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3106400" cy="9258300"/>
  <p:notesSz cx="13106400" cy="92583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82980" y="2870073"/>
            <a:ext cx="11140440" cy="19442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65960" y="5184648"/>
            <a:ext cx="9174480" cy="2314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6738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6738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5320" y="2129409"/>
            <a:ext cx="5701284" cy="6110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749796" y="2129409"/>
            <a:ext cx="5701284" cy="6110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06621" y="474178"/>
            <a:ext cx="2071370" cy="97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76486" y="2264172"/>
            <a:ext cx="8796655" cy="2357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6738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56176" y="8610219"/>
            <a:ext cx="4194048" cy="462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5320" y="8610219"/>
            <a:ext cx="3014472" cy="462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436608" y="8610219"/>
            <a:ext cx="3014472" cy="462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21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4" Type="http://schemas.openxmlformats.org/officeDocument/2006/relationships/image" Target="../media/image11.png"/><Relationship Id="rId15" Type="http://schemas.openxmlformats.org/officeDocument/2006/relationships/image" Target="../media/image22.png"/><Relationship Id="rId16" Type="http://schemas.openxmlformats.org/officeDocument/2006/relationships/image" Target="../media/image2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15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30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4" Type="http://schemas.openxmlformats.org/officeDocument/2006/relationships/image" Target="../media/image11.png"/><Relationship Id="rId15" Type="http://schemas.openxmlformats.org/officeDocument/2006/relationships/image" Target="../media/image31.png"/><Relationship Id="rId16" Type="http://schemas.openxmlformats.org/officeDocument/2006/relationships/image" Target="../media/image3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47.png"/><Relationship Id="rId9" Type="http://schemas.openxmlformats.org/officeDocument/2006/relationships/image" Target="../media/image36.png"/><Relationship Id="rId10" Type="http://schemas.openxmlformats.org/officeDocument/2006/relationships/image" Target="../media/image58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Relationship Id="rId14" Type="http://schemas.openxmlformats.org/officeDocument/2006/relationships/image" Target="../media/image59.png"/><Relationship Id="rId15" Type="http://schemas.openxmlformats.org/officeDocument/2006/relationships/image" Target="../media/image60.png"/><Relationship Id="rId16" Type="http://schemas.openxmlformats.org/officeDocument/2006/relationships/image" Target="../media/image61.png"/><Relationship Id="rId17" Type="http://schemas.openxmlformats.org/officeDocument/2006/relationships/image" Target="../media/image6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47.png"/><Relationship Id="rId11" Type="http://schemas.openxmlformats.org/officeDocument/2006/relationships/image" Target="../media/image36.png"/><Relationship Id="rId12" Type="http://schemas.openxmlformats.org/officeDocument/2006/relationships/image" Target="../media/image70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image" Target="../media/image71.png"/><Relationship Id="rId17" Type="http://schemas.openxmlformats.org/officeDocument/2006/relationships/image" Target="../media/image72.png"/><Relationship Id="rId18" Type="http://schemas.openxmlformats.org/officeDocument/2006/relationships/image" Target="../media/image73.png"/><Relationship Id="rId19" Type="http://schemas.openxmlformats.org/officeDocument/2006/relationships/image" Target="../media/image7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75.png"/><Relationship Id="rId4" Type="http://schemas.openxmlformats.org/officeDocument/2006/relationships/image" Target="../media/image47.png"/><Relationship Id="rId5" Type="http://schemas.openxmlformats.org/officeDocument/2006/relationships/image" Target="../media/image36.png"/><Relationship Id="rId6" Type="http://schemas.openxmlformats.org/officeDocument/2006/relationships/image" Target="../media/image7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8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image" Target="../media/image36.png"/><Relationship Id="rId5" Type="http://schemas.openxmlformats.org/officeDocument/2006/relationships/image" Target="../media/image81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82.png"/><Relationship Id="rId10" Type="http://schemas.openxmlformats.org/officeDocument/2006/relationships/image" Target="../media/image83.png"/><Relationship Id="rId11" Type="http://schemas.openxmlformats.org/officeDocument/2006/relationships/image" Target="../media/image84.png"/><Relationship Id="rId12" Type="http://schemas.openxmlformats.org/officeDocument/2006/relationships/image" Target="../media/image8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image" Target="../media/image36.png"/><Relationship Id="rId5" Type="http://schemas.openxmlformats.org/officeDocument/2006/relationships/image" Target="../media/image8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87.png"/><Relationship Id="rId10" Type="http://schemas.openxmlformats.org/officeDocument/2006/relationships/image" Target="../media/image88.png"/><Relationship Id="rId11" Type="http://schemas.openxmlformats.org/officeDocument/2006/relationships/image" Target="../media/image89.png"/><Relationship Id="rId12" Type="http://schemas.openxmlformats.org/officeDocument/2006/relationships/image" Target="../media/image90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96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97.png"/><Relationship Id="rId14" Type="http://schemas.openxmlformats.org/officeDocument/2006/relationships/image" Target="../media/image98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9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100.png"/><Relationship Id="rId9" Type="http://schemas.openxmlformats.org/officeDocument/2006/relationships/image" Target="../media/image101.png"/><Relationship Id="rId10" Type="http://schemas.openxmlformats.org/officeDocument/2006/relationships/image" Target="../media/image102.png"/><Relationship Id="rId11" Type="http://schemas.openxmlformats.org/officeDocument/2006/relationships/image" Target="../media/image103.png"/><Relationship Id="rId12" Type="http://schemas.openxmlformats.org/officeDocument/2006/relationships/image" Target="../media/image10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44" y="4968164"/>
            <a:ext cx="13095605" cy="4278630"/>
          </a:xfrm>
          <a:custGeom>
            <a:avLst/>
            <a:gdLst/>
            <a:ahLst/>
            <a:cxnLst/>
            <a:rect l="l" t="t" r="r" b="b"/>
            <a:pathLst>
              <a:path w="13095605" h="4278630">
                <a:moveTo>
                  <a:pt x="13095109" y="0"/>
                </a:moveTo>
                <a:lnTo>
                  <a:pt x="0" y="0"/>
                </a:lnTo>
                <a:lnTo>
                  <a:pt x="0" y="4278490"/>
                </a:lnTo>
                <a:lnTo>
                  <a:pt x="13095109" y="4278490"/>
                </a:lnTo>
                <a:lnTo>
                  <a:pt x="13095109" y="0"/>
                </a:lnTo>
                <a:close/>
              </a:path>
            </a:pathLst>
          </a:custGeom>
          <a:solidFill>
            <a:srgbClr val="2B38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265665" y="5273261"/>
            <a:ext cx="10556875" cy="1753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8100"/>
              </a:lnSpc>
              <a:spcBef>
                <a:spcPts val="100"/>
              </a:spcBef>
            </a:pPr>
            <a:r>
              <a:rPr dirty="0" sz="2400" spc="130" b="1">
                <a:solidFill>
                  <a:srgbClr val="FFFFFF"/>
                </a:solidFill>
                <a:latin typeface="Tahoma"/>
                <a:cs typeface="Tahoma"/>
              </a:rPr>
              <a:t>“ЎЗБЕКИСТОН</a:t>
            </a:r>
            <a:r>
              <a:rPr dirty="0" sz="2400" spc="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340" b="1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400" spc="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5" b="1">
                <a:solidFill>
                  <a:srgbClr val="FFFFFF"/>
                </a:solidFill>
                <a:latin typeface="Tahoma"/>
                <a:cs typeface="Tahoma"/>
              </a:rPr>
              <a:t>2030”</a:t>
            </a:r>
            <a:r>
              <a:rPr dirty="0" sz="2400" spc="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20" b="1">
                <a:solidFill>
                  <a:srgbClr val="FFFFFF"/>
                </a:solidFill>
                <a:latin typeface="Tahoma"/>
                <a:cs typeface="Tahoma"/>
              </a:rPr>
              <a:t>СТРАТЕГИЯСИНИ</a:t>
            </a:r>
            <a:r>
              <a:rPr dirty="0" sz="2400" spc="3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0" b="1">
                <a:solidFill>
                  <a:srgbClr val="FFFFFF"/>
                </a:solidFill>
                <a:latin typeface="Tahoma"/>
                <a:cs typeface="Tahoma"/>
              </a:rPr>
              <a:t>ТАСДИҚЛАШ</a:t>
            </a:r>
            <a:r>
              <a:rPr dirty="0" sz="2400" spc="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60" b="1">
                <a:solidFill>
                  <a:srgbClr val="FFFFFF"/>
                </a:solidFill>
                <a:latin typeface="Tahoma"/>
                <a:cs typeface="Tahoma"/>
              </a:rPr>
              <a:t>ВА</a:t>
            </a:r>
            <a:r>
              <a:rPr dirty="0" sz="2400" spc="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95" b="1">
                <a:solidFill>
                  <a:srgbClr val="FFFFFF"/>
                </a:solidFill>
                <a:latin typeface="Tahoma"/>
                <a:cs typeface="Tahoma"/>
              </a:rPr>
              <a:t>УНИ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2023</a:t>
            </a:r>
            <a:r>
              <a:rPr dirty="0" sz="2400" spc="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0" b="1">
                <a:solidFill>
                  <a:srgbClr val="FFFFFF"/>
                </a:solidFill>
                <a:latin typeface="Tahoma"/>
                <a:cs typeface="Tahoma"/>
              </a:rPr>
              <a:t>ЙИЛДА</a:t>
            </a:r>
            <a:r>
              <a:rPr dirty="0" sz="2400" spc="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 b="1">
                <a:solidFill>
                  <a:srgbClr val="FFFFFF"/>
                </a:solidFill>
                <a:latin typeface="Tahoma"/>
                <a:cs typeface="Tahoma"/>
              </a:rPr>
              <a:t>АМАЛГА</a:t>
            </a:r>
            <a:r>
              <a:rPr dirty="0" sz="2400" spc="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85" b="1">
                <a:solidFill>
                  <a:srgbClr val="FFFFFF"/>
                </a:solidFill>
                <a:latin typeface="Tahoma"/>
                <a:cs typeface="Tahoma"/>
              </a:rPr>
              <a:t>ОШИРИШ</a:t>
            </a:r>
            <a:r>
              <a:rPr dirty="0" sz="2400" spc="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00" b="1">
                <a:solidFill>
                  <a:srgbClr val="FFFFFF"/>
                </a:solidFill>
                <a:latin typeface="Tahoma"/>
                <a:cs typeface="Tahoma"/>
              </a:rPr>
              <a:t>ЧОРА-</a:t>
            </a:r>
            <a:r>
              <a:rPr dirty="0" sz="2400" spc="165" b="1">
                <a:solidFill>
                  <a:srgbClr val="FFFFFF"/>
                </a:solidFill>
                <a:latin typeface="Tahoma"/>
                <a:cs typeface="Tahoma"/>
              </a:rPr>
              <a:t>ТАДБИРЛАРИ</a:t>
            </a:r>
            <a:r>
              <a:rPr dirty="0" sz="2400" spc="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35" b="1">
                <a:solidFill>
                  <a:srgbClr val="FFFFFF"/>
                </a:solidFill>
                <a:latin typeface="Tahoma"/>
                <a:cs typeface="Tahoma"/>
              </a:rPr>
              <a:t>БЎЙИЧА </a:t>
            </a:r>
            <a:r>
              <a:rPr dirty="0" sz="2400" spc="55">
                <a:solidFill>
                  <a:srgbClr val="FFFFFF"/>
                </a:solidFill>
                <a:latin typeface="Verdana"/>
                <a:cs typeface="Verdana"/>
              </a:rPr>
              <a:t>Y3ЬЕKИСТOH</a:t>
            </a:r>
            <a:r>
              <a:rPr dirty="0" sz="24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Verdana"/>
                <a:cs typeface="Verdana"/>
              </a:rPr>
              <a:t>РЕСПУЬЛИKАСИ</a:t>
            </a:r>
            <a:r>
              <a:rPr dirty="0" sz="24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Verdana"/>
                <a:cs typeface="Verdana"/>
              </a:rPr>
              <a:t>ПРЕ3ИДЕHТИ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2400" spc="175">
                <a:solidFill>
                  <a:srgbClr val="FFFFFF"/>
                </a:solidFill>
                <a:latin typeface="Verdana"/>
                <a:cs typeface="Verdana"/>
              </a:rPr>
              <a:t>ФАРМOHИ</a:t>
            </a:r>
            <a:r>
              <a:rPr dirty="0" sz="2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130">
                <a:solidFill>
                  <a:srgbClr val="FFFFFF"/>
                </a:solidFill>
                <a:latin typeface="Verdana"/>
                <a:cs typeface="Verdana"/>
              </a:rPr>
              <a:t>BА</a:t>
            </a:r>
            <a:r>
              <a:rPr dirty="0" sz="2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Verdana"/>
                <a:cs typeface="Verdana"/>
              </a:rPr>
              <a:t>ЦАРOРИ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51435" y="1935830"/>
            <a:ext cx="11796395" cy="6669405"/>
            <a:chOff x="651435" y="1935830"/>
            <a:chExt cx="11796395" cy="666940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6768" y="2626509"/>
              <a:ext cx="1867386" cy="189525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5067" y="1939463"/>
              <a:ext cx="11788775" cy="6662420"/>
            </a:xfrm>
            <a:custGeom>
              <a:avLst/>
              <a:gdLst/>
              <a:ahLst/>
              <a:cxnLst/>
              <a:rect l="l" t="t" r="r" b="b"/>
              <a:pathLst>
                <a:path w="11788775" h="6662420">
                  <a:moveTo>
                    <a:pt x="11719166" y="6662102"/>
                  </a:moveTo>
                  <a:lnTo>
                    <a:pt x="69481" y="6662102"/>
                  </a:lnTo>
                  <a:lnTo>
                    <a:pt x="42439" y="6656643"/>
                  </a:lnTo>
                  <a:lnTo>
                    <a:pt x="20353" y="6641755"/>
                  </a:lnTo>
                  <a:lnTo>
                    <a:pt x="5461" y="6619673"/>
                  </a:lnTo>
                  <a:lnTo>
                    <a:pt x="0" y="6592633"/>
                  </a:lnTo>
                  <a:lnTo>
                    <a:pt x="0" y="69481"/>
                  </a:lnTo>
                  <a:lnTo>
                    <a:pt x="5461" y="42433"/>
                  </a:lnTo>
                  <a:lnTo>
                    <a:pt x="20353" y="20348"/>
                  </a:lnTo>
                  <a:lnTo>
                    <a:pt x="42439" y="5459"/>
                  </a:lnTo>
                  <a:lnTo>
                    <a:pt x="69481" y="0"/>
                  </a:lnTo>
                  <a:lnTo>
                    <a:pt x="11719166" y="0"/>
                  </a:lnTo>
                  <a:lnTo>
                    <a:pt x="11746206" y="5459"/>
                  </a:lnTo>
                  <a:lnTo>
                    <a:pt x="11768288" y="20348"/>
                  </a:lnTo>
                  <a:lnTo>
                    <a:pt x="11783176" y="42433"/>
                  </a:lnTo>
                  <a:lnTo>
                    <a:pt x="11788635" y="69481"/>
                  </a:lnTo>
                  <a:lnTo>
                    <a:pt x="11788635" y="6592633"/>
                  </a:lnTo>
                  <a:lnTo>
                    <a:pt x="11783176" y="6619673"/>
                  </a:lnTo>
                  <a:lnTo>
                    <a:pt x="11768288" y="6641755"/>
                  </a:lnTo>
                  <a:lnTo>
                    <a:pt x="11746206" y="6656643"/>
                  </a:lnTo>
                  <a:lnTo>
                    <a:pt x="11719166" y="6662102"/>
                  </a:lnTo>
                  <a:close/>
                </a:path>
              </a:pathLst>
            </a:custGeom>
            <a:ln w="7264">
              <a:solidFill>
                <a:srgbClr val="00AEEF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160542" y="941861"/>
            <a:ext cx="2205990" cy="6737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3495">
              <a:lnSpc>
                <a:spcPts val="2535"/>
              </a:lnSpc>
              <a:spcBef>
                <a:spcPts val="130"/>
              </a:spcBef>
            </a:pPr>
            <a:r>
              <a:rPr dirty="0" sz="2250" spc="130" b="1">
                <a:solidFill>
                  <a:srgbClr val="2B3890"/>
                </a:solidFill>
                <a:latin typeface="Tahoma"/>
                <a:cs typeface="Tahoma"/>
              </a:rPr>
              <a:t>ЎЗБЕКИСТОН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ts val="2535"/>
              </a:lnSpc>
            </a:pPr>
            <a:r>
              <a:rPr dirty="0" sz="2250" spc="45">
                <a:solidFill>
                  <a:srgbClr val="2B3890"/>
                </a:solidFill>
                <a:latin typeface="Verdana"/>
                <a:cs typeface="Verdana"/>
              </a:rPr>
              <a:t>СТРАТЕГИRСИ</a:t>
            </a:r>
            <a:endParaRPr sz="225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580699" y="818836"/>
            <a:ext cx="1904364" cy="894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700" spc="35">
                <a:solidFill>
                  <a:srgbClr val="2B3890"/>
                </a:solidFill>
              </a:rPr>
              <a:t>2030</a:t>
            </a:r>
            <a:endParaRPr sz="5700"/>
          </a:p>
        </p:txBody>
      </p:sp>
      <p:sp>
        <p:nvSpPr>
          <p:cNvPr id="9" name="object 9" descr=""/>
          <p:cNvSpPr/>
          <p:nvPr/>
        </p:nvSpPr>
        <p:spPr>
          <a:xfrm>
            <a:off x="10452392" y="1040460"/>
            <a:ext cx="19050" cy="506730"/>
          </a:xfrm>
          <a:custGeom>
            <a:avLst/>
            <a:gdLst/>
            <a:ahLst/>
            <a:cxnLst/>
            <a:rect l="l" t="t" r="r" b="b"/>
            <a:pathLst>
              <a:path w="19050" h="506730">
                <a:moveTo>
                  <a:pt x="18440" y="0"/>
                </a:moveTo>
                <a:lnTo>
                  <a:pt x="0" y="0"/>
                </a:lnTo>
                <a:lnTo>
                  <a:pt x="0" y="506602"/>
                </a:lnTo>
                <a:lnTo>
                  <a:pt x="18440" y="506602"/>
                </a:lnTo>
                <a:lnTo>
                  <a:pt x="18440" y="0"/>
                </a:lnTo>
                <a:close/>
              </a:path>
            </a:pathLst>
          </a:custGeom>
          <a:solidFill>
            <a:srgbClr val="2B389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1115437" y="591629"/>
            <a:ext cx="883919" cy="883919"/>
            <a:chOff x="1115437" y="591629"/>
            <a:chExt cx="883919" cy="883919"/>
          </a:xfrm>
        </p:grpSpPr>
        <p:sp>
          <p:nvSpPr>
            <p:cNvPr id="11" name="object 11" descr=""/>
            <p:cNvSpPr/>
            <p:nvPr/>
          </p:nvSpPr>
          <p:spPr>
            <a:xfrm>
              <a:off x="1115437" y="591629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19">
                  <a:moveTo>
                    <a:pt x="441820" y="0"/>
                  </a:moveTo>
                  <a:lnTo>
                    <a:pt x="393680" y="2591"/>
                  </a:lnTo>
                  <a:lnTo>
                    <a:pt x="347041" y="10188"/>
                  </a:lnTo>
                  <a:lnTo>
                    <a:pt x="302173" y="22519"/>
                  </a:lnTo>
                  <a:lnTo>
                    <a:pt x="259345" y="39315"/>
                  </a:lnTo>
                  <a:lnTo>
                    <a:pt x="218827" y="60308"/>
                  </a:lnTo>
                  <a:lnTo>
                    <a:pt x="180889" y="85226"/>
                  </a:lnTo>
                  <a:lnTo>
                    <a:pt x="145800" y="113802"/>
                  </a:lnTo>
                  <a:lnTo>
                    <a:pt x="113829" y="145766"/>
                  </a:lnTo>
                  <a:lnTo>
                    <a:pt x="85247" y="180848"/>
                  </a:lnTo>
                  <a:lnTo>
                    <a:pt x="60322" y="218778"/>
                  </a:lnTo>
                  <a:lnTo>
                    <a:pt x="39325" y="259288"/>
                  </a:lnTo>
                  <a:lnTo>
                    <a:pt x="22524" y="302108"/>
                  </a:lnTo>
                  <a:lnTo>
                    <a:pt x="10190" y="346967"/>
                  </a:lnTo>
                  <a:lnTo>
                    <a:pt x="2592" y="393598"/>
                  </a:lnTo>
                  <a:lnTo>
                    <a:pt x="0" y="441731"/>
                  </a:lnTo>
                  <a:lnTo>
                    <a:pt x="2592" y="489861"/>
                  </a:lnTo>
                  <a:lnTo>
                    <a:pt x="10190" y="536490"/>
                  </a:lnTo>
                  <a:lnTo>
                    <a:pt x="22524" y="581348"/>
                  </a:lnTo>
                  <a:lnTo>
                    <a:pt x="39325" y="624166"/>
                  </a:lnTo>
                  <a:lnTo>
                    <a:pt x="60322" y="664675"/>
                  </a:lnTo>
                  <a:lnTo>
                    <a:pt x="85247" y="702604"/>
                  </a:lnTo>
                  <a:lnTo>
                    <a:pt x="113829" y="737685"/>
                  </a:lnTo>
                  <a:lnTo>
                    <a:pt x="145800" y="769648"/>
                  </a:lnTo>
                  <a:lnTo>
                    <a:pt x="180889" y="798223"/>
                  </a:lnTo>
                  <a:lnTo>
                    <a:pt x="218827" y="823142"/>
                  </a:lnTo>
                  <a:lnTo>
                    <a:pt x="259345" y="844134"/>
                  </a:lnTo>
                  <a:lnTo>
                    <a:pt x="302173" y="860930"/>
                  </a:lnTo>
                  <a:lnTo>
                    <a:pt x="347041" y="873261"/>
                  </a:lnTo>
                  <a:lnTo>
                    <a:pt x="393680" y="880858"/>
                  </a:lnTo>
                  <a:lnTo>
                    <a:pt x="441820" y="883450"/>
                  </a:lnTo>
                  <a:lnTo>
                    <a:pt x="489962" y="880858"/>
                  </a:lnTo>
                  <a:lnTo>
                    <a:pt x="536603" y="873261"/>
                  </a:lnTo>
                  <a:lnTo>
                    <a:pt x="581472" y="860930"/>
                  </a:lnTo>
                  <a:lnTo>
                    <a:pt x="624300" y="844134"/>
                  </a:lnTo>
                  <a:lnTo>
                    <a:pt x="664818" y="823142"/>
                  </a:lnTo>
                  <a:lnTo>
                    <a:pt x="702756" y="798223"/>
                  </a:lnTo>
                  <a:lnTo>
                    <a:pt x="737845" y="769648"/>
                  </a:lnTo>
                  <a:lnTo>
                    <a:pt x="769815" y="737685"/>
                  </a:lnTo>
                  <a:lnTo>
                    <a:pt x="798396" y="702604"/>
                  </a:lnTo>
                  <a:lnTo>
                    <a:pt x="823320" y="664675"/>
                  </a:lnTo>
                  <a:lnTo>
                    <a:pt x="844317" y="624166"/>
                  </a:lnTo>
                  <a:lnTo>
                    <a:pt x="861116" y="581348"/>
                  </a:lnTo>
                  <a:lnTo>
                    <a:pt x="873450" y="536490"/>
                  </a:lnTo>
                  <a:lnTo>
                    <a:pt x="881048" y="489861"/>
                  </a:lnTo>
                  <a:lnTo>
                    <a:pt x="883640" y="441731"/>
                  </a:lnTo>
                  <a:lnTo>
                    <a:pt x="881048" y="393598"/>
                  </a:lnTo>
                  <a:lnTo>
                    <a:pt x="873450" y="346967"/>
                  </a:lnTo>
                  <a:lnTo>
                    <a:pt x="861116" y="302108"/>
                  </a:lnTo>
                  <a:lnTo>
                    <a:pt x="844317" y="259288"/>
                  </a:lnTo>
                  <a:lnTo>
                    <a:pt x="823320" y="218778"/>
                  </a:lnTo>
                  <a:lnTo>
                    <a:pt x="798396" y="180848"/>
                  </a:lnTo>
                  <a:lnTo>
                    <a:pt x="769815" y="145766"/>
                  </a:lnTo>
                  <a:lnTo>
                    <a:pt x="737845" y="113802"/>
                  </a:lnTo>
                  <a:lnTo>
                    <a:pt x="702756" y="85226"/>
                  </a:lnTo>
                  <a:lnTo>
                    <a:pt x="664818" y="60308"/>
                  </a:lnTo>
                  <a:lnTo>
                    <a:pt x="624300" y="39315"/>
                  </a:lnTo>
                  <a:lnTo>
                    <a:pt x="581472" y="22519"/>
                  </a:lnTo>
                  <a:lnTo>
                    <a:pt x="536603" y="10188"/>
                  </a:lnTo>
                  <a:lnTo>
                    <a:pt x="489962" y="2591"/>
                  </a:lnTo>
                  <a:lnTo>
                    <a:pt x="44182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17988" y="594178"/>
              <a:ext cx="878205" cy="878205"/>
            </a:xfrm>
            <a:custGeom>
              <a:avLst/>
              <a:gdLst/>
              <a:ahLst/>
              <a:cxnLst/>
              <a:rect l="l" t="t" r="r" b="b"/>
              <a:pathLst>
                <a:path w="878205" h="878205">
                  <a:moveTo>
                    <a:pt x="439013" y="0"/>
                  </a:moveTo>
                  <a:lnTo>
                    <a:pt x="391179" y="2575"/>
                  </a:lnTo>
                  <a:lnTo>
                    <a:pt x="344836" y="10123"/>
                  </a:lnTo>
                  <a:lnTo>
                    <a:pt x="300253" y="22377"/>
                  </a:lnTo>
                  <a:lnTo>
                    <a:pt x="257697" y="39067"/>
                  </a:lnTo>
                  <a:lnTo>
                    <a:pt x="217437" y="59927"/>
                  </a:lnTo>
                  <a:lnTo>
                    <a:pt x="179739" y="84688"/>
                  </a:lnTo>
                  <a:lnTo>
                    <a:pt x="144873" y="113083"/>
                  </a:lnTo>
                  <a:lnTo>
                    <a:pt x="113106" y="144845"/>
                  </a:lnTo>
                  <a:lnTo>
                    <a:pt x="84705" y="179704"/>
                  </a:lnTo>
                  <a:lnTo>
                    <a:pt x="59939" y="217393"/>
                  </a:lnTo>
                  <a:lnTo>
                    <a:pt x="39075" y="257646"/>
                  </a:lnTo>
                  <a:lnTo>
                    <a:pt x="22381" y="300193"/>
                  </a:lnTo>
                  <a:lnTo>
                    <a:pt x="10125" y="344767"/>
                  </a:lnTo>
                  <a:lnTo>
                    <a:pt x="2576" y="391100"/>
                  </a:lnTo>
                  <a:lnTo>
                    <a:pt x="0" y="438924"/>
                  </a:lnTo>
                  <a:lnTo>
                    <a:pt x="2576" y="486749"/>
                  </a:lnTo>
                  <a:lnTo>
                    <a:pt x="10125" y="533081"/>
                  </a:lnTo>
                  <a:lnTo>
                    <a:pt x="22381" y="577655"/>
                  </a:lnTo>
                  <a:lnTo>
                    <a:pt x="39075" y="620201"/>
                  </a:lnTo>
                  <a:lnTo>
                    <a:pt x="59939" y="660452"/>
                  </a:lnTo>
                  <a:lnTo>
                    <a:pt x="84705" y="698140"/>
                  </a:lnTo>
                  <a:lnTo>
                    <a:pt x="113106" y="732998"/>
                  </a:lnTo>
                  <a:lnTo>
                    <a:pt x="144873" y="764758"/>
                  </a:lnTo>
                  <a:lnTo>
                    <a:pt x="179739" y="793152"/>
                  </a:lnTo>
                  <a:lnTo>
                    <a:pt x="217437" y="817912"/>
                  </a:lnTo>
                  <a:lnTo>
                    <a:pt x="257697" y="838771"/>
                  </a:lnTo>
                  <a:lnTo>
                    <a:pt x="300253" y="855460"/>
                  </a:lnTo>
                  <a:lnTo>
                    <a:pt x="344836" y="867713"/>
                  </a:lnTo>
                  <a:lnTo>
                    <a:pt x="391179" y="875261"/>
                  </a:lnTo>
                  <a:lnTo>
                    <a:pt x="439013" y="877836"/>
                  </a:lnTo>
                  <a:lnTo>
                    <a:pt x="486850" y="875261"/>
                  </a:lnTo>
                  <a:lnTo>
                    <a:pt x="533194" y="867713"/>
                  </a:lnTo>
                  <a:lnTo>
                    <a:pt x="577778" y="855460"/>
                  </a:lnTo>
                  <a:lnTo>
                    <a:pt x="620335" y="838771"/>
                  </a:lnTo>
                  <a:lnTo>
                    <a:pt x="660595" y="817912"/>
                  </a:lnTo>
                  <a:lnTo>
                    <a:pt x="698292" y="793152"/>
                  </a:lnTo>
                  <a:lnTo>
                    <a:pt x="733158" y="764758"/>
                  </a:lnTo>
                  <a:lnTo>
                    <a:pt x="764925" y="732998"/>
                  </a:lnTo>
                  <a:lnTo>
                    <a:pt x="793325" y="698140"/>
                  </a:lnTo>
                  <a:lnTo>
                    <a:pt x="818090" y="660452"/>
                  </a:lnTo>
                  <a:lnTo>
                    <a:pt x="838953" y="620201"/>
                  </a:lnTo>
                  <a:lnTo>
                    <a:pt x="855646" y="577655"/>
                  </a:lnTo>
                  <a:lnTo>
                    <a:pt x="867901" y="533081"/>
                  </a:lnTo>
                  <a:lnTo>
                    <a:pt x="875451" y="486749"/>
                  </a:lnTo>
                  <a:lnTo>
                    <a:pt x="878027" y="438924"/>
                  </a:lnTo>
                  <a:lnTo>
                    <a:pt x="875451" y="391100"/>
                  </a:lnTo>
                  <a:lnTo>
                    <a:pt x="867901" y="344767"/>
                  </a:lnTo>
                  <a:lnTo>
                    <a:pt x="855646" y="300193"/>
                  </a:lnTo>
                  <a:lnTo>
                    <a:pt x="838953" y="257646"/>
                  </a:lnTo>
                  <a:lnTo>
                    <a:pt x="818090" y="217393"/>
                  </a:lnTo>
                  <a:lnTo>
                    <a:pt x="793325" y="179704"/>
                  </a:lnTo>
                  <a:lnTo>
                    <a:pt x="764925" y="144845"/>
                  </a:lnTo>
                  <a:lnTo>
                    <a:pt x="733158" y="113083"/>
                  </a:lnTo>
                  <a:lnTo>
                    <a:pt x="698292" y="84688"/>
                  </a:lnTo>
                  <a:lnTo>
                    <a:pt x="660595" y="59927"/>
                  </a:lnTo>
                  <a:lnTo>
                    <a:pt x="620335" y="39067"/>
                  </a:lnTo>
                  <a:lnTo>
                    <a:pt x="577778" y="22377"/>
                  </a:lnTo>
                  <a:lnTo>
                    <a:pt x="533194" y="10123"/>
                  </a:lnTo>
                  <a:lnTo>
                    <a:pt x="486850" y="2575"/>
                  </a:lnTo>
                  <a:lnTo>
                    <a:pt x="439013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441" y="627570"/>
              <a:ext cx="517296" cy="63826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580455" y="873286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308279" y="390766"/>
                  </a:moveTo>
                  <a:lnTo>
                    <a:pt x="310476" y="392023"/>
                  </a:lnTo>
                  <a:lnTo>
                    <a:pt x="311048" y="392023"/>
                  </a:lnTo>
                  <a:lnTo>
                    <a:pt x="311048" y="391833"/>
                  </a:lnTo>
                  <a:lnTo>
                    <a:pt x="308279" y="390766"/>
                  </a:lnTo>
                  <a:close/>
                </a:path>
                <a:path w="311150" h="392430">
                  <a:moveTo>
                    <a:pt x="287816" y="373646"/>
                  </a:moveTo>
                  <a:lnTo>
                    <a:pt x="198526" y="373646"/>
                  </a:lnTo>
                  <a:lnTo>
                    <a:pt x="202476" y="374497"/>
                  </a:lnTo>
                  <a:lnTo>
                    <a:pt x="208572" y="375069"/>
                  </a:lnTo>
                  <a:lnTo>
                    <a:pt x="225526" y="377545"/>
                  </a:lnTo>
                  <a:lnTo>
                    <a:pt x="236575" y="378879"/>
                  </a:lnTo>
                  <a:lnTo>
                    <a:pt x="245383" y="380506"/>
                  </a:lnTo>
                  <a:lnTo>
                    <a:pt x="263280" y="382931"/>
                  </a:lnTo>
                  <a:lnTo>
                    <a:pt x="271995" y="384594"/>
                  </a:lnTo>
                  <a:lnTo>
                    <a:pt x="278853" y="385546"/>
                  </a:lnTo>
                  <a:lnTo>
                    <a:pt x="285673" y="387210"/>
                  </a:lnTo>
                  <a:lnTo>
                    <a:pt x="293230" y="388023"/>
                  </a:lnTo>
                  <a:lnTo>
                    <a:pt x="303008" y="390576"/>
                  </a:lnTo>
                  <a:lnTo>
                    <a:pt x="307963" y="390576"/>
                  </a:lnTo>
                  <a:lnTo>
                    <a:pt x="308293" y="390766"/>
                  </a:lnTo>
                  <a:lnTo>
                    <a:pt x="305917" y="387832"/>
                  </a:lnTo>
                  <a:lnTo>
                    <a:pt x="298043" y="382003"/>
                  </a:lnTo>
                  <a:lnTo>
                    <a:pt x="293000" y="377545"/>
                  </a:lnTo>
                  <a:lnTo>
                    <a:pt x="287816" y="373646"/>
                  </a:lnTo>
                  <a:close/>
                </a:path>
                <a:path w="311150" h="392430">
                  <a:moveTo>
                    <a:pt x="0" y="0"/>
                  </a:moveTo>
                  <a:lnTo>
                    <a:pt x="419" y="3784"/>
                  </a:lnTo>
                  <a:lnTo>
                    <a:pt x="2324" y="7632"/>
                  </a:lnTo>
                  <a:lnTo>
                    <a:pt x="5969" y="18808"/>
                  </a:lnTo>
                  <a:lnTo>
                    <a:pt x="7962" y="26670"/>
                  </a:lnTo>
                  <a:lnTo>
                    <a:pt x="10668" y="34099"/>
                  </a:lnTo>
                  <a:lnTo>
                    <a:pt x="13000" y="40998"/>
                  </a:lnTo>
                  <a:lnTo>
                    <a:pt x="15136" y="47886"/>
                  </a:lnTo>
                  <a:lnTo>
                    <a:pt x="17327" y="54739"/>
                  </a:lnTo>
                  <a:lnTo>
                    <a:pt x="19824" y="61531"/>
                  </a:lnTo>
                  <a:lnTo>
                    <a:pt x="23848" y="71911"/>
                  </a:lnTo>
                  <a:lnTo>
                    <a:pt x="31606" y="92815"/>
                  </a:lnTo>
                  <a:lnTo>
                    <a:pt x="35623" y="103060"/>
                  </a:lnTo>
                  <a:lnTo>
                    <a:pt x="39495" y="112731"/>
                  </a:lnTo>
                  <a:lnTo>
                    <a:pt x="43253" y="122313"/>
                  </a:lnTo>
                  <a:lnTo>
                    <a:pt x="58900" y="159026"/>
                  </a:lnTo>
                  <a:lnTo>
                    <a:pt x="75265" y="193875"/>
                  </a:lnTo>
                  <a:lnTo>
                    <a:pt x="88971" y="221056"/>
                  </a:lnTo>
                  <a:lnTo>
                    <a:pt x="94035" y="231163"/>
                  </a:lnTo>
                  <a:lnTo>
                    <a:pt x="99230" y="241126"/>
                  </a:lnTo>
                  <a:lnTo>
                    <a:pt x="104775" y="250875"/>
                  </a:lnTo>
                  <a:lnTo>
                    <a:pt x="107162" y="254838"/>
                  </a:lnTo>
                  <a:lnTo>
                    <a:pt x="108661" y="259092"/>
                  </a:lnTo>
                  <a:lnTo>
                    <a:pt x="111048" y="263055"/>
                  </a:lnTo>
                  <a:lnTo>
                    <a:pt x="115555" y="270725"/>
                  </a:lnTo>
                  <a:lnTo>
                    <a:pt x="124398" y="286229"/>
                  </a:lnTo>
                  <a:lnTo>
                    <a:pt x="128955" y="293928"/>
                  </a:lnTo>
                  <a:lnTo>
                    <a:pt x="134817" y="303329"/>
                  </a:lnTo>
                  <a:lnTo>
                    <a:pt x="140819" y="312677"/>
                  </a:lnTo>
                  <a:lnTo>
                    <a:pt x="146841" y="321982"/>
                  </a:lnTo>
                  <a:lnTo>
                    <a:pt x="152768" y="331254"/>
                  </a:lnTo>
                  <a:lnTo>
                    <a:pt x="155562" y="335686"/>
                  </a:lnTo>
                  <a:lnTo>
                    <a:pt x="158140" y="340118"/>
                  </a:lnTo>
                  <a:lnTo>
                    <a:pt x="165900" y="351142"/>
                  </a:lnTo>
                  <a:lnTo>
                    <a:pt x="170827" y="357797"/>
                  </a:lnTo>
                  <a:lnTo>
                    <a:pt x="177317" y="366991"/>
                  </a:lnTo>
                  <a:lnTo>
                    <a:pt x="179451" y="369265"/>
                  </a:lnTo>
                  <a:lnTo>
                    <a:pt x="180962" y="371830"/>
                  </a:lnTo>
                  <a:lnTo>
                    <a:pt x="184023" y="371957"/>
                  </a:lnTo>
                  <a:lnTo>
                    <a:pt x="187083" y="372338"/>
                  </a:lnTo>
                  <a:lnTo>
                    <a:pt x="194284" y="373862"/>
                  </a:lnTo>
                  <a:lnTo>
                    <a:pt x="198526" y="373646"/>
                  </a:lnTo>
                  <a:lnTo>
                    <a:pt x="287816" y="373646"/>
                  </a:lnTo>
                  <a:lnTo>
                    <a:pt x="287426" y="373354"/>
                  </a:lnTo>
                  <a:lnTo>
                    <a:pt x="278555" y="366253"/>
                  </a:lnTo>
                  <a:lnTo>
                    <a:pt x="261532" y="351371"/>
                  </a:lnTo>
                  <a:lnTo>
                    <a:pt x="252768" y="344220"/>
                  </a:lnTo>
                  <a:lnTo>
                    <a:pt x="248970" y="341312"/>
                  </a:lnTo>
                  <a:lnTo>
                    <a:pt x="245922" y="337439"/>
                  </a:lnTo>
                  <a:lnTo>
                    <a:pt x="242087" y="334492"/>
                  </a:lnTo>
                  <a:lnTo>
                    <a:pt x="237528" y="329933"/>
                  </a:lnTo>
                  <a:lnTo>
                    <a:pt x="234429" y="327456"/>
                  </a:lnTo>
                  <a:lnTo>
                    <a:pt x="231508" y="324777"/>
                  </a:lnTo>
                  <a:lnTo>
                    <a:pt x="225958" y="319011"/>
                  </a:lnTo>
                  <a:lnTo>
                    <a:pt x="224574" y="317538"/>
                  </a:lnTo>
                  <a:lnTo>
                    <a:pt x="219278" y="313486"/>
                  </a:lnTo>
                  <a:lnTo>
                    <a:pt x="214782" y="308140"/>
                  </a:lnTo>
                  <a:lnTo>
                    <a:pt x="205397" y="298754"/>
                  </a:lnTo>
                  <a:lnTo>
                    <a:pt x="200050" y="294246"/>
                  </a:lnTo>
                  <a:lnTo>
                    <a:pt x="193167" y="285292"/>
                  </a:lnTo>
                  <a:lnTo>
                    <a:pt x="188912" y="282562"/>
                  </a:lnTo>
                  <a:lnTo>
                    <a:pt x="186093" y="278879"/>
                  </a:lnTo>
                  <a:lnTo>
                    <a:pt x="180706" y="272499"/>
                  </a:lnTo>
                  <a:lnTo>
                    <a:pt x="169205" y="260325"/>
                  </a:lnTo>
                  <a:lnTo>
                    <a:pt x="163804" y="253923"/>
                  </a:lnTo>
                  <a:lnTo>
                    <a:pt x="159600" y="248437"/>
                  </a:lnTo>
                  <a:lnTo>
                    <a:pt x="154101" y="243801"/>
                  </a:lnTo>
                  <a:lnTo>
                    <a:pt x="149898" y="238302"/>
                  </a:lnTo>
                  <a:lnTo>
                    <a:pt x="141268" y="227405"/>
                  </a:lnTo>
                  <a:lnTo>
                    <a:pt x="123571" y="205880"/>
                  </a:lnTo>
                  <a:lnTo>
                    <a:pt x="115049" y="194868"/>
                  </a:lnTo>
                  <a:lnTo>
                    <a:pt x="108340" y="185697"/>
                  </a:lnTo>
                  <a:lnTo>
                    <a:pt x="101775" y="176566"/>
                  </a:lnTo>
                  <a:lnTo>
                    <a:pt x="95150" y="167240"/>
                  </a:lnTo>
                  <a:lnTo>
                    <a:pt x="84404" y="151980"/>
                  </a:lnTo>
                  <a:lnTo>
                    <a:pt x="79895" y="145986"/>
                  </a:lnTo>
                  <a:lnTo>
                    <a:pt x="55235" y="106603"/>
                  </a:lnTo>
                  <a:lnTo>
                    <a:pt x="37723" y="76384"/>
                  </a:lnTo>
                  <a:lnTo>
                    <a:pt x="34099" y="70104"/>
                  </a:lnTo>
                  <a:lnTo>
                    <a:pt x="32232" y="67005"/>
                  </a:lnTo>
                  <a:lnTo>
                    <a:pt x="31203" y="63665"/>
                  </a:lnTo>
                  <a:lnTo>
                    <a:pt x="29337" y="60578"/>
                  </a:lnTo>
                  <a:lnTo>
                    <a:pt x="25336" y="53822"/>
                  </a:lnTo>
                  <a:lnTo>
                    <a:pt x="21780" y="46824"/>
                  </a:lnTo>
                  <a:lnTo>
                    <a:pt x="18669" y="39624"/>
                  </a:lnTo>
                  <a:lnTo>
                    <a:pt x="13144" y="28956"/>
                  </a:lnTo>
                  <a:lnTo>
                    <a:pt x="10274" y="22428"/>
                  </a:lnTo>
                  <a:lnTo>
                    <a:pt x="7188" y="16103"/>
                  </a:lnTo>
                  <a:lnTo>
                    <a:pt x="3111" y="6819"/>
                  </a:lnTo>
                  <a:lnTo>
                    <a:pt x="1854" y="2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580455" y="873286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19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56"/>
                  </a:lnTo>
                  <a:lnTo>
                    <a:pt x="18669" y="39624"/>
                  </a:lnTo>
                  <a:lnTo>
                    <a:pt x="21780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23" y="76384"/>
                  </a:lnTo>
                  <a:lnTo>
                    <a:pt x="41219" y="82761"/>
                  </a:lnTo>
                  <a:lnTo>
                    <a:pt x="44727" y="89140"/>
                  </a:lnTo>
                  <a:lnTo>
                    <a:pt x="69055" y="128781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8" y="227405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25"/>
                  </a:lnTo>
                  <a:lnTo>
                    <a:pt x="174958" y="266415"/>
                  </a:lnTo>
                  <a:lnTo>
                    <a:pt x="180706" y="272499"/>
                  </a:lnTo>
                  <a:lnTo>
                    <a:pt x="186093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46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40"/>
                  </a:lnTo>
                  <a:lnTo>
                    <a:pt x="219278" y="313486"/>
                  </a:lnTo>
                  <a:lnTo>
                    <a:pt x="224574" y="317538"/>
                  </a:lnTo>
                  <a:lnTo>
                    <a:pt x="225958" y="319011"/>
                  </a:lnTo>
                  <a:lnTo>
                    <a:pt x="227355" y="320459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28" y="329933"/>
                  </a:lnTo>
                  <a:lnTo>
                    <a:pt x="242087" y="334492"/>
                  </a:lnTo>
                  <a:lnTo>
                    <a:pt x="245922" y="337439"/>
                  </a:lnTo>
                  <a:lnTo>
                    <a:pt x="248970" y="341312"/>
                  </a:lnTo>
                  <a:lnTo>
                    <a:pt x="252768" y="344220"/>
                  </a:lnTo>
                  <a:lnTo>
                    <a:pt x="261532" y="351371"/>
                  </a:lnTo>
                  <a:lnTo>
                    <a:pt x="270025" y="358821"/>
                  </a:lnTo>
                  <a:lnTo>
                    <a:pt x="278555" y="366253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32"/>
                  </a:lnTo>
                  <a:lnTo>
                    <a:pt x="308279" y="390766"/>
                  </a:lnTo>
                  <a:lnTo>
                    <a:pt x="311048" y="391833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62" y="390575"/>
                  </a:lnTo>
                  <a:lnTo>
                    <a:pt x="302907" y="390550"/>
                  </a:lnTo>
                  <a:lnTo>
                    <a:pt x="299808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80" y="382931"/>
                  </a:lnTo>
                  <a:lnTo>
                    <a:pt x="254347" y="381712"/>
                  </a:lnTo>
                  <a:lnTo>
                    <a:pt x="245383" y="380506"/>
                  </a:lnTo>
                  <a:lnTo>
                    <a:pt x="236575" y="378879"/>
                  </a:lnTo>
                  <a:lnTo>
                    <a:pt x="225526" y="377545"/>
                  </a:lnTo>
                  <a:lnTo>
                    <a:pt x="208572" y="375069"/>
                  </a:lnTo>
                  <a:lnTo>
                    <a:pt x="202476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83" y="372338"/>
                  </a:lnTo>
                  <a:lnTo>
                    <a:pt x="184023" y="371957"/>
                  </a:lnTo>
                  <a:lnTo>
                    <a:pt x="180962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28" y="364591"/>
                  </a:lnTo>
                  <a:lnTo>
                    <a:pt x="170827" y="357797"/>
                  </a:lnTo>
                  <a:lnTo>
                    <a:pt x="165900" y="351142"/>
                  </a:lnTo>
                  <a:lnTo>
                    <a:pt x="161137" y="344398"/>
                  </a:lnTo>
                  <a:lnTo>
                    <a:pt x="158140" y="340118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82"/>
                  </a:lnTo>
                  <a:lnTo>
                    <a:pt x="140819" y="312677"/>
                  </a:lnTo>
                  <a:lnTo>
                    <a:pt x="134817" y="303329"/>
                  </a:lnTo>
                  <a:lnTo>
                    <a:pt x="128955" y="293928"/>
                  </a:lnTo>
                  <a:lnTo>
                    <a:pt x="124398" y="286229"/>
                  </a:lnTo>
                  <a:lnTo>
                    <a:pt x="119968" y="278472"/>
                  </a:lnTo>
                  <a:lnTo>
                    <a:pt x="115555" y="270725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62" y="254838"/>
                  </a:lnTo>
                  <a:lnTo>
                    <a:pt x="104775" y="250875"/>
                  </a:lnTo>
                  <a:lnTo>
                    <a:pt x="99230" y="241126"/>
                  </a:lnTo>
                  <a:lnTo>
                    <a:pt x="94035" y="231163"/>
                  </a:lnTo>
                  <a:lnTo>
                    <a:pt x="88971" y="221056"/>
                  </a:lnTo>
                  <a:lnTo>
                    <a:pt x="83820" y="210870"/>
                  </a:lnTo>
                  <a:lnTo>
                    <a:pt x="66965" y="176566"/>
                  </a:lnTo>
                  <a:lnTo>
                    <a:pt x="51053" y="141338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606" y="92815"/>
                  </a:lnTo>
                  <a:lnTo>
                    <a:pt x="27728" y="82386"/>
                  </a:lnTo>
                  <a:lnTo>
                    <a:pt x="23848" y="71911"/>
                  </a:lnTo>
                  <a:lnTo>
                    <a:pt x="19824" y="61531"/>
                  </a:lnTo>
                  <a:lnTo>
                    <a:pt x="17327" y="54739"/>
                  </a:lnTo>
                  <a:lnTo>
                    <a:pt x="15136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70"/>
                  </a:lnTo>
                  <a:lnTo>
                    <a:pt x="5969" y="18808"/>
                  </a:lnTo>
                  <a:lnTo>
                    <a:pt x="3441" y="11049"/>
                  </a:lnTo>
                  <a:lnTo>
                    <a:pt x="2324" y="7632"/>
                  </a:lnTo>
                  <a:lnTo>
                    <a:pt x="419" y="378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580455" y="873286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19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56"/>
                  </a:lnTo>
                  <a:lnTo>
                    <a:pt x="18669" y="39624"/>
                  </a:lnTo>
                  <a:lnTo>
                    <a:pt x="21780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23" y="76384"/>
                  </a:lnTo>
                  <a:lnTo>
                    <a:pt x="41219" y="82761"/>
                  </a:lnTo>
                  <a:lnTo>
                    <a:pt x="44727" y="89140"/>
                  </a:lnTo>
                  <a:lnTo>
                    <a:pt x="69055" y="128781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8" y="227405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25"/>
                  </a:lnTo>
                  <a:lnTo>
                    <a:pt x="174958" y="266415"/>
                  </a:lnTo>
                  <a:lnTo>
                    <a:pt x="180706" y="272499"/>
                  </a:lnTo>
                  <a:lnTo>
                    <a:pt x="186093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46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40"/>
                  </a:lnTo>
                  <a:lnTo>
                    <a:pt x="219278" y="313486"/>
                  </a:lnTo>
                  <a:lnTo>
                    <a:pt x="224574" y="317538"/>
                  </a:lnTo>
                  <a:lnTo>
                    <a:pt x="225958" y="319011"/>
                  </a:lnTo>
                  <a:lnTo>
                    <a:pt x="227355" y="320459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28" y="329933"/>
                  </a:lnTo>
                  <a:lnTo>
                    <a:pt x="242087" y="334492"/>
                  </a:lnTo>
                  <a:lnTo>
                    <a:pt x="245922" y="337439"/>
                  </a:lnTo>
                  <a:lnTo>
                    <a:pt x="248970" y="341312"/>
                  </a:lnTo>
                  <a:lnTo>
                    <a:pt x="252768" y="344220"/>
                  </a:lnTo>
                  <a:lnTo>
                    <a:pt x="261532" y="351371"/>
                  </a:lnTo>
                  <a:lnTo>
                    <a:pt x="270025" y="358821"/>
                  </a:lnTo>
                  <a:lnTo>
                    <a:pt x="278555" y="366253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32"/>
                  </a:lnTo>
                  <a:lnTo>
                    <a:pt x="308279" y="390766"/>
                  </a:lnTo>
                  <a:lnTo>
                    <a:pt x="311048" y="391833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62" y="390575"/>
                  </a:lnTo>
                  <a:lnTo>
                    <a:pt x="302907" y="390550"/>
                  </a:lnTo>
                  <a:lnTo>
                    <a:pt x="299808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80" y="382931"/>
                  </a:lnTo>
                  <a:lnTo>
                    <a:pt x="254347" y="381712"/>
                  </a:lnTo>
                  <a:lnTo>
                    <a:pt x="245383" y="380506"/>
                  </a:lnTo>
                  <a:lnTo>
                    <a:pt x="236575" y="378879"/>
                  </a:lnTo>
                  <a:lnTo>
                    <a:pt x="225526" y="377545"/>
                  </a:lnTo>
                  <a:lnTo>
                    <a:pt x="208572" y="375069"/>
                  </a:lnTo>
                  <a:lnTo>
                    <a:pt x="202476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83" y="372338"/>
                  </a:lnTo>
                  <a:lnTo>
                    <a:pt x="184023" y="371957"/>
                  </a:lnTo>
                  <a:lnTo>
                    <a:pt x="180962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28" y="364591"/>
                  </a:lnTo>
                  <a:lnTo>
                    <a:pt x="170827" y="357797"/>
                  </a:lnTo>
                  <a:lnTo>
                    <a:pt x="165900" y="351142"/>
                  </a:lnTo>
                  <a:lnTo>
                    <a:pt x="161137" y="344398"/>
                  </a:lnTo>
                  <a:lnTo>
                    <a:pt x="158140" y="340118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82"/>
                  </a:lnTo>
                  <a:lnTo>
                    <a:pt x="140819" y="312677"/>
                  </a:lnTo>
                  <a:lnTo>
                    <a:pt x="134817" y="303329"/>
                  </a:lnTo>
                  <a:lnTo>
                    <a:pt x="128955" y="293928"/>
                  </a:lnTo>
                  <a:lnTo>
                    <a:pt x="124398" y="286229"/>
                  </a:lnTo>
                  <a:lnTo>
                    <a:pt x="119968" y="278472"/>
                  </a:lnTo>
                  <a:lnTo>
                    <a:pt x="115555" y="270725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62" y="254838"/>
                  </a:lnTo>
                  <a:lnTo>
                    <a:pt x="104775" y="250875"/>
                  </a:lnTo>
                  <a:lnTo>
                    <a:pt x="99230" y="241126"/>
                  </a:lnTo>
                  <a:lnTo>
                    <a:pt x="94035" y="231163"/>
                  </a:lnTo>
                  <a:lnTo>
                    <a:pt x="88971" y="221056"/>
                  </a:lnTo>
                  <a:lnTo>
                    <a:pt x="83820" y="210870"/>
                  </a:lnTo>
                  <a:lnTo>
                    <a:pt x="66965" y="176566"/>
                  </a:lnTo>
                  <a:lnTo>
                    <a:pt x="51053" y="141338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606" y="92815"/>
                  </a:lnTo>
                  <a:lnTo>
                    <a:pt x="27728" y="82386"/>
                  </a:lnTo>
                  <a:lnTo>
                    <a:pt x="23848" y="71911"/>
                  </a:lnTo>
                  <a:lnTo>
                    <a:pt x="19824" y="61531"/>
                  </a:lnTo>
                  <a:lnTo>
                    <a:pt x="17327" y="54739"/>
                  </a:lnTo>
                  <a:lnTo>
                    <a:pt x="15136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70"/>
                  </a:lnTo>
                  <a:lnTo>
                    <a:pt x="5969" y="18808"/>
                  </a:lnTo>
                  <a:lnTo>
                    <a:pt x="3441" y="11049"/>
                  </a:lnTo>
                  <a:lnTo>
                    <a:pt x="2324" y="7632"/>
                  </a:lnTo>
                  <a:lnTo>
                    <a:pt x="419" y="378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508" y="1559703"/>
            <a:ext cx="1882470" cy="117906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1277289" y="1749933"/>
            <a:ext cx="577215" cy="94615"/>
          </a:xfrm>
          <a:custGeom>
            <a:avLst/>
            <a:gdLst/>
            <a:ahLst/>
            <a:cxnLst/>
            <a:rect l="l" t="t" r="r" b="b"/>
            <a:pathLst>
              <a:path w="577214" h="94614">
                <a:moveTo>
                  <a:pt x="576757" y="381"/>
                </a:moveTo>
                <a:lnTo>
                  <a:pt x="556818" y="381"/>
                </a:lnTo>
                <a:lnTo>
                  <a:pt x="556818" y="94411"/>
                </a:lnTo>
                <a:lnTo>
                  <a:pt x="576757" y="94411"/>
                </a:lnTo>
                <a:lnTo>
                  <a:pt x="576757" y="381"/>
                </a:lnTo>
                <a:close/>
              </a:path>
              <a:path w="577214" h="94614">
                <a:moveTo>
                  <a:pt x="540613" y="381"/>
                </a:moveTo>
                <a:lnTo>
                  <a:pt x="473049" y="381"/>
                </a:lnTo>
                <a:lnTo>
                  <a:pt x="473049" y="16840"/>
                </a:lnTo>
                <a:lnTo>
                  <a:pt x="516928" y="16840"/>
                </a:lnTo>
                <a:lnTo>
                  <a:pt x="471843" y="81495"/>
                </a:lnTo>
                <a:lnTo>
                  <a:pt x="471843" y="94424"/>
                </a:lnTo>
                <a:lnTo>
                  <a:pt x="541832" y="94424"/>
                </a:lnTo>
                <a:lnTo>
                  <a:pt x="541832" y="77952"/>
                </a:lnTo>
                <a:lnTo>
                  <a:pt x="495579" y="77952"/>
                </a:lnTo>
                <a:lnTo>
                  <a:pt x="540613" y="13246"/>
                </a:lnTo>
                <a:lnTo>
                  <a:pt x="540613" y="381"/>
                </a:lnTo>
                <a:close/>
              </a:path>
              <a:path w="577214" h="94614">
                <a:moveTo>
                  <a:pt x="322059" y="381"/>
                </a:moveTo>
                <a:lnTo>
                  <a:pt x="302120" y="381"/>
                </a:lnTo>
                <a:lnTo>
                  <a:pt x="302120" y="94424"/>
                </a:lnTo>
                <a:lnTo>
                  <a:pt x="322059" y="94424"/>
                </a:lnTo>
                <a:lnTo>
                  <a:pt x="322059" y="60845"/>
                </a:lnTo>
                <a:lnTo>
                  <a:pt x="330492" y="54800"/>
                </a:lnTo>
                <a:lnTo>
                  <a:pt x="352778" y="54800"/>
                </a:lnTo>
                <a:lnTo>
                  <a:pt x="345600" y="43421"/>
                </a:lnTo>
                <a:lnTo>
                  <a:pt x="322059" y="43421"/>
                </a:lnTo>
                <a:lnTo>
                  <a:pt x="322059" y="381"/>
                </a:lnTo>
                <a:close/>
              </a:path>
              <a:path w="577214" h="94614">
                <a:moveTo>
                  <a:pt x="352778" y="54800"/>
                </a:moveTo>
                <a:lnTo>
                  <a:pt x="330492" y="54800"/>
                </a:lnTo>
                <a:lnTo>
                  <a:pt x="355130" y="94424"/>
                </a:lnTo>
                <a:lnTo>
                  <a:pt x="377774" y="94424"/>
                </a:lnTo>
                <a:lnTo>
                  <a:pt x="352778" y="54800"/>
                </a:lnTo>
                <a:close/>
              </a:path>
              <a:path w="577214" h="94614">
                <a:moveTo>
                  <a:pt x="435356" y="0"/>
                </a:moveTo>
                <a:lnTo>
                  <a:pt x="410972" y="0"/>
                </a:lnTo>
                <a:lnTo>
                  <a:pt x="377774" y="94424"/>
                </a:lnTo>
                <a:lnTo>
                  <a:pt x="399262" y="94424"/>
                </a:lnTo>
                <a:lnTo>
                  <a:pt x="406082" y="72034"/>
                </a:lnTo>
                <a:lnTo>
                  <a:pt x="460778" y="72034"/>
                </a:lnTo>
                <a:lnTo>
                  <a:pt x="454880" y="55321"/>
                </a:lnTo>
                <a:lnTo>
                  <a:pt x="411098" y="55321"/>
                </a:lnTo>
                <a:lnTo>
                  <a:pt x="415623" y="40590"/>
                </a:lnTo>
                <a:lnTo>
                  <a:pt x="419158" y="28894"/>
                </a:lnTo>
                <a:lnTo>
                  <a:pt x="421705" y="20229"/>
                </a:lnTo>
                <a:lnTo>
                  <a:pt x="423265" y="14592"/>
                </a:lnTo>
                <a:lnTo>
                  <a:pt x="440505" y="14592"/>
                </a:lnTo>
                <a:lnTo>
                  <a:pt x="435356" y="0"/>
                </a:lnTo>
                <a:close/>
              </a:path>
              <a:path w="577214" h="94614">
                <a:moveTo>
                  <a:pt x="460778" y="72034"/>
                </a:moveTo>
                <a:lnTo>
                  <a:pt x="440372" y="72034"/>
                </a:lnTo>
                <a:lnTo>
                  <a:pt x="447192" y="94424"/>
                </a:lnTo>
                <a:lnTo>
                  <a:pt x="468680" y="94424"/>
                </a:lnTo>
                <a:lnTo>
                  <a:pt x="460778" y="72034"/>
                </a:lnTo>
                <a:close/>
              </a:path>
              <a:path w="577214" h="94614">
                <a:moveTo>
                  <a:pt x="440505" y="14592"/>
                </a:moveTo>
                <a:lnTo>
                  <a:pt x="423265" y="14592"/>
                </a:lnTo>
                <a:lnTo>
                  <a:pt x="423608" y="16141"/>
                </a:lnTo>
                <a:lnTo>
                  <a:pt x="424179" y="18249"/>
                </a:lnTo>
                <a:lnTo>
                  <a:pt x="426076" y="24547"/>
                </a:lnTo>
                <a:lnTo>
                  <a:pt x="435622" y="55321"/>
                </a:lnTo>
                <a:lnTo>
                  <a:pt x="454880" y="55321"/>
                </a:lnTo>
                <a:lnTo>
                  <a:pt x="440505" y="14592"/>
                </a:lnTo>
                <a:close/>
              </a:path>
              <a:path w="577214" h="94614">
                <a:moveTo>
                  <a:pt x="377520" y="381"/>
                </a:moveTo>
                <a:lnTo>
                  <a:pt x="355384" y="381"/>
                </a:lnTo>
                <a:lnTo>
                  <a:pt x="329907" y="32346"/>
                </a:lnTo>
                <a:lnTo>
                  <a:pt x="322059" y="43421"/>
                </a:lnTo>
                <a:lnTo>
                  <a:pt x="345600" y="43421"/>
                </a:lnTo>
                <a:lnTo>
                  <a:pt x="344703" y="41998"/>
                </a:lnTo>
                <a:lnTo>
                  <a:pt x="377520" y="381"/>
                </a:lnTo>
                <a:close/>
              </a:path>
              <a:path w="577214" h="94614">
                <a:moveTo>
                  <a:pt x="242531" y="381"/>
                </a:moveTo>
                <a:lnTo>
                  <a:pt x="215137" y="381"/>
                </a:lnTo>
                <a:lnTo>
                  <a:pt x="215137" y="94424"/>
                </a:lnTo>
                <a:lnTo>
                  <a:pt x="235077" y="94424"/>
                </a:lnTo>
                <a:lnTo>
                  <a:pt x="235077" y="58331"/>
                </a:lnTo>
                <a:lnTo>
                  <a:pt x="265882" y="58331"/>
                </a:lnTo>
                <a:lnTo>
                  <a:pt x="262610" y="53454"/>
                </a:lnTo>
                <a:lnTo>
                  <a:pt x="267779" y="51333"/>
                </a:lnTo>
                <a:lnTo>
                  <a:pt x="272249" y="47828"/>
                </a:lnTo>
                <a:lnTo>
                  <a:pt x="275551" y="43319"/>
                </a:lnTo>
                <a:lnTo>
                  <a:pt x="276391" y="42125"/>
                </a:lnTo>
                <a:lnTo>
                  <a:pt x="235077" y="42125"/>
                </a:lnTo>
                <a:lnTo>
                  <a:pt x="235077" y="16713"/>
                </a:lnTo>
                <a:lnTo>
                  <a:pt x="279083" y="16713"/>
                </a:lnTo>
                <a:lnTo>
                  <a:pt x="277050" y="12014"/>
                </a:lnTo>
                <a:lnTo>
                  <a:pt x="270903" y="7366"/>
                </a:lnTo>
                <a:lnTo>
                  <a:pt x="265679" y="4308"/>
                </a:lnTo>
                <a:lnTo>
                  <a:pt x="259208" y="2125"/>
                </a:lnTo>
                <a:lnTo>
                  <a:pt x="251492" y="816"/>
                </a:lnTo>
                <a:lnTo>
                  <a:pt x="242531" y="381"/>
                </a:lnTo>
                <a:close/>
              </a:path>
              <a:path w="577214" h="94614">
                <a:moveTo>
                  <a:pt x="265882" y="58331"/>
                </a:moveTo>
                <a:lnTo>
                  <a:pt x="245694" y="58331"/>
                </a:lnTo>
                <a:lnTo>
                  <a:pt x="268147" y="94424"/>
                </a:lnTo>
                <a:lnTo>
                  <a:pt x="290283" y="94424"/>
                </a:lnTo>
                <a:lnTo>
                  <a:pt x="286140" y="88390"/>
                </a:lnTo>
                <a:lnTo>
                  <a:pt x="265882" y="58331"/>
                </a:lnTo>
                <a:close/>
              </a:path>
              <a:path w="577214" h="94614">
                <a:moveTo>
                  <a:pt x="279083" y="16713"/>
                </a:moveTo>
                <a:lnTo>
                  <a:pt x="247561" y="16713"/>
                </a:lnTo>
                <a:lnTo>
                  <a:pt x="252310" y="17665"/>
                </a:lnTo>
                <a:lnTo>
                  <a:pt x="258445" y="21437"/>
                </a:lnTo>
                <a:lnTo>
                  <a:pt x="259981" y="24612"/>
                </a:lnTo>
                <a:lnTo>
                  <a:pt x="259860" y="33845"/>
                </a:lnTo>
                <a:lnTo>
                  <a:pt x="258483" y="36868"/>
                </a:lnTo>
                <a:lnTo>
                  <a:pt x="252475" y="41071"/>
                </a:lnTo>
                <a:lnTo>
                  <a:pt x="247815" y="42125"/>
                </a:lnTo>
                <a:lnTo>
                  <a:pt x="276391" y="42125"/>
                </a:lnTo>
                <a:lnTo>
                  <a:pt x="278587" y="39001"/>
                </a:lnTo>
                <a:lnTo>
                  <a:pt x="280187" y="33845"/>
                </a:lnTo>
                <a:lnTo>
                  <a:pt x="280111" y="19088"/>
                </a:lnTo>
                <a:lnTo>
                  <a:pt x="279083" y="16713"/>
                </a:lnTo>
                <a:close/>
              </a:path>
              <a:path w="577214" h="94614">
                <a:moveTo>
                  <a:pt x="169976" y="0"/>
                </a:moveTo>
                <a:lnTo>
                  <a:pt x="145592" y="0"/>
                </a:lnTo>
                <a:lnTo>
                  <a:pt x="112395" y="94424"/>
                </a:lnTo>
                <a:lnTo>
                  <a:pt x="133870" y="94424"/>
                </a:lnTo>
                <a:lnTo>
                  <a:pt x="140690" y="72034"/>
                </a:lnTo>
                <a:lnTo>
                  <a:pt x="195399" y="72034"/>
                </a:lnTo>
                <a:lnTo>
                  <a:pt x="189501" y="55321"/>
                </a:lnTo>
                <a:lnTo>
                  <a:pt x="145719" y="55321"/>
                </a:lnTo>
                <a:lnTo>
                  <a:pt x="150244" y="40590"/>
                </a:lnTo>
                <a:lnTo>
                  <a:pt x="153777" y="28894"/>
                </a:lnTo>
                <a:lnTo>
                  <a:pt x="156321" y="20229"/>
                </a:lnTo>
                <a:lnTo>
                  <a:pt x="157873" y="14592"/>
                </a:lnTo>
                <a:lnTo>
                  <a:pt x="175126" y="14592"/>
                </a:lnTo>
                <a:lnTo>
                  <a:pt x="169976" y="0"/>
                </a:lnTo>
                <a:close/>
              </a:path>
              <a:path w="577214" h="94614">
                <a:moveTo>
                  <a:pt x="195399" y="72034"/>
                </a:moveTo>
                <a:lnTo>
                  <a:pt x="174993" y="72034"/>
                </a:lnTo>
                <a:lnTo>
                  <a:pt x="181813" y="94424"/>
                </a:lnTo>
                <a:lnTo>
                  <a:pt x="203301" y="94424"/>
                </a:lnTo>
                <a:lnTo>
                  <a:pt x="195399" y="72034"/>
                </a:lnTo>
                <a:close/>
              </a:path>
              <a:path w="577214" h="94614">
                <a:moveTo>
                  <a:pt x="175126" y="14592"/>
                </a:moveTo>
                <a:lnTo>
                  <a:pt x="157873" y="14592"/>
                </a:lnTo>
                <a:lnTo>
                  <a:pt x="158216" y="16141"/>
                </a:lnTo>
                <a:lnTo>
                  <a:pt x="158788" y="18249"/>
                </a:lnTo>
                <a:lnTo>
                  <a:pt x="160695" y="24547"/>
                </a:lnTo>
                <a:lnTo>
                  <a:pt x="170230" y="55321"/>
                </a:lnTo>
                <a:lnTo>
                  <a:pt x="189501" y="55321"/>
                </a:lnTo>
                <a:lnTo>
                  <a:pt x="175126" y="14592"/>
                </a:lnTo>
                <a:close/>
              </a:path>
              <a:path w="577214" h="94614">
                <a:moveTo>
                  <a:pt x="27139" y="381"/>
                </a:moveTo>
                <a:lnTo>
                  <a:pt x="0" y="381"/>
                </a:lnTo>
                <a:lnTo>
                  <a:pt x="0" y="94424"/>
                </a:lnTo>
                <a:lnTo>
                  <a:pt x="17818" y="94424"/>
                </a:lnTo>
                <a:lnTo>
                  <a:pt x="17741" y="45985"/>
                </a:lnTo>
                <a:lnTo>
                  <a:pt x="17625" y="42633"/>
                </a:lnTo>
                <a:lnTo>
                  <a:pt x="17513" y="39411"/>
                </a:lnTo>
                <a:lnTo>
                  <a:pt x="17206" y="32600"/>
                </a:lnTo>
                <a:lnTo>
                  <a:pt x="16604" y="20764"/>
                </a:lnTo>
                <a:lnTo>
                  <a:pt x="33450" y="20764"/>
                </a:lnTo>
                <a:lnTo>
                  <a:pt x="27139" y="381"/>
                </a:lnTo>
                <a:close/>
              </a:path>
              <a:path w="577214" h="94614">
                <a:moveTo>
                  <a:pt x="33450" y="20764"/>
                </a:moveTo>
                <a:lnTo>
                  <a:pt x="17205" y="20764"/>
                </a:lnTo>
                <a:lnTo>
                  <a:pt x="39814" y="94424"/>
                </a:lnTo>
                <a:lnTo>
                  <a:pt x="58089" y="94424"/>
                </a:lnTo>
                <a:lnTo>
                  <a:pt x="65379" y="72288"/>
                </a:lnTo>
                <a:lnTo>
                  <a:pt x="49403" y="72288"/>
                </a:lnTo>
                <a:lnTo>
                  <a:pt x="33450" y="20764"/>
                </a:lnTo>
                <a:close/>
              </a:path>
              <a:path w="577214" h="94614">
                <a:moveTo>
                  <a:pt x="100558" y="20764"/>
                </a:moveTo>
                <a:lnTo>
                  <a:pt x="82931" y="20764"/>
                </a:lnTo>
                <a:lnTo>
                  <a:pt x="82482" y="30965"/>
                </a:lnTo>
                <a:lnTo>
                  <a:pt x="82137" y="39411"/>
                </a:lnTo>
                <a:lnTo>
                  <a:pt x="82054" y="42633"/>
                </a:lnTo>
                <a:lnTo>
                  <a:pt x="81965" y="94424"/>
                </a:lnTo>
                <a:lnTo>
                  <a:pt x="100558" y="94424"/>
                </a:lnTo>
                <a:lnTo>
                  <a:pt x="100558" y="20764"/>
                </a:lnTo>
                <a:close/>
              </a:path>
              <a:path w="577214" h="94614">
                <a:moveTo>
                  <a:pt x="100558" y="381"/>
                </a:moveTo>
                <a:lnTo>
                  <a:pt x="73406" y="381"/>
                </a:lnTo>
                <a:lnTo>
                  <a:pt x="49796" y="72288"/>
                </a:lnTo>
                <a:lnTo>
                  <a:pt x="65379" y="72288"/>
                </a:lnTo>
                <a:lnTo>
                  <a:pt x="82346" y="20764"/>
                </a:lnTo>
                <a:lnTo>
                  <a:pt x="100558" y="20764"/>
                </a:lnTo>
                <a:lnTo>
                  <a:pt x="100558" y="38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73378" y="3060438"/>
            <a:ext cx="3583940" cy="1423670"/>
          </a:xfrm>
          <a:custGeom>
            <a:avLst/>
            <a:gdLst/>
            <a:ahLst/>
            <a:cxnLst/>
            <a:rect l="l" t="t" r="r" b="b"/>
            <a:pathLst>
              <a:path w="3583940" h="1423670">
                <a:moveTo>
                  <a:pt x="3202698" y="0"/>
                </a:moveTo>
                <a:lnTo>
                  <a:pt x="0" y="0"/>
                </a:lnTo>
                <a:lnTo>
                  <a:pt x="0" y="1423542"/>
                </a:lnTo>
                <a:lnTo>
                  <a:pt x="3202698" y="1423542"/>
                </a:lnTo>
                <a:lnTo>
                  <a:pt x="3583927" y="715810"/>
                </a:lnTo>
                <a:lnTo>
                  <a:pt x="3202698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53868" y="2500418"/>
            <a:ext cx="11796395" cy="5325745"/>
            <a:chOff x="653868" y="2500418"/>
            <a:chExt cx="11796395" cy="5325745"/>
          </a:xfrm>
        </p:grpSpPr>
        <p:sp>
          <p:nvSpPr>
            <p:cNvPr id="4" name="object 4" descr=""/>
            <p:cNvSpPr/>
            <p:nvPr/>
          </p:nvSpPr>
          <p:spPr>
            <a:xfrm>
              <a:off x="873378" y="4642021"/>
              <a:ext cx="3583940" cy="1424305"/>
            </a:xfrm>
            <a:custGeom>
              <a:avLst/>
              <a:gdLst/>
              <a:ahLst/>
              <a:cxnLst/>
              <a:rect l="l" t="t" r="r" b="b"/>
              <a:pathLst>
                <a:path w="3583940" h="1424304">
                  <a:moveTo>
                    <a:pt x="3202698" y="0"/>
                  </a:moveTo>
                  <a:lnTo>
                    <a:pt x="0" y="0"/>
                  </a:lnTo>
                  <a:lnTo>
                    <a:pt x="0" y="1423835"/>
                  </a:lnTo>
                  <a:lnTo>
                    <a:pt x="3202698" y="1423835"/>
                  </a:lnTo>
                  <a:lnTo>
                    <a:pt x="3583927" y="715962"/>
                  </a:lnTo>
                  <a:lnTo>
                    <a:pt x="3202698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57678" y="2504228"/>
              <a:ext cx="11788775" cy="5318125"/>
            </a:xfrm>
            <a:custGeom>
              <a:avLst/>
              <a:gdLst/>
              <a:ahLst/>
              <a:cxnLst/>
              <a:rect l="l" t="t" r="r" b="b"/>
              <a:pathLst>
                <a:path w="11788775" h="5318125">
                  <a:moveTo>
                    <a:pt x="11719598" y="5318010"/>
                  </a:moveTo>
                  <a:lnTo>
                    <a:pt x="69037" y="5318010"/>
                  </a:lnTo>
                  <a:lnTo>
                    <a:pt x="42165" y="5312585"/>
                  </a:lnTo>
                  <a:lnTo>
                    <a:pt x="20221" y="5297789"/>
                  </a:lnTo>
                  <a:lnTo>
                    <a:pt x="5425" y="5275844"/>
                  </a:lnTo>
                  <a:lnTo>
                    <a:pt x="0" y="5248973"/>
                  </a:lnTo>
                  <a:lnTo>
                    <a:pt x="0" y="69037"/>
                  </a:lnTo>
                  <a:lnTo>
                    <a:pt x="5425" y="42160"/>
                  </a:lnTo>
                  <a:lnTo>
                    <a:pt x="20221" y="20216"/>
                  </a:lnTo>
                  <a:lnTo>
                    <a:pt x="42165" y="5423"/>
                  </a:lnTo>
                  <a:lnTo>
                    <a:pt x="69037" y="0"/>
                  </a:lnTo>
                  <a:lnTo>
                    <a:pt x="11719598" y="0"/>
                  </a:lnTo>
                  <a:lnTo>
                    <a:pt x="11746469" y="5423"/>
                  </a:lnTo>
                  <a:lnTo>
                    <a:pt x="11768413" y="20216"/>
                  </a:lnTo>
                  <a:lnTo>
                    <a:pt x="11783209" y="42160"/>
                  </a:lnTo>
                  <a:lnTo>
                    <a:pt x="11788635" y="69037"/>
                  </a:lnTo>
                  <a:lnTo>
                    <a:pt x="11788635" y="5248973"/>
                  </a:lnTo>
                  <a:lnTo>
                    <a:pt x="11783209" y="5275844"/>
                  </a:lnTo>
                  <a:lnTo>
                    <a:pt x="11768413" y="5297789"/>
                  </a:lnTo>
                  <a:lnTo>
                    <a:pt x="11746469" y="5312585"/>
                  </a:lnTo>
                  <a:lnTo>
                    <a:pt x="11719598" y="5318010"/>
                  </a:lnTo>
                  <a:close/>
                </a:path>
              </a:pathLst>
            </a:custGeom>
            <a:ln w="7226">
              <a:solidFill>
                <a:srgbClr val="00AEE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190385" y="3060438"/>
              <a:ext cx="8039734" cy="1423670"/>
            </a:xfrm>
            <a:custGeom>
              <a:avLst/>
              <a:gdLst/>
              <a:ahLst/>
              <a:cxnLst/>
              <a:rect l="l" t="t" r="r" b="b"/>
              <a:pathLst>
                <a:path w="8039734" h="1423670">
                  <a:moveTo>
                    <a:pt x="8039290" y="0"/>
                  </a:moveTo>
                  <a:lnTo>
                    <a:pt x="0" y="0"/>
                  </a:lnTo>
                  <a:lnTo>
                    <a:pt x="381228" y="715810"/>
                  </a:lnTo>
                  <a:lnTo>
                    <a:pt x="0" y="1423542"/>
                  </a:lnTo>
                  <a:lnTo>
                    <a:pt x="8039290" y="1423542"/>
                  </a:lnTo>
                  <a:lnTo>
                    <a:pt x="8039290" y="0"/>
                  </a:lnTo>
                  <a:close/>
                </a:path>
              </a:pathLst>
            </a:custGeom>
            <a:solidFill>
              <a:srgbClr val="E9F7F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972122" y="1108349"/>
            <a:ext cx="3707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20" b="1">
                <a:solidFill>
                  <a:srgbClr val="F15A29"/>
                </a:solidFill>
                <a:latin typeface="Tahoma"/>
                <a:cs typeface="Tahoma"/>
              </a:rPr>
              <a:t>АСОСИЙ</a:t>
            </a:r>
            <a:r>
              <a:rPr dirty="0" sz="1800" spc="4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800" spc="114" b="1">
                <a:solidFill>
                  <a:srgbClr val="F15A29"/>
                </a:solidFill>
                <a:latin typeface="Tahoma"/>
                <a:cs typeface="Tahoma"/>
              </a:rPr>
              <a:t>МАЗМУН-</a:t>
            </a:r>
            <a:r>
              <a:rPr dirty="0" sz="1800" spc="60" b="1">
                <a:solidFill>
                  <a:srgbClr val="F15A29"/>
                </a:solidFill>
                <a:latin typeface="Tahoma"/>
                <a:cs typeface="Tahoma"/>
              </a:rPr>
              <a:t>МОҲИЯТИ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81563" y="3314399"/>
            <a:ext cx="7379970" cy="58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  <a:tabLst>
                <a:tab pos="1774189" algn="l"/>
                <a:tab pos="2087245" algn="l"/>
                <a:tab pos="2981325" algn="l"/>
                <a:tab pos="5007610" algn="l"/>
                <a:tab pos="6641465" algn="l"/>
              </a:tabLst>
            </a:pPr>
            <a:r>
              <a:rPr dirty="0" sz="1700" spc="95" b="1">
                <a:solidFill>
                  <a:srgbClr val="1B75BC"/>
                </a:solidFill>
                <a:latin typeface="Tahoma"/>
                <a:cs typeface="Tahoma"/>
              </a:rPr>
              <a:t>“Ўзбекистон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	</a:t>
            </a:r>
            <a:r>
              <a:rPr dirty="0" sz="1700" spc="-50" b="1">
                <a:solidFill>
                  <a:srgbClr val="1B75BC"/>
                </a:solidFill>
                <a:latin typeface="Tahoma"/>
                <a:cs typeface="Tahoma"/>
              </a:rPr>
              <a:t>–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	</a:t>
            </a:r>
            <a:r>
              <a:rPr dirty="0" sz="1700" spc="-20" b="1">
                <a:solidFill>
                  <a:srgbClr val="1B75BC"/>
                </a:solidFill>
                <a:latin typeface="Tahoma"/>
                <a:cs typeface="Tahoma"/>
              </a:rPr>
              <a:t>2030”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	</a:t>
            </a:r>
            <a:r>
              <a:rPr dirty="0" sz="1700" spc="85" b="1">
                <a:solidFill>
                  <a:srgbClr val="1B75BC"/>
                </a:solidFill>
                <a:latin typeface="Tahoma"/>
                <a:cs typeface="Tahoma"/>
              </a:rPr>
              <a:t>стратегиясини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	</a:t>
            </a:r>
            <a:r>
              <a:rPr dirty="0" sz="1700" spc="80" b="1">
                <a:solidFill>
                  <a:srgbClr val="1B75BC"/>
                </a:solidFill>
                <a:latin typeface="Tahoma"/>
                <a:cs typeface="Tahoma"/>
              </a:rPr>
              <a:t>тасдиқлаш,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	</a:t>
            </a:r>
            <a:r>
              <a:rPr dirty="0" sz="1700" spc="100" b="1">
                <a:solidFill>
                  <a:srgbClr val="1B75BC"/>
                </a:solidFill>
                <a:latin typeface="Tahoma"/>
                <a:cs typeface="Tahoma"/>
              </a:rPr>
              <a:t>унинг </a:t>
            </a:r>
            <a:r>
              <a:rPr dirty="0" sz="1700" spc="120" b="1">
                <a:solidFill>
                  <a:srgbClr val="1B75BC"/>
                </a:solidFill>
                <a:latin typeface="Tahoma"/>
                <a:cs typeface="Tahoma"/>
              </a:rPr>
              <a:t>ижросини</a:t>
            </a:r>
            <a:r>
              <a:rPr dirty="0" sz="1700" spc="18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00" b="1">
                <a:solidFill>
                  <a:srgbClr val="1B75BC"/>
                </a:solidFill>
                <a:latin typeface="Tahoma"/>
                <a:cs typeface="Tahoma"/>
              </a:rPr>
              <a:t>ташкил</a:t>
            </a:r>
            <a:r>
              <a:rPr dirty="0" sz="1700" spc="18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10" b="1">
                <a:solidFill>
                  <a:srgbClr val="1B75BC"/>
                </a:solidFill>
                <a:latin typeface="Tahoma"/>
                <a:cs typeface="Tahoma"/>
              </a:rPr>
              <a:t>этиш</a:t>
            </a:r>
            <a:r>
              <a:rPr dirty="0" sz="1700" spc="8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1700" spc="-1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шамоатчилик</a:t>
            </a:r>
            <a:r>
              <a:rPr dirty="0" sz="1700" spc="-1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назоратини</a:t>
            </a:r>
            <a:r>
              <a:rPr dirty="0" sz="1700" spc="-1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414042"/>
                </a:solidFill>
                <a:latin typeface="Verdana"/>
                <a:cs typeface="Verdana"/>
              </a:rPr>
              <a:t>урнатиш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81563" y="3893443"/>
            <a:ext cx="142113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5">
                <a:solidFill>
                  <a:srgbClr val="414042"/>
                </a:solidFill>
                <a:latin typeface="Verdana"/>
                <a:cs typeface="Verdana"/>
              </a:rPr>
              <a:t>масалалари;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52576" y="6446244"/>
            <a:ext cx="11401425" cy="902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05765">
              <a:lnSpc>
                <a:spcPct val="112799"/>
              </a:lnSpc>
              <a:spcBef>
                <a:spcPts val="95"/>
              </a:spcBef>
            </a:pP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Стратегия</a:t>
            </a:r>
            <a:r>
              <a:rPr dirty="0" sz="1700" spc="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Германия,</a:t>
            </a:r>
            <a:r>
              <a:rPr dirty="0" sz="1700" spc="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Франция,</a:t>
            </a:r>
            <a:r>
              <a:rPr dirty="0" sz="1700" spc="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Корея</a:t>
            </a:r>
            <a:r>
              <a:rPr dirty="0" sz="1700" spc="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65" i="1">
                <a:solidFill>
                  <a:srgbClr val="414042"/>
                </a:solidFill>
                <a:latin typeface="Verdana"/>
                <a:cs typeface="Verdana"/>
              </a:rPr>
              <a:t>тажрибалари</a:t>
            </a:r>
            <a:r>
              <a:rPr dirty="0" sz="1700" spc="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75" i="1">
                <a:solidFill>
                  <a:srgbClr val="414042"/>
                </a:solidFill>
                <a:latin typeface="Verdana"/>
                <a:cs typeface="Verdana"/>
              </a:rPr>
              <a:t>асосида</a:t>
            </a:r>
            <a:r>
              <a:rPr dirty="0" sz="1700" spc="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янги</a:t>
            </a:r>
            <a:r>
              <a:rPr dirty="0" sz="1700" spc="33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усулда</a:t>
            </a:r>
            <a:r>
              <a:rPr dirty="0" sz="1700" spc="33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ишлаб</a:t>
            </a:r>
            <a:r>
              <a:rPr dirty="0" sz="1700" spc="33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spc="-10" b="1" i="1">
                <a:solidFill>
                  <a:srgbClr val="1B75BC"/>
                </a:solidFill>
                <a:latin typeface="Verdana"/>
                <a:cs typeface="Verdana"/>
              </a:rPr>
              <a:t>чиқилган </a:t>
            </a:r>
            <a:r>
              <a:rPr dirty="0" sz="1700" spc="-60" i="1">
                <a:solidFill>
                  <a:srgbClr val="414042"/>
                </a:solidFill>
                <a:latin typeface="Verdana"/>
                <a:cs typeface="Verdana"/>
              </a:rPr>
              <a:t>бўлиб,</a:t>
            </a:r>
            <a:r>
              <a:rPr dirty="0" sz="1700" spc="-9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унинг</a:t>
            </a:r>
            <a:r>
              <a:rPr dirty="0" sz="1700" spc="-14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75" i="1">
                <a:solidFill>
                  <a:srgbClr val="414042"/>
                </a:solidFill>
                <a:latin typeface="Verdana"/>
                <a:cs typeface="Verdana"/>
              </a:rPr>
              <a:t>мақсадлари</a:t>
            </a:r>
            <a:r>
              <a:rPr dirty="0" sz="1700" spc="-11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60" i="1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1700" spc="-114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75" i="1">
                <a:solidFill>
                  <a:srgbClr val="414042"/>
                </a:solidFill>
                <a:latin typeface="Verdana"/>
                <a:cs typeface="Verdana"/>
              </a:rPr>
              <a:t>самарадорлик</a:t>
            </a:r>
            <a:r>
              <a:rPr dirty="0" sz="1700" spc="-114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кўрсаткичлари</a:t>
            </a:r>
            <a:r>
              <a:rPr dirty="0" sz="1700" spc="-11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аҳоли</a:t>
            </a:r>
            <a:r>
              <a:rPr dirty="0" sz="1700" spc="-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томонидан</a:t>
            </a:r>
            <a:r>
              <a:rPr dirty="0" sz="1700" spc="-2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осон</a:t>
            </a:r>
            <a:r>
              <a:rPr dirty="0" sz="1700" spc="-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қабул</a:t>
            </a:r>
            <a:r>
              <a:rPr dirty="0" sz="1700" spc="-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spc="-10" b="1" i="1">
                <a:solidFill>
                  <a:srgbClr val="1B75BC"/>
                </a:solidFill>
                <a:latin typeface="Verdana"/>
                <a:cs typeface="Verdana"/>
              </a:rPr>
              <a:t>қилиб,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тушуниш</a:t>
            </a:r>
            <a:r>
              <a:rPr dirty="0" sz="1700" spc="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учун</a:t>
            </a:r>
            <a:r>
              <a:rPr dirty="0" sz="1700" spc="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қулай</a:t>
            </a:r>
            <a:r>
              <a:rPr dirty="0" sz="1700" spc="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b="1" i="1">
                <a:solidFill>
                  <a:srgbClr val="1B75BC"/>
                </a:solidFill>
                <a:latin typeface="Verdana"/>
                <a:cs typeface="Verdana"/>
              </a:rPr>
              <a:t>шаклда</a:t>
            </a:r>
            <a:r>
              <a:rPr dirty="0" sz="1700" spc="-7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(информатив</a:t>
            </a:r>
            <a:r>
              <a:rPr dirty="0" sz="1700" spc="-9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i="1">
                <a:solidFill>
                  <a:srgbClr val="414042"/>
                </a:solidFill>
                <a:latin typeface="Verdana"/>
                <a:cs typeface="Verdana"/>
              </a:rPr>
              <a:t>жадвал)</a:t>
            </a:r>
            <a:r>
              <a:rPr dirty="0" sz="1700" spc="-9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70" i="1">
                <a:solidFill>
                  <a:srgbClr val="414042"/>
                </a:solidFill>
                <a:latin typeface="Verdana"/>
                <a:cs typeface="Verdana"/>
              </a:rPr>
              <a:t>баён</a:t>
            </a:r>
            <a:r>
              <a:rPr dirty="0" sz="1700" spc="-9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-10" i="1">
                <a:solidFill>
                  <a:srgbClr val="414042"/>
                </a:solidFill>
                <a:latin typeface="Verdana"/>
                <a:cs typeface="Verdana"/>
              </a:rPr>
              <a:t>этилган.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76227" y="3094737"/>
            <a:ext cx="1813560" cy="1296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</a:pPr>
            <a:r>
              <a:rPr dirty="0" sz="1800" spc="55" b="1">
                <a:solidFill>
                  <a:srgbClr val="2B3890"/>
                </a:solidFill>
                <a:latin typeface="Tahoma"/>
                <a:cs typeface="Tahoma"/>
              </a:rPr>
              <a:t>Үз6еккстон </a:t>
            </a:r>
            <a:r>
              <a:rPr dirty="0" sz="1800" spc="70" b="1">
                <a:solidFill>
                  <a:srgbClr val="2B3890"/>
                </a:solidFill>
                <a:latin typeface="Tahoma"/>
                <a:cs typeface="Tahoma"/>
              </a:rPr>
              <a:t>Респу6лккаск </a:t>
            </a:r>
            <a:r>
              <a:rPr dirty="0" sz="1800" spc="80" b="1">
                <a:solidFill>
                  <a:srgbClr val="2B3890"/>
                </a:solidFill>
                <a:latin typeface="Tahoma"/>
                <a:cs typeface="Tahoma"/>
              </a:rPr>
              <a:t>Презкдентк </a:t>
            </a:r>
            <a:r>
              <a:rPr dirty="0" sz="1800" spc="85" b="1">
                <a:solidFill>
                  <a:srgbClr val="2B3890"/>
                </a:solidFill>
                <a:latin typeface="Tahoma"/>
                <a:cs typeface="Tahoma"/>
              </a:rPr>
              <a:t>Фармонк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4190385" y="4642021"/>
            <a:ext cx="8039734" cy="1424305"/>
          </a:xfrm>
          <a:custGeom>
            <a:avLst/>
            <a:gdLst/>
            <a:ahLst/>
            <a:cxnLst/>
            <a:rect l="l" t="t" r="r" b="b"/>
            <a:pathLst>
              <a:path w="8039734" h="1424304">
                <a:moveTo>
                  <a:pt x="8039290" y="0"/>
                </a:moveTo>
                <a:lnTo>
                  <a:pt x="0" y="0"/>
                </a:lnTo>
                <a:lnTo>
                  <a:pt x="381228" y="715962"/>
                </a:lnTo>
                <a:lnTo>
                  <a:pt x="0" y="1423835"/>
                </a:lnTo>
                <a:lnTo>
                  <a:pt x="8039290" y="1423835"/>
                </a:lnTo>
                <a:lnTo>
                  <a:pt x="8039290" y="0"/>
                </a:lnTo>
                <a:close/>
              </a:path>
            </a:pathLst>
          </a:custGeom>
          <a:solidFill>
            <a:srgbClr val="E9F7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4681563" y="4901899"/>
            <a:ext cx="737997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7800"/>
              </a:lnSpc>
              <a:spcBef>
                <a:spcPts val="100"/>
              </a:spcBef>
            </a:pP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Стратегияни</a:t>
            </a:r>
            <a:r>
              <a:rPr dirty="0" sz="1700" spc="-3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2023</a:t>
            </a:r>
            <a:r>
              <a:rPr dirty="0" sz="1700" spc="160" b="1">
                <a:solidFill>
                  <a:srgbClr val="1B75BC"/>
                </a:solidFill>
                <a:latin typeface="Tahoma"/>
                <a:cs typeface="Tahoma"/>
              </a:rPr>
              <a:t>  </a:t>
            </a:r>
            <a:r>
              <a:rPr dirty="0" sz="1700" spc="95" b="1">
                <a:solidFill>
                  <a:srgbClr val="1B75BC"/>
                </a:solidFill>
                <a:latin typeface="Tahoma"/>
                <a:cs typeface="Tahoma"/>
              </a:rPr>
              <a:t>йилда</a:t>
            </a:r>
            <a:r>
              <a:rPr dirty="0" sz="1700" spc="165" b="1">
                <a:solidFill>
                  <a:srgbClr val="1B75BC"/>
                </a:solidFill>
                <a:latin typeface="Tahoma"/>
                <a:cs typeface="Tahoma"/>
              </a:rPr>
              <a:t>  </a:t>
            </a:r>
            <a:r>
              <a:rPr dirty="0" sz="1700" spc="60" b="1">
                <a:solidFill>
                  <a:srgbClr val="1B75BC"/>
                </a:solidFill>
                <a:latin typeface="Tahoma"/>
                <a:cs typeface="Tahoma"/>
              </a:rPr>
              <a:t>амалга</a:t>
            </a:r>
            <a:r>
              <a:rPr dirty="0" sz="1700" spc="160" b="1">
                <a:solidFill>
                  <a:srgbClr val="1B75BC"/>
                </a:solidFill>
                <a:latin typeface="Tahoma"/>
                <a:cs typeface="Tahoma"/>
              </a:rPr>
              <a:t>  </a:t>
            </a:r>
            <a:r>
              <a:rPr dirty="0" sz="1700" spc="110" b="1">
                <a:solidFill>
                  <a:srgbClr val="1B75BC"/>
                </a:solidFill>
                <a:latin typeface="Tahoma"/>
                <a:cs typeface="Tahoma"/>
              </a:rPr>
              <a:t>ошириш</a:t>
            </a:r>
            <a:r>
              <a:rPr dirty="0" sz="1700" spc="70" b="1">
                <a:solidFill>
                  <a:srgbClr val="1B75BC"/>
                </a:solidFill>
                <a:latin typeface="Tahoma"/>
                <a:cs typeface="Tahoma"/>
              </a:rPr>
              <a:t> 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6уйича</a:t>
            </a:r>
            <a:r>
              <a:rPr dirty="0" sz="1700" spc="-3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700" spc="40">
                <a:solidFill>
                  <a:srgbClr val="414042"/>
                </a:solidFill>
                <a:latin typeface="Verdana"/>
                <a:cs typeface="Verdana"/>
              </a:rPr>
              <a:t>6иринчи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нав6атдаги</a:t>
            </a:r>
            <a:r>
              <a:rPr dirty="0" sz="1700" spc="10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тад6ирлар</a:t>
            </a:r>
            <a:r>
              <a:rPr dirty="0" sz="1700" spc="20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амда</a:t>
            </a:r>
            <a:r>
              <a:rPr dirty="0" sz="1700" spc="10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2024</a:t>
            </a:r>
            <a:r>
              <a:rPr dirty="0" sz="1700" spc="32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80" b="1">
                <a:solidFill>
                  <a:srgbClr val="1B75BC"/>
                </a:solidFill>
                <a:latin typeface="Tahoma"/>
                <a:cs typeface="Tahoma"/>
              </a:rPr>
              <a:t>йилга</a:t>
            </a:r>
            <a:r>
              <a:rPr dirty="0" sz="1700" spc="33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90" b="1">
                <a:solidFill>
                  <a:srgbClr val="1B75BC"/>
                </a:solidFill>
                <a:latin typeface="Tahoma"/>
                <a:cs typeface="Tahoma"/>
              </a:rPr>
              <a:t>тайёргарлик</a:t>
            </a:r>
            <a:r>
              <a:rPr dirty="0" sz="1700" spc="33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10" b="1">
                <a:solidFill>
                  <a:srgbClr val="1B75BC"/>
                </a:solidFill>
                <a:latin typeface="Tahoma"/>
                <a:cs typeface="Tahoma"/>
              </a:rPr>
              <a:t>кўриш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масалалари</a:t>
            </a:r>
            <a:r>
              <a:rPr dirty="0" sz="1700" spc="-10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-60">
                <a:solidFill>
                  <a:srgbClr val="414042"/>
                </a:solidFill>
                <a:latin typeface="Verdana"/>
                <a:cs typeface="Verdana"/>
              </a:rPr>
              <a:t>уз</a:t>
            </a:r>
            <a:r>
              <a:rPr dirty="0" sz="1700" spc="-10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аксини</a:t>
            </a:r>
            <a:r>
              <a:rPr dirty="0" sz="1700" spc="-10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>
                <a:solidFill>
                  <a:srgbClr val="414042"/>
                </a:solidFill>
                <a:latin typeface="Verdana"/>
                <a:cs typeface="Verdana"/>
              </a:rPr>
              <a:t>топмо</a:t>
            </a:r>
            <a:r>
              <a:rPr dirty="0" sz="1700" spc="11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700" spc="-25">
                <a:solidFill>
                  <a:srgbClr val="414042"/>
                </a:solidFill>
                <a:latin typeface="Verdana"/>
                <a:cs typeface="Verdana"/>
              </a:rPr>
              <a:t>да.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64940" y="4669537"/>
            <a:ext cx="1813560" cy="1296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1800" spc="55" b="1">
                <a:solidFill>
                  <a:srgbClr val="2B3890"/>
                </a:solidFill>
                <a:latin typeface="Tahoma"/>
                <a:cs typeface="Tahoma"/>
              </a:rPr>
              <a:t>Үз6еккстон </a:t>
            </a:r>
            <a:r>
              <a:rPr dirty="0" sz="1800" spc="70" b="1">
                <a:solidFill>
                  <a:srgbClr val="2B3890"/>
                </a:solidFill>
                <a:latin typeface="Tahoma"/>
                <a:cs typeface="Tahoma"/>
              </a:rPr>
              <a:t>Респу6лккаск </a:t>
            </a:r>
            <a:r>
              <a:rPr dirty="0" sz="1800" spc="80" b="1">
                <a:solidFill>
                  <a:srgbClr val="2B3890"/>
                </a:solidFill>
                <a:latin typeface="Tahoma"/>
                <a:cs typeface="Tahoma"/>
              </a:rPr>
              <a:t>Презкдентк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800" spc="40" b="1">
                <a:solidFill>
                  <a:srgbClr val="2B3890"/>
                </a:solidFill>
                <a:latin typeface="Tahoma"/>
                <a:cs typeface="Tahoma"/>
              </a:rPr>
              <a:t>  </a:t>
            </a:r>
            <a:r>
              <a:rPr dirty="0" sz="1800" spc="75" b="1">
                <a:solidFill>
                  <a:srgbClr val="2B3890"/>
                </a:solidFill>
                <a:latin typeface="Tahoma"/>
                <a:cs typeface="Tahoma"/>
              </a:rPr>
              <a:t>арорк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147749" y="3541242"/>
            <a:ext cx="459740" cy="2016125"/>
          </a:xfrm>
          <a:custGeom>
            <a:avLst/>
            <a:gdLst/>
            <a:ahLst/>
            <a:cxnLst/>
            <a:rect l="l" t="t" r="r" b="b"/>
            <a:pathLst>
              <a:path w="459740" h="2016125">
                <a:moveTo>
                  <a:pt x="183934" y="1780781"/>
                </a:moveTo>
                <a:lnTo>
                  <a:pt x="178612" y="1775460"/>
                </a:lnTo>
                <a:lnTo>
                  <a:pt x="72948" y="1775460"/>
                </a:lnTo>
                <a:lnTo>
                  <a:pt x="67640" y="1780781"/>
                </a:lnTo>
                <a:lnTo>
                  <a:pt x="67640" y="1793887"/>
                </a:lnTo>
                <a:lnTo>
                  <a:pt x="72948" y="1799196"/>
                </a:lnTo>
                <a:lnTo>
                  <a:pt x="79502" y="1799196"/>
                </a:lnTo>
                <a:lnTo>
                  <a:pt x="178612" y="1799196"/>
                </a:lnTo>
                <a:lnTo>
                  <a:pt x="183934" y="1793887"/>
                </a:lnTo>
                <a:lnTo>
                  <a:pt x="183934" y="1780781"/>
                </a:lnTo>
                <a:close/>
              </a:path>
              <a:path w="459740" h="2016125">
                <a:moveTo>
                  <a:pt x="183934" y="1721434"/>
                </a:moveTo>
                <a:lnTo>
                  <a:pt x="178612" y="1716125"/>
                </a:lnTo>
                <a:lnTo>
                  <a:pt x="72948" y="1716125"/>
                </a:lnTo>
                <a:lnTo>
                  <a:pt x="67640" y="1721434"/>
                </a:lnTo>
                <a:lnTo>
                  <a:pt x="67640" y="1734553"/>
                </a:lnTo>
                <a:lnTo>
                  <a:pt x="72948" y="1739861"/>
                </a:lnTo>
                <a:lnTo>
                  <a:pt x="79502" y="1739861"/>
                </a:lnTo>
                <a:lnTo>
                  <a:pt x="178612" y="1739861"/>
                </a:lnTo>
                <a:lnTo>
                  <a:pt x="183934" y="1734553"/>
                </a:lnTo>
                <a:lnTo>
                  <a:pt x="183934" y="1721434"/>
                </a:lnTo>
                <a:close/>
              </a:path>
              <a:path w="459740" h="2016125">
                <a:moveTo>
                  <a:pt x="183934" y="1602790"/>
                </a:moveTo>
                <a:lnTo>
                  <a:pt x="178612" y="1597469"/>
                </a:lnTo>
                <a:lnTo>
                  <a:pt x="72948" y="1597469"/>
                </a:lnTo>
                <a:lnTo>
                  <a:pt x="67640" y="1602790"/>
                </a:lnTo>
                <a:lnTo>
                  <a:pt x="67640" y="1615897"/>
                </a:lnTo>
                <a:lnTo>
                  <a:pt x="72948" y="1621205"/>
                </a:lnTo>
                <a:lnTo>
                  <a:pt x="79502" y="1621205"/>
                </a:lnTo>
                <a:lnTo>
                  <a:pt x="178612" y="1621205"/>
                </a:lnTo>
                <a:lnTo>
                  <a:pt x="183934" y="1615897"/>
                </a:lnTo>
                <a:lnTo>
                  <a:pt x="183934" y="1602790"/>
                </a:lnTo>
                <a:close/>
              </a:path>
              <a:path w="459740" h="2016125">
                <a:moveTo>
                  <a:pt x="183934" y="263359"/>
                </a:moveTo>
                <a:lnTo>
                  <a:pt x="178612" y="258038"/>
                </a:lnTo>
                <a:lnTo>
                  <a:pt x="72948" y="258038"/>
                </a:lnTo>
                <a:lnTo>
                  <a:pt x="67640" y="263359"/>
                </a:lnTo>
                <a:lnTo>
                  <a:pt x="67640" y="276466"/>
                </a:lnTo>
                <a:lnTo>
                  <a:pt x="72948" y="281774"/>
                </a:lnTo>
                <a:lnTo>
                  <a:pt x="79502" y="281774"/>
                </a:lnTo>
                <a:lnTo>
                  <a:pt x="178612" y="281774"/>
                </a:lnTo>
                <a:lnTo>
                  <a:pt x="183934" y="276466"/>
                </a:lnTo>
                <a:lnTo>
                  <a:pt x="183934" y="263359"/>
                </a:lnTo>
                <a:close/>
              </a:path>
              <a:path w="459740" h="2016125">
                <a:moveTo>
                  <a:pt x="183934" y="204025"/>
                </a:moveTo>
                <a:lnTo>
                  <a:pt x="178612" y="198716"/>
                </a:lnTo>
                <a:lnTo>
                  <a:pt x="72948" y="198716"/>
                </a:lnTo>
                <a:lnTo>
                  <a:pt x="67640" y="204025"/>
                </a:lnTo>
                <a:lnTo>
                  <a:pt x="67640" y="217144"/>
                </a:lnTo>
                <a:lnTo>
                  <a:pt x="72948" y="222453"/>
                </a:lnTo>
                <a:lnTo>
                  <a:pt x="79502" y="222453"/>
                </a:lnTo>
                <a:lnTo>
                  <a:pt x="178612" y="222453"/>
                </a:lnTo>
                <a:lnTo>
                  <a:pt x="183934" y="217144"/>
                </a:lnTo>
                <a:lnTo>
                  <a:pt x="183934" y="204025"/>
                </a:lnTo>
                <a:close/>
              </a:path>
              <a:path w="459740" h="2016125">
                <a:moveTo>
                  <a:pt x="183934" y="85369"/>
                </a:moveTo>
                <a:lnTo>
                  <a:pt x="178612" y="80048"/>
                </a:lnTo>
                <a:lnTo>
                  <a:pt x="72948" y="80048"/>
                </a:lnTo>
                <a:lnTo>
                  <a:pt x="67640" y="85369"/>
                </a:lnTo>
                <a:lnTo>
                  <a:pt x="67640" y="98475"/>
                </a:lnTo>
                <a:lnTo>
                  <a:pt x="72948" y="103784"/>
                </a:lnTo>
                <a:lnTo>
                  <a:pt x="79502" y="103784"/>
                </a:lnTo>
                <a:lnTo>
                  <a:pt x="178612" y="103784"/>
                </a:lnTo>
                <a:lnTo>
                  <a:pt x="183934" y="98475"/>
                </a:lnTo>
                <a:lnTo>
                  <a:pt x="183934" y="85369"/>
                </a:lnTo>
                <a:close/>
              </a:path>
              <a:path w="459740" h="2016125">
                <a:moveTo>
                  <a:pt x="186613" y="1899132"/>
                </a:moveTo>
                <a:lnTo>
                  <a:pt x="181470" y="1896160"/>
                </a:lnTo>
                <a:lnTo>
                  <a:pt x="176593" y="1903666"/>
                </a:lnTo>
                <a:lnTo>
                  <a:pt x="169748" y="1905012"/>
                </a:lnTo>
                <a:lnTo>
                  <a:pt x="159702" y="1907489"/>
                </a:lnTo>
                <a:lnTo>
                  <a:pt x="153403" y="1908810"/>
                </a:lnTo>
                <a:lnTo>
                  <a:pt x="144716" y="1907336"/>
                </a:lnTo>
                <a:lnTo>
                  <a:pt x="143852" y="1907336"/>
                </a:lnTo>
                <a:lnTo>
                  <a:pt x="140182" y="1904593"/>
                </a:lnTo>
                <a:lnTo>
                  <a:pt x="130048" y="1909114"/>
                </a:lnTo>
                <a:lnTo>
                  <a:pt x="125615" y="1914550"/>
                </a:lnTo>
                <a:lnTo>
                  <a:pt x="118186" y="1919859"/>
                </a:lnTo>
                <a:lnTo>
                  <a:pt x="115570" y="1921446"/>
                </a:lnTo>
                <a:lnTo>
                  <a:pt x="111518" y="1921751"/>
                </a:lnTo>
                <a:lnTo>
                  <a:pt x="110553" y="1921319"/>
                </a:lnTo>
                <a:lnTo>
                  <a:pt x="109855" y="1920684"/>
                </a:lnTo>
                <a:lnTo>
                  <a:pt x="109715" y="1920684"/>
                </a:lnTo>
                <a:lnTo>
                  <a:pt x="111239" y="1917090"/>
                </a:lnTo>
                <a:lnTo>
                  <a:pt x="111594" y="1916201"/>
                </a:lnTo>
                <a:lnTo>
                  <a:pt x="112179" y="1914550"/>
                </a:lnTo>
                <a:lnTo>
                  <a:pt x="112255" y="1914321"/>
                </a:lnTo>
                <a:lnTo>
                  <a:pt x="112382" y="1913978"/>
                </a:lnTo>
                <a:lnTo>
                  <a:pt x="122643" y="1872348"/>
                </a:lnTo>
                <a:lnTo>
                  <a:pt x="123952" y="1865020"/>
                </a:lnTo>
                <a:lnTo>
                  <a:pt x="125463" y="1856968"/>
                </a:lnTo>
                <a:lnTo>
                  <a:pt x="126339" y="1852295"/>
                </a:lnTo>
                <a:lnTo>
                  <a:pt x="120269" y="1851901"/>
                </a:lnTo>
                <a:lnTo>
                  <a:pt x="120269" y="1856968"/>
                </a:lnTo>
                <a:lnTo>
                  <a:pt x="117246" y="1869008"/>
                </a:lnTo>
                <a:lnTo>
                  <a:pt x="115481" y="1878965"/>
                </a:lnTo>
                <a:lnTo>
                  <a:pt x="114668" y="1885454"/>
                </a:lnTo>
                <a:lnTo>
                  <a:pt x="114554" y="1886305"/>
                </a:lnTo>
                <a:lnTo>
                  <a:pt x="110985" y="1900555"/>
                </a:lnTo>
                <a:lnTo>
                  <a:pt x="108813" y="1907336"/>
                </a:lnTo>
                <a:lnTo>
                  <a:pt x="106210" y="1913978"/>
                </a:lnTo>
                <a:lnTo>
                  <a:pt x="105981" y="1913420"/>
                </a:lnTo>
                <a:lnTo>
                  <a:pt x="105918" y="1913242"/>
                </a:lnTo>
                <a:lnTo>
                  <a:pt x="104825" y="1910537"/>
                </a:lnTo>
                <a:lnTo>
                  <a:pt x="103035" y="1908340"/>
                </a:lnTo>
                <a:lnTo>
                  <a:pt x="99936" y="1907489"/>
                </a:lnTo>
                <a:lnTo>
                  <a:pt x="99860" y="1907336"/>
                </a:lnTo>
                <a:lnTo>
                  <a:pt x="98869" y="1902752"/>
                </a:lnTo>
                <a:lnTo>
                  <a:pt x="97510" y="1898129"/>
                </a:lnTo>
                <a:lnTo>
                  <a:pt x="97320" y="1896160"/>
                </a:lnTo>
                <a:lnTo>
                  <a:pt x="96507" y="1886661"/>
                </a:lnTo>
                <a:lnTo>
                  <a:pt x="96405" y="1885454"/>
                </a:lnTo>
                <a:lnTo>
                  <a:pt x="97878" y="1876780"/>
                </a:lnTo>
                <a:lnTo>
                  <a:pt x="104546" y="1865020"/>
                </a:lnTo>
                <a:lnTo>
                  <a:pt x="109766" y="1858086"/>
                </a:lnTo>
                <a:lnTo>
                  <a:pt x="120269" y="1856968"/>
                </a:lnTo>
                <a:lnTo>
                  <a:pt x="120269" y="1851901"/>
                </a:lnTo>
                <a:lnTo>
                  <a:pt x="95351" y="1869795"/>
                </a:lnTo>
                <a:lnTo>
                  <a:pt x="95351" y="1917090"/>
                </a:lnTo>
                <a:lnTo>
                  <a:pt x="94056" y="1922868"/>
                </a:lnTo>
                <a:lnTo>
                  <a:pt x="89090" y="1926742"/>
                </a:lnTo>
                <a:lnTo>
                  <a:pt x="82130" y="1927390"/>
                </a:lnTo>
                <a:lnTo>
                  <a:pt x="84010" y="1921903"/>
                </a:lnTo>
                <a:lnTo>
                  <a:pt x="86385" y="1917090"/>
                </a:lnTo>
                <a:lnTo>
                  <a:pt x="86512" y="1916836"/>
                </a:lnTo>
                <a:lnTo>
                  <a:pt x="91224" y="1914321"/>
                </a:lnTo>
                <a:lnTo>
                  <a:pt x="95186" y="1913242"/>
                </a:lnTo>
                <a:lnTo>
                  <a:pt x="95262" y="1913978"/>
                </a:lnTo>
                <a:lnTo>
                  <a:pt x="95351" y="1917090"/>
                </a:lnTo>
                <a:lnTo>
                  <a:pt x="95351" y="1869795"/>
                </a:lnTo>
                <a:lnTo>
                  <a:pt x="94056" y="1872348"/>
                </a:lnTo>
                <a:lnTo>
                  <a:pt x="91274" y="1878965"/>
                </a:lnTo>
                <a:lnTo>
                  <a:pt x="91097" y="1883346"/>
                </a:lnTo>
                <a:lnTo>
                  <a:pt x="91008" y="1885454"/>
                </a:lnTo>
                <a:lnTo>
                  <a:pt x="90957" y="1886661"/>
                </a:lnTo>
                <a:lnTo>
                  <a:pt x="91198" y="1894433"/>
                </a:lnTo>
                <a:lnTo>
                  <a:pt x="91313" y="1898129"/>
                </a:lnTo>
                <a:lnTo>
                  <a:pt x="92900" y="1902752"/>
                </a:lnTo>
                <a:lnTo>
                  <a:pt x="94094" y="1907336"/>
                </a:lnTo>
                <a:lnTo>
                  <a:pt x="93865" y="1907336"/>
                </a:lnTo>
                <a:lnTo>
                  <a:pt x="87401" y="1909749"/>
                </a:lnTo>
                <a:lnTo>
                  <a:pt x="78016" y="1928114"/>
                </a:lnTo>
                <a:lnTo>
                  <a:pt x="79349" y="1936762"/>
                </a:lnTo>
                <a:lnTo>
                  <a:pt x="90855" y="1932012"/>
                </a:lnTo>
                <a:lnTo>
                  <a:pt x="96685" y="1927390"/>
                </a:lnTo>
                <a:lnTo>
                  <a:pt x="99504" y="1925154"/>
                </a:lnTo>
                <a:lnTo>
                  <a:pt x="100571" y="1921903"/>
                </a:lnTo>
                <a:lnTo>
                  <a:pt x="100622" y="1921751"/>
                </a:lnTo>
                <a:lnTo>
                  <a:pt x="100723" y="1921446"/>
                </a:lnTo>
                <a:lnTo>
                  <a:pt x="100761" y="1921319"/>
                </a:lnTo>
                <a:lnTo>
                  <a:pt x="100876" y="1920951"/>
                </a:lnTo>
                <a:lnTo>
                  <a:pt x="100965" y="1916201"/>
                </a:lnTo>
                <a:lnTo>
                  <a:pt x="101841" y="1917661"/>
                </a:lnTo>
                <a:lnTo>
                  <a:pt x="102552" y="1919351"/>
                </a:lnTo>
                <a:lnTo>
                  <a:pt x="103174" y="1920684"/>
                </a:lnTo>
                <a:lnTo>
                  <a:pt x="82219" y="1955533"/>
                </a:lnTo>
                <a:lnTo>
                  <a:pt x="86385" y="1959762"/>
                </a:lnTo>
                <a:lnTo>
                  <a:pt x="107276" y="1926132"/>
                </a:lnTo>
                <a:lnTo>
                  <a:pt x="110439" y="1928114"/>
                </a:lnTo>
                <a:lnTo>
                  <a:pt x="114604" y="1927720"/>
                </a:lnTo>
                <a:lnTo>
                  <a:pt x="118630" y="1926132"/>
                </a:lnTo>
                <a:lnTo>
                  <a:pt x="122948" y="1924431"/>
                </a:lnTo>
                <a:lnTo>
                  <a:pt x="125933" y="1921751"/>
                </a:lnTo>
                <a:lnTo>
                  <a:pt x="127127" y="1920684"/>
                </a:lnTo>
                <a:lnTo>
                  <a:pt x="133451" y="1915287"/>
                </a:lnTo>
                <a:lnTo>
                  <a:pt x="136194" y="1911972"/>
                </a:lnTo>
                <a:lnTo>
                  <a:pt x="141935" y="1911413"/>
                </a:lnTo>
                <a:lnTo>
                  <a:pt x="145288" y="1913420"/>
                </a:lnTo>
                <a:lnTo>
                  <a:pt x="154254" y="1914944"/>
                </a:lnTo>
                <a:lnTo>
                  <a:pt x="168554" y="1911413"/>
                </a:lnTo>
                <a:lnTo>
                  <a:pt x="174053" y="1910054"/>
                </a:lnTo>
                <a:lnTo>
                  <a:pt x="177774" y="1908810"/>
                </a:lnTo>
                <a:lnTo>
                  <a:pt x="181013" y="1907730"/>
                </a:lnTo>
                <a:lnTo>
                  <a:pt x="186613" y="1899132"/>
                </a:lnTo>
                <a:close/>
              </a:path>
              <a:path w="459740" h="2016125">
                <a:moveTo>
                  <a:pt x="186613" y="381723"/>
                </a:moveTo>
                <a:lnTo>
                  <a:pt x="181470" y="378752"/>
                </a:lnTo>
                <a:lnTo>
                  <a:pt x="176593" y="386257"/>
                </a:lnTo>
                <a:lnTo>
                  <a:pt x="169748" y="387604"/>
                </a:lnTo>
                <a:lnTo>
                  <a:pt x="159702" y="390080"/>
                </a:lnTo>
                <a:lnTo>
                  <a:pt x="153403" y="391401"/>
                </a:lnTo>
                <a:lnTo>
                  <a:pt x="144716" y="389928"/>
                </a:lnTo>
                <a:lnTo>
                  <a:pt x="143852" y="389928"/>
                </a:lnTo>
                <a:lnTo>
                  <a:pt x="140182" y="387184"/>
                </a:lnTo>
                <a:lnTo>
                  <a:pt x="130048" y="391706"/>
                </a:lnTo>
                <a:lnTo>
                  <a:pt x="125615" y="397141"/>
                </a:lnTo>
                <a:lnTo>
                  <a:pt x="118186" y="402450"/>
                </a:lnTo>
                <a:lnTo>
                  <a:pt x="115570" y="404037"/>
                </a:lnTo>
                <a:lnTo>
                  <a:pt x="111518" y="404342"/>
                </a:lnTo>
                <a:lnTo>
                  <a:pt x="110553" y="403910"/>
                </a:lnTo>
                <a:lnTo>
                  <a:pt x="109855" y="403275"/>
                </a:lnTo>
                <a:lnTo>
                  <a:pt x="109715" y="403275"/>
                </a:lnTo>
                <a:lnTo>
                  <a:pt x="111239" y="399681"/>
                </a:lnTo>
                <a:lnTo>
                  <a:pt x="111594" y="398792"/>
                </a:lnTo>
                <a:lnTo>
                  <a:pt x="112179" y="397141"/>
                </a:lnTo>
                <a:lnTo>
                  <a:pt x="112255" y="396913"/>
                </a:lnTo>
                <a:lnTo>
                  <a:pt x="112382" y="396570"/>
                </a:lnTo>
                <a:lnTo>
                  <a:pt x="122643" y="354939"/>
                </a:lnTo>
                <a:lnTo>
                  <a:pt x="123952" y="347611"/>
                </a:lnTo>
                <a:lnTo>
                  <a:pt x="125463" y="339559"/>
                </a:lnTo>
                <a:lnTo>
                  <a:pt x="126339" y="334886"/>
                </a:lnTo>
                <a:lnTo>
                  <a:pt x="120269" y="334492"/>
                </a:lnTo>
                <a:lnTo>
                  <a:pt x="120269" y="339559"/>
                </a:lnTo>
                <a:lnTo>
                  <a:pt x="117246" y="351599"/>
                </a:lnTo>
                <a:lnTo>
                  <a:pt x="115481" y="361556"/>
                </a:lnTo>
                <a:lnTo>
                  <a:pt x="114668" y="368046"/>
                </a:lnTo>
                <a:lnTo>
                  <a:pt x="114554" y="368896"/>
                </a:lnTo>
                <a:lnTo>
                  <a:pt x="110985" y="383146"/>
                </a:lnTo>
                <a:lnTo>
                  <a:pt x="108813" y="389928"/>
                </a:lnTo>
                <a:lnTo>
                  <a:pt x="106210" y="396570"/>
                </a:lnTo>
                <a:lnTo>
                  <a:pt x="105981" y="396011"/>
                </a:lnTo>
                <a:lnTo>
                  <a:pt x="105918" y="395833"/>
                </a:lnTo>
                <a:lnTo>
                  <a:pt x="104825" y="393128"/>
                </a:lnTo>
                <a:lnTo>
                  <a:pt x="103035" y="390931"/>
                </a:lnTo>
                <a:lnTo>
                  <a:pt x="99936" y="390080"/>
                </a:lnTo>
                <a:lnTo>
                  <a:pt x="99860" y="389928"/>
                </a:lnTo>
                <a:lnTo>
                  <a:pt x="98869" y="385343"/>
                </a:lnTo>
                <a:lnTo>
                  <a:pt x="97510" y="380720"/>
                </a:lnTo>
                <a:lnTo>
                  <a:pt x="97320" y="378752"/>
                </a:lnTo>
                <a:lnTo>
                  <a:pt x="96507" y="369252"/>
                </a:lnTo>
                <a:lnTo>
                  <a:pt x="96405" y="368046"/>
                </a:lnTo>
                <a:lnTo>
                  <a:pt x="97878" y="359371"/>
                </a:lnTo>
                <a:lnTo>
                  <a:pt x="104546" y="347611"/>
                </a:lnTo>
                <a:lnTo>
                  <a:pt x="109766" y="340677"/>
                </a:lnTo>
                <a:lnTo>
                  <a:pt x="120269" y="339559"/>
                </a:lnTo>
                <a:lnTo>
                  <a:pt x="120269" y="334492"/>
                </a:lnTo>
                <a:lnTo>
                  <a:pt x="95351" y="352374"/>
                </a:lnTo>
                <a:lnTo>
                  <a:pt x="95351" y="399681"/>
                </a:lnTo>
                <a:lnTo>
                  <a:pt x="94056" y="405460"/>
                </a:lnTo>
                <a:lnTo>
                  <a:pt x="89090" y="409333"/>
                </a:lnTo>
                <a:lnTo>
                  <a:pt x="82130" y="409981"/>
                </a:lnTo>
                <a:lnTo>
                  <a:pt x="84010" y="404495"/>
                </a:lnTo>
                <a:lnTo>
                  <a:pt x="86385" y="399681"/>
                </a:lnTo>
                <a:lnTo>
                  <a:pt x="86512" y="399427"/>
                </a:lnTo>
                <a:lnTo>
                  <a:pt x="91224" y="396913"/>
                </a:lnTo>
                <a:lnTo>
                  <a:pt x="95186" y="395833"/>
                </a:lnTo>
                <a:lnTo>
                  <a:pt x="95262" y="396570"/>
                </a:lnTo>
                <a:lnTo>
                  <a:pt x="95351" y="399681"/>
                </a:lnTo>
                <a:lnTo>
                  <a:pt x="95351" y="352374"/>
                </a:lnTo>
                <a:lnTo>
                  <a:pt x="94056" y="354939"/>
                </a:lnTo>
                <a:lnTo>
                  <a:pt x="91274" y="361556"/>
                </a:lnTo>
                <a:lnTo>
                  <a:pt x="91097" y="365937"/>
                </a:lnTo>
                <a:lnTo>
                  <a:pt x="91008" y="368046"/>
                </a:lnTo>
                <a:lnTo>
                  <a:pt x="90957" y="369252"/>
                </a:lnTo>
                <a:lnTo>
                  <a:pt x="91198" y="377012"/>
                </a:lnTo>
                <a:lnTo>
                  <a:pt x="91313" y="380720"/>
                </a:lnTo>
                <a:lnTo>
                  <a:pt x="92900" y="385343"/>
                </a:lnTo>
                <a:lnTo>
                  <a:pt x="94094" y="389928"/>
                </a:lnTo>
                <a:lnTo>
                  <a:pt x="93865" y="389928"/>
                </a:lnTo>
                <a:lnTo>
                  <a:pt x="87401" y="392341"/>
                </a:lnTo>
                <a:lnTo>
                  <a:pt x="78016" y="410705"/>
                </a:lnTo>
                <a:lnTo>
                  <a:pt x="79349" y="419354"/>
                </a:lnTo>
                <a:lnTo>
                  <a:pt x="90855" y="414604"/>
                </a:lnTo>
                <a:lnTo>
                  <a:pt x="96685" y="409981"/>
                </a:lnTo>
                <a:lnTo>
                  <a:pt x="99504" y="407746"/>
                </a:lnTo>
                <a:lnTo>
                  <a:pt x="100571" y="404495"/>
                </a:lnTo>
                <a:lnTo>
                  <a:pt x="100622" y="404342"/>
                </a:lnTo>
                <a:lnTo>
                  <a:pt x="100723" y="404037"/>
                </a:lnTo>
                <a:lnTo>
                  <a:pt x="100761" y="403910"/>
                </a:lnTo>
                <a:lnTo>
                  <a:pt x="100876" y="403542"/>
                </a:lnTo>
                <a:lnTo>
                  <a:pt x="100965" y="398792"/>
                </a:lnTo>
                <a:lnTo>
                  <a:pt x="101841" y="400253"/>
                </a:lnTo>
                <a:lnTo>
                  <a:pt x="102552" y="401942"/>
                </a:lnTo>
                <a:lnTo>
                  <a:pt x="103174" y="403275"/>
                </a:lnTo>
                <a:lnTo>
                  <a:pt x="82219" y="438124"/>
                </a:lnTo>
                <a:lnTo>
                  <a:pt x="86385" y="442353"/>
                </a:lnTo>
                <a:lnTo>
                  <a:pt x="107276" y="408724"/>
                </a:lnTo>
                <a:lnTo>
                  <a:pt x="110439" y="410705"/>
                </a:lnTo>
                <a:lnTo>
                  <a:pt x="114604" y="410311"/>
                </a:lnTo>
                <a:lnTo>
                  <a:pt x="118630" y="408724"/>
                </a:lnTo>
                <a:lnTo>
                  <a:pt x="122948" y="407022"/>
                </a:lnTo>
                <a:lnTo>
                  <a:pt x="125933" y="404342"/>
                </a:lnTo>
                <a:lnTo>
                  <a:pt x="127127" y="403275"/>
                </a:lnTo>
                <a:lnTo>
                  <a:pt x="133451" y="397878"/>
                </a:lnTo>
                <a:lnTo>
                  <a:pt x="136194" y="394563"/>
                </a:lnTo>
                <a:lnTo>
                  <a:pt x="141935" y="394004"/>
                </a:lnTo>
                <a:lnTo>
                  <a:pt x="145288" y="396011"/>
                </a:lnTo>
                <a:lnTo>
                  <a:pt x="154254" y="397535"/>
                </a:lnTo>
                <a:lnTo>
                  <a:pt x="168554" y="394004"/>
                </a:lnTo>
                <a:lnTo>
                  <a:pt x="174053" y="392645"/>
                </a:lnTo>
                <a:lnTo>
                  <a:pt x="177774" y="391401"/>
                </a:lnTo>
                <a:lnTo>
                  <a:pt x="181013" y="390321"/>
                </a:lnTo>
                <a:lnTo>
                  <a:pt x="186613" y="381723"/>
                </a:lnTo>
                <a:close/>
              </a:path>
              <a:path w="459740" h="2016125">
                <a:moveTo>
                  <a:pt x="255130" y="1662112"/>
                </a:moveTo>
                <a:lnTo>
                  <a:pt x="249821" y="1656803"/>
                </a:lnTo>
                <a:lnTo>
                  <a:pt x="72961" y="1656803"/>
                </a:lnTo>
                <a:lnTo>
                  <a:pt x="67640" y="1662112"/>
                </a:lnTo>
                <a:lnTo>
                  <a:pt x="67640" y="1675218"/>
                </a:lnTo>
                <a:lnTo>
                  <a:pt x="72961" y="1680540"/>
                </a:lnTo>
                <a:lnTo>
                  <a:pt x="249821" y="1680540"/>
                </a:lnTo>
                <a:lnTo>
                  <a:pt x="255130" y="1675218"/>
                </a:lnTo>
                <a:lnTo>
                  <a:pt x="255130" y="1668665"/>
                </a:lnTo>
                <a:lnTo>
                  <a:pt x="255130" y="1662112"/>
                </a:lnTo>
                <a:close/>
              </a:path>
              <a:path w="459740" h="2016125">
                <a:moveTo>
                  <a:pt x="255130" y="144703"/>
                </a:moveTo>
                <a:lnTo>
                  <a:pt x="249821" y="139382"/>
                </a:lnTo>
                <a:lnTo>
                  <a:pt x="72961" y="139382"/>
                </a:lnTo>
                <a:lnTo>
                  <a:pt x="67640" y="144703"/>
                </a:lnTo>
                <a:lnTo>
                  <a:pt x="67640" y="157810"/>
                </a:lnTo>
                <a:lnTo>
                  <a:pt x="72961" y="163131"/>
                </a:lnTo>
                <a:lnTo>
                  <a:pt x="249821" y="163131"/>
                </a:lnTo>
                <a:lnTo>
                  <a:pt x="255130" y="157810"/>
                </a:lnTo>
                <a:lnTo>
                  <a:pt x="255130" y="151257"/>
                </a:lnTo>
                <a:lnTo>
                  <a:pt x="255130" y="144703"/>
                </a:lnTo>
                <a:close/>
              </a:path>
              <a:path w="459740" h="2016125">
                <a:moveTo>
                  <a:pt x="376618" y="1607096"/>
                </a:moveTo>
                <a:lnTo>
                  <a:pt x="375589" y="1604632"/>
                </a:lnTo>
                <a:lnTo>
                  <a:pt x="289407" y="1518437"/>
                </a:lnTo>
                <a:lnTo>
                  <a:pt x="286931" y="1517421"/>
                </a:lnTo>
                <a:lnTo>
                  <a:pt x="29121" y="1517421"/>
                </a:lnTo>
                <a:lnTo>
                  <a:pt x="17805" y="1519707"/>
                </a:lnTo>
                <a:lnTo>
                  <a:pt x="8547" y="1525955"/>
                </a:lnTo>
                <a:lnTo>
                  <a:pt x="2298" y="1535214"/>
                </a:lnTo>
                <a:lnTo>
                  <a:pt x="0" y="1546542"/>
                </a:lnTo>
                <a:lnTo>
                  <a:pt x="0" y="1986686"/>
                </a:lnTo>
                <a:lnTo>
                  <a:pt x="2298" y="1998014"/>
                </a:lnTo>
                <a:lnTo>
                  <a:pt x="8547" y="2007273"/>
                </a:lnTo>
                <a:lnTo>
                  <a:pt x="17805" y="2013508"/>
                </a:lnTo>
                <a:lnTo>
                  <a:pt x="29121" y="2015807"/>
                </a:lnTo>
                <a:lnTo>
                  <a:pt x="347484" y="2015807"/>
                </a:lnTo>
                <a:lnTo>
                  <a:pt x="376605" y="1986686"/>
                </a:lnTo>
                <a:lnTo>
                  <a:pt x="376605" y="1861718"/>
                </a:lnTo>
                <a:lnTo>
                  <a:pt x="344258" y="1911223"/>
                </a:lnTo>
                <a:lnTo>
                  <a:pt x="344258" y="1983435"/>
                </a:lnTo>
                <a:lnTo>
                  <a:pt x="32359" y="1983435"/>
                </a:lnTo>
                <a:lnTo>
                  <a:pt x="32359" y="1549781"/>
                </a:lnTo>
                <a:lnTo>
                  <a:pt x="268389" y="1549781"/>
                </a:lnTo>
                <a:lnTo>
                  <a:pt x="268389" y="1622183"/>
                </a:lnTo>
                <a:lnTo>
                  <a:pt x="273773" y="1627568"/>
                </a:lnTo>
                <a:lnTo>
                  <a:pt x="280416" y="1627568"/>
                </a:lnTo>
                <a:lnTo>
                  <a:pt x="344246" y="1627568"/>
                </a:lnTo>
                <a:lnTo>
                  <a:pt x="344246" y="1702041"/>
                </a:lnTo>
                <a:lnTo>
                  <a:pt x="376618" y="1651787"/>
                </a:lnTo>
                <a:lnTo>
                  <a:pt x="376618" y="1607096"/>
                </a:lnTo>
                <a:close/>
              </a:path>
              <a:path w="459740" h="2016125">
                <a:moveTo>
                  <a:pt x="376618" y="89674"/>
                </a:moveTo>
                <a:lnTo>
                  <a:pt x="375589" y="87210"/>
                </a:lnTo>
                <a:lnTo>
                  <a:pt x="289407" y="1016"/>
                </a:lnTo>
                <a:lnTo>
                  <a:pt x="286931" y="0"/>
                </a:lnTo>
                <a:lnTo>
                  <a:pt x="29121" y="0"/>
                </a:lnTo>
                <a:lnTo>
                  <a:pt x="17805" y="2298"/>
                </a:lnTo>
                <a:lnTo>
                  <a:pt x="8547" y="8534"/>
                </a:lnTo>
                <a:lnTo>
                  <a:pt x="2298" y="17792"/>
                </a:lnTo>
                <a:lnTo>
                  <a:pt x="0" y="29121"/>
                </a:lnTo>
                <a:lnTo>
                  <a:pt x="0" y="469265"/>
                </a:lnTo>
                <a:lnTo>
                  <a:pt x="2298" y="480593"/>
                </a:lnTo>
                <a:lnTo>
                  <a:pt x="8547" y="489851"/>
                </a:lnTo>
                <a:lnTo>
                  <a:pt x="17805" y="496100"/>
                </a:lnTo>
                <a:lnTo>
                  <a:pt x="29121" y="498386"/>
                </a:lnTo>
                <a:lnTo>
                  <a:pt x="347484" y="498386"/>
                </a:lnTo>
                <a:lnTo>
                  <a:pt x="376605" y="469265"/>
                </a:lnTo>
                <a:lnTo>
                  <a:pt x="376605" y="344297"/>
                </a:lnTo>
                <a:lnTo>
                  <a:pt x="344258" y="393801"/>
                </a:lnTo>
                <a:lnTo>
                  <a:pt x="344258" y="466013"/>
                </a:lnTo>
                <a:lnTo>
                  <a:pt x="32359" y="466013"/>
                </a:lnTo>
                <a:lnTo>
                  <a:pt x="32359" y="32359"/>
                </a:lnTo>
                <a:lnTo>
                  <a:pt x="268389" y="32359"/>
                </a:lnTo>
                <a:lnTo>
                  <a:pt x="268389" y="104762"/>
                </a:lnTo>
                <a:lnTo>
                  <a:pt x="273773" y="110147"/>
                </a:lnTo>
                <a:lnTo>
                  <a:pt x="280416" y="110147"/>
                </a:lnTo>
                <a:lnTo>
                  <a:pt x="344246" y="110147"/>
                </a:lnTo>
                <a:lnTo>
                  <a:pt x="344246" y="184619"/>
                </a:lnTo>
                <a:lnTo>
                  <a:pt x="376618" y="134366"/>
                </a:lnTo>
                <a:lnTo>
                  <a:pt x="376618" y="89674"/>
                </a:lnTo>
                <a:close/>
              </a:path>
              <a:path w="459740" h="2016125">
                <a:moveTo>
                  <a:pt x="415544" y="1753298"/>
                </a:moveTo>
                <a:lnTo>
                  <a:pt x="414934" y="1750377"/>
                </a:lnTo>
                <a:lnTo>
                  <a:pt x="412750" y="1748955"/>
                </a:lnTo>
                <a:lnTo>
                  <a:pt x="397192" y="1738795"/>
                </a:lnTo>
                <a:lnTo>
                  <a:pt x="394271" y="1739404"/>
                </a:lnTo>
                <a:lnTo>
                  <a:pt x="320827" y="1851787"/>
                </a:lnTo>
                <a:lnTo>
                  <a:pt x="306984" y="1842731"/>
                </a:lnTo>
                <a:lnTo>
                  <a:pt x="380428" y="1730349"/>
                </a:lnTo>
                <a:lnTo>
                  <a:pt x="379806" y="1727428"/>
                </a:lnTo>
                <a:lnTo>
                  <a:pt x="362064" y="1715833"/>
                </a:lnTo>
                <a:lnTo>
                  <a:pt x="359143" y="1716443"/>
                </a:lnTo>
                <a:lnTo>
                  <a:pt x="249428" y="1884337"/>
                </a:lnTo>
                <a:lnTo>
                  <a:pt x="249123" y="1885988"/>
                </a:lnTo>
                <a:lnTo>
                  <a:pt x="246227" y="1944928"/>
                </a:lnTo>
                <a:lnTo>
                  <a:pt x="247040" y="1946516"/>
                </a:lnTo>
                <a:lnTo>
                  <a:pt x="249847" y="1948345"/>
                </a:lnTo>
                <a:lnTo>
                  <a:pt x="251625" y="1948446"/>
                </a:lnTo>
                <a:lnTo>
                  <a:pt x="305193" y="1921751"/>
                </a:lnTo>
                <a:lnTo>
                  <a:pt x="306285" y="1920481"/>
                </a:lnTo>
                <a:lnTo>
                  <a:pt x="415544" y="1753298"/>
                </a:lnTo>
                <a:close/>
              </a:path>
              <a:path w="459740" h="2016125">
                <a:moveTo>
                  <a:pt x="415544" y="235889"/>
                </a:moveTo>
                <a:lnTo>
                  <a:pt x="414934" y="232968"/>
                </a:lnTo>
                <a:lnTo>
                  <a:pt x="412750" y="231546"/>
                </a:lnTo>
                <a:lnTo>
                  <a:pt x="397192" y="221386"/>
                </a:lnTo>
                <a:lnTo>
                  <a:pt x="394271" y="221996"/>
                </a:lnTo>
                <a:lnTo>
                  <a:pt x="320827" y="334378"/>
                </a:lnTo>
                <a:lnTo>
                  <a:pt x="306984" y="325323"/>
                </a:lnTo>
                <a:lnTo>
                  <a:pt x="380428" y="212940"/>
                </a:lnTo>
                <a:lnTo>
                  <a:pt x="379806" y="210019"/>
                </a:lnTo>
                <a:lnTo>
                  <a:pt x="362064" y="198424"/>
                </a:lnTo>
                <a:lnTo>
                  <a:pt x="359143" y="199034"/>
                </a:lnTo>
                <a:lnTo>
                  <a:pt x="249428" y="366928"/>
                </a:lnTo>
                <a:lnTo>
                  <a:pt x="249123" y="368579"/>
                </a:lnTo>
                <a:lnTo>
                  <a:pt x="246227" y="427507"/>
                </a:lnTo>
                <a:lnTo>
                  <a:pt x="247040" y="429107"/>
                </a:lnTo>
                <a:lnTo>
                  <a:pt x="249847" y="430936"/>
                </a:lnTo>
                <a:lnTo>
                  <a:pt x="251625" y="431038"/>
                </a:lnTo>
                <a:lnTo>
                  <a:pt x="305193" y="404342"/>
                </a:lnTo>
                <a:lnTo>
                  <a:pt x="306285" y="403072"/>
                </a:lnTo>
                <a:lnTo>
                  <a:pt x="415544" y="235889"/>
                </a:lnTo>
                <a:close/>
              </a:path>
              <a:path w="459740" h="2016125">
                <a:moveTo>
                  <a:pt x="459727" y="1685696"/>
                </a:moveTo>
                <a:lnTo>
                  <a:pt x="459117" y="1682762"/>
                </a:lnTo>
                <a:lnTo>
                  <a:pt x="456933" y="1681340"/>
                </a:lnTo>
                <a:lnTo>
                  <a:pt x="406260" y="1648231"/>
                </a:lnTo>
                <a:lnTo>
                  <a:pt x="403326" y="1648841"/>
                </a:lnTo>
                <a:lnTo>
                  <a:pt x="367766" y="1703260"/>
                </a:lnTo>
                <a:lnTo>
                  <a:pt x="368376" y="1706181"/>
                </a:lnTo>
                <a:lnTo>
                  <a:pt x="421246" y="1740725"/>
                </a:lnTo>
                <a:lnTo>
                  <a:pt x="424167" y="1740103"/>
                </a:lnTo>
                <a:lnTo>
                  <a:pt x="459727" y="1685696"/>
                </a:lnTo>
                <a:close/>
              </a:path>
              <a:path w="459740" h="2016125">
                <a:moveTo>
                  <a:pt x="459727" y="168287"/>
                </a:moveTo>
                <a:lnTo>
                  <a:pt x="459117" y="165354"/>
                </a:lnTo>
                <a:lnTo>
                  <a:pt x="456933" y="163931"/>
                </a:lnTo>
                <a:lnTo>
                  <a:pt x="406260" y="130822"/>
                </a:lnTo>
                <a:lnTo>
                  <a:pt x="403326" y="131419"/>
                </a:lnTo>
                <a:lnTo>
                  <a:pt x="367766" y="185851"/>
                </a:lnTo>
                <a:lnTo>
                  <a:pt x="368376" y="188772"/>
                </a:lnTo>
                <a:lnTo>
                  <a:pt x="421246" y="223316"/>
                </a:lnTo>
                <a:lnTo>
                  <a:pt x="424167" y="222694"/>
                </a:lnTo>
                <a:lnTo>
                  <a:pt x="459727" y="168287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163160" y="945544"/>
            <a:ext cx="2205990" cy="6737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3495">
              <a:lnSpc>
                <a:spcPts val="2535"/>
              </a:lnSpc>
              <a:spcBef>
                <a:spcPts val="130"/>
              </a:spcBef>
            </a:pPr>
            <a:r>
              <a:rPr dirty="0" sz="2250" spc="130" b="1">
                <a:solidFill>
                  <a:srgbClr val="2B3890"/>
                </a:solidFill>
                <a:latin typeface="Tahoma"/>
                <a:cs typeface="Tahoma"/>
              </a:rPr>
              <a:t>ЎЗБЕКИСТОН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ts val="2535"/>
              </a:lnSpc>
            </a:pPr>
            <a:r>
              <a:rPr dirty="0" sz="2250" spc="45">
                <a:solidFill>
                  <a:srgbClr val="2B3890"/>
                </a:solidFill>
                <a:latin typeface="Verdana"/>
                <a:cs typeface="Verdana"/>
              </a:rPr>
              <a:t>СТРАТЕГИRСИ</a:t>
            </a:r>
            <a:endParaRPr sz="2250">
              <a:latin typeface="Verdana"/>
              <a:cs typeface="Verdan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583316" y="822520"/>
            <a:ext cx="1904364" cy="894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700" spc="35">
                <a:solidFill>
                  <a:srgbClr val="2B3890"/>
                </a:solidFill>
              </a:rPr>
              <a:t>2030</a:t>
            </a:r>
            <a:endParaRPr sz="5700"/>
          </a:p>
        </p:txBody>
      </p:sp>
      <p:sp>
        <p:nvSpPr>
          <p:cNvPr id="18" name="object 18" descr=""/>
          <p:cNvSpPr/>
          <p:nvPr/>
        </p:nvSpPr>
        <p:spPr>
          <a:xfrm>
            <a:off x="10454995" y="1044143"/>
            <a:ext cx="19050" cy="506730"/>
          </a:xfrm>
          <a:custGeom>
            <a:avLst/>
            <a:gdLst/>
            <a:ahLst/>
            <a:cxnLst/>
            <a:rect l="l" t="t" r="r" b="b"/>
            <a:pathLst>
              <a:path w="19050" h="506730">
                <a:moveTo>
                  <a:pt x="18440" y="0"/>
                </a:moveTo>
                <a:lnTo>
                  <a:pt x="0" y="0"/>
                </a:lnTo>
                <a:lnTo>
                  <a:pt x="0" y="506590"/>
                </a:lnTo>
                <a:lnTo>
                  <a:pt x="18440" y="506590"/>
                </a:lnTo>
                <a:lnTo>
                  <a:pt x="18440" y="0"/>
                </a:lnTo>
                <a:close/>
              </a:path>
            </a:pathLst>
          </a:custGeom>
          <a:solidFill>
            <a:srgbClr val="2B389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1118050" y="595306"/>
            <a:ext cx="883919" cy="883919"/>
            <a:chOff x="1118050" y="595306"/>
            <a:chExt cx="883919" cy="883919"/>
          </a:xfrm>
        </p:grpSpPr>
        <p:sp>
          <p:nvSpPr>
            <p:cNvPr id="20" name="object 20" descr=""/>
            <p:cNvSpPr/>
            <p:nvPr/>
          </p:nvSpPr>
          <p:spPr>
            <a:xfrm>
              <a:off x="1118050" y="595306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19">
                  <a:moveTo>
                    <a:pt x="441820" y="0"/>
                  </a:moveTo>
                  <a:lnTo>
                    <a:pt x="393677" y="2591"/>
                  </a:lnTo>
                  <a:lnTo>
                    <a:pt x="347037" y="10188"/>
                  </a:lnTo>
                  <a:lnTo>
                    <a:pt x="302168" y="22519"/>
                  </a:lnTo>
                  <a:lnTo>
                    <a:pt x="259339" y="39315"/>
                  </a:lnTo>
                  <a:lnTo>
                    <a:pt x="218821" y="60307"/>
                  </a:lnTo>
                  <a:lnTo>
                    <a:pt x="180883" y="85226"/>
                  </a:lnTo>
                  <a:lnTo>
                    <a:pt x="145795" y="113801"/>
                  </a:lnTo>
                  <a:lnTo>
                    <a:pt x="113825" y="145764"/>
                  </a:lnTo>
                  <a:lnTo>
                    <a:pt x="85243" y="180845"/>
                  </a:lnTo>
                  <a:lnTo>
                    <a:pt x="60319" y="218774"/>
                  </a:lnTo>
                  <a:lnTo>
                    <a:pt x="39323" y="259283"/>
                  </a:lnTo>
                  <a:lnTo>
                    <a:pt x="22523" y="302101"/>
                  </a:lnTo>
                  <a:lnTo>
                    <a:pt x="10190" y="346959"/>
                  </a:lnTo>
                  <a:lnTo>
                    <a:pt x="2592" y="393588"/>
                  </a:lnTo>
                  <a:lnTo>
                    <a:pt x="0" y="441718"/>
                  </a:lnTo>
                  <a:lnTo>
                    <a:pt x="2592" y="489851"/>
                  </a:lnTo>
                  <a:lnTo>
                    <a:pt x="10190" y="536482"/>
                  </a:lnTo>
                  <a:lnTo>
                    <a:pt x="22523" y="581342"/>
                  </a:lnTo>
                  <a:lnTo>
                    <a:pt x="39323" y="624161"/>
                  </a:lnTo>
                  <a:lnTo>
                    <a:pt x="60319" y="664671"/>
                  </a:lnTo>
                  <a:lnTo>
                    <a:pt x="85243" y="702601"/>
                  </a:lnTo>
                  <a:lnTo>
                    <a:pt x="113825" y="737683"/>
                  </a:lnTo>
                  <a:lnTo>
                    <a:pt x="145795" y="769647"/>
                  </a:lnTo>
                  <a:lnTo>
                    <a:pt x="180883" y="798223"/>
                  </a:lnTo>
                  <a:lnTo>
                    <a:pt x="218821" y="823142"/>
                  </a:lnTo>
                  <a:lnTo>
                    <a:pt x="259339" y="844134"/>
                  </a:lnTo>
                  <a:lnTo>
                    <a:pt x="302168" y="860930"/>
                  </a:lnTo>
                  <a:lnTo>
                    <a:pt x="347037" y="873261"/>
                  </a:lnTo>
                  <a:lnTo>
                    <a:pt x="393677" y="880858"/>
                  </a:lnTo>
                  <a:lnTo>
                    <a:pt x="441820" y="883450"/>
                  </a:lnTo>
                  <a:lnTo>
                    <a:pt x="489960" y="880858"/>
                  </a:lnTo>
                  <a:lnTo>
                    <a:pt x="536599" y="873261"/>
                  </a:lnTo>
                  <a:lnTo>
                    <a:pt x="581467" y="860930"/>
                  </a:lnTo>
                  <a:lnTo>
                    <a:pt x="624295" y="844134"/>
                  </a:lnTo>
                  <a:lnTo>
                    <a:pt x="664813" y="823142"/>
                  </a:lnTo>
                  <a:lnTo>
                    <a:pt x="702751" y="798223"/>
                  </a:lnTo>
                  <a:lnTo>
                    <a:pt x="737840" y="769647"/>
                  </a:lnTo>
                  <a:lnTo>
                    <a:pt x="769810" y="737683"/>
                  </a:lnTo>
                  <a:lnTo>
                    <a:pt x="798393" y="702601"/>
                  </a:lnTo>
                  <a:lnTo>
                    <a:pt x="823317" y="664671"/>
                  </a:lnTo>
                  <a:lnTo>
                    <a:pt x="844315" y="624161"/>
                  </a:lnTo>
                  <a:lnTo>
                    <a:pt x="861115" y="581342"/>
                  </a:lnTo>
                  <a:lnTo>
                    <a:pt x="873449" y="536482"/>
                  </a:lnTo>
                  <a:lnTo>
                    <a:pt x="881047" y="489851"/>
                  </a:lnTo>
                  <a:lnTo>
                    <a:pt x="883640" y="441718"/>
                  </a:lnTo>
                  <a:lnTo>
                    <a:pt x="881047" y="393588"/>
                  </a:lnTo>
                  <a:lnTo>
                    <a:pt x="873449" y="346959"/>
                  </a:lnTo>
                  <a:lnTo>
                    <a:pt x="861115" y="302101"/>
                  </a:lnTo>
                  <a:lnTo>
                    <a:pt x="844315" y="259283"/>
                  </a:lnTo>
                  <a:lnTo>
                    <a:pt x="823317" y="218774"/>
                  </a:lnTo>
                  <a:lnTo>
                    <a:pt x="798393" y="180845"/>
                  </a:lnTo>
                  <a:lnTo>
                    <a:pt x="769810" y="145764"/>
                  </a:lnTo>
                  <a:lnTo>
                    <a:pt x="737840" y="113801"/>
                  </a:lnTo>
                  <a:lnTo>
                    <a:pt x="702751" y="85226"/>
                  </a:lnTo>
                  <a:lnTo>
                    <a:pt x="664813" y="60307"/>
                  </a:lnTo>
                  <a:lnTo>
                    <a:pt x="624295" y="39315"/>
                  </a:lnTo>
                  <a:lnTo>
                    <a:pt x="581467" y="22519"/>
                  </a:lnTo>
                  <a:lnTo>
                    <a:pt x="536599" y="10188"/>
                  </a:lnTo>
                  <a:lnTo>
                    <a:pt x="489960" y="2591"/>
                  </a:lnTo>
                  <a:lnTo>
                    <a:pt x="44182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120603" y="597855"/>
              <a:ext cx="878205" cy="878205"/>
            </a:xfrm>
            <a:custGeom>
              <a:avLst/>
              <a:gdLst/>
              <a:ahLst/>
              <a:cxnLst/>
              <a:rect l="l" t="t" r="r" b="b"/>
              <a:pathLst>
                <a:path w="878205" h="878205">
                  <a:moveTo>
                    <a:pt x="439013" y="0"/>
                  </a:moveTo>
                  <a:lnTo>
                    <a:pt x="391176" y="2575"/>
                  </a:lnTo>
                  <a:lnTo>
                    <a:pt x="344832" y="10123"/>
                  </a:lnTo>
                  <a:lnTo>
                    <a:pt x="300248" y="22376"/>
                  </a:lnTo>
                  <a:lnTo>
                    <a:pt x="257692" y="39065"/>
                  </a:lnTo>
                  <a:lnTo>
                    <a:pt x="217431" y="59924"/>
                  </a:lnTo>
                  <a:lnTo>
                    <a:pt x="179734" y="84685"/>
                  </a:lnTo>
                  <a:lnTo>
                    <a:pt x="144868" y="113079"/>
                  </a:lnTo>
                  <a:lnTo>
                    <a:pt x="113101" y="144839"/>
                  </a:lnTo>
                  <a:lnTo>
                    <a:pt x="84701" y="179698"/>
                  </a:lnTo>
                  <a:lnTo>
                    <a:pt x="59936" y="217388"/>
                  </a:lnTo>
                  <a:lnTo>
                    <a:pt x="39073" y="257640"/>
                  </a:lnTo>
                  <a:lnTo>
                    <a:pt x="22380" y="300188"/>
                  </a:lnTo>
                  <a:lnTo>
                    <a:pt x="10125" y="344763"/>
                  </a:lnTo>
                  <a:lnTo>
                    <a:pt x="2575" y="391097"/>
                  </a:lnTo>
                  <a:lnTo>
                    <a:pt x="0" y="438924"/>
                  </a:lnTo>
                  <a:lnTo>
                    <a:pt x="2575" y="486746"/>
                  </a:lnTo>
                  <a:lnTo>
                    <a:pt x="10125" y="533077"/>
                  </a:lnTo>
                  <a:lnTo>
                    <a:pt x="22380" y="577650"/>
                  </a:lnTo>
                  <a:lnTo>
                    <a:pt x="39073" y="620195"/>
                  </a:lnTo>
                  <a:lnTo>
                    <a:pt x="59936" y="660446"/>
                  </a:lnTo>
                  <a:lnTo>
                    <a:pt x="84701" y="698135"/>
                  </a:lnTo>
                  <a:lnTo>
                    <a:pt x="113101" y="732993"/>
                  </a:lnTo>
                  <a:lnTo>
                    <a:pt x="144868" y="764754"/>
                  </a:lnTo>
                  <a:lnTo>
                    <a:pt x="179734" y="793148"/>
                  </a:lnTo>
                  <a:lnTo>
                    <a:pt x="217431" y="817909"/>
                  </a:lnTo>
                  <a:lnTo>
                    <a:pt x="257692" y="838769"/>
                  </a:lnTo>
                  <a:lnTo>
                    <a:pt x="300248" y="855459"/>
                  </a:lnTo>
                  <a:lnTo>
                    <a:pt x="344832" y="867712"/>
                  </a:lnTo>
                  <a:lnTo>
                    <a:pt x="391176" y="875261"/>
                  </a:lnTo>
                  <a:lnTo>
                    <a:pt x="439013" y="877836"/>
                  </a:lnTo>
                  <a:lnTo>
                    <a:pt x="486848" y="875261"/>
                  </a:lnTo>
                  <a:lnTo>
                    <a:pt x="533190" y="867712"/>
                  </a:lnTo>
                  <a:lnTo>
                    <a:pt x="577774" y="855459"/>
                  </a:lnTo>
                  <a:lnTo>
                    <a:pt x="620329" y="838769"/>
                  </a:lnTo>
                  <a:lnTo>
                    <a:pt x="660590" y="817909"/>
                  </a:lnTo>
                  <a:lnTo>
                    <a:pt x="698287" y="793148"/>
                  </a:lnTo>
                  <a:lnTo>
                    <a:pt x="733153" y="764754"/>
                  </a:lnTo>
                  <a:lnTo>
                    <a:pt x="764920" y="732993"/>
                  </a:lnTo>
                  <a:lnTo>
                    <a:pt x="793321" y="698135"/>
                  </a:lnTo>
                  <a:lnTo>
                    <a:pt x="818087" y="660446"/>
                  </a:lnTo>
                  <a:lnTo>
                    <a:pt x="838951" y="620195"/>
                  </a:lnTo>
                  <a:lnTo>
                    <a:pt x="855645" y="577650"/>
                  </a:lnTo>
                  <a:lnTo>
                    <a:pt x="867901" y="533077"/>
                  </a:lnTo>
                  <a:lnTo>
                    <a:pt x="875451" y="486746"/>
                  </a:lnTo>
                  <a:lnTo>
                    <a:pt x="878027" y="438924"/>
                  </a:lnTo>
                  <a:lnTo>
                    <a:pt x="875451" y="391097"/>
                  </a:lnTo>
                  <a:lnTo>
                    <a:pt x="867901" y="344763"/>
                  </a:lnTo>
                  <a:lnTo>
                    <a:pt x="855645" y="300188"/>
                  </a:lnTo>
                  <a:lnTo>
                    <a:pt x="838951" y="257640"/>
                  </a:lnTo>
                  <a:lnTo>
                    <a:pt x="818087" y="217388"/>
                  </a:lnTo>
                  <a:lnTo>
                    <a:pt x="793321" y="179698"/>
                  </a:lnTo>
                  <a:lnTo>
                    <a:pt x="764920" y="144839"/>
                  </a:lnTo>
                  <a:lnTo>
                    <a:pt x="733153" y="113079"/>
                  </a:lnTo>
                  <a:lnTo>
                    <a:pt x="698287" y="84685"/>
                  </a:lnTo>
                  <a:lnTo>
                    <a:pt x="660590" y="59924"/>
                  </a:lnTo>
                  <a:lnTo>
                    <a:pt x="620329" y="39065"/>
                  </a:lnTo>
                  <a:lnTo>
                    <a:pt x="577774" y="22376"/>
                  </a:lnTo>
                  <a:lnTo>
                    <a:pt x="533190" y="10123"/>
                  </a:lnTo>
                  <a:lnTo>
                    <a:pt x="486848" y="2575"/>
                  </a:lnTo>
                  <a:lnTo>
                    <a:pt x="439013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2057" y="631241"/>
              <a:ext cx="517296" cy="63826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583070" y="876958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308279" y="390779"/>
                  </a:moveTo>
                  <a:lnTo>
                    <a:pt x="310476" y="392023"/>
                  </a:lnTo>
                  <a:lnTo>
                    <a:pt x="311048" y="392023"/>
                  </a:lnTo>
                  <a:lnTo>
                    <a:pt x="311048" y="391845"/>
                  </a:lnTo>
                  <a:lnTo>
                    <a:pt x="308279" y="390779"/>
                  </a:lnTo>
                  <a:close/>
                </a:path>
                <a:path w="311150" h="392430">
                  <a:moveTo>
                    <a:pt x="287816" y="373646"/>
                  </a:moveTo>
                  <a:lnTo>
                    <a:pt x="198526" y="373646"/>
                  </a:lnTo>
                  <a:lnTo>
                    <a:pt x="202476" y="374497"/>
                  </a:lnTo>
                  <a:lnTo>
                    <a:pt x="208572" y="375069"/>
                  </a:lnTo>
                  <a:lnTo>
                    <a:pt x="225526" y="377558"/>
                  </a:lnTo>
                  <a:lnTo>
                    <a:pt x="236562" y="378879"/>
                  </a:lnTo>
                  <a:lnTo>
                    <a:pt x="245378" y="380506"/>
                  </a:lnTo>
                  <a:lnTo>
                    <a:pt x="263280" y="382931"/>
                  </a:lnTo>
                  <a:lnTo>
                    <a:pt x="271995" y="384594"/>
                  </a:lnTo>
                  <a:lnTo>
                    <a:pt x="278853" y="385546"/>
                  </a:lnTo>
                  <a:lnTo>
                    <a:pt x="285673" y="387210"/>
                  </a:lnTo>
                  <a:lnTo>
                    <a:pt x="293230" y="388023"/>
                  </a:lnTo>
                  <a:lnTo>
                    <a:pt x="303008" y="390576"/>
                  </a:lnTo>
                  <a:lnTo>
                    <a:pt x="307951" y="390576"/>
                  </a:lnTo>
                  <a:lnTo>
                    <a:pt x="308304" y="390779"/>
                  </a:lnTo>
                  <a:lnTo>
                    <a:pt x="308117" y="390576"/>
                  </a:lnTo>
                  <a:lnTo>
                    <a:pt x="305917" y="387832"/>
                  </a:lnTo>
                  <a:lnTo>
                    <a:pt x="298043" y="382003"/>
                  </a:lnTo>
                  <a:lnTo>
                    <a:pt x="293015" y="377558"/>
                  </a:lnTo>
                  <a:lnTo>
                    <a:pt x="287816" y="373646"/>
                  </a:lnTo>
                  <a:close/>
                </a:path>
                <a:path w="311150" h="392430">
                  <a:moveTo>
                    <a:pt x="0" y="0"/>
                  </a:moveTo>
                  <a:lnTo>
                    <a:pt x="419" y="3797"/>
                  </a:lnTo>
                  <a:lnTo>
                    <a:pt x="2311" y="7632"/>
                  </a:lnTo>
                  <a:lnTo>
                    <a:pt x="5956" y="18821"/>
                  </a:lnTo>
                  <a:lnTo>
                    <a:pt x="7962" y="26682"/>
                  </a:lnTo>
                  <a:lnTo>
                    <a:pt x="10668" y="34099"/>
                  </a:lnTo>
                  <a:lnTo>
                    <a:pt x="13000" y="40998"/>
                  </a:lnTo>
                  <a:lnTo>
                    <a:pt x="15135" y="47886"/>
                  </a:lnTo>
                  <a:lnTo>
                    <a:pt x="17322" y="54739"/>
                  </a:lnTo>
                  <a:lnTo>
                    <a:pt x="19812" y="61531"/>
                  </a:lnTo>
                  <a:lnTo>
                    <a:pt x="23843" y="71917"/>
                  </a:lnTo>
                  <a:lnTo>
                    <a:pt x="31606" y="92817"/>
                  </a:lnTo>
                  <a:lnTo>
                    <a:pt x="35623" y="103060"/>
                  </a:lnTo>
                  <a:lnTo>
                    <a:pt x="39495" y="112731"/>
                  </a:lnTo>
                  <a:lnTo>
                    <a:pt x="43253" y="122315"/>
                  </a:lnTo>
                  <a:lnTo>
                    <a:pt x="58895" y="159032"/>
                  </a:lnTo>
                  <a:lnTo>
                    <a:pt x="75264" y="193875"/>
                  </a:lnTo>
                  <a:lnTo>
                    <a:pt x="88965" y="221056"/>
                  </a:lnTo>
                  <a:lnTo>
                    <a:pt x="94029" y="231163"/>
                  </a:lnTo>
                  <a:lnTo>
                    <a:pt x="99223" y="241126"/>
                  </a:lnTo>
                  <a:lnTo>
                    <a:pt x="104762" y="250875"/>
                  </a:lnTo>
                  <a:lnTo>
                    <a:pt x="107149" y="254838"/>
                  </a:lnTo>
                  <a:lnTo>
                    <a:pt x="108661" y="259092"/>
                  </a:lnTo>
                  <a:lnTo>
                    <a:pt x="111048" y="263055"/>
                  </a:lnTo>
                  <a:lnTo>
                    <a:pt x="115555" y="270731"/>
                  </a:lnTo>
                  <a:lnTo>
                    <a:pt x="124398" y="286231"/>
                  </a:lnTo>
                  <a:lnTo>
                    <a:pt x="128955" y="293928"/>
                  </a:lnTo>
                  <a:lnTo>
                    <a:pt x="134817" y="303329"/>
                  </a:lnTo>
                  <a:lnTo>
                    <a:pt x="140819" y="312677"/>
                  </a:lnTo>
                  <a:lnTo>
                    <a:pt x="146841" y="321982"/>
                  </a:lnTo>
                  <a:lnTo>
                    <a:pt x="152768" y="331254"/>
                  </a:lnTo>
                  <a:lnTo>
                    <a:pt x="155562" y="335686"/>
                  </a:lnTo>
                  <a:lnTo>
                    <a:pt x="158140" y="340131"/>
                  </a:lnTo>
                  <a:lnTo>
                    <a:pt x="165900" y="351142"/>
                  </a:lnTo>
                  <a:lnTo>
                    <a:pt x="170827" y="357797"/>
                  </a:lnTo>
                  <a:lnTo>
                    <a:pt x="177317" y="366991"/>
                  </a:lnTo>
                  <a:lnTo>
                    <a:pt x="179451" y="369265"/>
                  </a:lnTo>
                  <a:lnTo>
                    <a:pt x="180949" y="371830"/>
                  </a:lnTo>
                  <a:lnTo>
                    <a:pt x="184023" y="371957"/>
                  </a:lnTo>
                  <a:lnTo>
                    <a:pt x="187083" y="372338"/>
                  </a:lnTo>
                  <a:lnTo>
                    <a:pt x="194284" y="373862"/>
                  </a:lnTo>
                  <a:lnTo>
                    <a:pt x="198526" y="373646"/>
                  </a:lnTo>
                  <a:lnTo>
                    <a:pt x="287816" y="373646"/>
                  </a:lnTo>
                  <a:lnTo>
                    <a:pt x="287426" y="373354"/>
                  </a:lnTo>
                  <a:lnTo>
                    <a:pt x="278553" y="366255"/>
                  </a:lnTo>
                  <a:lnTo>
                    <a:pt x="261521" y="351376"/>
                  </a:lnTo>
                  <a:lnTo>
                    <a:pt x="252755" y="344220"/>
                  </a:lnTo>
                  <a:lnTo>
                    <a:pt x="248970" y="341312"/>
                  </a:lnTo>
                  <a:lnTo>
                    <a:pt x="245910" y="337439"/>
                  </a:lnTo>
                  <a:lnTo>
                    <a:pt x="242087" y="334505"/>
                  </a:lnTo>
                  <a:lnTo>
                    <a:pt x="237528" y="329933"/>
                  </a:lnTo>
                  <a:lnTo>
                    <a:pt x="234429" y="327456"/>
                  </a:lnTo>
                  <a:lnTo>
                    <a:pt x="231508" y="324777"/>
                  </a:lnTo>
                  <a:lnTo>
                    <a:pt x="224561" y="317550"/>
                  </a:lnTo>
                  <a:lnTo>
                    <a:pt x="219278" y="313486"/>
                  </a:lnTo>
                  <a:lnTo>
                    <a:pt x="214782" y="308152"/>
                  </a:lnTo>
                  <a:lnTo>
                    <a:pt x="205397" y="298754"/>
                  </a:lnTo>
                  <a:lnTo>
                    <a:pt x="200050" y="294259"/>
                  </a:lnTo>
                  <a:lnTo>
                    <a:pt x="193167" y="285292"/>
                  </a:lnTo>
                  <a:lnTo>
                    <a:pt x="188912" y="282562"/>
                  </a:lnTo>
                  <a:lnTo>
                    <a:pt x="186093" y="278879"/>
                  </a:lnTo>
                  <a:lnTo>
                    <a:pt x="180706" y="272501"/>
                  </a:lnTo>
                  <a:lnTo>
                    <a:pt x="169205" y="260330"/>
                  </a:lnTo>
                  <a:lnTo>
                    <a:pt x="163804" y="253923"/>
                  </a:lnTo>
                  <a:lnTo>
                    <a:pt x="159600" y="248437"/>
                  </a:lnTo>
                  <a:lnTo>
                    <a:pt x="154101" y="243801"/>
                  </a:lnTo>
                  <a:lnTo>
                    <a:pt x="149898" y="238302"/>
                  </a:lnTo>
                  <a:lnTo>
                    <a:pt x="141263" y="227406"/>
                  </a:lnTo>
                  <a:lnTo>
                    <a:pt x="123569" y="205886"/>
                  </a:lnTo>
                  <a:lnTo>
                    <a:pt x="115049" y="194868"/>
                  </a:lnTo>
                  <a:lnTo>
                    <a:pt x="108338" y="185697"/>
                  </a:lnTo>
                  <a:lnTo>
                    <a:pt x="101771" y="176568"/>
                  </a:lnTo>
                  <a:lnTo>
                    <a:pt x="95145" y="167240"/>
                  </a:lnTo>
                  <a:lnTo>
                    <a:pt x="84404" y="151980"/>
                  </a:lnTo>
                  <a:lnTo>
                    <a:pt x="79883" y="145986"/>
                  </a:lnTo>
                  <a:lnTo>
                    <a:pt x="55228" y="106608"/>
                  </a:lnTo>
                  <a:lnTo>
                    <a:pt x="37716" y="76384"/>
                  </a:lnTo>
                  <a:lnTo>
                    <a:pt x="34099" y="70104"/>
                  </a:lnTo>
                  <a:lnTo>
                    <a:pt x="32232" y="67005"/>
                  </a:lnTo>
                  <a:lnTo>
                    <a:pt x="31203" y="63665"/>
                  </a:lnTo>
                  <a:lnTo>
                    <a:pt x="29337" y="60578"/>
                  </a:lnTo>
                  <a:lnTo>
                    <a:pt x="25336" y="53822"/>
                  </a:lnTo>
                  <a:lnTo>
                    <a:pt x="21767" y="46824"/>
                  </a:lnTo>
                  <a:lnTo>
                    <a:pt x="18669" y="39624"/>
                  </a:lnTo>
                  <a:lnTo>
                    <a:pt x="13144" y="28956"/>
                  </a:lnTo>
                  <a:lnTo>
                    <a:pt x="10274" y="22428"/>
                  </a:lnTo>
                  <a:lnTo>
                    <a:pt x="7188" y="16103"/>
                  </a:lnTo>
                  <a:lnTo>
                    <a:pt x="3111" y="6819"/>
                  </a:lnTo>
                  <a:lnTo>
                    <a:pt x="1854" y="2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583070" y="876958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19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56"/>
                  </a:lnTo>
                  <a:lnTo>
                    <a:pt x="18669" y="39624"/>
                  </a:lnTo>
                  <a:lnTo>
                    <a:pt x="21767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16" y="76384"/>
                  </a:lnTo>
                  <a:lnTo>
                    <a:pt x="41209" y="82762"/>
                  </a:lnTo>
                  <a:lnTo>
                    <a:pt x="44720" y="89145"/>
                  </a:lnTo>
                  <a:lnTo>
                    <a:pt x="69048" y="128782"/>
                  </a:lnTo>
                  <a:lnTo>
                    <a:pt x="75996" y="139814"/>
                  </a:lnTo>
                  <a:lnTo>
                    <a:pt x="79883" y="145986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95145" y="167240"/>
                  </a:lnTo>
                  <a:lnTo>
                    <a:pt x="123569" y="205886"/>
                  </a:lnTo>
                  <a:lnTo>
                    <a:pt x="141263" y="227406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30"/>
                  </a:lnTo>
                  <a:lnTo>
                    <a:pt x="174958" y="266420"/>
                  </a:lnTo>
                  <a:lnTo>
                    <a:pt x="180706" y="272501"/>
                  </a:lnTo>
                  <a:lnTo>
                    <a:pt x="186093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59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52"/>
                  </a:lnTo>
                  <a:lnTo>
                    <a:pt x="219278" y="313486"/>
                  </a:lnTo>
                  <a:lnTo>
                    <a:pt x="224561" y="317550"/>
                  </a:lnTo>
                  <a:lnTo>
                    <a:pt x="225958" y="319011"/>
                  </a:lnTo>
                  <a:lnTo>
                    <a:pt x="227355" y="320471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28" y="329933"/>
                  </a:lnTo>
                  <a:lnTo>
                    <a:pt x="242087" y="334505"/>
                  </a:lnTo>
                  <a:lnTo>
                    <a:pt x="245910" y="337439"/>
                  </a:lnTo>
                  <a:lnTo>
                    <a:pt x="248970" y="341312"/>
                  </a:lnTo>
                  <a:lnTo>
                    <a:pt x="252755" y="344220"/>
                  </a:lnTo>
                  <a:lnTo>
                    <a:pt x="261521" y="351376"/>
                  </a:lnTo>
                  <a:lnTo>
                    <a:pt x="270019" y="358825"/>
                  </a:lnTo>
                  <a:lnTo>
                    <a:pt x="278553" y="366255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32"/>
                  </a:lnTo>
                  <a:lnTo>
                    <a:pt x="308279" y="390779"/>
                  </a:lnTo>
                  <a:lnTo>
                    <a:pt x="311048" y="391845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49" y="390575"/>
                  </a:lnTo>
                  <a:lnTo>
                    <a:pt x="302907" y="390550"/>
                  </a:lnTo>
                  <a:lnTo>
                    <a:pt x="299808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80" y="382931"/>
                  </a:lnTo>
                  <a:lnTo>
                    <a:pt x="254346" y="381712"/>
                  </a:lnTo>
                  <a:lnTo>
                    <a:pt x="245378" y="380506"/>
                  </a:lnTo>
                  <a:lnTo>
                    <a:pt x="236562" y="378879"/>
                  </a:lnTo>
                  <a:lnTo>
                    <a:pt x="225526" y="377558"/>
                  </a:lnTo>
                  <a:lnTo>
                    <a:pt x="208572" y="375069"/>
                  </a:lnTo>
                  <a:lnTo>
                    <a:pt x="202476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83" y="372338"/>
                  </a:lnTo>
                  <a:lnTo>
                    <a:pt x="184023" y="371957"/>
                  </a:lnTo>
                  <a:lnTo>
                    <a:pt x="180949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15" y="364591"/>
                  </a:lnTo>
                  <a:lnTo>
                    <a:pt x="170827" y="357797"/>
                  </a:lnTo>
                  <a:lnTo>
                    <a:pt x="165900" y="351142"/>
                  </a:lnTo>
                  <a:lnTo>
                    <a:pt x="161137" y="344398"/>
                  </a:lnTo>
                  <a:lnTo>
                    <a:pt x="158140" y="340131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82"/>
                  </a:lnTo>
                  <a:lnTo>
                    <a:pt x="140819" y="312677"/>
                  </a:lnTo>
                  <a:lnTo>
                    <a:pt x="134817" y="303329"/>
                  </a:lnTo>
                  <a:lnTo>
                    <a:pt x="128955" y="293928"/>
                  </a:lnTo>
                  <a:lnTo>
                    <a:pt x="124398" y="286231"/>
                  </a:lnTo>
                  <a:lnTo>
                    <a:pt x="119968" y="278477"/>
                  </a:lnTo>
                  <a:lnTo>
                    <a:pt x="115555" y="270731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49" y="254838"/>
                  </a:lnTo>
                  <a:lnTo>
                    <a:pt x="104762" y="250875"/>
                  </a:lnTo>
                  <a:lnTo>
                    <a:pt x="99223" y="241126"/>
                  </a:lnTo>
                  <a:lnTo>
                    <a:pt x="94029" y="231163"/>
                  </a:lnTo>
                  <a:lnTo>
                    <a:pt x="88965" y="221056"/>
                  </a:lnTo>
                  <a:lnTo>
                    <a:pt x="83820" y="210870"/>
                  </a:lnTo>
                  <a:lnTo>
                    <a:pt x="66960" y="176568"/>
                  </a:lnTo>
                  <a:lnTo>
                    <a:pt x="51053" y="141351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606" y="92817"/>
                  </a:lnTo>
                  <a:lnTo>
                    <a:pt x="27727" y="82391"/>
                  </a:lnTo>
                  <a:lnTo>
                    <a:pt x="23843" y="71917"/>
                  </a:lnTo>
                  <a:lnTo>
                    <a:pt x="19812" y="61531"/>
                  </a:lnTo>
                  <a:lnTo>
                    <a:pt x="17322" y="54739"/>
                  </a:lnTo>
                  <a:lnTo>
                    <a:pt x="15135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82"/>
                  </a:lnTo>
                  <a:lnTo>
                    <a:pt x="5956" y="18821"/>
                  </a:lnTo>
                  <a:lnTo>
                    <a:pt x="3441" y="11061"/>
                  </a:lnTo>
                  <a:lnTo>
                    <a:pt x="2311" y="7632"/>
                  </a:lnTo>
                  <a:lnTo>
                    <a:pt x="419" y="3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583070" y="876958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19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56"/>
                  </a:lnTo>
                  <a:lnTo>
                    <a:pt x="18669" y="39624"/>
                  </a:lnTo>
                  <a:lnTo>
                    <a:pt x="21767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16" y="76384"/>
                  </a:lnTo>
                  <a:lnTo>
                    <a:pt x="41209" y="82762"/>
                  </a:lnTo>
                  <a:lnTo>
                    <a:pt x="44720" y="89145"/>
                  </a:lnTo>
                  <a:lnTo>
                    <a:pt x="69048" y="128782"/>
                  </a:lnTo>
                  <a:lnTo>
                    <a:pt x="75996" y="139814"/>
                  </a:lnTo>
                  <a:lnTo>
                    <a:pt x="79883" y="145986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95145" y="167240"/>
                  </a:lnTo>
                  <a:lnTo>
                    <a:pt x="123569" y="205886"/>
                  </a:lnTo>
                  <a:lnTo>
                    <a:pt x="141263" y="227406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30"/>
                  </a:lnTo>
                  <a:lnTo>
                    <a:pt x="174958" y="266420"/>
                  </a:lnTo>
                  <a:lnTo>
                    <a:pt x="180706" y="272501"/>
                  </a:lnTo>
                  <a:lnTo>
                    <a:pt x="186093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59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52"/>
                  </a:lnTo>
                  <a:lnTo>
                    <a:pt x="219278" y="313486"/>
                  </a:lnTo>
                  <a:lnTo>
                    <a:pt x="224561" y="317550"/>
                  </a:lnTo>
                  <a:lnTo>
                    <a:pt x="225958" y="319011"/>
                  </a:lnTo>
                  <a:lnTo>
                    <a:pt x="227355" y="320471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28" y="329933"/>
                  </a:lnTo>
                  <a:lnTo>
                    <a:pt x="242087" y="334505"/>
                  </a:lnTo>
                  <a:lnTo>
                    <a:pt x="245910" y="337439"/>
                  </a:lnTo>
                  <a:lnTo>
                    <a:pt x="248970" y="341312"/>
                  </a:lnTo>
                  <a:lnTo>
                    <a:pt x="252755" y="344220"/>
                  </a:lnTo>
                  <a:lnTo>
                    <a:pt x="261521" y="351376"/>
                  </a:lnTo>
                  <a:lnTo>
                    <a:pt x="270019" y="358825"/>
                  </a:lnTo>
                  <a:lnTo>
                    <a:pt x="278553" y="366255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32"/>
                  </a:lnTo>
                  <a:lnTo>
                    <a:pt x="308279" y="390779"/>
                  </a:lnTo>
                  <a:lnTo>
                    <a:pt x="311048" y="391845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49" y="390575"/>
                  </a:lnTo>
                  <a:lnTo>
                    <a:pt x="302907" y="390550"/>
                  </a:lnTo>
                  <a:lnTo>
                    <a:pt x="299808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80" y="382931"/>
                  </a:lnTo>
                  <a:lnTo>
                    <a:pt x="254346" y="381712"/>
                  </a:lnTo>
                  <a:lnTo>
                    <a:pt x="245378" y="380506"/>
                  </a:lnTo>
                  <a:lnTo>
                    <a:pt x="236562" y="378879"/>
                  </a:lnTo>
                  <a:lnTo>
                    <a:pt x="225526" y="377558"/>
                  </a:lnTo>
                  <a:lnTo>
                    <a:pt x="208572" y="375069"/>
                  </a:lnTo>
                  <a:lnTo>
                    <a:pt x="202476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83" y="372338"/>
                  </a:lnTo>
                  <a:lnTo>
                    <a:pt x="184023" y="371957"/>
                  </a:lnTo>
                  <a:lnTo>
                    <a:pt x="180949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15" y="364591"/>
                  </a:lnTo>
                  <a:lnTo>
                    <a:pt x="170827" y="357797"/>
                  </a:lnTo>
                  <a:lnTo>
                    <a:pt x="165900" y="351142"/>
                  </a:lnTo>
                  <a:lnTo>
                    <a:pt x="161137" y="344398"/>
                  </a:lnTo>
                  <a:lnTo>
                    <a:pt x="158140" y="340131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82"/>
                  </a:lnTo>
                  <a:lnTo>
                    <a:pt x="140819" y="312677"/>
                  </a:lnTo>
                  <a:lnTo>
                    <a:pt x="134817" y="303329"/>
                  </a:lnTo>
                  <a:lnTo>
                    <a:pt x="128955" y="293928"/>
                  </a:lnTo>
                  <a:lnTo>
                    <a:pt x="124398" y="286231"/>
                  </a:lnTo>
                  <a:lnTo>
                    <a:pt x="119968" y="278477"/>
                  </a:lnTo>
                  <a:lnTo>
                    <a:pt x="115555" y="270731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49" y="254838"/>
                  </a:lnTo>
                  <a:lnTo>
                    <a:pt x="104762" y="250875"/>
                  </a:lnTo>
                  <a:lnTo>
                    <a:pt x="99223" y="241126"/>
                  </a:lnTo>
                  <a:lnTo>
                    <a:pt x="94029" y="231163"/>
                  </a:lnTo>
                  <a:lnTo>
                    <a:pt x="88965" y="221056"/>
                  </a:lnTo>
                  <a:lnTo>
                    <a:pt x="83820" y="210870"/>
                  </a:lnTo>
                  <a:lnTo>
                    <a:pt x="66960" y="176568"/>
                  </a:lnTo>
                  <a:lnTo>
                    <a:pt x="51053" y="141351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606" y="92817"/>
                  </a:lnTo>
                  <a:lnTo>
                    <a:pt x="27727" y="82391"/>
                  </a:lnTo>
                  <a:lnTo>
                    <a:pt x="23843" y="71917"/>
                  </a:lnTo>
                  <a:lnTo>
                    <a:pt x="19812" y="61531"/>
                  </a:lnTo>
                  <a:lnTo>
                    <a:pt x="17322" y="54739"/>
                  </a:lnTo>
                  <a:lnTo>
                    <a:pt x="15135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82"/>
                  </a:lnTo>
                  <a:lnTo>
                    <a:pt x="5956" y="18821"/>
                  </a:lnTo>
                  <a:lnTo>
                    <a:pt x="3441" y="11061"/>
                  </a:lnTo>
                  <a:lnTo>
                    <a:pt x="2311" y="7632"/>
                  </a:lnTo>
                  <a:lnTo>
                    <a:pt x="419" y="3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6" name="object 2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130" y="1563386"/>
            <a:ext cx="1882457" cy="117894"/>
          </a:xfrm>
          <a:prstGeom prst="rect">
            <a:avLst/>
          </a:prstGeom>
        </p:spPr>
      </p:pic>
      <p:sp>
        <p:nvSpPr>
          <p:cNvPr id="27" name="object 27" descr=""/>
          <p:cNvSpPr/>
          <p:nvPr/>
        </p:nvSpPr>
        <p:spPr>
          <a:xfrm>
            <a:off x="1279905" y="1753603"/>
            <a:ext cx="577215" cy="94615"/>
          </a:xfrm>
          <a:custGeom>
            <a:avLst/>
            <a:gdLst/>
            <a:ahLst/>
            <a:cxnLst/>
            <a:rect l="l" t="t" r="r" b="b"/>
            <a:pathLst>
              <a:path w="577214" h="94614">
                <a:moveTo>
                  <a:pt x="576757" y="380"/>
                </a:moveTo>
                <a:lnTo>
                  <a:pt x="556818" y="380"/>
                </a:lnTo>
                <a:lnTo>
                  <a:pt x="556818" y="94424"/>
                </a:lnTo>
                <a:lnTo>
                  <a:pt x="576757" y="94424"/>
                </a:lnTo>
                <a:lnTo>
                  <a:pt x="576757" y="380"/>
                </a:lnTo>
                <a:close/>
              </a:path>
              <a:path w="577214" h="94614">
                <a:moveTo>
                  <a:pt x="540600" y="380"/>
                </a:moveTo>
                <a:lnTo>
                  <a:pt x="473049" y="380"/>
                </a:lnTo>
                <a:lnTo>
                  <a:pt x="473049" y="16852"/>
                </a:lnTo>
                <a:lnTo>
                  <a:pt x="516928" y="16852"/>
                </a:lnTo>
                <a:lnTo>
                  <a:pt x="471830" y="81495"/>
                </a:lnTo>
                <a:lnTo>
                  <a:pt x="471830" y="94424"/>
                </a:lnTo>
                <a:lnTo>
                  <a:pt x="541820" y="94424"/>
                </a:lnTo>
                <a:lnTo>
                  <a:pt x="541820" y="77952"/>
                </a:lnTo>
                <a:lnTo>
                  <a:pt x="495566" y="77952"/>
                </a:lnTo>
                <a:lnTo>
                  <a:pt x="540600" y="13246"/>
                </a:lnTo>
                <a:lnTo>
                  <a:pt x="540600" y="380"/>
                </a:lnTo>
                <a:close/>
              </a:path>
              <a:path w="577214" h="94614">
                <a:moveTo>
                  <a:pt x="322059" y="380"/>
                </a:moveTo>
                <a:lnTo>
                  <a:pt x="302120" y="380"/>
                </a:lnTo>
                <a:lnTo>
                  <a:pt x="302120" y="94424"/>
                </a:lnTo>
                <a:lnTo>
                  <a:pt x="322059" y="94424"/>
                </a:lnTo>
                <a:lnTo>
                  <a:pt x="322059" y="60845"/>
                </a:lnTo>
                <a:lnTo>
                  <a:pt x="330492" y="54800"/>
                </a:lnTo>
                <a:lnTo>
                  <a:pt x="352778" y="54800"/>
                </a:lnTo>
                <a:lnTo>
                  <a:pt x="345600" y="43421"/>
                </a:lnTo>
                <a:lnTo>
                  <a:pt x="322059" y="43421"/>
                </a:lnTo>
                <a:lnTo>
                  <a:pt x="322059" y="380"/>
                </a:lnTo>
                <a:close/>
              </a:path>
              <a:path w="577214" h="94614">
                <a:moveTo>
                  <a:pt x="352778" y="54800"/>
                </a:moveTo>
                <a:lnTo>
                  <a:pt x="330492" y="54800"/>
                </a:lnTo>
                <a:lnTo>
                  <a:pt x="355117" y="94424"/>
                </a:lnTo>
                <a:lnTo>
                  <a:pt x="377774" y="94424"/>
                </a:lnTo>
                <a:lnTo>
                  <a:pt x="352778" y="54800"/>
                </a:lnTo>
                <a:close/>
              </a:path>
              <a:path w="577214" h="94614">
                <a:moveTo>
                  <a:pt x="435356" y="0"/>
                </a:moveTo>
                <a:lnTo>
                  <a:pt x="410971" y="0"/>
                </a:lnTo>
                <a:lnTo>
                  <a:pt x="377774" y="94424"/>
                </a:lnTo>
                <a:lnTo>
                  <a:pt x="399262" y="94424"/>
                </a:lnTo>
                <a:lnTo>
                  <a:pt x="406082" y="72034"/>
                </a:lnTo>
                <a:lnTo>
                  <a:pt x="460778" y="72034"/>
                </a:lnTo>
                <a:lnTo>
                  <a:pt x="454880" y="55321"/>
                </a:lnTo>
                <a:lnTo>
                  <a:pt x="411099" y="55321"/>
                </a:lnTo>
                <a:lnTo>
                  <a:pt x="415623" y="40595"/>
                </a:lnTo>
                <a:lnTo>
                  <a:pt x="419157" y="28900"/>
                </a:lnTo>
                <a:lnTo>
                  <a:pt x="421700" y="20236"/>
                </a:lnTo>
                <a:lnTo>
                  <a:pt x="423252" y="14604"/>
                </a:lnTo>
                <a:lnTo>
                  <a:pt x="440510" y="14604"/>
                </a:lnTo>
                <a:lnTo>
                  <a:pt x="435356" y="0"/>
                </a:lnTo>
                <a:close/>
              </a:path>
              <a:path w="577214" h="94614">
                <a:moveTo>
                  <a:pt x="460778" y="72034"/>
                </a:moveTo>
                <a:lnTo>
                  <a:pt x="440372" y="72034"/>
                </a:lnTo>
                <a:lnTo>
                  <a:pt x="447192" y="94424"/>
                </a:lnTo>
                <a:lnTo>
                  <a:pt x="468680" y="94424"/>
                </a:lnTo>
                <a:lnTo>
                  <a:pt x="460778" y="72034"/>
                </a:lnTo>
                <a:close/>
              </a:path>
              <a:path w="577214" h="94614">
                <a:moveTo>
                  <a:pt x="440510" y="14604"/>
                </a:moveTo>
                <a:lnTo>
                  <a:pt x="423252" y="14604"/>
                </a:lnTo>
                <a:lnTo>
                  <a:pt x="423608" y="16141"/>
                </a:lnTo>
                <a:lnTo>
                  <a:pt x="424167" y="18249"/>
                </a:lnTo>
                <a:lnTo>
                  <a:pt x="424954" y="20904"/>
                </a:lnTo>
                <a:lnTo>
                  <a:pt x="431394" y="41756"/>
                </a:lnTo>
                <a:lnTo>
                  <a:pt x="435610" y="55321"/>
                </a:lnTo>
                <a:lnTo>
                  <a:pt x="454880" y="55321"/>
                </a:lnTo>
                <a:lnTo>
                  <a:pt x="440510" y="14604"/>
                </a:lnTo>
                <a:close/>
              </a:path>
              <a:path w="577214" h="94614">
                <a:moveTo>
                  <a:pt x="377520" y="380"/>
                </a:moveTo>
                <a:lnTo>
                  <a:pt x="355384" y="380"/>
                </a:lnTo>
                <a:lnTo>
                  <a:pt x="329907" y="32346"/>
                </a:lnTo>
                <a:lnTo>
                  <a:pt x="322059" y="43421"/>
                </a:lnTo>
                <a:lnTo>
                  <a:pt x="345600" y="43421"/>
                </a:lnTo>
                <a:lnTo>
                  <a:pt x="344703" y="41998"/>
                </a:lnTo>
                <a:lnTo>
                  <a:pt x="377520" y="380"/>
                </a:lnTo>
                <a:close/>
              </a:path>
              <a:path w="577214" h="94614">
                <a:moveTo>
                  <a:pt x="242531" y="393"/>
                </a:moveTo>
                <a:lnTo>
                  <a:pt x="215137" y="393"/>
                </a:lnTo>
                <a:lnTo>
                  <a:pt x="215137" y="94424"/>
                </a:lnTo>
                <a:lnTo>
                  <a:pt x="235077" y="94424"/>
                </a:lnTo>
                <a:lnTo>
                  <a:pt x="235077" y="58343"/>
                </a:lnTo>
                <a:lnTo>
                  <a:pt x="265891" y="58343"/>
                </a:lnTo>
                <a:lnTo>
                  <a:pt x="262610" y="53454"/>
                </a:lnTo>
                <a:lnTo>
                  <a:pt x="267779" y="51333"/>
                </a:lnTo>
                <a:lnTo>
                  <a:pt x="272249" y="47828"/>
                </a:lnTo>
                <a:lnTo>
                  <a:pt x="275539" y="43319"/>
                </a:lnTo>
                <a:lnTo>
                  <a:pt x="276372" y="42138"/>
                </a:lnTo>
                <a:lnTo>
                  <a:pt x="235077" y="42138"/>
                </a:lnTo>
                <a:lnTo>
                  <a:pt x="235077" y="16725"/>
                </a:lnTo>
                <a:lnTo>
                  <a:pt x="279084" y="16725"/>
                </a:lnTo>
                <a:lnTo>
                  <a:pt x="277037" y="12014"/>
                </a:lnTo>
                <a:lnTo>
                  <a:pt x="270903" y="7365"/>
                </a:lnTo>
                <a:lnTo>
                  <a:pt x="265679" y="4315"/>
                </a:lnTo>
                <a:lnTo>
                  <a:pt x="259208" y="2136"/>
                </a:lnTo>
                <a:lnTo>
                  <a:pt x="251492" y="829"/>
                </a:lnTo>
                <a:lnTo>
                  <a:pt x="242531" y="393"/>
                </a:lnTo>
                <a:close/>
              </a:path>
              <a:path w="577214" h="94614">
                <a:moveTo>
                  <a:pt x="265891" y="58343"/>
                </a:moveTo>
                <a:lnTo>
                  <a:pt x="245694" y="58343"/>
                </a:lnTo>
                <a:lnTo>
                  <a:pt x="268147" y="94424"/>
                </a:lnTo>
                <a:lnTo>
                  <a:pt x="290271" y="94424"/>
                </a:lnTo>
                <a:lnTo>
                  <a:pt x="286134" y="88390"/>
                </a:lnTo>
                <a:lnTo>
                  <a:pt x="265891" y="58343"/>
                </a:lnTo>
                <a:close/>
              </a:path>
              <a:path w="577214" h="94614">
                <a:moveTo>
                  <a:pt x="279084" y="16725"/>
                </a:moveTo>
                <a:lnTo>
                  <a:pt x="247561" y="16725"/>
                </a:lnTo>
                <a:lnTo>
                  <a:pt x="252310" y="17665"/>
                </a:lnTo>
                <a:lnTo>
                  <a:pt x="258444" y="21437"/>
                </a:lnTo>
                <a:lnTo>
                  <a:pt x="259969" y="24612"/>
                </a:lnTo>
                <a:lnTo>
                  <a:pt x="259847" y="33845"/>
                </a:lnTo>
                <a:lnTo>
                  <a:pt x="258470" y="36880"/>
                </a:lnTo>
                <a:lnTo>
                  <a:pt x="252463" y="41084"/>
                </a:lnTo>
                <a:lnTo>
                  <a:pt x="247815" y="42138"/>
                </a:lnTo>
                <a:lnTo>
                  <a:pt x="276372" y="42138"/>
                </a:lnTo>
                <a:lnTo>
                  <a:pt x="278587" y="39001"/>
                </a:lnTo>
                <a:lnTo>
                  <a:pt x="280187" y="33845"/>
                </a:lnTo>
                <a:lnTo>
                  <a:pt x="280111" y="19088"/>
                </a:lnTo>
                <a:lnTo>
                  <a:pt x="279084" y="16725"/>
                </a:lnTo>
                <a:close/>
              </a:path>
              <a:path w="577214" h="94614">
                <a:moveTo>
                  <a:pt x="169964" y="0"/>
                </a:moveTo>
                <a:lnTo>
                  <a:pt x="145580" y="0"/>
                </a:lnTo>
                <a:lnTo>
                  <a:pt x="112382" y="94424"/>
                </a:lnTo>
                <a:lnTo>
                  <a:pt x="133870" y="94424"/>
                </a:lnTo>
                <a:lnTo>
                  <a:pt x="140690" y="72034"/>
                </a:lnTo>
                <a:lnTo>
                  <a:pt x="195386" y="72034"/>
                </a:lnTo>
                <a:lnTo>
                  <a:pt x="189488" y="55321"/>
                </a:lnTo>
                <a:lnTo>
                  <a:pt x="145707" y="55321"/>
                </a:lnTo>
                <a:lnTo>
                  <a:pt x="150231" y="40595"/>
                </a:lnTo>
                <a:lnTo>
                  <a:pt x="153766" y="28900"/>
                </a:lnTo>
                <a:lnTo>
                  <a:pt x="156313" y="20236"/>
                </a:lnTo>
                <a:lnTo>
                  <a:pt x="157873" y="14604"/>
                </a:lnTo>
                <a:lnTo>
                  <a:pt x="175118" y="14604"/>
                </a:lnTo>
                <a:lnTo>
                  <a:pt x="169964" y="0"/>
                </a:lnTo>
                <a:close/>
              </a:path>
              <a:path w="577214" h="94614">
                <a:moveTo>
                  <a:pt x="195386" y="72034"/>
                </a:moveTo>
                <a:lnTo>
                  <a:pt x="174980" y="72034"/>
                </a:lnTo>
                <a:lnTo>
                  <a:pt x="181800" y="94424"/>
                </a:lnTo>
                <a:lnTo>
                  <a:pt x="203288" y="94424"/>
                </a:lnTo>
                <a:lnTo>
                  <a:pt x="195386" y="72034"/>
                </a:lnTo>
                <a:close/>
              </a:path>
              <a:path w="577214" h="94614">
                <a:moveTo>
                  <a:pt x="175118" y="14604"/>
                </a:moveTo>
                <a:lnTo>
                  <a:pt x="157873" y="14604"/>
                </a:lnTo>
                <a:lnTo>
                  <a:pt x="158216" y="16141"/>
                </a:lnTo>
                <a:lnTo>
                  <a:pt x="158788" y="18249"/>
                </a:lnTo>
                <a:lnTo>
                  <a:pt x="159575" y="20904"/>
                </a:lnTo>
                <a:lnTo>
                  <a:pt x="166010" y="41756"/>
                </a:lnTo>
                <a:lnTo>
                  <a:pt x="170218" y="55321"/>
                </a:lnTo>
                <a:lnTo>
                  <a:pt x="189488" y="55321"/>
                </a:lnTo>
                <a:lnTo>
                  <a:pt x="175118" y="14604"/>
                </a:lnTo>
                <a:close/>
              </a:path>
              <a:path w="577214" h="94614">
                <a:moveTo>
                  <a:pt x="27139" y="380"/>
                </a:moveTo>
                <a:lnTo>
                  <a:pt x="0" y="380"/>
                </a:lnTo>
                <a:lnTo>
                  <a:pt x="0" y="94424"/>
                </a:lnTo>
                <a:lnTo>
                  <a:pt x="17805" y="94424"/>
                </a:lnTo>
                <a:lnTo>
                  <a:pt x="17710" y="45389"/>
                </a:lnTo>
                <a:lnTo>
                  <a:pt x="17523" y="39903"/>
                </a:lnTo>
                <a:lnTo>
                  <a:pt x="17203" y="32613"/>
                </a:lnTo>
                <a:lnTo>
                  <a:pt x="16605" y="20777"/>
                </a:lnTo>
                <a:lnTo>
                  <a:pt x="33453" y="20777"/>
                </a:lnTo>
                <a:lnTo>
                  <a:pt x="27139" y="380"/>
                </a:lnTo>
                <a:close/>
              </a:path>
              <a:path w="577214" h="94614">
                <a:moveTo>
                  <a:pt x="33453" y="20777"/>
                </a:moveTo>
                <a:lnTo>
                  <a:pt x="17209" y="20777"/>
                </a:lnTo>
                <a:lnTo>
                  <a:pt x="39814" y="94424"/>
                </a:lnTo>
                <a:lnTo>
                  <a:pt x="58089" y="94424"/>
                </a:lnTo>
                <a:lnTo>
                  <a:pt x="65372" y="72301"/>
                </a:lnTo>
                <a:lnTo>
                  <a:pt x="49403" y="72301"/>
                </a:lnTo>
                <a:lnTo>
                  <a:pt x="33453" y="20777"/>
                </a:lnTo>
                <a:close/>
              </a:path>
              <a:path w="577214" h="94614">
                <a:moveTo>
                  <a:pt x="100545" y="20777"/>
                </a:moveTo>
                <a:lnTo>
                  <a:pt x="82918" y="20777"/>
                </a:lnTo>
                <a:lnTo>
                  <a:pt x="82137" y="39411"/>
                </a:lnTo>
                <a:lnTo>
                  <a:pt x="82118" y="39903"/>
                </a:lnTo>
                <a:lnTo>
                  <a:pt x="81991" y="45389"/>
                </a:lnTo>
                <a:lnTo>
                  <a:pt x="81953" y="94424"/>
                </a:lnTo>
                <a:lnTo>
                  <a:pt x="100545" y="94424"/>
                </a:lnTo>
                <a:lnTo>
                  <a:pt x="100545" y="20777"/>
                </a:lnTo>
                <a:close/>
              </a:path>
              <a:path w="577214" h="94614">
                <a:moveTo>
                  <a:pt x="100545" y="380"/>
                </a:moveTo>
                <a:lnTo>
                  <a:pt x="73393" y="380"/>
                </a:lnTo>
                <a:lnTo>
                  <a:pt x="49784" y="72301"/>
                </a:lnTo>
                <a:lnTo>
                  <a:pt x="65372" y="72301"/>
                </a:lnTo>
                <a:lnTo>
                  <a:pt x="82334" y="20777"/>
                </a:lnTo>
                <a:lnTo>
                  <a:pt x="100545" y="20777"/>
                </a:lnTo>
                <a:lnTo>
                  <a:pt x="100545" y="38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1757401" y="8571548"/>
            <a:ext cx="1000125" cy="207645"/>
            <a:chOff x="1757401" y="8571548"/>
            <a:chExt cx="1000125" cy="207645"/>
          </a:xfrm>
        </p:grpSpPr>
        <p:pic>
          <p:nvPicPr>
            <p:cNvPr id="29" name="object 2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7401" y="8571548"/>
              <a:ext cx="206603" cy="207179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1995690" y="8621928"/>
              <a:ext cx="762000" cy="114300"/>
            </a:xfrm>
            <a:custGeom>
              <a:avLst/>
              <a:gdLst/>
              <a:ahLst/>
              <a:cxnLst/>
              <a:rect l="l" t="t" r="r" b="b"/>
              <a:pathLst>
                <a:path w="762000" h="114300">
                  <a:moveTo>
                    <a:pt x="68783" y="45478"/>
                  </a:moveTo>
                  <a:lnTo>
                    <a:pt x="37744" y="21209"/>
                  </a:lnTo>
                  <a:lnTo>
                    <a:pt x="22606" y="23774"/>
                  </a:lnTo>
                  <a:lnTo>
                    <a:pt x="10655" y="30949"/>
                  </a:lnTo>
                  <a:lnTo>
                    <a:pt x="2819" y="41910"/>
                  </a:lnTo>
                  <a:lnTo>
                    <a:pt x="0" y="55816"/>
                  </a:lnTo>
                  <a:lnTo>
                    <a:pt x="63" y="79463"/>
                  </a:lnTo>
                  <a:lnTo>
                    <a:pt x="2273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63" y="113690"/>
                  </a:lnTo>
                  <a:lnTo>
                    <a:pt x="47409" y="113690"/>
                  </a:lnTo>
                  <a:lnTo>
                    <a:pt x="53670" y="113296"/>
                  </a:lnTo>
                  <a:lnTo>
                    <a:pt x="59651" y="112382"/>
                  </a:lnTo>
                  <a:lnTo>
                    <a:pt x="68783" y="110591"/>
                  </a:lnTo>
                  <a:lnTo>
                    <a:pt x="68783" y="104013"/>
                  </a:lnTo>
                  <a:lnTo>
                    <a:pt x="68783" y="100914"/>
                  </a:lnTo>
                  <a:lnTo>
                    <a:pt x="66014" y="101396"/>
                  </a:lnTo>
                  <a:lnTo>
                    <a:pt x="59016" y="102463"/>
                  </a:lnTo>
                  <a:lnTo>
                    <a:pt x="49212" y="103593"/>
                  </a:lnTo>
                  <a:lnTo>
                    <a:pt x="48437" y="103593"/>
                  </a:lnTo>
                  <a:lnTo>
                    <a:pt x="40449" y="104013"/>
                  </a:lnTo>
                  <a:lnTo>
                    <a:pt x="11849" y="55816"/>
                  </a:lnTo>
                  <a:lnTo>
                    <a:pt x="13779" y="45872"/>
                  </a:lnTo>
                  <a:lnTo>
                    <a:pt x="19177" y="37973"/>
                  </a:lnTo>
                  <a:lnTo>
                    <a:pt x="27444" y="32766"/>
                  </a:lnTo>
                  <a:lnTo>
                    <a:pt x="37592" y="30949"/>
                  </a:lnTo>
                  <a:lnTo>
                    <a:pt x="48933" y="30949"/>
                  </a:lnTo>
                  <a:lnTo>
                    <a:pt x="56934" y="36436"/>
                  </a:lnTo>
                  <a:lnTo>
                    <a:pt x="56934" y="48704"/>
                  </a:lnTo>
                  <a:lnTo>
                    <a:pt x="56934" y="57632"/>
                  </a:lnTo>
                  <a:lnTo>
                    <a:pt x="56934" y="79070"/>
                  </a:lnTo>
                  <a:lnTo>
                    <a:pt x="52031" y="82816"/>
                  </a:lnTo>
                  <a:lnTo>
                    <a:pt x="39154" y="82816"/>
                  </a:lnTo>
                  <a:lnTo>
                    <a:pt x="34899" y="79463"/>
                  </a:lnTo>
                  <a:lnTo>
                    <a:pt x="34899" y="61887"/>
                  </a:lnTo>
                  <a:lnTo>
                    <a:pt x="39154" y="58661"/>
                  </a:lnTo>
                  <a:lnTo>
                    <a:pt x="56934" y="57632"/>
                  </a:lnTo>
                  <a:lnTo>
                    <a:pt x="56934" y="48704"/>
                  </a:lnTo>
                  <a:lnTo>
                    <a:pt x="23952" y="68097"/>
                  </a:lnTo>
                  <a:lnTo>
                    <a:pt x="23952" y="85407"/>
                  </a:lnTo>
                  <a:lnTo>
                    <a:pt x="30911" y="91732"/>
                  </a:lnTo>
                  <a:lnTo>
                    <a:pt x="47917" y="91732"/>
                  </a:lnTo>
                  <a:lnTo>
                    <a:pt x="53060" y="88760"/>
                  </a:lnTo>
                  <a:lnTo>
                    <a:pt x="56934" y="85153"/>
                  </a:lnTo>
                  <a:lnTo>
                    <a:pt x="56934" y="90703"/>
                  </a:lnTo>
                  <a:lnTo>
                    <a:pt x="68783" y="90703"/>
                  </a:lnTo>
                  <a:lnTo>
                    <a:pt x="68783" y="85153"/>
                  </a:lnTo>
                  <a:lnTo>
                    <a:pt x="68783" y="82816"/>
                  </a:lnTo>
                  <a:lnTo>
                    <a:pt x="68783" y="57632"/>
                  </a:lnTo>
                  <a:lnTo>
                    <a:pt x="68783" y="45478"/>
                  </a:lnTo>
                  <a:close/>
                </a:path>
                <a:path w="762000" h="114300">
                  <a:moveTo>
                    <a:pt x="125666" y="279"/>
                  </a:moveTo>
                  <a:lnTo>
                    <a:pt x="114719" y="279"/>
                  </a:lnTo>
                  <a:lnTo>
                    <a:pt x="114719" y="27660"/>
                  </a:lnTo>
                  <a:lnTo>
                    <a:pt x="114719" y="39154"/>
                  </a:lnTo>
                  <a:lnTo>
                    <a:pt x="114719" y="73787"/>
                  </a:lnTo>
                  <a:lnTo>
                    <a:pt x="114503" y="78549"/>
                  </a:lnTo>
                  <a:lnTo>
                    <a:pt x="114465" y="79209"/>
                  </a:lnTo>
                  <a:lnTo>
                    <a:pt x="109829" y="82816"/>
                  </a:lnTo>
                  <a:lnTo>
                    <a:pt x="97205" y="82816"/>
                  </a:lnTo>
                  <a:lnTo>
                    <a:pt x="92697" y="78549"/>
                  </a:lnTo>
                  <a:lnTo>
                    <a:pt x="92697" y="34366"/>
                  </a:lnTo>
                  <a:lnTo>
                    <a:pt x="97205" y="30111"/>
                  </a:lnTo>
                  <a:lnTo>
                    <a:pt x="109829" y="30111"/>
                  </a:lnTo>
                  <a:lnTo>
                    <a:pt x="114465" y="33858"/>
                  </a:lnTo>
                  <a:lnTo>
                    <a:pt x="114719" y="39154"/>
                  </a:lnTo>
                  <a:lnTo>
                    <a:pt x="114719" y="27660"/>
                  </a:lnTo>
                  <a:lnTo>
                    <a:pt x="110985" y="24041"/>
                  </a:lnTo>
                  <a:lnTo>
                    <a:pt x="105968" y="21209"/>
                  </a:lnTo>
                  <a:lnTo>
                    <a:pt x="99517" y="21209"/>
                  </a:lnTo>
                  <a:lnTo>
                    <a:pt x="92316" y="22529"/>
                  </a:lnTo>
                  <a:lnTo>
                    <a:pt x="86652" y="26289"/>
                  </a:lnTo>
                  <a:lnTo>
                    <a:pt x="82943" y="32156"/>
                  </a:lnTo>
                  <a:lnTo>
                    <a:pt x="81724" y="39154"/>
                  </a:lnTo>
                  <a:lnTo>
                    <a:pt x="81724" y="73787"/>
                  </a:lnTo>
                  <a:lnTo>
                    <a:pt x="82943" y="80772"/>
                  </a:lnTo>
                  <a:lnTo>
                    <a:pt x="86652" y="86639"/>
                  </a:lnTo>
                  <a:lnTo>
                    <a:pt x="92316" y="90398"/>
                  </a:lnTo>
                  <a:lnTo>
                    <a:pt x="99517" y="91732"/>
                  </a:lnTo>
                  <a:lnTo>
                    <a:pt x="105968" y="91732"/>
                  </a:lnTo>
                  <a:lnTo>
                    <a:pt x="110985" y="88887"/>
                  </a:lnTo>
                  <a:lnTo>
                    <a:pt x="114719" y="85280"/>
                  </a:lnTo>
                  <a:lnTo>
                    <a:pt x="114719" y="90703"/>
                  </a:lnTo>
                  <a:lnTo>
                    <a:pt x="125666" y="90703"/>
                  </a:lnTo>
                  <a:lnTo>
                    <a:pt x="125666" y="85280"/>
                  </a:lnTo>
                  <a:lnTo>
                    <a:pt x="125666" y="82816"/>
                  </a:lnTo>
                  <a:lnTo>
                    <a:pt x="125666" y="30111"/>
                  </a:lnTo>
                  <a:lnTo>
                    <a:pt x="125666" y="27660"/>
                  </a:lnTo>
                  <a:lnTo>
                    <a:pt x="125666" y="279"/>
                  </a:lnTo>
                  <a:close/>
                </a:path>
                <a:path w="762000" h="114300">
                  <a:moveTo>
                    <a:pt x="180771" y="65506"/>
                  </a:moveTo>
                  <a:lnTo>
                    <a:pt x="176644" y="58902"/>
                  </a:lnTo>
                  <a:lnTo>
                    <a:pt x="170078" y="55676"/>
                  </a:lnTo>
                  <a:lnTo>
                    <a:pt x="150634" y="46507"/>
                  </a:lnTo>
                  <a:lnTo>
                    <a:pt x="148564" y="43154"/>
                  </a:lnTo>
                  <a:lnTo>
                    <a:pt x="148564" y="33604"/>
                  </a:lnTo>
                  <a:lnTo>
                    <a:pt x="152806" y="30099"/>
                  </a:lnTo>
                  <a:lnTo>
                    <a:pt x="164541" y="30099"/>
                  </a:lnTo>
                  <a:lnTo>
                    <a:pt x="168656" y="34112"/>
                  </a:lnTo>
                  <a:lnTo>
                    <a:pt x="168656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206" y="32804"/>
                  </a:lnTo>
                  <a:lnTo>
                    <a:pt x="173888" y="26606"/>
                  </a:lnTo>
                  <a:lnTo>
                    <a:pt x="167246" y="22618"/>
                  </a:lnTo>
                  <a:lnTo>
                    <a:pt x="158750" y="21196"/>
                  </a:lnTo>
                  <a:lnTo>
                    <a:pt x="150393" y="22555"/>
                  </a:lnTo>
                  <a:lnTo>
                    <a:pt x="143827" y="26365"/>
                  </a:lnTo>
                  <a:lnTo>
                    <a:pt x="139534" y="32308"/>
                  </a:lnTo>
                  <a:lnTo>
                    <a:pt x="137998" y="40055"/>
                  </a:lnTo>
                  <a:lnTo>
                    <a:pt x="137998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69" y="82804"/>
                  </a:lnTo>
                  <a:lnTo>
                    <a:pt x="152806" y="82804"/>
                  </a:lnTo>
                  <a:lnTo>
                    <a:pt x="148310" y="78816"/>
                  </a:lnTo>
                  <a:lnTo>
                    <a:pt x="148310" y="69494"/>
                  </a:lnTo>
                  <a:lnTo>
                    <a:pt x="137223" y="69494"/>
                  </a:lnTo>
                  <a:lnTo>
                    <a:pt x="137223" y="72085"/>
                  </a:lnTo>
                  <a:lnTo>
                    <a:pt x="138836" y="80124"/>
                  </a:lnTo>
                  <a:lnTo>
                    <a:pt x="143370" y="86321"/>
                  </a:lnTo>
                  <a:lnTo>
                    <a:pt x="150329" y="90309"/>
                  </a:lnTo>
                  <a:lnTo>
                    <a:pt x="159258" y="91719"/>
                  </a:lnTo>
                  <a:lnTo>
                    <a:pt x="167894" y="90385"/>
                  </a:lnTo>
                  <a:lnTo>
                    <a:pt x="174701" y="86588"/>
                  </a:lnTo>
                  <a:lnTo>
                    <a:pt x="179171" y="80721"/>
                  </a:lnTo>
                  <a:lnTo>
                    <a:pt x="180771" y="73113"/>
                  </a:lnTo>
                  <a:lnTo>
                    <a:pt x="180771" y="65506"/>
                  </a:lnTo>
                  <a:close/>
                </a:path>
                <a:path w="76200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95"/>
                  </a:lnTo>
                  <a:lnTo>
                    <a:pt x="222491" y="22644"/>
                  </a:lnTo>
                  <a:lnTo>
                    <a:pt x="213601" y="21196"/>
                  </a:lnTo>
                  <a:lnTo>
                    <a:pt x="204609" y="22644"/>
                  </a:lnTo>
                  <a:lnTo>
                    <a:pt x="197510" y="26695"/>
                  </a:lnTo>
                  <a:lnTo>
                    <a:pt x="192849" y="32969"/>
                  </a:lnTo>
                  <a:lnTo>
                    <a:pt x="191185" y="41084"/>
                  </a:lnTo>
                  <a:lnTo>
                    <a:pt x="191185" y="71831"/>
                  </a:lnTo>
                  <a:lnTo>
                    <a:pt x="192849" y="79959"/>
                  </a:lnTo>
                  <a:lnTo>
                    <a:pt x="197510" y="86233"/>
                  </a:lnTo>
                  <a:lnTo>
                    <a:pt x="204609" y="90284"/>
                  </a:lnTo>
                  <a:lnTo>
                    <a:pt x="213601" y="91719"/>
                  </a:lnTo>
                  <a:lnTo>
                    <a:pt x="222491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802" y="67703"/>
                  </a:lnTo>
                  <a:lnTo>
                    <a:pt x="224802" y="78943"/>
                  </a:lnTo>
                  <a:lnTo>
                    <a:pt x="220040" y="82804"/>
                  </a:lnTo>
                  <a:lnTo>
                    <a:pt x="206895" y="82804"/>
                  </a:lnTo>
                  <a:lnTo>
                    <a:pt x="202260" y="78943"/>
                  </a:lnTo>
                  <a:lnTo>
                    <a:pt x="202260" y="33972"/>
                  </a:lnTo>
                  <a:lnTo>
                    <a:pt x="206895" y="30099"/>
                  </a:lnTo>
                  <a:lnTo>
                    <a:pt x="220040" y="30099"/>
                  </a:lnTo>
                  <a:lnTo>
                    <a:pt x="224802" y="33972"/>
                  </a:lnTo>
                  <a:lnTo>
                    <a:pt x="224802" y="40055"/>
                  </a:lnTo>
                  <a:lnTo>
                    <a:pt x="224802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62000" h="114300">
                  <a:moveTo>
                    <a:pt x="260972" y="76352"/>
                  </a:moveTo>
                  <a:lnTo>
                    <a:pt x="248602" y="76352"/>
                  </a:lnTo>
                  <a:lnTo>
                    <a:pt x="248602" y="90690"/>
                  </a:lnTo>
                  <a:lnTo>
                    <a:pt x="260972" y="90690"/>
                  </a:lnTo>
                  <a:lnTo>
                    <a:pt x="260972" y="76352"/>
                  </a:lnTo>
                  <a:close/>
                </a:path>
                <a:path w="762000" h="114300">
                  <a:moveTo>
                    <a:pt x="315836" y="22237"/>
                  </a:moveTo>
                  <a:lnTo>
                    <a:pt x="304876" y="22237"/>
                  </a:lnTo>
                  <a:lnTo>
                    <a:pt x="304876" y="79209"/>
                  </a:lnTo>
                  <a:lnTo>
                    <a:pt x="300240" y="82816"/>
                  </a:lnTo>
                  <a:lnTo>
                    <a:pt x="287362" y="82816"/>
                  </a:lnTo>
                  <a:lnTo>
                    <a:pt x="282854" y="79336"/>
                  </a:lnTo>
                  <a:lnTo>
                    <a:pt x="282854" y="22237"/>
                  </a:lnTo>
                  <a:lnTo>
                    <a:pt x="271780" y="22237"/>
                  </a:lnTo>
                  <a:lnTo>
                    <a:pt x="271780" y="85153"/>
                  </a:lnTo>
                  <a:lnTo>
                    <a:pt x="279234" y="91732"/>
                  </a:lnTo>
                  <a:lnTo>
                    <a:pt x="295986" y="91732"/>
                  </a:lnTo>
                  <a:lnTo>
                    <a:pt x="301142" y="88887"/>
                  </a:lnTo>
                  <a:lnTo>
                    <a:pt x="304876" y="85280"/>
                  </a:lnTo>
                  <a:lnTo>
                    <a:pt x="304876" y="90703"/>
                  </a:lnTo>
                  <a:lnTo>
                    <a:pt x="315836" y="90703"/>
                  </a:lnTo>
                  <a:lnTo>
                    <a:pt x="315836" y="22237"/>
                  </a:lnTo>
                  <a:close/>
                </a:path>
                <a:path w="762000" h="114300">
                  <a:moveTo>
                    <a:pt x="368096" y="22237"/>
                  </a:moveTo>
                  <a:lnTo>
                    <a:pt x="327774" y="22237"/>
                  </a:lnTo>
                  <a:lnTo>
                    <a:pt x="327774" y="31140"/>
                  </a:lnTo>
                  <a:lnTo>
                    <a:pt x="355219" y="31140"/>
                  </a:lnTo>
                  <a:lnTo>
                    <a:pt x="327393" y="83604"/>
                  </a:lnTo>
                  <a:lnTo>
                    <a:pt x="327393" y="90703"/>
                  </a:lnTo>
                  <a:lnTo>
                    <a:pt x="367969" y="90703"/>
                  </a:lnTo>
                  <a:lnTo>
                    <a:pt x="367969" y="81775"/>
                  </a:lnTo>
                  <a:lnTo>
                    <a:pt x="340271" y="81775"/>
                  </a:lnTo>
                  <a:lnTo>
                    <a:pt x="368096" y="29349"/>
                  </a:lnTo>
                  <a:lnTo>
                    <a:pt x="368096" y="22237"/>
                  </a:lnTo>
                  <a:close/>
                </a:path>
                <a:path w="762000" h="114300">
                  <a:moveTo>
                    <a:pt x="423697" y="27774"/>
                  </a:moveTo>
                  <a:lnTo>
                    <a:pt x="416356" y="21196"/>
                  </a:lnTo>
                  <a:lnTo>
                    <a:pt x="399491" y="21196"/>
                  </a:lnTo>
                  <a:lnTo>
                    <a:pt x="394335" y="24028"/>
                  </a:lnTo>
                  <a:lnTo>
                    <a:pt x="390728" y="27647"/>
                  </a:lnTo>
                  <a:lnTo>
                    <a:pt x="390728" y="279"/>
                  </a:lnTo>
                  <a:lnTo>
                    <a:pt x="379653" y="279"/>
                  </a:lnTo>
                  <a:lnTo>
                    <a:pt x="379653" y="90690"/>
                  </a:lnTo>
                  <a:lnTo>
                    <a:pt x="390728" y="90690"/>
                  </a:lnTo>
                  <a:lnTo>
                    <a:pt x="390728" y="85394"/>
                  </a:lnTo>
                  <a:lnTo>
                    <a:pt x="394335" y="88874"/>
                  </a:lnTo>
                  <a:lnTo>
                    <a:pt x="399491" y="91719"/>
                  </a:lnTo>
                  <a:lnTo>
                    <a:pt x="416356" y="91719"/>
                  </a:lnTo>
                  <a:lnTo>
                    <a:pt x="423418" y="85394"/>
                  </a:lnTo>
                  <a:lnTo>
                    <a:pt x="423697" y="85140"/>
                  </a:lnTo>
                  <a:lnTo>
                    <a:pt x="423697" y="82804"/>
                  </a:lnTo>
                  <a:lnTo>
                    <a:pt x="423697" y="79451"/>
                  </a:lnTo>
                  <a:lnTo>
                    <a:pt x="412584" y="79451"/>
                  </a:lnTo>
                  <a:lnTo>
                    <a:pt x="408241" y="82804"/>
                  </a:lnTo>
                  <a:lnTo>
                    <a:pt x="395490" y="82804"/>
                  </a:lnTo>
                  <a:lnTo>
                    <a:pt x="390855" y="79451"/>
                  </a:lnTo>
                  <a:lnTo>
                    <a:pt x="412584" y="79451"/>
                  </a:lnTo>
                  <a:lnTo>
                    <a:pt x="412750" y="79324"/>
                  </a:lnTo>
                  <a:lnTo>
                    <a:pt x="390855" y="79324"/>
                  </a:lnTo>
                  <a:lnTo>
                    <a:pt x="390728" y="39141"/>
                  </a:lnTo>
                  <a:lnTo>
                    <a:pt x="390855" y="33604"/>
                  </a:lnTo>
                  <a:lnTo>
                    <a:pt x="395490" y="30099"/>
                  </a:lnTo>
                  <a:lnTo>
                    <a:pt x="408241" y="30099"/>
                  </a:lnTo>
                  <a:lnTo>
                    <a:pt x="412750" y="33604"/>
                  </a:lnTo>
                  <a:lnTo>
                    <a:pt x="412750" y="79324"/>
                  </a:lnTo>
                  <a:lnTo>
                    <a:pt x="423697" y="79324"/>
                  </a:lnTo>
                  <a:lnTo>
                    <a:pt x="423697" y="30099"/>
                  </a:lnTo>
                  <a:lnTo>
                    <a:pt x="423697" y="27774"/>
                  </a:lnTo>
                  <a:close/>
                </a:path>
                <a:path w="762000" h="114300">
                  <a:moveTo>
                    <a:pt x="479971" y="41084"/>
                  </a:moveTo>
                  <a:lnTo>
                    <a:pt x="478320" y="32969"/>
                  </a:lnTo>
                  <a:lnTo>
                    <a:pt x="476211" y="30099"/>
                  </a:lnTo>
                  <a:lnTo>
                    <a:pt x="473722" y="26695"/>
                  </a:lnTo>
                  <a:lnTo>
                    <a:pt x="469023" y="23990"/>
                  </a:lnTo>
                  <a:lnTo>
                    <a:pt x="469023" y="33972"/>
                  </a:lnTo>
                  <a:lnTo>
                    <a:pt x="469023" y="51549"/>
                  </a:lnTo>
                  <a:lnTo>
                    <a:pt x="446481" y="51549"/>
                  </a:lnTo>
                  <a:lnTo>
                    <a:pt x="446481" y="33972"/>
                  </a:lnTo>
                  <a:lnTo>
                    <a:pt x="451116" y="30099"/>
                  </a:lnTo>
                  <a:lnTo>
                    <a:pt x="464248" y="30099"/>
                  </a:lnTo>
                  <a:lnTo>
                    <a:pt x="469023" y="33972"/>
                  </a:lnTo>
                  <a:lnTo>
                    <a:pt x="469023" y="23990"/>
                  </a:lnTo>
                  <a:lnTo>
                    <a:pt x="466712" y="22644"/>
                  </a:lnTo>
                  <a:lnTo>
                    <a:pt x="457822" y="21196"/>
                  </a:lnTo>
                  <a:lnTo>
                    <a:pt x="448830" y="22644"/>
                  </a:lnTo>
                  <a:lnTo>
                    <a:pt x="441731" y="26695"/>
                  </a:lnTo>
                  <a:lnTo>
                    <a:pt x="437070" y="32969"/>
                  </a:lnTo>
                  <a:lnTo>
                    <a:pt x="435394" y="41084"/>
                  </a:lnTo>
                  <a:lnTo>
                    <a:pt x="435394" y="71831"/>
                  </a:lnTo>
                  <a:lnTo>
                    <a:pt x="437070" y="79959"/>
                  </a:lnTo>
                  <a:lnTo>
                    <a:pt x="441731" y="86233"/>
                  </a:lnTo>
                  <a:lnTo>
                    <a:pt x="448830" y="90284"/>
                  </a:lnTo>
                  <a:lnTo>
                    <a:pt x="457822" y="91719"/>
                  </a:lnTo>
                  <a:lnTo>
                    <a:pt x="466712" y="90284"/>
                  </a:lnTo>
                  <a:lnTo>
                    <a:pt x="473722" y="86233"/>
                  </a:lnTo>
                  <a:lnTo>
                    <a:pt x="476224" y="82804"/>
                  </a:lnTo>
                  <a:lnTo>
                    <a:pt x="478320" y="79959"/>
                  </a:lnTo>
                  <a:lnTo>
                    <a:pt x="479971" y="71831"/>
                  </a:lnTo>
                  <a:lnTo>
                    <a:pt x="479971" y="69367"/>
                  </a:lnTo>
                  <a:lnTo>
                    <a:pt x="469023" y="69367"/>
                  </a:lnTo>
                  <a:lnTo>
                    <a:pt x="469023" y="78943"/>
                  </a:lnTo>
                  <a:lnTo>
                    <a:pt x="464248" y="82804"/>
                  </a:lnTo>
                  <a:lnTo>
                    <a:pt x="451116" y="82804"/>
                  </a:lnTo>
                  <a:lnTo>
                    <a:pt x="446481" y="78943"/>
                  </a:lnTo>
                  <a:lnTo>
                    <a:pt x="446481" y="60591"/>
                  </a:lnTo>
                  <a:lnTo>
                    <a:pt x="479971" y="60591"/>
                  </a:lnTo>
                  <a:lnTo>
                    <a:pt x="479971" y="51549"/>
                  </a:lnTo>
                  <a:lnTo>
                    <a:pt x="479971" y="41084"/>
                  </a:lnTo>
                  <a:close/>
                </a:path>
                <a:path w="762000" h="114300">
                  <a:moveTo>
                    <a:pt x="537273" y="90703"/>
                  </a:moveTo>
                  <a:lnTo>
                    <a:pt x="514210" y="55308"/>
                  </a:lnTo>
                  <a:lnTo>
                    <a:pt x="535203" y="22237"/>
                  </a:lnTo>
                  <a:lnTo>
                    <a:pt x="522973" y="22237"/>
                  </a:lnTo>
                  <a:lnTo>
                    <a:pt x="502869" y="54648"/>
                  </a:lnTo>
                  <a:lnTo>
                    <a:pt x="502869" y="279"/>
                  </a:lnTo>
                  <a:lnTo>
                    <a:pt x="491794" y="279"/>
                  </a:lnTo>
                  <a:lnTo>
                    <a:pt x="491794" y="90703"/>
                  </a:lnTo>
                  <a:lnTo>
                    <a:pt x="502869" y="90703"/>
                  </a:lnTo>
                  <a:lnTo>
                    <a:pt x="502869" y="55943"/>
                  </a:lnTo>
                  <a:lnTo>
                    <a:pt x="525043" y="90703"/>
                  </a:lnTo>
                  <a:lnTo>
                    <a:pt x="537273" y="90703"/>
                  </a:lnTo>
                  <a:close/>
                </a:path>
                <a:path w="762000" h="114300">
                  <a:moveTo>
                    <a:pt x="555929" y="22225"/>
                  </a:moveTo>
                  <a:lnTo>
                    <a:pt x="544842" y="22225"/>
                  </a:lnTo>
                  <a:lnTo>
                    <a:pt x="544842" y="90690"/>
                  </a:lnTo>
                  <a:lnTo>
                    <a:pt x="555929" y="90690"/>
                  </a:lnTo>
                  <a:lnTo>
                    <a:pt x="555929" y="22225"/>
                  </a:lnTo>
                  <a:close/>
                </a:path>
                <a:path w="762000" h="114300">
                  <a:moveTo>
                    <a:pt x="555929" y="0"/>
                  </a:moveTo>
                  <a:lnTo>
                    <a:pt x="544842" y="0"/>
                  </a:lnTo>
                  <a:lnTo>
                    <a:pt x="544842" y="12153"/>
                  </a:lnTo>
                  <a:lnTo>
                    <a:pt x="555929" y="12153"/>
                  </a:lnTo>
                  <a:lnTo>
                    <a:pt x="555929" y="0"/>
                  </a:lnTo>
                  <a:close/>
                </a:path>
                <a:path w="762000" h="114300">
                  <a:moveTo>
                    <a:pt x="610895" y="65506"/>
                  </a:moveTo>
                  <a:lnTo>
                    <a:pt x="606780" y="58902"/>
                  </a:lnTo>
                  <a:lnTo>
                    <a:pt x="600202" y="55676"/>
                  </a:lnTo>
                  <a:lnTo>
                    <a:pt x="580758" y="46507"/>
                  </a:lnTo>
                  <a:lnTo>
                    <a:pt x="578688" y="43154"/>
                  </a:lnTo>
                  <a:lnTo>
                    <a:pt x="578688" y="33604"/>
                  </a:lnTo>
                  <a:lnTo>
                    <a:pt x="582942" y="30099"/>
                  </a:lnTo>
                  <a:lnTo>
                    <a:pt x="594664" y="30099"/>
                  </a:lnTo>
                  <a:lnTo>
                    <a:pt x="598779" y="34112"/>
                  </a:lnTo>
                  <a:lnTo>
                    <a:pt x="598779" y="43408"/>
                  </a:lnTo>
                  <a:lnTo>
                    <a:pt x="609866" y="43408"/>
                  </a:lnTo>
                  <a:lnTo>
                    <a:pt x="609866" y="40830"/>
                  </a:lnTo>
                  <a:lnTo>
                    <a:pt x="608317" y="32804"/>
                  </a:lnTo>
                  <a:lnTo>
                    <a:pt x="603999" y="26606"/>
                  </a:lnTo>
                  <a:lnTo>
                    <a:pt x="597369" y="22618"/>
                  </a:lnTo>
                  <a:lnTo>
                    <a:pt x="588873" y="21196"/>
                  </a:lnTo>
                  <a:lnTo>
                    <a:pt x="580529" y="22555"/>
                  </a:lnTo>
                  <a:lnTo>
                    <a:pt x="573963" y="26365"/>
                  </a:lnTo>
                  <a:lnTo>
                    <a:pt x="569671" y="32308"/>
                  </a:lnTo>
                  <a:lnTo>
                    <a:pt x="568134" y="40055"/>
                  </a:lnTo>
                  <a:lnTo>
                    <a:pt x="568134" y="47536"/>
                  </a:lnTo>
                  <a:lnTo>
                    <a:pt x="571995" y="54013"/>
                  </a:lnTo>
                  <a:lnTo>
                    <a:pt x="578561" y="57365"/>
                  </a:lnTo>
                  <a:lnTo>
                    <a:pt x="594664" y="64858"/>
                  </a:lnTo>
                  <a:lnTo>
                    <a:pt x="598271" y="66675"/>
                  </a:lnTo>
                  <a:lnTo>
                    <a:pt x="600329" y="69900"/>
                  </a:lnTo>
                  <a:lnTo>
                    <a:pt x="600329" y="79324"/>
                  </a:lnTo>
                  <a:lnTo>
                    <a:pt x="595693" y="82804"/>
                  </a:lnTo>
                  <a:lnTo>
                    <a:pt x="582942" y="82804"/>
                  </a:lnTo>
                  <a:lnTo>
                    <a:pt x="578434" y="78816"/>
                  </a:lnTo>
                  <a:lnTo>
                    <a:pt x="578434" y="69494"/>
                  </a:lnTo>
                  <a:lnTo>
                    <a:pt x="567359" y="69494"/>
                  </a:lnTo>
                  <a:lnTo>
                    <a:pt x="567359" y="72085"/>
                  </a:lnTo>
                  <a:lnTo>
                    <a:pt x="568972" y="80124"/>
                  </a:lnTo>
                  <a:lnTo>
                    <a:pt x="573493" y="86321"/>
                  </a:lnTo>
                  <a:lnTo>
                    <a:pt x="580453" y="90309"/>
                  </a:lnTo>
                  <a:lnTo>
                    <a:pt x="589381" y="91719"/>
                  </a:lnTo>
                  <a:lnTo>
                    <a:pt x="598017" y="90385"/>
                  </a:lnTo>
                  <a:lnTo>
                    <a:pt x="604824" y="86588"/>
                  </a:lnTo>
                  <a:lnTo>
                    <a:pt x="609295" y="80721"/>
                  </a:lnTo>
                  <a:lnTo>
                    <a:pt x="610895" y="73113"/>
                  </a:lnTo>
                  <a:lnTo>
                    <a:pt x="610895" y="65506"/>
                  </a:lnTo>
                  <a:close/>
                </a:path>
                <a:path w="762000" h="114300">
                  <a:moveTo>
                    <a:pt x="652462" y="22237"/>
                  </a:moveTo>
                  <a:lnTo>
                    <a:pt x="639203" y="22237"/>
                  </a:lnTo>
                  <a:lnTo>
                    <a:pt x="639203" y="7505"/>
                  </a:lnTo>
                  <a:lnTo>
                    <a:pt x="628256" y="7505"/>
                  </a:lnTo>
                  <a:lnTo>
                    <a:pt x="628256" y="22237"/>
                  </a:lnTo>
                  <a:lnTo>
                    <a:pt x="616267" y="22237"/>
                  </a:lnTo>
                  <a:lnTo>
                    <a:pt x="616267" y="31140"/>
                  </a:lnTo>
                  <a:lnTo>
                    <a:pt x="628256" y="31140"/>
                  </a:lnTo>
                  <a:lnTo>
                    <a:pt x="628256" y="84251"/>
                  </a:lnTo>
                  <a:lnTo>
                    <a:pt x="636104" y="90703"/>
                  </a:lnTo>
                  <a:lnTo>
                    <a:pt x="652462" y="90703"/>
                  </a:lnTo>
                  <a:lnTo>
                    <a:pt x="652462" y="81775"/>
                  </a:lnTo>
                  <a:lnTo>
                    <a:pt x="642543" y="81775"/>
                  </a:lnTo>
                  <a:lnTo>
                    <a:pt x="639203" y="79070"/>
                  </a:lnTo>
                  <a:lnTo>
                    <a:pt x="639203" y="31140"/>
                  </a:lnTo>
                  <a:lnTo>
                    <a:pt x="652462" y="31140"/>
                  </a:lnTo>
                  <a:lnTo>
                    <a:pt x="652462" y="22237"/>
                  </a:lnTo>
                  <a:close/>
                </a:path>
                <a:path w="762000" h="114300">
                  <a:moveTo>
                    <a:pt x="704761" y="41097"/>
                  </a:moveTo>
                  <a:lnTo>
                    <a:pt x="703135" y="32981"/>
                  </a:lnTo>
                  <a:lnTo>
                    <a:pt x="701065" y="30111"/>
                  </a:lnTo>
                  <a:lnTo>
                    <a:pt x="698601" y="26695"/>
                  </a:lnTo>
                  <a:lnTo>
                    <a:pt x="691718" y="22644"/>
                  </a:lnTo>
                  <a:lnTo>
                    <a:pt x="682980" y="21209"/>
                  </a:lnTo>
                  <a:lnTo>
                    <a:pt x="674192" y="22644"/>
                  </a:lnTo>
                  <a:lnTo>
                    <a:pt x="667308" y="26695"/>
                  </a:lnTo>
                  <a:lnTo>
                    <a:pt x="662813" y="32981"/>
                  </a:lnTo>
                  <a:lnTo>
                    <a:pt x="661212" y="41097"/>
                  </a:lnTo>
                  <a:lnTo>
                    <a:pt x="661212" y="44450"/>
                  </a:lnTo>
                  <a:lnTo>
                    <a:pt x="672160" y="44450"/>
                  </a:lnTo>
                  <a:lnTo>
                    <a:pt x="672160" y="33985"/>
                  </a:lnTo>
                  <a:lnTo>
                    <a:pt x="676668" y="30111"/>
                  </a:lnTo>
                  <a:lnTo>
                    <a:pt x="689165" y="30111"/>
                  </a:lnTo>
                  <a:lnTo>
                    <a:pt x="693801" y="33985"/>
                  </a:lnTo>
                  <a:lnTo>
                    <a:pt x="693801" y="50266"/>
                  </a:lnTo>
                  <a:lnTo>
                    <a:pt x="693801" y="59169"/>
                  </a:lnTo>
                  <a:lnTo>
                    <a:pt x="693801" y="79209"/>
                  </a:lnTo>
                  <a:lnTo>
                    <a:pt x="688644" y="82816"/>
                  </a:lnTo>
                  <a:lnTo>
                    <a:pt x="675767" y="82816"/>
                  </a:lnTo>
                  <a:lnTo>
                    <a:pt x="671639" y="79578"/>
                  </a:lnTo>
                  <a:lnTo>
                    <a:pt x="671639" y="63576"/>
                  </a:lnTo>
                  <a:lnTo>
                    <a:pt x="675767" y="60223"/>
                  </a:lnTo>
                  <a:lnTo>
                    <a:pt x="693801" y="59169"/>
                  </a:lnTo>
                  <a:lnTo>
                    <a:pt x="693801" y="50266"/>
                  </a:lnTo>
                  <a:lnTo>
                    <a:pt x="660704" y="69507"/>
                  </a:lnTo>
                  <a:lnTo>
                    <a:pt x="660704" y="85407"/>
                  </a:lnTo>
                  <a:lnTo>
                    <a:pt x="667791" y="91732"/>
                  </a:lnTo>
                  <a:lnTo>
                    <a:pt x="684657" y="91732"/>
                  </a:lnTo>
                  <a:lnTo>
                    <a:pt x="689940" y="88760"/>
                  </a:lnTo>
                  <a:lnTo>
                    <a:pt x="693801" y="85026"/>
                  </a:lnTo>
                  <a:lnTo>
                    <a:pt x="693801" y="90703"/>
                  </a:lnTo>
                  <a:lnTo>
                    <a:pt x="704761" y="90703"/>
                  </a:lnTo>
                  <a:lnTo>
                    <a:pt x="704761" y="85026"/>
                  </a:lnTo>
                  <a:lnTo>
                    <a:pt x="704761" y="82816"/>
                  </a:lnTo>
                  <a:lnTo>
                    <a:pt x="704761" y="59169"/>
                  </a:lnTo>
                  <a:lnTo>
                    <a:pt x="704761" y="41097"/>
                  </a:lnTo>
                  <a:close/>
                </a:path>
                <a:path w="762000" h="114300">
                  <a:moveTo>
                    <a:pt x="761784" y="27787"/>
                  </a:moveTo>
                  <a:lnTo>
                    <a:pt x="754456" y="21209"/>
                  </a:lnTo>
                  <a:lnTo>
                    <a:pt x="737577" y="21209"/>
                  </a:lnTo>
                  <a:lnTo>
                    <a:pt x="732421" y="24028"/>
                  </a:lnTo>
                  <a:lnTo>
                    <a:pt x="728814" y="27660"/>
                  </a:lnTo>
                  <a:lnTo>
                    <a:pt x="728814" y="22237"/>
                  </a:lnTo>
                  <a:lnTo>
                    <a:pt x="717740" y="22237"/>
                  </a:lnTo>
                  <a:lnTo>
                    <a:pt x="717740" y="90703"/>
                  </a:lnTo>
                  <a:lnTo>
                    <a:pt x="728814" y="90703"/>
                  </a:lnTo>
                  <a:lnTo>
                    <a:pt x="728814" y="33731"/>
                  </a:lnTo>
                  <a:lnTo>
                    <a:pt x="733463" y="30111"/>
                  </a:lnTo>
                  <a:lnTo>
                    <a:pt x="746328" y="30111"/>
                  </a:lnTo>
                  <a:lnTo>
                    <a:pt x="750836" y="33604"/>
                  </a:lnTo>
                  <a:lnTo>
                    <a:pt x="750836" y="90703"/>
                  </a:lnTo>
                  <a:lnTo>
                    <a:pt x="761784" y="90703"/>
                  </a:lnTo>
                  <a:lnTo>
                    <a:pt x="761784" y="27787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2808013" y="8565160"/>
            <a:ext cx="675640" cy="213995"/>
            <a:chOff x="2808013" y="8565160"/>
            <a:chExt cx="675640" cy="213995"/>
          </a:xfrm>
        </p:grpSpPr>
        <p:pic>
          <p:nvPicPr>
            <p:cNvPr id="32" name="object 3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8013" y="8565160"/>
              <a:ext cx="212972" cy="213567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0482" y="8622198"/>
              <a:ext cx="432864" cy="113411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3556273" y="8563346"/>
            <a:ext cx="984885" cy="217804"/>
            <a:chOff x="3556273" y="8563346"/>
            <a:chExt cx="984885" cy="217804"/>
          </a:xfrm>
        </p:grpSpPr>
        <p:pic>
          <p:nvPicPr>
            <p:cNvPr id="35" name="object 3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56273" y="8563346"/>
              <a:ext cx="216566" cy="217187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3803573" y="8622690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83" y="45478"/>
                  </a:moveTo>
                  <a:lnTo>
                    <a:pt x="66497" y="35699"/>
                  </a:lnTo>
                  <a:lnTo>
                    <a:pt x="62560" y="30962"/>
                  </a:lnTo>
                  <a:lnTo>
                    <a:pt x="60121" y="28016"/>
                  </a:lnTo>
                  <a:lnTo>
                    <a:pt x="50304" y="22999"/>
                  </a:lnTo>
                  <a:lnTo>
                    <a:pt x="37744" y="21209"/>
                  </a:lnTo>
                  <a:lnTo>
                    <a:pt x="22606" y="23787"/>
                  </a:lnTo>
                  <a:lnTo>
                    <a:pt x="10655" y="30962"/>
                  </a:lnTo>
                  <a:lnTo>
                    <a:pt x="2819" y="41910"/>
                  </a:lnTo>
                  <a:lnTo>
                    <a:pt x="0" y="55816"/>
                  </a:lnTo>
                  <a:lnTo>
                    <a:pt x="63" y="79463"/>
                  </a:lnTo>
                  <a:lnTo>
                    <a:pt x="2260" y="92595"/>
                  </a:lnTo>
                  <a:lnTo>
                    <a:pt x="9410" y="103593"/>
                  </a:lnTo>
                  <a:lnTo>
                    <a:pt x="21996" y="110985"/>
                  </a:lnTo>
                  <a:lnTo>
                    <a:pt x="40563" y="113690"/>
                  </a:lnTo>
                  <a:lnTo>
                    <a:pt x="47396" y="113690"/>
                  </a:lnTo>
                  <a:lnTo>
                    <a:pt x="53657" y="113296"/>
                  </a:lnTo>
                  <a:lnTo>
                    <a:pt x="59651" y="112382"/>
                  </a:lnTo>
                  <a:lnTo>
                    <a:pt x="68783" y="110591"/>
                  </a:lnTo>
                  <a:lnTo>
                    <a:pt x="68783" y="104013"/>
                  </a:lnTo>
                  <a:lnTo>
                    <a:pt x="68783" y="100914"/>
                  </a:lnTo>
                  <a:lnTo>
                    <a:pt x="66001" y="101396"/>
                  </a:lnTo>
                  <a:lnTo>
                    <a:pt x="59004" y="102463"/>
                  </a:lnTo>
                  <a:lnTo>
                    <a:pt x="49199" y="103593"/>
                  </a:lnTo>
                  <a:lnTo>
                    <a:pt x="48437" y="103593"/>
                  </a:lnTo>
                  <a:lnTo>
                    <a:pt x="40449" y="104013"/>
                  </a:lnTo>
                  <a:lnTo>
                    <a:pt x="11849" y="55816"/>
                  </a:lnTo>
                  <a:lnTo>
                    <a:pt x="13779" y="45872"/>
                  </a:lnTo>
                  <a:lnTo>
                    <a:pt x="19177" y="37973"/>
                  </a:lnTo>
                  <a:lnTo>
                    <a:pt x="27444" y="32766"/>
                  </a:lnTo>
                  <a:lnTo>
                    <a:pt x="37592" y="30962"/>
                  </a:lnTo>
                  <a:lnTo>
                    <a:pt x="48920" y="30962"/>
                  </a:lnTo>
                  <a:lnTo>
                    <a:pt x="56934" y="36436"/>
                  </a:lnTo>
                  <a:lnTo>
                    <a:pt x="56934" y="48704"/>
                  </a:lnTo>
                  <a:lnTo>
                    <a:pt x="56934" y="57632"/>
                  </a:lnTo>
                  <a:lnTo>
                    <a:pt x="56934" y="79070"/>
                  </a:lnTo>
                  <a:lnTo>
                    <a:pt x="52031" y="82816"/>
                  </a:lnTo>
                  <a:lnTo>
                    <a:pt x="39154" y="82816"/>
                  </a:lnTo>
                  <a:lnTo>
                    <a:pt x="34899" y="79463"/>
                  </a:lnTo>
                  <a:lnTo>
                    <a:pt x="34899" y="61887"/>
                  </a:lnTo>
                  <a:lnTo>
                    <a:pt x="39154" y="58661"/>
                  </a:lnTo>
                  <a:lnTo>
                    <a:pt x="56934" y="57632"/>
                  </a:lnTo>
                  <a:lnTo>
                    <a:pt x="56934" y="48704"/>
                  </a:lnTo>
                  <a:lnTo>
                    <a:pt x="23952" y="68097"/>
                  </a:lnTo>
                  <a:lnTo>
                    <a:pt x="23952" y="85407"/>
                  </a:lnTo>
                  <a:lnTo>
                    <a:pt x="30911" y="91732"/>
                  </a:lnTo>
                  <a:lnTo>
                    <a:pt x="47917" y="91732"/>
                  </a:lnTo>
                  <a:lnTo>
                    <a:pt x="53060" y="88760"/>
                  </a:lnTo>
                  <a:lnTo>
                    <a:pt x="56934" y="85153"/>
                  </a:lnTo>
                  <a:lnTo>
                    <a:pt x="56934" y="90703"/>
                  </a:lnTo>
                  <a:lnTo>
                    <a:pt x="68783" y="90703"/>
                  </a:lnTo>
                  <a:lnTo>
                    <a:pt x="68783" y="85153"/>
                  </a:lnTo>
                  <a:lnTo>
                    <a:pt x="68783" y="82816"/>
                  </a:lnTo>
                  <a:lnTo>
                    <a:pt x="68783" y="57632"/>
                  </a:lnTo>
                  <a:lnTo>
                    <a:pt x="68783" y="45478"/>
                  </a:lnTo>
                  <a:close/>
                </a:path>
                <a:path w="737870" h="114300">
                  <a:moveTo>
                    <a:pt x="125666" y="279"/>
                  </a:moveTo>
                  <a:lnTo>
                    <a:pt x="114719" y="279"/>
                  </a:lnTo>
                  <a:lnTo>
                    <a:pt x="114719" y="27660"/>
                  </a:lnTo>
                  <a:lnTo>
                    <a:pt x="114719" y="39154"/>
                  </a:lnTo>
                  <a:lnTo>
                    <a:pt x="114719" y="73787"/>
                  </a:lnTo>
                  <a:lnTo>
                    <a:pt x="114490" y="78549"/>
                  </a:lnTo>
                  <a:lnTo>
                    <a:pt x="114465" y="79209"/>
                  </a:lnTo>
                  <a:lnTo>
                    <a:pt x="109829" y="82816"/>
                  </a:lnTo>
                  <a:lnTo>
                    <a:pt x="97205" y="82816"/>
                  </a:lnTo>
                  <a:lnTo>
                    <a:pt x="92697" y="78549"/>
                  </a:lnTo>
                  <a:lnTo>
                    <a:pt x="92697" y="34366"/>
                  </a:lnTo>
                  <a:lnTo>
                    <a:pt x="97205" y="30111"/>
                  </a:lnTo>
                  <a:lnTo>
                    <a:pt x="109829" y="30111"/>
                  </a:lnTo>
                  <a:lnTo>
                    <a:pt x="114465" y="33858"/>
                  </a:lnTo>
                  <a:lnTo>
                    <a:pt x="114719" y="39154"/>
                  </a:lnTo>
                  <a:lnTo>
                    <a:pt x="114719" y="27660"/>
                  </a:lnTo>
                  <a:lnTo>
                    <a:pt x="110985" y="24041"/>
                  </a:lnTo>
                  <a:lnTo>
                    <a:pt x="105968" y="21209"/>
                  </a:lnTo>
                  <a:lnTo>
                    <a:pt x="99517" y="21209"/>
                  </a:lnTo>
                  <a:lnTo>
                    <a:pt x="81711" y="73787"/>
                  </a:lnTo>
                  <a:lnTo>
                    <a:pt x="82931" y="80772"/>
                  </a:lnTo>
                  <a:lnTo>
                    <a:pt x="86652" y="86639"/>
                  </a:lnTo>
                  <a:lnTo>
                    <a:pt x="92316" y="90398"/>
                  </a:lnTo>
                  <a:lnTo>
                    <a:pt x="99517" y="91732"/>
                  </a:lnTo>
                  <a:lnTo>
                    <a:pt x="105968" y="91732"/>
                  </a:lnTo>
                  <a:lnTo>
                    <a:pt x="110985" y="88887"/>
                  </a:lnTo>
                  <a:lnTo>
                    <a:pt x="114719" y="85280"/>
                  </a:lnTo>
                  <a:lnTo>
                    <a:pt x="114719" y="90703"/>
                  </a:lnTo>
                  <a:lnTo>
                    <a:pt x="125666" y="90703"/>
                  </a:lnTo>
                  <a:lnTo>
                    <a:pt x="125666" y="85280"/>
                  </a:lnTo>
                  <a:lnTo>
                    <a:pt x="125666" y="82816"/>
                  </a:lnTo>
                  <a:lnTo>
                    <a:pt x="125666" y="30111"/>
                  </a:lnTo>
                  <a:lnTo>
                    <a:pt x="125666" y="27660"/>
                  </a:lnTo>
                  <a:lnTo>
                    <a:pt x="125666" y="279"/>
                  </a:lnTo>
                  <a:close/>
                </a:path>
                <a:path w="737870" h="114300">
                  <a:moveTo>
                    <a:pt x="180771" y="65506"/>
                  </a:moveTo>
                  <a:lnTo>
                    <a:pt x="176644" y="58902"/>
                  </a:lnTo>
                  <a:lnTo>
                    <a:pt x="170078" y="55676"/>
                  </a:lnTo>
                  <a:lnTo>
                    <a:pt x="150634" y="46507"/>
                  </a:lnTo>
                  <a:lnTo>
                    <a:pt x="148564" y="43154"/>
                  </a:lnTo>
                  <a:lnTo>
                    <a:pt x="148564" y="33604"/>
                  </a:lnTo>
                  <a:lnTo>
                    <a:pt x="152806" y="30099"/>
                  </a:lnTo>
                  <a:lnTo>
                    <a:pt x="164541" y="30099"/>
                  </a:lnTo>
                  <a:lnTo>
                    <a:pt x="168656" y="34112"/>
                  </a:lnTo>
                  <a:lnTo>
                    <a:pt x="168656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193" y="32804"/>
                  </a:lnTo>
                  <a:lnTo>
                    <a:pt x="173875" y="26606"/>
                  </a:lnTo>
                  <a:lnTo>
                    <a:pt x="167233" y="22618"/>
                  </a:lnTo>
                  <a:lnTo>
                    <a:pt x="158750" y="21196"/>
                  </a:lnTo>
                  <a:lnTo>
                    <a:pt x="150393" y="22555"/>
                  </a:lnTo>
                  <a:lnTo>
                    <a:pt x="143827" y="26365"/>
                  </a:lnTo>
                  <a:lnTo>
                    <a:pt x="139534" y="32308"/>
                  </a:lnTo>
                  <a:lnTo>
                    <a:pt x="137998" y="40055"/>
                  </a:lnTo>
                  <a:lnTo>
                    <a:pt x="137998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69" y="82804"/>
                  </a:lnTo>
                  <a:lnTo>
                    <a:pt x="152806" y="82804"/>
                  </a:lnTo>
                  <a:lnTo>
                    <a:pt x="148310" y="78816"/>
                  </a:lnTo>
                  <a:lnTo>
                    <a:pt x="148310" y="69494"/>
                  </a:lnTo>
                  <a:lnTo>
                    <a:pt x="137223" y="69494"/>
                  </a:lnTo>
                  <a:lnTo>
                    <a:pt x="137223" y="72085"/>
                  </a:lnTo>
                  <a:lnTo>
                    <a:pt x="138836" y="80124"/>
                  </a:lnTo>
                  <a:lnTo>
                    <a:pt x="143357" y="86321"/>
                  </a:lnTo>
                  <a:lnTo>
                    <a:pt x="150329" y="90309"/>
                  </a:lnTo>
                  <a:lnTo>
                    <a:pt x="159258" y="91719"/>
                  </a:lnTo>
                  <a:lnTo>
                    <a:pt x="167894" y="90385"/>
                  </a:lnTo>
                  <a:lnTo>
                    <a:pt x="174701" y="86601"/>
                  </a:lnTo>
                  <a:lnTo>
                    <a:pt x="179158" y="80721"/>
                  </a:lnTo>
                  <a:lnTo>
                    <a:pt x="180771" y="73126"/>
                  </a:lnTo>
                  <a:lnTo>
                    <a:pt x="180771" y="65506"/>
                  </a:lnTo>
                  <a:close/>
                </a:path>
                <a:path w="737870" h="114300">
                  <a:moveTo>
                    <a:pt x="235737" y="41084"/>
                  </a:moveTo>
                  <a:lnTo>
                    <a:pt x="234086" y="32969"/>
                  </a:lnTo>
                  <a:lnTo>
                    <a:pt x="229489" y="26695"/>
                  </a:lnTo>
                  <a:lnTo>
                    <a:pt x="222478" y="22644"/>
                  </a:lnTo>
                  <a:lnTo>
                    <a:pt x="213588" y="21196"/>
                  </a:lnTo>
                  <a:lnTo>
                    <a:pt x="204597" y="22644"/>
                  </a:lnTo>
                  <a:lnTo>
                    <a:pt x="197510" y="26695"/>
                  </a:lnTo>
                  <a:lnTo>
                    <a:pt x="192849" y="32969"/>
                  </a:lnTo>
                  <a:lnTo>
                    <a:pt x="191173" y="41084"/>
                  </a:lnTo>
                  <a:lnTo>
                    <a:pt x="191173" y="71831"/>
                  </a:lnTo>
                  <a:lnTo>
                    <a:pt x="192849" y="79959"/>
                  </a:lnTo>
                  <a:lnTo>
                    <a:pt x="197510" y="86233"/>
                  </a:lnTo>
                  <a:lnTo>
                    <a:pt x="204597" y="90284"/>
                  </a:lnTo>
                  <a:lnTo>
                    <a:pt x="213588" y="91719"/>
                  </a:lnTo>
                  <a:lnTo>
                    <a:pt x="222478" y="90284"/>
                  </a:lnTo>
                  <a:lnTo>
                    <a:pt x="229489" y="86233"/>
                  </a:lnTo>
                  <a:lnTo>
                    <a:pt x="234086" y="79959"/>
                  </a:lnTo>
                  <a:lnTo>
                    <a:pt x="235737" y="71831"/>
                  </a:lnTo>
                  <a:lnTo>
                    <a:pt x="235737" y="67703"/>
                  </a:lnTo>
                  <a:lnTo>
                    <a:pt x="224790" y="67703"/>
                  </a:lnTo>
                  <a:lnTo>
                    <a:pt x="224790" y="78943"/>
                  </a:lnTo>
                  <a:lnTo>
                    <a:pt x="220027" y="82804"/>
                  </a:lnTo>
                  <a:lnTo>
                    <a:pt x="206883" y="82804"/>
                  </a:lnTo>
                  <a:lnTo>
                    <a:pt x="202247" y="78943"/>
                  </a:lnTo>
                  <a:lnTo>
                    <a:pt x="202247" y="33972"/>
                  </a:lnTo>
                  <a:lnTo>
                    <a:pt x="206883" y="30099"/>
                  </a:lnTo>
                  <a:lnTo>
                    <a:pt x="220027" y="30099"/>
                  </a:lnTo>
                  <a:lnTo>
                    <a:pt x="224790" y="33972"/>
                  </a:lnTo>
                  <a:lnTo>
                    <a:pt x="224790" y="40055"/>
                  </a:lnTo>
                  <a:lnTo>
                    <a:pt x="224790" y="45224"/>
                  </a:lnTo>
                  <a:lnTo>
                    <a:pt x="235737" y="45224"/>
                  </a:lnTo>
                  <a:lnTo>
                    <a:pt x="235737" y="41084"/>
                  </a:lnTo>
                  <a:close/>
                </a:path>
                <a:path w="737870" h="114300">
                  <a:moveTo>
                    <a:pt x="291363" y="22237"/>
                  </a:moveTo>
                  <a:lnTo>
                    <a:pt x="280416" y="22237"/>
                  </a:lnTo>
                  <a:lnTo>
                    <a:pt x="280416" y="79197"/>
                  </a:lnTo>
                  <a:lnTo>
                    <a:pt x="275780" y="82816"/>
                  </a:lnTo>
                  <a:lnTo>
                    <a:pt x="262890" y="82816"/>
                  </a:lnTo>
                  <a:lnTo>
                    <a:pt x="258394" y="79324"/>
                  </a:lnTo>
                  <a:lnTo>
                    <a:pt x="258394" y="22237"/>
                  </a:lnTo>
                  <a:lnTo>
                    <a:pt x="247307" y="22237"/>
                  </a:lnTo>
                  <a:lnTo>
                    <a:pt x="247307" y="85153"/>
                  </a:lnTo>
                  <a:lnTo>
                    <a:pt x="254774" y="91732"/>
                  </a:lnTo>
                  <a:lnTo>
                    <a:pt x="271526" y="91732"/>
                  </a:lnTo>
                  <a:lnTo>
                    <a:pt x="276682" y="88887"/>
                  </a:lnTo>
                  <a:lnTo>
                    <a:pt x="280416" y="85267"/>
                  </a:lnTo>
                  <a:lnTo>
                    <a:pt x="280416" y="90703"/>
                  </a:lnTo>
                  <a:lnTo>
                    <a:pt x="291363" y="90703"/>
                  </a:lnTo>
                  <a:lnTo>
                    <a:pt x="291363" y="22237"/>
                  </a:lnTo>
                  <a:close/>
                </a:path>
                <a:path w="737870" h="114300">
                  <a:moveTo>
                    <a:pt x="343623" y="22237"/>
                  </a:moveTo>
                  <a:lnTo>
                    <a:pt x="303301" y="22237"/>
                  </a:lnTo>
                  <a:lnTo>
                    <a:pt x="303301" y="31140"/>
                  </a:lnTo>
                  <a:lnTo>
                    <a:pt x="330746" y="31140"/>
                  </a:lnTo>
                  <a:lnTo>
                    <a:pt x="302920" y="83591"/>
                  </a:lnTo>
                  <a:lnTo>
                    <a:pt x="302920" y="90703"/>
                  </a:lnTo>
                  <a:lnTo>
                    <a:pt x="343496" y="90703"/>
                  </a:lnTo>
                  <a:lnTo>
                    <a:pt x="343496" y="81775"/>
                  </a:lnTo>
                  <a:lnTo>
                    <a:pt x="315798" y="81775"/>
                  </a:lnTo>
                  <a:lnTo>
                    <a:pt x="343623" y="29349"/>
                  </a:lnTo>
                  <a:lnTo>
                    <a:pt x="343623" y="22237"/>
                  </a:lnTo>
                  <a:close/>
                </a:path>
                <a:path w="737870" h="114300">
                  <a:moveTo>
                    <a:pt x="399237" y="27774"/>
                  </a:moveTo>
                  <a:lnTo>
                    <a:pt x="391896" y="21196"/>
                  </a:lnTo>
                  <a:lnTo>
                    <a:pt x="375031" y="21196"/>
                  </a:lnTo>
                  <a:lnTo>
                    <a:pt x="369874" y="24028"/>
                  </a:lnTo>
                  <a:lnTo>
                    <a:pt x="366255" y="27647"/>
                  </a:lnTo>
                  <a:lnTo>
                    <a:pt x="366255" y="279"/>
                  </a:lnTo>
                  <a:lnTo>
                    <a:pt x="355180" y="279"/>
                  </a:lnTo>
                  <a:lnTo>
                    <a:pt x="355180" y="90690"/>
                  </a:lnTo>
                  <a:lnTo>
                    <a:pt x="366255" y="90690"/>
                  </a:lnTo>
                  <a:lnTo>
                    <a:pt x="366255" y="85394"/>
                  </a:lnTo>
                  <a:lnTo>
                    <a:pt x="369874" y="88874"/>
                  </a:lnTo>
                  <a:lnTo>
                    <a:pt x="375031" y="91719"/>
                  </a:lnTo>
                  <a:lnTo>
                    <a:pt x="391896" y="91719"/>
                  </a:lnTo>
                  <a:lnTo>
                    <a:pt x="398957" y="85394"/>
                  </a:lnTo>
                  <a:lnTo>
                    <a:pt x="399237" y="85140"/>
                  </a:lnTo>
                  <a:lnTo>
                    <a:pt x="399237" y="82804"/>
                  </a:lnTo>
                  <a:lnTo>
                    <a:pt x="399237" y="79451"/>
                  </a:lnTo>
                  <a:lnTo>
                    <a:pt x="388124" y="79451"/>
                  </a:lnTo>
                  <a:lnTo>
                    <a:pt x="383781" y="82804"/>
                  </a:lnTo>
                  <a:lnTo>
                    <a:pt x="371030" y="82804"/>
                  </a:lnTo>
                  <a:lnTo>
                    <a:pt x="366395" y="79451"/>
                  </a:lnTo>
                  <a:lnTo>
                    <a:pt x="366255" y="73901"/>
                  </a:lnTo>
                  <a:lnTo>
                    <a:pt x="366255" y="39141"/>
                  </a:lnTo>
                  <a:lnTo>
                    <a:pt x="366395" y="33604"/>
                  </a:lnTo>
                  <a:lnTo>
                    <a:pt x="371030" y="30099"/>
                  </a:lnTo>
                  <a:lnTo>
                    <a:pt x="383781" y="30099"/>
                  </a:lnTo>
                  <a:lnTo>
                    <a:pt x="388289" y="33604"/>
                  </a:lnTo>
                  <a:lnTo>
                    <a:pt x="388289" y="79324"/>
                  </a:lnTo>
                  <a:lnTo>
                    <a:pt x="399237" y="79324"/>
                  </a:lnTo>
                  <a:lnTo>
                    <a:pt x="399237" y="30099"/>
                  </a:lnTo>
                  <a:lnTo>
                    <a:pt x="399237" y="27774"/>
                  </a:lnTo>
                  <a:close/>
                </a:path>
                <a:path w="737870" h="114300">
                  <a:moveTo>
                    <a:pt x="455498" y="41084"/>
                  </a:moveTo>
                  <a:lnTo>
                    <a:pt x="453847" y="32969"/>
                  </a:lnTo>
                  <a:lnTo>
                    <a:pt x="451751" y="30099"/>
                  </a:lnTo>
                  <a:lnTo>
                    <a:pt x="449262" y="26695"/>
                  </a:lnTo>
                  <a:lnTo>
                    <a:pt x="444538" y="23977"/>
                  </a:lnTo>
                  <a:lnTo>
                    <a:pt x="444538" y="33972"/>
                  </a:lnTo>
                  <a:lnTo>
                    <a:pt x="444538" y="51549"/>
                  </a:lnTo>
                  <a:lnTo>
                    <a:pt x="422008" y="51549"/>
                  </a:lnTo>
                  <a:lnTo>
                    <a:pt x="422008" y="33972"/>
                  </a:lnTo>
                  <a:lnTo>
                    <a:pt x="426643" y="30099"/>
                  </a:lnTo>
                  <a:lnTo>
                    <a:pt x="439775" y="30099"/>
                  </a:lnTo>
                  <a:lnTo>
                    <a:pt x="444538" y="33972"/>
                  </a:lnTo>
                  <a:lnTo>
                    <a:pt x="444538" y="23977"/>
                  </a:lnTo>
                  <a:lnTo>
                    <a:pt x="442252" y="22644"/>
                  </a:lnTo>
                  <a:lnTo>
                    <a:pt x="433349" y="21196"/>
                  </a:lnTo>
                  <a:lnTo>
                    <a:pt x="424357" y="22644"/>
                  </a:lnTo>
                  <a:lnTo>
                    <a:pt x="417258" y="26695"/>
                  </a:lnTo>
                  <a:lnTo>
                    <a:pt x="412597" y="32969"/>
                  </a:lnTo>
                  <a:lnTo>
                    <a:pt x="410921" y="41084"/>
                  </a:lnTo>
                  <a:lnTo>
                    <a:pt x="410921" y="71831"/>
                  </a:lnTo>
                  <a:lnTo>
                    <a:pt x="412597" y="79959"/>
                  </a:lnTo>
                  <a:lnTo>
                    <a:pt x="417258" y="86233"/>
                  </a:lnTo>
                  <a:lnTo>
                    <a:pt x="424357" y="90284"/>
                  </a:lnTo>
                  <a:lnTo>
                    <a:pt x="433349" y="91719"/>
                  </a:lnTo>
                  <a:lnTo>
                    <a:pt x="442252" y="90284"/>
                  </a:lnTo>
                  <a:lnTo>
                    <a:pt x="449262" y="86233"/>
                  </a:lnTo>
                  <a:lnTo>
                    <a:pt x="451764" y="82804"/>
                  </a:lnTo>
                  <a:lnTo>
                    <a:pt x="453847" y="79959"/>
                  </a:lnTo>
                  <a:lnTo>
                    <a:pt x="455498" y="71831"/>
                  </a:lnTo>
                  <a:lnTo>
                    <a:pt x="455498" y="69367"/>
                  </a:lnTo>
                  <a:lnTo>
                    <a:pt x="444538" y="69367"/>
                  </a:lnTo>
                  <a:lnTo>
                    <a:pt x="444538" y="78943"/>
                  </a:lnTo>
                  <a:lnTo>
                    <a:pt x="439775" y="82804"/>
                  </a:lnTo>
                  <a:lnTo>
                    <a:pt x="426643" y="82804"/>
                  </a:lnTo>
                  <a:lnTo>
                    <a:pt x="422008" y="78943"/>
                  </a:lnTo>
                  <a:lnTo>
                    <a:pt x="422008" y="60591"/>
                  </a:lnTo>
                  <a:lnTo>
                    <a:pt x="455498" y="60591"/>
                  </a:lnTo>
                  <a:lnTo>
                    <a:pt x="455498" y="51549"/>
                  </a:lnTo>
                  <a:lnTo>
                    <a:pt x="455498" y="41084"/>
                  </a:lnTo>
                  <a:close/>
                </a:path>
                <a:path w="737870" h="114300">
                  <a:moveTo>
                    <a:pt x="512787" y="90703"/>
                  </a:moveTo>
                  <a:lnTo>
                    <a:pt x="489724" y="55308"/>
                  </a:lnTo>
                  <a:lnTo>
                    <a:pt x="510730" y="22237"/>
                  </a:lnTo>
                  <a:lnTo>
                    <a:pt x="498500" y="22237"/>
                  </a:lnTo>
                  <a:lnTo>
                    <a:pt x="478396" y="54648"/>
                  </a:lnTo>
                  <a:lnTo>
                    <a:pt x="478396" y="279"/>
                  </a:lnTo>
                  <a:lnTo>
                    <a:pt x="467321" y="279"/>
                  </a:lnTo>
                  <a:lnTo>
                    <a:pt x="467321" y="90703"/>
                  </a:lnTo>
                  <a:lnTo>
                    <a:pt x="478396" y="90703"/>
                  </a:lnTo>
                  <a:lnTo>
                    <a:pt x="478396" y="55943"/>
                  </a:lnTo>
                  <a:lnTo>
                    <a:pt x="500557" y="90703"/>
                  </a:lnTo>
                  <a:lnTo>
                    <a:pt x="512787" y="90703"/>
                  </a:lnTo>
                  <a:close/>
                </a:path>
                <a:path w="737870" h="114300">
                  <a:moveTo>
                    <a:pt x="531456" y="22237"/>
                  </a:moveTo>
                  <a:lnTo>
                    <a:pt x="520369" y="22237"/>
                  </a:lnTo>
                  <a:lnTo>
                    <a:pt x="520369" y="90703"/>
                  </a:lnTo>
                  <a:lnTo>
                    <a:pt x="531456" y="90703"/>
                  </a:lnTo>
                  <a:lnTo>
                    <a:pt x="531456" y="22237"/>
                  </a:lnTo>
                  <a:close/>
                </a:path>
                <a:path w="737870" h="114300">
                  <a:moveTo>
                    <a:pt x="531456" y="0"/>
                  </a:moveTo>
                  <a:lnTo>
                    <a:pt x="520369" y="0"/>
                  </a:lnTo>
                  <a:lnTo>
                    <a:pt x="520369" y="12153"/>
                  </a:lnTo>
                  <a:lnTo>
                    <a:pt x="531456" y="12153"/>
                  </a:lnTo>
                  <a:lnTo>
                    <a:pt x="531456" y="0"/>
                  </a:lnTo>
                  <a:close/>
                </a:path>
                <a:path w="737870" h="114300">
                  <a:moveTo>
                    <a:pt x="586435" y="65506"/>
                  </a:moveTo>
                  <a:lnTo>
                    <a:pt x="582307" y="58902"/>
                  </a:lnTo>
                  <a:lnTo>
                    <a:pt x="575729" y="55676"/>
                  </a:lnTo>
                  <a:lnTo>
                    <a:pt x="556285" y="46507"/>
                  </a:lnTo>
                  <a:lnTo>
                    <a:pt x="554215" y="43154"/>
                  </a:lnTo>
                  <a:lnTo>
                    <a:pt x="554215" y="33604"/>
                  </a:lnTo>
                  <a:lnTo>
                    <a:pt x="558469" y="30099"/>
                  </a:lnTo>
                  <a:lnTo>
                    <a:pt x="570191" y="30099"/>
                  </a:lnTo>
                  <a:lnTo>
                    <a:pt x="574306" y="34112"/>
                  </a:lnTo>
                  <a:lnTo>
                    <a:pt x="574306" y="43408"/>
                  </a:lnTo>
                  <a:lnTo>
                    <a:pt x="585393" y="43408"/>
                  </a:lnTo>
                  <a:lnTo>
                    <a:pt x="585393" y="40830"/>
                  </a:lnTo>
                  <a:lnTo>
                    <a:pt x="583857" y="32804"/>
                  </a:lnTo>
                  <a:lnTo>
                    <a:pt x="579539" y="26606"/>
                  </a:lnTo>
                  <a:lnTo>
                    <a:pt x="572897" y="22618"/>
                  </a:lnTo>
                  <a:lnTo>
                    <a:pt x="564400" y="21196"/>
                  </a:lnTo>
                  <a:lnTo>
                    <a:pt x="556056" y="22555"/>
                  </a:lnTo>
                  <a:lnTo>
                    <a:pt x="549490" y="26365"/>
                  </a:lnTo>
                  <a:lnTo>
                    <a:pt x="545198" y="32308"/>
                  </a:lnTo>
                  <a:lnTo>
                    <a:pt x="543661" y="40055"/>
                  </a:lnTo>
                  <a:lnTo>
                    <a:pt x="543661" y="47536"/>
                  </a:lnTo>
                  <a:lnTo>
                    <a:pt x="547522" y="54013"/>
                  </a:lnTo>
                  <a:lnTo>
                    <a:pt x="554088" y="57365"/>
                  </a:lnTo>
                  <a:lnTo>
                    <a:pt x="570191" y="64858"/>
                  </a:lnTo>
                  <a:lnTo>
                    <a:pt x="573798" y="66675"/>
                  </a:lnTo>
                  <a:lnTo>
                    <a:pt x="575868" y="69900"/>
                  </a:lnTo>
                  <a:lnTo>
                    <a:pt x="575868" y="79324"/>
                  </a:lnTo>
                  <a:lnTo>
                    <a:pt x="571220" y="82804"/>
                  </a:lnTo>
                  <a:lnTo>
                    <a:pt x="558469" y="82804"/>
                  </a:lnTo>
                  <a:lnTo>
                    <a:pt x="553961" y="78816"/>
                  </a:lnTo>
                  <a:lnTo>
                    <a:pt x="553961" y="69494"/>
                  </a:lnTo>
                  <a:lnTo>
                    <a:pt x="542886" y="69494"/>
                  </a:lnTo>
                  <a:lnTo>
                    <a:pt x="542886" y="72085"/>
                  </a:lnTo>
                  <a:lnTo>
                    <a:pt x="544499" y="80124"/>
                  </a:lnTo>
                  <a:lnTo>
                    <a:pt x="549021" y="86321"/>
                  </a:lnTo>
                  <a:lnTo>
                    <a:pt x="555980" y="90309"/>
                  </a:lnTo>
                  <a:lnTo>
                    <a:pt x="564908" y="91719"/>
                  </a:lnTo>
                  <a:lnTo>
                    <a:pt x="573544" y="90385"/>
                  </a:lnTo>
                  <a:lnTo>
                    <a:pt x="580364" y="86601"/>
                  </a:lnTo>
                  <a:lnTo>
                    <a:pt x="584835" y="80721"/>
                  </a:lnTo>
                  <a:lnTo>
                    <a:pt x="586435" y="73126"/>
                  </a:lnTo>
                  <a:lnTo>
                    <a:pt x="586435" y="65506"/>
                  </a:lnTo>
                  <a:close/>
                </a:path>
                <a:path w="737870" h="114300">
                  <a:moveTo>
                    <a:pt x="628015" y="22237"/>
                  </a:moveTo>
                  <a:lnTo>
                    <a:pt x="614743" y="22237"/>
                  </a:lnTo>
                  <a:lnTo>
                    <a:pt x="614743" y="7505"/>
                  </a:lnTo>
                  <a:lnTo>
                    <a:pt x="603783" y="7505"/>
                  </a:lnTo>
                  <a:lnTo>
                    <a:pt x="603783" y="22237"/>
                  </a:lnTo>
                  <a:lnTo>
                    <a:pt x="591807" y="22237"/>
                  </a:lnTo>
                  <a:lnTo>
                    <a:pt x="591807" y="31140"/>
                  </a:lnTo>
                  <a:lnTo>
                    <a:pt x="603783" y="31140"/>
                  </a:lnTo>
                  <a:lnTo>
                    <a:pt x="603783" y="84251"/>
                  </a:lnTo>
                  <a:lnTo>
                    <a:pt x="611644" y="90703"/>
                  </a:lnTo>
                  <a:lnTo>
                    <a:pt x="628015" y="90703"/>
                  </a:lnTo>
                  <a:lnTo>
                    <a:pt x="628015" y="81775"/>
                  </a:lnTo>
                  <a:lnTo>
                    <a:pt x="618083" y="81775"/>
                  </a:lnTo>
                  <a:lnTo>
                    <a:pt x="614743" y="79070"/>
                  </a:lnTo>
                  <a:lnTo>
                    <a:pt x="614743" y="31140"/>
                  </a:lnTo>
                  <a:lnTo>
                    <a:pt x="628015" y="31140"/>
                  </a:lnTo>
                  <a:lnTo>
                    <a:pt x="628015" y="22237"/>
                  </a:lnTo>
                  <a:close/>
                </a:path>
                <a:path w="737870" h="114300">
                  <a:moveTo>
                    <a:pt x="680288" y="41097"/>
                  </a:moveTo>
                  <a:lnTo>
                    <a:pt x="678662" y="32981"/>
                  </a:lnTo>
                  <a:lnTo>
                    <a:pt x="676592" y="30111"/>
                  </a:lnTo>
                  <a:lnTo>
                    <a:pt x="674141" y="26695"/>
                  </a:lnTo>
                  <a:lnTo>
                    <a:pt x="667245" y="22644"/>
                  </a:lnTo>
                  <a:lnTo>
                    <a:pt x="658507" y="21209"/>
                  </a:lnTo>
                  <a:lnTo>
                    <a:pt x="649732" y="22644"/>
                  </a:lnTo>
                  <a:lnTo>
                    <a:pt x="642848" y="26695"/>
                  </a:lnTo>
                  <a:lnTo>
                    <a:pt x="638352" y="32981"/>
                  </a:lnTo>
                  <a:lnTo>
                    <a:pt x="636739" y="41097"/>
                  </a:lnTo>
                  <a:lnTo>
                    <a:pt x="636739" y="44450"/>
                  </a:lnTo>
                  <a:lnTo>
                    <a:pt x="647687" y="44450"/>
                  </a:lnTo>
                  <a:lnTo>
                    <a:pt x="647687" y="33985"/>
                  </a:lnTo>
                  <a:lnTo>
                    <a:pt x="652195" y="30111"/>
                  </a:lnTo>
                  <a:lnTo>
                    <a:pt x="664692" y="30111"/>
                  </a:lnTo>
                  <a:lnTo>
                    <a:pt x="669328" y="33985"/>
                  </a:lnTo>
                  <a:lnTo>
                    <a:pt x="669328" y="50266"/>
                  </a:lnTo>
                  <a:lnTo>
                    <a:pt x="669328" y="59169"/>
                  </a:lnTo>
                  <a:lnTo>
                    <a:pt x="669328" y="79209"/>
                  </a:lnTo>
                  <a:lnTo>
                    <a:pt x="664184" y="82816"/>
                  </a:lnTo>
                  <a:lnTo>
                    <a:pt x="651294" y="82816"/>
                  </a:lnTo>
                  <a:lnTo>
                    <a:pt x="647179" y="79578"/>
                  </a:lnTo>
                  <a:lnTo>
                    <a:pt x="647179" y="63576"/>
                  </a:lnTo>
                  <a:lnTo>
                    <a:pt x="651294" y="60223"/>
                  </a:lnTo>
                  <a:lnTo>
                    <a:pt x="669328" y="59169"/>
                  </a:lnTo>
                  <a:lnTo>
                    <a:pt x="669328" y="50266"/>
                  </a:lnTo>
                  <a:lnTo>
                    <a:pt x="636231" y="69507"/>
                  </a:lnTo>
                  <a:lnTo>
                    <a:pt x="636231" y="85407"/>
                  </a:lnTo>
                  <a:lnTo>
                    <a:pt x="643318" y="91732"/>
                  </a:lnTo>
                  <a:lnTo>
                    <a:pt x="660184" y="91732"/>
                  </a:lnTo>
                  <a:lnTo>
                    <a:pt x="665467" y="88760"/>
                  </a:lnTo>
                  <a:lnTo>
                    <a:pt x="669328" y="85026"/>
                  </a:lnTo>
                  <a:lnTo>
                    <a:pt x="669328" y="90703"/>
                  </a:lnTo>
                  <a:lnTo>
                    <a:pt x="680288" y="90703"/>
                  </a:lnTo>
                  <a:lnTo>
                    <a:pt x="680288" y="85026"/>
                  </a:lnTo>
                  <a:lnTo>
                    <a:pt x="680288" y="82816"/>
                  </a:lnTo>
                  <a:lnTo>
                    <a:pt x="680288" y="59169"/>
                  </a:lnTo>
                  <a:lnTo>
                    <a:pt x="680288" y="41097"/>
                  </a:lnTo>
                  <a:close/>
                </a:path>
                <a:path w="737870" h="114300">
                  <a:moveTo>
                    <a:pt x="737323" y="27787"/>
                  </a:moveTo>
                  <a:lnTo>
                    <a:pt x="729983" y="21209"/>
                  </a:lnTo>
                  <a:lnTo>
                    <a:pt x="713105" y="21209"/>
                  </a:lnTo>
                  <a:lnTo>
                    <a:pt x="707961" y="24028"/>
                  </a:lnTo>
                  <a:lnTo>
                    <a:pt x="704342" y="27660"/>
                  </a:lnTo>
                  <a:lnTo>
                    <a:pt x="704342" y="22237"/>
                  </a:lnTo>
                  <a:lnTo>
                    <a:pt x="693267" y="22237"/>
                  </a:lnTo>
                  <a:lnTo>
                    <a:pt x="693267" y="90703"/>
                  </a:lnTo>
                  <a:lnTo>
                    <a:pt x="704342" y="90703"/>
                  </a:lnTo>
                  <a:lnTo>
                    <a:pt x="704342" y="33731"/>
                  </a:lnTo>
                  <a:lnTo>
                    <a:pt x="708990" y="30111"/>
                  </a:lnTo>
                  <a:lnTo>
                    <a:pt x="721855" y="30111"/>
                  </a:lnTo>
                  <a:lnTo>
                    <a:pt x="726363" y="33604"/>
                  </a:lnTo>
                  <a:lnTo>
                    <a:pt x="726363" y="90703"/>
                  </a:lnTo>
                  <a:lnTo>
                    <a:pt x="737323" y="90703"/>
                  </a:lnTo>
                  <a:lnTo>
                    <a:pt x="737323" y="27787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4612111" y="8572208"/>
            <a:ext cx="959485" cy="206375"/>
            <a:chOff x="4612111" y="8572208"/>
            <a:chExt cx="959485" cy="206375"/>
          </a:xfrm>
        </p:grpSpPr>
        <p:pic>
          <p:nvPicPr>
            <p:cNvPr id="38" name="object 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2111" y="8572208"/>
              <a:ext cx="205481" cy="206059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4834001" y="8622691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95" y="45478"/>
                  </a:moveTo>
                  <a:lnTo>
                    <a:pt x="66522" y="35699"/>
                  </a:lnTo>
                  <a:lnTo>
                    <a:pt x="62572" y="30962"/>
                  </a:lnTo>
                  <a:lnTo>
                    <a:pt x="60134" y="28016"/>
                  </a:lnTo>
                  <a:lnTo>
                    <a:pt x="50317" y="22999"/>
                  </a:lnTo>
                  <a:lnTo>
                    <a:pt x="37757" y="21209"/>
                  </a:lnTo>
                  <a:lnTo>
                    <a:pt x="22618" y="23787"/>
                  </a:lnTo>
                  <a:lnTo>
                    <a:pt x="10668" y="30962"/>
                  </a:lnTo>
                  <a:lnTo>
                    <a:pt x="2819" y="41910"/>
                  </a:lnTo>
                  <a:lnTo>
                    <a:pt x="0" y="55816"/>
                  </a:lnTo>
                  <a:lnTo>
                    <a:pt x="63" y="79463"/>
                  </a:lnTo>
                  <a:lnTo>
                    <a:pt x="2260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76" y="113690"/>
                  </a:lnTo>
                  <a:lnTo>
                    <a:pt x="47409" y="113690"/>
                  </a:lnTo>
                  <a:lnTo>
                    <a:pt x="53682" y="113296"/>
                  </a:lnTo>
                  <a:lnTo>
                    <a:pt x="59664" y="112382"/>
                  </a:lnTo>
                  <a:lnTo>
                    <a:pt x="68795" y="110591"/>
                  </a:lnTo>
                  <a:lnTo>
                    <a:pt x="68795" y="104013"/>
                  </a:lnTo>
                  <a:lnTo>
                    <a:pt x="68795" y="100914"/>
                  </a:lnTo>
                  <a:lnTo>
                    <a:pt x="66014" y="101396"/>
                  </a:lnTo>
                  <a:lnTo>
                    <a:pt x="59029" y="102463"/>
                  </a:lnTo>
                  <a:lnTo>
                    <a:pt x="49212" y="103593"/>
                  </a:lnTo>
                  <a:lnTo>
                    <a:pt x="48450" y="103593"/>
                  </a:lnTo>
                  <a:lnTo>
                    <a:pt x="40462" y="104013"/>
                  </a:lnTo>
                  <a:lnTo>
                    <a:pt x="11849" y="55816"/>
                  </a:lnTo>
                  <a:lnTo>
                    <a:pt x="13779" y="45872"/>
                  </a:lnTo>
                  <a:lnTo>
                    <a:pt x="19177" y="37973"/>
                  </a:lnTo>
                  <a:lnTo>
                    <a:pt x="27457" y="32766"/>
                  </a:lnTo>
                  <a:lnTo>
                    <a:pt x="37604" y="30962"/>
                  </a:lnTo>
                  <a:lnTo>
                    <a:pt x="48933" y="30962"/>
                  </a:lnTo>
                  <a:lnTo>
                    <a:pt x="56946" y="36436"/>
                  </a:lnTo>
                  <a:lnTo>
                    <a:pt x="56946" y="48704"/>
                  </a:lnTo>
                  <a:lnTo>
                    <a:pt x="56946" y="57632"/>
                  </a:lnTo>
                  <a:lnTo>
                    <a:pt x="56946" y="79070"/>
                  </a:lnTo>
                  <a:lnTo>
                    <a:pt x="52044" y="82816"/>
                  </a:lnTo>
                  <a:lnTo>
                    <a:pt x="39166" y="82816"/>
                  </a:lnTo>
                  <a:lnTo>
                    <a:pt x="34912" y="79463"/>
                  </a:lnTo>
                  <a:lnTo>
                    <a:pt x="34912" y="61887"/>
                  </a:lnTo>
                  <a:lnTo>
                    <a:pt x="39166" y="58661"/>
                  </a:lnTo>
                  <a:lnTo>
                    <a:pt x="56946" y="57632"/>
                  </a:lnTo>
                  <a:lnTo>
                    <a:pt x="56946" y="48704"/>
                  </a:lnTo>
                  <a:lnTo>
                    <a:pt x="23964" y="68097"/>
                  </a:lnTo>
                  <a:lnTo>
                    <a:pt x="23964" y="85407"/>
                  </a:lnTo>
                  <a:lnTo>
                    <a:pt x="30924" y="91732"/>
                  </a:lnTo>
                  <a:lnTo>
                    <a:pt x="47929" y="91732"/>
                  </a:lnTo>
                  <a:lnTo>
                    <a:pt x="53073" y="88760"/>
                  </a:lnTo>
                  <a:lnTo>
                    <a:pt x="56946" y="85153"/>
                  </a:lnTo>
                  <a:lnTo>
                    <a:pt x="56946" y="90703"/>
                  </a:lnTo>
                  <a:lnTo>
                    <a:pt x="68795" y="90703"/>
                  </a:lnTo>
                  <a:lnTo>
                    <a:pt x="68795" y="85153"/>
                  </a:lnTo>
                  <a:lnTo>
                    <a:pt x="68795" y="82816"/>
                  </a:lnTo>
                  <a:lnTo>
                    <a:pt x="68795" y="57632"/>
                  </a:lnTo>
                  <a:lnTo>
                    <a:pt x="68795" y="45478"/>
                  </a:lnTo>
                  <a:close/>
                </a:path>
                <a:path w="737870" h="114300">
                  <a:moveTo>
                    <a:pt x="125679" y="279"/>
                  </a:moveTo>
                  <a:lnTo>
                    <a:pt x="114731" y="279"/>
                  </a:lnTo>
                  <a:lnTo>
                    <a:pt x="114731" y="27660"/>
                  </a:lnTo>
                  <a:lnTo>
                    <a:pt x="114731" y="39154"/>
                  </a:lnTo>
                  <a:lnTo>
                    <a:pt x="114731" y="73787"/>
                  </a:lnTo>
                  <a:lnTo>
                    <a:pt x="114503" y="78549"/>
                  </a:lnTo>
                  <a:lnTo>
                    <a:pt x="114477" y="79209"/>
                  </a:lnTo>
                  <a:lnTo>
                    <a:pt x="109842" y="82816"/>
                  </a:lnTo>
                  <a:lnTo>
                    <a:pt x="97205" y="82816"/>
                  </a:lnTo>
                  <a:lnTo>
                    <a:pt x="92710" y="78549"/>
                  </a:lnTo>
                  <a:lnTo>
                    <a:pt x="92710" y="34366"/>
                  </a:lnTo>
                  <a:lnTo>
                    <a:pt x="97205" y="30111"/>
                  </a:lnTo>
                  <a:lnTo>
                    <a:pt x="109842" y="30111"/>
                  </a:lnTo>
                  <a:lnTo>
                    <a:pt x="114477" y="33858"/>
                  </a:lnTo>
                  <a:lnTo>
                    <a:pt x="114731" y="39154"/>
                  </a:lnTo>
                  <a:lnTo>
                    <a:pt x="114731" y="27660"/>
                  </a:lnTo>
                  <a:lnTo>
                    <a:pt x="110998" y="24041"/>
                  </a:lnTo>
                  <a:lnTo>
                    <a:pt x="105981" y="21209"/>
                  </a:lnTo>
                  <a:lnTo>
                    <a:pt x="99529" y="21209"/>
                  </a:lnTo>
                  <a:lnTo>
                    <a:pt x="92329" y="22529"/>
                  </a:lnTo>
                  <a:lnTo>
                    <a:pt x="86664" y="26289"/>
                  </a:lnTo>
                  <a:lnTo>
                    <a:pt x="82956" y="32156"/>
                  </a:lnTo>
                  <a:lnTo>
                    <a:pt x="81737" y="39154"/>
                  </a:lnTo>
                  <a:lnTo>
                    <a:pt x="81737" y="73787"/>
                  </a:lnTo>
                  <a:lnTo>
                    <a:pt x="82956" y="80772"/>
                  </a:lnTo>
                  <a:lnTo>
                    <a:pt x="86664" y="86639"/>
                  </a:lnTo>
                  <a:lnTo>
                    <a:pt x="92329" y="90398"/>
                  </a:lnTo>
                  <a:lnTo>
                    <a:pt x="99529" y="91732"/>
                  </a:lnTo>
                  <a:lnTo>
                    <a:pt x="105981" y="91732"/>
                  </a:lnTo>
                  <a:lnTo>
                    <a:pt x="110998" y="88887"/>
                  </a:lnTo>
                  <a:lnTo>
                    <a:pt x="114731" y="85280"/>
                  </a:lnTo>
                  <a:lnTo>
                    <a:pt x="114731" y="90703"/>
                  </a:lnTo>
                  <a:lnTo>
                    <a:pt x="125679" y="90703"/>
                  </a:lnTo>
                  <a:lnTo>
                    <a:pt x="125679" y="85280"/>
                  </a:lnTo>
                  <a:lnTo>
                    <a:pt x="125679" y="82816"/>
                  </a:lnTo>
                  <a:lnTo>
                    <a:pt x="125679" y="30111"/>
                  </a:lnTo>
                  <a:lnTo>
                    <a:pt x="125679" y="27660"/>
                  </a:lnTo>
                  <a:lnTo>
                    <a:pt x="125679" y="279"/>
                  </a:lnTo>
                  <a:close/>
                </a:path>
                <a:path w="737870" h="114300">
                  <a:moveTo>
                    <a:pt x="180784" y="65506"/>
                  </a:moveTo>
                  <a:lnTo>
                    <a:pt x="176657" y="58902"/>
                  </a:lnTo>
                  <a:lnTo>
                    <a:pt x="170091" y="55676"/>
                  </a:lnTo>
                  <a:lnTo>
                    <a:pt x="150634" y="46507"/>
                  </a:lnTo>
                  <a:lnTo>
                    <a:pt x="148577" y="43154"/>
                  </a:lnTo>
                  <a:lnTo>
                    <a:pt x="148577" y="33604"/>
                  </a:lnTo>
                  <a:lnTo>
                    <a:pt x="152819" y="30099"/>
                  </a:lnTo>
                  <a:lnTo>
                    <a:pt x="164553" y="30099"/>
                  </a:lnTo>
                  <a:lnTo>
                    <a:pt x="168668" y="34112"/>
                  </a:lnTo>
                  <a:lnTo>
                    <a:pt x="168668" y="43408"/>
                  </a:lnTo>
                  <a:lnTo>
                    <a:pt x="179755" y="43408"/>
                  </a:lnTo>
                  <a:lnTo>
                    <a:pt x="179755" y="40830"/>
                  </a:lnTo>
                  <a:lnTo>
                    <a:pt x="178219" y="32804"/>
                  </a:lnTo>
                  <a:lnTo>
                    <a:pt x="173888" y="26606"/>
                  </a:lnTo>
                  <a:lnTo>
                    <a:pt x="167246" y="22618"/>
                  </a:lnTo>
                  <a:lnTo>
                    <a:pt x="158750" y="21196"/>
                  </a:lnTo>
                  <a:lnTo>
                    <a:pt x="150406" y="22555"/>
                  </a:lnTo>
                  <a:lnTo>
                    <a:pt x="143840" y="26365"/>
                  </a:lnTo>
                  <a:lnTo>
                    <a:pt x="139547" y="32308"/>
                  </a:lnTo>
                  <a:lnTo>
                    <a:pt x="138010" y="40055"/>
                  </a:lnTo>
                  <a:lnTo>
                    <a:pt x="138010" y="47536"/>
                  </a:lnTo>
                  <a:lnTo>
                    <a:pt x="141884" y="54013"/>
                  </a:lnTo>
                  <a:lnTo>
                    <a:pt x="148450" y="57365"/>
                  </a:lnTo>
                  <a:lnTo>
                    <a:pt x="164553" y="64858"/>
                  </a:lnTo>
                  <a:lnTo>
                    <a:pt x="168160" y="66675"/>
                  </a:lnTo>
                  <a:lnTo>
                    <a:pt x="170218" y="69900"/>
                  </a:lnTo>
                  <a:lnTo>
                    <a:pt x="170218" y="79324"/>
                  </a:lnTo>
                  <a:lnTo>
                    <a:pt x="165582" y="82804"/>
                  </a:lnTo>
                  <a:lnTo>
                    <a:pt x="152819" y="82804"/>
                  </a:lnTo>
                  <a:lnTo>
                    <a:pt x="148323" y="78816"/>
                  </a:lnTo>
                  <a:lnTo>
                    <a:pt x="148323" y="69494"/>
                  </a:lnTo>
                  <a:lnTo>
                    <a:pt x="137236" y="69494"/>
                  </a:lnTo>
                  <a:lnTo>
                    <a:pt x="137236" y="72085"/>
                  </a:lnTo>
                  <a:lnTo>
                    <a:pt x="138849" y="80124"/>
                  </a:lnTo>
                  <a:lnTo>
                    <a:pt x="143383" y="86321"/>
                  </a:lnTo>
                  <a:lnTo>
                    <a:pt x="150342" y="90309"/>
                  </a:lnTo>
                  <a:lnTo>
                    <a:pt x="159270" y="91719"/>
                  </a:lnTo>
                  <a:lnTo>
                    <a:pt x="167906" y="90385"/>
                  </a:lnTo>
                  <a:lnTo>
                    <a:pt x="174713" y="86601"/>
                  </a:lnTo>
                  <a:lnTo>
                    <a:pt x="179184" y="80721"/>
                  </a:lnTo>
                  <a:lnTo>
                    <a:pt x="180784" y="73126"/>
                  </a:lnTo>
                  <a:lnTo>
                    <a:pt x="180784" y="65506"/>
                  </a:lnTo>
                  <a:close/>
                </a:path>
                <a:path w="73787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14" y="26695"/>
                  </a:lnTo>
                  <a:lnTo>
                    <a:pt x="222504" y="22644"/>
                  </a:lnTo>
                  <a:lnTo>
                    <a:pt x="213601" y="21196"/>
                  </a:lnTo>
                  <a:lnTo>
                    <a:pt x="204609" y="22644"/>
                  </a:lnTo>
                  <a:lnTo>
                    <a:pt x="197510" y="26695"/>
                  </a:lnTo>
                  <a:lnTo>
                    <a:pt x="192862" y="32969"/>
                  </a:lnTo>
                  <a:lnTo>
                    <a:pt x="191185" y="41084"/>
                  </a:lnTo>
                  <a:lnTo>
                    <a:pt x="191185" y="71831"/>
                  </a:lnTo>
                  <a:lnTo>
                    <a:pt x="192862" y="79959"/>
                  </a:lnTo>
                  <a:lnTo>
                    <a:pt x="197510" y="86233"/>
                  </a:lnTo>
                  <a:lnTo>
                    <a:pt x="204609" y="90284"/>
                  </a:lnTo>
                  <a:lnTo>
                    <a:pt x="213601" y="91719"/>
                  </a:lnTo>
                  <a:lnTo>
                    <a:pt x="222504" y="90284"/>
                  </a:lnTo>
                  <a:lnTo>
                    <a:pt x="229514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802" y="67703"/>
                  </a:lnTo>
                  <a:lnTo>
                    <a:pt x="224802" y="78943"/>
                  </a:lnTo>
                  <a:lnTo>
                    <a:pt x="220040" y="82804"/>
                  </a:lnTo>
                  <a:lnTo>
                    <a:pt x="206895" y="82804"/>
                  </a:lnTo>
                  <a:lnTo>
                    <a:pt x="202260" y="78943"/>
                  </a:lnTo>
                  <a:lnTo>
                    <a:pt x="202260" y="33972"/>
                  </a:lnTo>
                  <a:lnTo>
                    <a:pt x="206895" y="30099"/>
                  </a:lnTo>
                  <a:lnTo>
                    <a:pt x="220040" y="30099"/>
                  </a:lnTo>
                  <a:lnTo>
                    <a:pt x="224802" y="33972"/>
                  </a:lnTo>
                  <a:lnTo>
                    <a:pt x="224802" y="40055"/>
                  </a:lnTo>
                  <a:lnTo>
                    <a:pt x="224802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37870" h="114300">
                  <a:moveTo>
                    <a:pt x="291376" y="22237"/>
                  </a:moveTo>
                  <a:lnTo>
                    <a:pt x="280416" y="22237"/>
                  </a:lnTo>
                  <a:lnTo>
                    <a:pt x="280416" y="79197"/>
                  </a:lnTo>
                  <a:lnTo>
                    <a:pt x="275780" y="82816"/>
                  </a:lnTo>
                  <a:lnTo>
                    <a:pt x="262902" y="82816"/>
                  </a:lnTo>
                  <a:lnTo>
                    <a:pt x="258394" y="79324"/>
                  </a:lnTo>
                  <a:lnTo>
                    <a:pt x="258394" y="22237"/>
                  </a:lnTo>
                  <a:lnTo>
                    <a:pt x="247319" y="22237"/>
                  </a:lnTo>
                  <a:lnTo>
                    <a:pt x="247319" y="85153"/>
                  </a:lnTo>
                  <a:lnTo>
                    <a:pt x="254774" y="91732"/>
                  </a:lnTo>
                  <a:lnTo>
                    <a:pt x="271526" y="91732"/>
                  </a:lnTo>
                  <a:lnTo>
                    <a:pt x="276682" y="88887"/>
                  </a:lnTo>
                  <a:lnTo>
                    <a:pt x="280416" y="85267"/>
                  </a:lnTo>
                  <a:lnTo>
                    <a:pt x="280416" y="90703"/>
                  </a:lnTo>
                  <a:lnTo>
                    <a:pt x="291376" y="90703"/>
                  </a:lnTo>
                  <a:lnTo>
                    <a:pt x="291376" y="22237"/>
                  </a:lnTo>
                  <a:close/>
                </a:path>
                <a:path w="737870" h="114300">
                  <a:moveTo>
                    <a:pt x="343636" y="22237"/>
                  </a:moveTo>
                  <a:lnTo>
                    <a:pt x="303314" y="22237"/>
                  </a:lnTo>
                  <a:lnTo>
                    <a:pt x="303314" y="31140"/>
                  </a:lnTo>
                  <a:lnTo>
                    <a:pt x="330758" y="31140"/>
                  </a:lnTo>
                  <a:lnTo>
                    <a:pt x="302933" y="83591"/>
                  </a:lnTo>
                  <a:lnTo>
                    <a:pt x="302933" y="90703"/>
                  </a:lnTo>
                  <a:lnTo>
                    <a:pt x="343509" y="90703"/>
                  </a:lnTo>
                  <a:lnTo>
                    <a:pt x="343509" y="81775"/>
                  </a:lnTo>
                  <a:lnTo>
                    <a:pt x="315810" y="81775"/>
                  </a:lnTo>
                  <a:lnTo>
                    <a:pt x="343636" y="29349"/>
                  </a:lnTo>
                  <a:lnTo>
                    <a:pt x="343636" y="22237"/>
                  </a:lnTo>
                  <a:close/>
                </a:path>
                <a:path w="737870" h="114300">
                  <a:moveTo>
                    <a:pt x="399249" y="27774"/>
                  </a:moveTo>
                  <a:lnTo>
                    <a:pt x="391909" y="21196"/>
                  </a:lnTo>
                  <a:lnTo>
                    <a:pt x="375043" y="21196"/>
                  </a:lnTo>
                  <a:lnTo>
                    <a:pt x="369887" y="24028"/>
                  </a:lnTo>
                  <a:lnTo>
                    <a:pt x="366280" y="27647"/>
                  </a:lnTo>
                  <a:lnTo>
                    <a:pt x="366280" y="279"/>
                  </a:lnTo>
                  <a:lnTo>
                    <a:pt x="355206" y="279"/>
                  </a:lnTo>
                  <a:lnTo>
                    <a:pt x="355206" y="90690"/>
                  </a:lnTo>
                  <a:lnTo>
                    <a:pt x="366280" y="90690"/>
                  </a:lnTo>
                  <a:lnTo>
                    <a:pt x="366280" y="85394"/>
                  </a:lnTo>
                  <a:lnTo>
                    <a:pt x="369887" y="88874"/>
                  </a:lnTo>
                  <a:lnTo>
                    <a:pt x="375043" y="91719"/>
                  </a:lnTo>
                  <a:lnTo>
                    <a:pt x="391909" y="91719"/>
                  </a:lnTo>
                  <a:lnTo>
                    <a:pt x="398970" y="85394"/>
                  </a:lnTo>
                  <a:lnTo>
                    <a:pt x="399249" y="85140"/>
                  </a:lnTo>
                  <a:lnTo>
                    <a:pt x="399249" y="82804"/>
                  </a:lnTo>
                  <a:lnTo>
                    <a:pt x="399249" y="79451"/>
                  </a:lnTo>
                  <a:lnTo>
                    <a:pt x="388137" y="79451"/>
                  </a:lnTo>
                  <a:lnTo>
                    <a:pt x="383794" y="82804"/>
                  </a:lnTo>
                  <a:lnTo>
                    <a:pt x="371043" y="82804"/>
                  </a:lnTo>
                  <a:lnTo>
                    <a:pt x="366407" y="79451"/>
                  </a:lnTo>
                  <a:lnTo>
                    <a:pt x="388137" y="79451"/>
                  </a:lnTo>
                  <a:lnTo>
                    <a:pt x="388302" y="79324"/>
                  </a:lnTo>
                  <a:lnTo>
                    <a:pt x="366407" y="79324"/>
                  </a:lnTo>
                  <a:lnTo>
                    <a:pt x="366280" y="39141"/>
                  </a:lnTo>
                  <a:lnTo>
                    <a:pt x="366407" y="33604"/>
                  </a:lnTo>
                  <a:lnTo>
                    <a:pt x="371043" y="30099"/>
                  </a:lnTo>
                  <a:lnTo>
                    <a:pt x="383794" y="30099"/>
                  </a:lnTo>
                  <a:lnTo>
                    <a:pt x="388302" y="33604"/>
                  </a:lnTo>
                  <a:lnTo>
                    <a:pt x="388302" y="79324"/>
                  </a:lnTo>
                  <a:lnTo>
                    <a:pt x="399249" y="79324"/>
                  </a:lnTo>
                  <a:lnTo>
                    <a:pt x="399249" y="30099"/>
                  </a:lnTo>
                  <a:lnTo>
                    <a:pt x="399249" y="27774"/>
                  </a:lnTo>
                  <a:close/>
                </a:path>
                <a:path w="737870" h="114300">
                  <a:moveTo>
                    <a:pt x="455510" y="41084"/>
                  </a:moveTo>
                  <a:lnTo>
                    <a:pt x="453859" y="32969"/>
                  </a:lnTo>
                  <a:lnTo>
                    <a:pt x="451764" y="30099"/>
                  </a:lnTo>
                  <a:lnTo>
                    <a:pt x="449262" y="26695"/>
                  </a:lnTo>
                  <a:lnTo>
                    <a:pt x="444563" y="23990"/>
                  </a:lnTo>
                  <a:lnTo>
                    <a:pt x="444563" y="33972"/>
                  </a:lnTo>
                  <a:lnTo>
                    <a:pt x="444563" y="51549"/>
                  </a:lnTo>
                  <a:lnTo>
                    <a:pt x="422021" y="51549"/>
                  </a:lnTo>
                  <a:lnTo>
                    <a:pt x="422021" y="33972"/>
                  </a:lnTo>
                  <a:lnTo>
                    <a:pt x="426656" y="30099"/>
                  </a:lnTo>
                  <a:lnTo>
                    <a:pt x="439788" y="30099"/>
                  </a:lnTo>
                  <a:lnTo>
                    <a:pt x="444563" y="33972"/>
                  </a:lnTo>
                  <a:lnTo>
                    <a:pt x="444563" y="23990"/>
                  </a:lnTo>
                  <a:lnTo>
                    <a:pt x="442252" y="22644"/>
                  </a:lnTo>
                  <a:lnTo>
                    <a:pt x="433362" y="21196"/>
                  </a:lnTo>
                  <a:lnTo>
                    <a:pt x="424370" y="22644"/>
                  </a:lnTo>
                  <a:lnTo>
                    <a:pt x="417271" y="26695"/>
                  </a:lnTo>
                  <a:lnTo>
                    <a:pt x="412610" y="32969"/>
                  </a:lnTo>
                  <a:lnTo>
                    <a:pt x="410933" y="41084"/>
                  </a:lnTo>
                  <a:lnTo>
                    <a:pt x="410933" y="71831"/>
                  </a:lnTo>
                  <a:lnTo>
                    <a:pt x="412610" y="79959"/>
                  </a:lnTo>
                  <a:lnTo>
                    <a:pt x="417271" y="86233"/>
                  </a:lnTo>
                  <a:lnTo>
                    <a:pt x="424370" y="90284"/>
                  </a:lnTo>
                  <a:lnTo>
                    <a:pt x="433362" y="91719"/>
                  </a:lnTo>
                  <a:lnTo>
                    <a:pt x="442252" y="90284"/>
                  </a:lnTo>
                  <a:lnTo>
                    <a:pt x="449262" y="86233"/>
                  </a:lnTo>
                  <a:lnTo>
                    <a:pt x="451777" y="82804"/>
                  </a:lnTo>
                  <a:lnTo>
                    <a:pt x="453859" y="79959"/>
                  </a:lnTo>
                  <a:lnTo>
                    <a:pt x="455510" y="71831"/>
                  </a:lnTo>
                  <a:lnTo>
                    <a:pt x="455510" y="69367"/>
                  </a:lnTo>
                  <a:lnTo>
                    <a:pt x="444563" y="69367"/>
                  </a:lnTo>
                  <a:lnTo>
                    <a:pt x="444563" y="78943"/>
                  </a:lnTo>
                  <a:lnTo>
                    <a:pt x="439788" y="82804"/>
                  </a:lnTo>
                  <a:lnTo>
                    <a:pt x="426656" y="82804"/>
                  </a:lnTo>
                  <a:lnTo>
                    <a:pt x="422021" y="78943"/>
                  </a:lnTo>
                  <a:lnTo>
                    <a:pt x="422021" y="60591"/>
                  </a:lnTo>
                  <a:lnTo>
                    <a:pt x="455510" y="60591"/>
                  </a:lnTo>
                  <a:lnTo>
                    <a:pt x="455510" y="51549"/>
                  </a:lnTo>
                  <a:lnTo>
                    <a:pt x="455510" y="41084"/>
                  </a:lnTo>
                  <a:close/>
                </a:path>
                <a:path w="737870" h="114300">
                  <a:moveTo>
                    <a:pt x="512813" y="90703"/>
                  </a:moveTo>
                  <a:lnTo>
                    <a:pt x="489750" y="55308"/>
                  </a:lnTo>
                  <a:lnTo>
                    <a:pt x="510743" y="22237"/>
                  </a:lnTo>
                  <a:lnTo>
                    <a:pt x="498513" y="22237"/>
                  </a:lnTo>
                  <a:lnTo>
                    <a:pt x="478409" y="54648"/>
                  </a:lnTo>
                  <a:lnTo>
                    <a:pt x="478409" y="279"/>
                  </a:lnTo>
                  <a:lnTo>
                    <a:pt x="467334" y="279"/>
                  </a:lnTo>
                  <a:lnTo>
                    <a:pt x="467334" y="90703"/>
                  </a:lnTo>
                  <a:lnTo>
                    <a:pt x="478409" y="90703"/>
                  </a:lnTo>
                  <a:lnTo>
                    <a:pt x="478409" y="55943"/>
                  </a:lnTo>
                  <a:lnTo>
                    <a:pt x="500570" y="90703"/>
                  </a:lnTo>
                  <a:lnTo>
                    <a:pt x="512813" y="90703"/>
                  </a:lnTo>
                  <a:close/>
                </a:path>
                <a:path w="737870" h="114300">
                  <a:moveTo>
                    <a:pt x="531469" y="22237"/>
                  </a:moveTo>
                  <a:lnTo>
                    <a:pt x="520382" y="22237"/>
                  </a:lnTo>
                  <a:lnTo>
                    <a:pt x="520382" y="90703"/>
                  </a:lnTo>
                  <a:lnTo>
                    <a:pt x="531469" y="90703"/>
                  </a:lnTo>
                  <a:lnTo>
                    <a:pt x="531469" y="22237"/>
                  </a:lnTo>
                  <a:close/>
                </a:path>
                <a:path w="737870" h="114300">
                  <a:moveTo>
                    <a:pt x="531469" y="0"/>
                  </a:moveTo>
                  <a:lnTo>
                    <a:pt x="520382" y="0"/>
                  </a:lnTo>
                  <a:lnTo>
                    <a:pt x="520382" y="12153"/>
                  </a:lnTo>
                  <a:lnTo>
                    <a:pt x="531469" y="12153"/>
                  </a:lnTo>
                  <a:lnTo>
                    <a:pt x="531469" y="0"/>
                  </a:lnTo>
                  <a:close/>
                </a:path>
                <a:path w="737870" h="114300">
                  <a:moveTo>
                    <a:pt x="586435" y="65506"/>
                  </a:moveTo>
                  <a:lnTo>
                    <a:pt x="582320" y="58902"/>
                  </a:lnTo>
                  <a:lnTo>
                    <a:pt x="575741" y="55676"/>
                  </a:lnTo>
                  <a:lnTo>
                    <a:pt x="556298" y="46507"/>
                  </a:lnTo>
                  <a:lnTo>
                    <a:pt x="554228" y="43154"/>
                  </a:lnTo>
                  <a:lnTo>
                    <a:pt x="554228" y="33604"/>
                  </a:lnTo>
                  <a:lnTo>
                    <a:pt x="558482" y="30099"/>
                  </a:lnTo>
                  <a:lnTo>
                    <a:pt x="570204" y="30099"/>
                  </a:lnTo>
                  <a:lnTo>
                    <a:pt x="574319" y="34112"/>
                  </a:lnTo>
                  <a:lnTo>
                    <a:pt x="574319" y="43408"/>
                  </a:lnTo>
                  <a:lnTo>
                    <a:pt x="585406" y="43408"/>
                  </a:lnTo>
                  <a:lnTo>
                    <a:pt x="585406" y="40830"/>
                  </a:lnTo>
                  <a:lnTo>
                    <a:pt x="583869" y="32804"/>
                  </a:lnTo>
                  <a:lnTo>
                    <a:pt x="579551" y="26606"/>
                  </a:lnTo>
                  <a:lnTo>
                    <a:pt x="572909" y="22618"/>
                  </a:lnTo>
                  <a:lnTo>
                    <a:pt x="564413" y="21196"/>
                  </a:lnTo>
                  <a:lnTo>
                    <a:pt x="556069" y="22555"/>
                  </a:lnTo>
                  <a:lnTo>
                    <a:pt x="549516" y="26365"/>
                  </a:lnTo>
                  <a:lnTo>
                    <a:pt x="545223" y="32308"/>
                  </a:lnTo>
                  <a:lnTo>
                    <a:pt x="543674" y="40055"/>
                  </a:lnTo>
                  <a:lnTo>
                    <a:pt x="543674" y="47536"/>
                  </a:lnTo>
                  <a:lnTo>
                    <a:pt x="547535" y="54013"/>
                  </a:lnTo>
                  <a:lnTo>
                    <a:pt x="554101" y="57365"/>
                  </a:lnTo>
                  <a:lnTo>
                    <a:pt x="570204" y="64858"/>
                  </a:lnTo>
                  <a:lnTo>
                    <a:pt x="573811" y="66675"/>
                  </a:lnTo>
                  <a:lnTo>
                    <a:pt x="575868" y="69900"/>
                  </a:lnTo>
                  <a:lnTo>
                    <a:pt x="575868" y="79324"/>
                  </a:lnTo>
                  <a:lnTo>
                    <a:pt x="571233" y="82804"/>
                  </a:lnTo>
                  <a:lnTo>
                    <a:pt x="558482" y="82804"/>
                  </a:lnTo>
                  <a:lnTo>
                    <a:pt x="553974" y="78816"/>
                  </a:lnTo>
                  <a:lnTo>
                    <a:pt x="553974" y="69494"/>
                  </a:lnTo>
                  <a:lnTo>
                    <a:pt x="542886" y="69494"/>
                  </a:lnTo>
                  <a:lnTo>
                    <a:pt x="542886" y="72085"/>
                  </a:lnTo>
                  <a:lnTo>
                    <a:pt x="544499" y="80124"/>
                  </a:lnTo>
                  <a:lnTo>
                    <a:pt x="549033" y="86321"/>
                  </a:lnTo>
                  <a:lnTo>
                    <a:pt x="555993" y="90309"/>
                  </a:lnTo>
                  <a:lnTo>
                    <a:pt x="564921" y="91719"/>
                  </a:lnTo>
                  <a:lnTo>
                    <a:pt x="573557" y="90385"/>
                  </a:lnTo>
                  <a:lnTo>
                    <a:pt x="580364" y="86601"/>
                  </a:lnTo>
                  <a:lnTo>
                    <a:pt x="584835" y="80721"/>
                  </a:lnTo>
                  <a:lnTo>
                    <a:pt x="586435" y="73126"/>
                  </a:lnTo>
                  <a:lnTo>
                    <a:pt x="586435" y="65506"/>
                  </a:lnTo>
                  <a:close/>
                </a:path>
                <a:path w="737870" h="114300">
                  <a:moveTo>
                    <a:pt x="628027" y="22237"/>
                  </a:moveTo>
                  <a:lnTo>
                    <a:pt x="614756" y="22237"/>
                  </a:lnTo>
                  <a:lnTo>
                    <a:pt x="614756" y="7505"/>
                  </a:lnTo>
                  <a:lnTo>
                    <a:pt x="603796" y="7505"/>
                  </a:lnTo>
                  <a:lnTo>
                    <a:pt x="603796" y="22237"/>
                  </a:lnTo>
                  <a:lnTo>
                    <a:pt x="591820" y="22237"/>
                  </a:lnTo>
                  <a:lnTo>
                    <a:pt x="591820" y="31140"/>
                  </a:lnTo>
                  <a:lnTo>
                    <a:pt x="603796" y="31140"/>
                  </a:lnTo>
                  <a:lnTo>
                    <a:pt x="603796" y="84251"/>
                  </a:lnTo>
                  <a:lnTo>
                    <a:pt x="611657" y="90703"/>
                  </a:lnTo>
                  <a:lnTo>
                    <a:pt x="628027" y="90703"/>
                  </a:lnTo>
                  <a:lnTo>
                    <a:pt x="628027" y="81775"/>
                  </a:lnTo>
                  <a:lnTo>
                    <a:pt x="618096" y="81775"/>
                  </a:lnTo>
                  <a:lnTo>
                    <a:pt x="614756" y="79070"/>
                  </a:lnTo>
                  <a:lnTo>
                    <a:pt x="614756" y="31140"/>
                  </a:lnTo>
                  <a:lnTo>
                    <a:pt x="628027" y="31140"/>
                  </a:lnTo>
                  <a:lnTo>
                    <a:pt x="628027" y="22237"/>
                  </a:lnTo>
                  <a:close/>
                </a:path>
                <a:path w="737870" h="114300">
                  <a:moveTo>
                    <a:pt x="680300" y="41097"/>
                  </a:moveTo>
                  <a:lnTo>
                    <a:pt x="678675" y="32981"/>
                  </a:lnTo>
                  <a:lnTo>
                    <a:pt x="676605" y="30111"/>
                  </a:lnTo>
                  <a:lnTo>
                    <a:pt x="674154" y="26695"/>
                  </a:lnTo>
                  <a:lnTo>
                    <a:pt x="667258" y="22644"/>
                  </a:lnTo>
                  <a:lnTo>
                    <a:pt x="658520" y="21209"/>
                  </a:lnTo>
                  <a:lnTo>
                    <a:pt x="649744" y="22644"/>
                  </a:lnTo>
                  <a:lnTo>
                    <a:pt x="642861" y="26695"/>
                  </a:lnTo>
                  <a:lnTo>
                    <a:pt x="638365" y="32981"/>
                  </a:lnTo>
                  <a:lnTo>
                    <a:pt x="636752" y="41097"/>
                  </a:lnTo>
                  <a:lnTo>
                    <a:pt x="636752" y="44450"/>
                  </a:lnTo>
                  <a:lnTo>
                    <a:pt x="647700" y="44450"/>
                  </a:lnTo>
                  <a:lnTo>
                    <a:pt x="647700" y="33985"/>
                  </a:lnTo>
                  <a:lnTo>
                    <a:pt x="652208" y="30111"/>
                  </a:lnTo>
                  <a:lnTo>
                    <a:pt x="664705" y="30111"/>
                  </a:lnTo>
                  <a:lnTo>
                    <a:pt x="669340" y="33985"/>
                  </a:lnTo>
                  <a:lnTo>
                    <a:pt x="669340" y="50266"/>
                  </a:lnTo>
                  <a:lnTo>
                    <a:pt x="669340" y="59169"/>
                  </a:lnTo>
                  <a:lnTo>
                    <a:pt x="669340" y="79209"/>
                  </a:lnTo>
                  <a:lnTo>
                    <a:pt x="664184" y="82816"/>
                  </a:lnTo>
                  <a:lnTo>
                    <a:pt x="651306" y="82816"/>
                  </a:lnTo>
                  <a:lnTo>
                    <a:pt x="647179" y="79578"/>
                  </a:lnTo>
                  <a:lnTo>
                    <a:pt x="647179" y="63576"/>
                  </a:lnTo>
                  <a:lnTo>
                    <a:pt x="651306" y="60223"/>
                  </a:lnTo>
                  <a:lnTo>
                    <a:pt x="669340" y="59169"/>
                  </a:lnTo>
                  <a:lnTo>
                    <a:pt x="669340" y="50266"/>
                  </a:lnTo>
                  <a:lnTo>
                    <a:pt x="636244" y="69507"/>
                  </a:lnTo>
                  <a:lnTo>
                    <a:pt x="636244" y="85407"/>
                  </a:lnTo>
                  <a:lnTo>
                    <a:pt x="643331" y="91732"/>
                  </a:lnTo>
                  <a:lnTo>
                    <a:pt x="660196" y="91732"/>
                  </a:lnTo>
                  <a:lnTo>
                    <a:pt x="665480" y="88760"/>
                  </a:lnTo>
                  <a:lnTo>
                    <a:pt x="669340" y="85026"/>
                  </a:lnTo>
                  <a:lnTo>
                    <a:pt x="669340" y="90703"/>
                  </a:lnTo>
                  <a:lnTo>
                    <a:pt x="680300" y="90703"/>
                  </a:lnTo>
                  <a:lnTo>
                    <a:pt x="680300" y="85026"/>
                  </a:lnTo>
                  <a:lnTo>
                    <a:pt x="680300" y="82816"/>
                  </a:lnTo>
                  <a:lnTo>
                    <a:pt x="680300" y="59169"/>
                  </a:lnTo>
                  <a:lnTo>
                    <a:pt x="680300" y="41097"/>
                  </a:lnTo>
                  <a:close/>
                </a:path>
                <a:path w="737870" h="114300">
                  <a:moveTo>
                    <a:pt x="737336" y="27787"/>
                  </a:moveTo>
                  <a:lnTo>
                    <a:pt x="729996" y="21209"/>
                  </a:lnTo>
                  <a:lnTo>
                    <a:pt x="713117" y="21209"/>
                  </a:lnTo>
                  <a:lnTo>
                    <a:pt x="707974" y="24028"/>
                  </a:lnTo>
                  <a:lnTo>
                    <a:pt x="704354" y="27660"/>
                  </a:lnTo>
                  <a:lnTo>
                    <a:pt x="704354" y="22237"/>
                  </a:lnTo>
                  <a:lnTo>
                    <a:pt x="693280" y="22237"/>
                  </a:lnTo>
                  <a:lnTo>
                    <a:pt x="693280" y="90703"/>
                  </a:lnTo>
                  <a:lnTo>
                    <a:pt x="704354" y="90703"/>
                  </a:lnTo>
                  <a:lnTo>
                    <a:pt x="704354" y="33731"/>
                  </a:lnTo>
                  <a:lnTo>
                    <a:pt x="709002" y="30111"/>
                  </a:lnTo>
                  <a:lnTo>
                    <a:pt x="721880" y="30111"/>
                  </a:lnTo>
                  <a:lnTo>
                    <a:pt x="726376" y="33604"/>
                  </a:lnTo>
                  <a:lnTo>
                    <a:pt x="726376" y="90703"/>
                  </a:lnTo>
                  <a:lnTo>
                    <a:pt x="737336" y="90703"/>
                  </a:lnTo>
                  <a:lnTo>
                    <a:pt x="737336" y="27787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5665025" y="8566937"/>
            <a:ext cx="869315" cy="217170"/>
            <a:chOff x="5665025" y="8566937"/>
            <a:chExt cx="869315" cy="217170"/>
          </a:xfrm>
        </p:grpSpPr>
        <p:pic>
          <p:nvPicPr>
            <p:cNvPr id="41" name="object 4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65025" y="8566937"/>
              <a:ext cx="211188" cy="211789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11766" y="8581960"/>
              <a:ext cx="622231" cy="202035"/>
            </a:xfrm>
            <a:prstGeom prst="rect">
              <a:avLst/>
            </a:prstGeom>
          </p:spPr>
        </p:pic>
      </p:grpSp>
      <p:sp>
        <p:nvSpPr>
          <p:cNvPr id="43" name="object 43" descr=""/>
          <p:cNvSpPr/>
          <p:nvPr/>
        </p:nvSpPr>
        <p:spPr>
          <a:xfrm>
            <a:off x="932421" y="8629434"/>
            <a:ext cx="768985" cy="110489"/>
          </a:xfrm>
          <a:custGeom>
            <a:avLst/>
            <a:gdLst/>
            <a:ahLst/>
            <a:cxnLst/>
            <a:rect l="l" t="t" r="r" b="b"/>
            <a:pathLst>
              <a:path w="768985" h="110490">
                <a:moveTo>
                  <a:pt x="78574" y="14732"/>
                </a:moveTo>
                <a:lnTo>
                  <a:pt x="67614" y="14732"/>
                </a:lnTo>
                <a:lnTo>
                  <a:pt x="55384" y="63182"/>
                </a:lnTo>
                <a:lnTo>
                  <a:pt x="43535" y="14732"/>
                </a:lnTo>
                <a:lnTo>
                  <a:pt x="35039" y="14732"/>
                </a:lnTo>
                <a:lnTo>
                  <a:pt x="23177" y="63182"/>
                </a:lnTo>
                <a:lnTo>
                  <a:pt x="10947" y="14732"/>
                </a:lnTo>
                <a:lnTo>
                  <a:pt x="0" y="14732"/>
                </a:lnTo>
                <a:lnTo>
                  <a:pt x="18288" y="83197"/>
                </a:lnTo>
                <a:lnTo>
                  <a:pt x="27432" y="83197"/>
                </a:lnTo>
                <a:lnTo>
                  <a:pt x="39281" y="35661"/>
                </a:lnTo>
                <a:lnTo>
                  <a:pt x="51257" y="83197"/>
                </a:lnTo>
                <a:lnTo>
                  <a:pt x="60413" y="83197"/>
                </a:lnTo>
                <a:lnTo>
                  <a:pt x="78574" y="14732"/>
                </a:lnTo>
                <a:close/>
              </a:path>
              <a:path w="768985" h="110490">
                <a:moveTo>
                  <a:pt x="158889" y="14732"/>
                </a:moveTo>
                <a:lnTo>
                  <a:pt x="147942" y="14732"/>
                </a:lnTo>
                <a:lnTo>
                  <a:pt x="135712" y="63182"/>
                </a:lnTo>
                <a:lnTo>
                  <a:pt x="123850" y="14732"/>
                </a:lnTo>
                <a:lnTo>
                  <a:pt x="115366" y="14732"/>
                </a:lnTo>
                <a:lnTo>
                  <a:pt x="103505" y="63182"/>
                </a:lnTo>
                <a:lnTo>
                  <a:pt x="91274" y="14732"/>
                </a:lnTo>
                <a:lnTo>
                  <a:pt x="80327" y="14732"/>
                </a:lnTo>
                <a:lnTo>
                  <a:pt x="98615" y="83197"/>
                </a:lnTo>
                <a:lnTo>
                  <a:pt x="107759" y="83197"/>
                </a:lnTo>
                <a:lnTo>
                  <a:pt x="119608" y="35661"/>
                </a:lnTo>
                <a:lnTo>
                  <a:pt x="131584" y="83197"/>
                </a:lnTo>
                <a:lnTo>
                  <a:pt x="140741" y="83197"/>
                </a:lnTo>
                <a:lnTo>
                  <a:pt x="158889" y="14732"/>
                </a:lnTo>
                <a:close/>
              </a:path>
              <a:path w="768985" h="110490">
                <a:moveTo>
                  <a:pt x="239229" y="14732"/>
                </a:moveTo>
                <a:lnTo>
                  <a:pt x="228282" y="14732"/>
                </a:lnTo>
                <a:lnTo>
                  <a:pt x="216052" y="63182"/>
                </a:lnTo>
                <a:lnTo>
                  <a:pt x="204190" y="14732"/>
                </a:lnTo>
                <a:lnTo>
                  <a:pt x="195707" y="14732"/>
                </a:lnTo>
                <a:lnTo>
                  <a:pt x="183845" y="63182"/>
                </a:lnTo>
                <a:lnTo>
                  <a:pt x="171615" y="14732"/>
                </a:lnTo>
                <a:lnTo>
                  <a:pt x="160655" y="14732"/>
                </a:lnTo>
                <a:lnTo>
                  <a:pt x="178943" y="83197"/>
                </a:lnTo>
                <a:lnTo>
                  <a:pt x="188099" y="83197"/>
                </a:lnTo>
                <a:lnTo>
                  <a:pt x="199948" y="35661"/>
                </a:lnTo>
                <a:lnTo>
                  <a:pt x="211924" y="83197"/>
                </a:lnTo>
                <a:lnTo>
                  <a:pt x="221068" y="83197"/>
                </a:lnTo>
                <a:lnTo>
                  <a:pt x="239229" y="14732"/>
                </a:lnTo>
                <a:close/>
              </a:path>
              <a:path w="768985" h="110490">
                <a:moveTo>
                  <a:pt x="251434" y="68846"/>
                </a:moveTo>
                <a:lnTo>
                  <a:pt x="239064" y="68846"/>
                </a:lnTo>
                <a:lnTo>
                  <a:pt x="239064" y="83185"/>
                </a:lnTo>
                <a:lnTo>
                  <a:pt x="251434" y="83185"/>
                </a:lnTo>
                <a:lnTo>
                  <a:pt x="251434" y="68846"/>
                </a:lnTo>
                <a:close/>
              </a:path>
              <a:path w="768985" h="110490">
                <a:moveTo>
                  <a:pt x="307708" y="58000"/>
                </a:moveTo>
                <a:lnTo>
                  <a:pt x="303593" y="51396"/>
                </a:lnTo>
                <a:lnTo>
                  <a:pt x="297014" y="48171"/>
                </a:lnTo>
                <a:lnTo>
                  <a:pt x="277571" y="39001"/>
                </a:lnTo>
                <a:lnTo>
                  <a:pt x="275501" y="35648"/>
                </a:lnTo>
                <a:lnTo>
                  <a:pt x="275501" y="26098"/>
                </a:lnTo>
                <a:lnTo>
                  <a:pt x="279755" y="22593"/>
                </a:lnTo>
                <a:lnTo>
                  <a:pt x="291477" y="22593"/>
                </a:lnTo>
                <a:lnTo>
                  <a:pt x="295592" y="26606"/>
                </a:lnTo>
                <a:lnTo>
                  <a:pt x="295592" y="35902"/>
                </a:lnTo>
                <a:lnTo>
                  <a:pt x="306679" y="35902"/>
                </a:lnTo>
                <a:lnTo>
                  <a:pt x="306679" y="33324"/>
                </a:lnTo>
                <a:lnTo>
                  <a:pt x="305130" y="25298"/>
                </a:lnTo>
                <a:lnTo>
                  <a:pt x="300812" y="19100"/>
                </a:lnTo>
                <a:lnTo>
                  <a:pt x="294170" y="15113"/>
                </a:lnTo>
                <a:lnTo>
                  <a:pt x="285686" y="13690"/>
                </a:lnTo>
                <a:lnTo>
                  <a:pt x="277329" y="15049"/>
                </a:lnTo>
                <a:lnTo>
                  <a:pt x="270776" y="18859"/>
                </a:lnTo>
                <a:lnTo>
                  <a:pt x="266484" y="24803"/>
                </a:lnTo>
                <a:lnTo>
                  <a:pt x="264947" y="32550"/>
                </a:lnTo>
                <a:lnTo>
                  <a:pt x="264947" y="40030"/>
                </a:lnTo>
                <a:lnTo>
                  <a:pt x="268808" y="46507"/>
                </a:lnTo>
                <a:lnTo>
                  <a:pt x="275374" y="49860"/>
                </a:lnTo>
                <a:lnTo>
                  <a:pt x="291477" y="57353"/>
                </a:lnTo>
                <a:lnTo>
                  <a:pt x="295084" y="59169"/>
                </a:lnTo>
                <a:lnTo>
                  <a:pt x="297141" y="62395"/>
                </a:lnTo>
                <a:lnTo>
                  <a:pt x="297141" y="71818"/>
                </a:lnTo>
                <a:lnTo>
                  <a:pt x="292506" y="75298"/>
                </a:lnTo>
                <a:lnTo>
                  <a:pt x="279755" y="75298"/>
                </a:lnTo>
                <a:lnTo>
                  <a:pt x="275247" y="71310"/>
                </a:lnTo>
                <a:lnTo>
                  <a:pt x="275247" y="61988"/>
                </a:lnTo>
                <a:lnTo>
                  <a:pt x="264172" y="61988"/>
                </a:lnTo>
                <a:lnTo>
                  <a:pt x="264172" y="64579"/>
                </a:lnTo>
                <a:lnTo>
                  <a:pt x="265785" y="72618"/>
                </a:lnTo>
                <a:lnTo>
                  <a:pt x="270306" y="78816"/>
                </a:lnTo>
                <a:lnTo>
                  <a:pt x="277266" y="82804"/>
                </a:lnTo>
                <a:lnTo>
                  <a:pt x="286194" y="84213"/>
                </a:lnTo>
                <a:lnTo>
                  <a:pt x="294830" y="82880"/>
                </a:lnTo>
                <a:lnTo>
                  <a:pt x="301637" y="79082"/>
                </a:lnTo>
                <a:lnTo>
                  <a:pt x="306095" y="73215"/>
                </a:lnTo>
                <a:lnTo>
                  <a:pt x="307708" y="65608"/>
                </a:lnTo>
                <a:lnTo>
                  <a:pt x="307708" y="58000"/>
                </a:lnTo>
                <a:close/>
              </a:path>
              <a:path w="768985" h="110490">
                <a:moveTo>
                  <a:pt x="349300" y="14732"/>
                </a:moveTo>
                <a:lnTo>
                  <a:pt x="336029" y="14732"/>
                </a:lnTo>
                <a:lnTo>
                  <a:pt x="336029" y="0"/>
                </a:lnTo>
                <a:lnTo>
                  <a:pt x="325069" y="0"/>
                </a:lnTo>
                <a:lnTo>
                  <a:pt x="325069" y="14732"/>
                </a:lnTo>
                <a:lnTo>
                  <a:pt x="313093" y="14732"/>
                </a:lnTo>
                <a:lnTo>
                  <a:pt x="313093" y="23634"/>
                </a:lnTo>
                <a:lnTo>
                  <a:pt x="325069" y="23634"/>
                </a:lnTo>
                <a:lnTo>
                  <a:pt x="325069" y="76746"/>
                </a:lnTo>
                <a:lnTo>
                  <a:pt x="332930" y="83197"/>
                </a:lnTo>
                <a:lnTo>
                  <a:pt x="349300" y="83197"/>
                </a:lnTo>
                <a:lnTo>
                  <a:pt x="349300" y="74269"/>
                </a:lnTo>
                <a:lnTo>
                  <a:pt x="339369" y="74269"/>
                </a:lnTo>
                <a:lnTo>
                  <a:pt x="336029" y="71564"/>
                </a:lnTo>
                <a:lnTo>
                  <a:pt x="336029" y="23634"/>
                </a:lnTo>
                <a:lnTo>
                  <a:pt x="349300" y="23634"/>
                </a:lnTo>
                <a:lnTo>
                  <a:pt x="349300" y="14732"/>
                </a:lnTo>
                <a:close/>
              </a:path>
              <a:path w="768985" h="110490">
                <a:moveTo>
                  <a:pt x="389458" y="13703"/>
                </a:moveTo>
                <a:lnTo>
                  <a:pt x="381863" y="13703"/>
                </a:lnTo>
                <a:lnTo>
                  <a:pt x="375793" y="17576"/>
                </a:lnTo>
                <a:lnTo>
                  <a:pt x="371551" y="22225"/>
                </a:lnTo>
                <a:lnTo>
                  <a:pt x="371551" y="14732"/>
                </a:lnTo>
                <a:lnTo>
                  <a:pt x="360464" y="14732"/>
                </a:lnTo>
                <a:lnTo>
                  <a:pt x="360464" y="83197"/>
                </a:lnTo>
                <a:lnTo>
                  <a:pt x="371551" y="83197"/>
                </a:lnTo>
                <a:lnTo>
                  <a:pt x="371551" y="28930"/>
                </a:lnTo>
                <a:lnTo>
                  <a:pt x="379018" y="23380"/>
                </a:lnTo>
                <a:lnTo>
                  <a:pt x="389458" y="23380"/>
                </a:lnTo>
                <a:lnTo>
                  <a:pt x="389458" y="13703"/>
                </a:lnTo>
                <a:close/>
              </a:path>
              <a:path w="768985" h="110490">
                <a:moveTo>
                  <a:pt x="439928" y="33591"/>
                </a:moveTo>
                <a:lnTo>
                  <a:pt x="438302" y="25476"/>
                </a:lnTo>
                <a:lnTo>
                  <a:pt x="436232" y="22606"/>
                </a:lnTo>
                <a:lnTo>
                  <a:pt x="433781" y="19189"/>
                </a:lnTo>
                <a:lnTo>
                  <a:pt x="426885" y="15138"/>
                </a:lnTo>
                <a:lnTo>
                  <a:pt x="418160" y="13703"/>
                </a:lnTo>
                <a:lnTo>
                  <a:pt x="409384" y="15138"/>
                </a:lnTo>
                <a:lnTo>
                  <a:pt x="402501" y="19189"/>
                </a:lnTo>
                <a:lnTo>
                  <a:pt x="398005" y="25476"/>
                </a:lnTo>
                <a:lnTo>
                  <a:pt x="396392" y="33591"/>
                </a:lnTo>
                <a:lnTo>
                  <a:pt x="396392" y="36944"/>
                </a:lnTo>
                <a:lnTo>
                  <a:pt x="407339" y="36944"/>
                </a:lnTo>
                <a:lnTo>
                  <a:pt x="407339" y="26479"/>
                </a:lnTo>
                <a:lnTo>
                  <a:pt x="411848" y="22606"/>
                </a:lnTo>
                <a:lnTo>
                  <a:pt x="424345" y="22606"/>
                </a:lnTo>
                <a:lnTo>
                  <a:pt x="428980" y="26479"/>
                </a:lnTo>
                <a:lnTo>
                  <a:pt x="428980" y="42760"/>
                </a:lnTo>
                <a:lnTo>
                  <a:pt x="428980" y="51663"/>
                </a:lnTo>
                <a:lnTo>
                  <a:pt x="428980" y="71704"/>
                </a:lnTo>
                <a:lnTo>
                  <a:pt x="423824" y="75311"/>
                </a:lnTo>
                <a:lnTo>
                  <a:pt x="410946" y="75311"/>
                </a:lnTo>
                <a:lnTo>
                  <a:pt x="406819" y="72072"/>
                </a:lnTo>
                <a:lnTo>
                  <a:pt x="406819" y="56070"/>
                </a:lnTo>
                <a:lnTo>
                  <a:pt x="410946" y="52717"/>
                </a:lnTo>
                <a:lnTo>
                  <a:pt x="428980" y="51663"/>
                </a:lnTo>
                <a:lnTo>
                  <a:pt x="428980" y="42760"/>
                </a:lnTo>
                <a:lnTo>
                  <a:pt x="395871" y="62001"/>
                </a:lnTo>
                <a:lnTo>
                  <a:pt x="395871" y="77901"/>
                </a:lnTo>
                <a:lnTo>
                  <a:pt x="402958" y="84226"/>
                </a:lnTo>
                <a:lnTo>
                  <a:pt x="419823" y="84226"/>
                </a:lnTo>
                <a:lnTo>
                  <a:pt x="425119" y="81254"/>
                </a:lnTo>
                <a:lnTo>
                  <a:pt x="428980" y="77520"/>
                </a:lnTo>
                <a:lnTo>
                  <a:pt x="428980" y="83197"/>
                </a:lnTo>
                <a:lnTo>
                  <a:pt x="439928" y="83197"/>
                </a:lnTo>
                <a:lnTo>
                  <a:pt x="439928" y="77520"/>
                </a:lnTo>
                <a:lnTo>
                  <a:pt x="439928" y="75311"/>
                </a:lnTo>
                <a:lnTo>
                  <a:pt x="439928" y="51663"/>
                </a:lnTo>
                <a:lnTo>
                  <a:pt x="439928" y="33591"/>
                </a:lnTo>
                <a:close/>
              </a:path>
              <a:path w="768985" h="110490">
                <a:moveTo>
                  <a:pt x="482155" y="14732"/>
                </a:moveTo>
                <a:lnTo>
                  <a:pt x="468884" y="14732"/>
                </a:lnTo>
                <a:lnTo>
                  <a:pt x="468884" y="0"/>
                </a:lnTo>
                <a:lnTo>
                  <a:pt x="457923" y="0"/>
                </a:lnTo>
                <a:lnTo>
                  <a:pt x="457923" y="14732"/>
                </a:lnTo>
                <a:lnTo>
                  <a:pt x="445947" y="14732"/>
                </a:lnTo>
                <a:lnTo>
                  <a:pt x="445947" y="23634"/>
                </a:lnTo>
                <a:lnTo>
                  <a:pt x="457923" y="23634"/>
                </a:lnTo>
                <a:lnTo>
                  <a:pt x="457923" y="76746"/>
                </a:lnTo>
                <a:lnTo>
                  <a:pt x="465785" y="83197"/>
                </a:lnTo>
                <a:lnTo>
                  <a:pt x="482155" y="83197"/>
                </a:lnTo>
                <a:lnTo>
                  <a:pt x="482155" y="74269"/>
                </a:lnTo>
                <a:lnTo>
                  <a:pt x="472224" y="74269"/>
                </a:lnTo>
                <a:lnTo>
                  <a:pt x="468884" y="71564"/>
                </a:lnTo>
                <a:lnTo>
                  <a:pt x="468884" y="23634"/>
                </a:lnTo>
                <a:lnTo>
                  <a:pt x="482155" y="23634"/>
                </a:lnTo>
                <a:lnTo>
                  <a:pt x="482155" y="14732"/>
                </a:lnTo>
                <a:close/>
              </a:path>
              <a:path w="768985" h="110490">
                <a:moveTo>
                  <a:pt x="536105" y="33578"/>
                </a:moveTo>
                <a:lnTo>
                  <a:pt x="534454" y="25463"/>
                </a:lnTo>
                <a:lnTo>
                  <a:pt x="532358" y="22593"/>
                </a:lnTo>
                <a:lnTo>
                  <a:pt x="529856" y="19189"/>
                </a:lnTo>
                <a:lnTo>
                  <a:pt x="525145" y="16471"/>
                </a:lnTo>
                <a:lnTo>
                  <a:pt x="525145" y="26466"/>
                </a:lnTo>
                <a:lnTo>
                  <a:pt x="525145" y="44043"/>
                </a:lnTo>
                <a:lnTo>
                  <a:pt x="502615" y="44043"/>
                </a:lnTo>
                <a:lnTo>
                  <a:pt x="502615" y="26466"/>
                </a:lnTo>
                <a:lnTo>
                  <a:pt x="507250" y="22593"/>
                </a:lnTo>
                <a:lnTo>
                  <a:pt x="520382" y="22593"/>
                </a:lnTo>
                <a:lnTo>
                  <a:pt x="525145" y="26466"/>
                </a:lnTo>
                <a:lnTo>
                  <a:pt x="525145" y="16471"/>
                </a:lnTo>
                <a:lnTo>
                  <a:pt x="522846" y="15138"/>
                </a:lnTo>
                <a:lnTo>
                  <a:pt x="513956" y="13690"/>
                </a:lnTo>
                <a:lnTo>
                  <a:pt x="504964" y="15138"/>
                </a:lnTo>
                <a:lnTo>
                  <a:pt x="497865" y="19189"/>
                </a:lnTo>
                <a:lnTo>
                  <a:pt x="493204" y="25463"/>
                </a:lnTo>
                <a:lnTo>
                  <a:pt x="491528" y="33578"/>
                </a:lnTo>
                <a:lnTo>
                  <a:pt x="491528" y="64325"/>
                </a:lnTo>
                <a:lnTo>
                  <a:pt x="493204" y="72453"/>
                </a:lnTo>
                <a:lnTo>
                  <a:pt x="497865" y="78727"/>
                </a:lnTo>
                <a:lnTo>
                  <a:pt x="504964" y="82778"/>
                </a:lnTo>
                <a:lnTo>
                  <a:pt x="513956" y="84213"/>
                </a:lnTo>
                <a:lnTo>
                  <a:pt x="522846" y="82778"/>
                </a:lnTo>
                <a:lnTo>
                  <a:pt x="529856" y="78727"/>
                </a:lnTo>
                <a:lnTo>
                  <a:pt x="532371" y="75298"/>
                </a:lnTo>
                <a:lnTo>
                  <a:pt x="534454" y="72453"/>
                </a:lnTo>
                <a:lnTo>
                  <a:pt x="536105" y="64325"/>
                </a:lnTo>
                <a:lnTo>
                  <a:pt x="536105" y="61861"/>
                </a:lnTo>
                <a:lnTo>
                  <a:pt x="525145" y="61861"/>
                </a:lnTo>
                <a:lnTo>
                  <a:pt x="525145" y="71437"/>
                </a:lnTo>
                <a:lnTo>
                  <a:pt x="520382" y="75298"/>
                </a:lnTo>
                <a:lnTo>
                  <a:pt x="507250" y="75298"/>
                </a:lnTo>
                <a:lnTo>
                  <a:pt x="502615" y="71437"/>
                </a:lnTo>
                <a:lnTo>
                  <a:pt x="502615" y="53086"/>
                </a:lnTo>
                <a:lnTo>
                  <a:pt x="536105" y="53086"/>
                </a:lnTo>
                <a:lnTo>
                  <a:pt x="536105" y="44043"/>
                </a:lnTo>
                <a:lnTo>
                  <a:pt x="536105" y="33578"/>
                </a:lnTo>
                <a:close/>
              </a:path>
              <a:path w="768985" h="110490">
                <a:moveTo>
                  <a:pt x="591083" y="14732"/>
                </a:moveTo>
                <a:lnTo>
                  <a:pt x="580136" y="14732"/>
                </a:lnTo>
                <a:lnTo>
                  <a:pt x="580136" y="20154"/>
                </a:lnTo>
                <a:lnTo>
                  <a:pt x="580136" y="26225"/>
                </a:lnTo>
                <a:lnTo>
                  <a:pt x="580136" y="71691"/>
                </a:lnTo>
                <a:lnTo>
                  <a:pt x="575360" y="75311"/>
                </a:lnTo>
                <a:lnTo>
                  <a:pt x="562483" y="75311"/>
                </a:lnTo>
                <a:lnTo>
                  <a:pt x="558101" y="71043"/>
                </a:lnTo>
                <a:lnTo>
                  <a:pt x="558101" y="26860"/>
                </a:lnTo>
                <a:lnTo>
                  <a:pt x="562483" y="22606"/>
                </a:lnTo>
                <a:lnTo>
                  <a:pt x="575360" y="22606"/>
                </a:lnTo>
                <a:lnTo>
                  <a:pt x="580136" y="26225"/>
                </a:lnTo>
                <a:lnTo>
                  <a:pt x="580136" y="20154"/>
                </a:lnTo>
                <a:lnTo>
                  <a:pt x="576402" y="16522"/>
                </a:lnTo>
                <a:lnTo>
                  <a:pt x="571373" y="13703"/>
                </a:lnTo>
                <a:lnTo>
                  <a:pt x="565061" y="13703"/>
                </a:lnTo>
                <a:lnTo>
                  <a:pt x="557733" y="15024"/>
                </a:lnTo>
                <a:lnTo>
                  <a:pt x="552030" y="18783"/>
                </a:lnTo>
                <a:lnTo>
                  <a:pt x="548335" y="24650"/>
                </a:lnTo>
                <a:lnTo>
                  <a:pt x="547027" y="32296"/>
                </a:lnTo>
                <a:lnTo>
                  <a:pt x="547065" y="65874"/>
                </a:lnTo>
                <a:lnTo>
                  <a:pt x="548335" y="73266"/>
                </a:lnTo>
                <a:lnTo>
                  <a:pt x="552030" y="79133"/>
                </a:lnTo>
                <a:lnTo>
                  <a:pt x="557733" y="82905"/>
                </a:lnTo>
                <a:lnTo>
                  <a:pt x="565061" y="84226"/>
                </a:lnTo>
                <a:lnTo>
                  <a:pt x="571373" y="84226"/>
                </a:lnTo>
                <a:lnTo>
                  <a:pt x="576402" y="81381"/>
                </a:lnTo>
                <a:lnTo>
                  <a:pt x="580136" y="77901"/>
                </a:lnTo>
                <a:lnTo>
                  <a:pt x="580136" y="97015"/>
                </a:lnTo>
                <a:lnTo>
                  <a:pt x="575627" y="101409"/>
                </a:lnTo>
                <a:lnTo>
                  <a:pt x="562737" y="101409"/>
                </a:lnTo>
                <a:lnTo>
                  <a:pt x="558101" y="97409"/>
                </a:lnTo>
                <a:lnTo>
                  <a:pt x="558101" y="90551"/>
                </a:lnTo>
                <a:lnTo>
                  <a:pt x="547027" y="90551"/>
                </a:lnTo>
                <a:lnTo>
                  <a:pt x="547027" y="91833"/>
                </a:lnTo>
                <a:lnTo>
                  <a:pt x="548779" y="99364"/>
                </a:lnTo>
                <a:lnTo>
                  <a:pt x="553542" y="105206"/>
                </a:lnTo>
                <a:lnTo>
                  <a:pt x="560552" y="108978"/>
                </a:lnTo>
                <a:lnTo>
                  <a:pt x="569048" y="110324"/>
                </a:lnTo>
                <a:lnTo>
                  <a:pt x="577926" y="108800"/>
                </a:lnTo>
                <a:lnTo>
                  <a:pt x="584898" y="104571"/>
                </a:lnTo>
                <a:lnTo>
                  <a:pt x="587133" y="101409"/>
                </a:lnTo>
                <a:lnTo>
                  <a:pt x="589457" y="98120"/>
                </a:lnTo>
                <a:lnTo>
                  <a:pt x="590880" y="90932"/>
                </a:lnTo>
                <a:lnTo>
                  <a:pt x="590956" y="90551"/>
                </a:lnTo>
                <a:lnTo>
                  <a:pt x="591083" y="77901"/>
                </a:lnTo>
                <a:lnTo>
                  <a:pt x="591083" y="75311"/>
                </a:lnTo>
                <a:lnTo>
                  <a:pt x="591083" y="22606"/>
                </a:lnTo>
                <a:lnTo>
                  <a:pt x="591083" y="20154"/>
                </a:lnTo>
                <a:lnTo>
                  <a:pt x="591083" y="14732"/>
                </a:lnTo>
                <a:close/>
              </a:path>
              <a:path w="768985" h="110490">
                <a:moveTo>
                  <a:pt x="649401" y="14732"/>
                </a:moveTo>
                <a:lnTo>
                  <a:pt x="638835" y="14732"/>
                </a:lnTo>
                <a:lnTo>
                  <a:pt x="623760" y="66141"/>
                </a:lnTo>
                <a:lnTo>
                  <a:pt x="609333" y="14732"/>
                </a:lnTo>
                <a:lnTo>
                  <a:pt x="598779" y="14732"/>
                </a:lnTo>
                <a:lnTo>
                  <a:pt x="618604" y="83718"/>
                </a:lnTo>
                <a:lnTo>
                  <a:pt x="611263" y="109029"/>
                </a:lnTo>
                <a:lnTo>
                  <a:pt x="621449" y="109029"/>
                </a:lnTo>
                <a:lnTo>
                  <a:pt x="649401" y="14732"/>
                </a:lnTo>
                <a:close/>
              </a:path>
              <a:path w="768985" h="110490">
                <a:moveTo>
                  <a:pt x="661619" y="68846"/>
                </a:moveTo>
                <a:lnTo>
                  <a:pt x="649249" y="68846"/>
                </a:lnTo>
                <a:lnTo>
                  <a:pt x="649249" y="83185"/>
                </a:lnTo>
                <a:lnTo>
                  <a:pt x="661619" y="83185"/>
                </a:lnTo>
                <a:lnTo>
                  <a:pt x="661619" y="68846"/>
                </a:lnTo>
                <a:close/>
              </a:path>
              <a:path w="768985" h="110490">
                <a:moveTo>
                  <a:pt x="716470" y="14732"/>
                </a:moveTo>
                <a:lnTo>
                  <a:pt x="705523" y="14732"/>
                </a:lnTo>
                <a:lnTo>
                  <a:pt x="705523" y="71704"/>
                </a:lnTo>
                <a:lnTo>
                  <a:pt x="700887" y="75311"/>
                </a:lnTo>
                <a:lnTo>
                  <a:pt x="688009" y="75311"/>
                </a:lnTo>
                <a:lnTo>
                  <a:pt x="683501" y="71831"/>
                </a:lnTo>
                <a:lnTo>
                  <a:pt x="683501" y="14732"/>
                </a:lnTo>
                <a:lnTo>
                  <a:pt x="672414" y="14732"/>
                </a:lnTo>
                <a:lnTo>
                  <a:pt x="672414" y="77647"/>
                </a:lnTo>
                <a:lnTo>
                  <a:pt x="679881" y="84226"/>
                </a:lnTo>
                <a:lnTo>
                  <a:pt x="696633" y="84226"/>
                </a:lnTo>
                <a:lnTo>
                  <a:pt x="701789" y="81381"/>
                </a:lnTo>
                <a:lnTo>
                  <a:pt x="705523" y="77774"/>
                </a:lnTo>
                <a:lnTo>
                  <a:pt x="705523" y="83197"/>
                </a:lnTo>
                <a:lnTo>
                  <a:pt x="716470" y="83197"/>
                </a:lnTo>
                <a:lnTo>
                  <a:pt x="716470" y="14732"/>
                </a:lnTo>
                <a:close/>
              </a:path>
              <a:path w="768985" h="110490">
                <a:moveTo>
                  <a:pt x="768743" y="14732"/>
                </a:moveTo>
                <a:lnTo>
                  <a:pt x="728421" y="14732"/>
                </a:lnTo>
                <a:lnTo>
                  <a:pt x="728421" y="23634"/>
                </a:lnTo>
                <a:lnTo>
                  <a:pt x="755865" y="23634"/>
                </a:lnTo>
                <a:lnTo>
                  <a:pt x="728040" y="76098"/>
                </a:lnTo>
                <a:lnTo>
                  <a:pt x="728040" y="83197"/>
                </a:lnTo>
                <a:lnTo>
                  <a:pt x="768616" y="83197"/>
                </a:lnTo>
                <a:lnTo>
                  <a:pt x="768616" y="74269"/>
                </a:lnTo>
                <a:lnTo>
                  <a:pt x="740918" y="74269"/>
                </a:lnTo>
                <a:lnTo>
                  <a:pt x="768743" y="21844"/>
                </a:lnTo>
                <a:lnTo>
                  <a:pt x="768743" y="147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6150" y="8570671"/>
            <a:ext cx="208258" cy="207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58729" y="1935053"/>
            <a:ext cx="11788775" cy="6579234"/>
          </a:xfrm>
          <a:custGeom>
            <a:avLst/>
            <a:gdLst/>
            <a:ahLst/>
            <a:cxnLst/>
            <a:rect l="l" t="t" r="r" b="b"/>
            <a:pathLst>
              <a:path w="11788775" h="6579234">
                <a:moveTo>
                  <a:pt x="11719585" y="6579019"/>
                </a:moveTo>
                <a:lnTo>
                  <a:pt x="69037" y="6579019"/>
                </a:lnTo>
                <a:lnTo>
                  <a:pt x="42160" y="6573593"/>
                </a:lnTo>
                <a:lnTo>
                  <a:pt x="20216" y="6558797"/>
                </a:lnTo>
                <a:lnTo>
                  <a:pt x="5423" y="6536853"/>
                </a:lnTo>
                <a:lnTo>
                  <a:pt x="0" y="6509981"/>
                </a:lnTo>
                <a:lnTo>
                  <a:pt x="0" y="69037"/>
                </a:lnTo>
                <a:lnTo>
                  <a:pt x="5423" y="42165"/>
                </a:lnTo>
                <a:lnTo>
                  <a:pt x="20216" y="20221"/>
                </a:lnTo>
                <a:lnTo>
                  <a:pt x="42160" y="5425"/>
                </a:lnTo>
                <a:lnTo>
                  <a:pt x="69037" y="0"/>
                </a:lnTo>
                <a:lnTo>
                  <a:pt x="11719585" y="0"/>
                </a:lnTo>
                <a:lnTo>
                  <a:pt x="11746463" y="5425"/>
                </a:lnTo>
                <a:lnTo>
                  <a:pt x="11768412" y="20221"/>
                </a:lnTo>
                <a:lnTo>
                  <a:pt x="11783209" y="42165"/>
                </a:lnTo>
                <a:lnTo>
                  <a:pt x="11788635" y="69037"/>
                </a:lnTo>
                <a:lnTo>
                  <a:pt x="11788635" y="6509981"/>
                </a:lnTo>
                <a:lnTo>
                  <a:pt x="11783209" y="6536853"/>
                </a:lnTo>
                <a:lnTo>
                  <a:pt x="11768412" y="6558797"/>
                </a:lnTo>
                <a:lnTo>
                  <a:pt x="11746463" y="6573593"/>
                </a:lnTo>
                <a:lnTo>
                  <a:pt x="11719585" y="6579019"/>
                </a:lnTo>
                <a:close/>
              </a:path>
            </a:pathLst>
          </a:custGeom>
          <a:ln w="7226">
            <a:solidFill>
              <a:srgbClr val="00AEEF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982118" y="1110681"/>
            <a:ext cx="14236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40" b="1">
                <a:solidFill>
                  <a:srgbClr val="F15A29"/>
                </a:solidFill>
                <a:latin typeface="Tahoma"/>
                <a:cs typeface="Tahoma"/>
              </a:rPr>
              <a:t>I.</a:t>
            </a:r>
            <a:r>
              <a:rPr dirty="0" sz="1800" spc="1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800" spc="130" b="1">
                <a:solidFill>
                  <a:srgbClr val="F15A29"/>
                </a:solidFill>
                <a:latin typeface="Tahoma"/>
                <a:cs typeface="Tahoma"/>
              </a:rPr>
              <a:t>ФАРМОН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25591" y="2674061"/>
            <a:ext cx="6410960" cy="2505710"/>
          </a:xfrm>
          <a:prstGeom prst="rect">
            <a:avLst/>
          </a:prstGeom>
          <a:ln w="6730">
            <a:solidFill>
              <a:srgbClr val="F15A29"/>
            </a:solidFill>
          </a:ln>
        </p:spPr>
        <p:txBody>
          <a:bodyPr wrap="square" lIns="0" tIns="1079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50"/>
              </a:spcBef>
            </a:pPr>
            <a:endParaRPr sz="1500">
              <a:latin typeface="Times New Roman"/>
              <a:cs typeface="Times New Roman"/>
            </a:endParaRPr>
          </a:p>
          <a:p>
            <a:pPr marL="381635" marR="455295">
              <a:lnSpc>
                <a:spcPct val="105600"/>
              </a:lnSpc>
            </a:pP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Стратегиянинг</a:t>
            </a:r>
            <a:r>
              <a:rPr dirty="0" sz="1500" spc="4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сифатли</a:t>
            </a:r>
            <a:r>
              <a:rPr dirty="0" sz="1500" spc="6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бажарилишини,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уни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0" i="1">
                <a:solidFill>
                  <a:srgbClr val="414042"/>
                </a:solidFill>
                <a:latin typeface="Verdana"/>
                <a:cs typeface="Verdana"/>
              </a:rPr>
              <a:t>амалга ошириш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бўйича</a:t>
            </a:r>
            <a:r>
              <a:rPr dirty="0" sz="1500" spc="-3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йиллик</a:t>
            </a:r>
            <a:r>
              <a:rPr dirty="0" sz="1500" spc="6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дастурлар</a:t>
            </a:r>
            <a:r>
              <a:rPr dirty="0" sz="1500" spc="7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тайёрланишини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мувофиқлаштиради;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405"/>
              </a:spcBef>
            </a:pPr>
            <a:endParaRPr sz="1500">
              <a:latin typeface="Verdana"/>
              <a:cs typeface="Verdana"/>
            </a:endParaRPr>
          </a:p>
          <a:p>
            <a:pPr marL="381635" marR="200025">
              <a:lnSpc>
                <a:spcPct val="105600"/>
              </a:lnSpc>
            </a:pPr>
            <a:r>
              <a:rPr dirty="0" sz="1500" spc="10" i="1">
                <a:solidFill>
                  <a:srgbClr val="414042"/>
                </a:solidFill>
                <a:latin typeface="Verdana"/>
                <a:cs typeface="Verdana"/>
              </a:rPr>
              <a:t>Стратегия</a:t>
            </a:r>
            <a:r>
              <a:rPr dirty="0" sz="1500" spc="-5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10" i="1">
                <a:solidFill>
                  <a:srgbClr val="414042"/>
                </a:solidFill>
                <a:latin typeface="Verdana"/>
                <a:cs typeface="Verdana"/>
              </a:rPr>
              <a:t>мониторинги</a:t>
            </a:r>
            <a:r>
              <a:rPr dirty="0" sz="1500" spc="-5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натижаларини</a:t>
            </a:r>
            <a:r>
              <a:rPr dirty="0" sz="1500" spc="-5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10" i="1">
                <a:solidFill>
                  <a:srgbClr val="414042"/>
                </a:solidFill>
                <a:latin typeface="Verdana"/>
                <a:cs typeface="Verdana"/>
              </a:rPr>
              <a:t>кўриб</a:t>
            </a:r>
            <a:r>
              <a:rPr dirty="0" sz="1500" spc="-5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чиқиб,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тегишли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0" i="1">
                <a:solidFill>
                  <a:srgbClr val="414042"/>
                </a:solidFill>
                <a:latin typeface="Verdana"/>
                <a:cs typeface="Verdana"/>
              </a:rPr>
              <a:t>чоралар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кўради</a:t>
            </a:r>
            <a:r>
              <a:rPr dirty="0" sz="1500" spc="-3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70" i="1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25" i="1">
                <a:solidFill>
                  <a:srgbClr val="414042"/>
                </a:solidFill>
                <a:latin typeface="Verdana"/>
                <a:cs typeface="Verdana"/>
              </a:rPr>
              <a:t>бу</a:t>
            </a:r>
            <a:r>
              <a:rPr dirty="0" sz="1500" spc="-3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ҳақида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Давлат</a:t>
            </a:r>
            <a:r>
              <a:rPr dirty="0" sz="1500" spc="-3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55" i="1">
                <a:solidFill>
                  <a:srgbClr val="414042"/>
                </a:solidFill>
                <a:latin typeface="Verdana"/>
                <a:cs typeface="Verdana"/>
              </a:rPr>
              <a:t>Раҳбарига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ахборот</a:t>
            </a:r>
            <a:r>
              <a:rPr dirty="0" sz="1500" spc="1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киритади.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395512" y="1979409"/>
            <a:ext cx="8121015" cy="63563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dirty="0" sz="1700" spc="55" b="1">
                <a:solidFill>
                  <a:srgbClr val="414042"/>
                </a:solidFill>
                <a:latin typeface="Tahoma"/>
                <a:cs typeface="Tahoma"/>
              </a:rPr>
              <a:t>Стратегкянкнг</a:t>
            </a:r>
            <a:r>
              <a:rPr dirty="0" sz="170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120" b="1">
                <a:solidFill>
                  <a:srgbClr val="1B75BC"/>
                </a:solidFill>
                <a:latin typeface="Tahoma"/>
                <a:cs typeface="Tahoma"/>
              </a:rPr>
              <a:t>ижросини</a:t>
            </a:r>
            <a:r>
              <a:rPr dirty="0" sz="1700" spc="3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00" b="1">
                <a:solidFill>
                  <a:srgbClr val="1B75BC"/>
                </a:solidFill>
                <a:latin typeface="Tahoma"/>
                <a:cs typeface="Tahoma"/>
              </a:rPr>
              <a:t>ташкил</a:t>
            </a:r>
            <a:r>
              <a:rPr dirty="0" sz="1700" spc="3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10" b="1">
                <a:solidFill>
                  <a:srgbClr val="1B75BC"/>
                </a:solidFill>
                <a:latin typeface="Tahoma"/>
                <a:cs typeface="Tahoma"/>
              </a:rPr>
              <a:t>этиш</a:t>
            </a:r>
            <a:r>
              <a:rPr dirty="0" sz="1700" spc="3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95" b="1">
                <a:solidFill>
                  <a:srgbClr val="1B75BC"/>
                </a:solidFill>
                <a:latin typeface="Tahoma"/>
                <a:cs typeface="Tahoma"/>
              </a:rPr>
              <a:t>бўйича</a:t>
            </a:r>
            <a:r>
              <a:rPr dirty="0" sz="1700" spc="3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95" b="1">
                <a:solidFill>
                  <a:srgbClr val="1B75BC"/>
                </a:solidFill>
                <a:latin typeface="Tahoma"/>
                <a:cs typeface="Tahoma"/>
              </a:rPr>
              <a:t>аниқ</a:t>
            </a:r>
            <a:r>
              <a:rPr dirty="0" sz="1700" spc="3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75" b="1">
                <a:solidFill>
                  <a:srgbClr val="1B75BC"/>
                </a:solidFill>
                <a:latin typeface="Tahoma"/>
                <a:cs typeface="Tahoma"/>
              </a:rPr>
              <a:t>механизмлар</a:t>
            </a:r>
            <a:endParaRPr sz="17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dirty="0" sz="1700" spc="80" b="1">
                <a:solidFill>
                  <a:srgbClr val="414042"/>
                </a:solidFill>
                <a:latin typeface="Tahoma"/>
                <a:cs typeface="Tahoma"/>
              </a:rPr>
              <a:t>6елгкланмо</a:t>
            </a:r>
            <a:r>
              <a:rPr dirty="0" sz="1700" spc="4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45" b="1">
                <a:solidFill>
                  <a:srgbClr val="414042"/>
                </a:solidFill>
                <a:latin typeface="Tahoma"/>
                <a:cs typeface="Tahoma"/>
              </a:rPr>
              <a:t>да: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956716" y="2674048"/>
            <a:ext cx="4769485" cy="2531745"/>
          </a:xfrm>
          <a:custGeom>
            <a:avLst/>
            <a:gdLst/>
            <a:ahLst/>
            <a:cxnLst/>
            <a:rect l="l" t="t" r="r" b="b"/>
            <a:pathLst>
              <a:path w="4769485" h="2531745">
                <a:moveTo>
                  <a:pt x="4768875" y="0"/>
                </a:moveTo>
                <a:lnTo>
                  <a:pt x="0" y="0"/>
                </a:lnTo>
                <a:lnTo>
                  <a:pt x="0" y="2531440"/>
                </a:lnTo>
                <a:lnTo>
                  <a:pt x="4768875" y="2531440"/>
                </a:lnTo>
                <a:lnTo>
                  <a:pt x="4768875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56716" y="2674048"/>
            <a:ext cx="4769485" cy="2531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20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277495" marR="205104">
              <a:lnSpc>
                <a:spcPct val="116700"/>
              </a:lnSpc>
            </a:pPr>
            <a:r>
              <a:rPr dirty="0" sz="1500" spc="95" b="1">
                <a:solidFill>
                  <a:srgbClr val="1B75BC"/>
                </a:solidFill>
                <a:latin typeface="Tahoma"/>
                <a:cs typeface="Tahoma"/>
              </a:rPr>
              <a:t>“Ўзбекистон</a:t>
            </a:r>
            <a:r>
              <a:rPr dirty="0" sz="1500" spc="340" b="1">
                <a:solidFill>
                  <a:srgbClr val="1B75BC"/>
                </a:solidFill>
                <a:latin typeface="Tahoma"/>
                <a:cs typeface="Tahoma"/>
              </a:rPr>
              <a:t>  </a:t>
            </a:r>
            <a:r>
              <a:rPr dirty="0" sz="1500" b="1">
                <a:solidFill>
                  <a:srgbClr val="1B75BC"/>
                </a:solidFill>
                <a:latin typeface="Tahoma"/>
                <a:cs typeface="Tahoma"/>
              </a:rPr>
              <a:t>–</a:t>
            </a:r>
            <a:r>
              <a:rPr dirty="0" sz="1500" spc="340" b="1">
                <a:solidFill>
                  <a:srgbClr val="1B75BC"/>
                </a:solidFill>
                <a:latin typeface="Tahoma"/>
                <a:cs typeface="Tahoma"/>
              </a:rPr>
              <a:t>  </a:t>
            </a:r>
            <a:r>
              <a:rPr dirty="0" sz="1500" b="1">
                <a:solidFill>
                  <a:srgbClr val="1B75BC"/>
                </a:solidFill>
                <a:latin typeface="Tahoma"/>
                <a:cs typeface="Tahoma"/>
              </a:rPr>
              <a:t>2030”</a:t>
            </a:r>
            <a:r>
              <a:rPr dirty="0" sz="1500" spc="340" b="1">
                <a:solidFill>
                  <a:srgbClr val="1B75BC"/>
                </a:solidFill>
                <a:latin typeface="Tahoma"/>
                <a:cs typeface="Tahoma"/>
              </a:rPr>
              <a:t>  </a:t>
            </a:r>
            <a:r>
              <a:rPr dirty="0" sz="1500" spc="80" b="1">
                <a:solidFill>
                  <a:srgbClr val="1B75BC"/>
                </a:solidFill>
                <a:latin typeface="Tahoma"/>
                <a:cs typeface="Tahoma"/>
              </a:rPr>
              <a:t>стратегиясини </a:t>
            </a:r>
            <a:r>
              <a:rPr dirty="0" sz="1500">
                <a:solidFill>
                  <a:srgbClr val="414042"/>
                </a:solidFill>
                <a:latin typeface="Verdana"/>
                <a:cs typeface="Verdana"/>
              </a:rPr>
              <a:t>амалга</a:t>
            </a:r>
            <a:r>
              <a:rPr dirty="0" sz="1500" spc="37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500" spc="50">
                <a:solidFill>
                  <a:srgbClr val="414042"/>
                </a:solidFill>
                <a:latin typeface="Verdana"/>
                <a:cs typeface="Verdana"/>
              </a:rPr>
              <a:t>ошириш</a:t>
            </a:r>
            <a:r>
              <a:rPr dirty="0" sz="1500" spc="38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500">
                <a:solidFill>
                  <a:srgbClr val="414042"/>
                </a:solidFill>
                <a:latin typeface="Verdana"/>
                <a:cs typeface="Verdana"/>
              </a:rPr>
              <a:t>6уйича</a:t>
            </a:r>
            <a:r>
              <a:rPr dirty="0" sz="1500" spc="175">
                <a:solidFill>
                  <a:srgbClr val="414042"/>
                </a:solidFill>
                <a:latin typeface="Verdana"/>
                <a:cs typeface="Verdana"/>
              </a:rPr>
              <a:t>   </a:t>
            </a:r>
            <a:r>
              <a:rPr dirty="0" sz="1500" spc="75" b="1">
                <a:solidFill>
                  <a:srgbClr val="1B75BC"/>
                </a:solidFill>
                <a:latin typeface="Tahoma"/>
                <a:cs typeface="Tahoma"/>
              </a:rPr>
              <a:t>Республика </a:t>
            </a:r>
            <a:r>
              <a:rPr dirty="0" sz="1500" spc="95" b="1">
                <a:solidFill>
                  <a:srgbClr val="1B75BC"/>
                </a:solidFill>
                <a:latin typeface="Tahoma"/>
                <a:cs typeface="Tahoma"/>
              </a:rPr>
              <a:t>комиссияси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849165" y="3342081"/>
            <a:ext cx="5149850" cy="1262380"/>
            <a:chOff x="849165" y="3342081"/>
            <a:chExt cx="5149850" cy="1262380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165" y="3854341"/>
              <a:ext cx="223113" cy="22311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275" y="3342081"/>
              <a:ext cx="131533" cy="13154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7275" y="4472691"/>
              <a:ext cx="131533" cy="131533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5725591" y="6711366"/>
            <a:ext cx="6410960" cy="1658620"/>
          </a:xfrm>
          <a:prstGeom prst="rect">
            <a:avLst/>
          </a:prstGeom>
          <a:ln w="6730">
            <a:solidFill>
              <a:srgbClr val="F15A2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381635" marR="139065">
              <a:lnSpc>
                <a:spcPct val="105600"/>
              </a:lnSpc>
            </a:pPr>
            <a:r>
              <a:rPr dirty="0" sz="1500" spc="10" b="1" i="1">
                <a:solidFill>
                  <a:srgbClr val="F15A29"/>
                </a:solidFill>
                <a:latin typeface="Verdana"/>
                <a:cs typeface="Verdana"/>
              </a:rPr>
              <a:t>Ҳар</a:t>
            </a:r>
            <a:r>
              <a:rPr dirty="0" sz="1500" spc="35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500" spc="10" b="1" i="1">
                <a:solidFill>
                  <a:srgbClr val="F15A29"/>
                </a:solidFill>
                <a:latin typeface="Verdana"/>
                <a:cs typeface="Verdana"/>
              </a:rPr>
              <a:t>ойда</a:t>
            </a:r>
            <a:r>
              <a:rPr dirty="0" sz="1500" spc="-40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ўзига</a:t>
            </a:r>
            <a:r>
              <a:rPr dirty="0" sz="1500" spc="-5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10" i="1">
                <a:solidFill>
                  <a:srgbClr val="414042"/>
                </a:solidFill>
                <a:latin typeface="Verdana"/>
                <a:cs typeface="Verdana"/>
              </a:rPr>
              <a:t>бириктирилган</a:t>
            </a:r>
            <a:r>
              <a:rPr dirty="0" sz="1500" spc="-5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0" i="1">
                <a:solidFill>
                  <a:srgbClr val="414042"/>
                </a:solidFill>
                <a:latin typeface="Verdana"/>
                <a:cs typeface="Verdana"/>
              </a:rPr>
              <a:t>тармоқлар</a:t>
            </a:r>
            <a:r>
              <a:rPr dirty="0" sz="1500" spc="-6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кесимида </a:t>
            </a:r>
            <a:r>
              <a:rPr dirty="0" sz="1500" b="1" i="1">
                <a:solidFill>
                  <a:srgbClr val="00AEEF"/>
                </a:solidFill>
                <a:latin typeface="Verdana"/>
                <a:cs typeface="Verdana"/>
              </a:rPr>
              <a:t>Стратегия</a:t>
            </a:r>
            <a:r>
              <a:rPr dirty="0" sz="1500" spc="-35" b="1" i="1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00AEEF"/>
                </a:solidFill>
                <a:latin typeface="Verdana"/>
                <a:cs typeface="Verdana"/>
              </a:rPr>
              <a:t>амалга</a:t>
            </a:r>
            <a:r>
              <a:rPr dirty="0" sz="1500" spc="-30" b="1" i="1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00AEEF"/>
                </a:solidFill>
                <a:latin typeface="Verdana"/>
                <a:cs typeface="Verdana"/>
              </a:rPr>
              <a:t>оширилишини</a:t>
            </a:r>
            <a:r>
              <a:rPr dirty="0" sz="1500" spc="-30" b="1" i="1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00AEEF"/>
                </a:solidFill>
                <a:latin typeface="Verdana"/>
                <a:cs typeface="Verdana"/>
              </a:rPr>
              <a:t>кўриб</a:t>
            </a:r>
            <a:r>
              <a:rPr dirty="0" sz="1500" spc="-30" b="1" i="1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00AEEF"/>
                </a:solidFill>
                <a:latin typeface="Verdana"/>
                <a:cs typeface="Verdana"/>
              </a:rPr>
              <a:t>чиқиб,</a:t>
            </a:r>
            <a:r>
              <a:rPr dirty="0" sz="1500" spc="-105" b="1" i="1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ундаги </a:t>
            </a:r>
            <a:r>
              <a:rPr dirty="0" sz="1500" b="1" i="1">
                <a:solidFill>
                  <a:srgbClr val="00AEEF"/>
                </a:solidFill>
                <a:latin typeface="Verdana"/>
                <a:cs typeface="Verdana"/>
              </a:rPr>
              <a:t>топшириқлар</a:t>
            </a:r>
            <a:r>
              <a:rPr dirty="0" sz="1500" spc="-60" b="1" i="1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00AEEF"/>
                </a:solidFill>
                <a:latin typeface="Verdana"/>
                <a:cs typeface="Verdana"/>
              </a:rPr>
              <a:t>бажарилишини</a:t>
            </a:r>
            <a:r>
              <a:rPr dirty="0" sz="1500" spc="-55" b="1" i="1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таъминлайди.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956716" y="6711366"/>
            <a:ext cx="4769485" cy="1675764"/>
          </a:xfrm>
          <a:custGeom>
            <a:avLst/>
            <a:gdLst/>
            <a:ahLst/>
            <a:cxnLst/>
            <a:rect l="l" t="t" r="r" b="b"/>
            <a:pathLst>
              <a:path w="4769485" h="1675765">
                <a:moveTo>
                  <a:pt x="4768875" y="0"/>
                </a:moveTo>
                <a:lnTo>
                  <a:pt x="0" y="0"/>
                </a:lnTo>
                <a:lnTo>
                  <a:pt x="0" y="1675612"/>
                </a:lnTo>
                <a:lnTo>
                  <a:pt x="4768875" y="1675612"/>
                </a:lnTo>
                <a:lnTo>
                  <a:pt x="4768875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956716" y="6711366"/>
            <a:ext cx="4769485" cy="16757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500">
              <a:latin typeface="Times New Roman"/>
              <a:cs typeface="Times New Roman"/>
            </a:endParaRPr>
          </a:p>
          <a:p>
            <a:pPr marL="277495">
              <a:lnSpc>
                <a:spcPct val="100000"/>
              </a:lnSpc>
            </a:pPr>
            <a:r>
              <a:rPr dirty="0" sz="1500" spc="85" b="1">
                <a:solidFill>
                  <a:srgbClr val="1B75BC"/>
                </a:solidFill>
                <a:latin typeface="Tahoma"/>
                <a:cs typeface="Tahoma"/>
              </a:rPr>
              <a:t>Бош</a:t>
            </a:r>
            <a:r>
              <a:rPr dirty="0" sz="15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500" spc="70" b="1">
                <a:solidFill>
                  <a:srgbClr val="1B75BC"/>
                </a:solidFill>
                <a:latin typeface="Tahoma"/>
                <a:cs typeface="Tahoma"/>
              </a:rPr>
              <a:t>вазир</a:t>
            </a:r>
            <a:r>
              <a:rPr dirty="0" sz="15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500" spc="75" b="1">
                <a:solidFill>
                  <a:srgbClr val="1B75BC"/>
                </a:solidFill>
                <a:latin typeface="Tahoma"/>
                <a:cs typeface="Tahoma"/>
              </a:rPr>
              <a:t>ўринбосарлари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849165" y="7447157"/>
            <a:ext cx="5149850" cy="223520"/>
            <a:chOff x="849165" y="7447157"/>
            <a:chExt cx="5149850" cy="223520"/>
          </a:xfrm>
        </p:grpSpPr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9165" y="7447157"/>
              <a:ext cx="223113" cy="22311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7275" y="7455597"/>
              <a:ext cx="131533" cy="131533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8175190" y="947875"/>
            <a:ext cx="2183765" cy="3733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50" spc="130" b="1">
                <a:solidFill>
                  <a:srgbClr val="2B3890"/>
                </a:solidFill>
                <a:latin typeface="Tahoma"/>
                <a:cs typeface="Tahoma"/>
              </a:rPr>
              <a:t>ЎЗБЕКИСТОН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164189" y="824852"/>
            <a:ext cx="4324985" cy="894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2685" algn="l"/>
              </a:tabLst>
            </a:pPr>
            <a:r>
              <a:rPr dirty="0" baseline="2469" sz="3375" spc="67" b="0">
                <a:solidFill>
                  <a:srgbClr val="2B3890"/>
                </a:solidFill>
                <a:latin typeface="Verdana"/>
                <a:cs typeface="Verdana"/>
              </a:rPr>
              <a:t>СТРАТЕГИRСИ</a:t>
            </a:r>
            <a:r>
              <a:rPr dirty="0" baseline="2469" sz="3375" b="0">
                <a:solidFill>
                  <a:srgbClr val="2B3890"/>
                </a:solidFill>
                <a:latin typeface="Verdana"/>
                <a:cs typeface="Verdana"/>
              </a:rPr>
              <a:t>	</a:t>
            </a:r>
            <a:r>
              <a:rPr dirty="0" sz="5700" spc="35">
                <a:solidFill>
                  <a:srgbClr val="2B3890"/>
                </a:solidFill>
              </a:rPr>
              <a:t>2030</a:t>
            </a:r>
            <a:endParaRPr sz="5700">
              <a:latin typeface="Verdana"/>
              <a:cs typeface="Verdana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0456036" y="1046480"/>
            <a:ext cx="19050" cy="506730"/>
          </a:xfrm>
          <a:custGeom>
            <a:avLst/>
            <a:gdLst/>
            <a:ahLst/>
            <a:cxnLst/>
            <a:rect l="l" t="t" r="r" b="b"/>
            <a:pathLst>
              <a:path w="19050" h="506730">
                <a:moveTo>
                  <a:pt x="18440" y="0"/>
                </a:moveTo>
                <a:lnTo>
                  <a:pt x="0" y="0"/>
                </a:lnTo>
                <a:lnTo>
                  <a:pt x="0" y="506590"/>
                </a:lnTo>
                <a:lnTo>
                  <a:pt x="18440" y="506590"/>
                </a:lnTo>
                <a:lnTo>
                  <a:pt x="18440" y="0"/>
                </a:lnTo>
                <a:close/>
              </a:path>
            </a:pathLst>
          </a:custGeom>
          <a:solidFill>
            <a:srgbClr val="2B389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1119089" y="597638"/>
            <a:ext cx="883919" cy="883919"/>
            <a:chOff x="1119089" y="597638"/>
            <a:chExt cx="883919" cy="883919"/>
          </a:xfrm>
        </p:grpSpPr>
        <p:sp>
          <p:nvSpPr>
            <p:cNvPr id="22" name="object 22" descr=""/>
            <p:cNvSpPr/>
            <p:nvPr/>
          </p:nvSpPr>
          <p:spPr>
            <a:xfrm>
              <a:off x="1119089" y="597638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19">
                  <a:moveTo>
                    <a:pt x="441820" y="0"/>
                  </a:moveTo>
                  <a:lnTo>
                    <a:pt x="393680" y="2591"/>
                  </a:lnTo>
                  <a:lnTo>
                    <a:pt x="347041" y="10188"/>
                  </a:lnTo>
                  <a:lnTo>
                    <a:pt x="302173" y="22519"/>
                  </a:lnTo>
                  <a:lnTo>
                    <a:pt x="259345" y="39315"/>
                  </a:lnTo>
                  <a:lnTo>
                    <a:pt x="218827" y="60307"/>
                  </a:lnTo>
                  <a:lnTo>
                    <a:pt x="180889" y="85226"/>
                  </a:lnTo>
                  <a:lnTo>
                    <a:pt x="145800" y="113801"/>
                  </a:lnTo>
                  <a:lnTo>
                    <a:pt x="113829" y="145764"/>
                  </a:lnTo>
                  <a:lnTo>
                    <a:pt x="85247" y="180845"/>
                  </a:lnTo>
                  <a:lnTo>
                    <a:pt x="60322" y="218774"/>
                  </a:lnTo>
                  <a:lnTo>
                    <a:pt x="39325" y="259283"/>
                  </a:lnTo>
                  <a:lnTo>
                    <a:pt x="22524" y="302101"/>
                  </a:lnTo>
                  <a:lnTo>
                    <a:pt x="10190" y="346959"/>
                  </a:lnTo>
                  <a:lnTo>
                    <a:pt x="2592" y="393588"/>
                  </a:lnTo>
                  <a:lnTo>
                    <a:pt x="0" y="441718"/>
                  </a:lnTo>
                  <a:lnTo>
                    <a:pt x="2592" y="489851"/>
                  </a:lnTo>
                  <a:lnTo>
                    <a:pt x="10190" y="536482"/>
                  </a:lnTo>
                  <a:lnTo>
                    <a:pt x="22524" y="581342"/>
                  </a:lnTo>
                  <a:lnTo>
                    <a:pt x="39325" y="624161"/>
                  </a:lnTo>
                  <a:lnTo>
                    <a:pt x="60322" y="664671"/>
                  </a:lnTo>
                  <a:lnTo>
                    <a:pt x="85247" y="702601"/>
                  </a:lnTo>
                  <a:lnTo>
                    <a:pt x="113829" y="737683"/>
                  </a:lnTo>
                  <a:lnTo>
                    <a:pt x="145800" y="769647"/>
                  </a:lnTo>
                  <a:lnTo>
                    <a:pt x="180889" y="798223"/>
                  </a:lnTo>
                  <a:lnTo>
                    <a:pt x="218827" y="823142"/>
                  </a:lnTo>
                  <a:lnTo>
                    <a:pt x="259345" y="844134"/>
                  </a:lnTo>
                  <a:lnTo>
                    <a:pt x="302173" y="860930"/>
                  </a:lnTo>
                  <a:lnTo>
                    <a:pt x="347041" y="873261"/>
                  </a:lnTo>
                  <a:lnTo>
                    <a:pt x="393680" y="880858"/>
                  </a:lnTo>
                  <a:lnTo>
                    <a:pt x="441820" y="883450"/>
                  </a:lnTo>
                  <a:lnTo>
                    <a:pt x="489962" y="880858"/>
                  </a:lnTo>
                  <a:lnTo>
                    <a:pt x="536603" y="873261"/>
                  </a:lnTo>
                  <a:lnTo>
                    <a:pt x="581472" y="860930"/>
                  </a:lnTo>
                  <a:lnTo>
                    <a:pt x="624300" y="844134"/>
                  </a:lnTo>
                  <a:lnTo>
                    <a:pt x="664818" y="823142"/>
                  </a:lnTo>
                  <a:lnTo>
                    <a:pt x="702756" y="798223"/>
                  </a:lnTo>
                  <a:lnTo>
                    <a:pt x="737845" y="769647"/>
                  </a:lnTo>
                  <a:lnTo>
                    <a:pt x="769815" y="737683"/>
                  </a:lnTo>
                  <a:lnTo>
                    <a:pt x="798396" y="702601"/>
                  </a:lnTo>
                  <a:lnTo>
                    <a:pt x="823320" y="664671"/>
                  </a:lnTo>
                  <a:lnTo>
                    <a:pt x="844317" y="624161"/>
                  </a:lnTo>
                  <a:lnTo>
                    <a:pt x="861116" y="581342"/>
                  </a:lnTo>
                  <a:lnTo>
                    <a:pt x="873450" y="536482"/>
                  </a:lnTo>
                  <a:lnTo>
                    <a:pt x="881048" y="489851"/>
                  </a:lnTo>
                  <a:lnTo>
                    <a:pt x="883640" y="441718"/>
                  </a:lnTo>
                  <a:lnTo>
                    <a:pt x="881048" y="393588"/>
                  </a:lnTo>
                  <a:lnTo>
                    <a:pt x="873450" y="346959"/>
                  </a:lnTo>
                  <a:lnTo>
                    <a:pt x="861116" y="302101"/>
                  </a:lnTo>
                  <a:lnTo>
                    <a:pt x="844317" y="259283"/>
                  </a:lnTo>
                  <a:lnTo>
                    <a:pt x="823320" y="218774"/>
                  </a:lnTo>
                  <a:lnTo>
                    <a:pt x="798396" y="180845"/>
                  </a:lnTo>
                  <a:lnTo>
                    <a:pt x="769815" y="145764"/>
                  </a:lnTo>
                  <a:lnTo>
                    <a:pt x="737845" y="113801"/>
                  </a:lnTo>
                  <a:lnTo>
                    <a:pt x="702756" y="85226"/>
                  </a:lnTo>
                  <a:lnTo>
                    <a:pt x="664818" y="60307"/>
                  </a:lnTo>
                  <a:lnTo>
                    <a:pt x="624300" y="39315"/>
                  </a:lnTo>
                  <a:lnTo>
                    <a:pt x="581472" y="22519"/>
                  </a:lnTo>
                  <a:lnTo>
                    <a:pt x="536603" y="10188"/>
                  </a:lnTo>
                  <a:lnTo>
                    <a:pt x="489962" y="2591"/>
                  </a:lnTo>
                  <a:lnTo>
                    <a:pt x="44182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121642" y="600187"/>
              <a:ext cx="878205" cy="878205"/>
            </a:xfrm>
            <a:custGeom>
              <a:avLst/>
              <a:gdLst/>
              <a:ahLst/>
              <a:cxnLst/>
              <a:rect l="l" t="t" r="r" b="b"/>
              <a:pathLst>
                <a:path w="878205" h="878205">
                  <a:moveTo>
                    <a:pt x="439013" y="0"/>
                  </a:moveTo>
                  <a:lnTo>
                    <a:pt x="391179" y="2575"/>
                  </a:lnTo>
                  <a:lnTo>
                    <a:pt x="344836" y="10123"/>
                  </a:lnTo>
                  <a:lnTo>
                    <a:pt x="300253" y="22376"/>
                  </a:lnTo>
                  <a:lnTo>
                    <a:pt x="257697" y="39065"/>
                  </a:lnTo>
                  <a:lnTo>
                    <a:pt x="217437" y="59924"/>
                  </a:lnTo>
                  <a:lnTo>
                    <a:pt x="179739" y="84685"/>
                  </a:lnTo>
                  <a:lnTo>
                    <a:pt x="144873" y="113079"/>
                  </a:lnTo>
                  <a:lnTo>
                    <a:pt x="113106" y="144839"/>
                  </a:lnTo>
                  <a:lnTo>
                    <a:pt x="84705" y="179698"/>
                  </a:lnTo>
                  <a:lnTo>
                    <a:pt x="59939" y="217388"/>
                  </a:lnTo>
                  <a:lnTo>
                    <a:pt x="39075" y="257640"/>
                  </a:lnTo>
                  <a:lnTo>
                    <a:pt x="22381" y="300188"/>
                  </a:lnTo>
                  <a:lnTo>
                    <a:pt x="10125" y="344763"/>
                  </a:lnTo>
                  <a:lnTo>
                    <a:pt x="2576" y="391097"/>
                  </a:lnTo>
                  <a:lnTo>
                    <a:pt x="0" y="438924"/>
                  </a:lnTo>
                  <a:lnTo>
                    <a:pt x="2576" y="486746"/>
                  </a:lnTo>
                  <a:lnTo>
                    <a:pt x="10125" y="533077"/>
                  </a:lnTo>
                  <a:lnTo>
                    <a:pt x="22381" y="577650"/>
                  </a:lnTo>
                  <a:lnTo>
                    <a:pt x="39075" y="620195"/>
                  </a:lnTo>
                  <a:lnTo>
                    <a:pt x="59939" y="660446"/>
                  </a:lnTo>
                  <a:lnTo>
                    <a:pt x="84705" y="698135"/>
                  </a:lnTo>
                  <a:lnTo>
                    <a:pt x="113106" y="732993"/>
                  </a:lnTo>
                  <a:lnTo>
                    <a:pt x="144873" y="764754"/>
                  </a:lnTo>
                  <a:lnTo>
                    <a:pt x="179739" y="793148"/>
                  </a:lnTo>
                  <a:lnTo>
                    <a:pt x="217437" y="817909"/>
                  </a:lnTo>
                  <a:lnTo>
                    <a:pt x="257697" y="838769"/>
                  </a:lnTo>
                  <a:lnTo>
                    <a:pt x="300253" y="855459"/>
                  </a:lnTo>
                  <a:lnTo>
                    <a:pt x="344836" y="867712"/>
                  </a:lnTo>
                  <a:lnTo>
                    <a:pt x="391179" y="875261"/>
                  </a:lnTo>
                  <a:lnTo>
                    <a:pt x="439013" y="877836"/>
                  </a:lnTo>
                  <a:lnTo>
                    <a:pt x="486850" y="875261"/>
                  </a:lnTo>
                  <a:lnTo>
                    <a:pt x="533194" y="867712"/>
                  </a:lnTo>
                  <a:lnTo>
                    <a:pt x="577778" y="855459"/>
                  </a:lnTo>
                  <a:lnTo>
                    <a:pt x="620335" y="838769"/>
                  </a:lnTo>
                  <a:lnTo>
                    <a:pt x="660595" y="817909"/>
                  </a:lnTo>
                  <a:lnTo>
                    <a:pt x="698292" y="793148"/>
                  </a:lnTo>
                  <a:lnTo>
                    <a:pt x="733158" y="764754"/>
                  </a:lnTo>
                  <a:lnTo>
                    <a:pt x="764925" y="732993"/>
                  </a:lnTo>
                  <a:lnTo>
                    <a:pt x="793325" y="698135"/>
                  </a:lnTo>
                  <a:lnTo>
                    <a:pt x="818090" y="660446"/>
                  </a:lnTo>
                  <a:lnTo>
                    <a:pt x="838953" y="620195"/>
                  </a:lnTo>
                  <a:lnTo>
                    <a:pt x="855646" y="577650"/>
                  </a:lnTo>
                  <a:lnTo>
                    <a:pt x="867901" y="533077"/>
                  </a:lnTo>
                  <a:lnTo>
                    <a:pt x="875451" y="486746"/>
                  </a:lnTo>
                  <a:lnTo>
                    <a:pt x="878027" y="438924"/>
                  </a:lnTo>
                  <a:lnTo>
                    <a:pt x="875451" y="391097"/>
                  </a:lnTo>
                  <a:lnTo>
                    <a:pt x="867901" y="344763"/>
                  </a:lnTo>
                  <a:lnTo>
                    <a:pt x="855646" y="300188"/>
                  </a:lnTo>
                  <a:lnTo>
                    <a:pt x="838953" y="257640"/>
                  </a:lnTo>
                  <a:lnTo>
                    <a:pt x="818090" y="217388"/>
                  </a:lnTo>
                  <a:lnTo>
                    <a:pt x="793325" y="179698"/>
                  </a:lnTo>
                  <a:lnTo>
                    <a:pt x="764925" y="144839"/>
                  </a:lnTo>
                  <a:lnTo>
                    <a:pt x="733158" y="113079"/>
                  </a:lnTo>
                  <a:lnTo>
                    <a:pt x="698292" y="84685"/>
                  </a:lnTo>
                  <a:lnTo>
                    <a:pt x="660595" y="59924"/>
                  </a:lnTo>
                  <a:lnTo>
                    <a:pt x="620335" y="39065"/>
                  </a:lnTo>
                  <a:lnTo>
                    <a:pt x="577778" y="22376"/>
                  </a:lnTo>
                  <a:lnTo>
                    <a:pt x="533194" y="10123"/>
                  </a:lnTo>
                  <a:lnTo>
                    <a:pt x="486850" y="2575"/>
                  </a:lnTo>
                  <a:lnTo>
                    <a:pt x="439013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3098" y="633578"/>
              <a:ext cx="517283" cy="638263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584109" y="879289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308279" y="390779"/>
                  </a:moveTo>
                  <a:lnTo>
                    <a:pt x="308693" y="390997"/>
                  </a:lnTo>
                  <a:lnTo>
                    <a:pt x="310476" y="392023"/>
                  </a:lnTo>
                  <a:lnTo>
                    <a:pt x="311048" y="392023"/>
                  </a:lnTo>
                  <a:lnTo>
                    <a:pt x="311048" y="391845"/>
                  </a:lnTo>
                  <a:lnTo>
                    <a:pt x="308279" y="390779"/>
                  </a:lnTo>
                  <a:close/>
                </a:path>
                <a:path w="311150" h="392430">
                  <a:moveTo>
                    <a:pt x="287816" y="373646"/>
                  </a:moveTo>
                  <a:lnTo>
                    <a:pt x="198526" y="373646"/>
                  </a:lnTo>
                  <a:lnTo>
                    <a:pt x="202476" y="374497"/>
                  </a:lnTo>
                  <a:lnTo>
                    <a:pt x="208572" y="375069"/>
                  </a:lnTo>
                  <a:lnTo>
                    <a:pt x="225526" y="377558"/>
                  </a:lnTo>
                  <a:lnTo>
                    <a:pt x="236575" y="378879"/>
                  </a:lnTo>
                  <a:lnTo>
                    <a:pt x="245383" y="380506"/>
                  </a:lnTo>
                  <a:lnTo>
                    <a:pt x="263280" y="382931"/>
                  </a:lnTo>
                  <a:lnTo>
                    <a:pt x="271995" y="384594"/>
                  </a:lnTo>
                  <a:lnTo>
                    <a:pt x="278853" y="385546"/>
                  </a:lnTo>
                  <a:lnTo>
                    <a:pt x="285673" y="387210"/>
                  </a:lnTo>
                  <a:lnTo>
                    <a:pt x="293230" y="388023"/>
                  </a:lnTo>
                  <a:lnTo>
                    <a:pt x="303007" y="390576"/>
                  </a:lnTo>
                  <a:lnTo>
                    <a:pt x="308117" y="390576"/>
                  </a:lnTo>
                  <a:lnTo>
                    <a:pt x="305917" y="387832"/>
                  </a:lnTo>
                  <a:lnTo>
                    <a:pt x="298043" y="382003"/>
                  </a:lnTo>
                  <a:lnTo>
                    <a:pt x="293015" y="377558"/>
                  </a:lnTo>
                  <a:lnTo>
                    <a:pt x="287816" y="373646"/>
                  </a:lnTo>
                  <a:close/>
                </a:path>
                <a:path w="311150" h="392430">
                  <a:moveTo>
                    <a:pt x="0" y="0"/>
                  </a:moveTo>
                  <a:lnTo>
                    <a:pt x="419" y="3797"/>
                  </a:lnTo>
                  <a:lnTo>
                    <a:pt x="2324" y="7632"/>
                  </a:lnTo>
                  <a:lnTo>
                    <a:pt x="5969" y="18821"/>
                  </a:lnTo>
                  <a:lnTo>
                    <a:pt x="7962" y="26682"/>
                  </a:lnTo>
                  <a:lnTo>
                    <a:pt x="10668" y="34099"/>
                  </a:lnTo>
                  <a:lnTo>
                    <a:pt x="13000" y="40998"/>
                  </a:lnTo>
                  <a:lnTo>
                    <a:pt x="15136" y="47886"/>
                  </a:lnTo>
                  <a:lnTo>
                    <a:pt x="17327" y="54739"/>
                  </a:lnTo>
                  <a:lnTo>
                    <a:pt x="19824" y="61531"/>
                  </a:lnTo>
                  <a:lnTo>
                    <a:pt x="23848" y="71917"/>
                  </a:lnTo>
                  <a:lnTo>
                    <a:pt x="31606" y="92817"/>
                  </a:lnTo>
                  <a:lnTo>
                    <a:pt x="35623" y="103060"/>
                  </a:lnTo>
                  <a:lnTo>
                    <a:pt x="39495" y="112731"/>
                  </a:lnTo>
                  <a:lnTo>
                    <a:pt x="43253" y="122315"/>
                  </a:lnTo>
                  <a:lnTo>
                    <a:pt x="58895" y="159032"/>
                  </a:lnTo>
                  <a:lnTo>
                    <a:pt x="75264" y="193875"/>
                  </a:lnTo>
                  <a:lnTo>
                    <a:pt x="88971" y="221056"/>
                  </a:lnTo>
                  <a:lnTo>
                    <a:pt x="94033" y="231163"/>
                  </a:lnTo>
                  <a:lnTo>
                    <a:pt x="99225" y="241126"/>
                  </a:lnTo>
                  <a:lnTo>
                    <a:pt x="104762" y="250875"/>
                  </a:lnTo>
                  <a:lnTo>
                    <a:pt x="107149" y="254838"/>
                  </a:lnTo>
                  <a:lnTo>
                    <a:pt x="108661" y="259092"/>
                  </a:lnTo>
                  <a:lnTo>
                    <a:pt x="111048" y="263055"/>
                  </a:lnTo>
                  <a:lnTo>
                    <a:pt x="115555" y="270731"/>
                  </a:lnTo>
                  <a:lnTo>
                    <a:pt x="124398" y="286231"/>
                  </a:lnTo>
                  <a:lnTo>
                    <a:pt x="128955" y="293928"/>
                  </a:lnTo>
                  <a:lnTo>
                    <a:pt x="134817" y="303329"/>
                  </a:lnTo>
                  <a:lnTo>
                    <a:pt x="140819" y="312677"/>
                  </a:lnTo>
                  <a:lnTo>
                    <a:pt x="146841" y="321982"/>
                  </a:lnTo>
                  <a:lnTo>
                    <a:pt x="152768" y="331254"/>
                  </a:lnTo>
                  <a:lnTo>
                    <a:pt x="155562" y="335686"/>
                  </a:lnTo>
                  <a:lnTo>
                    <a:pt x="158140" y="340131"/>
                  </a:lnTo>
                  <a:lnTo>
                    <a:pt x="165887" y="351142"/>
                  </a:lnTo>
                  <a:lnTo>
                    <a:pt x="170827" y="357797"/>
                  </a:lnTo>
                  <a:lnTo>
                    <a:pt x="177317" y="366991"/>
                  </a:lnTo>
                  <a:lnTo>
                    <a:pt x="179451" y="369265"/>
                  </a:lnTo>
                  <a:lnTo>
                    <a:pt x="180962" y="371830"/>
                  </a:lnTo>
                  <a:lnTo>
                    <a:pt x="184023" y="371970"/>
                  </a:lnTo>
                  <a:lnTo>
                    <a:pt x="187083" y="372338"/>
                  </a:lnTo>
                  <a:lnTo>
                    <a:pt x="194284" y="373862"/>
                  </a:lnTo>
                  <a:lnTo>
                    <a:pt x="198526" y="373646"/>
                  </a:lnTo>
                  <a:lnTo>
                    <a:pt x="287816" y="373646"/>
                  </a:lnTo>
                  <a:lnTo>
                    <a:pt x="287426" y="373354"/>
                  </a:lnTo>
                  <a:lnTo>
                    <a:pt x="278555" y="366255"/>
                  </a:lnTo>
                  <a:lnTo>
                    <a:pt x="261532" y="351376"/>
                  </a:lnTo>
                  <a:lnTo>
                    <a:pt x="252768" y="344220"/>
                  </a:lnTo>
                  <a:lnTo>
                    <a:pt x="248970" y="341312"/>
                  </a:lnTo>
                  <a:lnTo>
                    <a:pt x="245922" y="337439"/>
                  </a:lnTo>
                  <a:lnTo>
                    <a:pt x="242087" y="334505"/>
                  </a:lnTo>
                  <a:lnTo>
                    <a:pt x="237528" y="329933"/>
                  </a:lnTo>
                  <a:lnTo>
                    <a:pt x="234429" y="327456"/>
                  </a:lnTo>
                  <a:lnTo>
                    <a:pt x="231508" y="324777"/>
                  </a:lnTo>
                  <a:lnTo>
                    <a:pt x="224574" y="317550"/>
                  </a:lnTo>
                  <a:lnTo>
                    <a:pt x="219278" y="313486"/>
                  </a:lnTo>
                  <a:lnTo>
                    <a:pt x="214782" y="308152"/>
                  </a:lnTo>
                  <a:lnTo>
                    <a:pt x="205397" y="298754"/>
                  </a:lnTo>
                  <a:lnTo>
                    <a:pt x="200050" y="294259"/>
                  </a:lnTo>
                  <a:lnTo>
                    <a:pt x="193167" y="285292"/>
                  </a:lnTo>
                  <a:lnTo>
                    <a:pt x="188912" y="282562"/>
                  </a:lnTo>
                  <a:lnTo>
                    <a:pt x="186093" y="278879"/>
                  </a:lnTo>
                  <a:lnTo>
                    <a:pt x="180706" y="272506"/>
                  </a:lnTo>
                  <a:lnTo>
                    <a:pt x="169205" y="260332"/>
                  </a:lnTo>
                  <a:lnTo>
                    <a:pt x="163804" y="253923"/>
                  </a:lnTo>
                  <a:lnTo>
                    <a:pt x="159600" y="248437"/>
                  </a:lnTo>
                  <a:lnTo>
                    <a:pt x="154101" y="243801"/>
                  </a:lnTo>
                  <a:lnTo>
                    <a:pt x="149898" y="238302"/>
                  </a:lnTo>
                  <a:lnTo>
                    <a:pt x="141268" y="227406"/>
                  </a:lnTo>
                  <a:lnTo>
                    <a:pt x="123571" y="205886"/>
                  </a:lnTo>
                  <a:lnTo>
                    <a:pt x="115049" y="194868"/>
                  </a:lnTo>
                  <a:lnTo>
                    <a:pt x="108338" y="185697"/>
                  </a:lnTo>
                  <a:lnTo>
                    <a:pt x="101771" y="176568"/>
                  </a:lnTo>
                  <a:lnTo>
                    <a:pt x="95145" y="167240"/>
                  </a:lnTo>
                  <a:lnTo>
                    <a:pt x="84404" y="151980"/>
                  </a:lnTo>
                  <a:lnTo>
                    <a:pt x="79895" y="145986"/>
                  </a:lnTo>
                  <a:lnTo>
                    <a:pt x="55235" y="106608"/>
                  </a:lnTo>
                  <a:lnTo>
                    <a:pt x="37723" y="76384"/>
                  </a:lnTo>
                  <a:lnTo>
                    <a:pt x="34099" y="70104"/>
                  </a:lnTo>
                  <a:lnTo>
                    <a:pt x="32232" y="67005"/>
                  </a:lnTo>
                  <a:lnTo>
                    <a:pt x="31203" y="63665"/>
                  </a:lnTo>
                  <a:lnTo>
                    <a:pt x="29337" y="60578"/>
                  </a:lnTo>
                  <a:lnTo>
                    <a:pt x="25336" y="53822"/>
                  </a:lnTo>
                  <a:lnTo>
                    <a:pt x="21780" y="46824"/>
                  </a:lnTo>
                  <a:lnTo>
                    <a:pt x="18669" y="39624"/>
                  </a:lnTo>
                  <a:lnTo>
                    <a:pt x="13144" y="28956"/>
                  </a:lnTo>
                  <a:lnTo>
                    <a:pt x="10274" y="22428"/>
                  </a:lnTo>
                  <a:lnTo>
                    <a:pt x="7188" y="16103"/>
                  </a:lnTo>
                  <a:lnTo>
                    <a:pt x="3111" y="6819"/>
                  </a:lnTo>
                  <a:lnTo>
                    <a:pt x="1854" y="2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584109" y="879289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19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56"/>
                  </a:lnTo>
                  <a:lnTo>
                    <a:pt x="18669" y="39624"/>
                  </a:lnTo>
                  <a:lnTo>
                    <a:pt x="21780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23" y="76384"/>
                  </a:lnTo>
                  <a:lnTo>
                    <a:pt x="41219" y="82762"/>
                  </a:lnTo>
                  <a:lnTo>
                    <a:pt x="44727" y="89145"/>
                  </a:lnTo>
                  <a:lnTo>
                    <a:pt x="69055" y="128782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8" y="227406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32"/>
                  </a:lnTo>
                  <a:lnTo>
                    <a:pt x="174958" y="266425"/>
                  </a:lnTo>
                  <a:lnTo>
                    <a:pt x="180706" y="272506"/>
                  </a:lnTo>
                  <a:lnTo>
                    <a:pt x="186093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59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52"/>
                  </a:lnTo>
                  <a:lnTo>
                    <a:pt x="219278" y="313486"/>
                  </a:lnTo>
                  <a:lnTo>
                    <a:pt x="224574" y="317550"/>
                  </a:lnTo>
                  <a:lnTo>
                    <a:pt x="225958" y="319011"/>
                  </a:lnTo>
                  <a:lnTo>
                    <a:pt x="227355" y="320471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28" y="329933"/>
                  </a:lnTo>
                  <a:lnTo>
                    <a:pt x="242087" y="334505"/>
                  </a:lnTo>
                  <a:lnTo>
                    <a:pt x="245922" y="337439"/>
                  </a:lnTo>
                  <a:lnTo>
                    <a:pt x="248970" y="341312"/>
                  </a:lnTo>
                  <a:lnTo>
                    <a:pt x="252768" y="344220"/>
                  </a:lnTo>
                  <a:lnTo>
                    <a:pt x="261532" y="351376"/>
                  </a:lnTo>
                  <a:lnTo>
                    <a:pt x="270025" y="358825"/>
                  </a:lnTo>
                  <a:lnTo>
                    <a:pt x="278555" y="366255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32"/>
                  </a:lnTo>
                  <a:lnTo>
                    <a:pt x="308279" y="390779"/>
                  </a:lnTo>
                  <a:lnTo>
                    <a:pt x="311048" y="391845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62" y="390575"/>
                  </a:lnTo>
                  <a:lnTo>
                    <a:pt x="302907" y="390550"/>
                  </a:lnTo>
                  <a:lnTo>
                    <a:pt x="299808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80" y="382931"/>
                  </a:lnTo>
                  <a:lnTo>
                    <a:pt x="254347" y="381712"/>
                  </a:lnTo>
                  <a:lnTo>
                    <a:pt x="245383" y="380506"/>
                  </a:lnTo>
                  <a:lnTo>
                    <a:pt x="236575" y="378879"/>
                  </a:lnTo>
                  <a:lnTo>
                    <a:pt x="225526" y="377558"/>
                  </a:lnTo>
                  <a:lnTo>
                    <a:pt x="208572" y="375069"/>
                  </a:lnTo>
                  <a:lnTo>
                    <a:pt x="202476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83" y="372338"/>
                  </a:lnTo>
                  <a:lnTo>
                    <a:pt x="184023" y="371970"/>
                  </a:lnTo>
                  <a:lnTo>
                    <a:pt x="180962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28" y="364591"/>
                  </a:lnTo>
                  <a:lnTo>
                    <a:pt x="170827" y="357797"/>
                  </a:lnTo>
                  <a:lnTo>
                    <a:pt x="165887" y="351142"/>
                  </a:lnTo>
                  <a:lnTo>
                    <a:pt x="161137" y="344398"/>
                  </a:lnTo>
                  <a:lnTo>
                    <a:pt x="158140" y="340131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82"/>
                  </a:lnTo>
                  <a:lnTo>
                    <a:pt x="140819" y="312677"/>
                  </a:lnTo>
                  <a:lnTo>
                    <a:pt x="134817" y="303329"/>
                  </a:lnTo>
                  <a:lnTo>
                    <a:pt x="128955" y="293928"/>
                  </a:lnTo>
                  <a:lnTo>
                    <a:pt x="124398" y="286231"/>
                  </a:lnTo>
                  <a:lnTo>
                    <a:pt x="119968" y="278477"/>
                  </a:lnTo>
                  <a:lnTo>
                    <a:pt x="115555" y="270731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49" y="254838"/>
                  </a:lnTo>
                  <a:lnTo>
                    <a:pt x="104762" y="250875"/>
                  </a:lnTo>
                  <a:lnTo>
                    <a:pt x="99225" y="241126"/>
                  </a:lnTo>
                  <a:lnTo>
                    <a:pt x="94033" y="231163"/>
                  </a:lnTo>
                  <a:lnTo>
                    <a:pt x="88971" y="221056"/>
                  </a:lnTo>
                  <a:lnTo>
                    <a:pt x="83820" y="210870"/>
                  </a:lnTo>
                  <a:lnTo>
                    <a:pt x="66960" y="176568"/>
                  </a:lnTo>
                  <a:lnTo>
                    <a:pt x="51053" y="141351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606" y="92817"/>
                  </a:lnTo>
                  <a:lnTo>
                    <a:pt x="27728" y="82391"/>
                  </a:lnTo>
                  <a:lnTo>
                    <a:pt x="23848" y="71917"/>
                  </a:lnTo>
                  <a:lnTo>
                    <a:pt x="19824" y="61531"/>
                  </a:lnTo>
                  <a:lnTo>
                    <a:pt x="17327" y="54739"/>
                  </a:lnTo>
                  <a:lnTo>
                    <a:pt x="15136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82"/>
                  </a:lnTo>
                  <a:lnTo>
                    <a:pt x="5969" y="18821"/>
                  </a:lnTo>
                  <a:lnTo>
                    <a:pt x="3441" y="11061"/>
                  </a:lnTo>
                  <a:lnTo>
                    <a:pt x="2324" y="7632"/>
                  </a:lnTo>
                  <a:lnTo>
                    <a:pt x="419" y="3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584109" y="879289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19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56"/>
                  </a:lnTo>
                  <a:lnTo>
                    <a:pt x="18669" y="39624"/>
                  </a:lnTo>
                  <a:lnTo>
                    <a:pt x="21780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23" y="76384"/>
                  </a:lnTo>
                  <a:lnTo>
                    <a:pt x="41219" y="82762"/>
                  </a:lnTo>
                  <a:lnTo>
                    <a:pt x="44727" y="89145"/>
                  </a:lnTo>
                  <a:lnTo>
                    <a:pt x="69055" y="128782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8" y="227406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32"/>
                  </a:lnTo>
                  <a:lnTo>
                    <a:pt x="174958" y="266425"/>
                  </a:lnTo>
                  <a:lnTo>
                    <a:pt x="180706" y="272506"/>
                  </a:lnTo>
                  <a:lnTo>
                    <a:pt x="186093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59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52"/>
                  </a:lnTo>
                  <a:lnTo>
                    <a:pt x="219278" y="313486"/>
                  </a:lnTo>
                  <a:lnTo>
                    <a:pt x="224574" y="317550"/>
                  </a:lnTo>
                  <a:lnTo>
                    <a:pt x="225958" y="319011"/>
                  </a:lnTo>
                  <a:lnTo>
                    <a:pt x="227355" y="320471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28" y="329933"/>
                  </a:lnTo>
                  <a:lnTo>
                    <a:pt x="242087" y="334505"/>
                  </a:lnTo>
                  <a:lnTo>
                    <a:pt x="245922" y="337439"/>
                  </a:lnTo>
                  <a:lnTo>
                    <a:pt x="248970" y="341312"/>
                  </a:lnTo>
                  <a:lnTo>
                    <a:pt x="252768" y="344220"/>
                  </a:lnTo>
                  <a:lnTo>
                    <a:pt x="261532" y="351376"/>
                  </a:lnTo>
                  <a:lnTo>
                    <a:pt x="270025" y="358825"/>
                  </a:lnTo>
                  <a:lnTo>
                    <a:pt x="278555" y="366255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32"/>
                  </a:lnTo>
                  <a:lnTo>
                    <a:pt x="308279" y="390779"/>
                  </a:lnTo>
                  <a:lnTo>
                    <a:pt x="311048" y="391845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62" y="390575"/>
                  </a:lnTo>
                  <a:lnTo>
                    <a:pt x="302907" y="390550"/>
                  </a:lnTo>
                  <a:lnTo>
                    <a:pt x="299808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80" y="382931"/>
                  </a:lnTo>
                  <a:lnTo>
                    <a:pt x="254347" y="381712"/>
                  </a:lnTo>
                  <a:lnTo>
                    <a:pt x="245383" y="380506"/>
                  </a:lnTo>
                  <a:lnTo>
                    <a:pt x="236575" y="378879"/>
                  </a:lnTo>
                  <a:lnTo>
                    <a:pt x="225526" y="377558"/>
                  </a:lnTo>
                  <a:lnTo>
                    <a:pt x="208572" y="375069"/>
                  </a:lnTo>
                  <a:lnTo>
                    <a:pt x="202476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83" y="372338"/>
                  </a:lnTo>
                  <a:lnTo>
                    <a:pt x="184023" y="371970"/>
                  </a:lnTo>
                  <a:lnTo>
                    <a:pt x="180962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28" y="364591"/>
                  </a:lnTo>
                  <a:lnTo>
                    <a:pt x="170827" y="357797"/>
                  </a:lnTo>
                  <a:lnTo>
                    <a:pt x="165887" y="351142"/>
                  </a:lnTo>
                  <a:lnTo>
                    <a:pt x="161137" y="344398"/>
                  </a:lnTo>
                  <a:lnTo>
                    <a:pt x="158140" y="340131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82"/>
                  </a:lnTo>
                  <a:lnTo>
                    <a:pt x="140819" y="312677"/>
                  </a:lnTo>
                  <a:lnTo>
                    <a:pt x="134817" y="303329"/>
                  </a:lnTo>
                  <a:lnTo>
                    <a:pt x="128955" y="293928"/>
                  </a:lnTo>
                  <a:lnTo>
                    <a:pt x="124398" y="286231"/>
                  </a:lnTo>
                  <a:lnTo>
                    <a:pt x="119968" y="278477"/>
                  </a:lnTo>
                  <a:lnTo>
                    <a:pt x="115555" y="270731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49" y="254838"/>
                  </a:lnTo>
                  <a:lnTo>
                    <a:pt x="104762" y="250875"/>
                  </a:lnTo>
                  <a:lnTo>
                    <a:pt x="99225" y="241126"/>
                  </a:lnTo>
                  <a:lnTo>
                    <a:pt x="94033" y="231163"/>
                  </a:lnTo>
                  <a:lnTo>
                    <a:pt x="88971" y="221056"/>
                  </a:lnTo>
                  <a:lnTo>
                    <a:pt x="83820" y="210870"/>
                  </a:lnTo>
                  <a:lnTo>
                    <a:pt x="66960" y="176568"/>
                  </a:lnTo>
                  <a:lnTo>
                    <a:pt x="51053" y="141351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606" y="92817"/>
                  </a:lnTo>
                  <a:lnTo>
                    <a:pt x="27728" y="82391"/>
                  </a:lnTo>
                  <a:lnTo>
                    <a:pt x="23848" y="71917"/>
                  </a:lnTo>
                  <a:lnTo>
                    <a:pt x="19824" y="61531"/>
                  </a:lnTo>
                  <a:lnTo>
                    <a:pt x="17327" y="54739"/>
                  </a:lnTo>
                  <a:lnTo>
                    <a:pt x="15136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82"/>
                  </a:lnTo>
                  <a:lnTo>
                    <a:pt x="5969" y="18821"/>
                  </a:lnTo>
                  <a:lnTo>
                    <a:pt x="3441" y="11061"/>
                  </a:lnTo>
                  <a:lnTo>
                    <a:pt x="2324" y="7632"/>
                  </a:lnTo>
                  <a:lnTo>
                    <a:pt x="419" y="3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8" name="object 2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0162" y="1565718"/>
            <a:ext cx="1882470" cy="117894"/>
          </a:xfrm>
          <a:prstGeom prst="rect">
            <a:avLst/>
          </a:prstGeom>
        </p:spPr>
      </p:pic>
      <p:sp>
        <p:nvSpPr>
          <p:cNvPr id="29" name="object 29" descr=""/>
          <p:cNvSpPr/>
          <p:nvPr/>
        </p:nvSpPr>
        <p:spPr>
          <a:xfrm>
            <a:off x="1280934" y="1755940"/>
            <a:ext cx="577215" cy="94615"/>
          </a:xfrm>
          <a:custGeom>
            <a:avLst/>
            <a:gdLst/>
            <a:ahLst/>
            <a:cxnLst/>
            <a:rect l="l" t="t" r="r" b="b"/>
            <a:pathLst>
              <a:path w="577214" h="94614">
                <a:moveTo>
                  <a:pt x="576770" y="380"/>
                </a:moveTo>
                <a:lnTo>
                  <a:pt x="556831" y="380"/>
                </a:lnTo>
                <a:lnTo>
                  <a:pt x="556831" y="94424"/>
                </a:lnTo>
                <a:lnTo>
                  <a:pt x="576770" y="94424"/>
                </a:lnTo>
                <a:lnTo>
                  <a:pt x="576770" y="380"/>
                </a:lnTo>
                <a:close/>
              </a:path>
              <a:path w="577214" h="94614">
                <a:moveTo>
                  <a:pt x="540613" y="380"/>
                </a:moveTo>
                <a:lnTo>
                  <a:pt x="473062" y="380"/>
                </a:lnTo>
                <a:lnTo>
                  <a:pt x="473062" y="16840"/>
                </a:lnTo>
                <a:lnTo>
                  <a:pt x="516940" y="16840"/>
                </a:lnTo>
                <a:lnTo>
                  <a:pt x="471843" y="81483"/>
                </a:lnTo>
                <a:lnTo>
                  <a:pt x="471843" y="94411"/>
                </a:lnTo>
                <a:lnTo>
                  <a:pt x="541832" y="94411"/>
                </a:lnTo>
                <a:lnTo>
                  <a:pt x="541832" y="77952"/>
                </a:lnTo>
                <a:lnTo>
                  <a:pt x="495579" y="77952"/>
                </a:lnTo>
                <a:lnTo>
                  <a:pt x="540613" y="13233"/>
                </a:lnTo>
                <a:lnTo>
                  <a:pt x="540613" y="380"/>
                </a:lnTo>
                <a:close/>
              </a:path>
              <a:path w="577214" h="94614">
                <a:moveTo>
                  <a:pt x="322072" y="380"/>
                </a:moveTo>
                <a:lnTo>
                  <a:pt x="302120" y="380"/>
                </a:lnTo>
                <a:lnTo>
                  <a:pt x="302120" y="94424"/>
                </a:lnTo>
                <a:lnTo>
                  <a:pt x="322072" y="94424"/>
                </a:lnTo>
                <a:lnTo>
                  <a:pt x="322072" y="60845"/>
                </a:lnTo>
                <a:lnTo>
                  <a:pt x="330492" y="54800"/>
                </a:lnTo>
                <a:lnTo>
                  <a:pt x="352791" y="54800"/>
                </a:lnTo>
                <a:lnTo>
                  <a:pt x="345605" y="43408"/>
                </a:lnTo>
                <a:lnTo>
                  <a:pt x="322072" y="43408"/>
                </a:lnTo>
                <a:lnTo>
                  <a:pt x="322072" y="380"/>
                </a:lnTo>
                <a:close/>
              </a:path>
              <a:path w="577214" h="94614">
                <a:moveTo>
                  <a:pt x="352791" y="54800"/>
                </a:moveTo>
                <a:lnTo>
                  <a:pt x="330492" y="54800"/>
                </a:lnTo>
                <a:lnTo>
                  <a:pt x="355142" y="94424"/>
                </a:lnTo>
                <a:lnTo>
                  <a:pt x="377786" y="94424"/>
                </a:lnTo>
                <a:lnTo>
                  <a:pt x="352791" y="54800"/>
                </a:lnTo>
                <a:close/>
              </a:path>
              <a:path w="577214" h="94614">
                <a:moveTo>
                  <a:pt x="435368" y="0"/>
                </a:moveTo>
                <a:lnTo>
                  <a:pt x="410984" y="0"/>
                </a:lnTo>
                <a:lnTo>
                  <a:pt x="377786" y="94424"/>
                </a:lnTo>
                <a:lnTo>
                  <a:pt x="399275" y="94424"/>
                </a:lnTo>
                <a:lnTo>
                  <a:pt x="406095" y="72034"/>
                </a:lnTo>
                <a:lnTo>
                  <a:pt x="460791" y="72034"/>
                </a:lnTo>
                <a:lnTo>
                  <a:pt x="454888" y="55308"/>
                </a:lnTo>
                <a:lnTo>
                  <a:pt x="411111" y="55308"/>
                </a:lnTo>
                <a:lnTo>
                  <a:pt x="415636" y="40583"/>
                </a:lnTo>
                <a:lnTo>
                  <a:pt x="419171" y="28887"/>
                </a:lnTo>
                <a:lnTo>
                  <a:pt x="421718" y="20223"/>
                </a:lnTo>
                <a:lnTo>
                  <a:pt x="423278" y="14592"/>
                </a:lnTo>
                <a:lnTo>
                  <a:pt x="440518" y="14592"/>
                </a:lnTo>
                <a:lnTo>
                  <a:pt x="435368" y="0"/>
                </a:lnTo>
                <a:close/>
              </a:path>
              <a:path w="577214" h="94614">
                <a:moveTo>
                  <a:pt x="460791" y="72034"/>
                </a:moveTo>
                <a:lnTo>
                  <a:pt x="440385" y="72034"/>
                </a:lnTo>
                <a:lnTo>
                  <a:pt x="447205" y="94424"/>
                </a:lnTo>
                <a:lnTo>
                  <a:pt x="468693" y="94424"/>
                </a:lnTo>
                <a:lnTo>
                  <a:pt x="460791" y="72034"/>
                </a:lnTo>
                <a:close/>
              </a:path>
              <a:path w="577214" h="94614">
                <a:moveTo>
                  <a:pt x="440518" y="14592"/>
                </a:moveTo>
                <a:lnTo>
                  <a:pt x="423278" y="14592"/>
                </a:lnTo>
                <a:lnTo>
                  <a:pt x="423608" y="16141"/>
                </a:lnTo>
                <a:lnTo>
                  <a:pt x="424179" y="18237"/>
                </a:lnTo>
                <a:lnTo>
                  <a:pt x="426089" y="24547"/>
                </a:lnTo>
                <a:lnTo>
                  <a:pt x="435622" y="55308"/>
                </a:lnTo>
                <a:lnTo>
                  <a:pt x="454888" y="55308"/>
                </a:lnTo>
                <a:lnTo>
                  <a:pt x="440518" y="14592"/>
                </a:lnTo>
                <a:close/>
              </a:path>
              <a:path w="577214" h="94614">
                <a:moveTo>
                  <a:pt x="377520" y="380"/>
                </a:moveTo>
                <a:lnTo>
                  <a:pt x="355396" y="380"/>
                </a:lnTo>
                <a:lnTo>
                  <a:pt x="329920" y="32346"/>
                </a:lnTo>
                <a:lnTo>
                  <a:pt x="322072" y="43408"/>
                </a:lnTo>
                <a:lnTo>
                  <a:pt x="345605" y="43408"/>
                </a:lnTo>
                <a:lnTo>
                  <a:pt x="344716" y="41998"/>
                </a:lnTo>
                <a:lnTo>
                  <a:pt x="377520" y="380"/>
                </a:lnTo>
                <a:close/>
              </a:path>
              <a:path w="577214" h="94614">
                <a:moveTo>
                  <a:pt x="242544" y="380"/>
                </a:moveTo>
                <a:lnTo>
                  <a:pt x="215137" y="380"/>
                </a:lnTo>
                <a:lnTo>
                  <a:pt x="215137" y="94424"/>
                </a:lnTo>
                <a:lnTo>
                  <a:pt x="235089" y="94424"/>
                </a:lnTo>
                <a:lnTo>
                  <a:pt x="235089" y="58331"/>
                </a:lnTo>
                <a:lnTo>
                  <a:pt x="265900" y="58331"/>
                </a:lnTo>
                <a:lnTo>
                  <a:pt x="262623" y="53441"/>
                </a:lnTo>
                <a:lnTo>
                  <a:pt x="267779" y="51333"/>
                </a:lnTo>
                <a:lnTo>
                  <a:pt x="272262" y="47815"/>
                </a:lnTo>
                <a:lnTo>
                  <a:pt x="275551" y="43319"/>
                </a:lnTo>
                <a:lnTo>
                  <a:pt x="276394" y="42125"/>
                </a:lnTo>
                <a:lnTo>
                  <a:pt x="235089" y="42125"/>
                </a:lnTo>
                <a:lnTo>
                  <a:pt x="235089" y="16725"/>
                </a:lnTo>
                <a:lnTo>
                  <a:pt x="279097" y="16725"/>
                </a:lnTo>
                <a:lnTo>
                  <a:pt x="277050" y="12014"/>
                </a:lnTo>
                <a:lnTo>
                  <a:pt x="270916" y="7366"/>
                </a:lnTo>
                <a:lnTo>
                  <a:pt x="265692" y="4313"/>
                </a:lnTo>
                <a:lnTo>
                  <a:pt x="259221" y="2130"/>
                </a:lnTo>
                <a:lnTo>
                  <a:pt x="251505" y="818"/>
                </a:lnTo>
                <a:lnTo>
                  <a:pt x="242544" y="380"/>
                </a:lnTo>
                <a:close/>
              </a:path>
              <a:path w="577214" h="94614">
                <a:moveTo>
                  <a:pt x="265900" y="58331"/>
                </a:moveTo>
                <a:lnTo>
                  <a:pt x="245706" y="58331"/>
                </a:lnTo>
                <a:lnTo>
                  <a:pt x="268160" y="94424"/>
                </a:lnTo>
                <a:lnTo>
                  <a:pt x="290283" y="94424"/>
                </a:lnTo>
                <a:lnTo>
                  <a:pt x="286140" y="88385"/>
                </a:lnTo>
                <a:lnTo>
                  <a:pt x="272310" y="67896"/>
                </a:lnTo>
                <a:lnTo>
                  <a:pt x="265900" y="58331"/>
                </a:lnTo>
                <a:close/>
              </a:path>
              <a:path w="577214" h="94614">
                <a:moveTo>
                  <a:pt x="279097" y="16725"/>
                </a:moveTo>
                <a:lnTo>
                  <a:pt x="247573" y="16725"/>
                </a:lnTo>
                <a:lnTo>
                  <a:pt x="252323" y="17665"/>
                </a:lnTo>
                <a:lnTo>
                  <a:pt x="258457" y="21437"/>
                </a:lnTo>
                <a:lnTo>
                  <a:pt x="259981" y="24612"/>
                </a:lnTo>
                <a:lnTo>
                  <a:pt x="259872" y="33832"/>
                </a:lnTo>
                <a:lnTo>
                  <a:pt x="258483" y="36880"/>
                </a:lnTo>
                <a:lnTo>
                  <a:pt x="252488" y="41071"/>
                </a:lnTo>
                <a:lnTo>
                  <a:pt x="247827" y="42125"/>
                </a:lnTo>
                <a:lnTo>
                  <a:pt x="276394" y="42125"/>
                </a:lnTo>
                <a:lnTo>
                  <a:pt x="278599" y="39001"/>
                </a:lnTo>
                <a:lnTo>
                  <a:pt x="280200" y="33832"/>
                </a:lnTo>
                <a:lnTo>
                  <a:pt x="280123" y="19088"/>
                </a:lnTo>
                <a:lnTo>
                  <a:pt x="279097" y="16725"/>
                </a:lnTo>
                <a:close/>
              </a:path>
              <a:path w="577214" h="94614">
                <a:moveTo>
                  <a:pt x="169976" y="0"/>
                </a:moveTo>
                <a:lnTo>
                  <a:pt x="145592" y="0"/>
                </a:lnTo>
                <a:lnTo>
                  <a:pt x="112407" y="94424"/>
                </a:lnTo>
                <a:lnTo>
                  <a:pt x="133883" y="94424"/>
                </a:lnTo>
                <a:lnTo>
                  <a:pt x="140703" y="72034"/>
                </a:lnTo>
                <a:lnTo>
                  <a:pt x="195399" y="72034"/>
                </a:lnTo>
                <a:lnTo>
                  <a:pt x="189496" y="55308"/>
                </a:lnTo>
                <a:lnTo>
                  <a:pt x="145732" y="55308"/>
                </a:lnTo>
                <a:lnTo>
                  <a:pt x="150249" y="40583"/>
                </a:lnTo>
                <a:lnTo>
                  <a:pt x="153781" y="28887"/>
                </a:lnTo>
                <a:lnTo>
                  <a:pt x="156326" y="20223"/>
                </a:lnTo>
                <a:lnTo>
                  <a:pt x="157886" y="14592"/>
                </a:lnTo>
                <a:lnTo>
                  <a:pt x="175126" y="14592"/>
                </a:lnTo>
                <a:lnTo>
                  <a:pt x="169976" y="0"/>
                </a:lnTo>
                <a:close/>
              </a:path>
              <a:path w="577214" h="94614">
                <a:moveTo>
                  <a:pt x="195399" y="72034"/>
                </a:moveTo>
                <a:lnTo>
                  <a:pt x="174993" y="72034"/>
                </a:lnTo>
                <a:lnTo>
                  <a:pt x="181813" y="94424"/>
                </a:lnTo>
                <a:lnTo>
                  <a:pt x="203301" y="94424"/>
                </a:lnTo>
                <a:lnTo>
                  <a:pt x="195399" y="72034"/>
                </a:lnTo>
                <a:close/>
              </a:path>
              <a:path w="577214" h="94614">
                <a:moveTo>
                  <a:pt x="175126" y="14592"/>
                </a:moveTo>
                <a:lnTo>
                  <a:pt x="157886" y="14592"/>
                </a:lnTo>
                <a:lnTo>
                  <a:pt x="158229" y="16141"/>
                </a:lnTo>
                <a:lnTo>
                  <a:pt x="158800" y="18237"/>
                </a:lnTo>
                <a:lnTo>
                  <a:pt x="159588" y="20904"/>
                </a:lnTo>
                <a:lnTo>
                  <a:pt x="166028" y="41749"/>
                </a:lnTo>
                <a:lnTo>
                  <a:pt x="170243" y="55308"/>
                </a:lnTo>
                <a:lnTo>
                  <a:pt x="189496" y="55308"/>
                </a:lnTo>
                <a:lnTo>
                  <a:pt x="175126" y="14592"/>
                </a:lnTo>
                <a:close/>
              </a:path>
              <a:path w="577214" h="94614">
                <a:moveTo>
                  <a:pt x="27152" y="380"/>
                </a:moveTo>
                <a:lnTo>
                  <a:pt x="0" y="380"/>
                </a:lnTo>
                <a:lnTo>
                  <a:pt x="0" y="94424"/>
                </a:lnTo>
                <a:lnTo>
                  <a:pt x="17830" y="94424"/>
                </a:lnTo>
                <a:lnTo>
                  <a:pt x="17752" y="45974"/>
                </a:lnTo>
                <a:lnTo>
                  <a:pt x="17635" y="42633"/>
                </a:lnTo>
                <a:lnTo>
                  <a:pt x="17521" y="39403"/>
                </a:lnTo>
                <a:lnTo>
                  <a:pt x="17213" y="32600"/>
                </a:lnTo>
                <a:lnTo>
                  <a:pt x="16618" y="20764"/>
                </a:lnTo>
                <a:lnTo>
                  <a:pt x="33463" y="20764"/>
                </a:lnTo>
                <a:lnTo>
                  <a:pt x="27152" y="380"/>
                </a:lnTo>
                <a:close/>
              </a:path>
              <a:path w="577214" h="94614">
                <a:moveTo>
                  <a:pt x="33463" y="20764"/>
                </a:moveTo>
                <a:lnTo>
                  <a:pt x="17222" y="20764"/>
                </a:lnTo>
                <a:lnTo>
                  <a:pt x="39827" y="94424"/>
                </a:lnTo>
                <a:lnTo>
                  <a:pt x="58102" y="94424"/>
                </a:lnTo>
                <a:lnTo>
                  <a:pt x="65392" y="72288"/>
                </a:lnTo>
                <a:lnTo>
                  <a:pt x="49415" y="72288"/>
                </a:lnTo>
                <a:lnTo>
                  <a:pt x="33463" y="20764"/>
                </a:lnTo>
                <a:close/>
              </a:path>
              <a:path w="577214" h="94614">
                <a:moveTo>
                  <a:pt x="100558" y="20764"/>
                </a:moveTo>
                <a:lnTo>
                  <a:pt x="82931" y="20764"/>
                </a:lnTo>
                <a:lnTo>
                  <a:pt x="82150" y="39403"/>
                </a:lnTo>
                <a:lnTo>
                  <a:pt x="82067" y="42633"/>
                </a:lnTo>
                <a:lnTo>
                  <a:pt x="81965" y="94424"/>
                </a:lnTo>
                <a:lnTo>
                  <a:pt x="100558" y="94424"/>
                </a:lnTo>
                <a:lnTo>
                  <a:pt x="100558" y="20764"/>
                </a:lnTo>
                <a:close/>
              </a:path>
              <a:path w="577214" h="94614">
                <a:moveTo>
                  <a:pt x="100558" y="380"/>
                </a:moveTo>
                <a:lnTo>
                  <a:pt x="73418" y="380"/>
                </a:lnTo>
                <a:lnTo>
                  <a:pt x="49796" y="72288"/>
                </a:lnTo>
                <a:lnTo>
                  <a:pt x="65392" y="72288"/>
                </a:lnTo>
                <a:lnTo>
                  <a:pt x="82359" y="20764"/>
                </a:lnTo>
                <a:lnTo>
                  <a:pt x="100558" y="20764"/>
                </a:lnTo>
                <a:lnTo>
                  <a:pt x="100558" y="38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0" name="object 30" descr=""/>
          <p:cNvGrpSpPr/>
          <p:nvPr/>
        </p:nvGrpSpPr>
        <p:grpSpPr>
          <a:xfrm>
            <a:off x="1758442" y="8573866"/>
            <a:ext cx="1000125" cy="207645"/>
            <a:chOff x="1758442" y="8573866"/>
            <a:chExt cx="1000125" cy="207645"/>
          </a:xfrm>
        </p:grpSpPr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58442" y="8573866"/>
              <a:ext cx="206608" cy="207192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996732" y="8624265"/>
              <a:ext cx="762000" cy="114300"/>
            </a:xfrm>
            <a:custGeom>
              <a:avLst/>
              <a:gdLst/>
              <a:ahLst/>
              <a:cxnLst/>
              <a:rect l="l" t="t" r="r" b="b"/>
              <a:pathLst>
                <a:path w="762000" h="114300">
                  <a:moveTo>
                    <a:pt x="68783" y="45466"/>
                  </a:moveTo>
                  <a:lnTo>
                    <a:pt x="37744" y="21196"/>
                  </a:lnTo>
                  <a:lnTo>
                    <a:pt x="22606" y="23774"/>
                  </a:lnTo>
                  <a:lnTo>
                    <a:pt x="10655" y="30949"/>
                  </a:lnTo>
                  <a:lnTo>
                    <a:pt x="2819" y="41897"/>
                  </a:lnTo>
                  <a:lnTo>
                    <a:pt x="0" y="55803"/>
                  </a:lnTo>
                  <a:lnTo>
                    <a:pt x="63" y="79451"/>
                  </a:lnTo>
                  <a:lnTo>
                    <a:pt x="2260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76" y="113677"/>
                  </a:lnTo>
                  <a:lnTo>
                    <a:pt x="47409" y="113677"/>
                  </a:lnTo>
                  <a:lnTo>
                    <a:pt x="53670" y="113296"/>
                  </a:lnTo>
                  <a:lnTo>
                    <a:pt x="59651" y="112369"/>
                  </a:lnTo>
                  <a:lnTo>
                    <a:pt x="68783" y="110578"/>
                  </a:lnTo>
                  <a:lnTo>
                    <a:pt x="68783" y="104000"/>
                  </a:lnTo>
                  <a:lnTo>
                    <a:pt x="68783" y="100901"/>
                  </a:lnTo>
                  <a:lnTo>
                    <a:pt x="66001" y="101384"/>
                  </a:lnTo>
                  <a:lnTo>
                    <a:pt x="59016" y="102450"/>
                  </a:lnTo>
                  <a:lnTo>
                    <a:pt x="49212" y="103593"/>
                  </a:lnTo>
                  <a:lnTo>
                    <a:pt x="48437" y="103593"/>
                  </a:lnTo>
                  <a:lnTo>
                    <a:pt x="40449" y="104000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77" y="37960"/>
                  </a:lnTo>
                  <a:lnTo>
                    <a:pt x="27444" y="32753"/>
                  </a:lnTo>
                  <a:lnTo>
                    <a:pt x="37592" y="30949"/>
                  </a:lnTo>
                  <a:lnTo>
                    <a:pt x="48933" y="30949"/>
                  </a:lnTo>
                  <a:lnTo>
                    <a:pt x="56934" y="36423"/>
                  </a:lnTo>
                  <a:lnTo>
                    <a:pt x="56934" y="48691"/>
                  </a:lnTo>
                  <a:lnTo>
                    <a:pt x="56934" y="57619"/>
                  </a:lnTo>
                  <a:lnTo>
                    <a:pt x="56934" y="79057"/>
                  </a:lnTo>
                  <a:lnTo>
                    <a:pt x="52031" y="82804"/>
                  </a:lnTo>
                  <a:lnTo>
                    <a:pt x="39154" y="82804"/>
                  </a:lnTo>
                  <a:lnTo>
                    <a:pt x="34912" y="79451"/>
                  </a:lnTo>
                  <a:lnTo>
                    <a:pt x="34912" y="61874"/>
                  </a:lnTo>
                  <a:lnTo>
                    <a:pt x="39154" y="58648"/>
                  </a:lnTo>
                  <a:lnTo>
                    <a:pt x="56934" y="57619"/>
                  </a:lnTo>
                  <a:lnTo>
                    <a:pt x="56934" y="48691"/>
                  </a:lnTo>
                  <a:lnTo>
                    <a:pt x="23952" y="68084"/>
                  </a:lnTo>
                  <a:lnTo>
                    <a:pt x="23952" y="85394"/>
                  </a:lnTo>
                  <a:lnTo>
                    <a:pt x="30911" y="91719"/>
                  </a:lnTo>
                  <a:lnTo>
                    <a:pt x="47917" y="91719"/>
                  </a:lnTo>
                  <a:lnTo>
                    <a:pt x="53060" y="88747"/>
                  </a:lnTo>
                  <a:lnTo>
                    <a:pt x="56934" y="85140"/>
                  </a:lnTo>
                  <a:lnTo>
                    <a:pt x="56934" y="90690"/>
                  </a:lnTo>
                  <a:lnTo>
                    <a:pt x="68783" y="90690"/>
                  </a:lnTo>
                  <a:lnTo>
                    <a:pt x="68783" y="85140"/>
                  </a:lnTo>
                  <a:lnTo>
                    <a:pt x="68783" y="82804"/>
                  </a:lnTo>
                  <a:lnTo>
                    <a:pt x="68783" y="57619"/>
                  </a:lnTo>
                  <a:lnTo>
                    <a:pt x="68783" y="45466"/>
                  </a:lnTo>
                  <a:close/>
                </a:path>
                <a:path w="762000" h="114300">
                  <a:moveTo>
                    <a:pt x="125679" y="266"/>
                  </a:moveTo>
                  <a:lnTo>
                    <a:pt x="114719" y="266"/>
                  </a:lnTo>
                  <a:lnTo>
                    <a:pt x="114719" y="27647"/>
                  </a:lnTo>
                  <a:lnTo>
                    <a:pt x="114719" y="39141"/>
                  </a:lnTo>
                  <a:lnTo>
                    <a:pt x="114719" y="73774"/>
                  </a:lnTo>
                  <a:lnTo>
                    <a:pt x="114490" y="78536"/>
                  </a:lnTo>
                  <a:lnTo>
                    <a:pt x="114465" y="79197"/>
                  </a:lnTo>
                  <a:lnTo>
                    <a:pt x="109829" y="82804"/>
                  </a:lnTo>
                  <a:lnTo>
                    <a:pt x="97205" y="82804"/>
                  </a:lnTo>
                  <a:lnTo>
                    <a:pt x="92697" y="78536"/>
                  </a:lnTo>
                  <a:lnTo>
                    <a:pt x="92697" y="34353"/>
                  </a:lnTo>
                  <a:lnTo>
                    <a:pt x="97205" y="30099"/>
                  </a:lnTo>
                  <a:lnTo>
                    <a:pt x="109829" y="30099"/>
                  </a:lnTo>
                  <a:lnTo>
                    <a:pt x="114465" y="33845"/>
                  </a:lnTo>
                  <a:lnTo>
                    <a:pt x="114719" y="39141"/>
                  </a:lnTo>
                  <a:lnTo>
                    <a:pt x="114719" y="27647"/>
                  </a:lnTo>
                  <a:lnTo>
                    <a:pt x="110985" y="24028"/>
                  </a:lnTo>
                  <a:lnTo>
                    <a:pt x="105968" y="21196"/>
                  </a:lnTo>
                  <a:lnTo>
                    <a:pt x="99517" y="21196"/>
                  </a:lnTo>
                  <a:lnTo>
                    <a:pt x="92316" y="22529"/>
                  </a:lnTo>
                  <a:lnTo>
                    <a:pt x="86664" y="26289"/>
                  </a:lnTo>
                  <a:lnTo>
                    <a:pt x="82956" y="32156"/>
                  </a:lnTo>
                  <a:lnTo>
                    <a:pt x="81737" y="39141"/>
                  </a:lnTo>
                  <a:lnTo>
                    <a:pt x="81737" y="73774"/>
                  </a:lnTo>
                  <a:lnTo>
                    <a:pt x="82956" y="80772"/>
                  </a:lnTo>
                  <a:lnTo>
                    <a:pt x="86664" y="86639"/>
                  </a:lnTo>
                  <a:lnTo>
                    <a:pt x="92316" y="90398"/>
                  </a:lnTo>
                  <a:lnTo>
                    <a:pt x="99517" y="91719"/>
                  </a:lnTo>
                  <a:lnTo>
                    <a:pt x="105968" y="91719"/>
                  </a:lnTo>
                  <a:lnTo>
                    <a:pt x="110985" y="88874"/>
                  </a:lnTo>
                  <a:lnTo>
                    <a:pt x="114719" y="85267"/>
                  </a:lnTo>
                  <a:lnTo>
                    <a:pt x="114719" y="90690"/>
                  </a:lnTo>
                  <a:lnTo>
                    <a:pt x="125679" y="90690"/>
                  </a:lnTo>
                  <a:lnTo>
                    <a:pt x="125679" y="85267"/>
                  </a:lnTo>
                  <a:lnTo>
                    <a:pt x="125679" y="82804"/>
                  </a:lnTo>
                  <a:lnTo>
                    <a:pt x="125679" y="30099"/>
                  </a:lnTo>
                  <a:lnTo>
                    <a:pt x="125679" y="27647"/>
                  </a:lnTo>
                  <a:lnTo>
                    <a:pt x="125679" y="266"/>
                  </a:lnTo>
                  <a:close/>
                </a:path>
                <a:path w="762000" h="114300">
                  <a:moveTo>
                    <a:pt x="180771" y="65506"/>
                  </a:moveTo>
                  <a:lnTo>
                    <a:pt x="176657" y="58902"/>
                  </a:lnTo>
                  <a:lnTo>
                    <a:pt x="170078" y="55676"/>
                  </a:lnTo>
                  <a:lnTo>
                    <a:pt x="150634" y="46507"/>
                  </a:lnTo>
                  <a:lnTo>
                    <a:pt x="148564" y="43154"/>
                  </a:lnTo>
                  <a:lnTo>
                    <a:pt x="148564" y="33604"/>
                  </a:lnTo>
                  <a:lnTo>
                    <a:pt x="152819" y="30099"/>
                  </a:lnTo>
                  <a:lnTo>
                    <a:pt x="164541" y="30099"/>
                  </a:lnTo>
                  <a:lnTo>
                    <a:pt x="168656" y="34112"/>
                  </a:lnTo>
                  <a:lnTo>
                    <a:pt x="168656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206" y="32804"/>
                  </a:lnTo>
                  <a:lnTo>
                    <a:pt x="173875" y="26606"/>
                  </a:lnTo>
                  <a:lnTo>
                    <a:pt x="167246" y="22606"/>
                  </a:lnTo>
                  <a:lnTo>
                    <a:pt x="158750" y="21196"/>
                  </a:lnTo>
                  <a:lnTo>
                    <a:pt x="150393" y="22542"/>
                  </a:lnTo>
                  <a:lnTo>
                    <a:pt x="143840" y="26365"/>
                  </a:lnTo>
                  <a:lnTo>
                    <a:pt x="139547" y="32308"/>
                  </a:lnTo>
                  <a:lnTo>
                    <a:pt x="138010" y="40055"/>
                  </a:lnTo>
                  <a:lnTo>
                    <a:pt x="138010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69" y="82804"/>
                  </a:lnTo>
                  <a:lnTo>
                    <a:pt x="152819" y="82804"/>
                  </a:lnTo>
                  <a:lnTo>
                    <a:pt x="148310" y="78816"/>
                  </a:lnTo>
                  <a:lnTo>
                    <a:pt x="148310" y="69494"/>
                  </a:lnTo>
                  <a:lnTo>
                    <a:pt x="137236" y="69494"/>
                  </a:lnTo>
                  <a:lnTo>
                    <a:pt x="137236" y="72085"/>
                  </a:lnTo>
                  <a:lnTo>
                    <a:pt x="138849" y="80111"/>
                  </a:lnTo>
                  <a:lnTo>
                    <a:pt x="143370" y="86309"/>
                  </a:lnTo>
                  <a:lnTo>
                    <a:pt x="150329" y="90309"/>
                  </a:lnTo>
                  <a:lnTo>
                    <a:pt x="159258" y="91719"/>
                  </a:lnTo>
                  <a:lnTo>
                    <a:pt x="167894" y="90373"/>
                  </a:lnTo>
                  <a:lnTo>
                    <a:pt x="174701" y="86588"/>
                  </a:lnTo>
                  <a:lnTo>
                    <a:pt x="179171" y="80721"/>
                  </a:lnTo>
                  <a:lnTo>
                    <a:pt x="180771" y="73126"/>
                  </a:lnTo>
                  <a:lnTo>
                    <a:pt x="180771" y="65506"/>
                  </a:lnTo>
                  <a:close/>
                </a:path>
                <a:path w="76200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82"/>
                  </a:lnTo>
                  <a:lnTo>
                    <a:pt x="222491" y="22631"/>
                  </a:lnTo>
                  <a:lnTo>
                    <a:pt x="213588" y="21196"/>
                  </a:lnTo>
                  <a:lnTo>
                    <a:pt x="204609" y="22631"/>
                  </a:lnTo>
                  <a:lnTo>
                    <a:pt x="197510" y="26682"/>
                  </a:lnTo>
                  <a:lnTo>
                    <a:pt x="192849" y="32969"/>
                  </a:lnTo>
                  <a:lnTo>
                    <a:pt x="191173" y="41084"/>
                  </a:lnTo>
                  <a:lnTo>
                    <a:pt x="191173" y="71831"/>
                  </a:lnTo>
                  <a:lnTo>
                    <a:pt x="192849" y="79959"/>
                  </a:lnTo>
                  <a:lnTo>
                    <a:pt x="197510" y="86233"/>
                  </a:lnTo>
                  <a:lnTo>
                    <a:pt x="204609" y="90284"/>
                  </a:lnTo>
                  <a:lnTo>
                    <a:pt x="213588" y="91719"/>
                  </a:lnTo>
                  <a:lnTo>
                    <a:pt x="222491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790" y="67703"/>
                  </a:lnTo>
                  <a:lnTo>
                    <a:pt x="224790" y="78943"/>
                  </a:lnTo>
                  <a:lnTo>
                    <a:pt x="220027" y="82804"/>
                  </a:lnTo>
                  <a:lnTo>
                    <a:pt x="206895" y="82804"/>
                  </a:lnTo>
                  <a:lnTo>
                    <a:pt x="202260" y="78943"/>
                  </a:lnTo>
                  <a:lnTo>
                    <a:pt x="202260" y="33972"/>
                  </a:lnTo>
                  <a:lnTo>
                    <a:pt x="206895" y="30099"/>
                  </a:lnTo>
                  <a:lnTo>
                    <a:pt x="220027" y="30099"/>
                  </a:lnTo>
                  <a:lnTo>
                    <a:pt x="224790" y="33972"/>
                  </a:lnTo>
                  <a:lnTo>
                    <a:pt x="224790" y="40055"/>
                  </a:lnTo>
                  <a:lnTo>
                    <a:pt x="224790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62000" h="114300">
                  <a:moveTo>
                    <a:pt x="260972" y="76339"/>
                  </a:moveTo>
                  <a:lnTo>
                    <a:pt x="248602" y="76339"/>
                  </a:lnTo>
                  <a:lnTo>
                    <a:pt x="248602" y="90678"/>
                  </a:lnTo>
                  <a:lnTo>
                    <a:pt x="260972" y="90678"/>
                  </a:lnTo>
                  <a:lnTo>
                    <a:pt x="260972" y="76339"/>
                  </a:lnTo>
                  <a:close/>
                </a:path>
                <a:path w="762000" h="114300">
                  <a:moveTo>
                    <a:pt x="315836" y="22225"/>
                  </a:moveTo>
                  <a:lnTo>
                    <a:pt x="304876" y="22225"/>
                  </a:lnTo>
                  <a:lnTo>
                    <a:pt x="304876" y="79197"/>
                  </a:lnTo>
                  <a:lnTo>
                    <a:pt x="300240" y="82804"/>
                  </a:lnTo>
                  <a:lnTo>
                    <a:pt x="287362" y="82804"/>
                  </a:lnTo>
                  <a:lnTo>
                    <a:pt x="282854" y="79324"/>
                  </a:lnTo>
                  <a:lnTo>
                    <a:pt x="282854" y="22225"/>
                  </a:lnTo>
                  <a:lnTo>
                    <a:pt x="271780" y="22225"/>
                  </a:lnTo>
                  <a:lnTo>
                    <a:pt x="271780" y="85140"/>
                  </a:lnTo>
                  <a:lnTo>
                    <a:pt x="279234" y="91719"/>
                  </a:lnTo>
                  <a:lnTo>
                    <a:pt x="295986" y="91719"/>
                  </a:lnTo>
                  <a:lnTo>
                    <a:pt x="301142" y="88874"/>
                  </a:lnTo>
                  <a:lnTo>
                    <a:pt x="304876" y="85267"/>
                  </a:lnTo>
                  <a:lnTo>
                    <a:pt x="304876" y="90690"/>
                  </a:lnTo>
                  <a:lnTo>
                    <a:pt x="315836" y="90690"/>
                  </a:lnTo>
                  <a:lnTo>
                    <a:pt x="315836" y="22225"/>
                  </a:lnTo>
                  <a:close/>
                </a:path>
                <a:path w="762000" h="114300">
                  <a:moveTo>
                    <a:pt x="368084" y="22225"/>
                  </a:moveTo>
                  <a:lnTo>
                    <a:pt x="327774" y="22225"/>
                  </a:lnTo>
                  <a:lnTo>
                    <a:pt x="327774" y="31127"/>
                  </a:lnTo>
                  <a:lnTo>
                    <a:pt x="355219" y="31127"/>
                  </a:lnTo>
                  <a:lnTo>
                    <a:pt x="327393" y="83591"/>
                  </a:lnTo>
                  <a:lnTo>
                    <a:pt x="327393" y="90690"/>
                  </a:lnTo>
                  <a:lnTo>
                    <a:pt x="367969" y="90690"/>
                  </a:lnTo>
                  <a:lnTo>
                    <a:pt x="367969" y="81762"/>
                  </a:lnTo>
                  <a:lnTo>
                    <a:pt x="340258" y="81762"/>
                  </a:lnTo>
                  <a:lnTo>
                    <a:pt x="368084" y="29337"/>
                  </a:lnTo>
                  <a:lnTo>
                    <a:pt x="368084" y="22225"/>
                  </a:lnTo>
                  <a:close/>
                </a:path>
                <a:path w="762000" h="114300">
                  <a:moveTo>
                    <a:pt x="423710" y="27774"/>
                  </a:moveTo>
                  <a:lnTo>
                    <a:pt x="416369" y="21196"/>
                  </a:lnTo>
                  <a:lnTo>
                    <a:pt x="399503" y="21196"/>
                  </a:lnTo>
                  <a:lnTo>
                    <a:pt x="394347" y="24028"/>
                  </a:lnTo>
                  <a:lnTo>
                    <a:pt x="390728" y="27647"/>
                  </a:lnTo>
                  <a:lnTo>
                    <a:pt x="390728" y="279"/>
                  </a:lnTo>
                  <a:lnTo>
                    <a:pt x="379653" y="279"/>
                  </a:lnTo>
                  <a:lnTo>
                    <a:pt x="379653" y="90690"/>
                  </a:lnTo>
                  <a:lnTo>
                    <a:pt x="390728" y="90690"/>
                  </a:lnTo>
                  <a:lnTo>
                    <a:pt x="390728" y="85394"/>
                  </a:lnTo>
                  <a:lnTo>
                    <a:pt x="394347" y="88874"/>
                  </a:lnTo>
                  <a:lnTo>
                    <a:pt x="399503" y="91719"/>
                  </a:lnTo>
                  <a:lnTo>
                    <a:pt x="416369" y="91719"/>
                  </a:lnTo>
                  <a:lnTo>
                    <a:pt x="423418" y="85394"/>
                  </a:lnTo>
                  <a:lnTo>
                    <a:pt x="423710" y="85140"/>
                  </a:lnTo>
                  <a:lnTo>
                    <a:pt x="423710" y="82804"/>
                  </a:lnTo>
                  <a:lnTo>
                    <a:pt x="423710" y="79451"/>
                  </a:lnTo>
                  <a:lnTo>
                    <a:pt x="412597" y="79451"/>
                  </a:lnTo>
                  <a:lnTo>
                    <a:pt x="408254" y="82804"/>
                  </a:lnTo>
                  <a:lnTo>
                    <a:pt x="395503" y="82804"/>
                  </a:lnTo>
                  <a:lnTo>
                    <a:pt x="390867" y="79451"/>
                  </a:lnTo>
                  <a:lnTo>
                    <a:pt x="390728" y="73901"/>
                  </a:lnTo>
                  <a:lnTo>
                    <a:pt x="390728" y="39141"/>
                  </a:lnTo>
                  <a:lnTo>
                    <a:pt x="390867" y="33604"/>
                  </a:lnTo>
                  <a:lnTo>
                    <a:pt x="395503" y="30099"/>
                  </a:lnTo>
                  <a:lnTo>
                    <a:pt x="408254" y="30099"/>
                  </a:lnTo>
                  <a:lnTo>
                    <a:pt x="412762" y="33604"/>
                  </a:lnTo>
                  <a:lnTo>
                    <a:pt x="412762" y="79324"/>
                  </a:lnTo>
                  <a:lnTo>
                    <a:pt x="423710" y="79324"/>
                  </a:lnTo>
                  <a:lnTo>
                    <a:pt x="423710" y="30099"/>
                  </a:lnTo>
                  <a:lnTo>
                    <a:pt x="423710" y="27774"/>
                  </a:lnTo>
                  <a:close/>
                </a:path>
                <a:path w="762000" h="114300">
                  <a:moveTo>
                    <a:pt x="479971" y="41084"/>
                  </a:moveTo>
                  <a:lnTo>
                    <a:pt x="478320" y="32969"/>
                  </a:lnTo>
                  <a:lnTo>
                    <a:pt x="476224" y="30099"/>
                  </a:lnTo>
                  <a:lnTo>
                    <a:pt x="473722" y="26682"/>
                  </a:lnTo>
                  <a:lnTo>
                    <a:pt x="469011" y="23964"/>
                  </a:lnTo>
                  <a:lnTo>
                    <a:pt x="469011" y="33972"/>
                  </a:lnTo>
                  <a:lnTo>
                    <a:pt x="469011" y="51549"/>
                  </a:lnTo>
                  <a:lnTo>
                    <a:pt x="446481" y="51549"/>
                  </a:lnTo>
                  <a:lnTo>
                    <a:pt x="446481" y="33972"/>
                  </a:lnTo>
                  <a:lnTo>
                    <a:pt x="451116" y="30099"/>
                  </a:lnTo>
                  <a:lnTo>
                    <a:pt x="464248" y="30099"/>
                  </a:lnTo>
                  <a:lnTo>
                    <a:pt x="469011" y="33972"/>
                  </a:lnTo>
                  <a:lnTo>
                    <a:pt x="469011" y="23964"/>
                  </a:lnTo>
                  <a:lnTo>
                    <a:pt x="466712" y="22631"/>
                  </a:lnTo>
                  <a:lnTo>
                    <a:pt x="457822" y="21196"/>
                  </a:lnTo>
                  <a:lnTo>
                    <a:pt x="448830" y="22631"/>
                  </a:lnTo>
                  <a:lnTo>
                    <a:pt x="441731" y="26682"/>
                  </a:lnTo>
                  <a:lnTo>
                    <a:pt x="437070" y="32969"/>
                  </a:lnTo>
                  <a:lnTo>
                    <a:pt x="435394" y="41084"/>
                  </a:lnTo>
                  <a:lnTo>
                    <a:pt x="435394" y="71831"/>
                  </a:lnTo>
                  <a:lnTo>
                    <a:pt x="437070" y="79959"/>
                  </a:lnTo>
                  <a:lnTo>
                    <a:pt x="441731" y="86233"/>
                  </a:lnTo>
                  <a:lnTo>
                    <a:pt x="448830" y="90284"/>
                  </a:lnTo>
                  <a:lnTo>
                    <a:pt x="457822" y="91719"/>
                  </a:lnTo>
                  <a:lnTo>
                    <a:pt x="466712" y="90284"/>
                  </a:lnTo>
                  <a:lnTo>
                    <a:pt x="473722" y="86233"/>
                  </a:lnTo>
                  <a:lnTo>
                    <a:pt x="476237" y="82804"/>
                  </a:lnTo>
                  <a:lnTo>
                    <a:pt x="478320" y="79959"/>
                  </a:lnTo>
                  <a:lnTo>
                    <a:pt x="479971" y="71831"/>
                  </a:lnTo>
                  <a:lnTo>
                    <a:pt x="479971" y="69367"/>
                  </a:lnTo>
                  <a:lnTo>
                    <a:pt x="469011" y="69367"/>
                  </a:lnTo>
                  <a:lnTo>
                    <a:pt x="469011" y="78943"/>
                  </a:lnTo>
                  <a:lnTo>
                    <a:pt x="464248" y="82804"/>
                  </a:lnTo>
                  <a:lnTo>
                    <a:pt x="451116" y="82804"/>
                  </a:lnTo>
                  <a:lnTo>
                    <a:pt x="446481" y="78943"/>
                  </a:lnTo>
                  <a:lnTo>
                    <a:pt x="446481" y="60591"/>
                  </a:lnTo>
                  <a:lnTo>
                    <a:pt x="479971" y="60591"/>
                  </a:lnTo>
                  <a:lnTo>
                    <a:pt x="479971" y="51549"/>
                  </a:lnTo>
                  <a:lnTo>
                    <a:pt x="479971" y="41084"/>
                  </a:lnTo>
                  <a:close/>
                </a:path>
                <a:path w="762000" h="114300">
                  <a:moveTo>
                    <a:pt x="537260" y="90703"/>
                  </a:moveTo>
                  <a:lnTo>
                    <a:pt x="514210" y="55308"/>
                  </a:lnTo>
                  <a:lnTo>
                    <a:pt x="535203" y="22237"/>
                  </a:lnTo>
                  <a:lnTo>
                    <a:pt x="522973" y="22237"/>
                  </a:lnTo>
                  <a:lnTo>
                    <a:pt x="502869" y="54648"/>
                  </a:lnTo>
                  <a:lnTo>
                    <a:pt x="502869" y="279"/>
                  </a:lnTo>
                  <a:lnTo>
                    <a:pt x="491794" y="279"/>
                  </a:lnTo>
                  <a:lnTo>
                    <a:pt x="491794" y="90703"/>
                  </a:lnTo>
                  <a:lnTo>
                    <a:pt x="502869" y="90703"/>
                  </a:lnTo>
                  <a:lnTo>
                    <a:pt x="502869" y="55943"/>
                  </a:lnTo>
                  <a:lnTo>
                    <a:pt x="525030" y="90703"/>
                  </a:lnTo>
                  <a:lnTo>
                    <a:pt x="537260" y="90703"/>
                  </a:lnTo>
                  <a:close/>
                </a:path>
                <a:path w="762000" h="114300">
                  <a:moveTo>
                    <a:pt x="555929" y="22225"/>
                  </a:moveTo>
                  <a:lnTo>
                    <a:pt x="544842" y="22225"/>
                  </a:lnTo>
                  <a:lnTo>
                    <a:pt x="544842" y="90690"/>
                  </a:lnTo>
                  <a:lnTo>
                    <a:pt x="555929" y="90690"/>
                  </a:lnTo>
                  <a:lnTo>
                    <a:pt x="555929" y="22225"/>
                  </a:lnTo>
                  <a:close/>
                </a:path>
                <a:path w="762000" h="114300">
                  <a:moveTo>
                    <a:pt x="555929" y="0"/>
                  </a:moveTo>
                  <a:lnTo>
                    <a:pt x="544842" y="0"/>
                  </a:lnTo>
                  <a:lnTo>
                    <a:pt x="544842" y="12153"/>
                  </a:lnTo>
                  <a:lnTo>
                    <a:pt x="555929" y="12153"/>
                  </a:lnTo>
                  <a:lnTo>
                    <a:pt x="555929" y="0"/>
                  </a:lnTo>
                  <a:close/>
                </a:path>
                <a:path w="762000" h="114300">
                  <a:moveTo>
                    <a:pt x="610895" y="65506"/>
                  </a:moveTo>
                  <a:lnTo>
                    <a:pt x="606767" y="58902"/>
                  </a:lnTo>
                  <a:lnTo>
                    <a:pt x="600202" y="55676"/>
                  </a:lnTo>
                  <a:lnTo>
                    <a:pt x="580745" y="46507"/>
                  </a:lnTo>
                  <a:lnTo>
                    <a:pt x="578688" y="43154"/>
                  </a:lnTo>
                  <a:lnTo>
                    <a:pt x="578688" y="33604"/>
                  </a:lnTo>
                  <a:lnTo>
                    <a:pt x="582942" y="30099"/>
                  </a:lnTo>
                  <a:lnTo>
                    <a:pt x="594664" y="30099"/>
                  </a:lnTo>
                  <a:lnTo>
                    <a:pt x="598779" y="34112"/>
                  </a:lnTo>
                  <a:lnTo>
                    <a:pt x="598779" y="43408"/>
                  </a:lnTo>
                  <a:lnTo>
                    <a:pt x="609866" y="43408"/>
                  </a:lnTo>
                  <a:lnTo>
                    <a:pt x="609866" y="40830"/>
                  </a:lnTo>
                  <a:lnTo>
                    <a:pt x="608330" y="32804"/>
                  </a:lnTo>
                  <a:lnTo>
                    <a:pt x="603999" y="26606"/>
                  </a:lnTo>
                  <a:lnTo>
                    <a:pt x="597369" y="22606"/>
                  </a:lnTo>
                  <a:lnTo>
                    <a:pt x="588860" y="21196"/>
                  </a:lnTo>
                  <a:lnTo>
                    <a:pt x="580517" y="22542"/>
                  </a:lnTo>
                  <a:lnTo>
                    <a:pt x="573951" y="26365"/>
                  </a:lnTo>
                  <a:lnTo>
                    <a:pt x="569658" y="32308"/>
                  </a:lnTo>
                  <a:lnTo>
                    <a:pt x="568121" y="40055"/>
                  </a:lnTo>
                  <a:lnTo>
                    <a:pt x="568121" y="47536"/>
                  </a:lnTo>
                  <a:lnTo>
                    <a:pt x="571995" y="54013"/>
                  </a:lnTo>
                  <a:lnTo>
                    <a:pt x="578561" y="57365"/>
                  </a:lnTo>
                  <a:lnTo>
                    <a:pt x="594664" y="64858"/>
                  </a:lnTo>
                  <a:lnTo>
                    <a:pt x="598258" y="66675"/>
                  </a:lnTo>
                  <a:lnTo>
                    <a:pt x="600329" y="69900"/>
                  </a:lnTo>
                  <a:lnTo>
                    <a:pt x="600329" y="79324"/>
                  </a:lnTo>
                  <a:lnTo>
                    <a:pt x="595693" y="82804"/>
                  </a:lnTo>
                  <a:lnTo>
                    <a:pt x="582942" y="82804"/>
                  </a:lnTo>
                  <a:lnTo>
                    <a:pt x="578434" y="78816"/>
                  </a:lnTo>
                  <a:lnTo>
                    <a:pt x="578434" y="69494"/>
                  </a:lnTo>
                  <a:lnTo>
                    <a:pt x="567347" y="69494"/>
                  </a:lnTo>
                  <a:lnTo>
                    <a:pt x="567347" y="72085"/>
                  </a:lnTo>
                  <a:lnTo>
                    <a:pt x="568960" y="80111"/>
                  </a:lnTo>
                  <a:lnTo>
                    <a:pt x="573493" y="86309"/>
                  </a:lnTo>
                  <a:lnTo>
                    <a:pt x="580453" y="90309"/>
                  </a:lnTo>
                  <a:lnTo>
                    <a:pt x="589381" y="91719"/>
                  </a:lnTo>
                  <a:lnTo>
                    <a:pt x="598017" y="90373"/>
                  </a:lnTo>
                  <a:lnTo>
                    <a:pt x="604824" y="86588"/>
                  </a:lnTo>
                  <a:lnTo>
                    <a:pt x="609295" y="80721"/>
                  </a:lnTo>
                  <a:lnTo>
                    <a:pt x="610895" y="73126"/>
                  </a:lnTo>
                  <a:lnTo>
                    <a:pt x="610895" y="65506"/>
                  </a:lnTo>
                  <a:close/>
                </a:path>
                <a:path w="762000" h="114300">
                  <a:moveTo>
                    <a:pt x="652462" y="22225"/>
                  </a:moveTo>
                  <a:lnTo>
                    <a:pt x="639203" y="22225"/>
                  </a:lnTo>
                  <a:lnTo>
                    <a:pt x="639203" y="7493"/>
                  </a:lnTo>
                  <a:lnTo>
                    <a:pt x="628256" y="7493"/>
                  </a:lnTo>
                  <a:lnTo>
                    <a:pt x="628256" y="22225"/>
                  </a:lnTo>
                  <a:lnTo>
                    <a:pt x="616267" y="22225"/>
                  </a:lnTo>
                  <a:lnTo>
                    <a:pt x="616267" y="31127"/>
                  </a:lnTo>
                  <a:lnTo>
                    <a:pt x="628256" y="31127"/>
                  </a:lnTo>
                  <a:lnTo>
                    <a:pt x="628256" y="84239"/>
                  </a:lnTo>
                  <a:lnTo>
                    <a:pt x="636104" y="90690"/>
                  </a:lnTo>
                  <a:lnTo>
                    <a:pt x="652462" y="90690"/>
                  </a:lnTo>
                  <a:lnTo>
                    <a:pt x="652462" y="81762"/>
                  </a:lnTo>
                  <a:lnTo>
                    <a:pt x="642543" y="81762"/>
                  </a:lnTo>
                  <a:lnTo>
                    <a:pt x="639203" y="79057"/>
                  </a:lnTo>
                  <a:lnTo>
                    <a:pt x="639203" y="31127"/>
                  </a:lnTo>
                  <a:lnTo>
                    <a:pt x="652462" y="31127"/>
                  </a:lnTo>
                  <a:lnTo>
                    <a:pt x="652462" y="22225"/>
                  </a:lnTo>
                  <a:close/>
                </a:path>
                <a:path w="762000" h="114300">
                  <a:moveTo>
                    <a:pt x="704748" y="41084"/>
                  </a:moveTo>
                  <a:lnTo>
                    <a:pt x="703122" y="32969"/>
                  </a:lnTo>
                  <a:lnTo>
                    <a:pt x="701052" y="30099"/>
                  </a:lnTo>
                  <a:lnTo>
                    <a:pt x="698601" y="26695"/>
                  </a:lnTo>
                  <a:lnTo>
                    <a:pt x="691705" y="22644"/>
                  </a:lnTo>
                  <a:lnTo>
                    <a:pt x="682980" y="21196"/>
                  </a:lnTo>
                  <a:lnTo>
                    <a:pt x="674204" y="22644"/>
                  </a:lnTo>
                  <a:lnTo>
                    <a:pt x="667321" y="26695"/>
                  </a:lnTo>
                  <a:lnTo>
                    <a:pt x="662825" y="32969"/>
                  </a:lnTo>
                  <a:lnTo>
                    <a:pt x="661212" y="41084"/>
                  </a:lnTo>
                  <a:lnTo>
                    <a:pt x="661212" y="44437"/>
                  </a:lnTo>
                  <a:lnTo>
                    <a:pt x="672160" y="44437"/>
                  </a:lnTo>
                  <a:lnTo>
                    <a:pt x="672160" y="33972"/>
                  </a:lnTo>
                  <a:lnTo>
                    <a:pt x="676668" y="30099"/>
                  </a:lnTo>
                  <a:lnTo>
                    <a:pt x="689165" y="30099"/>
                  </a:lnTo>
                  <a:lnTo>
                    <a:pt x="693801" y="33972"/>
                  </a:lnTo>
                  <a:lnTo>
                    <a:pt x="693801" y="50253"/>
                  </a:lnTo>
                  <a:lnTo>
                    <a:pt x="693801" y="59156"/>
                  </a:lnTo>
                  <a:lnTo>
                    <a:pt x="693801" y="79197"/>
                  </a:lnTo>
                  <a:lnTo>
                    <a:pt x="688644" y="82804"/>
                  </a:lnTo>
                  <a:lnTo>
                    <a:pt x="675767" y="82804"/>
                  </a:lnTo>
                  <a:lnTo>
                    <a:pt x="671639" y="79565"/>
                  </a:lnTo>
                  <a:lnTo>
                    <a:pt x="671639" y="63563"/>
                  </a:lnTo>
                  <a:lnTo>
                    <a:pt x="675767" y="60210"/>
                  </a:lnTo>
                  <a:lnTo>
                    <a:pt x="693801" y="59156"/>
                  </a:lnTo>
                  <a:lnTo>
                    <a:pt x="693801" y="50253"/>
                  </a:lnTo>
                  <a:lnTo>
                    <a:pt x="660692" y="69494"/>
                  </a:lnTo>
                  <a:lnTo>
                    <a:pt x="660692" y="85394"/>
                  </a:lnTo>
                  <a:lnTo>
                    <a:pt x="667778" y="91719"/>
                  </a:lnTo>
                  <a:lnTo>
                    <a:pt x="684657" y="91719"/>
                  </a:lnTo>
                  <a:lnTo>
                    <a:pt x="689940" y="88747"/>
                  </a:lnTo>
                  <a:lnTo>
                    <a:pt x="693801" y="85013"/>
                  </a:lnTo>
                  <a:lnTo>
                    <a:pt x="693801" y="90690"/>
                  </a:lnTo>
                  <a:lnTo>
                    <a:pt x="704748" y="90690"/>
                  </a:lnTo>
                  <a:lnTo>
                    <a:pt x="704748" y="85013"/>
                  </a:lnTo>
                  <a:lnTo>
                    <a:pt x="704748" y="82804"/>
                  </a:lnTo>
                  <a:lnTo>
                    <a:pt x="704748" y="59156"/>
                  </a:lnTo>
                  <a:lnTo>
                    <a:pt x="704748" y="41084"/>
                  </a:lnTo>
                  <a:close/>
                </a:path>
                <a:path w="762000" h="114300">
                  <a:moveTo>
                    <a:pt x="761784" y="27774"/>
                  </a:moveTo>
                  <a:lnTo>
                    <a:pt x="754443" y="21196"/>
                  </a:lnTo>
                  <a:lnTo>
                    <a:pt x="737565" y="21196"/>
                  </a:lnTo>
                  <a:lnTo>
                    <a:pt x="732421" y="24015"/>
                  </a:lnTo>
                  <a:lnTo>
                    <a:pt x="728802" y="27647"/>
                  </a:lnTo>
                  <a:lnTo>
                    <a:pt x="728802" y="22225"/>
                  </a:lnTo>
                  <a:lnTo>
                    <a:pt x="717727" y="22225"/>
                  </a:lnTo>
                  <a:lnTo>
                    <a:pt x="717727" y="90690"/>
                  </a:lnTo>
                  <a:lnTo>
                    <a:pt x="728802" y="90690"/>
                  </a:lnTo>
                  <a:lnTo>
                    <a:pt x="728802" y="33718"/>
                  </a:lnTo>
                  <a:lnTo>
                    <a:pt x="733450" y="30099"/>
                  </a:lnTo>
                  <a:lnTo>
                    <a:pt x="746315" y="30099"/>
                  </a:lnTo>
                  <a:lnTo>
                    <a:pt x="750824" y="33591"/>
                  </a:lnTo>
                  <a:lnTo>
                    <a:pt x="750824" y="90690"/>
                  </a:lnTo>
                  <a:lnTo>
                    <a:pt x="761784" y="90690"/>
                  </a:lnTo>
                  <a:lnTo>
                    <a:pt x="761784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2809055" y="8567485"/>
            <a:ext cx="675640" cy="213995"/>
            <a:chOff x="2809055" y="8567485"/>
            <a:chExt cx="675640" cy="213995"/>
          </a:xfrm>
        </p:grpSpPr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09055" y="8567485"/>
              <a:ext cx="212972" cy="213573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51534" y="8624530"/>
              <a:ext cx="432845" cy="113411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3557314" y="8565677"/>
            <a:ext cx="984885" cy="217804"/>
            <a:chOff x="3557314" y="8565677"/>
            <a:chExt cx="984885" cy="217804"/>
          </a:xfrm>
        </p:grpSpPr>
        <p:pic>
          <p:nvPicPr>
            <p:cNvPr id="37" name="object 3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57314" y="8565677"/>
              <a:ext cx="216566" cy="217184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3804615" y="8625027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83" y="45466"/>
                  </a:moveTo>
                  <a:lnTo>
                    <a:pt x="37744" y="21196"/>
                  </a:lnTo>
                  <a:lnTo>
                    <a:pt x="22593" y="23774"/>
                  </a:lnTo>
                  <a:lnTo>
                    <a:pt x="10655" y="30949"/>
                  </a:lnTo>
                  <a:lnTo>
                    <a:pt x="2806" y="41910"/>
                  </a:lnTo>
                  <a:lnTo>
                    <a:pt x="0" y="55803"/>
                  </a:lnTo>
                  <a:lnTo>
                    <a:pt x="63" y="79451"/>
                  </a:lnTo>
                  <a:lnTo>
                    <a:pt x="2260" y="92595"/>
                  </a:lnTo>
                  <a:lnTo>
                    <a:pt x="9410" y="103593"/>
                  </a:lnTo>
                  <a:lnTo>
                    <a:pt x="22009" y="110985"/>
                  </a:lnTo>
                  <a:lnTo>
                    <a:pt x="40576" y="113677"/>
                  </a:lnTo>
                  <a:lnTo>
                    <a:pt x="47396" y="113677"/>
                  </a:lnTo>
                  <a:lnTo>
                    <a:pt x="53657" y="113296"/>
                  </a:lnTo>
                  <a:lnTo>
                    <a:pt x="59639" y="112369"/>
                  </a:lnTo>
                  <a:lnTo>
                    <a:pt x="68783" y="110578"/>
                  </a:lnTo>
                  <a:lnTo>
                    <a:pt x="68783" y="104000"/>
                  </a:lnTo>
                  <a:lnTo>
                    <a:pt x="68783" y="100901"/>
                  </a:lnTo>
                  <a:lnTo>
                    <a:pt x="66001" y="101396"/>
                  </a:lnTo>
                  <a:lnTo>
                    <a:pt x="59004" y="102450"/>
                  </a:lnTo>
                  <a:lnTo>
                    <a:pt x="49187" y="103593"/>
                  </a:lnTo>
                  <a:lnTo>
                    <a:pt x="48399" y="103593"/>
                  </a:lnTo>
                  <a:lnTo>
                    <a:pt x="40449" y="104000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64" y="37973"/>
                  </a:lnTo>
                  <a:lnTo>
                    <a:pt x="27444" y="32753"/>
                  </a:lnTo>
                  <a:lnTo>
                    <a:pt x="37579" y="30949"/>
                  </a:lnTo>
                  <a:lnTo>
                    <a:pt x="48920" y="30949"/>
                  </a:lnTo>
                  <a:lnTo>
                    <a:pt x="56934" y="36423"/>
                  </a:lnTo>
                  <a:lnTo>
                    <a:pt x="56934" y="48691"/>
                  </a:lnTo>
                  <a:lnTo>
                    <a:pt x="56934" y="57619"/>
                  </a:lnTo>
                  <a:lnTo>
                    <a:pt x="56934" y="79070"/>
                  </a:lnTo>
                  <a:lnTo>
                    <a:pt x="52031" y="82804"/>
                  </a:lnTo>
                  <a:lnTo>
                    <a:pt x="39154" y="82804"/>
                  </a:lnTo>
                  <a:lnTo>
                    <a:pt x="34912" y="79451"/>
                  </a:lnTo>
                  <a:lnTo>
                    <a:pt x="34912" y="61874"/>
                  </a:lnTo>
                  <a:lnTo>
                    <a:pt x="39154" y="58648"/>
                  </a:lnTo>
                  <a:lnTo>
                    <a:pt x="56934" y="57619"/>
                  </a:lnTo>
                  <a:lnTo>
                    <a:pt x="56934" y="48691"/>
                  </a:lnTo>
                  <a:lnTo>
                    <a:pt x="23952" y="68084"/>
                  </a:lnTo>
                  <a:lnTo>
                    <a:pt x="23952" y="85394"/>
                  </a:lnTo>
                  <a:lnTo>
                    <a:pt x="30911" y="91719"/>
                  </a:lnTo>
                  <a:lnTo>
                    <a:pt x="47917" y="91719"/>
                  </a:lnTo>
                  <a:lnTo>
                    <a:pt x="53060" y="88747"/>
                  </a:lnTo>
                  <a:lnTo>
                    <a:pt x="56934" y="85140"/>
                  </a:lnTo>
                  <a:lnTo>
                    <a:pt x="56934" y="90690"/>
                  </a:lnTo>
                  <a:lnTo>
                    <a:pt x="68783" y="90690"/>
                  </a:lnTo>
                  <a:lnTo>
                    <a:pt x="68783" y="85140"/>
                  </a:lnTo>
                  <a:lnTo>
                    <a:pt x="68783" y="82804"/>
                  </a:lnTo>
                  <a:lnTo>
                    <a:pt x="68783" y="57619"/>
                  </a:lnTo>
                  <a:lnTo>
                    <a:pt x="68783" y="45466"/>
                  </a:lnTo>
                  <a:close/>
                </a:path>
                <a:path w="737870" h="114300">
                  <a:moveTo>
                    <a:pt x="125666" y="266"/>
                  </a:moveTo>
                  <a:lnTo>
                    <a:pt x="114706" y="266"/>
                  </a:lnTo>
                  <a:lnTo>
                    <a:pt x="114706" y="27647"/>
                  </a:lnTo>
                  <a:lnTo>
                    <a:pt x="114706" y="39141"/>
                  </a:lnTo>
                  <a:lnTo>
                    <a:pt x="114706" y="73774"/>
                  </a:lnTo>
                  <a:lnTo>
                    <a:pt x="114490" y="78536"/>
                  </a:lnTo>
                  <a:lnTo>
                    <a:pt x="114452" y="79197"/>
                  </a:lnTo>
                  <a:lnTo>
                    <a:pt x="109816" y="82804"/>
                  </a:lnTo>
                  <a:lnTo>
                    <a:pt x="97193" y="82804"/>
                  </a:lnTo>
                  <a:lnTo>
                    <a:pt x="92684" y="78536"/>
                  </a:lnTo>
                  <a:lnTo>
                    <a:pt x="92684" y="34353"/>
                  </a:lnTo>
                  <a:lnTo>
                    <a:pt x="97193" y="30099"/>
                  </a:lnTo>
                  <a:lnTo>
                    <a:pt x="109816" y="30099"/>
                  </a:lnTo>
                  <a:lnTo>
                    <a:pt x="114452" y="33845"/>
                  </a:lnTo>
                  <a:lnTo>
                    <a:pt x="114706" y="39141"/>
                  </a:lnTo>
                  <a:lnTo>
                    <a:pt x="114706" y="27647"/>
                  </a:lnTo>
                  <a:lnTo>
                    <a:pt x="110972" y="24028"/>
                  </a:lnTo>
                  <a:lnTo>
                    <a:pt x="105956" y="21196"/>
                  </a:lnTo>
                  <a:lnTo>
                    <a:pt x="99517" y="21196"/>
                  </a:lnTo>
                  <a:lnTo>
                    <a:pt x="92316" y="22529"/>
                  </a:lnTo>
                  <a:lnTo>
                    <a:pt x="86652" y="26289"/>
                  </a:lnTo>
                  <a:lnTo>
                    <a:pt x="82943" y="32156"/>
                  </a:lnTo>
                  <a:lnTo>
                    <a:pt x="81724" y="39141"/>
                  </a:lnTo>
                  <a:lnTo>
                    <a:pt x="81724" y="73774"/>
                  </a:lnTo>
                  <a:lnTo>
                    <a:pt x="82943" y="80772"/>
                  </a:lnTo>
                  <a:lnTo>
                    <a:pt x="86652" y="86639"/>
                  </a:lnTo>
                  <a:lnTo>
                    <a:pt x="92316" y="90398"/>
                  </a:lnTo>
                  <a:lnTo>
                    <a:pt x="99517" y="91719"/>
                  </a:lnTo>
                  <a:lnTo>
                    <a:pt x="105956" y="91719"/>
                  </a:lnTo>
                  <a:lnTo>
                    <a:pt x="110972" y="88874"/>
                  </a:lnTo>
                  <a:lnTo>
                    <a:pt x="114706" y="85267"/>
                  </a:lnTo>
                  <a:lnTo>
                    <a:pt x="114706" y="90690"/>
                  </a:lnTo>
                  <a:lnTo>
                    <a:pt x="125666" y="90690"/>
                  </a:lnTo>
                  <a:lnTo>
                    <a:pt x="125666" y="85267"/>
                  </a:lnTo>
                  <a:lnTo>
                    <a:pt x="125666" y="82804"/>
                  </a:lnTo>
                  <a:lnTo>
                    <a:pt x="125666" y="30099"/>
                  </a:lnTo>
                  <a:lnTo>
                    <a:pt x="125666" y="27647"/>
                  </a:lnTo>
                  <a:lnTo>
                    <a:pt x="125666" y="266"/>
                  </a:lnTo>
                  <a:close/>
                </a:path>
                <a:path w="737870" h="114300">
                  <a:moveTo>
                    <a:pt x="180784" y="65506"/>
                  </a:moveTo>
                  <a:lnTo>
                    <a:pt x="176657" y="58902"/>
                  </a:lnTo>
                  <a:lnTo>
                    <a:pt x="170078" y="55676"/>
                  </a:lnTo>
                  <a:lnTo>
                    <a:pt x="150634" y="46507"/>
                  </a:lnTo>
                  <a:lnTo>
                    <a:pt x="148564" y="43154"/>
                  </a:lnTo>
                  <a:lnTo>
                    <a:pt x="148564" y="33604"/>
                  </a:lnTo>
                  <a:lnTo>
                    <a:pt x="152819" y="30099"/>
                  </a:lnTo>
                  <a:lnTo>
                    <a:pt x="164541" y="30099"/>
                  </a:lnTo>
                  <a:lnTo>
                    <a:pt x="168656" y="34112"/>
                  </a:lnTo>
                  <a:lnTo>
                    <a:pt x="168656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193" y="32804"/>
                  </a:lnTo>
                  <a:lnTo>
                    <a:pt x="173875" y="26606"/>
                  </a:lnTo>
                  <a:lnTo>
                    <a:pt x="167233" y="22606"/>
                  </a:lnTo>
                  <a:lnTo>
                    <a:pt x="158750" y="21196"/>
                  </a:lnTo>
                  <a:lnTo>
                    <a:pt x="150393" y="22542"/>
                  </a:lnTo>
                  <a:lnTo>
                    <a:pt x="143827" y="26365"/>
                  </a:lnTo>
                  <a:lnTo>
                    <a:pt x="139547" y="32308"/>
                  </a:lnTo>
                  <a:lnTo>
                    <a:pt x="138010" y="40055"/>
                  </a:lnTo>
                  <a:lnTo>
                    <a:pt x="138010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69" y="82804"/>
                  </a:lnTo>
                  <a:lnTo>
                    <a:pt x="152819" y="82804"/>
                  </a:lnTo>
                  <a:lnTo>
                    <a:pt x="148310" y="78816"/>
                  </a:lnTo>
                  <a:lnTo>
                    <a:pt x="148310" y="69494"/>
                  </a:lnTo>
                  <a:lnTo>
                    <a:pt x="137236" y="69494"/>
                  </a:lnTo>
                  <a:lnTo>
                    <a:pt x="137236" y="72085"/>
                  </a:lnTo>
                  <a:lnTo>
                    <a:pt x="138849" y="80111"/>
                  </a:lnTo>
                  <a:lnTo>
                    <a:pt x="143370" y="86309"/>
                  </a:lnTo>
                  <a:lnTo>
                    <a:pt x="150329" y="90309"/>
                  </a:lnTo>
                  <a:lnTo>
                    <a:pt x="159258" y="91719"/>
                  </a:lnTo>
                  <a:lnTo>
                    <a:pt x="167894" y="90373"/>
                  </a:lnTo>
                  <a:lnTo>
                    <a:pt x="174701" y="86588"/>
                  </a:lnTo>
                  <a:lnTo>
                    <a:pt x="179171" y="80721"/>
                  </a:lnTo>
                  <a:lnTo>
                    <a:pt x="180784" y="73126"/>
                  </a:lnTo>
                  <a:lnTo>
                    <a:pt x="180784" y="65506"/>
                  </a:lnTo>
                  <a:close/>
                </a:path>
                <a:path w="73787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82"/>
                  </a:lnTo>
                  <a:lnTo>
                    <a:pt x="222478" y="22631"/>
                  </a:lnTo>
                  <a:lnTo>
                    <a:pt x="213588" y="21196"/>
                  </a:lnTo>
                  <a:lnTo>
                    <a:pt x="204597" y="22631"/>
                  </a:lnTo>
                  <a:lnTo>
                    <a:pt x="197497" y="26682"/>
                  </a:lnTo>
                  <a:lnTo>
                    <a:pt x="192849" y="32969"/>
                  </a:lnTo>
                  <a:lnTo>
                    <a:pt x="191173" y="41084"/>
                  </a:lnTo>
                  <a:lnTo>
                    <a:pt x="191173" y="71831"/>
                  </a:lnTo>
                  <a:lnTo>
                    <a:pt x="192849" y="79959"/>
                  </a:lnTo>
                  <a:lnTo>
                    <a:pt x="197497" y="86233"/>
                  </a:lnTo>
                  <a:lnTo>
                    <a:pt x="204597" y="90284"/>
                  </a:lnTo>
                  <a:lnTo>
                    <a:pt x="213588" y="91719"/>
                  </a:lnTo>
                  <a:lnTo>
                    <a:pt x="222478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790" y="67703"/>
                  </a:lnTo>
                  <a:lnTo>
                    <a:pt x="224790" y="78943"/>
                  </a:lnTo>
                  <a:lnTo>
                    <a:pt x="220027" y="82804"/>
                  </a:lnTo>
                  <a:lnTo>
                    <a:pt x="206895" y="82804"/>
                  </a:lnTo>
                  <a:lnTo>
                    <a:pt x="202260" y="78943"/>
                  </a:lnTo>
                  <a:lnTo>
                    <a:pt x="202260" y="33972"/>
                  </a:lnTo>
                  <a:lnTo>
                    <a:pt x="206895" y="30099"/>
                  </a:lnTo>
                  <a:lnTo>
                    <a:pt x="220027" y="30099"/>
                  </a:lnTo>
                  <a:lnTo>
                    <a:pt x="224790" y="33972"/>
                  </a:lnTo>
                  <a:lnTo>
                    <a:pt x="224790" y="40055"/>
                  </a:lnTo>
                  <a:lnTo>
                    <a:pt x="224790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37870" h="114300">
                  <a:moveTo>
                    <a:pt x="291363" y="22237"/>
                  </a:moveTo>
                  <a:lnTo>
                    <a:pt x="280403" y="22237"/>
                  </a:lnTo>
                  <a:lnTo>
                    <a:pt x="280403" y="79197"/>
                  </a:lnTo>
                  <a:lnTo>
                    <a:pt x="275767" y="82816"/>
                  </a:lnTo>
                  <a:lnTo>
                    <a:pt x="262890" y="82816"/>
                  </a:lnTo>
                  <a:lnTo>
                    <a:pt x="258381" y="79336"/>
                  </a:lnTo>
                  <a:lnTo>
                    <a:pt x="258381" y="22237"/>
                  </a:lnTo>
                  <a:lnTo>
                    <a:pt x="247307" y="22237"/>
                  </a:lnTo>
                  <a:lnTo>
                    <a:pt x="247307" y="85153"/>
                  </a:lnTo>
                  <a:lnTo>
                    <a:pt x="254762" y="91732"/>
                  </a:lnTo>
                  <a:lnTo>
                    <a:pt x="271513" y="91732"/>
                  </a:lnTo>
                  <a:lnTo>
                    <a:pt x="276669" y="88887"/>
                  </a:lnTo>
                  <a:lnTo>
                    <a:pt x="280403" y="85267"/>
                  </a:lnTo>
                  <a:lnTo>
                    <a:pt x="280403" y="90703"/>
                  </a:lnTo>
                  <a:lnTo>
                    <a:pt x="291363" y="90703"/>
                  </a:lnTo>
                  <a:lnTo>
                    <a:pt x="291363" y="22237"/>
                  </a:lnTo>
                  <a:close/>
                </a:path>
                <a:path w="737870" h="114300">
                  <a:moveTo>
                    <a:pt x="343611" y="22237"/>
                  </a:moveTo>
                  <a:lnTo>
                    <a:pt x="303301" y="22237"/>
                  </a:lnTo>
                  <a:lnTo>
                    <a:pt x="303301" y="31140"/>
                  </a:lnTo>
                  <a:lnTo>
                    <a:pt x="330746" y="31140"/>
                  </a:lnTo>
                  <a:lnTo>
                    <a:pt x="302920" y="83591"/>
                  </a:lnTo>
                  <a:lnTo>
                    <a:pt x="302920" y="90703"/>
                  </a:lnTo>
                  <a:lnTo>
                    <a:pt x="343496" y="90703"/>
                  </a:lnTo>
                  <a:lnTo>
                    <a:pt x="343496" y="81775"/>
                  </a:lnTo>
                  <a:lnTo>
                    <a:pt x="315785" y="81775"/>
                  </a:lnTo>
                  <a:lnTo>
                    <a:pt x="343611" y="29349"/>
                  </a:lnTo>
                  <a:lnTo>
                    <a:pt x="343611" y="22237"/>
                  </a:lnTo>
                  <a:close/>
                </a:path>
                <a:path w="737870" h="114300">
                  <a:moveTo>
                    <a:pt x="399237" y="27774"/>
                  </a:moveTo>
                  <a:lnTo>
                    <a:pt x="391896" y="21196"/>
                  </a:lnTo>
                  <a:lnTo>
                    <a:pt x="375031" y="21196"/>
                  </a:lnTo>
                  <a:lnTo>
                    <a:pt x="369874" y="24028"/>
                  </a:lnTo>
                  <a:lnTo>
                    <a:pt x="366255" y="27647"/>
                  </a:lnTo>
                  <a:lnTo>
                    <a:pt x="366255" y="279"/>
                  </a:lnTo>
                  <a:lnTo>
                    <a:pt x="355193" y="279"/>
                  </a:lnTo>
                  <a:lnTo>
                    <a:pt x="355193" y="90690"/>
                  </a:lnTo>
                  <a:lnTo>
                    <a:pt x="366255" y="90690"/>
                  </a:lnTo>
                  <a:lnTo>
                    <a:pt x="366255" y="85394"/>
                  </a:lnTo>
                  <a:lnTo>
                    <a:pt x="369874" y="88874"/>
                  </a:lnTo>
                  <a:lnTo>
                    <a:pt x="375031" y="91719"/>
                  </a:lnTo>
                  <a:lnTo>
                    <a:pt x="391896" y="91719"/>
                  </a:lnTo>
                  <a:lnTo>
                    <a:pt x="398957" y="85394"/>
                  </a:lnTo>
                  <a:lnTo>
                    <a:pt x="399237" y="85140"/>
                  </a:lnTo>
                  <a:lnTo>
                    <a:pt x="399237" y="82804"/>
                  </a:lnTo>
                  <a:lnTo>
                    <a:pt x="399237" y="79451"/>
                  </a:lnTo>
                  <a:lnTo>
                    <a:pt x="388124" y="79451"/>
                  </a:lnTo>
                  <a:lnTo>
                    <a:pt x="383781" y="82804"/>
                  </a:lnTo>
                  <a:lnTo>
                    <a:pt x="371030" y="82804"/>
                  </a:lnTo>
                  <a:lnTo>
                    <a:pt x="366395" y="79451"/>
                  </a:lnTo>
                  <a:lnTo>
                    <a:pt x="388124" y="79451"/>
                  </a:lnTo>
                  <a:lnTo>
                    <a:pt x="388289" y="79324"/>
                  </a:lnTo>
                  <a:lnTo>
                    <a:pt x="366395" y="79324"/>
                  </a:lnTo>
                  <a:lnTo>
                    <a:pt x="366255" y="73901"/>
                  </a:lnTo>
                  <a:lnTo>
                    <a:pt x="366255" y="39154"/>
                  </a:lnTo>
                  <a:lnTo>
                    <a:pt x="366395" y="33604"/>
                  </a:lnTo>
                  <a:lnTo>
                    <a:pt x="371030" y="30099"/>
                  </a:lnTo>
                  <a:lnTo>
                    <a:pt x="383781" y="30099"/>
                  </a:lnTo>
                  <a:lnTo>
                    <a:pt x="388289" y="33604"/>
                  </a:lnTo>
                  <a:lnTo>
                    <a:pt x="388289" y="79324"/>
                  </a:lnTo>
                  <a:lnTo>
                    <a:pt x="399237" y="79324"/>
                  </a:lnTo>
                  <a:lnTo>
                    <a:pt x="399237" y="30099"/>
                  </a:lnTo>
                  <a:lnTo>
                    <a:pt x="399237" y="27774"/>
                  </a:lnTo>
                  <a:close/>
                </a:path>
                <a:path w="737870" h="114300">
                  <a:moveTo>
                    <a:pt x="455498" y="41084"/>
                  </a:moveTo>
                  <a:lnTo>
                    <a:pt x="453847" y="32969"/>
                  </a:lnTo>
                  <a:lnTo>
                    <a:pt x="451751" y="30099"/>
                  </a:lnTo>
                  <a:lnTo>
                    <a:pt x="449249" y="26682"/>
                  </a:lnTo>
                  <a:lnTo>
                    <a:pt x="444538" y="23964"/>
                  </a:lnTo>
                  <a:lnTo>
                    <a:pt x="444538" y="33972"/>
                  </a:lnTo>
                  <a:lnTo>
                    <a:pt x="444538" y="51549"/>
                  </a:lnTo>
                  <a:lnTo>
                    <a:pt x="422008" y="51549"/>
                  </a:lnTo>
                  <a:lnTo>
                    <a:pt x="422008" y="33972"/>
                  </a:lnTo>
                  <a:lnTo>
                    <a:pt x="426643" y="30099"/>
                  </a:lnTo>
                  <a:lnTo>
                    <a:pt x="439775" y="30099"/>
                  </a:lnTo>
                  <a:lnTo>
                    <a:pt x="444538" y="33972"/>
                  </a:lnTo>
                  <a:lnTo>
                    <a:pt x="444538" y="23964"/>
                  </a:lnTo>
                  <a:lnTo>
                    <a:pt x="442239" y="22631"/>
                  </a:lnTo>
                  <a:lnTo>
                    <a:pt x="433349" y="21196"/>
                  </a:lnTo>
                  <a:lnTo>
                    <a:pt x="424357" y="22631"/>
                  </a:lnTo>
                  <a:lnTo>
                    <a:pt x="417258" y="26682"/>
                  </a:lnTo>
                  <a:lnTo>
                    <a:pt x="412597" y="32969"/>
                  </a:lnTo>
                  <a:lnTo>
                    <a:pt x="410921" y="41084"/>
                  </a:lnTo>
                  <a:lnTo>
                    <a:pt x="410921" y="71831"/>
                  </a:lnTo>
                  <a:lnTo>
                    <a:pt x="412597" y="79959"/>
                  </a:lnTo>
                  <a:lnTo>
                    <a:pt x="417258" y="86233"/>
                  </a:lnTo>
                  <a:lnTo>
                    <a:pt x="424357" y="90284"/>
                  </a:lnTo>
                  <a:lnTo>
                    <a:pt x="433349" y="91719"/>
                  </a:lnTo>
                  <a:lnTo>
                    <a:pt x="442239" y="90284"/>
                  </a:lnTo>
                  <a:lnTo>
                    <a:pt x="449249" y="86233"/>
                  </a:lnTo>
                  <a:lnTo>
                    <a:pt x="451764" y="82804"/>
                  </a:lnTo>
                  <a:lnTo>
                    <a:pt x="453847" y="79959"/>
                  </a:lnTo>
                  <a:lnTo>
                    <a:pt x="455498" y="71831"/>
                  </a:lnTo>
                  <a:lnTo>
                    <a:pt x="455498" y="69380"/>
                  </a:lnTo>
                  <a:lnTo>
                    <a:pt x="444538" y="69380"/>
                  </a:lnTo>
                  <a:lnTo>
                    <a:pt x="444538" y="78943"/>
                  </a:lnTo>
                  <a:lnTo>
                    <a:pt x="439775" y="82804"/>
                  </a:lnTo>
                  <a:lnTo>
                    <a:pt x="426643" y="82804"/>
                  </a:lnTo>
                  <a:lnTo>
                    <a:pt x="422008" y="78943"/>
                  </a:lnTo>
                  <a:lnTo>
                    <a:pt x="422008" y="60591"/>
                  </a:lnTo>
                  <a:lnTo>
                    <a:pt x="455498" y="60591"/>
                  </a:lnTo>
                  <a:lnTo>
                    <a:pt x="455498" y="51549"/>
                  </a:lnTo>
                  <a:lnTo>
                    <a:pt x="455498" y="41084"/>
                  </a:lnTo>
                  <a:close/>
                </a:path>
                <a:path w="737870" h="114300">
                  <a:moveTo>
                    <a:pt x="512787" y="90703"/>
                  </a:moveTo>
                  <a:lnTo>
                    <a:pt x="489737" y="55308"/>
                  </a:lnTo>
                  <a:lnTo>
                    <a:pt x="510730" y="22237"/>
                  </a:lnTo>
                  <a:lnTo>
                    <a:pt x="498500" y="22237"/>
                  </a:lnTo>
                  <a:lnTo>
                    <a:pt x="478396" y="54648"/>
                  </a:lnTo>
                  <a:lnTo>
                    <a:pt x="478396" y="279"/>
                  </a:lnTo>
                  <a:lnTo>
                    <a:pt x="467321" y="279"/>
                  </a:lnTo>
                  <a:lnTo>
                    <a:pt x="467321" y="90703"/>
                  </a:lnTo>
                  <a:lnTo>
                    <a:pt x="478396" y="90703"/>
                  </a:lnTo>
                  <a:lnTo>
                    <a:pt x="478396" y="55943"/>
                  </a:lnTo>
                  <a:lnTo>
                    <a:pt x="500557" y="90703"/>
                  </a:lnTo>
                  <a:lnTo>
                    <a:pt x="512787" y="90703"/>
                  </a:lnTo>
                  <a:close/>
                </a:path>
                <a:path w="737870" h="114300">
                  <a:moveTo>
                    <a:pt x="531456" y="22225"/>
                  </a:moveTo>
                  <a:lnTo>
                    <a:pt x="520369" y="22225"/>
                  </a:lnTo>
                  <a:lnTo>
                    <a:pt x="520369" y="90690"/>
                  </a:lnTo>
                  <a:lnTo>
                    <a:pt x="531456" y="90690"/>
                  </a:lnTo>
                  <a:lnTo>
                    <a:pt x="531456" y="22225"/>
                  </a:lnTo>
                  <a:close/>
                </a:path>
                <a:path w="737870" h="114300">
                  <a:moveTo>
                    <a:pt x="531456" y="0"/>
                  </a:moveTo>
                  <a:lnTo>
                    <a:pt x="520369" y="0"/>
                  </a:lnTo>
                  <a:lnTo>
                    <a:pt x="520369" y="12153"/>
                  </a:lnTo>
                  <a:lnTo>
                    <a:pt x="531456" y="12153"/>
                  </a:lnTo>
                  <a:lnTo>
                    <a:pt x="531456" y="0"/>
                  </a:lnTo>
                  <a:close/>
                </a:path>
                <a:path w="737870" h="114300">
                  <a:moveTo>
                    <a:pt x="586435" y="65506"/>
                  </a:moveTo>
                  <a:lnTo>
                    <a:pt x="582307" y="58902"/>
                  </a:lnTo>
                  <a:lnTo>
                    <a:pt x="575741" y="55676"/>
                  </a:lnTo>
                  <a:lnTo>
                    <a:pt x="556285" y="46507"/>
                  </a:lnTo>
                  <a:lnTo>
                    <a:pt x="554228" y="43154"/>
                  </a:lnTo>
                  <a:lnTo>
                    <a:pt x="554228" y="33604"/>
                  </a:lnTo>
                  <a:lnTo>
                    <a:pt x="558482" y="30099"/>
                  </a:lnTo>
                  <a:lnTo>
                    <a:pt x="570204" y="30099"/>
                  </a:lnTo>
                  <a:lnTo>
                    <a:pt x="574319" y="34112"/>
                  </a:lnTo>
                  <a:lnTo>
                    <a:pt x="574319" y="43408"/>
                  </a:lnTo>
                  <a:lnTo>
                    <a:pt x="585406" y="43408"/>
                  </a:lnTo>
                  <a:lnTo>
                    <a:pt x="585406" y="40830"/>
                  </a:lnTo>
                  <a:lnTo>
                    <a:pt x="583857" y="32804"/>
                  </a:lnTo>
                  <a:lnTo>
                    <a:pt x="579539" y="26606"/>
                  </a:lnTo>
                  <a:lnTo>
                    <a:pt x="572897" y="22606"/>
                  </a:lnTo>
                  <a:lnTo>
                    <a:pt x="564400" y="21196"/>
                  </a:lnTo>
                  <a:lnTo>
                    <a:pt x="556044" y="22542"/>
                  </a:lnTo>
                  <a:lnTo>
                    <a:pt x="549490" y="26365"/>
                  </a:lnTo>
                  <a:lnTo>
                    <a:pt x="545198" y="32308"/>
                  </a:lnTo>
                  <a:lnTo>
                    <a:pt x="543661" y="40055"/>
                  </a:lnTo>
                  <a:lnTo>
                    <a:pt x="543661" y="47536"/>
                  </a:lnTo>
                  <a:lnTo>
                    <a:pt x="547535" y="54013"/>
                  </a:lnTo>
                  <a:lnTo>
                    <a:pt x="554101" y="57365"/>
                  </a:lnTo>
                  <a:lnTo>
                    <a:pt x="570204" y="64858"/>
                  </a:lnTo>
                  <a:lnTo>
                    <a:pt x="573811" y="66675"/>
                  </a:lnTo>
                  <a:lnTo>
                    <a:pt x="575868" y="69900"/>
                  </a:lnTo>
                  <a:lnTo>
                    <a:pt x="575868" y="79324"/>
                  </a:lnTo>
                  <a:lnTo>
                    <a:pt x="571233" y="82804"/>
                  </a:lnTo>
                  <a:lnTo>
                    <a:pt x="558482" y="82804"/>
                  </a:lnTo>
                  <a:lnTo>
                    <a:pt x="553974" y="78816"/>
                  </a:lnTo>
                  <a:lnTo>
                    <a:pt x="553974" y="69494"/>
                  </a:lnTo>
                  <a:lnTo>
                    <a:pt x="542886" y="69494"/>
                  </a:lnTo>
                  <a:lnTo>
                    <a:pt x="542886" y="72085"/>
                  </a:lnTo>
                  <a:lnTo>
                    <a:pt x="544499" y="80111"/>
                  </a:lnTo>
                  <a:lnTo>
                    <a:pt x="549021" y="86309"/>
                  </a:lnTo>
                  <a:lnTo>
                    <a:pt x="555980" y="90309"/>
                  </a:lnTo>
                  <a:lnTo>
                    <a:pt x="564921" y="91719"/>
                  </a:lnTo>
                  <a:lnTo>
                    <a:pt x="573544" y="90373"/>
                  </a:lnTo>
                  <a:lnTo>
                    <a:pt x="580364" y="86588"/>
                  </a:lnTo>
                  <a:lnTo>
                    <a:pt x="584822" y="80721"/>
                  </a:lnTo>
                  <a:lnTo>
                    <a:pt x="586435" y="73126"/>
                  </a:lnTo>
                  <a:lnTo>
                    <a:pt x="586435" y="65506"/>
                  </a:lnTo>
                  <a:close/>
                </a:path>
                <a:path w="737870" h="114300">
                  <a:moveTo>
                    <a:pt x="628015" y="22225"/>
                  </a:moveTo>
                  <a:lnTo>
                    <a:pt x="614743" y="22225"/>
                  </a:lnTo>
                  <a:lnTo>
                    <a:pt x="614743" y="7493"/>
                  </a:lnTo>
                  <a:lnTo>
                    <a:pt x="603796" y="7493"/>
                  </a:lnTo>
                  <a:lnTo>
                    <a:pt x="603796" y="22225"/>
                  </a:lnTo>
                  <a:lnTo>
                    <a:pt x="591807" y="22225"/>
                  </a:lnTo>
                  <a:lnTo>
                    <a:pt x="591807" y="31127"/>
                  </a:lnTo>
                  <a:lnTo>
                    <a:pt x="603796" y="31127"/>
                  </a:lnTo>
                  <a:lnTo>
                    <a:pt x="603796" y="84239"/>
                  </a:lnTo>
                  <a:lnTo>
                    <a:pt x="611657" y="90690"/>
                  </a:lnTo>
                  <a:lnTo>
                    <a:pt x="628015" y="90690"/>
                  </a:lnTo>
                  <a:lnTo>
                    <a:pt x="628015" y="81762"/>
                  </a:lnTo>
                  <a:lnTo>
                    <a:pt x="618096" y="81762"/>
                  </a:lnTo>
                  <a:lnTo>
                    <a:pt x="614743" y="79070"/>
                  </a:lnTo>
                  <a:lnTo>
                    <a:pt x="614743" y="31127"/>
                  </a:lnTo>
                  <a:lnTo>
                    <a:pt x="628015" y="31127"/>
                  </a:lnTo>
                  <a:lnTo>
                    <a:pt x="628015" y="22225"/>
                  </a:lnTo>
                  <a:close/>
                </a:path>
                <a:path w="737870" h="114300">
                  <a:moveTo>
                    <a:pt x="680288" y="41084"/>
                  </a:moveTo>
                  <a:lnTo>
                    <a:pt x="678662" y="32969"/>
                  </a:lnTo>
                  <a:lnTo>
                    <a:pt x="676592" y="30099"/>
                  </a:lnTo>
                  <a:lnTo>
                    <a:pt x="674141" y="26682"/>
                  </a:lnTo>
                  <a:lnTo>
                    <a:pt x="667245" y="22631"/>
                  </a:lnTo>
                  <a:lnTo>
                    <a:pt x="658507" y="21196"/>
                  </a:lnTo>
                  <a:lnTo>
                    <a:pt x="649732" y="22631"/>
                  </a:lnTo>
                  <a:lnTo>
                    <a:pt x="642848" y="26682"/>
                  </a:lnTo>
                  <a:lnTo>
                    <a:pt x="638352" y="32969"/>
                  </a:lnTo>
                  <a:lnTo>
                    <a:pt x="636739" y="41084"/>
                  </a:lnTo>
                  <a:lnTo>
                    <a:pt x="636739" y="44437"/>
                  </a:lnTo>
                  <a:lnTo>
                    <a:pt x="647687" y="44437"/>
                  </a:lnTo>
                  <a:lnTo>
                    <a:pt x="647687" y="33985"/>
                  </a:lnTo>
                  <a:lnTo>
                    <a:pt x="652195" y="30099"/>
                  </a:lnTo>
                  <a:lnTo>
                    <a:pt x="664692" y="30099"/>
                  </a:lnTo>
                  <a:lnTo>
                    <a:pt x="669328" y="33985"/>
                  </a:lnTo>
                  <a:lnTo>
                    <a:pt x="669328" y="50266"/>
                  </a:lnTo>
                  <a:lnTo>
                    <a:pt x="669328" y="59169"/>
                  </a:lnTo>
                  <a:lnTo>
                    <a:pt x="669328" y="79197"/>
                  </a:lnTo>
                  <a:lnTo>
                    <a:pt x="664171" y="82804"/>
                  </a:lnTo>
                  <a:lnTo>
                    <a:pt x="651294" y="82804"/>
                  </a:lnTo>
                  <a:lnTo>
                    <a:pt x="647166" y="79578"/>
                  </a:lnTo>
                  <a:lnTo>
                    <a:pt x="647166" y="63576"/>
                  </a:lnTo>
                  <a:lnTo>
                    <a:pt x="651294" y="60223"/>
                  </a:lnTo>
                  <a:lnTo>
                    <a:pt x="669328" y="59169"/>
                  </a:lnTo>
                  <a:lnTo>
                    <a:pt x="669328" y="50266"/>
                  </a:lnTo>
                  <a:lnTo>
                    <a:pt x="636231" y="69494"/>
                  </a:lnTo>
                  <a:lnTo>
                    <a:pt x="636231" y="85394"/>
                  </a:lnTo>
                  <a:lnTo>
                    <a:pt x="643305" y="91719"/>
                  </a:lnTo>
                  <a:lnTo>
                    <a:pt x="660184" y="91719"/>
                  </a:lnTo>
                  <a:lnTo>
                    <a:pt x="665467" y="88760"/>
                  </a:lnTo>
                  <a:lnTo>
                    <a:pt x="669328" y="85013"/>
                  </a:lnTo>
                  <a:lnTo>
                    <a:pt x="669328" y="90690"/>
                  </a:lnTo>
                  <a:lnTo>
                    <a:pt x="680288" y="90690"/>
                  </a:lnTo>
                  <a:lnTo>
                    <a:pt x="680288" y="85013"/>
                  </a:lnTo>
                  <a:lnTo>
                    <a:pt x="680288" y="82804"/>
                  </a:lnTo>
                  <a:lnTo>
                    <a:pt x="680288" y="59169"/>
                  </a:lnTo>
                  <a:lnTo>
                    <a:pt x="680288" y="41084"/>
                  </a:lnTo>
                  <a:close/>
                </a:path>
                <a:path w="737870" h="114300">
                  <a:moveTo>
                    <a:pt x="737323" y="27774"/>
                  </a:moveTo>
                  <a:lnTo>
                    <a:pt x="729983" y="21196"/>
                  </a:lnTo>
                  <a:lnTo>
                    <a:pt x="713105" y="21196"/>
                  </a:lnTo>
                  <a:lnTo>
                    <a:pt x="707961" y="24015"/>
                  </a:lnTo>
                  <a:lnTo>
                    <a:pt x="704342" y="27647"/>
                  </a:lnTo>
                  <a:lnTo>
                    <a:pt x="704342" y="22225"/>
                  </a:lnTo>
                  <a:lnTo>
                    <a:pt x="693267" y="22225"/>
                  </a:lnTo>
                  <a:lnTo>
                    <a:pt x="693267" y="90690"/>
                  </a:lnTo>
                  <a:lnTo>
                    <a:pt x="704342" y="90690"/>
                  </a:lnTo>
                  <a:lnTo>
                    <a:pt x="704342" y="33718"/>
                  </a:lnTo>
                  <a:lnTo>
                    <a:pt x="708990" y="30099"/>
                  </a:lnTo>
                  <a:lnTo>
                    <a:pt x="721855" y="30099"/>
                  </a:lnTo>
                  <a:lnTo>
                    <a:pt x="726376" y="33591"/>
                  </a:lnTo>
                  <a:lnTo>
                    <a:pt x="726376" y="90690"/>
                  </a:lnTo>
                  <a:lnTo>
                    <a:pt x="737323" y="90690"/>
                  </a:lnTo>
                  <a:lnTo>
                    <a:pt x="737323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4613152" y="8574535"/>
            <a:ext cx="959485" cy="206375"/>
            <a:chOff x="4613152" y="8574535"/>
            <a:chExt cx="959485" cy="206375"/>
          </a:xfrm>
        </p:grpSpPr>
        <p:pic>
          <p:nvPicPr>
            <p:cNvPr id="40" name="object 4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13152" y="8574535"/>
              <a:ext cx="205484" cy="206064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4835055" y="8625027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83" y="45466"/>
                  </a:moveTo>
                  <a:lnTo>
                    <a:pt x="66509" y="35687"/>
                  </a:lnTo>
                  <a:lnTo>
                    <a:pt x="62560" y="30949"/>
                  </a:lnTo>
                  <a:lnTo>
                    <a:pt x="60121" y="28016"/>
                  </a:lnTo>
                  <a:lnTo>
                    <a:pt x="50304" y="22999"/>
                  </a:lnTo>
                  <a:lnTo>
                    <a:pt x="37744" y="21196"/>
                  </a:lnTo>
                  <a:lnTo>
                    <a:pt x="22606" y="23774"/>
                  </a:lnTo>
                  <a:lnTo>
                    <a:pt x="10655" y="30949"/>
                  </a:lnTo>
                  <a:lnTo>
                    <a:pt x="2819" y="41910"/>
                  </a:lnTo>
                  <a:lnTo>
                    <a:pt x="0" y="55803"/>
                  </a:lnTo>
                  <a:lnTo>
                    <a:pt x="63" y="79451"/>
                  </a:lnTo>
                  <a:lnTo>
                    <a:pt x="2260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76" y="113677"/>
                  </a:lnTo>
                  <a:lnTo>
                    <a:pt x="47409" y="113677"/>
                  </a:lnTo>
                  <a:lnTo>
                    <a:pt x="53670" y="113296"/>
                  </a:lnTo>
                  <a:lnTo>
                    <a:pt x="59651" y="112369"/>
                  </a:lnTo>
                  <a:lnTo>
                    <a:pt x="68783" y="110578"/>
                  </a:lnTo>
                  <a:lnTo>
                    <a:pt x="68783" y="104000"/>
                  </a:lnTo>
                  <a:lnTo>
                    <a:pt x="68783" y="100901"/>
                  </a:lnTo>
                  <a:lnTo>
                    <a:pt x="66001" y="101396"/>
                  </a:lnTo>
                  <a:lnTo>
                    <a:pt x="59016" y="102450"/>
                  </a:lnTo>
                  <a:lnTo>
                    <a:pt x="49187" y="103593"/>
                  </a:lnTo>
                  <a:lnTo>
                    <a:pt x="48412" y="103593"/>
                  </a:lnTo>
                  <a:lnTo>
                    <a:pt x="40449" y="104000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77" y="37973"/>
                  </a:lnTo>
                  <a:lnTo>
                    <a:pt x="27444" y="32753"/>
                  </a:lnTo>
                  <a:lnTo>
                    <a:pt x="37592" y="30949"/>
                  </a:lnTo>
                  <a:lnTo>
                    <a:pt x="48920" y="30949"/>
                  </a:lnTo>
                  <a:lnTo>
                    <a:pt x="56934" y="36423"/>
                  </a:lnTo>
                  <a:lnTo>
                    <a:pt x="56934" y="48691"/>
                  </a:lnTo>
                  <a:lnTo>
                    <a:pt x="56934" y="57619"/>
                  </a:lnTo>
                  <a:lnTo>
                    <a:pt x="56934" y="79070"/>
                  </a:lnTo>
                  <a:lnTo>
                    <a:pt x="52031" y="82804"/>
                  </a:lnTo>
                  <a:lnTo>
                    <a:pt x="39154" y="82804"/>
                  </a:lnTo>
                  <a:lnTo>
                    <a:pt x="34912" y="79451"/>
                  </a:lnTo>
                  <a:lnTo>
                    <a:pt x="34912" y="61874"/>
                  </a:lnTo>
                  <a:lnTo>
                    <a:pt x="39154" y="58648"/>
                  </a:lnTo>
                  <a:lnTo>
                    <a:pt x="56934" y="57619"/>
                  </a:lnTo>
                  <a:lnTo>
                    <a:pt x="56934" y="48691"/>
                  </a:lnTo>
                  <a:lnTo>
                    <a:pt x="23952" y="68084"/>
                  </a:lnTo>
                  <a:lnTo>
                    <a:pt x="23952" y="85394"/>
                  </a:lnTo>
                  <a:lnTo>
                    <a:pt x="30911" y="91719"/>
                  </a:lnTo>
                  <a:lnTo>
                    <a:pt x="47917" y="91719"/>
                  </a:lnTo>
                  <a:lnTo>
                    <a:pt x="53060" y="88747"/>
                  </a:lnTo>
                  <a:lnTo>
                    <a:pt x="56934" y="85140"/>
                  </a:lnTo>
                  <a:lnTo>
                    <a:pt x="56934" y="90690"/>
                  </a:lnTo>
                  <a:lnTo>
                    <a:pt x="68783" y="90690"/>
                  </a:lnTo>
                  <a:lnTo>
                    <a:pt x="68783" y="85140"/>
                  </a:lnTo>
                  <a:lnTo>
                    <a:pt x="68783" y="82804"/>
                  </a:lnTo>
                  <a:lnTo>
                    <a:pt x="68783" y="57619"/>
                  </a:lnTo>
                  <a:lnTo>
                    <a:pt x="68783" y="45466"/>
                  </a:lnTo>
                  <a:close/>
                </a:path>
                <a:path w="737870" h="114300">
                  <a:moveTo>
                    <a:pt x="125679" y="266"/>
                  </a:moveTo>
                  <a:lnTo>
                    <a:pt x="114719" y="266"/>
                  </a:lnTo>
                  <a:lnTo>
                    <a:pt x="114719" y="27647"/>
                  </a:lnTo>
                  <a:lnTo>
                    <a:pt x="114719" y="39141"/>
                  </a:lnTo>
                  <a:lnTo>
                    <a:pt x="114719" y="73774"/>
                  </a:lnTo>
                  <a:lnTo>
                    <a:pt x="114490" y="78536"/>
                  </a:lnTo>
                  <a:lnTo>
                    <a:pt x="114465" y="79197"/>
                  </a:lnTo>
                  <a:lnTo>
                    <a:pt x="109829" y="82804"/>
                  </a:lnTo>
                  <a:lnTo>
                    <a:pt x="97205" y="82804"/>
                  </a:lnTo>
                  <a:lnTo>
                    <a:pt x="92697" y="78536"/>
                  </a:lnTo>
                  <a:lnTo>
                    <a:pt x="92697" y="34353"/>
                  </a:lnTo>
                  <a:lnTo>
                    <a:pt x="97205" y="30099"/>
                  </a:lnTo>
                  <a:lnTo>
                    <a:pt x="109829" y="30099"/>
                  </a:lnTo>
                  <a:lnTo>
                    <a:pt x="114465" y="33845"/>
                  </a:lnTo>
                  <a:lnTo>
                    <a:pt x="114719" y="39141"/>
                  </a:lnTo>
                  <a:lnTo>
                    <a:pt x="114719" y="27647"/>
                  </a:lnTo>
                  <a:lnTo>
                    <a:pt x="110985" y="24028"/>
                  </a:lnTo>
                  <a:lnTo>
                    <a:pt x="105968" y="21196"/>
                  </a:lnTo>
                  <a:lnTo>
                    <a:pt x="99517" y="21196"/>
                  </a:lnTo>
                  <a:lnTo>
                    <a:pt x="92316" y="22529"/>
                  </a:lnTo>
                  <a:lnTo>
                    <a:pt x="86652" y="26289"/>
                  </a:lnTo>
                  <a:lnTo>
                    <a:pt x="82943" y="32156"/>
                  </a:lnTo>
                  <a:lnTo>
                    <a:pt x="81737" y="39141"/>
                  </a:lnTo>
                  <a:lnTo>
                    <a:pt x="81737" y="73774"/>
                  </a:lnTo>
                  <a:lnTo>
                    <a:pt x="82943" y="80772"/>
                  </a:lnTo>
                  <a:lnTo>
                    <a:pt x="86652" y="86639"/>
                  </a:lnTo>
                  <a:lnTo>
                    <a:pt x="92316" y="90398"/>
                  </a:lnTo>
                  <a:lnTo>
                    <a:pt x="99517" y="91719"/>
                  </a:lnTo>
                  <a:lnTo>
                    <a:pt x="105968" y="91719"/>
                  </a:lnTo>
                  <a:lnTo>
                    <a:pt x="110985" y="88874"/>
                  </a:lnTo>
                  <a:lnTo>
                    <a:pt x="114719" y="85267"/>
                  </a:lnTo>
                  <a:lnTo>
                    <a:pt x="114719" y="90690"/>
                  </a:lnTo>
                  <a:lnTo>
                    <a:pt x="125679" y="90690"/>
                  </a:lnTo>
                  <a:lnTo>
                    <a:pt x="125679" y="85267"/>
                  </a:lnTo>
                  <a:lnTo>
                    <a:pt x="125679" y="82804"/>
                  </a:lnTo>
                  <a:lnTo>
                    <a:pt x="125679" y="30099"/>
                  </a:lnTo>
                  <a:lnTo>
                    <a:pt x="125679" y="27647"/>
                  </a:lnTo>
                  <a:lnTo>
                    <a:pt x="125679" y="266"/>
                  </a:lnTo>
                  <a:close/>
                </a:path>
                <a:path w="737870" h="114300">
                  <a:moveTo>
                    <a:pt x="180771" y="65506"/>
                  </a:moveTo>
                  <a:lnTo>
                    <a:pt x="176657" y="58902"/>
                  </a:lnTo>
                  <a:lnTo>
                    <a:pt x="170078" y="55676"/>
                  </a:lnTo>
                  <a:lnTo>
                    <a:pt x="150634" y="46507"/>
                  </a:lnTo>
                  <a:lnTo>
                    <a:pt x="148564" y="43154"/>
                  </a:lnTo>
                  <a:lnTo>
                    <a:pt x="148564" y="33604"/>
                  </a:lnTo>
                  <a:lnTo>
                    <a:pt x="152819" y="30099"/>
                  </a:lnTo>
                  <a:lnTo>
                    <a:pt x="164541" y="30099"/>
                  </a:lnTo>
                  <a:lnTo>
                    <a:pt x="168656" y="34112"/>
                  </a:lnTo>
                  <a:lnTo>
                    <a:pt x="168656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193" y="32804"/>
                  </a:lnTo>
                  <a:lnTo>
                    <a:pt x="173875" y="26606"/>
                  </a:lnTo>
                  <a:lnTo>
                    <a:pt x="167246" y="22606"/>
                  </a:lnTo>
                  <a:lnTo>
                    <a:pt x="158750" y="21196"/>
                  </a:lnTo>
                  <a:lnTo>
                    <a:pt x="150393" y="22542"/>
                  </a:lnTo>
                  <a:lnTo>
                    <a:pt x="143840" y="26365"/>
                  </a:lnTo>
                  <a:lnTo>
                    <a:pt x="139547" y="32308"/>
                  </a:lnTo>
                  <a:lnTo>
                    <a:pt x="138010" y="40055"/>
                  </a:lnTo>
                  <a:lnTo>
                    <a:pt x="138010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69" y="82804"/>
                  </a:lnTo>
                  <a:lnTo>
                    <a:pt x="152819" y="82804"/>
                  </a:lnTo>
                  <a:lnTo>
                    <a:pt x="148310" y="78816"/>
                  </a:lnTo>
                  <a:lnTo>
                    <a:pt x="148310" y="69494"/>
                  </a:lnTo>
                  <a:lnTo>
                    <a:pt x="137223" y="69494"/>
                  </a:lnTo>
                  <a:lnTo>
                    <a:pt x="137223" y="72085"/>
                  </a:lnTo>
                  <a:lnTo>
                    <a:pt x="138836" y="80111"/>
                  </a:lnTo>
                  <a:lnTo>
                    <a:pt x="143357" y="86309"/>
                  </a:lnTo>
                  <a:lnTo>
                    <a:pt x="150329" y="90309"/>
                  </a:lnTo>
                  <a:lnTo>
                    <a:pt x="159258" y="91719"/>
                  </a:lnTo>
                  <a:lnTo>
                    <a:pt x="167894" y="90373"/>
                  </a:lnTo>
                  <a:lnTo>
                    <a:pt x="174701" y="86588"/>
                  </a:lnTo>
                  <a:lnTo>
                    <a:pt x="179158" y="80721"/>
                  </a:lnTo>
                  <a:lnTo>
                    <a:pt x="180771" y="73126"/>
                  </a:lnTo>
                  <a:lnTo>
                    <a:pt x="180771" y="65506"/>
                  </a:lnTo>
                  <a:close/>
                </a:path>
                <a:path w="73787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82"/>
                  </a:lnTo>
                  <a:lnTo>
                    <a:pt x="222491" y="22631"/>
                  </a:lnTo>
                  <a:lnTo>
                    <a:pt x="213588" y="21196"/>
                  </a:lnTo>
                  <a:lnTo>
                    <a:pt x="204597" y="22631"/>
                  </a:lnTo>
                  <a:lnTo>
                    <a:pt x="197510" y="26682"/>
                  </a:lnTo>
                  <a:lnTo>
                    <a:pt x="192849" y="32969"/>
                  </a:lnTo>
                  <a:lnTo>
                    <a:pt x="191173" y="41084"/>
                  </a:lnTo>
                  <a:lnTo>
                    <a:pt x="191173" y="71831"/>
                  </a:lnTo>
                  <a:lnTo>
                    <a:pt x="192849" y="79959"/>
                  </a:lnTo>
                  <a:lnTo>
                    <a:pt x="197510" y="86233"/>
                  </a:lnTo>
                  <a:lnTo>
                    <a:pt x="204597" y="90284"/>
                  </a:lnTo>
                  <a:lnTo>
                    <a:pt x="213588" y="91719"/>
                  </a:lnTo>
                  <a:lnTo>
                    <a:pt x="222491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790" y="67703"/>
                  </a:lnTo>
                  <a:lnTo>
                    <a:pt x="224790" y="78943"/>
                  </a:lnTo>
                  <a:lnTo>
                    <a:pt x="220027" y="82804"/>
                  </a:lnTo>
                  <a:lnTo>
                    <a:pt x="206883" y="82804"/>
                  </a:lnTo>
                  <a:lnTo>
                    <a:pt x="202260" y="78943"/>
                  </a:lnTo>
                  <a:lnTo>
                    <a:pt x="202260" y="33972"/>
                  </a:lnTo>
                  <a:lnTo>
                    <a:pt x="206883" y="30099"/>
                  </a:lnTo>
                  <a:lnTo>
                    <a:pt x="220027" y="30099"/>
                  </a:lnTo>
                  <a:lnTo>
                    <a:pt x="224790" y="33972"/>
                  </a:lnTo>
                  <a:lnTo>
                    <a:pt x="224790" y="40055"/>
                  </a:lnTo>
                  <a:lnTo>
                    <a:pt x="224790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37870" h="114300">
                  <a:moveTo>
                    <a:pt x="291363" y="22237"/>
                  </a:moveTo>
                  <a:lnTo>
                    <a:pt x="280416" y="22237"/>
                  </a:lnTo>
                  <a:lnTo>
                    <a:pt x="280416" y="79197"/>
                  </a:lnTo>
                  <a:lnTo>
                    <a:pt x="275780" y="82816"/>
                  </a:lnTo>
                  <a:lnTo>
                    <a:pt x="262902" y="82816"/>
                  </a:lnTo>
                  <a:lnTo>
                    <a:pt x="258394" y="79336"/>
                  </a:lnTo>
                  <a:lnTo>
                    <a:pt x="258394" y="22237"/>
                  </a:lnTo>
                  <a:lnTo>
                    <a:pt x="247307" y="22237"/>
                  </a:lnTo>
                  <a:lnTo>
                    <a:pt x="247307" y="85153"/>
                  </a:lnTo>
                  <a:lnTo>
                    <a:pt x="254774" y="91732"/>
                  </a:lnTo>
                  <a:lnTo>
                    <a:pt x="271526" y="91732"/>
                  </a:lnTo>
                  <a:lnTo>
                    <a:pt x="276682" y="88887"/>
                  </a:lnTo>
                  <a:lnTo>
                    <a:pt x="280416" y="85267"/>
                  </a:lnTo>
                  <a:lnTo>
                    <a:pt x="280416" y="90703"/>
                  </a:lnTo>
                  <a:lnTo>
                    <a:pt x="291363" y="90703"/>
                  </a:lnTo>
                  <a:lnTo>
                    <a:pt x="291363" y="22237"/>
                  </a:lnTo>
                  <a:close/>
                </a:path>
                <a:path w="737870" h="114300">
                  <a:moveTo>
                    <a:pt x="343611" y="22237"/>
                  </a:moveTo>
                  <a:lnTo>
                    <a:pt x="303301" y="22237"/>
                  </a:lnTo>
                  <a:lnTo>
                    <a:pt x="303301" y="31140"/>
                  </a:lnTo>
                  <a:lnTo>
                    <a:pt x="330746" y="31140"/>
                  </a:lnTo>
                  <a:lnTo>
                    <a:pt x="302920" y="83591"/>
                  </a:lnTo>
                  <a:lnTo>
                    <a:pt x="302920" y="90703"/>
                  </a:lnTo>
                  <a:lnTo>
                    <a:pt x="343496" y="90703"/>
                  </a:lnTo>
                  <a:lnTo>
                    <a:pt x="343496" y="81775"/>
                  </a:lnTo>
                  <a:lnTo>
                    <a:pt x="315785" y="81775"/>
                  </a:lnTo>
                  <a:lnTo>
                    <a:pt x="343611" y="29349"/>
                  </a:lnTo>
                  <a:lnTo>
                    <a:pt x="343611" y="22237"/>
                  </a:lnTo>
                  <a:close/>
                </a:path>
                <a:path w="737870" h="114300">
                  <a:moveTo>
                    <a:pt x="399237" y="27774"/>
                  </a:moveTo>
                  <a:lnTo>
                    <a:pt x="391896" y="21196"/>
                  </a:lnTo>
                  <a:lnTo>
                    <a:pt x="375031" y="21196"/>
                  </a:lnTo>
                  <a:lnTo>
                    <a:pt x="369874" y="24028"/>
                  </a:lnTo>
                  <a:lnTo>
                    <a:pt x="366255" y="27647"/>
                  </a:lnTo>
                  <a:lnTo>
                    <a:pt x="366255" y="279"/>
                  </a:lnTo>
                  <a:lnTo>
                    <a:pt x="355180" y="279"/>
                  </a:lnTo>
                  <a:lnTo>
                    <a:pt x="355180" y="90690"/>
                  </a:lnTo>
                  <a:lnTo>
                    <a:pt x="366255" y="90690"/>
                  </a:lnTo>
                  <a:lnTo>
                    <a:pt x="366255" y="85394"/>
                  </a:lnTo>
                  <a:lnTo>
                    <a:pt x="369874" y="88874"/>
                  </a:lnTo>
                  <a:lnTo>
                    <a:pt x="375031" y="91719"/>
                  </a:lnTo>
                  <a:lnTo>
                    <a:pt x="391896" y="91719"/>
                  </a:lnTo>
                  <a:lnTo>
                    <a:pt x="398957" y="85394"/>
                  </a:lnTo>
                  <a:lnTo>
                    <a:pt x="399237" y="85140"/>
                  </a:lnTo>
                  <a:lnTo>
                    <a:pt x="399237" y="82804"/>
                  </a:lnTo>
                  <a:lnTo>
                    <a:pt x="399237" y="79451"/>
                  </a:lnTo>
                  <a:lnTo>
                    <a:pt x="388124" y="79451"/>
                  </a:lnTo>
                  <a:lnTo>
                    <a:pt x="383781" y="82804"/>
                  </a:lnTo>
                  <a:lnTo>
                    <a:pt x="371030" y="82804"/>
                  </a:lnTo>
                  <a:lnTo>
                    <a:pt x="366395" y="79451"/>
                  </a:lnTo>
                  <a:lnTo>
                    <a:pt x="366255" y="73901"/>
                  </a:lnTo>
                  <a:lnTo>
                    <a:pt x="366255" y="39154"/>
                  </a:lnTo>
                  <a:lnTo>
                    <a:pt x="366395" y="33604"/>
                  </a:lnTo>
                  <a:lnTo>
                    <a:pt x="371030" y="30099"/>
                  </a:lnTo>
                  <a:lnTo>
                    <a:pt x="383781" y="30099"/>
                  </a:lnTo>
                  <a:lnTo>
                    <a:pt x="388289" y="33604"/>
                  </a:lnTo>
                  <a:lnTo>
                    <a:pt x="388289" y="79324"/>
                  </a:lnTo>
                  <a:lnTo>
                    <a:pt x="399237" y="79324"/>
                  </a:lnTo>
                  <a:lnTo>
                    <a:pt x="399237" y="30099"/>
                  </a:lnTo>
                  <a:lnTo>
                    <a:pt x="399237" y="27774"/>
                  </a:lnTo>
                  <a:close/>
                </a:path>
                <a:path w="737870" h="114300">
                  <a:moveTo>
                    <a:pt x="455498" y="41084"/>
                  </a:moveTo>
                  <a:lnTo>
                    <a:pt x="453847" y="32969"/>
                  </a:lnTo>
                  <a:lnTo>
                    <a:pt x="451751" y="30099"/>
                  </a:lnTo>
                  <a:lnTo>
                    <a:pt x="449262" y="26682"/>
                  </a:lnTo>
                  <a:lnTo>
                    <a:pt x="444538" y="23964"/>
                  </a:lnTo>
                  <a:lnTo>
                    <a:pt x="444538" y="33972"/>
                  </a:lnTo>
                  <a:lnTo>
                    <a:pt x="444538" y="51549"/>
                  </a:lnTo>
                  <a:lnTo>
                    <a:pt x="422008" y="51549"/>
                  </a:lnTo>
                  <a:lnTo>
                    <a:pt x="422008" y="33972"/>
                  </a:lnTo>
                  <a:lnTo>
                    <a:pt x="426643" y="30099"/>
                  </a:lnTo>
                  <a:lnTo>
                    <a:pt x="439775" y="30099"/>
                  </a:lnTo>
                  <a:lnTo>
                    <a:pt x="444538" y="33972"/>
                  </a:lnTo>
                  <a:lnTo>
                    <a:pt x="444538" y="23964"/>
                  </a:lnTo>
                  <a:lnTo>
                    <a:pt x="442252" y="22631"/>
                  </a:lnTo>
                  <a:lnTo>
                    <a:pt x="433349" y="21196"/>
                  </a:lnTo>
                  <a:lnTo>
                    <a:pt x="424357" y="22631"/>
                  </a:lnTo>
                  <a:lnTo>
                    <a:pt x="417258" y="26682"/>
                  </a:lnTo>
                  <a:lnTo>
                    <a:pt x="412597" y="32969"/>
                  </a:lnTo>
                  <a:lnTo>
                    <a:pt x="410921" y="41084"/>
                  </a:lnTo>
                  <a:lnTo>
                    <a:pt x="410921" y="71831"/>
                  </a:lnTo>
                  <a:lnTo>
                    <a:pt x="412597" y="79959"/>
                  </a:lnTo>
                  <a:lnTo>
                    <a:pt x="417258" y="86233"/>
                  </a:lnTo>
                  <a:lnTo>
                    <a:pt x="424357" y="90284"/>
                  </a:lnTo>
                  <a:lnTo>
                    <a:pt x="433349" y="91719"/>
                  </a:lnTo>
                  <a:lnTo>
                    <a:pt x="442252" y="90284"/>
                  </a:lnTo>
                  <a:lnTo>
                    <a:pt x="449262" y="86233"/>
                  </a:lnTo>
                  <a:lnTo>
                    <a:pt x="451764" y="82804"/>
                  </a:lnTo>
                  <a:lnTo>
                    <a:pt x="453847" y="79959"/>
                  </a:lnTo>
                  <a:lnTo>
                    <a:pt x="455498" y="71831"/>
                  </a:lnTo>
                  <a:lnTo>
                    <a:pt x="455498" y="69380"/>
                  </a:lnTo>
                  <a:lnTo>
                    <a:pt x="444538" y="69380"/>
                  </a:lnTo>
                  <a:lnTo>
                    <a:pt x="444538" y="78943"/>
                  </a:lnTo>
                  <a:lnTo>
                    <a:pt x="439775" y="82804"/>
                  </a:lnTo>
                  <a:lnTo>
                    <a:pt x="426643" y="82804"/>
                  </a:lnTo>
                  <a:lnTo>
                    <a:pt x="422008" y="78943"/>
                  </a:lnTo>
                  <a:lnTo>
                    <a:pt x="422008" y="60591"/>
                  </a:lnTo>
                  <a:lnTo>
                    <a:pt x="455498" y="60591"/>
                  </a:lnTo>
                  <a:lnTo>
                    <a:pt x="455498" y="51549"/>
                  </a:lnTo>
                  <a:lnTo>
                    <a:pt x="455498" y="41084"/>
                  </a:lnTo>
                  <a:close/>
                </a:path>
                <a:path w="737870" h="114300">
                  <a:moveTo>
                    <a:pt x="512787" y="90703"/>
                  </a:moveTo>
                  <a:lnTo>
                    <a:pt x="489737" y="55308"/>
                  </a:lnTo>
                  <a:lnTo>
                    <a:pt x="510730" y="22237"/>
                  </a:lnTo>
                  <a:lnTo>
                    <a:pt x="498500" y="22237"/>
                  </a:lnTo>
                  <a:lnTo>
                    <a:pt x="478396" y="54648"/>
                  </a:lnTo>
                  <a:lnTo>
                    <a:pt x="478396" y="279"/>
                  </a:lnTo>
                  <a:lnTo>
                    <a:pt x="467321" y="279"/>
                  </a:lnTo>
                  <a:lnTo>
                    <a:pt x="467321" y="90703"/>
                  </a:lnTo>
                  <a:lnTo>
                    <a:pt x="478396" y="90703"/>
                  </a:lnTo>
                  <a:lnTo>
                    <a:pt x="478396" y="55943"/>
                  </a:lnTo>
                  <a:lnTo>
                    <a:pt x="500557" y="90703"/>
                  </a:lnTo>
                  <a:lnTo>
                    <a:pt x="512787" y="90703"/>
                  </a:lnTo>
                  <a:close/>
                </a:path>
                <a:path w="737870" h="114300">
                  <a:moveTo>
                    <a:pt x="531456" y="22225"/>
                  </a:moveTo>
                  <a:lnTo>
                    <a:pt x="520369" y="22225"/>
                  </a:lnTo>
                  <a:lnTo>
                    <a:pt x="520369" y="90690"/>
                  </a:lnTo>
                  <a:lnTo>
                    <a:pt x="531456" y="90690"/>
                  </a:lnTo>
                  <a:lnTo>
                    <a:pt x="531456" y="22225"/>
                  </a:lnTo>
                  <a:close/>
                </a:path>
                <a:path w="737870" h="114300">
                  <a:moveTo>
                    <a:pt x="531456" y="0"/>
                  </a:moveTo>
                  <a:lnTo>
                    <a:pt x="520369" y="0"/>
                  </a:lnTo>
                  <a:lnTo>
                    <a:pt x="520369" y="12153"/>
                  </a:lnTo>
                  <a:lnTo>
                    <a:pt x="531456" y="12153"/>
                  </a:lnTo>
                  <a:lnTo>
                    <a:pt x="531456" y="0"/>
                  </a:lnTo>
                  <a:close/>
                </a:path>
                <a:path w="737870" h="114300">
                  <a:moveTo>
                    <a:pt x="586435" y="65506"/>
                  </a:moveTo>
                  <a:lnTo>
                    <a:pt x="582307" y="58902"/>
                  </a:lnTo>
                  <a:lnTo>
                    <a:pt x="575741" y="55676"/>
                  </a:lnTo>
                  <a:lnTo>
                    <a:pt x="556285" y="46507"/>
                  </a:lnTo>
                  <a:lnTo>
                    <a:pt x="554228" y="43154"/>
                  </a:lnTo>
                  <a:lnTo>
                    <a:pt x="554228" y="33604"/>
                  </a:lnTo>
                  <a:lnTo>
                    <a:pt x="558482" y="30099"/>
                  </a:lnTo>
                  <a:lnTo>
                    <a:pt x="570204" y="30099"/>
                  </a:lnTo>
                  <a:lnTo>
                    <a:pt x="574319" y="34112"/>
                  </a:lnTo>
                  <a:lnTo>
                    <a:pt x="574319" y="43408"/>
                  </a:lnTo>
                  <a:lnTo>
                    <a:pt x="585406" y="43408"/>
                  </a:lnTo>
                  <a:lnTo>
                    <a:pt x="585406" y="40830"/>
                  </a:lnTo>
                  <a:lnTo>
                    <a:pt x="583857" y="32804"/>
                  </a:lnTo>
                  <a:lnTo>
                    <a:pt x="579539" y="26606"/>
                  </a:lnTo>
                  <a:lnTo>
                    <a:pt x="572897" y="22606"/>
                  </a:lnTo>
                  <a:lnTo>
                    <a:pt x="564400" y="21196"/>
                  </a:lnTo>
                  <a:lnTo>
                    <a:pt x="556044" y="22542"/>
                  </a:lnTo>
                  <a:lnTo>
                    <a:pt x="549490" y="26365"/>
                  </a:lnTo>
                  <a:lnTo>
                    <a:pt x="545198" y="32308"/>
                  </a:lnTo>
                  <a:lnTo>
                    <a:pt x="543661" y="40055"/>
                  </a:lnTo>
                  <a:lnTo>
                    <a:pt x="543661" y="47536"/>
                  </a:lnTo>
                  <a:lnTo>
                    <a:pt x="547535" y="54013"/>
                  </a:lnTo>
                  <a:lnTo>
                    <a:pt x="554101" y="57365"/>
                  </a:lnTo>
                  <a:lnTo>
                    <a:pt x="570204" y="64858"/>
                  </a:lnTo>
                  <a:lnTo>
                    <a:pt x="573798" y="66675"/>
                  </a:lnTo>
                  <a:lnTo>
                    <a:pt x="575868" y="69900"/>
                  </a:lnTo>
                  <a:lnTo>
                    <a:pt x="575868" y="79324"/>
                  </a:lnTo>
                  <a:lnTo>
                    <a:pt x="571233" y="82804"/>
                  </a:lnTo>
                  <a:lnTo>
                    <a:pt x="558482" y="82804"/>
                  </a:lnTo>
                  <a:lnTo>
                    <a:pt x="553974" y="78816"/>
                  </a:lnTo>
                  <a:lnTo>
                    <a:pt x="553974" y="69494"/>
                  </a:lnTo>
                  <a:lnTo>
                    <a:pt x="542886" y="69494"/>
                  </a:lnTo>
                  <a:lnTo>
                    <a:pt x="542886" y="72085"/>
                  </a:lnTo>
                  <a:lnTo>
                    <a:pt x="544499" y="80111"/>
                  </a:lnTo>
                  <a:lnTo>
                    <a:pt x="549021" y="86309"/>
                  </a:lnTo>
                  <a:lnTo>
                    <a:pt x="555993" y="90309"/>
                  </a:lnTo>
                  <a:lnTo>
                    <a:pt x="564921" y="91719"/>
                  </a:lnTo>
                  <a:lnTo>
                    <a:pt x="573557" y="90373"/>
                  </a:lnTo>
                  <a:lnTo>
                    <a:pt x="580364" y="86588"/>
                  </a:lnTo>
                  <a:lnTo>
                    <a:pt x="584822" y="80721"/>
                  </a:lnTo>
                  <a:lnTo>
                    <a:pt x="586435" y="73126"/>
                  </a:lnTo>
                  <a:lnTo>
                    <a:pt x="586435" y="65506"/>
                  </a:lnTo>
                  <a:close/>
                </a:path>
                <a:path w="737870" h="114300">
                  <a:moveTo>
                    <a:pt x="628015" y="22225"/>
                  </a:moveTo>
                  <a:lnTo>
                    <a:pt x="614743" y="22225"/>
                  </a:lnTo>
                  <a:lnTo>
                    <a:pt x="614743" y="7493"/>
                  </a:lnTo>
                  <a:lnTo>
                    <a:pt x="603783" y="7493"/>
                  </a:lnTo>
                  <a:lnTo>
                    <a:pt x="603783" y="22225"/>
                  </a:lnTo>
                  <a:lnTo>
                    <a:pt x="591807" y="22225"/>
                  </a:lnTo>
                  <a:lnTo>
                    <a:pt x="591807" y="31127"/>
                  </a:lnTo>
                  <a:lnTo>
                    <a:pt x="603783" y="31127"/>
                  </a:lnTo>
                  <a:lnTo>
                    <a:pt x="603783" y="84239"/>
                  </a:lnTo>
                  <a:lnTo>
                    <a:pt x="611644" y="90690"/>
                  </a:lnTo>
                  <a:lnTo>
                    <a:pt x="628015" y="90690"/>
                  </a:lnTo>
                  <a:lnTo>
                    <a:pt x="628015" y="81762"/>
                  </a:lnTo>
                  <a:lnTo>
                    <a:pt x="618083" y="81762"/>
                  </a:lnTo>
                  <a:lnTo>
                    <a:pt x="614743" y="79070"/>
                  </a:lnTo>
                  <a:lnTo>
                    <a:pt x="614743" y="31127"/>
                  </a:lnTo>
                  <a:lnTo>
                    <a:pt x="628015" y="31127"/>
                  </a:lnTo>
                  <a:lnTo>
                    <a:pt x="628015" y="22225"/>
                  </a:lnTo>
                  <a:close/>
                </a:path>
                <a:path w="737870" h="114300">
                  <a:moveTo>
                    <a:pt x="680288" y="41084"/>
                  </a:moveTo>
                  <a:lnTo>
                    <a:pt x="678662" y="32969"/>
                  </a:lnTo>
                  <a:lnTo>
                    <a:pt x="676592" y="30099"/>
                  </a:lnTo>
                  <a:lnTo>
                    <a:pt x="674128" y="26682"/>
                  </a:lnTo>
                  <a:lnTo>
                    <a:pt x="667245" y="22631"/>
                  </a:lnTo>
                  <a:lnTo>
                    <a:pt x="658520" y="21196"/>
                  </a:lnTo>
                  <a:lnTo>
                    <a:pt x="649732" y="22631"/>
                  </a:lnTo>
                  <a:lnTo>
                    <a:pt x="642848" y="26682"/>
                  </a:lnTo>
                  <a:lnTo>
                    <a:pt x="638352" y="32969"/>
                  </a:lnTo>
                  <a:lnTo>
                    <a:pt x="636752" y="41084"/>
                  </a:lnTo>
                  <a:lnTo>
                    <a:pt x="636752" y="44437"/>
                  </a:lnTo>
                  <a:lnTo>
                    <a:pt x="647700" y="44437"/>
                  </a:lnTo>
                  <a:lnTo>
                    <a:pt x="647700" y="33985"/>
                  </a:lnTo>
                  <a:lnTo>
                    <a:pt x="652208" y="30099"/>
                  </a:lnTo>
                  <a:lnTo>
                    <a:pt x="664705" y="30099"/>
                  </a:lnTo>
                  <a:lnTo>
                    <a:pt x="669340" y="33985"/>
                  </a:lnTo>
                  <a:lnTo>
                    <a:pt x="669340" y="50266"/>
                  </a:lnTo>
                  <a:lnTo>
                    <a:pt x="669340" y="59169"/>
                  </a:lnTo>
                  <a:lnTo>
                    <a:pt x="669340" y="79197"/>
                  </a:lnTo>
                  <a:lnTo>
                    <a:pt x="664184" y="82804"/>
                  </a:lnTo>
                  <a:lnTo>
                    <a:pt x="651306" y="82804"/>
                  </a:lnTo>
                  <a:lnTo>
                    <a:pt x="647179" y="79578"/>
                  </a:lnTo>
                  <a:lnTo>
                    <a:pt x="647179" y="63576"/>
                  </a:lnTo>
                  <a:lnTo>
                    <a:pt x="651306" y="60223"/>
                  </a:lnTo>
                  <a:lnTo>
                    <a:pt x="669340" y="59169"/>
                  </a:lnTo>
                  <a:lnTo>
                    <a:pt x="669340" y="50266"/>
                  </a:lnTo>
                  <a:lnTo>
                    <a:pt x="636231" y="69494"/>
                  </a:lnTo>
                  <a:lnTo>
                    <a:pt x="636231" y="85394"/>
                  </a:lnTo>
                  <a:lnTo>
                    <a:pt x="643318" y="91719"/>
                  </a:lnTo>
                  <a:lnTo>
                    <a:pt x="660184" y="91719"/>
                  </a:lnTo>
                  <a:lnTo>
                    <a:pt x="665480" y="88760"/>
                  </a:lnTo>
                  <a:lnTo>
                    <a:pt x="669340" y="85013"/>
                  </a:lnTo>
                  <a:lnTo>
                    <a:pt x="669340" y="90690"/>
                  </a:lnTo>
                  <a:lnTo>
                    <a:pt x="680288" y="90690"/>
                  </a:lnTo>
                  <a:lnTo>
                    <a:pt x="680288" y="85013"/>
                  </a:lnTo>
                  <a:lnTo>
                    <a:pt x="680288" y="82804"/>
                  </a:lnTo>
                  <a:lnTo>
                    <a:pt x="680288" y="59169"/>
                  </a:lnTo>
                  <a:lnTo>
                    <a:pt x="680288" y="41084"/>
                  </a:lnTo>
                  <a:close/>
                </a:path>
                <a:path w="737870" h="114300">
                  <a:moveTo>
                    <a:pt x="737323" y="27774"/>
                  </a:moveTo>
                  <a:lnTo>
                    <a:pt x="729983" y="21196"/>
                  </a:lnTo>
                  <a:lnTo>
                    <a:pt x="713105" y="21196"/>
                  </a:lnTo>
                  <a:lnTo>
                    <a:pt x="707961" y="24015"/>
                  </a:lnTo>
                  <a:lnTo>
                    <a:pt x="704342" y="27647"/>
                  </a:lnTo>
                  <a:lnTo>
                    <a:pt x="704342" y="22225"/>
                  </a:lnTo>
                  <a:lnTo>
                    <a:pt x="693267" y="22225"/>
                  </a:lnTo>
                  <a:lnTo>
                    <a:pt x="693267" y="90690"/>
                  </a:lnTo>
                  <a:lnTo>
                    <a:pt x="704342" y="90690"/>
                  </a:lnTo>
                  <a:lnTo>
                    <a:pt x="704342" y="33718"/>
                  </a:lnTo>
                  <a:lnTo>
                    <a:pt x="708990" y="30099"/>
                  </a:lnTo>
                  <a:lnTo>
                    <a:pt x="721855" y="30099"/>
                  </a:lnTo>
                  <a:lnTo>
                    <a:pt x="726363" y="33591"/>
                  </a:lnTo>
                  <a:lnTo>
                    <a:pt x="726363" y="90690"/>
                  </a:lnTo>
                  <a:lnTo>
                    <a:pt x="737323" y="90690"/>
                  </a:lnTo>
                  <a:lnTo>
                    <a:pt x="737323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5666066" y="8569262"/>
            <a:ext cx="869315" cy="217170"/>
            <a:chOff x="5666066" y="8569262"/>
            <a:chExt cx="869315" cy="217170"/>
          </a:xfrm>
        </p:grpSpPr>
        <p:pic>
          <p:nvPicPr>
            <p:cNvPr id="43" name="object 4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66066" y="8569262"/>
              <a:ext cx="211188" cy="211797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12806" y="8584292"/>
              <a:ext cx="622236" cy="202035"/>
            </a:xfrm>
            <a:prstGeom prst="rect">
              <a:avLst/>
            </a:prstGeom>
          </p:spPr>
        </p:pic>
      </p:grpSp>
      <p:sp>
        <p:nvSpPr>
          <p:cNvPr id="45" name="object 45" descr=""/>
          <p:cNvSpPr/>
          <p:nvPr/>
        </p:nvSpPr>
        <p:spPr>
          <a:xfrm>
            <a:off x="933450" y="8631758"/>
            <a:ext cx="768985" cy="110489"/>
          </a:xfrm>
          <a:custGeom>
            <a:avLst/>
            <a:gdLst/>
            <a:ahLst/>
            <a:cxnLst/>
            <a:rect l="l" t="t" r="r" b="b"/>
            <a:pathLst>
              <a:path w="768985" h="110490">
                <a:moveTo>
                  <a:pt x="78574" y="14732"/>
                </a:moveTo>
                <a:lnTo>
                  <a:pt x="67627" y="14732"/>
                </a:lnTo>
                <a:lnTo>
                  <a:pt x="55397" y="63182"/>
                </a:lnTo>
                <a:lnTo>
                  <a:pt x="43535" y="14732"/>
                </a:lnTo>
                <a:lnTo>
                  <a:pt x="35052" y="14732"/>
                </a:lnTo>
                <a:lnTo>
                  <a:pt x="23190" y="63182"/>
                </a:lnTo>
                <a:lnTo>
                  <a:pt x="10960" y="14732"/>
                </a:lnTo>
                <a:lnTo>
                  <a:pt x="0" y="14732"/>
                </a:lnTo>
                <a:lnTo>
                  <a:pt x="18288" y="83197"/>
                </a:lnTo>
                <a:lnTo>
                  <a:pt x="27444" y="83197"/>
                </a:lnTo>
                <a:lnTo>
                  <a:pt x="39293" y="35661"/>
                </a:lnTo>
                <a:lnTo>
                  <a:pt x="51269" y="83197"/>
                </a:lnTo>
                <a:lnTo>
                  <a:pt x="60413" y="83197"/>
                </a:lnTo>
                <a:lnTo>
                  <a:pt x="78574" y="14732"/>
                </a:lnTo>
                <a:close/>
              </a:path>
              <a:path w="768985" h="110490">
                <a:moveTo>
                  <a:pt x="158915" y="14732"/>
                </a:moveTo>
                <a:lnTo>
                  <a:pt x="147955" y="14732"/>
                </a:lnTo>
                <a:lnTo>
                  <a:pt x="135724" y="63182"/>
                </a:lnTo>
                <a:lnTo>
                  <a:pt x="123875" y="14732"/>
                </a:lnTo>
                <a:lnTo>
                  <a:pt x="115379" y="14732"/>
                </a:lnTo>
                <a:lnTo>
                  <a:pt x="103517" y="63182"/>
                </a:lnTo>
                <a:lnTo>
                  <a:pt x="91287" y="14732"/>
                </a:lnTo>
                <a:lnTo>
                  <a:pt x="80340" y="14732"/>
                </a:lnTo>
                <a:lnTo>
                  <a:pt x="98628" y="83197"/>
                </a:lnTo>
                <a:lnTo>
                  <a:pt x="107772" y="83197"/>
                </a:lnTo>
                <a:lnTo>
                  <a:pt x="119621" y="35661"/>
                </a:lnTo>
                <a:lnTo>
                  <a:pt x="131597" y="83197"/>
                </a:lnTo>
                <a:lnTo>
                  <a:pt x="140754" y="83197"/>
                </a:lnTo>
                <a:lnTo>
                  <a:pt x="158915" y="14732"/>
                </a:lnTo>
                <a:close/>
              </a:path>
              <a:path w="768985" h="110490">
                <a:moveTo>
                  <a:pt x="239255" y="14732"/>
                </a:moveTo>
                <a:lnTo>
                  <a:pt x="228295" y="14732"/>
                </a:lnTo>
                <a:lnTo>
                  <a:pt x="216065" y="63182"/>
                </a:lnTo>
                <a:lnTo>
                  <a:pt x="204203" y="14732"/>
                </a:lnTo>
                <a:lnTo>
                  <a:pt x="195719" y="14732"/>
                </a:lnTo>
                <a:lnTo>
                  <a:pt x="183857" y="63182"/>
                </a:lnTo>
                <a:lnTo>
                  <a:pt x="171627" y="14732"/>
                </a:lnTo>
                <a:lnTo>
                  <a:pt x="160680" y="14732"/>
                </a:lnTo>
                <a:lnTo>
                  <a:pt x="178968" y="83197"/>
                </a:lnTo>
                <a:lnTo>
                  <a:pt x="188112" y="83197"/>
                </a:lnTo>
                <a:lnTo>
                  <a:pt x="199961" y="35661"/>
                </a:lnTo>
                <a:lnTo>
                  <a:pt x="211937" y="83197"/>
                </a:lnTo>
                <a:lnTo>
                  <a:pt x="221094" y="83197"/>
                </a:lnTo>
                <a:lnTo>
                  <a:pt x="239255" y="14732"/>
                </a:lnTo>
                <a:close/>
              </a:path>
              <a:path w="768985" h="110490">
                <a:moveTo>
                  <a:pt x="251447" y="68846"/>
                </a:moveTo>
                <a:lnTo>
                  <a:pt x="239077" y="68846"/>
                </a:lnTo>
                <a:lnTo>
                  <a:pt x="239077" y="83185"/>
                </a:lnTo>
                <a:lnTo>
                  <a:pt x="251447" y="83185"/>
                </a:lnTo>
                <a:lnTo>
                  <a:pt x="251447" y="68846"/>
                </a:lnTo>
                <a:close/>
              </a:path>
              <a:path w="768985" h="110490">
                <a:moveTo>
                  <a:pt x="307721" y="58013"/>
                </a:moveTo>
                <a:lnTo>
                  <a:pt x="303593" y="51409"/>
                </a:lnTo>
                <a:lnTo>
                  <a:pt x="297027" y="48183"/>
                </a:lnTo>
                <a:lnTo>
                  <a:pt x="277571" y="39014"/>
                </a:lnTo>
                <a:lnTo>
                  <a:pt x="275513" y="35661"/>
                </a:lnTo>
                <a:lnTo>
                  <a:pt x="275513" y="26111"/>
                </a:lnTo>
                <a:lnTo>
                  <a:pt x="279768" y="22606"/>
                </a:lnTo>
                <a:lnTo>
                  <a:pt x="291490" y="22606"/>
                </a:lnTo>
                <a:lnTo>
                  <a:pt x="295605" y="26619"/>
                </a:lnTo>
                <a:lnTo>
                  <a:pt x="295605" y="35915"/>
                </a:lnTo>
                <a:lnTo>
                  <a:pt x="306692" y="35915"/>
                </a:lnTo>
                <a:lnTo>
                  <a:pt x="306692" y="33337"/>
                </a:lnTo>
                <a:lnTo>
                  <a:pt x="305155" y="25311"/>
                </a:lnTo>
                <a:lnTo>
                  <a:pt x="300824" y="19113"/>
                </a:lnTo>
                <a:lnTo>
                  <a:pt x="294182" y="15113"/>
                </a:lnTo>
                <a:lnTo>
                  <a:pt x="285686" y="13703"/>
                </a:lnTo>
                <a:lnTo>
                  <a:pt x="277342" y="15049"/>
                </a:lnTo>
                <a:lnTo>
                  <a:pt x="270776" y="18872"/>
                </a:lnTo>
                <a:lnTo>
                  <a:pt x="266484" y="24815"/>
                </a:lnTo>
                <a:lnTo>
                  <a:pt x="264947" y="32562"/>
                </a:lnTo>
                <a:lnTo>
                  <a:pt x="264947" y="40043"/>
                </a:lnTo>
                <a:lnTo>
                  <a:pt x="268820" y="46520"/>
                </a:lnTo>
                <a:lnTo>
                  <a:pt x="275386" y="49872"/>
                </a:lnTo>
                <a:lnTo>
                  <a:pt x="291490" y="57365"/>
                </a:lnTo>
                <a:lnTo>
                  <a:pt x="295084" y="59182"/>
                </a:lnTo>
                <a:lnTo>
                  <a:pt x="297154" y="62407"/>
                </a:lnTo>
                <a:lnTo>
                  <a:pt x="297154" y="71831"/>
                </a:lnTo>
                <a:lnTo>
                  <a:pt x="292519" y="75311"/>
                </a:lnTo>
                <a:lnTo>
                  <a:pt x="279768" y="75311"/>
                </a:lnTo>
                <a:lnTo>
                  <a:pt x="275259" y="71323"/>
                </a:lnTo>
                <a:lnTo>
                  <a:pt x="275259" y="62001"/>
                </a:lnTo>
                <a:lnTo>
                  <a:pt x="264172" y="62001"/>
                </a:lnTo>
                <a:lnTo>
                  <a:pt x="264172" y="64592"/>
                </a:lnTo>
                <a:lnTo>
                  <a:pt x="265785" y="72618"/>
                </a:lnTo>
                <a:lnTo>
                  <a:pt x="270319" y="78816"/>
                </a:lnTo>
                <a:lnTo>
                  <a:pt x="277279" y="82816"/>
                </a:lnTo>
                <a:lnTo>
                  <a:pt x="286207" y="84226"/>
                </a:lnTo>
                <a:lnTo>
                  <a:pt x="294843" y="82880"/>
                </a:lnTo>
                <a:lnTo>
                  <a:pt x="301650" y="79095"/>
                </a:lnTo>
                <a:lnTo>
                  <a:pt x="306120" y="73228"/>
                </a:lnTo>
                <a:lnTo>
                  <a:pt x="307721" y="65633"/>
                </a:lnTo>
                <a:lnTo>
                  <a:pt x="307721" y="58013"/>
                </a:lnTo>
                <a:close/>
              </a:path>
              <a:path w="768985" h="110490">
                <a:moveTo>
                  <a:pt x="349313" y="14732"/>
                </a:moveTo>
                <a:lnTo>
                  <a:pt x="336042" y="14732"/>
                </a:lnTo>
                <a:lnTo>
                  <a:pt x="336042" y="0"/>
                </a:lnTo>
                <a:lnTo>
                  <a:pt x="325081" y="0"/>
                </a:lnTo>
                <a:lnTo>
                  <a:pt x="325081" y="14732"/>
                </a:lnTo>
                <a:lnTo>
                  <a:pt x="313105" y="14732"/>
                </a:lnTo>
                <a:lnTo>
                  <a:pt x="313105" y="23634"/>
                </a:lnTo>
                <a:lnTo>
                  <a:pt x="325081" y="23634"/>
                </a:lnTo>
                <a:lnTo>
                  <a:pt x="325081" y="76746"/>
                </a:lnTo>
                <a:lnTo>
                  <a:pt x="332955" y="83197"/>
                </a:lnTo>
                <a:lnTo>
                  <a:pt x="349313" y="83197"/>
                </a:lnTo>
                <a:lnTo>
                  <a:pt x="349313" y="74269"/>
                </a:lnTo>
                <a:lnTo>
                  <a:pt x="339394" y="74269"/>
                </a:lnTo>
                <a:lnTo>
                  <a:pt x="336042" y="71564"/>
                </a:lnTo>
                <a:lnTo>
                  <a:pt x="336042" y="23634"/>
                </a:lnTo>
                <a:lnTo>
                  <a:pt x="349313" y="23634"/>
                </a:lnTo>
                <a:lnTo>
                  <a:pt x="349313" y="14732"/>
                </a:lnTo>
                <a:close/>
              </a:path>
              <a:path w="768985" h="110490">
                <a:moveTo>
                  <a:pt x="389458" y="13703"/>
                </a:moveTo>
                <a:lnTo>
                  <a:pt x="381863" y="13703"/>
                </a:lnTo>
                <a:lnTo>
                  <a:pt x="375805" y="17576"/>
                </a:lnTo>
                <a:lnTo>
                  <a:pt x="371563" y="22225"/>
                </a:lnTo>
                <a:lnTo>
                  <a:pt x="371563" y="14732"/>
                </a:lnTo>
                <a:lnTo>
                  <a:pt x="360476" y="14732"/>
                </a:lnTo>
                <a:lnTo>
                  <a:pt x="360476" y="83197"/>
                </a:lnTo>
                <a:lnTo>
                  <a:pt x="371563" y="83197"/>
                </a:lnTo>
                <a:lnTo>
                  <a:pt x="371563" y="28930"/>
                </a:lnTo>
                <a:lnTo>
                  <a:pt x="379031" y="23380"/>
                </a:lnTo>
                <a:lnTo>
                  <a:pt x="389458" y="23380"/>
                </a:lnTo>
                <a:lnTo>
                  <a:pt x="389458" y="13703"/>
                </a:lnTo>
                <a:close/>
              </a:path>
              <a:path w="768985" h="110490">
                <a:moveTo>
                  <a:pt x="439953" y="33591"/>
                </a:moveTo>
                <a:lnTo>
                  <a:pt x="418172" y="13703"/>
                </a:lnTo>
                <a:lnTo>
                  <a:pt x="409397" y="15151"/>
                </a:lnTo>
                <a:lnTo>
                  <a:pt x="402501" y="19202"/>
                </a:lnTo>
                <a:lnTo>
                  <a:pt x="398018" y="25476"/>
                </a:lnTo>
                <a:lnTo>
                  <a:pt x="396405" y="33591"/>
                </a:lnTo>
                <a:lnTo>
                  <a:pt x="396405" y="36944"/>
                </a:lnTo>
                <a:lnTo>
                  <a:pt x="407352" y="36944"/>
                </a:lnTo>
                <a:lnTo>
                  <a:pt x="407352" y="26479"/>
                </a:lnTo>
                <a:lnTo>
                  <a:pt x="411861" y="22606"/>
                </a:lnTo>
                <a:lnTo>
                  <a:pt x="424357" y="22606"/>
                </a:lnTo>
                <a:lnTo>
                  <a:pt x="428993" y="26479"/>
                </a:lnTo>
                <a:lnTo>
                  <a:pt x="428993" y="42760"/>
                </a:lnTo>
                <a:lnTo>
                  <a:pt x="428993" y="51663"/>
                </a:lnTo>
                <a:lnTo>
                  <a:pt x="428993" y="71704"/>
                </a:lnTo>
                <a:lnTo>
                  <a:pt x="423837" y="75311"/>
                </a:lnTo>
                <a:lnTo>
                  <a:pt x="410959" y="75311"/>
                </a:lnTo>
                <a:lnTo>
                  <a:pt x="406831" y="72072"/>
                </a:lnTo>
                <a:lnTo>
                  <a:pt x="406831" y="56070"/>
                </a:lnTo>
                <a:lnTo>
                  <a:pt x="410959" y="52717"/>
                </a:lnTo>
                <a:lnTo>
                  <a:pt x="428993" y="51663"/>
                </a:lnTo>
                <a:lnTo>
                  <a:pt x="428993" y="42760"/>
                </a:lnTo>
                <a:lnTo>
                  <a:pt x="395897" y="62001"/>
                </a:lnTo>
                <a:lnTo>
                  <a:pt x="395897" y="77901"/>
                </a:lnTo>
                <a:lnTo>
                  <a:pt x="402971" y="84226"/>
                </a:lnTo>
                <a:lnTo>
                  <a:pt x="419849" y="84226"/>
                </a:lnTo>
                <a:lnTo>
                  <a:pt x="425132" y="81254"/>
                </a:lnTo>
                <a:lnTo>
                  <a:pt x="428993" y="77520"/>
                </a:lnTo>
                <a:lnTo>
                  <a:pt x="428993" y="83197"/>
                </a:lnTo>
                <a:lnTo>
                  <a:pt x="439953" y="83197"/>
                </a:lnTo>
                <a:lnTo>
                  <a:pt x="439953" y="77520"/>
                </a:lnTo>
                <a:lnTo>
                  <a:pt x="439953" y="75311"/>
                </a:lnTo>
                <a:lnTo>
                  <a:pt x="439953" y="51663"/>
                </a:lnTo>
                <a:lnTo>
                  <a:pt x="439953" y="33591"/>
                </a:lnTo>
                <a:close/>
              </a:path>
              <a:path w="768985" h="110490">
                <a:moveTo>
                  <a:pt x="482168" y="14732"/>
                </a:moveTo>
                <a:lnTo>
                  <a:pt x="468896" y="14732"/>
                </a:lnTo>
                <a:lnTo>
                  <a:pt x="468896" y="0"/>
                </a:lnTo>
                <a:lnTo>
                  <a:pt x="457936" y="0"/>
                </a:lnTo>
                <a:lnTo>
                  <a:pt x="457936" y="14732"/>
                </a:lnTo>
                <a:lnTo>
                  <a:pt x="445960" y="14732"/>
                </a:lnTo>
                <a:lnTo>
                  <a:pt x="445960" y="23634"/>
                </a:lnTo>
                <a:lnTo>
                  <a:pt x="457936" y="23634"/>
                </a:lnTo>
                <a:lnTo>
                  <a:pt x="457936" y="76746"/>
                </a:lnTo>
                <a:lnTo>
                  <a:pt x="465797" y="83197"/>
                </a:lnTo>
                <a:lnTo>
                  <a:pt x="482168" y="83197"/>
                </a:lnTo>
                <a:lnTo>
                  <a:pt x="482168" y="74269"/>
                </a:lnTo>
                <a:lnTo>
                  <a:pt x="472249" y="74269"/>
                </a:lnTo>
                <a:lnTo>
                  <a:pt x="468896" y="71564"/>
                </a:lnTo>
                <a:lnTo>
                  <a:pt x="468896" y="23634"/>
                </a:lnTo>
                <a:lnTo>
                  <a:pt x="482168" y="23634"/>
                </a:lnTo>
                <a:lnTo>
                  <a:pt x="482168" y="14732"/>
                </a:lnTo>
                <a:close/>
              </a:path>
              <a:path w="768985" h="110490">
                <a:moveTo>
                  <a:pt x="536117" y="33591"/>
                </a:moveTo>
                <a:lnTo>
                  <a:pt x="534466" y="25476"/>
                </a:lnTo>
                <a:lnTo>
                  <a:pt x="532371" y="22606"/>
                </a:lnTo>
                <a:lnTo>
                  <a:pt x="529869" y="19189"/>
                </a:lnTo>
                <a:lnTo>
                  <a:pt x="525170" y="16484"/>
                </a:lnTo>
                <a:lnTo>
                  <a:pt x="525170" y="26479"/>
                </a:lnTo>
                <a:lnTo>
                  <a:pt x="525170" y="44056"/>
                </a:lnTo>
                <a:lnTo>
                  <a:pt x="502627" y="44056"/>
                </a:lnTo>
                <a:lnTo>
                  <a:pt x="502627" y="26479"/>
                </a:lnTo>
                <a:lnTo>
                  <a:pt x="507263" y="22606"/>
                </a:lnTo>
                <a:lnTo>
                  <a:pt x="520395" y="22606"/>
                </a:lnTo>
                <a:lnTo>
                  <a:pt x="525170" y="26479"/>
                </a:lnTo>
                <a:lnTo>
                  <a:pt x="525170" y="16484"/>
                </a:lnTo>
                <a:lnTo>
                  <a:pt x="522859" y="15138"/>
                </a:lnTo>
                <a:lnTo>
                  <a:pt x="513969" y="13703"/>
                </a:lnTo>
                <a:lnTo>
                  <a:pt x="504977" y="15138"/>
                </a:lnTo>
                <a:lnTo>
                  <a:pt x="497878" y="19189"/>
                </a:lnTo>
                <a:lnTo>
                  <a:pt x="493217" y="25476"/>
                </a:lnTo>
                <a:lnTo>
                  <a:pt x="491540" y="33591"/>
                </a:lnTo>
                <a:lnTo>
                  <a:pt x="491540" y="64338"/>
                </a:lnTo>
                <a:lnTo>
                  <a:pt x="493217" y="72466"/>
                </a:lnTo>
                <a:lnTo>
                  <a:pt x="497878" y="78740"/>
                </a:lnTo>
                <a:lnTo>
                  <a:pt x="504977" y="82791"/>
                </a:lnTo>
                <a:lnTo>
                  <a:pt x="513969" y="84226"/>
                </a:lnTo>
                <a:lnTo>
                  <a:pt x="522859" y="82791"/>
                </a:lnTo>
                <a:lnTo>
                  <a:pt x="529869" y="78740"/>
                </a:lnTo>
                <a:lnTo>
                  <a:pt x="532384" y="75311"/>
                </a:lnTo>
                <a:lnTo>
                  <a:pt x="534466" y="72466"/>
                </a:lnTo>
                <a:lnTo>
                  <a:pt x="536117" y="64338"/>
                </a:lnTo>
                <a:lnTo>
                  <a:pt x="536117" y="61874"/>
                </a:lnTo>
                <a:lnTo>
                  <a:pt x="525170" y="61874"/>
                </a:lnTo>
                <a:lnTo>
                  <a:pt x="525170" y="71450"/>
                </a:lnTo>
                <a:lnTo>
                  <a:pt x="520395" y="75311"/>
                </a:lnTo>
                <a:lnTo>
                  <a:pt x="507263" y="75311"/>
                </a:lnTo>
                <a:lnTo>
                  <a:pt x="502627" y="71450"/>
                </a:lnTo>
                <a:lnTo>
                  <a:pt x="502627" y="53098"/>
                </a:lnTo>
                <a:lnTo>
                  <a:pt x="536117" y="53098"/>
                </a:lnTo>
                <a:lnTo>
                  <a:pt x="536117" y="44056"/>
                </a:lnTo>
                <a:lnTo>
                  <a:pt x="536117" y="33591"/>
                </a:lnTo>
                <a:close/>
              </a:path>
              <a:path w="768985" h="110490">
                <a:moveTo>
                  <a:pt x="591096" y="14732"/>
                </a:moveTo>
                <a:lnTo>
                  <a:pt x="580148" y="14732"/>
                </a:lnTo>
                <a:lnTo>
                  <a:pt x="580148" y="20154"/>
                </a:lnTo>
                <a:lnTo>
                  <a:pt x="580148" y="26225"/>
                </a:lnTo>
                <a:lnTo>
                  <a:pt x="580148" y="71704"/>
                </a:lnTo>
                <a:lnTo>
                  <a:pt x="575386" y="75311"/>
                </a:lnTo>
                <a:lnTo>
                  <a:pt x="562495" y="75311"/>
                </a:lnTo>
                <a:lnTo>
                  <a:pt x="558126" y="71056"/>
                </a:lnTo>
                <a:lnTo>
                  <a:pt x="558126" y="26873"/>
                </a:lnTo>
                <a:lnTo>
                  <a:pt x="562495" y="22606"/>
                </a:lnTo>
                <a:lnTo>
                  <a:pt x="575386" y="22606"/>
                </a:lnTo>
                <a:lnTo>
                  <a:pt x="580148" y="26225"/>
                </a:lnTo>
                <a:lnTo>
                  <a:pt x="580148" y="20154"/>
                </a:lnTo>
                <a:lnTo>
                  <a:pt x="576414" y="16535"/>
                </a:lnTo>
                <a:lnTo>
                  <a:pt x="571385" y="13703"/>
                </a:lnTo>
                <a:lnTo>
                  <a:pt x="565073" y="13703"/>
                </a:lnTo>
                <a:lnTo>
                  <a:pt x="557745" y="15024"/>
                </a:lnTo>
                <a:lnTo>
                  <a:pt x="552043" y="18796"/>
                </a:lnTo>
                <a:lnTo>
                  <a:pt x="548347" y="24663"/>
                </a:lnTo>
                <a:lnTo>
                  <a:pt x="547039" y="32308"/>
                </a:lnTo>
                <a:lnTo>
                  <a:pt x="547077" y="65887"/>
                </a:lnTo>
                <a:lnTo>
                  <a:pt x="548347" y="73279"/>
                </a:lnTo>
                <a:lnTo>
                  <a:pt x="552043" y="79146"/>
                </a:lnTo>
                <a:lnTo>
                  <a:pt x="557745" y="82905"/>
                </a:lnTo>
                <a:lnTo>
                  <a:pt x="565073" y="84226"/>
                </a:lnTo>
                <a:lnTo>
                  <a:pt x="571385" y="84226"/>
                </a:lnTo>
                <a:lnTo>
                  <a:pt x="576414" y="81381"/>
                </a:lnTo>
                <a:lnTo>
                  <a:pt x="580148" y="77901"/>
                </a:lnTo>
                <a:lnTo>
                  <a:pt x="580148" y="97015"/>
                </a:lnTo>
                <a:lnTo>
                  <a:pt x="575640" y="101422"/>
                </a:lnTo>
                <a:lnTo>
                  <a:pt x="562762" y="101422"/>
                </a:lnTo>
                <a:lnTo>
                  <a:pt x="558126" y="97409"/>
                </a:lnTo>
                <a:lnTo>
                  <a:pt x="558126" y="90563"/>
                </a:lnTo>
                <a:lnTo>
                  <a:pt x="547039" y="90563"/>
                </a:lnTo>
                <a:lnTo>
                  <a:pt x="547039" y="91846"/>
                </a:lnTo>
                <a:lnTo>
                  <a:pt x="548792" y="99364"/>
                </a:lnTo>
                <a:lnTo>
                  <a:pt x="553554" y="105206"/>
                </a:lnTo>
                <a:lnTo>
                  <a:pt x="560565" y="108978"/>
                </a:lnTo>
                <a:lnTo>
                  <a:pt x="569061" y="110324"/>
                </a:lnTo>
                <a:lnTo>
                  <a:pt x="577938" y="108813"/>
                </a:lnTo>
                <a:lnTo>
                  <a:pt x="584911" y="104584"/>
                </a:lnTo>
                <a:lnTo>
                  <a:pt x="587133" y="101422"/>
                </a:lnTo>
                <a:lnTo>
                  <a:pt x="589457" y="98120"/>
                </a:lnTo>
                <a:lnTo>
                  <a:pt x="590892" y="90944"/>
                </a:lnTo>
                <a:lnTo>
                  <a:pt x="590969" y="90563"/>
                </a:lnTo>
                <a:lnTo>
                  <a:pt x="591096" y="77901"/>
                </a:lnTo>
                <a:lnTo>
                  <a:pt x="591096" y="75311"/>
                </a:lnTo>
                <a:lnTo>
                  <a:pt x="591096" y="22606"/>
                </a:lnTo>
                <a:lnTo>
                  <a:pt x="591096" y="20154"/>
                </a:lnTo>
                <a:lnTo>
                  <a:pt x="591096" y="14732"/>
                </a:lnTo>
                <a:close/>
              </a:path>
              <a:path w="768985" h="110490">
                <a:moveTo>
                  <a:pt x="649414" y="14732"/>
                </a:moveTo>
                <a:lnTo>
                  <a:pt x="638860" y="14732"/>
                </a:lnTo>
                <a:lnTo>
                  <a:pt x="623773" y="66141"/>
                </a:lnTo>
                <a:lnTo>
                  <a:pt x="609346" y="14732"/>
                </a:lnTo>
                <a:lnTo>
                  <a:pt x="598792" y="14732"/>
                </a:lnTo>
                <a:lnTo>
                  <a:pt x="618617" y="83718"/>
                </a:lnTo>
                <a:lnTo>
                  <a:pt x="611289" y="109029"/>
                </a:lnTo>
                <a:lnTo>
                  <a:pt x="621461" y="109029"/>
                </a:lnTo>
                <a:lnTo>
                  <a:pt x="649414" y="14732"/>
                </a:lnTo>
                <a:close/>
              </a:path>
              <a:path w="768985" h="110490">
                <a:moveTo>
                  <a:pt x="661631" y="68846"/>
                </a:moveTo>
                <a:lnTo>
                  <a:pt x="649262" y="68846"/>
                </a:lnTo>
                <a:lnTo>
                  <a:pt x="649262" y="83185"/>
                </a:lnTo>
                <a:lnTo>
                  <a:pt x="661631" y="83185"/>
                </a:lnTo>
                <a:lnTo>
                  <a:pt x="661631" y="68846"/>
                </a:lnTo>
                <a:close/>
              </a:path>
              <a:path w="768985" h="110490">
                <a:moveTo>
                  <a:pt x="716495" y="14732"/>
                </a:moveTo>
                <a:lnTo>
                  <a:pt x="705535" y="14732"/>
                </a:lnTo>
                <a:lnTo>
                  <a:pt x="705535" y="71704"/>
                </a:lnTo>
                <a:lnTo>
                  <a:pt x="700900" y="75311"/>
                </a:lnTo>
                <a:lnTo>
                  <a:pt x="688022" y="75311"/>
                </a:lnTo>
                <a:lnTo>
                  <a:pt x="683514" y="71831"/>
                </a:lnTo>
                <a:lnTo>
                  <a:pt x="683514" y="14732"/>
                </a:lnTo>
                <a:lnTo>
                  <a:pt x="672439" y="14732"/>
                </a:lnTo>
                <a:lnTo>
                  <a:pt x="672439" y="77647"/>
                </a:lnTo>
                <a:lnTo>
                  <a:pt x="679894" y="84226"/>
                </a:lnTo>
                <a:lnTo>
                  <a:pt x="696645" y="84226"/>
                </a:lnTo>
                <a:lnTo>
                  <a:pt x="701802" y="81381"/>
                </a:lnTo>
                <a:lnTo>
                  <a:pt x="705535" y="77774"/>
                </a:lnTo>
                <a:lnTo>
                  <a:pt x="705535" y="83197"/>
                </a:lnTo>
                <a:lnTo>
                  <a:pt x="716495" y="83197"/>
                </a:lnTo>
                <a:lnTo>
                  <a:pt x="716495" y="14732"/>
                </a:lnTo>
                <a:close/>
              </a:path>
              <a:path w="768985" h="110490">
                <a:moveTo>
                  <a:pt x="768756" y="14732"/>
                </a:moveTo>
                <a:lnTo>
                  <a:pt x="728433" y="14732"/>
                </a:lnTo>
                <a:lnTo>
                  <a:pt x="728433" y="23634"/>
                </a:lnTo>
                <a:lnTo>
                  <a:pt x="755878" y="23634"/>
                </a:lnTo>
                <a:lnTo>
                  <a:pt x="728052" y="76098"/>
                </a:lnTo>
                <a:lnTo>
                  <a:pt x="728052" y="83197"/>
                </a:lnTo>
                <a:lnTo>
                  <a:pt x="768629" y="83197"/>
                </a:lnTo>
                <a:lnTo>
                  <a:pt x="768629" y="74269"/>
                </a:lnTo>
                <a:lnTo>
                  <a:pt x="740930" y="74269"/>
                </a:lnTo>
                <a:lnTo>
                  <a:pt x="768756" y="21844"/>
                </a:lnTo>
                <a:lnTo>
                  <a:pt x="768756" y="147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67194" y="8573004"/>
            <a:ext cx="208256" cy="207473"/>
          </a:xfrm>
          <a:prstGeom prst="rect">
            <a:avLst/>
          </a:prstGeom>
        </p:spPr>
      </p:pic>
      <p:sp>
        <p:nvSpPr>
          <p:cNvPr id="47" name="object 47" descr=""/>
          <p:cNvSpPr txBox="1"/>
          <p:nvPr/>
        </p:nvSpPr>
        <p:spPr>
          <a:xfrm>
            <a:off x="5725591" y="5400586"/>
            <a:ext cx="6410960" cy="1098550"/>
          </a:xfrm>
          <a:prstGeom prst="rect">
            <a:avLst/>
          </a:prstGeom>
          <a:ln w="6921">
            <a:solidFill>
              <a:srgbClr val="F15A29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430530">
              <a:lnSpc>
                <a:spcPct val="100000"/>
              </a:lnSpc>
              <a:spcBef>
                <a:spcPts val="140"/>
              </a:spcBef>
            </a:pPr>
            <a:r>
              <a:rPr dirty="0" sz="1500" spc="-65" i="1">
                <a:solidFill>
                  <a:srgbClr val="414042"/>
                </a:solidFill>
                <a:latin typeface="Verdana"/>
                <a:cs typeface="Verdana"/>
              </a:rPr>
              <a:t>ўз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ҳудудларида</a:t>
            </a:r>
            <a:r>
              <a:rPr dirty="0" sz="1500" spc="-3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Стратегияни</a:t>
            </a:r>
            <a:r>
              <a:rPr dirty="0" sz="1500" spc="-3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тегишли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45" i="1">
                <a:solidFill>
                  <a:srgbClr val="414042"/>
                </a:solidFill>
                <a:latin typeface="Verdana"/>
                <a:cs typeface="Verdana"/>
              </a:rPr>
              <a:t>йилларда</a:t>
            </a:r>
            <a:endParaRPr sz="1500">
              <a:latin typeface="Verdana"/>
              <a:cs typeface="Verdana"/>
            </a:endParaRPr>
          </a:p>
          <a:p>
            <a:pPr marL="381635" marR="557530">
              <a:lnSpc>
                <a:spcPct val="116700"/>
              </a:lnSpc>
            </a:pP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ҳудудлар</a:t>
            </a:r>
            <a:r>
              <a:rPr dirty="0" sz="1500" spc="3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кесимида</a:t>
            </a:r>
            <a:r>
              <a:rPr dirty="0" sz="1500" spc="4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амалга</a:t>
            </a:r>
            <a:r>
              <a:rPr dirty="0" sz="1500" spc="3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ошириш</a:t>
            </a:r>
            <a:r>
              <a:rPr dirty="0" sz="1500" spc="-4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ҳолатини</a:t>
            </a:r>
            <a:r>
              <a:rPr dirty="0" sz="1500" spc="-6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25" b="1" i="1">
                <a:solidFill>
                  <a:srgbClr val="F15A29"/>
                </a:solidFill>
                <a:latin typeface="Verdana"/>
                <a:cs typeface="Verdana"/>
              </a:rPr>
              <a:t>ҳар </a:t>
            </a:r>
            <a:r>
              <a:rPr dirty="0" sz="1500" b="1" i="1">
                <a:solidFill>
                  <a:srgbClr val="F15A29"/>
                </a:solidFill>
                <a:latin typeface="Verdana"/>
                <a:cs typeface="Verdana"/>
              </a:rPr>
              <a:t>чоракда</a:t>
            </a:r>
            <a:r>
              <a:rPr dirty="0" sz="1500" spc="-5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муҳокама</a:t>
            </a:r>
            <a:r>
              <a:rPr dirty="0" sz="1500" spc="-2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қилиб</a:t>
            </a:r>
            <a:r>
              <a:rPr dirty="0" sz="1500" spc="-2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5" i="1">
                <a:solidFill>
                  <a:srgbClr val="414042"/>
                </a:solidFill>
                <a:latin typeface="Verdana"/>
                <a:cs typeface="Verdana"/>
              </a:rPr>
              <a:t>боради</a:t>
            </a:r>
            <a:r>
              <a:rPr dirty="0" sz="1500" spc="-2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70" i="1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1500" spc="-2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назорат 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тадбирларини</a:t>
            </a:r>
            <a:r>
              <a:rPr dirty="0" sz="1500" spc="-9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ўтказади.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956716" y="5400586"/>
            <a:ext cx="4769485" cy="1109980"/>
          </a:xfrm>
          <a:custGeom>
            <a:avLst/>
            <a:gdLst/>
            <a:ahLst/>
            <a:cxnLst/>
            <a:rect l="l" t="t" r="r" b="b"/>
            <a:pathLst>
              <a:path w="4769485" h="1109979">
                <a:moveTo>
                  <a:pt x="4768875" y="0"/>
                </a:moveTo>
                <a:lnTo>
                  <a:pt x="0" y="0"/>
                </a:lnTo>
                <a:lnTo>
                  <a:pt x="0" y="1109560"/>
                </a:lnTo>
                <a:lnTo>
                  <a:pt x="4768875" y="1109560"/>
                </a:lnTo>
                <a:lnTo>
                  <a:pt x="4768875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956716" y="5400586"/>
            <a:ext cx="4769485" cy="1109980"/>
          </a:xfrm>
          <a:prstGeom prst="rect">
            <a:avLst/>
          </a:prstGeom>
        </p:spPr>
        <p:txBody>
          <a:bodyPr wrap="square" lIns="0" tIns="1949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35"/>
              </a:spcBef>
            </a:pPr>
            <a:endParaRPr sz="1500">
              <a:latin typeface="Times New Roman"/>
              <a:cs typeface="Times New Roman"/>
            </a:endParaRPr>
          </a:p>
          <a:p>
            <a:pPr marL="282575">
              <a:lnSpc>
                <a:spcPct val="100000"/>
              </a:lnSpc>
            </a:pPr>
            <a:r>
              <a:rPr dirty="0" sz="1500" spc="65" b="1">
                <a:solidFill>
                  <a:srgbClr val="1B75BC"/>
                </a:solidFill>
                <a:latin typeface="Tahoma"/>
                <a:cs typeface="Tahoma"/>
              </a:rPr>
              <a:t>Маҳаллий</a:t>
            </a:r>
            <a:r>
              <a:rPr dirty="0" sz="1500" spc="1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500" spc="55" b="1">
                <a:solidFill>
                  <a:srgbClr val="1B75BC"/>
                </a:solidFill>
                <a:latin typeface="Tahoma"/>
                <a:cs typeface="Tahoma"/>
              </a:rPr>
              <a:t>Кенгашлар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849165" y="5827138"/>
            <a:ext cx="5154930" cy="223520"/>
            <a:chOff x="849165" y="5827138"/>
            <a:chExt cx="5154930" cy="223520"/>
          </a:xfrm>
        </p:grpSpPr>
        <p:pic>
          <p:nvPicPr>
            <p:cNvPr id="51" name="object 5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9165" y="5827138"/>
              <a:ext cx="223113" cy="223113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72149" y="5848565"/>
              <a:ext cx="131533" cy="1315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57684" y="1935053"/>
            <a:ext cx="11788775" cy="6579234"/>
          </a:xfrm>
          <a:custGeom>
            <a:avLst/>
            <a:gdLst/>
            <a:ahLst/>
            <a:cxnLst/>
            <a:rect l="l" t="t" r="r" b="b"/>
            <a:pathLst>
              <a:path w="11788775" h="6579234">
                <a:moveTo>
                  <a:pt x="11719598" y="6579019"/>
                </a:moveTo>
                <a:lnTo>
                  <a:pt x="69037" y="6579019"/>
                </a:lnTo>
                <a:lnTo>
                  <a:pt x="42165" y="6573593"/>
                </a:lnTo>
                <a:lnTo>
                  <a:pt x="20221" y="6558797"/>
                </a:lnTo>
                <a:lnTo>
                  <a:pt x="5425" y="6536853"/>
                </a:lnTo>
                <a:lnTo>
                  <a:pt x="0" y="6509981"/>
                </a:lnTo>
                <a:lnTo>
                  <a:pt x="0" y="69037"/>
                </a:lnTo>
                <a:lnTo>
                  <a:pt x="5425" y="42165"/>
                </a:lnTo>
                <a:lnTo>
                  <a:pt x="20221" y="20221"/>
                </a:lnTo>
                <a:lnTo>
                  <a:pt x="42165" y="5425"/>
                </a:lnTo>
                <a:lnTo>
                  <a:pt x="69037" y="0"/>
                </a:lnTo>
                <a:lnTo>
                  <a:pt x="11719598" y="0"/>
                </a:lnTo>
                <a:lnTo>
                  <a:pt x="11746469" y="5425"/>
                </a:lnTo>
                <a:lnTo>
                  <a:pt x="11768413" y="20221"/>
                </a:lnTo>
                <a:lnTo>
                  <a:pt x="11783209" y="42165"/>
                </a:lnTo>
                <a:lnTo>
                  <a:pt x="11788635" y="69037"/>
                </a:lnTo>
                <a:lnTo>
                  <a:pt x="11788635" y="6509981"/>
                </a:lnTo>
                <a:lnTo>
                  <a:pt x="11783209" y="6536853"/>
                </a:lnTo>
                <a:lnTo>
                  <a:pt x="11768413" y="6558797"/>
                </a:lnTo>
                <a:lnTo>
                  <a:pt x="11746469" y="6573593"/>
                </a:lnTo>
                <a:lnTo>
                  <a:pt x="11719598" y="6579019"/>
                </a:lnTo>
                <a:close/>
              </a:path>
            </a:pathLst>
          </a:custGeom>
          <a:ln w="7226">
            <a:solidFill>
              <a:srgbClr val="00AEEF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974639" y="1110681"/>
            <a:ext cx="14236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40" b="1">
                <a:solidFill>
                  <a:srgbClr val="F15A29"/>
                </a:solidFill>
                <a:latin typeface="Tahoma"/>
                <a:cs typeface="Tahoma"/>
              </a:rPr>
              <a:t>I.</a:t>
            </a:r>
            <a:r>
              <a:rPr dirty="0" sz="1800" spc="1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800" spc="130" b="1">
                <a:solidFill>
                  <a:srgbClr val="F15A29"/>
                </a:solidFill>
                <a:latin typeface="Tahoma"/>
                <a:cs typeface="Tahoma"/>
              </a:rPr>
              <a:t>ФАРМОН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394470" y="2906509"/>
            <a:ext cx="8121015" cy="63563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dirty="0" sz="1700" spc="55" b="1">
                <a:solidFill>
                  <a:srgbClr val="414042"/>
                </a:solidFill>
                <a:latin typeface="Tahoma"/>
                <a:cs typeface="Tahoma"/>
              </a:rPr>
              <a:t>Стратегкянкнг</a:t>
            </a:r>
            <a:r>
              <a:rPr dirty="0" sz="170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120" b="1">
                <a:solidFill>
                  <a:srgbClr val="1B75BC"/>
                </a:solidFill>
                <a:latin typeface="Tahoma"/>
                <a:cs typeface="Tahoma"/>
              </a:rPr>
              <a:t>ижросини</a:t>
            </a:r>
            <a:r>
              <a:rPr dirty="0" sz="1700" spc="3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00" b="1">
                <a:solidFill>
                  <a:srgbClr val="1B75BC"/>
                </a:solidFill>
                <a:latin typeface="Tahoma"/>
                <a:cs typeface="Tahoma"/>
              </a:rPr>
              <a:t>ташкил</a:t>
            </a:r>
            <a:r>
              <a:rPr dirty="0" sz="1700" spc="3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10" b="1">
                <a:solidFill>
                  <a:srgbClr val="1B75BC"/>
                </a:solidFill>
                <a:latin typeface="Tahoma"/>
                <a:cs typeface="Tahoma"/>
              </a:rPr>
              <a:t>этиш</a:t>
            </a:r>
            <a:r>
              <a:rPr dirty="0" sz="1700" spc="3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95" b="1">
                <a:solidFill>
                  <a:srgbClr val="1B75BC"/>
                </a:solidFill>
                <a:latin typeface="Tahoma"/>
                <a:cs typeface="Tahoma"/>
              </a:rPr>
              <a:t>бўйича</a:t>
            </a:r>
            <a:r>
              <a:rPr dirty="0" sz="1700" spc="3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95" b="1">
                <a:solidFill>
                  <a:srgbClr val="1B75BC"/>
                </a:solidFill>
                <a:latin typeface="Tahoma"/>
                <a:cs typeface="Tahoma"/>
              </a:rPr>
              <a:t>аниқ</a:t>
            </a:r>
            <a:r>
              <a:rPr dirty="0" sz="1700" spc="3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75" b="1">
                <a:solidFill>
                  <a:srgbClr val="1B75BC"/>
                </a:solidFill>
                <a:latin typeface="Tahoma"/>
                <a:cs typeface="Tahoma"/>
              </a:rPr>
              <a:t>механизмлар</a:t>
            </a:r>
            <a:endParaRPr sz="17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dirty="0" sz="1700" spc="85" b="1">
                <a:solidFill>
                  <a:srgbClr val="414042"/>
                </a:solidFill>
                <a:latin typeface="Tahoma"/>
                <a:cs typeface="Tahoma"/>
              </a:rPr>
              <a:t>6елгкланмо</a:t>
            </a:r>
            <a:r>
              <a:rPr dirty="0" sz="1700" spc="8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50" b="1">
                <a:solidFill>
                  <a:srgbClr val="414042"/>
                </a:solidFill>
                <a:latin typeface="Tahoma"/>
                <a:cs typeface="Tahoma"/>
              </a:rPr>
              <a:t>да.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19673" y="4008945"/>
            <a:ext cx="6410960" cy="1667510"/>
          </a:xfrm>
          <a:prstGeom prst="rect">
            <a:avLst/>
          </a:prstGeom>
          <a:ln w="7873">
            <a:solidFill>
              <a:srgbClr val="F15A29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1500">
              <a:latin typeface="Times New Roman"/>
              <a:cs typeface="Times New Roman"/>
            </a:endParaRPr>
          </a:p>
          <a:p>
            <a:pPr marL="381635" marR="848994">
              <a:lnSpc>
                <a:spcPct val="105600"/>
              </a:lnSpc>
            </a:pPr>
            <a:r>
              <a:rPr dirty="0" sz="1500" b="1" i="1">
                <a:solidFill>
                  <a:srgbClr val="F15A29"/>
                </a:solidFill>
                <a:latin typeface="Verdana"/>
                <a:cs typeface="Verdana"/>
              </a:rPr>
              <a:t>ҳар</a:t>
            </a:r>
            <a:r>
              <a:rPr dirty="0" sz="1500" spc="-10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F15A29"/>
                </a:solidFill>
                <a:latin typeface="Verdana"/>
                <a:cs typeface="Verdana"/>
              </a:rPr>
              <a:t>ярим</a:t>
            </a:r>
            <a:r>
              <a:rPr dirty="0" sz="1500" spc="-5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F15A29"/>
                </a:solidFill>
                <a:latin typeface="Verdana"/>
                <a:cs typeface="Verdana"/>
              </a:rPr>
              <a:t>йилда</a:t>
            </a:r>
            <a:r>
              <a:rPr dirty="0" sz="1500" spc="-5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Стратегия</a:t>
            </a:r>
            <a:r>
              <a:rPr dirty="0" sz="1500" spc="-9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70" i="1">
                <a:solidFill>
                  <a:srgbClr val="414042"/>
                </a:solidFill>
                <a:latin typeface="Verdana"/>
                <a:cs typeface="Verdana"/>
              </a:rPr>
              <a:t>амалга</a:t>
            </a:r>
            <a:r>
              <a:rPr dirty="0" sz="1500" spc="-9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40" i="1">
                <a:solidFill>
                  <a:srgbClr val="414042"/>
                </a:solidFill>
                <a:latin typeface="Verdana"/>
                <a:cs typeface="Verdana"/>
              </a:rPr>
              <a:t>оширилишини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танқидий</a:t>
            </a:r>
            <a:r>
              <a:rPr dirty="0" sz="1500" spc="-4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муҳокама</a:t>
            </a:r>
            <a:r>
              <a:rPr dirty="0" sz="1500" spc="5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қилиб</a:t>
            </a:r>
            <a:r>
              <a:rPr dirty="0" sz="1500" spc="6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боради;</a:t>
            </a:r>
            <a:endParaRPr sz="1500">
              <a:latin typeface="Verdana"/>
              <a:cs typeface="Verdana"/>
            </a:endParaRPr>
          </a:p>
          <a:p>
            <a:pPr marL="381635">
              <a:lnSpc>
                <a:spcPct val="100000"/>
              </a:lnSpc>
              <a:spcBef>
                <a:spcPts val="1400"/>
              </a:spcBef>
            </a:pPr>
            <a:r>
              <a:rPr dirty="0" sz="1500" spc="-65" i="1">
                <a:solidFill>
                  <a:srgbClr val="414042"/>
                </a:solidFill>
                <a:latin typeface="Verdana"/>
                <a:cs typeface="Verdana"/>
              </a:rPr>
              <a:t>ўз</a:t>
            </a:r>
            <a:r>
              <a:rPr dirty="0" sz="1500" spc="-7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вақтида</a:t>
            </a:r>
            <a:r>
              <a:rPr dirty="0" sz="1500" spc="-7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70" i="1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1500" spc="-7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25" i="1">
                <a:solidFill>
                  <a:srgbClr val="414042"/>
                </a:solidFill>
                <a:latin typeface="Verdana"/>
                <a:cs typeface="Verdana"/>
              </a:rPr>
              <a:t>тўлиқ</a:t>
            </a:r>
            <a:r>
              <a:rPr dirty="0" sz="1500" spc="-7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5" i="1">
                <a:solidFill>
                  <a:srgbClr val="414042"/>
                </a:solidFill>
                <a:latin typeface="Verdana"/>
                <a:cs typeface="Verdana"/>
              </a:rPr>
              <a:t>бажарилмаган</a:t>
            </a:r>
            <a:r>
              <a:rPr dirty="0" sz="1500" spc="-7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тадбирлар</a:t>
            </a:r>
            <a:r>
              <a:rPr dirty="0" sz="1500" spc="-7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45" i="1">
                <a:solidFill>
                  <a:srgbClr val="414042"/>
                </a:solidFill>
                <a:latin typeface="Verdana"/>
                <a:cs typeface="Verdana"/>
              </a:rPr>
              <a:t>юзасидан</a:t>
            </a:r>
            <a:endParaRPr sz="1500">
              <a:latin typeface="Verdana"/>
              <a:cs typeface="Verdana"/>
            </a:endParaRPr>
          </a:p>
          <a:p>
            <a:pPr marL="381635">
              <a:lnSpc>
                <a:spcPct val="100000"/>
              </a:lnSpc>
              <a:spcBef>
                <a:spcPts val="100"/>
              </a:spcBef>
            </a:pP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вазирларга</a:t>
            </a:r>
            <a:r>
              <a:rPr dirty="0" sz="1500" spc="-3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нисбатан</a:t>
            </a:r>
            <a:r>
              <a:rPr dirty="0" sz="1500" spc="-3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тегишли</a:t>
            </a:r>
            <a:r>
              <a:rPr dirty="0" sz="1500" spc="-3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чоралар</a:t>
            </a:r>
            <a:r>
              <a:rPr dirty="0" sz="1500" spc="-2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кўради.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950798" y="4008945"/>
            <a:ext cx="4769485" cy="1684655"/>
          </a:xfrm>
          <a:custGeom>
            <a:avLst/>
            <a:gdLst/>
            <a:ahLst/>
            <a:cxnLst/>
            <a:rect l="l" t="t" r="r" b="b"/>
            <a:pathLst>
              <a:path w="4769485" h="1684654">
                <a:moveTo>
                  <a:pt x="4768875" y="0"/>
                </a:moveTo>
                <a:lnTo>
                  <a:pt x="0" y="0"/>
                </a:lnTo>
                <a:lnTo>
                  <a:pt x="0" y="1684032"/>
                </a:lnTo>
                <a:lnTo>
                  <a:pt x="4768875" y="1684032"/>
                </a:lnTo>
                <a:lnTo>
                  <a:pt x="4768875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50798" y="4008945"/>
            <a:ext cx="4769485" cy="1684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1500">
              <a:latin typeface="Times New Roman"/>
              <a:cs typeface="Times New Roman"/>
            </a:endParaRPr>
          </a:p>
          <a:p>
            <a:pPr marL="282575">
              <a:lnSpc>
                <a:spcPct val="100000"/>
              </a:lnSpc>
            </a:pPr>
            <a:r>
              <a:rPr dirty="0" sz="1500" spc="85" b="1">
                <a:solidFill>
                  <a:srgbClr val="1B75BC"/>
                </a:solidFill>
                <a:latin typeface="Tahoma"/>
                <a:cs typeface="Tahoma"/>
              </a:rPr>
              <a:t>Ҳукумат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843246" y="4393298"/>
            <a:ext cx="5154930" cy="861694"/>
            <a:chOff x="843246" y="4393298"/>
            <a:chExt cx="5154930" cy="861694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246" y="4740414"/>
              <a:ext cx="223113" cy="22311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6230" y="4393298"/>
              <a:ext cx="131533" cy="13153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6230" y="5122871"/>
              <a:ext cx="131533" cy="131533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5721096" y="5981662"/>
            <a:ext cx="6410960" cy="1525905"/>
          </a:xfrm>
          <a:prstGeom prst="rect">
            <a:avLst/>
          </a:prstGeom>
          <a:ln w="8153">
            <a:solidFill>
              <a:srgbClr val="F15A29"/>
            </a:solidFill>
          </a:ln>
        </p:spPr>
        <p:txBody>
          <a:bodyPr wrap="square" lIns="0" tIns="125730" rIns="0" bIns="0" rtlCol="0" vert="horz">
            <a:spAutoFit/>
          </a:bodyPr>
          <a:lstStyle/>
          <a:p>
            <a:pPr marL="381635" marR="81280">
              <a:lnSpc>
                <a:spcPct val="108400"/>
              </a:lnSpc>
              <a:spcBef>
                <a:spcPts val="990"/>
              </a:spcBef>
            </a:pP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Стратегия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бажарилиши</a:t>
            </a:r>
            <a:r>
              <a:rPr dirty="0" sz="1500" spc="-3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устидан</a:t>
            </a:r>
            <a:r>
              <a:rPr dirty="0" sz="1500" spc="-3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жамоатчилик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назоратини</a:t>
            </a:r>
            <a:r>
              <a:rPr dirty="0" sz="1500" spc="2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ўрнатиш</a:t>
            </a:r>
            <a:r>
              <a:rPr dirty="0" sz="1500" spc="-5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65" i="1">
                <a:solidFill>
                  <a:srgbClr val="414042"/>
                </a:solidFill>
                <a:latin typeface="Verdana"/>
                <a:cs typeface="Verdana"/>
              </a:rPr>
              <a:t>мақсадида</a:t>
            </a:r>
            <a:r>
              <a:rPr dirty="0" sz="1500" spc="-7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аҳоли</a:t>
            </a:r>
            <a:r>
              <a:rPr dirty="0" sz="1500" spc="3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томонидан</a:t>
            </a:r>
            <a:r>
              <a:rPr dirty="0" sz="1500" spc="2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25" b="1" i="1">
                <a:solidFill>
                  <a:srgbClr val="1B75BC"/>
                </a:solidFill>
                <a:latin typeface="Verdana"/>
                <a:cs typeface="Verdana"/>
              </a:rPr>
              <a:t>ҳар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бир</a:t>
            </a:r>
            <a:r>
              <a:rPr dirty="0" sz="1500" spc="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мақсад</a:t>
            </a:r>
            <a:r>
              <a:rPr dirty="0" sz="1500" spc="1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ва</a:t>
            </a:r>
            <a:r>
              <a:rPr dirty="0" sz="1500" spc="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кўрсаткич</a:t>
            </a:r>
            <a:r>
              <a:rPr dirty="0" sz="1500" spc="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кесимида</a:t>
            </a:r>
            <a:r>
              <a:rPr dirty="0" sz="1500" spc="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унинг</a:t>
            </a:r>
            <a:r>
              <a:rPr dirty="0" sz="1500" spc="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ижросини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баҳолаш,</a:t>
            </a:r>
            <a:r>
              <a:rPr dirty="0" sz="1500" spc="-10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фикр</a:t>
            </a:r>
            <a:r>
              <a:rPr dirty="0" sz="1500" spc="-10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ва</a:t>
            </a:r>
            <a:r>
              <a:rPr dirty="0" sz="1500" spc="-10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таклифларни</a:t>
            </a:r>
            <a:r>
              <a:rPr dirty="0" sz="1500" spc="-10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қолдириш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имкониятини</a:t>
            </a:r>
            <a:r>
              <a:rPr dirty="0" sz="1500" spc="1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берувчи</a:t>
            </a:r>
            <a:r>
              <a:rPr dirty="0" sz="1500" spc="114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F15A29"/>
                </a:solidFill>
                <a:latin typeface="Verdana"/>
                <a:cs typeface="Verdana"/>
              </a:rPr>
              <a:t>платформа</a:t>
            </a:r>
            <a:r>
              <a:rPr dirty="0" sz="1500" spc="35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ишга</a:t>
            </a:r>
            <a:r>
              <a:rPr dirty="0" sz="1500" spc="1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туширилади.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952220" y="5981674"/>
            <a:ext cx="4769485" cy="1541780"/>
          </a:xfrm>
          <a:custGeom>
            <a:avLst/>
            <a:gdLst/>
            <a:ahLst/>
            <a:cxnLst/>
            <a:rect l="l" t="t" r="r" b="b"/>
            <a:pathLst>
              <a:path w="4769485" h="1541779">
                <a:moveTo>
                  <a:pt x="4768875" y="0"/>
                </a:moveTo>
                <a:lnTo>
                  <a:pt x="0" y="0"/>
                </a:lnTo>
                <a:lnTo>
                  <a:pt x="0" y="1541195"/>
                </a:lnTo>
                <a:lnTo>
                  <a:pt x="4768875" y="1541195"/>
                </a:lnTo>
                <a:lnTo>
                  <a:pt x="4768875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952220" y="5981674"/>
            <a:ext cx="4769485" cy="1541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10"/>
              </a:spcBef>
            </a:pPr>
            <a:endParaRPr sz="1500">
              <a:latin typeface="Times New Roman"/>
              <a:cs typeface="Times New Roman"/>
            </a:endParaRPr>
          </a:p>
          <a:p>
            <a:pPr marL="281305">
              <a:lnSpc>
                <a:spcPct val="100000"/>
              </a:lnSpc>
            </a:pPr>
            <a:r>
              <a:rPr dirty="0" sz="1500" spc="45" b="1">
                <a:solidFill>
                  <a:srgbClr val="1B75BC"/>
                </a:solidFill>
                <a:latin typeface="Tahoma"/>
                <a:cs typeface="Tahoma"/>
              </a:rPr>
              <a:t>Платформа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844673" y="6636961"/>
            <a:ext cx="5154930" cy="223520"/>
            <a:chOff x="844673" y="6636961"/>
            <a:chExt cx="5154930" cy="223520"/>
          </a:xfrm>
        </p:grpSpPr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673" y="6636961"/>
              <a:ext cx="223100" cy="22311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7657" y="6671081"/>
              <a:ext cx="131521" cy="131546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8174155" y="947875"/>
            <a:ext cx="2183765" cy="3733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50" spc="130" b="1">
                <a:solidFill>
                  <a:srgbClr val="2B3890"/>
                </a:solidFill>
                <a:latin typeface="Tahoma"/>
                <a:cs typeface="Tahoma"/>
              </a:rPr>
              <a:t>ЎЗБЕКИСТОН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163154" y="824852"/>
            <a:ext cx="4324985" cy="894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2685" algn="l"/>
              </a:tabLst>
            </a:pPr>
            <a:r>
              <a:rPr dirty="0" baseline="2469" sz="3375" spc="67" b="0">
                <a:solidFill>
                  <a:srgbClr val="2B3890"/>
                </a:solidFill>
                <a:latin typeface="Verdana"/>
                <a:cs typeface="Verdana"/>
              </a:rPr>
              <a:t>СТРАТЕГИRСИ</a:t>
            </a:r>
            <a:r>
              <a:rPr dirty="0" baseline="2469" sz="3375" b="0">
                <a:solidFill>
                  <a:srgbClr val="2B3890"/>
                </a:solidFill>
                <a:latin typeface="Verdana"/>
                <a:cs typeface="Verdana"/>
              </a:rPr>
              <a:t>	</a:t>
            </a:r>
            <a:r>
              <a:rPr dirty="0" sz="5700" spc="35">
                <a:solidFill>
                  <a:srgbClr val="2B3890"/>
                </a:solidFill>
              </a:rPr>
              <a:t>2030</a:t>
            </a:r>
            <a:endParaRPr sz="5700">
              <a:latin typeface="Verdana"/>
              <a:cs typeface="Verdana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0455008" y="1046480"/>
            <a:ext cx="19050" cy="506730"/>
          </a:xfrm>
          <a:custGeom>
            <a:avLst/>
            <a:gdLst/>
            <a:ahLst/>
            <a:cxnLst/>
            <a:rect l="l" t="t" r="r" b="b"/>
            <a:pathLst>
              <a:path w="19050" h="506730">
                <a:moveTo>
                  <a:pt x="18440" y="0"/>
                </a:moveTo>
                <a:lnTo>
                  <a:pt x="0" y="0"/>
                </a:lnTo>
                <a:lnTo>
                  <a:pt x="0" y="506590"/>
                </a:lnTo>
                <a:lnTo>
                  <a:pt x="18440" y="506590"/>
                </a:lnTo>
                <a:lnTo>
                  <a:pt x="18440" y="0"/>
                </a:lnTo>
                <a:close/>
              </a:path>
            </a:pathLst>
          </a:custGeom>
          <a:solidFill>
            <a:srgbClr val="2B389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1118052" y="597638"/>
            <a:ext cx="883919" cy="883919"/>
            <a:chOff x="1118052" y="597638"/>
            <a:chExt cx="883919" cy="883919"/>
          </a:xfrm>
        </p:grpSpPr>
        <p:sp>
          <p:nvSpPr>
            <p:cNvPr id="22" name="object 22" descr=""/>
            <p:cNvSpPr/>
            <p:nvPr/>
          </p:nvSpPr>
          <p:spPr>
            <a:xfrm>
              <a:off x="1118052" y="597638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19">
                  <a:moveTo>
                    <a:pt x="441820" y="0"/>
                  </a:moveTo>
                  <a:lnTo>
                    <a:pt x="393677" y="2591"/>
                  </a:lnTo>
                  <a:lnTo>
                    <a:pt x="347037" y="10188"/>
                  </a:lnTo>
                  <a:lnTo>
                    <a:pt x="302168" y="22519"/>
                  </a:lnTo>
                  <a:lnTo>
                    <a:pt x="259339" y="39315"/>
                  </a:lnTo>
                  <a:lnTo>
                    <a:pt x="218821" y="60307"/>
                  </a:lnTo>
                  <a:lnTo>
                    <a:pt x="180883" y="85226"/>
                  </a:lnTo>
                  <a:lnTo>
                    <a:pt x="145795" y="113801"/>
                  </a:lnTo>
                  <a:lnTo>
                    <a:pt x="113825" y="145764"/>
                  </a:lnTo>
                  <a:lnTo>
                    <a:pt x="85243" y="180845"/>
                  </a:lnTo>
                  <a:lnTo>
                    <a:pt x="60319" y="218774"/>
                  </a:lnTo>
                  <a:lnTo>
                    <a:pt x="39323" y="259283"/>
                  </a:lnTo>
                  <a:lnTo>
                    <a:pt x="22523" y="302101"/>
                  </a:lnTo>
                  <a:lnTo>
                    <a:pt x="10190" y="346959"/>
                  </a:lnTo>
                  <a:lnTo>
                    <a:pt x="2592" y="393588"/>
                  </a:lnTo>
                  <a:lnTo>
                    <a:pt x="0" y="441718"/>
                  </a:lnTo>
                  <a:lnTo>
                    <a:pt x="2592" y="489851"/>
                  </a:lnTo>
                  <a:lnTo>
                    <a:pt x="10190" y="536482"/>
                  </a:lnTo>
                  <a:lnTo>
                    <a:pt x="22523" y="581342"/>
                  </a:lnTo>
                  <a:lnTo>
                    <a:pt x="39323" y="624161"/>
                  </a:lnTo>
                  <a:lnTo>
                    <a:pt x="60319" y="664671"/>
                  </a:lnTo>
                  <a:lnTo>
                    <a:pt x="85243" y="702601"/>
                  </a:lnTo>
                  <a:lnTo>
                    <a:pt x="113825" y="737683"/>
                  </a:lnTo>
                  <a:lnTo>
                    <a:pt x="145795" y="769647"/>
                  </a:lnTo>
                  <a:lnTo>
                    <a:pt x="180883" y="798223"/>
                  </a:lnTo>
                  <a:lnTo>
                    <a:pt x="218821" y="823142"/>
                  </a:lnTo>
                  <a:lnTo>
                    <a:pt x="259339" y="844134"/>
                  </a:lnTo>
                  <a:lnTo>
                    <a:pt x="302168" y="860930"/>
                  </a:lnTo>
                  <a:lnTo>
                    <a:pt x="347037" y="873261"/>
                  </a:lnTo>
                  <a:lnTo>
                    <a:pt x="393677" y="880858"/>
                  </a:lnTo>
                  <a:lnTo>
                    <a:pt x="441820" y="883450"/>
                  </a:lnTo>
                  <a:lnTo>
                    <a:pt x="489962" y="880858"/>
                  </a:lnTo>
                  <a:lnTo>
                    <a:pt x="536603" y="873261"/>
                  </a:lnTo>
                  <a:lnTo>
                    <a:pt x="581472" y="860930"/>
                  </a:lnTo>
                  <a:lnTo>
                    <a:pt x="624300" y="844134"/>
                  </a:lnTo>
                  <a:lnTo>
                    <a:pt x="664818" y="823142"/>
                  </a:lnTo>
                  <a:lnTo>
                    <a:pt x="702756" y="798223"/>
                  </a:lnTo>
                  <a:lnTo>
                    <a:pt x="737845" y="769647"/>
                  </a:lnTo>
                  <a:lnTo>
                    <a:pt x="769815" y="737683"/>
                  </a:lnTo>
                  <a:lnTo>
                    <a:pt x="798396" y="702601"/>
                  </a:lnTo>
                  <a:lnTo>
                    <a:pt x="823320" y="664671"/>
                  </a:lnTo>
                  <a:lnTo>
                    <a:pt x="844317" y="624161"/>
                  </a:lnTo>
                  <a:lnTo>
                    <a:pt x="861116" y="581342"/>
                  </a:lnTo>
                  <a:lnTo>
                    <a:pt x="873450" y="536482"/>
                  </a:lnTo>
                  <a:lnTo>
                    <a:pt x="881048" y="489851"/>
                  </a:lnTo>
                  <a:lnTo>
                    <a:pt x="883640" y="441718"/>
                  </a:lnTo>
                  <a:lnTo>
                    <a:pt x="881048" y="393588"/>
                  </a:lnTo>
                  <a:lnTo>
                    <a:pt x="873450" y="346959"/>
                  </a:lnTo>
                  <a:lnTo>
                    <a:pt x="861116" y="302101"/>
                  </a:lnTo>
                  <a:lnTo>
                    <a:pt x="844317" y="259283"/>
                  </a:lnTo>
                  <a:lnTo>
                    <a:pt x="823320" y="218774"/>
                  </a:lnTo>
                  <a:lnTo>
                    <a:pt x="798396" y="180845"/>
                  </a:lnTo>
                  <a:lnTo>
                    <a:pt x="769815" y="145764"/>
                  </a:lnTo>
                  <a:lnTo>
                    <a:pt x="737845" y="113801"/>
                  </a:lnTo>
                  <a:lnTo>
                    <a:pt x="702756" y="85226"/>
                  </a:lnTo>
                  <a:lnTo>
                    <a:pt x="664818" y="60307"/>
                  </a:lnTo>
                  <a:lnTo>
                    <a:pt x="624300" y="39315"/>
                  </a:lnTo>
                  <a:lnTo>
                    <a:pt x="581472" y="22519"/>
                  </a:lnTo>
                  <a:lnTo>
                    <a:pt x="536603" y="10188"/>
                  </a:lnTo>
                  <a:lnTo>
                    <a:pt x="489962" y="2591"/>
                  </a:lnTo>
                  <a:lnTo>
                    <a:pt x="44182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120609" y="600187"/>
              <a:ext cx="878205" cy="878205"/>
            </a:xfrm>
            <a:custGeom>
              <a:avLst/>
              <a:gdLst/>
              <a:ahLst/>
              <a:cxnLst/>
              <a:rect l="l" t="t" r="r" b="b"/>
              <a:pathLst>
                <a:path w="878205" h="878205">
                  <a:moveTo>
                    <a:pt x="439013" y="0"/>
                  </a:moveTo>
                  <a:lnTo>
                    <a:pt x="391176" y="2575"/>
                  </a:lnTo>
                  <a:lnTo>
                    <a:pt x="344832" y="10123"/>
                  </a:lnTo>
                  <a:lnTo>
                    <a:pt x="300248" y="22376"/>
                  </a:lnTo>
                  <a:lnTo>
                    <a:pt x="257692" y="39065"/>
                  </a:lnTo>
                  <a:lnTo>
                    <a:pt x="217431" y="59924"/>
                  </a:lnTo>
                  <a:lnTo>
                    <a:pt x="179734" y="84685"/>
                  </a:lnTo>
                  <a:lnTo>
                    <a:pt x="144868" y="113079"/>
                  </a:lnTo>
                  <a:lnTo>
                    <a:pt x="113101" y="144839"/>
                  </a:lnTo>
                  <a:lnTo>
                    <a:pt x="84701" y="179698"/>
                  </a:lnTo>
                  <a:lnTo>
                    <a:pt x="59936" y="217388"/>
                  </a:lnTo>
                  <a:lnTo>
                    <a:pt x="39073" y="257640"/>
                  </a:lnTo>
                  <a:lnTo>
                    <a:pt x="22380" y="300188"/>
                  </a:lnTo>
                  <a:lnTo>
                    <a:pt x="10125" y="344763"/>
                  </a:lnTo>
                  <a:lnTo>
                    <a:pt x="2575" y="391097"/>
                  </a:lnTo>
                  <a:lnTo>
                    <a:pt x="0" y="438924"/>
                  </a:lnTo>
                  <a:lnTo>
                    <a:pt x="2575" y="486746"/>
                  </a:lnTo>
                  <a:lnTo>
                    <a:pt x="10125" y="533077"/>
                  </a:lnTo>
                  <a:lnTo>
                    <a:pt x="22380" y="577650"/>
                  </a:lnTo>
                  <a:lnTo>
                    <a:pt x="39073" y="620195"/>
                  </a:lnTo>
                  <a:lnTo>
                    <a:pt x="59936" y="660446"/>
                  </a:lnTo>
                  <a:lnTo>
                    <a:pt x="84701" y="698135"/>
                  </a:lnTo>
                  <a:lnTo>
                    <a:pt x="113101" y="732993"/>
                  </a:lnTo>
                  <a:lnTo>
                    <a:pt x="144868" y="764754"/>
                  </a:lnTo>
                  <a:lnTo>
                    <a:pt x="179734" y="793148"/>
                  </a:lnTo>
                  <a:lnTo>
                    <a:pt x="217431" y="817909"/>
                  </a:lnTo>
                  <a:lnTo>
                    <a:pt x="257692" y="838769"/>
                  </a:lnTo>
                  <a:lnTo>
                    <a:pt x="300248" y="855459"/>
                  </a:lnTo>
                  <a:lnTo>
                    <a:pt x="344832" y="867712"/>
                  </a:lnTo>
                  <a:lnTo>
                    <a:pt x="391176" y="875261"/>
                  </a:lnTo>
                  <a:lnTo>
                    <a:pt x="439013" y="877836"/>
                  </a:lnTo>
                  <a:lnTo>
                    <a:pt x="486847" y="875261"/>
                  </a:lnTo>
                  <a:lnTo>
                    <a:pt x="533190" y="867712"/>
                  </a:lnTo>
                  <a:lnTo>
                    <a:pt x="577772" y="855459"/>
                  </a:lnTo>
                  <a:lnTo>
                    <a:pt x="620327" y="838769"/>
                  </a:lnTo>
                  <a:lnTo>
                    <a:pt x="660586" y="817909"/>
                  </a:lnTo>
                  <a:lnTo>
                    <a:pt x="698282" y="793148"/>
                  </a:lnTo>
                  <a:lnTo>
                    <a:pt x="733147" y="764754"/>
                  </a:lnTo>
                  <a:lnTo>
                    <a:pt x="764913" y="732993"/>
                  </a:lnTo>
                  <a:lnTo>
                    <a:pt x="793313" y="698135"/>
                  </a:lnTo>
                  <a:lnTo>
                    <a:pt x="818078" y="660446"/>
                  </a:lnTo>
                  <a:lnTo>
                    <a:pt x="838941" y="620195"/>
                  </a:lnTo>
                  <a:lnTo>
                    <a:pt x="855634" y="577650"/>
                  </a:lnTo>
                  <a:lnTo>
                    <a:pt x="867889" y="533077"/>
                  </a:lnTo>
                  <a:lnTo>
                    <a:pt x="875438" y="486746"/>
                  </a:lnTo>
                  <a:lnTo>
                    <a:pt x="878014" y="438924"/>
                  </a:lnTo>
                  <a:lnTo>
                    <a:pt x="875438" y="391097"/>
                  </a:lnTo>
                  <a:lnTo>
                    <a:pt x="867889" y="344763"/>
                  </a:lnTo>
                  <a:lnTo>
                    <a:pt x="855634" y="300188"/>
                  </a:lnTo>
                  <a:lnTo>
                    <a:pt x="838941" y="257640"/>
                  </a:lnTo>
                  <a:lnTo>
                    <a:pt x="818078" y="217388"/>
                  </a:lnTo>
                  <a:lnTo>
                    <a:pt x="793313" y="179698"/>
                  </a:lnTo>
                  <a:lnTo>
                    <a:pt x="764913" y="144839"/>
                  </a:lnTo>
                  <a:lnTo>
                    <a:pt x="733147" y="113079"/>
                  </a:lnTo>
                  <a:lnTo>
                    <a:pt x="698282" y="84685"/>
                  </a:lnTo>
                  <a:lnTo>
                    <a:pt x="660586" y="59924"/>
                  </a:lnTo>
                  <a:lnTo>
                    <a:pt x="620327" y="39065"/>
                  </a:lnTo>
                  <a:lnTo>
                    <a:pt x="577772" y="22376"/>
                  </a:lnTo>
                  <a:lnTo>
                    <a:pt x="533190" y="10123"/>
                  </a:lnTo>
                  <a:lnTo>
                    <a:pt x="486847" y="2575"/>
                  </a:lnTo>
                  <a:lnTo>
                    <a:pt x="439013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2070" y="633578"/>
              <a:ext cx="517283" cy="638263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583076" y="879289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308279" y="390779"/>
                  </a:moveTo>
                  <a:lnTo>
                    <a:pt x="310464" y="392023"/>
                  </a:lnTo>
                  <a:lnTo>
                    <a:pt x="311035" y="392023"/>
                  </a:lnTo>
                  <a:lnTo>
                    <a:pt x="311035" y="391845"/>
                  </a:lnTo>
                  <a:lnTo>
                    <a:pt x="308279" y="390779"/>
                  </a:lnTo>
                  <a:close/>
                </a:path>
                <a:path w="311150" h="392430">
                  <a:moveTo>
                    <a:pt x="287816" y="373646"/>
                  </a:moveTo>
                  <a:lnTo>
                    <a:pt x="198526" y="373646"/>
                  </a:lnTo>
                  <a:lnTo>
                    <a:pt x="202463" y="374497"/>
                  </a:lnTo>
                  <a:lnTo>
                    <a:pt x="208572" y="375069"/>
                  </a:lnTo>
                  <a:lnTo>
                    <a:pt x="225526" y="377558"/>
                  </a:lnTo>
                  <a:lnTo>
                    <a:pt x="236562" y="378879"/>
                  </a:lnTo>
                  <a:lnTo>
                    <a:pt x="245372" y="380506"/>
                  </a:lnTo>
                  <a:lnTo>
                    <a:pt x="263278" y="382931"/>
                  </a:lnTo>
                  <a:lnTo>
                    <a:pt x="271995" y="384594"/>
                  </a:lnTo>
                  <a:lnTo>
                    <a:pt x="278853" y="385546"/>
                  </a:lnTo>
                  <a:lnTo>
                    <a:pt x="285673" y="387210"/>
                  </a:lnTo>
                  <a:lnTo>
                    <a:pt x="293230" y="388023"/>
                  </a:lnTo>
                  <a:lnTo>
                    <a:pt x="303008" y="390576"/>
                  </a:lnTo>
                  <a:lnTo>
                    <a:pt x="307951" y="390576"/>
                  </a:lnTo>
                  <a:lnTo>
                    <a:pt x="308302" y="390779"/>
                  </a:lnTo>
                  <a:lnTo>
                    <a:pt x="308117" y="390576"/>
                  </a:lnTo>
                  <a:lnTo>
                    <a:pt x="305917" y="387832"/>
                  </a:lnTo>
                  <a:lnTo>
                    <a:pt x="298043" y="382003"/>
                  </a:lnTo>
                  <a:lnTo>
                    <a:pt x="293015" y="377558"/>
                  </a:lnTo>
                  <a:lnTo>
                    <a:pt x="287816" y="373646"/>
                  </a:lnTo>
                  <a:close/>
                </a:path>
                <a:path w="311150" h="392430">
                  <a:moveTo>
                    <a:pt x="0" y="0"/>
                  </a:moveTo>
                  <a:lnTo>
                    <a:pt x="406" y="3797"/>
                  </a:lnTo>
                  <a:lnTo>
                    <a:pt x="2311" y="7632"/>
                  </a:lnTo>
                  <a:lnTo>
                    <a:pt x="5956" y="18821"/>
                  </a:lnTo>
                  <a:lnTo>
                    <a:pt x="7962" y="26682"/>
                  </a:lnTo>
                  <a:lnTo>
                    <a:pt x="10668" y="34099"/>
                  </a:lnTo>
                  <a:lnTo>
                    <a:pt x="13000" y="40998"/>
                  </a:lnTo>
                  <a:lnTo>
                    <a:pt x="15135" y="47886"/>
                  </a:lnTo>
                  <a:lnTo>
                    <a:pt x="17322" y="54739"/>
                  </a:lnTo>
                  <a:lnTo>
                    <a:pt x="19812" y="61531"/>
                  </a:lnTo>
                  <a:lnTo>
                    <a:pt x="23836" y="71917"/>
                  </a:lnTo>
                  <a:lnTo>
                    <a:pt x="31599" y="92817"/>
                  </a:lnTo>
                  <a:lnTo>
                    <a:pt x="35623" y="103060"/>
                  </a:lnTo>
                  <a:lnTo>
                    <a:pt x="39495" y="112731"/>
                  </a:lnTo>
                  <a:lnTo>
                    <a:pt x="43253" y="122315"/>
                  </a:lnTo>
                  <a:lnTo>
                    <a:pt x="58893" y="159032"/>
                  </a:lnTo>
                  <a:lnTo>
                    <a:pt x="75258" y="193875"/>
                  </a:lnTo>
                  <a:lnTo>
                    <a:pt x="88965" y="221056"/>
                  </a:lnTo>
                  <a:lnTo>
                    <a:pt x="94029" y="231163"/>
                  </a:lnTo>
                  <a:lnTo>
                    <a:pt x="99223" y="241126"/>
                  </a:lnTo>
                  <a:lnTo>
                    <a:pt x="104762" y="250875"/>
                  </a:lnTo>
                  <a:lnTo>
                    <a:pt x="107149" y="254838"/>
                  </a:lnTo>
                  <a:lnTo>
                    <a:pt x="108661" y="259092"/>
                  </a:lnTo>
                  <a:lnTo>
                    <a:pt x="111048" y="263055"/>
                  </a:lnTo>
                  <a:lnTo>
                    <a:pt x="115553" y="270731"/>
                  </a:lnTo>
                  <a:lnTo>
                    <a:pt x="124387" y="286231"/>
                  </a:lnTo>
                  <a:lnTo>
                    <a:pt x="128943" y="293928"/>
                  </a:lnTo>
                  <a:lnTo>
                    <a:pt x="134812" y="303329"/>
                  </a:lnTo>
                  <a:lnTo>
                    <a:pt x="140816" y="312677"/>
                  </a:lnTo>
                  <a:lnTo>
                    <a:pt x="146836" y="321982"/>
                  </a:lnTo>
                  <a:lnTo>
                    <a:pt x="152755" y="331254"/>
                  </a:lnTo>
                  <a:lnTo>
                    <a:pt x="155549" y="335686"/>
                  </a:lnTo>
                  <a:lnTo>
                    <a:pt x="158127" y="340131"/>
                  </a:lnTo>
                  <a:lnTo>
                    <a:pt x="165887" y="351142"/>
                  </a:lnTo>
                  <a:lnTo>
                    <a:pt x="170815" y="357797"/>
                  </a:lnTo>
                  <a:lnTo>
                    <a:pt x="177317" y="366991"/>
                  </a:lnTo>
                  <a:lnTo>
                    <a:pt x="179451" y="369265"/>
                  </a:lnTo>
                  <a:lnTo>
                    <a:pt x="180949" y="371830"/>
                  </a:lnTo>
                  <a:lnTo>
                    <a:pt x="184023" y="371970"/>
                  </a:lnTo>
                  <a:lnTo>
                    <a:pt x="187071" y="372338"/>
                  </a:lnTo>
                  <a:lnTo>
                    <a:pt x="194284" y="373862"/>
                  </a:lnTo>
                  <a:lnTo>
                    <a:pt x="198526" y="373646"/>
                  </a:lnTo>
                  <a:lnTo>
                    <a:pt x="287816" y="373646"/>
                  </a:lnTo>
                  <a:lnTo>
                    <a:pt x="287426" y="373354"/>
                  </a:lnTo>
                  <a:lnTo>
                    <a:pt x="278553" y="366255"/>
                  </a:lnTo>
                  <a:lnTo>
                    <a:pt x="261521" y="351376"/>
                  </a:lnTo>
                  <a:lnTo>
                    <a:pt x="252755" y="344220"/>
                  </a:lnTo>
                  <a:lnTo>
                    <a:pt x="248970" y="341312"/>
                  </a:lnTo>
                  <a:lnTo>
                    <a:pt x="245910" y="337439"/>
                  </a:lnTo>
                  <a:lnTo>
                    <a:pt x="242087" y="334505"/>
                  </a:lnTo>
                  <a:lnTo>
                    <a:pt x="237515" y="329933"/>
                  </a:lnTo>
                  <a:lnTo>
                    <a:pt x="234429" y="327456"/>
                  </a:lnTo>
                  <a:lnTo>
                    <a:pt x="231508" y="324777"/>
                  </a:lnTo>
                  <a:lnTo>
                    <a:pt x="224561" y="317550"/>
                  </a:lnTo>
                  <a:lnTo>
                    <a:pt x="219278" y="313486"/>
                  </a:lnTo>
                  <a:lnTo>
                    <a:pt x="214782" y="308152"/>
                  </a:lnTo>
                  <a:lnTo>
                    <a:pt x="205397" y="298754"/>
                  </a:lnTo>
                  <a:lnTo>
                    <a:pt x="200050" y="294259"/>
                  </a:lnTo>
                  <a:lnTo>
                    <a:pt x="193167" y="285292"/>
                  </a:lnTo>
                  <a:lnTo>
                    <a:pt x="188912" y="282562"/>
                  </a:lnTo>
                  <a:lnTo>
                    <a:pt x="186080" y="278879"/>
                  </a:lnTo>
                  <a:lnTo>
                    <a:pt x="180695" y="272506"/>
                  </a:lnTo>
                  <a:lnTo>
                    <a:pt x="169197" y="260332"/>
                  </a:lnTo>
                  <a:lnTo>
                    <a:pt x="163791" y="253923"/>
                  </a:lnTo>
                  <a:lnTo>
                    <a:pt x="159600" y="248437"/>
                  </a:lnTo>
                  <a:lnTo>
                    <a:pt x="154101" y="243801"/>
                  </a:lnTo>
                  <a:lnTo>
                    <a:pt x="149898" y="238302"/>
                  </a:lnTo>
                  <a:lnTo>
                    <a:pt x="141263" y="227406"/>
                  </a:lnTo>
                  <a:lnTo>
                    <a:pt x="123569" y="205886"/>
                  </a:lnTo>
                  <a:lnTo>
                    <a:pt x="115049" y="194868"/>
                  </a:lnTo>
                  <a:lnTo>
                    <a:pt x="108338" y="185697"/>
                  </a:lnTo>
                  <a:lnTo>
                    <a:pt x="101771" y="176568"/>
                  </a:lnTo>
                  <a:lnTo>
                    <a:pt x="95145" y="167240"/>
                  </a:lnTo>
                  <a:lnTo>
                    <a:pt x="84391" y="151980"/>
                  </a:lnTo>
                  <a:lnTo>
                    <a:pt x="79883" y="145986"/>
                  </a:lnTo>
                  <a:lnTo>
                    <a:pt x="55227" y="106608"/>
                  </a:lnTo>
                  <a:lnTo>
                    <a:pt x="37716" y="76384"/>
                  </a:lnTo>
                  <a:lnTo>
                    <a:pt x="34099" y="70104"/>
                  </a:lnTo>
                  <a:lnTo>
                    <a:pt x="32232" y="67005"/>
                  </a:lnTo>
                  <a:lnTo>
                    <a:pt x="31191" y="63665"/>
                  </a:lnTo>
                  <a:lnTo>
                    <a:pt x="29337" y="60578"/>
                  </a:lnTo>
                  <a:lnTo>
                    <a:pt x="25336" y="53822"/>
                  </a:lnTo>
                  <a:lnTo>
                    <a:pt x="21767" y="46824"/>
                  </a:lnTo>
                  <a:lnTo>
                    <a:pt x="18669" y="39624"/>
                  </a:lnTo>
                  <a:lnTo>
                    <a:pt x="13131" y="28956"/>
                  </a:lnTo>
                  <a:lnTo>
                    <a:pt x="10274" y="22428"/>
                  </a:lnTo>
                  <a:lnTo>
                    <a:pt x="7175" y="16103"/>
                  </a:lnTo>
                  <a:lnTo>
                    <a:pt x="3098" y="6819"/>
                  </a:lnTo>
                  <a:lnTo>
                    <a:pt x="1854" y="2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583076" y="879289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098" y="6819"/>
                  </a:lnTo>
                  <a:lnTo>
                    <a:pt x="4381" y="9715"/>
                  </a:lnTo>
                  <a:lnTo>
                    <a:pt x="7175" y="16103"/>
                  </a:lnTo>
                  <a:lnTo>
                    <a:pt x="10274" y="22428"/>
                  </a:lnTo>
                  <a:lnTo>
                    <a:pt x="13131" y="28956"/>
                  </a:lnTo>
                  <a:lnTo>
                    <a:pt x="18669" y="39624"/>
                  </a:lnTo>
                  <a:lnTo>
                    <a:pt x="21767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191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16" y="76384"/>
                  </a:lnTo>
                  <a:lnTo>
                    <a:pt x="41209" y="82762"/>
                  </a:lnTo>
                  <a:lnTo>
                    <a:pt x="44720" y="89145"/>
                  </a:lnTo>
                  <a:lnTo>
                    <a:pt x="69043" y="128782"/>
                  </a:lnTo>
                  <a:lnTo>
                    <a:pt x="84391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3" y="227406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791" y="253923"/>
                  </a:lnTo>
                  <a:lnTo>
                    <a:pt x="169197" y="260332"/>
                  </a:lnTo>
                  <a:lnTo>
                    <a:pt x="174950" y="266425"/>
                  </a:lnTo>
                  <a:lnTo>
                    <a:pt x="180695" y="272506"/>
                  </a:lnTo>
                  <a:lnTo>
                    <a:pt x="186080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59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52"/>
                  </a:lnTo>
                  <a:lnTo>
                    <a:pt x="219278" y="313486"/>
                  </a:lnTo>
                  <a:lnTo>
                    <a:pt x="224561" y="317550"/>
                  </a:lnTo>
                  <a:lnTo>
                    <a:pt x="225958" y="319011"/>
                  </a:lnTo>
                  <a:lnTo>
                    <a:pt x="227355" y="320471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15" y="329933"/>
                  </a:lnTo>
                  <a:lnTo>
                    <a:pt x="242087" y="334505"/>
                  </a:lnTo>
                  <a:lnTo>
                    <a:pt x="245910" y="337439"/>
                  </a:lnTo>
                  <a:lnTo>
                    <a:pt x="248970" y="341312"/>
                  </a:lnTo>
                  <a:lnTo>
                    <a:pt x="252755" y="344220"/>
                  </a:lnTo>
                  <a:lnTo>
                    <a:pt x="261521" y="351376"/>
                  </a:lnTo>
                  <a:lnTo>
                    <a:pt x="270019" y="358825"/>
                  </a:lnTo>
                  <a:lnTo>
                    <a:pt x="278553" y="366255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06" y="386118"/>
                  </a:lnTo>
                  <a:lnTo>
                    <a:pt x="305917" y="387832"/>
                  </a:lnTo>
                  <a:lnTo>
                    <a:pt x="308279" y="390779"/>
                  </a:lnTo>
                  <a:lnTo>
                    <a:pt x="311035" y="391845"/>
                  </a:lnTo>
                  <a:lnTo>
                    <a:pt x="311035" y="392023"/>
                  </a:lnTo>
                  <a:lnTo>
                    <a:pt x="310464" y="392023"/>
                  </a:lnTo>
                  <a:lnTo>
                    <a:pt x="307949" y="390575"/>
                  </a:lnTo>
                  <a:lnTo>
                    <a:pt x="302907" y="390550"/>
                  </a:lnTo>
                  <a:lnTo>
                    <a:pt x="299796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78" y="382931"/>
                  </a:lnTo>
                  <a:lnTo>
                    <a:pt x="254341" y="381712"/>
                  </a:lnTo>
                  <a:lnTo>
                    <a:pt x="245372" y="380506"/>
                  </a:lnTo>
                  <a:lnTo>
                    <a:pt x="236562" y="378879"/>
                  </a:lnTo>
                  <a:lnTo>
                    <a:pt x="225526" y="377558"/>
                  </a:lnTo>
                  <a:lnTo>
                    <a:pt x="208572" y="375069"/>
                  </a:lnTo>
                  <a:lnTo>
                    <a:pt x="202463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71" y="372338"/>
                  </a:lnTo>
                  <a:lnTo>
                    <a:pt x="184023" y="371970"/>
                  </a:lnTo>
                  <a:lnTo>
                    <a:pt x="180949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15" y="364591"/>
                  </a:lnTo>
                  <a:lnTo>
                    <a:pt x="170815" y="357797"/>
                  </a:lnTo>
                  <a:lnTo>
                    <a:pt x="165887" y="351142"/>
                  </a:lnTo>
                  <a:lnTo>
                    <a:pt x="161137" y="344398"/>
                  </a:lnTo>
                  <a:lnTo>
                    <a:pt x="158127" y="340131"/>
                  </a:lnTo>
                  <a:lnTo>
                    <a:pt x="155549" y="335686"/>
                  </a:lnTo>
                  <a:lnTo>
                    <a:pt x="152755" y="331254"/>
                  </a:lnTo>
                  <a:lnTo>
                    <a:pt x="146836" y="321982"/>
                  </a:lnTo>
                  <a:lnTo>
                    <a:pt x="140816" y="312677"/>
                  </a:lnTo>
                  <a:lnTo>
                    <a:pt x="134812" y="303329"/>
                  </a:lnTo>
                  <a:lnTo>
                    <a:pt x="128943" y="293928"/>
                  </a:lnTo>
                  <a:lnTo>
                    <a:pt x="124387" y="286231"/>
                  </a:lnTo>
                  <a:lnTo>
                    <a:pt x="119962" y="278477"/>
                  </a:lnTo>
                  <a:lnTo>
                    <a:pt x="115553" y="270731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49" y="254838"/>
                  </a:lnTo>
                  <a:lnTo>
                    <a:pt x="104762" y="250875"/>
                  </a:lnTo>
                  <a:lnTo>
                    <a:pt x="99223" y="241126"/>
                  </a:lnTo>
                  <a:lnTo>
                    <a:pt x="94029" y="231163"/>
                  </a:lnTo>
                  <a:lnTo>
                    <a:pt x="88965" y="221056"/>
                  </a:lnTo>
                  <a:lnTo>
                    <a:pt x="83820" y="210870"/>
                  </a:lnTo>
                  <a:lnTo>
                    <a:pt x="66955" y="176568"/>
                  </a:lnTo>
                  <a:lnTo>
                    <a:pt x="51053" y="141351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599" y="92817"/>
                  </a:lnTo>
                  <a:lnTo>
                    <a:pt x="27717" y="82391"/>
                  </a:lnTo>
                  <a:lnTo>
                    <a:pt x="23836" y="71917"/>
                  </a:lnTo>
                  <a:lnTo>
                    <a:pt x="19812" y="61531"/>
                  </a:lnTo>
                  <a:lnTo>
                    <a:pt x="17322" y="54739"/>
                  </a:lnTo>
                  <a:lnTo>
                    <a:pt x="15135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82"/>
                  </a:lnTo>
                  <a:lnTo>
                    <a:pt x="5956" y="18821"/>
                  </a:lnTo>
                  <a:lnTo>
                    <a:pt x="3441" y="11061"/>
                  </a:lnTo>
                  <a:lnTo>
                    <a:pt x="2311" y="7632"/>
                  </a:lnTo>
                  <a:lnTo>
                    <a:pt x="406" y="3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583076" y="879289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098" y="6819"/>
                  </a:lnTo>
                  <a:lnTo>
                    <a:pt x="4381" y="9715"/>
                  </a:lnTo>
                  <a:lnTo>
                    <a:pt x="7175" y="16103"/>
                  </a:lnTo>
                  <a:lnTo>
                    <a:pt x="10274" y="22428"/>
                  </a:lnTo>
                  <a:lnTo>
                    <a:pt x="13131" y="28956"/>
                  </a:lnTo>
                  <a:lnTo>
                    <a:pt x="18669" y="39624"/>
                  </a:lnTo>
                  <a:lnTo>
                    <a:pt x="21767" y="46824"/>
                  </a:lnTo>
                  <a:lnTo>
                    <a:pt x="25336" y="53822"/>
                  </a:lnTo>
                  <a:lnTo>
                    <a:pt x="29337" y="60578"/>
                  </a:lnTo>
                  <a:lnTo>
                    <a:pt x="31191" y="63665"/>
                  </a:lnTo>
                  <a:lnTo>
                    <a:pt x="32232" y="67005"/>
                  </a:lnTo>
                  <a:lnTo>
                    <a:pt x="34099" y="70104"/>
                  </a:lnTo>
                  <a:lnTo>
                    <a:pt x="37716" y="76384"/>
                  </a:lnTo>
                  <a:lnTo>
                    <a:pt x="41209" y="82762"/>
                  </a:lnTo>
                  <a:lnTo>
                    <a:pt x="44720" y="89145"/>
                  </a:lnTo>
                  <a:lnTo>
                    <a:pt x="69043" y="128782"/>
                  </a:lnTo>
                  <a:lnTo>
                    <a:pt x="84391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3" y="227406"/>
                  </a:lnTo>
                  <a:lnTo>
                    <a:pt x="149898" y="238302"/>
                  </a:lnTo>
                  <a:lnTo>
                    <a:pt x="154101" y="243801"/>
                  </a:lnTo>
                  <a:lnTo>
                    <a:pt x="159600" y="248437"/>
                  </a:lnTo>
                  <a:lnTo>
                    <a:pt x="163791" y="253923"/>
                  </a:lnTo>
                  <a:lnTo>
                    <a:pt x="169197" y="260332"/>
                  </a:lnTo>
                  <a:lnTo>
                    <a:pt x="174950" y="266425"/>
                  </a:lnTo>
                  <a:lnTo>
                    <a:pt x="180695" y="272506"/>
                  </a:lnTo>
                  <a:lnTo>
                    <a:pt x="186080" y="278879"/>
                  </a:lnTo>
                  <a:lnTo>
                    <a:pt x="188912" y="282562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59"/>
                  </a:lnTo>
                  <a:lnTo>
                    <a:pt x="205397" y="298754"/>
                  </a:lnTo>
                  <a:lnTo>
                    <a:pt x="210083" y="303453"/>
                  </a:lnTo>
                  <a:lnTo>
                    <a:pt x="214782" y="308152"/>
                  </a:lnTo>
                  <a:lnTo>
                    <a:pt x="219278" y="313486"/>
                  </a:lnTo>
                  <a:lnTo>
                    <a:pt x="224561" y="317550"/>
                  </a:lnTo>
                  <a:lnTo>
                    <a:pt x="225958" y="319011"/>
                  </a:lnTo>
                  <a:lnTo>
                    <a:pt x="227355" y="320471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56"/>
                  </a:lnTo>
                  <a:lnTo>
                    <a:pt x="237515" y="329933"/>
                  </a:lnTo>
                  <a:lnTo>
                    <a:pt x="242087" y="334505"/>
                  </a:lnTo>
                  <a:lnTo>
                    <a:pt x="245910" y="337439"/>
                  </a:lnTo>
                  <a:lnTo>
                    <a:pt x="248970" y="341312"/>
                  </a:lnTo>
                  <a:lnTo>
                    <a:pt x="252755" y="344220"/>
                  </a:lnTo>
                  <a:lnTo>
                    <a:pt x="261521" y="351376"/>
                  </a:lnTo>
                  <a:lnTo>
                    <a:pt x="270019" y="358825"/>
                  </a:lnTo>
                  <a:lnTo>
                    <a:pt x="278553" y="366255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06" y="386118"/>
                  </a:lnTo>
                  <a:lnTo>
                    <a:pt x="305917" y="387832"/>
                  </a:lnTo>
                  <a:lnTo>
                    <a:pt x="308279" y="390779"/>
                  </a:lnTo>
                  <a:lnTo>
                    <a:pt x="311035" y="391845"/>
                  </a:lnTo>
                  <a:lnTo>
                    <a:pt x="311035" y="392023"/>
                  </a:lnTo>
                  <a:lnTo>
                    <a:pt x="310464" y="392023"/>
                  </a:lnTo>
                  <a:lnTo>
                    <a:pt x="307949" y="390575"/>
                  </a:lnTo>
                  <a:lnTo>
                    <a:pt x="302907" y="390550"/>
                  </a:lnTo>
                  <a:lnTo>
                    <a:pt x="299796" y="389737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46"/>
                  </a:lnTo>
                  <a:lnTo>
                    <a:pt x="271995" y="384594"/>
                  </a:lnTo>
                  <a:lnTo>
                    <a:pt x="263278" y="382931"/>
                  </a:lnTo>
                  <a:lnTo>
                    <a:pt x="254341" y="381712"/>
                  </a:lnTo>
                  <a:lnTo>
                    <a:pt x="245372" y="380506"/>
                  </a:lnTo>
                  <a:lnTo>
                    <a:pt x="236562" y="378879"/>
                  </a:lnTo>
                  <a:lnTo>
                    <a:pt x="225526" y="377558"/>
                  </a:lnTo>
                  <a:lnTo>
                    <a:pt x="208572" y="375069"/>
                  </a:lnTo>
                  <a:lnTo>
                    <a:pt x="202463" y="374497"/>
                  </a:lnTo>
                  <a:lnTo>
                    <a:pt x="198526" y="373646"/>
                  </a:lnTo>
                  <a:lnTo>
                    <a:pt x="194284" y="373862"/>
                  </a:lnTo>
                  <a:lnTo>
                    <a:pt x="190093" y="372973"/>
                  </a:lnTo>
                  <a:lnTo>
                    <a:pt x="187071" y="372338"/>
                  </a:lnTo>
                  <a:lnTo>
                    <a:pt x="184023" y="371970"/>
                  </a:lnTo>
                  <a:lnTo>
                    <a:pt x="180949" y="371830"/>
                  </a:lnTo>
                  <a:lnTo>
                    <a:pt x="179451" y="369265"/>
                  </a:lnTo>
                  <a:lnTo>
                    <a:pt x="177317" y="366991"/>
                  </a:lnTo>
                  <a:lnTo>
                    <a:pt x="175615" y="364591"/>
                  </a:lnTo>
                  <a:lnTo>
                    <a:pt x="170815" y="357797"/>
                  </a:lnTo>
                  <a:lnTo>
                    <a:pt x="165887" y="351142"/>
                  </a:lnTo>
                  <a:lnTo>
                    <a:pt x="161137" y="344398"/>
                  </a:lnTo>
                  <a:lnTo>
                    <a:pt x="158127" y="340131"/>
                  </a:lnTo>
                  <a:lnTo>
                    <a:pt x="155549" y="335686"/>
                  </a:lnTo>
                  <a:lnTo>
                    <a:pt x="152755" y="331254"/>
                  </a:lnTo>
                  <a:lnTo>
                    <a:pt x="146836" y="321982"/>
                  </a:lnTo>
                  <a:lnTo>
                    <a:pt x="140816" y="312677"/>
                  </a:lnTo>
                  <a:lnTo>
                    <a:pt x="134812" y="303329"/>
                  </a:lnTo>
                  <a:lnTo>
                    <a:pt x="128943" y="293928"/>
                  </a:lnTo>
                  <a:lnTo>
                    <a:pt x="124387" y="286231"/>
                  </a:lnTo>
                  <a:lnTo>
                    <a:pt x="119962" y="278477"/>
                  </a:lnTo>
                  <a:lnTo>
                    <a:pt x="115553" y="270731"/>
                  </a:lnTo>
                  <a:lnTo>
                    <a:pt x="111048" y="263055"/>
                  </a:lnTo>
                  <a:lnTo>
                    <a:pt x="108661" y="259092"/>
                  </a:lnTo>
                  <a:lnTo>
                    <a:pt x="107149" y="254838"/>
                  </a:lnTo>
                  <a:lnTo>
                    <a:pt x="104762" y="250875"/>
                  </a:lnTo>
                  <a:lnTo>
                    <a:pt x="99223" y="241126"/>
                  </a:lnTo>
                  <a:lnTo>
                    <a:pt x="94029" y="231163"/>
                  </a:lnTo>
                  <a:lnTo>
                    <a:pt x="88965" y="221056"/>
                  </a:lnTo>
                  <a:lnTo>
                    <a:pt x="83820" y="210870"/>
                  </a:lnTo>
                  <a:lnTo>
                    <a:pt x="66955" y="176568"/>
                  </a:lnTo>
                  <a:lnTo>
                    <a:pt x="51053" y="141351"/>
                  </a:lnTo>
                  <a:lnTo>
                    <a:pt x="39495" y="112731"/>
                  </a:lnTo>
                  <a:lnTo>
                    <a:pt x="35623" y="103060"/>
                  </a:lnTo>
                  <a:lnTo>
                    <a:pt x="31599" y="92817"/>
                  </a:lnTo>
                  <a:lnTo>
                    <a:pt x="27717" y="82391"/>
                  </a:lnTo>
                  <a:lnTo>
                    <a:pt x="23836" y="71917"/>
                  </a:lnTo>
                  <a:lnTo>
                    <a:pt x="19812" y="61531"/>
                  </a:lnTo>
                  <a:lnTo>
                    <a:pt x="17322" y="54739"/>
                  </a:lnTo>
                  <a:lnTo>
                    <a:pt x="15135" y="47886"/>
                  </a:lnTo>
                  <a:lnTo>
                    <a:pt x="13000" y="40998"/>
                  </a:lnTo>
                  <a:lnTo>
                    <a:pt x="10668" y="34099"/>
                  </a:lnTo>
                  <a:lnTo>
                    <a:pt x="7962" y="26682"/>
                  </a:lnTo>
                  <a:lnTo>
                    <a:pt x="5956" y="18821"/>
                  </a:lnTo>
                  <a:lnTo>
                    <a:pt x="3441" y="11061"/>
                  </a:lnTo>
                  <a:lnTo>
                    <a:pt x="2311" y="7632"/>
                  </a:lnTo>
                  <a:lnTo>
                    <a:pt x="406" y="379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8" name="object 2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9131" y="1565718"/>
            <a:ext cx="1882457" cy="117894"/>
          </a:xfrm>
          <a:prstGeom prst="rect">
            <a:avLst/>
          </a:prstGeom>
        </p:spPr>
      </p:pic>
      <p:sp>
        <p:nvSpPr>
          <p:cNvPr id="29" name="object 29" descr=""/>
          <p:cNvSpPr/>
          <p:nvPr/>
        </p:nvSpPr>
        <p:spPr>
          <a:xfrm>
            <a:off x="1279905" y="1755940"/>
            <a:ext cx="577215" cy="94615"/>
          </a:xfrm>
          <a:custGeom>
            <a:avLst/>
            <a:gdLst/>
            <a:ahLst/>
            <a:cxnLst/>
            <a:rect l="l" t="t" r="r" b="b"/>
            <a:pathLst>
              <a:path w="577214" h="94614">
                <a:moveTo>
                  <a:pt x="576770" y="380"/>
                </a:moveTo>
                <a:lnTo>
                  <a:pt x="556831" y="380"/>
                </a:lnTo>
                <a:lnTo>
                  <a:pt x="556831" y="94424"/>
                </a:lnTo>
                <a:lnTo>
                  <a:pt x="576770" y="94424"/>
                </a:lnTo>
                <a:lnTo>
                  <a:pt x="576770" y="380"/>
                </a:lnTo>
                <a:close/>
              </a:path>
              <a:path w="577214" h="94614">
                <a:moveTo>
                  <a:pt x="540613" y="380"/>
                </a:moveTo>
                <a:lnTo>
                  <a:pt x="473049" y="380"/>
                </a:lnTo>
                <a:lnTo>
                  <a:pt x="473049" y="16840"/>
                </a:lnTo>
                <a:lnTo>
                  <a:pt x="516940" y="16840"/>
                </a:lnTo>
                <a:lnTo>
                  <a:pt x="471830" y="81483"/>
                </a:lnTo>
                <a:lnTo>
                  <a:pt x="471830" y="94411"/>
                </a:lnTo>
                <a:lnTo>
                  <a:pt x="541832" y="94411"/>
                </a:lnTo>
                <a:lnTo>
                  <a:pt x="541832" y="77952"/>
                </a:lnTo>
                <a:lnTo>
                  <a:pt x="495566" y="77952"/>
                </a:lnTo>
                <a:lnTo>
                  <a:pt x="540613" y="13233"/>
                </a:lnTo>
                <a:lnTo>
                  <a:pt x="540613" y="380"/>
                </a:lnTo>
                <a:close/>
              </a:path>
              <a:path w="577214" h="94614">
                <a:moveTo>
                  <a:pt x="322059" y="380"/>
                </a:moveTo>
                <a:lnTo>
                  <a:pt x="302120" y="380"/>
                </a:lnTo>
                <a:lnTo>
                  <a:pt x="302120" y="94424"/>
                </a:lnTo>
                <a:lnTo>
                  <a:pt x="322059" y="94424"/>
                </a:lnTo>
                <a:lnTo>
                  <a:pt x="322059" y="60845"/>
                </a:lnTo>
                <a:lnTo>
                  <a:pt x="330492" y="54800"/>
                </a:lnTo>
                <a:lnTo>
                  <a:pt x="352778" y="54800"/>
                </a:lnTo>
                <a:lnTo>
                  <a:pt x="345592" y="43408"/>
                </a:lnTo>
                <a:lnTo>
                  <a:pt x="322059" y="43408"/>
                </a:lnTo>
                <a:lnTo>
                  <a:pt x="322059" y="380"/>
                </a:lnTo>
                <a:close/>
              </a:path>
              <a:path w="577214" h="94614">
                <a:moveTo>
                  <a:pt x="352778" y="54800"/>
                </a:moveTo>
                <a:lnTo>
                  <a:pt x="330492" y="54800"/>
                </a:lnTo>
                <a:lnTo>
                  <a:pt x="355130" y="94424"/>
                </a:lnTo>
                <a:lnTo>
                  <a:pt x="377774" y="94424"/>
                </a:lnTo>
                <a:lnTo>
                  <a:pt x="352778" y="54800"/>
                </a:lnTo>
                <a:close/>
              </a:path>
              <a:path w="577214" h="94614">
                <a:moveTo>
                  <a:pt x="435356" y="0"/>
                </a:moveTo>
                <a:lnTo>
                  <a:pt x="410971" y="0"/>
                </a:lnTo>
                <a:lnTo>
                  <a:pt x="377774" y="94424"/>
                </a:lnTo>
                <a:lnTo>
                  <a:pt x="399262" y="94424"/>
                </a:lnTo>
                <a:lnTo>
                  <a:pt x="406082" y="72034"/>
                </a:lnTo>
                <a:lnTo>
                  <a:pt x="460778" y="72034"/>
                </a:lnTo>
                <a:lnTo>
                  <a:pt x="454875" y="55308"/>
                </a:lnTo>
                <a:lnTo>
                  <a:pt x="411099" y="55308"/>
                </a:lnTo>
                <a:lnTo>
                  <a:pt x="415623" y="40583"/>
                </a:lnTo>
                <a:lnTo>
                  <a:pt x="419158" y="28887"/>
                </a:lnTo>
                <a:lnTo>
                  <a:pt x="421705" y="20223"/>
                </a:lnTo>
                <a:lnTo>
                  <a:pt x="423265" y="14592"/>
                </a:lnTo>
                <a:lnTo>
                  <a:pt x="440505" y="14592"/>
                </a:lnTo>
                <a:lnTo>
                  <a:pt x="435356" y="0"/>
                </a:lnTo>
                <a:close/>
              </a:path>
              <a:path w="577214" h="94614">
                <a:moveTo>
                  <a:pt x="460778" y="72034"/>
                </a:moveTo>
                <a:lnTo>
                  <a:pt x="440372" y="72034"/>
                </a:lnTo>
                <a:lnTo>
                  <a:pt x="447205" y="94424"/>
                </a:lnTo>
                <a:lnTo>
                  <a:pt x="468680" y="94424"/>
                </a:lnTo>
                <a:lnTo>
                  <a:pt x="460778" y="72034"/>
                </a:lnTo>
                <a:close/>
              </a:path>
              <a:path w="577214" h="94614">
                <a:moveTo>
                  <a:pt x="440505" y="14592"/>
                </a:moveTo>
                <a:lnTo>
                  <a:pt x="423265" y="14592"/>
                </a:lnTo>
                <a:lnTo>
                  <a:pt x="423608" y="16141"/>
                </a:lnTo>
                <a:lnTo>
                  <a:pt x="424167" y="18237"/>
                </a:lnTo>
                <a:lnTo>
                  <a:pt x="426074" y="24547"/>
                </a:lnTo>
                <a:lnTo>
                  <a:pt x="435610" y="55308"/>
                </a:lnTo>
                <a:lnTo>
                  <a:pt x="454875" y="55308"/>
                </a:lnTo>
                <a:lnTo>
                  <a:pt x="440505" y="14592"/>
                </a:lnTo>
                <a:close/>
              </a:path>
              <a:path w="577214" h="94614">
                <a:moveTo>
                  <a:pt x="377520" y="380"/>
                </a:moveTo>
                <a:lnTo>
                  <a:pt x="355384" y="380"/>
                </a:lnTo>
                <a:lnTo>
                  <a:pt x="329907" y="32346"/>
                </a:lnTo>
                <a:lnTo>
                  <a:pt x="322059" y="43408"/>
                </a:lnTo>
                <a:lnTo>
                  <a:pt x="345592" y="43408"/>
                </a:lnTo>
                <a:lnTo>
                  <a:pt x="344703" y="41998"/>
                </a:lnTo>
                <a:lnTo>
                  <a:pt x="377520" y="380"/>
                </a:lnTo>
                <a:close/>
              </a:path>
              <a:path w="577214" h="94614">
                <a:moveTo>
                  <a:pt x="242531" y="380"/>
                </a:moveTo>
                <a:lnTo>
                  <a:pt x="215137" y="380"/>
                </a:lnTo>
                <a:lnTo>
                  <a:pt x="215137" y="94424"/>
                </a:lnTo>
                <a:lnTo>
                  <a:pt x="235077" y="94424"/>
                </a:lnTo>
                <a:lnTo>
                  <a:pt x="235077" y="58331"/>
                </a:lnTo>
                <a:lnTo>
                  <a:pt x="265889" y="58331"/>
                </a:lnTo>
                <a:lnTo>
                  <a:pt x="262610" y="53441"/>
                </a:lnTo>
                <a:lnTo>
                  <a:pt x="267779" y="51333"/>
                </a:lnTo>
                <a:lnTo>
                  <a:pt x="272249" y="47815"/>
                </a:lnTo>
                <a:lnTo>
                  <a:pt x="275551" y="43319"/>
                </a:lnTo>
                <a:lnTo>
                  <a:pt x="276391" y="42125"/>
                </a:lnTo>
                <a:lnTo>
                  <a:pt x="235077" y="42125"/>
                </a:lnTo>
                <a:lnTo>
                  <a:pt x="235077" y="16725"/>
                </a:lnTo>
                <a:lnTo>
                  <a:pt x="279084" y="16725"/>
                </a:lnTo>
                <a:lnTo>
                  <a:pt x="277037" y="12014"/>
                </a:lnTo>
                <a:lnTo>
                  <a:pt x="270916" y="7366"/>
                </a:lnTo>
                <a:lnTo>
                  <a:pt x="265684" y="4313"/>
                </a:lnTo>
                <a:lnTo>
                  <a:pt x="259210" y="2130"/>
                </a:lnTo>
                <a:lnTo>
                  <a:pt x="251492" y="818"/>
                </a:lnTo>
                <a:lnTo>
                  <a:pt x="242531" y="380"/>
                </a:lnTo>
                <a:close/>
              </a:path>
              <a:path w="577214" h="94614">
                <a:moveTo>
                  <a:pt x="265889" y="58331"/>
                </a:moveTo>
                <a:lnTo>
                  <a:pt x="245694" y="58331"/>
                </a:lnTo>
                <a:lnTo>
                  <a:pt x="268147" y="94424"/>
                </a:lnTo>
                <a:lnTo>
                  <a:pt x="290271" y="94424"/>
                </a:lnTo>
                <a:lnTo>
                  <a:pt x="286134" y="88385"/>
                </a:lnTo>
                <a:lnTo>
                  <a:pt x="265889" y="58331"/>
                </a:lnTo>
                <a:close/>
              </a:path>
              <a:path w="577214" h="94614">
                <a:moveTo>
                  <a:pt x="279084" y="16725"/>
                </a:moveTo>
                <a:lnTo>
                  <a:pt x="247561" y="16725"/>
                </a:lnTo>
                <a:lnTo>
                  <a:pt x="252310" y="17665"/>
                </a:lnTo>
                <a:lnTo>
                  <a:pt x="258444" y="21437"/>
                </a:lnTo>
                <a:lnTo>
                  <a:pt x="259969" y="24612"/>
                </a:lnTo>
                <a:lnTo>
                  <a:pt x="259848" y="33832"/>
                </a:lnTo>
                <a:lnTo>
                  <a:pt x="258470" y="36880"/>
                </a:lnTo>
                <a:lnTo>
                  <a:pt x="252475" y="41071"/>
                </a:lnTo>
                <a:lnTo>
                  <a:pt x="247815" y="42125"/>
                </a:lnTo>
                <a:lnTo>
                  <a:pt x="276391" y="42125"/>
                </a:lnTo>
                <a:lnTo>
                  <a:pt x="278587" y="39001"/>
                </a:lnTo>
                <a:lnTo>
                  <a:pt x="280187" y="33832"/>
                </a:lnTo>
                <a:lnTo>
                  <a:pt x="280111" y="19088"/>
                </a:lnTo>
                <a:lnTo>
                  <a:pt x="279084" y="16725"/>
                </a:lnTo>
                <a:close/>
              </a:path>
              <a:path w="577214" h="94614">
                <a:moveTo>
                  <a:pt x="169964" y="0"/>
                </a:moveTo>
                <a:lnTo>
                  <a:pt x="145592" y="0"/>
                </a:lnTo>
                <a:lnTo>
                  <a:pt x="112382" y="94424"/>
                </a:lnTo>
                <a:lnTo>
                  <a:pt x="133883" y="94424"/>
                </a:lnTo>
                <a:lnTo>
                  <a:pt x="140703" y="72034"/>
                </a:lnTo>
                <a:lnTo>
                  <a:pt x="195386" y="72034"/>
                </a:lnTo>
                <a:lnTo>
                  <a:pt x="189483" y="55308"/>
                </a:lnTo>
                <a:lnTo>
                  <a:pt x="145707" y="55308"/>
                </a:lnTo>
                <a:lnTo>
                  <a:pt x="150238" y="40583"/>
                </a:lnTo>
                <a:lnTo>
                  <a:pt x="153776" y="28887"/>
                </a:lnTo>
                <a:lnTo>
                  <a:pt x="156320" y="20223"/>
                </a:lnTo>
                <a:lnTo>
                  <a:pt x="157873" y="14592"/>
                </a:lnTo>
                <a:lnTo>
                  <a:pt x="175114" y="14592"/>
                </a:lnTo>
                <a:lnTo>
                  <a:pt x="169964" y="0"/>
                </a:lnTo>
                <a:close/>
              </a:path>
              <a:path w="577214" h="94614">
                <a:moveTo>
                  <a:pt x="195386" y="72034"/>
                </a:moveTo>
                <a:lnTo>
                  <a:pt x="174980" y="72034"/>
                </a:lnTo>
                <a:lnTo>
                  <a:pt x="181800" y="94424"/>
                </a:lnTo>
                <a:lnTo>
                  <a:pt x="203288" y="94424"/>
                </a:lnTo>
                <a:lnTo>
                  <a:pt x="195386" y="72034"/>
                </a:lnTo>
                <a:close/>
              </a:path>
              <a:path w="577214" h="94614">
                <a:moveTo>
                  <a:pt x="175114" y="14592"/>
                </a:moveTo>
                <a:lnTo>
                  <a:pt x="157873" y="14592"/>
                </a:lnTo>
                <a:lnTo>
                  <a:pt x="158229" y="16141"/>
                </a:lnTo>
                <a:lnTo>
                  <a:pt x="158788" y="18237"/>
                </a:lnTo>
                <a:lnTo>
                  <a:pt x="159575" y="20904"/>
                </a:lnTo>
                <a:lnTo>
                  <a:pt x="166015" y="41749"/>
                </a:lnTo>
                <a:lnTo>
                  <a:pt x="170230" y="55308"/>
                </a:lnTo>
                <a:lnTo>
                  <a:pt x="189483" y="55308"/>
                </a:lnTo>
                <a:lnTo>
                  <a:pt x="175114" y="14592"/>
                </a:lnTo>
                <a:close/>
              </a:path>
              <a:path w="577214" h="94614">
                <a:moveTo>
                  <a:pt x="27139" y="380"/>
                </a:moveTo>
                <a:lnTo>
                  <a:pt x="0" y="380"/>
                </a:lnTo>
                <a:lnTo>
                  <a:pt x="0" y="94424"/>
                </a:lnTo>
                <a:lnTo>
                  <a:pt x="17818" y="94424"/>
                </a:lnTo>
                <a:lnTo>
                  <a:pt x="17721" y="45377"/>
                </a:lnTo>
                <a:lnTo>
                  <a:pt x="17530" y="39890"/>
                </a:lnTo>
                <a:lnTo>
                  <a:pt x="17206" y="32600"/>
                </a:lnTo>
                <a:lnTo>
                  <a:pt x="16605" y="20764"/>
                </a:lnTo>
                <a:lnTo>
                  <a:pt x="33450" y="20764"/>
                </a:lnTo>
                <a:lnTo>
                  <a:pt x="27139" y="380"/>
                </a:lnTo>
                <a:close/>
              </a:path>
              <a:path w="577214" h="94614">
                <a:moveTo>
                  <a:pt x="33450" y="20764"/>
                </a:moveTo>
                <a:lnTo>
                  <a:pt x="17209" y="20764"/>
                </a:lnTo>
                <a:lnTo>
                  <a:pt x="39814" y="94424"/>
                </a:lnTo>
                <a:lnTo>
                  <a:pt x="58089" y="94424"/>
                </a:lnTo>
                <a:lnTo>
                  <a:pt x="65379" y="72288"/>
                </a:lnTo>
                <a:lnTo>
                  <a:pt x="49403" y="72288"/>
                </a:lnTo>
                <a:lnTo>
                  <a:pt x="33450" y="20764"/>
                </a:lnTo>
                <a:close/>
              </a:path>
              <a:path w="577214" h="94614">
                <a:moveTo>
                  <a:pt x="100558" y="20764"/>
                </a:moveTo>
                <a:lnTo>
                  <a:pt x="82931" y="20764"/>
                </a:lnTo>
                <a:lnTo>
                  <a:pt x="82482" y="30958"/>
                </a:lnTo>
                <a:lnTo>
                  <a:pt x="82137" y="39403"/>
                </a:lnTo>
                <a:lnTo>
                  <a:pt x="82118" y="39890"/>
                </a:lnTo>
                <a:lnTo>
                  <a:pt x="81991" y="45377"/>
                </a:lnTo>
                <a:lnTo>
                  <a:pt x="81965" y="94424"/>
                </a:lnTo>
                <a:lnTo>
                  <a:pt x="100558" y="94424"/>
                </a:lnTo>
                <a:lnTo>
                  <a:pt x="100558" y="20764"/>
                </a:lnTo>
                <a:close/>
              </a:path>
              <a:path w="577214" h="94614">
                <a:moveTo>
                  <a:pt x="100558" y="380"/>
                </a:moveTo>
                <a:lnTo>
                  <a:pt x="73406" y="380"/>
                </a:lnTo>
                <a:lnTo>
                  <a:pt x="49796" y="72288"/>
                </a:lnTo>
                <a:lnTo>
                  <a:pt x="65379" y="72288"/>
                </a:lnTo>
                <a:lnTo>
                  <a:pt x="82346" y="20764"/>
                </a:lnTo>
                <a:lnTo>
                  <a:pt x="100558" y="20764"/>
                </a:lnTo>
                <a:lnTo>
                  <a:pt x="100558" y="38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0" name="object 30" descr=""/>
          <p:cNvGrpSpPr/>
          <p:nvPr/>
        </p:nvGrpSpPr>
        <p:grpSpPr>
          <a:xfrm>
            <a:off x="1757401" y="8573866"/>
            <a:ext cx="1000125" cy="207645"/>
            <a:chOff x="1757401" y="8573866"/>
            <a:chExt cx="1000125" cy="207645"/>
          </a:xfrm>
        </p:grpSpPr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57401" y="8573866"/>
              <a:ext cx="206608" cy="207192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995690" y="8624265"/>
              <a:ext cx="762000" cy="114300"/>
            </a:xfrm>
            <a:custGeom>
              <a:avLst/>
              <a:gdLst/>
              <a:ahLst/>
              <a:cxnLst/>
              <a:rect l="l" t="t" r="r" b="b"/>
              <a:pathLst>
                <a:path w="762000" h="114300">
                  <a:moveTo>
                    <a:pt x="68795" y="45466"/>
                  </a:moveTo>
                  <a:lnTo>
                    <a:pt x="37744" y="21196"/>
                  </a:lnTo>
                  <a:lnTo>
                    <a:pt x="22606" y="23774"/>
                  </a:lnTo>
                  <a:lnTo>
                    <a:pt x="10655" y="30949"/>
                  </a:lnTo>
                  <a:lnTo>
                    <a:pt x="2819" y="41897"/>
                  </a:lnTo>
                  <a:lnTo>
                    <a:pt x="0" y="55803"/>
                  </a:lnTo>
                  <a:lnTo>
                    <a:pt x="63" y="79451"/>
                  </a:lnTo>
                  <a:lnTo>
                    <a:pt x="2260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76" y="113677"/>
                  </a:lnTo>
                  <a:lnTo>
                    <a:pt x="47409" y="113677"/>
                  </a:lnTo>
                  <a:lnTo>
                    <a:pt x="53670" y="113296"/>
                  </a:lnTo>
                  <a:lnTo>
                    <a:pt x="59664" y="112369"/>
                  </a:lnTo>
                  <a:lnTo>
                    <a:pt x="68795" y="110578"/>
                  </a:lnTo>
                  <a:lnTo>
                    <a:pt x="68795" y="104000"/>
                  </a:lnTo>
                  <a:lnTo>
                    <a:pt x="68795" y="100901"/>
                  </a:lnTo>
                  <a:lnTo>
                    <a:pt x="66014" y="101384"/>
                  </a:lnTo>
                  <a:lnTo>
                    <a:pt x="59016" y="102450"/>
                  </a:lnTo>
                  <a:lnTo>
                    <a:pt x="49199" y="103593"/>
                  </a:lnTo>
                  <a:lnTo>
                    <a:pt x="48437" y="103593"/>
                  </a:lnTo>
                  <a:lnTo>
                    <a:pt x="40449" y="104000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77" y="37960"/>
                  </a:lnTo>
                  <a:lnTo>
                    <a:pt x="27444" y="32753"/>
                  </a:lnTo>
                  <a:lnTo>
                    <a:pt x="37592" y="30949"/>
                  </a:lnTo>
                  <a:lnTo>
                    <a:pt x="48920" y="30949"/>
                  </a:lnTo>
                  <a:lnTo>
                    <a:pt x="56934" y="36423"/>
                  </a:lnTo>
                  <a:lnTo>
                    <a:pt x="56934" y="48691"/>
                  </a:lnTo>
                  <a:lnTo>
                    <a:pt x="56934" y="57619"/>
                  </a:lnTo>
                  <a:lnTo>
                    <a:pt x="56934" y="79057"/>
                  </a:lnTo>
                  <a:lnTo>
                    <a:pt x="52031" y="82804"/>
                  </a:lnTo>
                  <a:lnTo>
                    <a:pt x="39166" y="82804"/>
                  </a:lnTo>
                  <a:lnTo>
                    <a:pt x="34912" y="79451"/>
                  </a:lnTo>
                  <a:lnTo>
                    <a:pt x="34912" y="61874"/>
                  </a:lnTo>
                  <a:lnTo>
                    <a:pt x="39166" y="58648"/>
                  </a:lnTo>
                  <a:lnTo>
                    <a:pt x="56934" y="57619"/>
                  </a:lnTo>
                  <a:lnTo>
                    <a:pt x="56934" y="48691"/>
                  </a:lnTo>
                  <a:lnTo>
                    <a:pt x="23952" y="68084"/>
                  </a:lnTo>
                  <a:lnTo>
                    <a:pt x="23952" y="85394"/>
                  </a:lnTo>
                  <a:lnTo>
                    <a:pt x="30911" y="91719"/>
                  </a:lnTo>
                  <a:lnTo>
                    <a:pt x="47917" y="91719"/>
                  </a:lnTo>
                  <a:lnTo>
                    <a:pt x="53060" y="88747"/>
                  </a:lnTo>
                  <a:lnTo>
                    <a:pt x="56934" y="85140"/>
                  </a:lnTo>
                  <a:lnTo>
                    <a:pt x="56934" y="90690"/>
                  </a:lnTo>
                  <a:lnTo>
                    <a:pt x="68795" y="90690"/>
                  </a:lnTo>
                  <a:lnTo>
                    <a:pt x="68795" y="85140"/>
                  </a:lnTo>
                  <a:lnTo>
                    <a:pt x="68795" y="82804"/>
                  </a:lnTo>
                  <a:lnTo>
                    <a:pt x="68795" y="57619"/>
                  </a:lnTo>
                  <a:lnTo>
                    <a:pt x="68795" y="45466"/>
                  </a:lnTo>
                  <a:close/>
                </a:path>
                <a:path w="762000" h="114300">
                  <a:moveTo>
                    <a:pt x="125679" y="266"/>
                  </a:moveTo>
                  <a:lnTo>
                    <a:pt x="114719" y="266"/>
                  </a:lnTo>
                  <a:lnTo>
                    <a:pt x="114719" y="27647"/>
                  </a:lnTo>
                  <a:lnTo>
                    <a:pt x="114719" y="39141"/>
                  </a:lnTo>
                  <a:lnTo>
                    <a:pt x="114719" y="73774"/>
                  </a:lnTo>
                  <a:lnTo>
                    <a:pt x="114490" y="78536"/>
                  </a:lnTo>
                  <a:lnTo>
                    <a:pt x="114465" y="79197"/>
                  </a:lnTo>
                  <a:lnTo>
                    <a:pt x="109829" y="82804"/>
                  </a:lnTo>
                  <a:lnTo>
                    <a:pt x="97205" y="82804"/>
                  </a:lnTo>
                  <a:lnTo>
                    <a:pt x="92710" y="78536"/>
                  </a:lnTo>
                  <a:lnTo>
                    <a:pt x="92710" y="34353"/>
                  </a:lnTo>
                  <a:lnTo>
                    <a:pt x="97205" y="30099"/>
                  </a:lnTo>
                  <a:lnTo>
                    <a:pt x="109829" y="30099"/>
                  </a:lnTo>
                  <a:lnTo>
                    <a:pt x="114465" y="33845"/>
                  </a:lnTo>
                  <a:lnTo>
                    <a:pt x="114719" y="39141"/>
                  </a:lnTo>
                  <a:lnTo>
                    <a:pt x="114719" y="27647"/>
                  </a:lnTo>
                  <a:lnTo>
                    <a:pt x="110985" y="24028"/>
                  </a:lnTo>
                  <a:lnTo>
                    <a:pt x="105981" y="21196"/>
                  </a:lnTo>
                  <a:lnTo>
                    <a:pt x="99529" y="21196"/>
                  </a:lnTo>
                  <a:lnTo>
                    <a:pt x="92329" y="22529"/>
                  </a:lnTo>
                  <a:lnTo>
                    <a:pt x="86652" y="26289"/>
                  </a:lnTo>
                  <a:lnTo>
                    <a:pt x="82943" y="32156"/>
                  </a:lnTo>
                  <a:lnTo>
                    <a:pt x="81737" y="39141"/>
                  </a:lnTo>
                  <a:lnTo>
                    <a:pt x="81737" y="73774"/>
                  </a:lnTo>
                  <a:lnTo>
                    <a:pt x="82943" y="80772"/>
                  </a:lnTo>
                  <a:lnTo>
                    <a:pt x="86652" y="86639"/>
                  </a:lnTo>
                  <a:lnTo>
                    <a:pt x="92329" y="90398"/>
                  </a:lnTo>
                  <a:lnTo>
                    <a:pt x="99529" y="91719"/>
                  </a:lnTo>
                  <a:lnTo>
                    <a:pt x="105981" y="91719"/>
                  </a:lnTo>
                  <a:lnTo>
                    <a:pt x="110985" y="88874"/>
                  </a:lnTo>
                  <a:lnTo>
                    <a:pt x="114719" y="85267"/>
                  </a:lnTo>
                  <a:lnTo>
                    <a:pt x="114719" y="90690"/>
                  </a:lnTo>
                  <a:lnTo>
                    <a:pt x="125679" y="90690"/>
                  </a:lnTo>
                  <a:lnTo>
                    <a:pt x="125679" y="85267"/>
                  </a:lnTo>
                  <a:lnTo>
                    <a:pt x="125679" y="82804"/>
                  </a:lnTo>
                  <a:lnTo>
                    <a:pt x="125679" y="30099"/>
                  </a:lnTo>
                  <a:lnTo>
                    <a:pt x="125679" y="27647"/>
                  </a:lnTo>
                  <a:lnTo>
                    <a:pt x="125679" y="266"/>
                  </a:lnTo>
                  <a:close/>
                </a:path>
                <a:path w="762000" h="114300">
                  <a:moveTo>
                    <a:pt x="180771" y="65506"/>
                  </a:moveTo>
                  <a:lnTo>
                    <a:pt x="176657" y="58902"/>
                  </a:lnTo>
                  <a:lnTo>
                    <a:pt x="170078" y="55676"/>
                  </a:lnTo>
                  <a:lnTo>
                    <a:pt x="150634" y="46507"/>
                  </a:lnTo>
                  <a:lnTo>
                    <a:pt x="148577" y="43154"/>
                  </a:lnTo>
                  <a:lnTo>
                    <a:pt x="148577" y="33604"/>
                  </a:lnTo>
                  <a:lnTo>
                    <a:pt x="152819" y="30099"/>
                  </a:lnTo>
                  <a:lnTo>
                    <a:pt x="164541" y="30099"/>
                  </a:lnTo>
                  <a:lnTo>
                    <a:pt x="168668" y="34112"/>
                  </a:lnTo>
                  <a:lnTo>
                    <a:pt x="168668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193" y="32804"/>
                  </a:lnTo>
                  <a:lnTo>
                    <a:pt x="173875" y="26606"/>
                  </a:lnTo>
                  <a:lnTo>
                    <a:pt x="167246" y="22606"/>
                  </a:lnTo>
                  <a:lnTo>
                    <a:pt x="158750" y="21196"/>
                  </a:lnTo>
                  <a:lnTo>
                    <a:pt x="150406" y="22542"/>
                  </a:lnTo>
                  <a:lnTo>
                    <a:pt x="143840" y="26365"/>
                  </a:lnTo>
                  <a:lnTo>
                    <a:pt x="139547" y="32308"/>
                  </a:lnTo>
                  <a:lnTo>
                    <a:pt x="138010" y="40055"/>
                  </a:lnTo>
                  <a:lnTo>
                    <a:pt x="138010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82" y="82804"/>
                  </a:lnTo>
                  <a:lnTo>
                    <a:pt x="152819" y="82804"/>
                  </a:lnTo>
                  <a:lnTo>
                    <a:pt x="148310" y="78816"/>
                  </a:lnTo>
                  <a:lnTo>
                    <a:pt x="148310" y="69494"/>
                  </a:lnTo>
                  <a:lnTo>
                    <a:pt x="137236" y="69494"/>
                  </a:lnTo>
                  <a:lnTo>
                    <a:pt x="137236" y="72085"/>
                  </a:lnTo>
                  <a:lnTo>
                    <a:pt x="138849" y="80111"/>
                  </a:lnTo>
                  <a:lnTo>
                    <a:pt x="143370" y="86309"/>
                  </a:lnTo>
                  <a:lnTo>
                    <a:pt x="150329" y="90309"/>
                  </a:lnTo>
                  <a:lnTo>
                    <a:pt x="159270" y="91719"/>
                  </a:lnTo>
                  <a:lnTo>
                    <a:pt x="167894" y="90373"/>
                  </a:lnTo>
                  <a:lnTo>
                    <a:pt x="174701" y="86588"/>
                  </a:lnTo>
                  <a:lnTo>
                    <a:pt x="179171" y="80721"/>
                  </a:lnTo>
                  <a:lnTo>
                    <a:pt x="180771" y="73126"/>
                  </a:lnTo>
                  <a:lnTo>
                    <a:pt x="180771" y="65506"/>
                  </a:lnTo>
                  <a:close/>
                </a:path>
                <a:path w="76200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82"/>
                  </a:lnTo>
                  <a:lnTo>
                    <a:pt x="222491" y="22631"/>
                  </a:lnTo>
                  <a:lnTo>
                    <a:pt x="213601" y="21196"/>
                  </a:lnTo>
                  <a:lnTo>
                    <a:pt x="204609" y="22631"/>
                  </a:lnTo>
                  <a:lnTo>
                    <a:pt x="197510" y="26682"/>
                  </a:lnTo>
                  <a:lnTo>
                    <a:pt x="192849" y="32969"/>
                  </a:lnTo>
                  <a:lnTo>
                    <a:pt x="191185" y="41084"/>
                  </a:lnTo>
                  <a:lnTo>
                    <a:pt x="191185" y="71831"/>
                  </a:lnTo>
                  <a:lnTo>
                    <a:pt x="192849" y="79959"/>
                  </a:lnTo>
                  <a:lnTo>
                    <a:pt x="197510" y="86233"/>
                  </a:lnTo>
                  <a:lnTo>
                    <a:pt x="204609" y="90284"/>
                  </a:lnTo>
                  <a:lnTo>
                    <a:pt x="213601" y="91719"/>
                  </a:lnTo>
                  <a:lnTo>
                    <a:pt x="222491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802" y="67703"/>
                  </a:lnTo>
                  <a:lnTo>
                    <a:pt x="224802" y="78943"/>
                  </a:lnTo>
                  <a:lnTo>
                    <a:pt x="220040" y="82804"/>
                  </a:lnTo>
                  <a:lnTo>
                    <a:pt x="206908" y="82804"/>
                  </a:lnTo>
                  <a:lnTo>
                    <a:pt x="202272" y="78943"/>
                  </a:lnTo>
                  <a:lnTo>
                    <a:pt x="202272" y="33972"/>
                  </a:lnTo>
                  <a:lnTo>
                    <a:pt x="206908" y="30099"/>
                  </a:lnTo>
                  <a:lnTo>
                    <a:pt x="220040" y="30099"/>
                  </a:lnTo>
                  <a:lnTo>
                    <a:pt x="224802" y="33972"/>
                  </a:lnTo>
                  <a:lnTo>
                    <a:pt x="224802" y="40055"/>
                  </a:lnTo>
                  <a:lnTo>
                    <a:pt x="224802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62000" h="114300">
                  <a:moveTo>
                    <a:pt x="260972" y="76339"/>
                  </a:moveTo>
                  <a:lnTo>
                    <a:pt x="248602" y="76339"/>
                  </a:lnTo>
                  <a:lnTo>
                    <a:pt x="248602" y="90678"/>
                  </a:lnTo>
                  <a:lnTo>
                    <a:pt x="260972" y="90678"/>
                  </a:lnTo>
                  <a:lnTo>
                    <a:pt x="260972" y="76339"/>
                  </a:lnTo>
                  <a:close/>
                </a:path>
                <a:path w="762000" h="114300">
                  <a:moveTo>
                    <a:pt x="315823" y="22225"/>
                  </a:moveTo>
                  <a:lnTo>
                    <a:pt x="304876" y="22225"/>
                  </a:lnTo>
                  <a:lnTo>
                    <a:pt x="304876" y="79197"/>
                  </a:lnTo>
                  <a:lnTo>
                    <a:pt x="300240" y="82804"/>
                  </a:lnTo>
                  <a:lnTo>
                    <a:pt x="287350" y="82804"/>
                  </a:lnTo>
                  <a:lnTo>
                    <a:pt x="282854" y="79324"/>
                  </a:lnTo>
                  <a:lnTo>
                    <a:pt x="282854" y="22225"/>
                  </a:lnTo>
                  <a:lnTo>
                    <a:pt x="271767" y="22225"/>
                  </a:lnTo>
                  <a:lnTo>
                    <a:pt x="271767" y="85140"/>
                  </a:lnTo>
                  <a:lnTo>
                    <a:pt x="279234" y="91719"/>
                  </a:lnTo>
                  <a:lnTo>
                    <a:pt x="295986" y="91719"/>
                  </a:lnTo>
                  <a:lnTo>
                    <a:pt x="301142" y="88874"/>
                  </a:lnTo>
                  <a:lnTo>
                    <a:pt x="304876" y="85267"/>
                  </a:lnTo>
                  <a:lnTo>
                    <a:pt x="304876" y="90690"/>
                  </a:lnTo>
                  <a:lnTo>
                    <a:pt x="315823" y="90690"/>
                  </a:lnTo>
                  <a:lnTo>
                    <a:pt x="315823" y="22225"/>
                  </a:lnTo>
                  <a:close/>
                </a:path>
                <a:path w="762000" h="114300">
                  <a:moveTo>
                    <a:pt x="368084" y="22225"/>
                  </a:moveTo>
                  <a:lnTo>
                    <a:pt x="327774" y="22225"/>
                  </a:lnTo>
                  <a:lnTo>
                    <a:pt x="327774" y="31127"/>
                  </a:lnTo>
                  <a:lnTo>
                    <a:pt x="355206" y="31127"/>
                  </a:lnTo>
                  <a:lnTo>
                    <a:pt x="327393" y="83591"/>
                  </a:lnTo>
                  <a:lnTo>
                    <a:pt x="327393" y="90690"/>
                  </a:lnTo>
                  <a:lnTo>
                    <a:pt x="367957" y="90690"/>
                  </a:lnTo>
                  <a:lnTo>
                    <a:pt x="367957" y="81762"/>
                  </a:lnTo>
                  <a:lnTo>
                    <a:pt x="340258" y="81762"/>
                  </a:lnTo>
                  <a:lnTo>
                    <a:pt x="368084" y="29337"/>
                  </a:lnTo>
                  <a:lnTo>
                    <a:pt x="368084" y="22225"/>
                  </a:lnTo>
                  <a:close/>
                </a:path>
                <a:path w="762000" h="114300">
                  <a:moveTo>
                    <a:pt x="423697" y="27774"/>
                  </a:moveTo>
                  <a:lnTo>
                    <a:pt x="416356" y="21196"/>
                  </a:lnTo>
                  <a:lnTo>
                    <a:pt x="399491" y="21196"/>
                  </a:lnTo>
                  <a:lnTo>
                    <a:pt x="394335" y="24028"/>
                  </a:lnTo>
                  <a:lnTo>
                    <a:pt x="390728" y="27647"/>
                  </a:lnTo>
                  <a:lnTo>
                    <a:pt x="390728" y="279"/>
                  </a:lnTo>
                  <a:lnTo>
                    <a:pt x="379653" y="279"/>
                  </a:lnTo>
                  <a:lnTo>
                    <a:pt x="379653" y="90690"/>
                  </a:lnTo>
                  <a:lnTo>
                    <a:pt x="390728" y="90690"/>
                  </a:lnTo>
                  <a:lnTo>
                    <a:pt x="390728" y="85394"/>
                  </a:lnTo>
                  <a:lnTo>
                    <a:pt x="394335" y="88874"/>
                  </a:lnTo>
                  <a:lnTo>
                    <a:pt x="399491" y="91719"/>
                  </a:lnTo>
                  <a:lnTo>
                    <a:pt x="416356" y="91719"/>
                  </a:lnTo>
                  <a:lnTo>
                    <a:pt x="423418" y="85394"/>
                  </a:lnTo>
                  <a:lnTo>
                    <a:pt x="423697" y="85140"/>
                  </a:lnTo>
                  <a:lnTo>
                    <a:pt x="423697" y="82804"/>
                  </a:lnTo>
                  <a:lnTo>
                    <a:pt x="423697" y="79451"/>
                  </a:lnTo>
                  <a:lnTo>
                    <a:pt x="412584" y="79451"/>
                  </a:lnTo>
                  <a:lnTo>
                    <a:pt x="408241" y="82804"/>
                  </a:lnTo>
                  <a:lnTo>
                    <a:pt x="395503" y="82804"/>
                  </a:lnTo>
                  <a:lnTo>
                    <a:pt x="390855" y="79451"/>
                  </a:lnTo>
                  <a:lnTo>
                    <a:pt x="412584" y="79451"/>
                  </a:lnTo>
                  <a:lnTo>
                    <a:pt x="412750" y="79324"/>
                  </a:lnTo>
                  <a:lnTo>
                    <a:pt x="390855" y="79324"/>
                  </a:lnTo>
                  <a:lnTo>
                    <a:pt x="390728" y="39141"/>
                  </a:lnTo>
                  <a:lnTo>
                    <a:pt x="390855" y="33604"/>
                  </a:lnTo>
                  <a:lnTo>
                    <a:pt x="395503" y="30099"/>
                  </a:lnTo>
                  <a:lnTo>
                    <a:pt x="408241" y="30099"/>
                  </a:lnTo>
                  <a:lnTo>
                    <a:pt x="412750" y="33604"/>
                  </a:lnTo>
                  <a:lnTo>
                    <a:pt x="412750" y="79324"/>
                  </a:lnTo>
                  <a:lnTo>
                    <a:pt x="423697" y="79324"/>
                  </a:lnTo>
                  <a:lnTo>
                    <a:pt x="423697" y="30099"/>
                  </a:lnTo>
                  <a:lnTo>
                    <a:pt x="423697" y="27774"/>
                  </a:lnTo>
                  <a:close/>
                </a:path>
                <a:path w="762000" h="114300">
                  <a:moveTo>
                    <a:pt x="479983" y="41084"/>
                  </a:moveTo>
                  <a:lnTo>
                    <a:pt x="478332" y="32969"/>
                  </a:lnTo>
                  <a:lnTo>
                    <a:pt x="476224" y="30099"/>
                  </a:lnTo>
                  <a:lnTo>
                    <a:pt x="473722" y="26682"/>
                  </a:lnTo>
                  <a:lnTo>
                    <a:pt x="469011" y="23964"/>
                  </a:lnTo>
                  <a:lnTo>
                    <a:pt x="469011" y="33972"/>
                  </a:lnTo>
                  <a:lnTo>
                    <a:pt x="469011" y="51549"/>
                  </a:lnTo>
                  <a:lnTo>
                    <a:pt x="446481" y="51549"/>
                  </a:lnTo>
                  <a:lnTo>
                    <a:pt x="446481" y="33972"/>
                  </a:lnTo>
                  <a:lnTo>
                    <a:pt x="451116" y="30099"/>
                  </a:lnTo>
                  <a:lnTo>
                    <a:pt x="464248" y="30099"/>
                  </a:lnTo>
                  <a:lnTo>
                    <a:pt x="469011" y="33972"/>
                  </a:lnTo>
                  <a:lnTo>
                    <a:pt x="469011" y="23964"/>
                  </a:lnTo>
                  <a:lnTo>
                    <a:pt x="466712" y="22631"/>
                  </a:lnTo>
                  <a:lnTo>
                    <a:pt x="457822" y="21196"/>
                  </a:lnTo>
                  <a:lnTo>
                    <a:pt x="448818" y="22631"/>
                  </a:lnTo>
                  <a:lnTo>
                    <a:pt x="441731" y="26682"/>
                  </a:lnTo>
                  <a:lnTo>
                    <a:pt x="437070" y="32969"/>
                  </a:lnTo>
                  <a:lnTo>
                    <a:pt x="435406" y="41084"/>
                  </a:lnTo>
                  <a:lnTo>
                    <a:pt x="435406" y="71831"/>
                  </a:lnTo>
                  <a:lnTo>
                    <a:pt x="437070" y="79959"/>
                  </a:lnTo>
                  <a:lnTo>
                    <a:pt x="441731" y="86233"/>
                  </a:lnTo>
                  <a:lnTo>
                    <a:pt x="448818" y="90284"/>
                  </a:lnTo>
                  <a:lnTo>
                    <a:pt x="457822" y="91719"/>
                  </a:lnTo>
                  <a:lnTo>
                    <a:pt x="466712" y="90284"/>
                  </a:lnTo>
                  <a:lnTo>
                    <a:pt x="473722" y="86233"/>
                  </a:lnTo>
                  <a:lnTo>
                    <a:pt x="476237" y="82804"/>
                  </a:lnTo>
                  <a:lnTo>
                    <a:pt x="478332" y="79959"/>
                  </a:lnTo>
                  <a:lnTo>
                    <a:pt x="479983" y="71831"/>
                  </a:lnTo>
                  <a:lnTo>
                    <a:pt x="479983" y="69367"/>
                  </a:lnTo>
                  <a:lnTo>
                    <a:pt x="469011" y="69367"/>
                  </a:lnTo>
                  <a:lnTo>
                    <a:pt x="469011" y="78943"/>
                  </a:lnTo>
                  <a:lnTo>
                    <a:pt x="464248" y="82804"/>
                  </a:lnTo>
                  <a:lnTo>
                    <a:pt x="451116" y="82804"/>
                  </a:lnTo>
                  <a:lnTo>
                    <a:pt x="446481" y="78943"/>
                  </a:lnTo>
                  <a:lnTo>
                    <a:pt x="446481" y="60591"/>
                  </a:lnTo>
                  <a:lnTo>
                    <a:pt x="479983" y="60591"/>
                  </a:lnTo>
                  <a:lnTo>
                    <a:pt x="479983" y="51549"/>
                  </a:lnTo>
                  <a:lnTo>
                    <a:pt x="479983" y="41084"/>
                  </a:lnTo>
                  <a:close/>
                </a:path>
                <a:path w="762000" h="114300">
                  <a:moveTo>
                    <a:pt x="537260" y="90703"/>
                  </a:moveTo>
                  <a:lnTo>
                    <a:pt x="514210" y="55308"/>
                  </a:lnTo>
                  <a:lnTo>
                    <a:pt x="535203" y="22237"/>
                  </a:lnTo>
                  <a:lnTo>
                    <a:pt x="522973" y="22237"/>
                  </a:lnTo>
                  <a:lnTo>
                    <a:pt x="502869" y="54648"/>
                  </a:lnTo>
                  <a:lnTo>
                    <a:pt x="502869" y="279"/>
                  </a:lnTo>
                  <a:lnTo>
                    <a:pt x="491794" y="279"/>
                  </a:lnTo>
                  <a:lnTo>
                    <a:pt x="491794" y="90703"/>
                  </a:lnTo>
                  <a:lnTo>
                    <a:pt x="502869" y="90703"/>
                  </a:lnTo>
                  <a:lnTo>
                    <a:pt x="502869" y="55943"/>
                  </a:lnTo>
                  <a:lnTo>
                    <a:pt x="525030" y="90703"/>
                  </a:lnTo>
                  <a:lnTo>
                    <a:pt x="537260" y="90703"/>
                  </a:lnTo>
                  <a:close/>
                </a:path>
                <a:path w="762000" h="114300">
                  <a:moveTo>
                    <a:pt x="555917" y="22225"/>
                  </a:moveTo>
                  <a:lnTo>
                    <a:pt x="544830" y="22225"/>
                  </a:lnTo>
                  <a:lnTo>
                    <a:pt x="544830" y="90690"/>
                  </a:lnTo>
                  <a:lnTo>
                    <a:pt x="555917" y="90690"/>
                  </a:lnTo>
                  <a:lnTo>
                    <a:pt x="555917" y="22225"/>
                  </a:lnTo>
                  <a:close/>
                </a:path>
                <a:path w="762000" h="114300">
                  <a:moveTo>
                    <a:pt x="555917" y="0"/>
                  </a:moveTo>
                  <a:lnTo>
                    <a:pt x="544830" y="0"/>
                  </a:lnTo>
                  <a:lnTo>
                    <a:pt x="544830" y="12153"/>
                  </a:lnTo>
                  <a:lnTo>
                    <a:pt x="555917" y="12153"/>
                  </a:lnTo>
                  <a:lnTo>
                    <a:pt x="555917" y="0"/>
                  </a:lnTo>
                  <a:close/>
                </a:path>
                <a:path w="762000" h="114300">
                  <a:moveTo>
                    <a:pt x="610895" y="65506"/>
                  </a:moveTo>
                  <a:lnTo>
                    <a:pt x="606780" y="58902"/>
                  </a:lnTo>
                  <a:lnTo>
                    <a:pt x="600202" y="55676"/>
                  </a:lnTo>
                  <a:lnTo>
                    <a:pt x="580745" y="46507"/>
                  </a:lnTo>
                  <a:lnTo>
                    <a:pt x="578688" y="43154"/>
                  </a:lnTo>
                  <a:lnTo>
                    <a:pt x="578688" y="33604"/>
                  </a:lnTo>
                  <a:lnTo>
                    <a:pt x="582942" y="30099"/>
                  </a:lnTo>
                  <a:lnTo>
                    <a:pt x="594664" y="30099"/>
                  </a:lnTo>
                  <a:lnTo>
                    <a:pt x="598792" y="34112"/>
                  </a:lnTo>
                  <a:lnTo>
                    <a:pt x="598792" y="43408"/>
                  </a:lnTo>
                  <a:lnTo>
                    <a:pt x="609866" y="43408"/>
                  </a:lnTo>
                  <a:lnTo>
                    <a:pt x="609866" y="40830"/>
                  </a:lnTo>
                  <a:lnTo>
                    <a:pt x="608317" y="32804"/>
                  </a:lnTo>
                  <a:lnTo>
                    <a:pt x="603999" y="26606"/>
                  </a:lnTo>
                  <a:lnTo>
                    <a:pt x="597369" y="22606"/>
                  </a:lnTo>
                  <a:lnTo>
                    <a:pt x="588873" y="21196"/>
                  </a:lnTo>
                  <a:lnTo>
                    <a:pt x="580529" y="22542"/>
                  </a:lnTo>
                  <a:lnTo>
                    <a:pt x="573963" y="26365"/>
                  </a:lnTo>
                  <a:lnTo>
                    <a:pt x="569671" y="32308"/>
                  </a:lnTo>
                  <a:lnTo>
                    <a:pt x="568134" y="40055"/>
                  </a:lnTo>
                  <a:lnTo>
                    <a:pt x="568134" y="47536"/>
                  </a:lnTo>
                  <a:lnTo>
                    <a:pt x="571995" y="54013"/>
                  </a:lnTo>
                  <a:lnTo>
                    <a:pt x="578561" y="57365"/>
                  </a:lnTo>
                  <a:lnTo>
                    <a:pt x="594664" y="64858"/>
                  </a:lnTo>
                  <a:lnTo>
                    <a:pt x="598271" y="66675"/>
                  </a:lnTo>
                  <a:lnTo>
                    <a:pt x="600329" y="69900"/>
                  </a:lnTo>
                  <a:lnTo>
                    <a:pt x="600329" y="79324"/>
                  </a:lnTo>
                  <a:lnTo>
                    <a:pt x="595693" y="82804"/>
                  </a:lnTo>
                  <a:lnTo>
                    <a:pt x="582942" y="82804"/>
                  </a:lnTo>
                  <a:lnTo>
                    <a:pt x="578434" y="78816"/>
                  </a:lnTo>
                  <a:lnTo>
                    <a:pt x="578434" y="69494"/>
                  </a:lnTo>
                  <a:lnTo>
                    <a:pt x="567347" y="69494"/>
                  </a:lnTo>
                  <a:lnTo>
                    <a:pt x="567347" y="72085"/>
                  </a:lnTo>
                  <a:lnTo>
                    <a:pt x="568960" y="80111"/>
                  </a:lnTo>
                  <a:lnTo>
                    <a:pt x="573481" y="86309"/>
                  </a:lnTo>
                  <a:lnTo>
                    <a:pt x="580453" y="90309"/>
                  </a:lnTo>
                  <a:lnTo>
                    <a:pt x="589381" y="91719"/>
                  </a:lnTo>
                  <a:lnTo>
                    <a:pt x="598017" y="90373"/>
                  </a:lnTo>
                  <a:lnTo>
                    <a:pt x="604824" y="86588"/>
                  </a:lnTo>
                  <a:lnTo>
                    <a:pt x="609295" y="80721"/>
                  </a:lnTo>
                  <a:lnTo>
                    <a:pt x="610895" y="73126"/>
                  </a:lnTo>
                  <a:lnTo>
                    <a:pt x="610895" y="65506"/>
                  </a:lnTo>
                  <a:close/>
                </a:path>
                <a:path w="762000" h="114300">
                  <a:moveTo>
                    <a:pt x="652462" y="22225"/>
                  </a:moveTo>
                  <a:lnTo>
                    <a:pt x="639203" y="22225"/>
                  </a:lnTo>
                  <a:lnTo>
                    <a:pt x="639203" y="7493"/>
                  </a:lnTo>
                  <a:lnTo>
                    <a:pt x="628256" y="7493"/>
                  </a:lnTo>
                  <a:lnTo>
                    <a:pt x="628256" y="22225"/>
                  </a:lnTo>
                  <a:lnTo>
                    <a:pt x="616267" y="22225"/>
                  </a:lnTo>
                  <a:lnTo>
                    <a:pt x="616267" y="31127"/>
                  </a:lnTo>
                  <a:lnTo>
                    <a:pt x="628256" y="31127"/>
                  </a:lnTo>
                  <a:lnTo>
                    <a:pt x="628256" y="84239"/>
                  </a:lnTo>
                  <a:lnTo>
                    <a:pt x="636104" y="90690"/>
                  </a:lnTo>
                  <a:lnTo>
                    <a:pt x="652462" y="90690"/>
                  </a:lnTo>
                  <a:lnTo>
                    <a:pt x="652462" y="81762"/>
                  </a:lnTo>
                  <a:lnTo>
                    <a:pt x="642543" y="81762"/>
                  </a:lnTo>
                  <a:lnTo>
                    <a:pt x="639203" y="79057"/>
                  </a:lnTo>
                  <a:lnTo>
                    <a:pt x="639203" y="31127"/>
                  </a:lnTo>
                  <a:lnTo>
                    <a:pt x="652462" y="31127"/>
                  </a:lnTo>
                  <a:lnTo>
                    <a:pt x="652462" y="22225"/>
                  </a:lnTo>
                  <a:close/>
                </a:path>
                <a:path w="762000" h="114300">
                  <a:moveTo>
                    <a:pt x="704748" y="41084"/>
                  </a:moveTo>
                  <a:lnTo>
                    <a:pt x="703122" y="32969"/>
                  </a:lnTo>
                  <a:lnTo>
                    <a:pt x="701052" y="30099"/>
                  </a:lnTo>
                  <a:lnTo>
                    <a:pt x="698601" y="26695"/>
                  </a:lnTo>
                  <a:lnTo>
                    <a:pt x="691705" y="22644"/>
                  </a:lnTo>
                  <a:lnTo>
                    <a:pt x="682967" y="21196"/>
                  </a:lnTo>
                  <a:lnTo>
                    <a:pt x="674204" y="22644"/>
                  </a:lnTo>
                  <a:lnTo>
                    <a:pt x="667321" y="26695"/>
                  </a:lnTo>
                  <a:lnTo>
                    <a:pt x="662825" y="32969"/>
                  </a:lnTo>
                  <a:lnTo>
                    <a:pt x="661212" y="41084"/>
                  </a:lnTo>
                  <a:lnTo>
                    <a:pt x="661212" y="44437"/>
                  </a:lnTo>
                  <a:lnTo>
                    <a:pt x="672160" y="44437"/>
                  </a:lnTo>
                  <a:lnTo>
                    <a:pt x="672160" y="33972"/>
                  </a:lnTo>
                  <a:lnTo>
                    <a:pt x="676656" y="30099"/>
                  </a:lnTo>
                  <a:lnTo>
                    <a:pt x="689165" y="30099"/>
                  </a:lnTo>
                  <a:lnTo>
                    <a:pt x="693801" y="33972"/>
                  </a:lnTo>
                  <a:lnTo>
                    <a:pt x="693801" y="50253"/>
                  </a:lnTo>
                  <a:lnTo>
                    <a:pt x="693801" y="59156"/>
                  </a:lnTo>
                  <a:lnTo>
                    <a:pt x="693801" y="79197"/>
                  </a:lnTo>
                  <a:lnTo>
                    <a:pt x="688644" y="82804"/>
                  </a:lnTo>
                  <a:lnTo>
                    <a:pt x="675767" y="82804"/>
                  </a:lnTo>
                  <a:lnTo>
                    <a:pt x="671639" y="79565"/>
                  </a:lnTo>
                  <a:lnTo>
                    <a:pt x="671639" y="63563"/>
                  </a:lnTo>
                  <a:lnTo>
                    <a:pt x="675767" y="60210"/>
                  </a:lnTo>
                  <a:lnTo>
                    <a:pt x="693801" y="59156"/>
                  </a:lnTo>
                  <a:lnTo>
                    <a:pt x="693801" y="50253"/>
                  </a:lnTo>
                  <a:lnTo>
                    <a:pt x="660692" y="69494"/>
                  </a:lnTo>
                  <a:lnTo>
                    <a:pt x="660692" y="85394"/>
                  </a:lnTo>
                  <a:lnTo>
                    <a:pt x="667778" y="91719"/>
                  </a:lnTo>
                  <a:lnTo>
                    <a:pt x="684644" y="91719"/>
                  </a:lnTo>
                  <a:lnTo>
                    <a:pt x="689927" y="88747"/>
                  </a:lnTo>
                  <a:lnTo>
                    <a:pt x="693801" y="85013"/>
                  </a:lnTo>
                  <a:lnTo>
                    <a:pt x="693801" y="90690"/>
                  </a:lnTo>
                  <a:lnTo>
                    <a:pt x="704748" y="90690"/>
                  </a:lnTo>
                  <a:lnTo>
                    <a:pt x="704748" y="85013"/>
                  </a:lnTo>
                  <a:lnTo>
                    <a:pt x="704748" y="82804"/>
                  </a:lnTo>
                  <a:lnTo>
                    <a:pt x="704748" y="59156"/>
                  </a:lnTo>
                  <a:lnTo>
                    <a:pt x="704748" y="41084"/>
                  </a:lnTo>
                  <a:close/>
                </a:path>
                <a:path w="762000" h="114300">
                  <a:moveTo>
                    <a:pt x="761784" y="27774"/>
                  </a:moveTo>
                  <a:lnTo>
                    <a:pt x="754443" y="21196"/>
                  </a:lnTo>
                  <a:lnTo>
                    <a:pt x="737565" y="21196"/>
                  </a:lnTo>
                  <a:lnTo>
                    <a:pt x="732421" y="24015"/>
                  </a:lnTo>
                  <a:lnTo>
                    <a:pt x="728802" y="27647"/>
                  </a:lnTo>
                  <a:lnTo>
                    <a:pt x="728802" y="22225"/>
                  </a:lnTo>
                  <a:lnTo>
                    <a:pt x="717727" y="22225"/>
                  </a:lnTo>
                  <a:lnTo>
                    <a:pt x="717727" y="90690"/>
                  </a:lnTo>
                  <a:lnTo>
                    <a:pt x="728802" y="90690"/>
                  </a:lnTo>
                  <a:lnTo>
                    <a:pt x="728802" y="33718"/>
                  </a:lnTo>
                  <a:lnTo>
                    <a:pt x="733450" y="30099"/>
                  </a:lnTo>
                  <a:lnTo>
                    <a:pt x="746328" y="30099"/>
                  </a:lnTo>
                  <a:lnTo>
                    <a:pt x="750824" y="33591"/>
                  </a:lnTo>
                  <a:lnTo>
                    <a:pt x="750824" y="90690"/>
                  </a:lnTo>
                  <a:lnTo>
                    <a:pt x="761784" y="90690"/>
                  </a:lnTo>
                  <a:lnTo>
                    <a:pt x="761784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2808013" y="8567485"/>
            <a:ext cx="675640" cy="213995"/>
            <a:chOff x="2808013" y="8567485"/>
            <a:chExt cx="675640" cy="213995"/>
          </a:xfrm>
        </p:grpSpPr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08013" y="8567485"/>
              <a:ext cx="212972" cy="213573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50489" y="8624530"/>
              <a:ext cx="432846" cy="113411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3556273" y="8565677"/>
            <a:ext cx="984885" cy="217804"/>
            <a:chOff x="3556273" y="8565677"/>
            <a:chExt cx="984885" cy="217804"/>
          </a:xfrm>
        </p:grpSpPr>
        <p:pic>
          <p:nvPicPr>
            <p:cNvPr id="37" name="object 3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56273" y="8565677"/>
              <a:ext cx="216566" cy="217184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3803561" y="8625027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95" y="45466"/>
                  </a:moveTo>
                  <a:lnTo>
                    <a:pt x="37744" y="21196"/>
                  </a:lnTo>
                  <a:lnTo>
                    <a:pt x="22618" y="23774"/>
                  </a:lnTo>
                  <a:lnTo>
                    <a:pt x="10668" y="30949"/>
                  </a:lnTo>
                  <a:lnTo>
                    <a:pt x="2819" y="41910"/>
                  </a:lnTo>
                  <a:lnTo>
                    <a:pt x="0" y="55803"/>
                  </a:lnTo>
                  <a:lnTo>
                    <a:pt x="63" y="79451"/>
                  </a:lnTo>
                  <a:lnTo>
                    <a:pt x="2273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76" y="113677"/>
                  </a:lnTo>
                  <a:lnTo>
                    <a:pt x="47421" y="113677"/>
                  </a:lnTo>
                  <a:lnTo>
                    <a:pt x="53682" y="113296"/>
                  </a:lnTo>
                  <a:lnTo>
                    <a:pt x="59664" y="112369"/>
                  </a:lnTo>
                  <a:lnTo>
                    <a:pt x="68795" y="110578"/>
                  </a:lnTo>
                  <a:lnTo>
                    <a:pt x="68795" y="104000"/>
                  </a:lnTo>
                  <a:lnTo>
                    <a:pt x="68795" y="100901"/>
                  </a:lnTo>
                  <a:lnTo>
                    <a:pt x="66014" y="101396"/>
                  </a:lnTo>
                  <a:lnTo>
                    <a:pt x="59029" y="102450"/>
                  </a:lnTo>
                  <a:lnTo>
                    <a:pt x="49199" y="103593"/>
                  </a:lnTo>
                  <a:lnTo>
                    <a:pt x="48412" y="103593"/>
                  </a:lnTo>
                  <a:lnTo>
                    <a:pt x="40449" y="104000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77" y="37973"/>
                  </a:lnTo>
                  <a:lnTo>
                    <a:pt x="27444" y="32753"/>
                  </a:lnTo>
                  <a:lnTo>
                    <a:pt x="37592" y="30949"/>
                  </a:lnTo>
                  <a:lnTo>
                    <a:pt x="48933" y="30949"/>
                  </a:lnTo>
                  <a:lnTo>
                    <a:pt x="56934" y="36423"/>
                  </a:lnTo>
                  <a:lnTo>
                    <a:pt x="56934" y="48691"/>
                  </a:lnTo>
                  <a:lnTo>
                    <a:pt x="56934" y="57619"/>
                  </a:lnTo>
                  <a:lnTo>
                    <a:pt x="56934" y="79070"/>
                  </a:lnTo>
                  <a:lnTo>
                    <a:pt x="52031" y="82804"/>
                  </a:lnTo>
                  <a:lnTo>
                    <a:pt x="39166" y="82804"/>
                  </a:lnTo>
                  <a:lnTo>
                    <a:pt x="34912" y="79451"/>
                  </a:lnTo>
                  <a:lnTo>
                    <a:pt x="34912" y="61874"/>
                  </a:lnTo>
                  <a:lnTo>
                    <a:pt x="39166" y="58648"/>
                  </a:lnTo>
                  <a:lnTo>
                    <a:pt x="56934" y="57619"/>
                  </a:lnTo>
                  <a:lnTo>
                    <a:pt x="56934" y="48691"/>
                  </a:lnTo>
                  <a:lnTo>
                    <a:pt x="23952" y="68084"/>
                  </a:lnTo>
                  <a:lnTo>
                    <a:pt x="23952" y="85394"/>
                  </a:lnTo>
                  <a:lnTo>
                    <a:pt x="30911" y="91719"/>
                  </a:lnTo>
                  <a:lnTo>
                    <a:pt x="47917" y="91719"/>
                  </a:lnTo>
                  <a:lnTo>
                    <a:pt x="53060" y="88747"/>
                  </a:lnTo>
                  <a:lnTo>
                    <a:pt x="56934" y="85140"/>
                  </a:lnTo>
                  <a:lnTo>
                    <a:pt x="56934" y="90690"/>
                  </a:lnTo>
                  <a:lnTo>
                    <a:pt x="68795" y="90690"/>
                  </a:lnTo>
                  <a:lnTo>
                    <a:pt x="68795" y="85140"/>
                  </a:lnTo>
                  <a:lnTo>
                    <a:pt x="68795" y="82804"/>
                  </a:lnTo>
                  <a:lnTo>
                    <a:pt x="68795" y="57619"/>
                  </a:lnTo>
                  <a:lnTo>
                    <a:pt x="68795" y="45466"/>
                  </a:lnTo>
                  <a:close/>
                </a:path>
                <a:path w="737870" h="114300">
                  <a:moveTo>
                    <a:pt x="125679" y="266"/>
                  </a:moveTo>
                  <a:lnTo>
                    <a:pt x="114719" y="266"/>
                  </a:lnTo>
                  <a:lnTo>
                    <a:pt x="114719" y="27647"/>
                  </a:lnTo>
                  <a:lnTo>
                    <a:pt x="114719" y="39141"/>
                  </a:lnTo>
                  <a:lnTo>
                    <a:pt x="114719" y="73774"/>
                  </a:lnTo>
                  <a:lnTo>
                    <a:pt x="114503" y="78536"/>
                  </a:lnTo>
                  <a:lnTo>
                    <a:pt x="114465" y="79197"/>
                  </a:lnTo>
                  <a:lnTo>
                    <a:pt x="109829" y="82804"/>
                  </a:lnTo>
                  <a:lnTo>
                    <a:pt x="97205" y="82804"/>
                  </a:lnTo>
                  <a:lnTo>
                    <a:pt x="92710" y="78536"/>
                  </a:lnTo>
                  <a:lnTo>
                    <a:pt x="92710" y="34353"/>
                  </a:lnTo>
                  <a:lnTo>
                    <a:pt x="97205" y="30099"/>
                  </a:lnTo>
                  <a:lnTo>
                    <a:pt x="109829" y="30099"/>
                  </a:lnTo>
                  <a:lnTo>
                    <a:pt x="114465" y="33845"/>
                  </a:lnTo>
                  <a:lnTo>
                    <a:pt x="114719" y="39141"/>
                  </a:lnTo>
                  <a:lnTo>
                    <a:pt x="114719" y="27647"/>
                  </a:lnTo>
                  <a:lnTo>
                    <a:pt x="110985" y="24028"/>
                  </a:lnTo>
                  <a:lnTo>
                    <a:pt x="105981" y="21196"/>
                  </a:lnTo>
                  <a:lnTo>
                    <a:pt x="99529" y="21196"/>
                  </a:lnTo>
                  <a:lnTo>
                    <a:pt x="92329" y="22529"/>
                  </a:lnTo>
                  <a:lnTo>
                    <a:pt x="86664" y="26289"/>
                  </a:lnTo>
                  <a:lnTo>
                    <a:pt x="82956" y="32156"/>
                  </a:lnTo>
                  <a:lnTo>
                    <a:pt x="81737" y="39141"/>
                  </a:lnTo>
                  <a:lnTo>
                    <a:pt x="81737" y="73774"/>
                  </a:lnTo>
                  <a:lnTo>
                    <a:pt x="82956" y="80772"/>
                  </a:lnTo>
                  <a:lnTo>
                    <a:pt x="86664" y="86639"/>
                  </a:lnTo>
                  <a:lnTo>
                    <a:pt x="92329" y="90398"/>
                  </a:lnTo>
                  <a:lnTo>
                    <a:pt x="99529" y="91719"/>
                  </a:lnTo>
                  <a:lnTo>
                    <a:pt x="105981" y="91719"/>
                  </a:lnTo>
                  <a:lnTo>
                    <a:pt x="110985" y="88874"/>
                  </a:lnTo>
                  <a:lnTo>
                    <a:pt x="114719" y="85267"/>
                  </a:lnTo>
                  <a:lnTo>
                    <a:pt x="114719" y="90690"/>
                  </a:lnTo>
                  <a:lnTo>
                    <a:pt x="125679" y="90690"/>
                  </a:lnTo>
                  <a:lnTo>
                    <a:pt x="125679" y="85267"/>
                  </a:lnTo>
                  <a:lnTo>
                    <a:pt x="125679" y="82804"/>
                  </a:lnTo>
                  <a:lnTo>
                    <a:pt x="125679" y="30099"/>
                  </a:lnTo>
                  <a:lnTo>
                    <a:pt x="125679" y="27647"/>
                  </a:lnTo>
                  <a:lnTo>
                    <a:pt x="125679" y="266"/>
                  </a:lnTo>
                  <a:close/>
                </a:path>
                <a:path w="737870" h="114300">
                  <a:moveTo>
                    <a:pt x="180784" y="65506"/>
                  </a:moveTo>
                  <a:lnTo>
                    <a:pt x="176657" y="58902"/>
                  </a:lnTo>
                  <a:lnTo>
                    <a:pt x="170078" y="55676"/>
                  </a:lnTo>
                  <a:lnTo>
                    <a:pt x="150634" y="46507"/>
                  </a:lnTo>
                  <a:lnTo>
                    <a:pt x="148577" y="43154"/>
                  </a:lnTo>
                  <a:lnTo>
                    <a:pt x="148577" y="33604"/>
                  </a:lnTo>
                  <a:lnTo>
                    <a:pt x="152819" y="30099"/>
                  </a:lnTo>
                  <a:lnTo>
                    <a:pt x="164541" y="30099"/>
                  </a:lnTo>
                  <a:lnTo>
                    <a:pt x="168668" y="34112"/>
                  </a:lnTo>
                  <a:lnTo>
                    <a:pt x="168668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206" y="32804"/>
                  </a:lnTo>
                  <a:lnTo>
                    <a:pt x="173888" y="26606"/>
                  </a:lnTo>
                  <a:lnTo>
                    <a:pt x="167246" y="22606"/>
                  </a:lnTo>
                  <a:lnTo>
                    <a:pt x="158750" y="21196"/>
                  </a:lnTo>
                  <a:lnTo>
                    <a:pt x="150406" y="22542"/>
                  </a:lnTo>
                  <a:lnTo>
                    <a:pt x="143840" y="26365"/>
                  </a:lnTo>
                  <a:lnTo>
                    <a:pt x="139547" y="32308"/>
                  </a:lnTo>
                  <a:lnTo>
                    <a:pt x="138010" y="40055"/>
                  </a:lnTo>
                  <a:lnTo>
                    <a:pt x="138010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82" y="82804"/>
                  </a:lnTo>
                  <a:lnTo>
                    <a:pt x="152819" y="82804"/>
                  </a:lnTo>
                  <a:lnTo>
                    <a:pt x="148310" y="78816"/>
                  </a:lnTo>
                  <a:lnTo>
                    <a:pt x="148310" y="69494"/>
                  </a:lnTo>
                  <a:lnTo>
                    <a:pt x="137236" y="69494"/>
                  </a:lnTo>
                  <a:lnTo>
                    <a:pt x="137236" y="72085"/>
                  </a:lnTo>
                  <a:lnTo>
                    <a:pt x="138849" y="80111"/>
                  </a:lnTo>
                  <a:lnTo>
                    <a:pt x="143370" y="86309"/>
                  </a:lnTo>
                  <a:lnTo>
                    <a:pt x="150342" y="90309"/>
                  </a:lnTo>
                  <a:lnTo>
                    <a:pt x="159270" y="91719"/>
                  </a:lnTo>
                  <a:lnTo>
                    <a:pt x="167906" y="90373"/>
                  </a:lnTo>
                  <a:lnTo>
                    <a:pt x="174713" y="86588"/>
                  </a:lnTo>
                  <a:lnTo>
                    <a:pt x="179184" y="80721"/>
                  </a:lnTo>
                  <a:lnTo>
                    <a:pt x="180784" y="73126"/>
                  </a:lnTo>
                  <a:lnTo>
                    <a:pt x="180784" y="65506"/>
                  </a:lnTo>
                  <a:close/>
                </a:path>
                <a:path w="73787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82"/>
                  </a:lnTo>
                  <a:lnTo>
                    <a:pt x="222491" y="22631"/>
                  </a:lnTo>
                  <a:lnTo>
                    <a:pt x="213601" y="21196"/>
                  </a:lnTo>
                  <a:lnTo>
                    <a:pt x="204609" y="22631"/>
                  </a:lnTo>
                  <a:lnTo>
                    <a:pt x="197523" y="26682"/>
                  </a:lnTo>
                  <a:lnTo>
                    <a:pt x="192862" y="32969"/>
                  </a:lnTo>
                  <a:lnTo>
                    <a:pt x="191185" y="41084"/>
                  </a:lnTo>
                  <a:lnTo>
                    <a:pt x="191185" y="71831"/>
                  </a:lnTo>
                  <a:lnTo>
                    <a:pt x="192862" y="79959"/>
                  </a:lnTo>
                  <a:lnTo>
                    <a:pt x="197523" y="86233"/>
                  </a:lnTo>
                  <a:lnTo>
                    <a:pt x="204609" y="90284"/>
                  </a:lnTo>
                  <a:lnTo>
                    <a:pt x="213601" y="91719"/>
                  </a:lnTo>
                  <a:lnTo>
                    <a:pt x="222491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802" y="67703"/>
                  </a:lnTo>
                  <a:lnTo>
                    <a:pt x="224802" y="78943"/>
                  </a:lnTo>
                  <a:lnTo>
                    <a:pt x="220040" y="82804"/>
                  </a:lnTo>
                  <a:lnTo>
                    <a:pt x="206908" y="82804"/>
                  </a:lnTo>
                  <a:lnTo>
                    <a:pt x="202272" y="78943"/>
                  </a:lnTo>
                  <a:lnTo>
                    <a:pt x="202272" y="33972"/>
                  </a:lnTo>
                  <a:lnTo>
                    <a:pt x="206908" y="30099"/>
                  </a:lnTo>
                  <a:lnTo>
                    <a:pt x="220040" y="30099"/>
                  </a:lnTo>
                  <a:lnTo>
                    <a:pt x="224802" y="33972"/>
                  </a:lnTo>
                  <a:lnTo>
                    <a:pt x="224802" y="40055"/>
                  </a:lnTo>
                  <a:lnTo>
                    <a:pt x="224802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37870" h="114300">
                  <a:moveTo>
                    <a:pt x="291376" y="22237"/>
                  </a:moveTo>
                  <a:lnTo>
                    <a:pt x="280416" y="22237"/>
                  </a:lnTo>
                  <a:lnTo>
                    <a:pt x="280416" y="79197"/>
                  </a:lnTo>
                  <a:lnTo>
                    <a:pt x="275780" y="82816"/>
                  </a:lnTo>
                  <a:lnTo>
                    <a:pt x="262902" y="82816"/>
                  </a:lnTo>
                  <a:lnTo>
                    <a:pt x="258406" y="79336"/>
                  </a:lnTo>
                  <a:lnTo>
                    <a:pt x="258406" y="22237"/>
                  </a:lnTo>
                  <a:lnTo>
                    <a:pt x="247319" y="22237"/>
                  </a:lnTo>
                  <a:lnTo>
                    <a:pt x="247319" y="85153"/>
                  </a:lnTo>
                  <a:lnTo>
                    <a:pt x="254774" y="91732"/>
                  </a:lnTo>
                  <a:lnTo>
                    <a:pt x="271538" y="91732"/>
                  </a:lnTo>
                  <a:lnTo>
                    <a:pt x="276682" y="88887"/>
                  </a:lnTo>
                  <a:lnTo>
                    <a:pt x="280416" y="85267"/>
                  </a:lnTo>
                  <a:lnTo>
                    <a:pt x="280416" y="90703"/>
                  </a:lnTo>
                  <a:lnTo>
                    <a:pt x="291376" y="90703"/>
                  </a:lnTo>
                  <a:lnTo>
                    <a:pt x="291376" y="22237"/>
                  </a:lnTo>
                  <a:close/>
                </a:path>
                <a:path w="737870" h="114300">
                  <a:moveTo>
                    <a:pt x="343636" y="22237"/>
                  </a:moveTo>
                  <a:lnTo>
                    <a:pt x="303314" y="22237"/>
                  </a:lnTo>
                  <a:lnTo>
                    <a:pt x="303314" y="31140"/>
                  </a:lnTo>
                  <a:lnTo>
                    <a:pt x="330758" y="31140"/>
                  </a:lnTo>
                  <a:lnTo>
                    <a:pt x="302933" y="83591"/>
                  </a:lnTo>
                  <a:lnTo>
                    <a:pt x="302933" y="90703"/>
                  </a:lnTo>
                  <a:lnTo>
                    <a:pt x="343509" y="90703"/>
                  </a:lnTo>
                  <a:lnTo>
                    <a:pt x="343509" y="81775"/>
                  </a:lnTo>
                  <a:lnTo>
                    <a:pt x="315798" y="81775"/>
                  </a:lnTo>
                  <a:lnTo>
                    <a:pt x="343636" y="29349"/>
                  </a:lnTo>
                  <a:lnTo>
                    <a:pt x="343636" y="22237"/>
                  </a:lnTo>
                  <a:close/>
                </a:path>
                <a:path w="737870" h="114300">
                  <a:moveTo>
                    <a:pt x="399237" y="27774"/>
                  </a:moveTo>
                  <a:lnTo>
                    <a:pt x="391909" y="21196"/>
                  </a:lnTo>
                  <a:lnTo>
                    <a:pt x="375031" y="21196"/>
                  </a:lnTo>
                  <a:lnTo>
                    <a:pt x="369887" y="24028"/>
                  </a:lnTo>
                  <a:lnTo>
                    <a:pt x="366268" y="27647"/>
                  </a:lnTo>
                  <a:lnTo>
                    <a:pt x="366268" y="279"/>
                  </a:lnTo>
                  <a:lnTo>
                    <a:pt x="355206" y="279"/>
                  </a:lnTo>
                  <a:lnTo>
                    <a:pt x="355206" y="90690"/>
                  </a:lnTo>
                  <a:lnTo>
                    <a:pt x="366268" y="90690"/>
                  </a:lnTo>
                  <a:lnTo>
                    <a:pt x="366268" y="85394"/>
                  </a:lnTo>
                  <a:lnTo>
                    <a:pt x="369887" y="88874"/>
                  </a:lnTo>
                  <a:lnTo>
                    <a:pt x="375031" y="91719"/>
                  </a:lnTo>
                  <a:lnTo>
                    <a:pt x="391909" y="91719"/>
                  </a:lnTo>
                  <a:lnTo>
                    <a:pt x="398957" y="85394"/>
                  </a:lnTo>
                  <a:lnTo>
                    <a:pt x="399237" y="85140"/>
                  </a:lnTo>
                  <a:lnTo>
                    <a:pt x="399237" y="82804"/>
                  </a:lnTo>
                  <a:lnTo>
                    <a:pt x="399237" y="79451"/>
                  </a:lnTo>
                  <a:lnTo>
                    <a:pt x="388137" y="79451"/>
                  </a:lnTo>
                  <a:lnTo>
                    <a:pt x="383794" y="82804"/>
                  </a:lnTo>
                  <a:lnTo>
                    <a:pt x="371043" y="82804"/>
                  </a:lnTo>
                  <a:lnTo>
                    <a:pt x="366395" y="79451"/>
                  </a:lnTo>
                  <a:lnTo>
                    <a:pt x="388137" y="79451"/>
                  </a:lnTo>
                  <a:lnTo>
                    <a:pt x="388302" y="79324"/>
                  </a:lnTo>
                  <a:lnTo>
                    <a:pt x="366395" y="79324"/>
                  </a:lnTo>
                  <a:lnTo>
                    <a:pt x="366395" y="33604"/>
                  </a:lnTo>
                  <a:lnTo>
                    <a:pt x="371043" y="30099"/>
                  </a:lnTo>
                  <a:lnTo>
                    <a:pt x="383794" y="30099"/>
                  </a:lnTo>
                  <a:lnTo>
                    <a:pt x="388302" y="33604"/>
                  </a:lnTo>
                  <a:lnTo>
                    <a:pt x="388302" y="79324"/>
                  </a:lnTo>
                  <a:lnTo>
                    <a:pt x="399237" y="79324"/>
                  </a:lnTo>
                  <a:lnTo>
                    <a:pt x="399237" y="30099"/>
                  </a:lnTo>
                  <a:lnTo>
                    <a:pt x="399237" y="27774"/>
                  </a:lnTo>
                  <a:close/>
                </a:path>
                <a:path w="737870" h="114300">
                  <a:moveTo>
                    <a:pt x="455523" y="41084"/>
                  </a:moveTo>
                  <a:lnTo>
                    <a:pt x="453859" y="32969"/>
                  </a:lnTo>
                  <a:lnTo>
                    <a:pt x="451764" y="30099"/>
                  </a:lnTo>
                  <a:lnTo>
                    <a:pt x="449262" y="26682"/>
                  </a:lnTo>
                  <a:lnTo>
                    <a:pt x="444563" y="23977"/>
                  </a:lnTo>
                  <a:lnTo>
                    <a:pt x="444563" y="33972"/>
                  </a:lnTo>
                  <a:lnTo>
                    <a:pt x="444563" y="51549"/>
                  </a:lnTo>
                  <a:lnTo>
                    <a:pt x="422033" y="51549"/>
                  </a:lnTo>
                  <a:lnTo>
                    <a:pt x="422033" y="33972"/>
                  </a:lnTo>
                  <a:lnTo>
                    <a:pt x="426669" y="30099"/>
                  </a:lnTo>
                  <a:lnTo>
                    <a:pt x="439801" y="30099"/>
                  </a:lnTo>
                  <a:lnTo>
                    <a:pt x="444563" y="33972"/>
                  </a:lnTo>
                  <a:lnTo>
                    <a:pt x="444563" y="23977"/>
                  </a:lnTo>
                  <a:lnTo>
                    <a:pt x="442252" y="22631"/>
                  </a:lnTo>
                  <a:lnTo>
                    <a:pt x="433374" y="21196"/>
                  </a:lnTo>
                  <a:lnTo>
                    <a:pt x="424370" y="22631"/>
                  </a:lnTo>
                  <a:lnTo>
                    <a:pt x="417271" y="26682"/>
                  </a:lnTo>
                  <a:lnTo>
                    <a:pt x="412610" y="32969"/>
                  </a:lnTo>
                  <a:lnTo>
                    <a:pt x="410946" y="41084"/>
                  </a:lnTo>
                  <a:lnTo>
                    <a:pt x="410946" y="71831"/>
                  </a:lnTo>
                  <a:lnTo>
                    <a:pt x="412610" y="79959"/>
                  </a:lnTo>
                  <a:lnTo>
                    <a:pt x="417271" y="86233"/>
                  </a:lnTo>
                  <a:lnTo>
                    <a:pt x="424370" y="90284"/>
                  </a:lnTo>
                  <a:lnTo>
                    <a:pt x="433374" y="91719"/>
                  </a:lnTo>
                  <a:lnTo>
                    <a:pt x="442252" y="90284"/>
                  </a:lnTo>
                  <a:lnTo>
                    <a:pt x="449262" y="86233"/>
                  </a:lnTo>
                  <a:lnTo>
                    <a:pt x="451777" y="82804"/>
                  </a:lnTo>
                  <a:lnTo>
                    <a:pt x="453859" y="79959"/>
                  </a:lnTo>
                  <a:lnTo>
                    <a:pt x="455523" y="71831"/>
                  </a:lnTo>
                  <a:lnTo>
                    <a:pt x="455523" y="69380"/>
                  </a:lnTo>
                  <a:lnTo>
                    <a:pt x="444563" y="69380"/>
                  </a:lnTo>
                  <a:lnTo>
                    <a:pt x="444563" y="78943"/>
                  </a:lnTo>
                  <a:lnTo>
                    <a:pt x="439801" y="82804"/>
                  </a:lnTo>
                  <a:lnTo>
                    <a:pt x="426669" y="82804"/>
                  </a:lnTo>
                  <a:lnTo>
                    <a:pt x="422033" y="78943"/>
                  </a:lnTo>
                  <a:lnTo>
                    <a:pt x="422033" y="60591"/>
                  </a:lnTo>
                  <a:lnTo>
                    <a:pt x="455523" y="60591"/>
                  </a:lnTo>
                  <a:lnTo>
                    <a:pt x="455523" y="51549"/>
                  </a:lnTo>
                  <a:lnTo>
                    <a:pt x="455523" y="41084"/>
                  </a:lnTo>
                  <a:close/>
                </a:path>
                <a:path w="737870" h="114300">
                  <a:moveTo>
                    <a:pt x="512800" y="90703"/>
                  </a:moveTo>
                  <a:lnTo>
                    <a:pt x="489750" y="55308"/>
                  </a:lnTo>
                  <a:lnTo>
                    <a:pt x="510743" y="22237"/>
                  </a:lnTo>
                  <a:lnTo>
                    <a:pt x="498513" y="22237"/>
                  </a:lnTo>
                  <a:lnTo>
                    <a:pt x="478409" y="54648"/>
                  </a:lnTo>
                  <a:lnTo>
                    <a:pt x="478409" y="279"/>
                  </a:lnTo>
                  <a:lnTo>
                    <a:pt x="467334" y="279"/>
                  </a:lnTo>
                  <a:lnTo>
                    <a:pt x="467334" y="90703"/>
                  </a:lnTo>
                  <a:lnTo>
                    <a:pt x="478409" y="90703"/>
                  </a:lnTo>
                  <a:lnTo>
                    <a:pt x="478409" y="55943"/>
                  </a:lnTo>
                  <a:lnTo>
                    <a:pt x="500570" y="90703"/>
                  </a:lnTo>
                  <a:lnTo>
                    <a:pt x="512800" y="90703"/>
                  </a:lnTo>
                  <a:close/>
                </a:path>
                <a:path w="737870" h="114300">
                  <a:moveTo>
                    <a:pt x="531456" y="22225"/>
                  </a:moveTo>
                  <a:lnTo>
                    <a:pt x="520382" y="22225"/>
                  </a:lnTo>
                  <a:lnTo>
                    <a:pt x="520382" y="90690"/>
                  </a:lnTo>
                  <a:lnTo>
                    <a:pt x="531456" y="90690"/>
                  </a:lnTo>
                  <a:lnTo>
                    <a:pt x="531456" y="22225"/>
                  </a:lnTo>
                  <a:close/>
                </a:path>
                <a:path w="737870" h="114300">
                  <a:moveTo>
                    <a:pt x="531456" y="0"/>
                  </a:moveTo>
                  <a:lnTo>
                    <a:pt x="520382" y="0"/>
                  </a:lnTo>
                  <a:lnTo>
                    <a:pt x="520382" y="12153"/>
                  </a:lnTo>
                  <a:lnTo>
                    <a:pt x="531456" y="12153"/>
                  </a:lnTo>
                  <a:lnTo>
                    <a:pt x="531456" y="0"/>
                  </a:lnTo>
                  <a:close/>
                </a:path>
                <a:path w="737870" h="114300">
                  <a:moveTo>
                    <a:pt x="586447" y="65506"/>
                  </a:moveTo>
                  <a:lnTo>
                    <a:pt x="582320" y="58902"/>
                  </a:lnTo>
                  <a:lnTo>
                    <a:pt x="575741" y="55676"/>
                  </a:lnTo>
                  <a:lnTo>
                    <a:pt x="556298" y="46507"/>
                  </a:lnTo>
                  <a:lnTo>
                    <a:pt x="554240" y="43154"/>
                  </a:lnTo>
                  <a:lnTo>
                    <a:pt x="554240" y="33604"/>
                  </a:lnTo>
                  <a:lnTo>
                    <a:pt x="558495" y="30099"/>
                  </a:lnTo>
                  <a:lnTo>
                    <a:pt x="570217" y="30099"/>
                  </a:lnTo>
                  <a:lnTo>
                    <a:pt x="574332" y="34112"/>
                  </a:lnTo>
                  <a:lnTo>
                    <a:pt x="574332" y="43408"/>
                  </a:lnTo>
                  <a:lnTo>
                    <a:pt x="585419" y="43408"/>
                  </a:lnTo>
                  <a:lnTo>
                    <a:pt x="585419" y="40830"/>
                  </a:lnTo>
                  <a:lnTo>
                    <a:pt x="583869" y="32804"/>
                  </a:lnTo>
                  <a:lnTo>
                    <a:pt x="579551" y="26606"/>
                  </a:lnTo>
                  <a:lnTo>
                    <a:pt x="572909" y="22606"/>
                  </a:lnTo>
                  <a:lnTo>
                    <a:pt x="564413" y="21196"/>
                  </a:lnTo>
                  <a:lnTo>
                    <a:pt x="556056" y="22542"/>
                  </a:lnTo>
                  <a:lnTo>
                    <a:pt x="549503" y="26365"/>
                  </a:lnTo>
                  <a:lnTo>
                    <a:pt x="545211" y="32308"/>
                  </a:lnTo>
                  <a:lnTo>
                    <a:pt x="543674" y="40055"/>
                  </a:lnTo>
                  <a:lnTo>
                    <a:pt x="543674" y="47536"/>
                  </a:lnTo>
                  <a:lnTo>
                    <a:pt x="547547" y="54013"/>
                  </a:lnTo>
                  <a:lnTo>
                    <a:pt x="554113" y="57365"/>
                  </a:lnTo>
                  <a:lnTo>
                    <a:pt x="570217" y="64858"/>
                  </a:lnTo>
                  <a:lnTo>
                    <a:pt x="573824" y="66675"/>
                  </a:lnTo>
                  <a:lnTo>
                    <a:pt x="575881" y="69900"/>
                  </a:lnTo>
                  <a:lnTo>
                    <a:pt x="575881" y="79324"/>
                  </a:lnTo>
                  <a:lnTo>
                    <a:pt x="571246" y="82804"/>
                  </a:lnTo>
                  <a:lnTo>
                    <a:pt x="558495" y="82804"/>
                  </a:lnTo>
                  <a:lnTo>
                    <a:pt x="553974" y="78816"/>
                  </a:lnTo>
                  <a:lnTo>
                    <a:pt x="553974" y="69494"/>
                  </a:lnTo>
                  <a:lnTo>
                    <a:pt x="542899" y="69494"/>
                  </a:lnTo>
                  <a:lnTo>
                    <a:pt x="542899" y="72085"/>
                  </a:lnTo>
                  <a:lnTo>
                    <a:pt x="544512" y="80111"/>
                  </a:lnTo>
                  <a:lnTo>
                    <a:pt x="549033" y="86309"/>
                  </a:lnTo>
                  <a:lnTo>
                    <a:pt x="555993" y="90309"/>
                  </a:lnTo>
                  <a:lnTo>
                    <a:pt x="564934" y="91719"/>
                  </a:lnTo>
                  <a:lnTo>
                    <a:pt x="573557" y="90373"/>
                  </a:lnTo>
                  <a:lnTo>
                    <a:pt x="580364" y="86588"/>
                  </a:lnTo>
                  <a:lnTo>
                    <a:pt x="584835" y="80721"/>
                  </a:lnTo>
                  <a:lnTo>
                    <a:pt x="586447" y="73126"/>
                  </a:lnTo>
                  <a:lnTo>
                    <a:pt x="586447" y="65506"/>
                  </a:lnTo>
                  <a:close/>
                </a:path>
                <a:path w="737870" h="114300">
                  <a:moveTo>
                    <a:pt x="628027" y="22225"/>
                  </a:moveTo>
                  <a:lnTo>
                    <a:pt x="614756" y="22225"/>
                  </a:lnTo>
                  <a:lnTo>
                    <a:pt x="614756" y="7493"/>
                  </a:lnTo>
                  <a:lnTo>
                    <a:pt x="603808" y="7493"/>
                  </a:lnTo>
                  <a:lnTo>
                    <a:pt x="603808" y="22225"/>
                  </a:lnTo>
                  <a:lnTo>
                    <a:pt x="591820" y="22225"/>
                  </a:lnTo>
                  <a:lnTo>
                    <a:pt x="591820" y="31127"/>
                  </a:lnTo>
                  <a:lnTo>
                    <a:pt x="603808" y="31127"/>
                  </a:lnTo>
                  <a:lnTo>
                    <a:pt x="603808" y="84239"/>
                  </a:lnTo>
                  <a:lnTo>
                    <a:pt x="611670" y="90690"/>
                  </a:lnTo>
                  <a:lnTo>
                    <a:pt x="628027" y="90690"/>
                  </a:lnTo>
                  <a:lnTo>
                    <a:pt x="628027" y="81762"/>
                  </a:lnTo>
                  <a:lnTo>
                    <a:pt x="618109" y="81762"/>
                  </a:lnTo>
                  <a:lnTo>
                    <a:pt x="614756" y="79070"/>
                  </a:lnTo>
                  <a:lnTo>
                    <a:pt x="614756" y="31127"/>
                  </a:lnTo>
                  <a:lnTo>
                    <a:pt x="628027" y="31127"/>
                  </a:lnTo>
                  <a:lnTo>
                    <a:pt x="628027" y="22225"/>
                  </a:lnTo>
                  <a:close/>
                </a:path>
                <a:path w="737870" h="114300">
                  <a:moveTo>
                    <a:pt x="680288" y="41084"/>
                  </a:moveTo>
                  <a:lnTo>
                    <a:pt x="658520" y="21196"/>
                  </a:lnTo>
                  <a:lnTo>
                    <a:pt x="649744" y="22631"/>
                  </a:lnTo>
                  <a:lnTo>
                    <a:pt x="642861" y="26682"/>
                  </a:lnTo>
                  <a:lnTo>
                    <a:pt x="638378" y="32969"/>
                  </a:lnTo>
                  <a:lnTo>
                    <a:pt x="636765" y="41084"/>
                  </a:lnTo>
                  <a:lnTo>
                    <a:pt x="636765" y="44437"/>
                  </a:lnTo>
                  <a:lnTo>
                    <a:pt x="647700" y="44437"/>
                  </a:lnTo>
                  <a:lnTo>
                    <a:pt x="647700" y="33985"/>
                  </a:lnTo>
                  <a:lnTo>
                    <a:pt x="652208" y="30099"/>
                  </a:lnTo>
                  <a:lnTo>
                    <a:pt x="664705" y="30099"/>
                  </a:lnTo>
                  <a:lnTo>
                    <a:pt x="669340" y="33985"/>
                  </a:lnTo>
                  <a:lnTo>
                    <a:pt x="669340" y="50266"/>
                  </a:lnTo>
                  <a:lnTo>
                    <a:pt x="669340" y="59169"/>
                  </a:lnTo>
                  <a:lnTo>
                    <a:pt x="669340" y="79197"/>
                  </a:lnTo>
                  <a:lnTo>
                    <a:pt x="664197" y="82804"/>
                  </a:lnTo>
                  <a:lnTo>
                    <a:pt x="651306" y="82804"/>
                  </a:lnTo>
                  <a:lnTo>
                    <a:pt x="647192" y="79578"/>
                  </a:lnTo>
                  <a:lnTo>
                    <a:pt x="647192" y="63576"/>
                  </a:lnTo>
                  <a:lnTo>
                    <a:pt x="651306" y="60223"/>
                  </a:lnTo>
                  <a:lnTo>
                    <a:pt x="669340" y="59169"/>
                  </a:lnTo>
                  <a:lnTo>
                    <a:pt x="669340" y="50266"/>
                  </a:lnTo>
                  <a:lnTo>
                    <a:pt x="636244" y="69494"/>
                  </a:lnTo>
                  <a:lnTo>
                    <a:pt x="636244" y="85394"/>
                  </a:lnTo>
                  <a:lnTo>
                    <a:pt x="643318" y="91719"/>
                  </a:lnTo>
                  <a:lnTo>
                    <a:pt x="660196" y="91719"/>
                  </a:lnTo>
                  <a:lnTo>
                    <a:pt x="665480" y="88760"/>
                  </a:lnTo>
                  <a:lnTo>
                    <a:pt x="669340" y="85013"/>
                  </a:lnTo>
                  <a:lnTo>
                    <a:pt x="669340" y="90690"/>
                  </a:lnTo>
                  <a:lnTo>
                    <a:pt x="680288" y="90690"/>
                  </a:lnTo>
                  <a:lnTo>
                    <a:pt x="680288" y="85013"/>
                  </a:lnTo>
                  <a:lnTo>
                    <a:pt x="680288" y="82804"/>
                  </a:lnTo>
                  <a:lnTo>
                    <a:pt x="680288" y="59169"/>
                  </a:lnTo>
                  <a:lnTo>
                    <a:pt x="680288" y="41084"/>
                  </a:lnTo>
                  <a:close/>
                </a:path>
                <a:path w="737870" h="114300">
                  <a:moveTo>
                    <a:pt x="737336" y="27774"/>
                  </a:moveTo>
                  <a:lnTo>
                    <a:pt x="729996" y="21196"/>
                  </a:lnTo>
                  <a:lnTo>
                    <a:pt x="713117" y="21196"/>
                  </a:lnTo>
                  <a:lnTo>
                    <a:pt x="707961" y="24015"/>
                  </a:lnTo>
                  <a:lnTo>
                    <a:pt x="704354" y="27647"/>
                  </a:lnTo>
                  <a:lnTo>
                    <a:pt x="704354" y="22225"/>
                  </a:lnTo>
                  <a:lnTo>
                    <a:pt x="693280" y="22225"/>
                  </a:lnTo>
                  <a:lnTo>
                    <a:pt x="693280" y="90690"/>
                  </a:lnTo>
                  <a:lnTo>
                    <a:pt x="704354" y="90690"/>
                  </a:lnTo>
                  <a:lnTo>
                    <a:pt x="704354" y="33718"/>
                  </a:lnTo>
                  <a:lnTo>
                    <a:pt x="708990" y="30099"/>
                  </a:lnTo>
                  <a:lnTo>
                    <a:pt x="721868" y="30099"/>
                  </a:lnTo>
                  <a:lnTo>
                    <a:pt x="726376" y="33591"/>
                  </a:lnTo>
                  <a:lnTo>
                    <a:pt x="726376" y="90690"/>
                  </a:lnTo>
                  <a:lnTo>
                    <a:pt x="737336" y="90690"/>
                  </a:lnTo>
                  <a:lnTo>
                    <a:pt x="737336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4612111" y="8574535"/>
            <a:ext cx="959485" cy="206375"/>
            <a:chOff x="4612111" y="8574535"/>
            <a:chExt cx="959485" cy="206375"/>
          </a:xfrm>
        </p:grpSpPr>
        <p:pic>
          <p:nvPicPr>
            <p:cNvPr id="40" name="object 4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12111" y="8574535"/>
              <a:ext cx="205484" cy="206064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4834013" y="8625027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83" y="45466"/>
                  </a:moveTo>
                  <a:lnTo>
                    <a:pt x="37731" y="21196"/>
                  </a:lnTo>
                  <a:lnTo>
                    <a:pt x="22606" y="23774"/>
                  </a:lnTo>
                  <a:lnTo>
                    <a:pt x="10655" y="30949"/>
                  </a:lnTo>
                  <a:lnTo>
                    <a:pt x="2819" y="41910"/>
                  </a:lnTo>
                  <a:lnTo>
                    <a:pt x="0" y="55803"/>
                  </a:lnTo>
                  <a:lnTo>
                    <a:pt x="63" y="79451"/>
                  </a:lnTo>
                  <a:lnTo>
                    <a:pt x="2260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76" y="113677"/>
                  </a:lnTo>
                  <a:lnTo>
                    <a:pt x="47409" y="113677"/>
                  </a:lnTo>
                  <a:lnTo>
                    <a:pt x="53670" y="113296"/>
                  </a:lnTo>
                  <a:lnTo>
                    <a:pt x="59651" y="112369"/>
                  </a:lnTo>
                  <a:lnTo>
                    <a:pt x="68783" y="110578"/>
                  </a:lnTo>
                  <a:lnTo>
                    <a:pt x="68783" y="104000"/>
                  </a:lnTo>
                  <a:lnTo>
                    <a:pt x="68783" y="100901"/>
                  </a:lnTo>
                  <a:lnTo>
                    <a:pt x="66001" y="101396"/>
                  </a:lnTo>
                  <a:lnTo>
                    <a:pt x="59016" y="102450"/>
                  </a:lnTo>
                  <a:lnTo>
                    <a:pt x="49187" y="103593"/>
                  </a:lnTo>
                  <a:lnTo>
                    <a:pt x="48399" y="103593"/>
                  </a:lnTo>
                  <a:lnTo>
                    <a:pt x="40436" y="104000"/>
                  </a:lnTo>
                  <a:lnTo>
                    <a:pt x="11836" y="55803"/>
                  </a:lnTo>
                  <a:lnTo>
                    <a:pt x="13766" y="45859"/>
                  </a:lnTo>
                  <a:lnTo>
                    <a:pt x="19164" y="37973"/>
                  </a:lnTo>
                  <a:lnTo>
                    <a:pt x="27444" y="32753"/>
                  </a:lnTo>
                  <a:lnTo>
                    <a:pt x="37592" y="30949"/>
                  </a:lnTo>
                  <a:lnTo>
                    <a:pt x="48920" y="30949"/>
                  </a:lnTo>
                  <a:lnTo>
                    <a:pt x="56934" y="36423"/>
                  </a:lnTo>
                  <a:lnTo>
                    <a:pt x="56934" y="48691"/>
                  </a:lnTo>
                  <a:lnTo>
                    <a:pt x="56934" y="57619"/>
                  </a:lnTo>
                  <a:lnTo>
                    <a:pt x="56934" y="79070"/>
                  </a:lnTo>
                  <a:lnTo>
                    <a:pt x="52031" y="82804"/>
                  </a:lnTo>
                  <a:lnTo>
                    <a:pt x="39154" y="82804"/>
                  </a:lnTo>
                  <a:lnTo>
                    <a:pt x="34912" y="79451"/>
                  </a:lnTo>
                  <a:lnTo>
                    <a:pt x="34912" y="61874"/>
                  </a:lnTo>
                  <a:lnTo>
                    <a:pt x="39154" y="58648"/>
                  </a:lnTo>
                  <a:lnTo>
                    <a:pt x="56934" y="57619"/>
                  </a:lnTo>
                  <a:lnTo>
                    <a:pt x="56934" y="48691"/>
                  </a:lnTo>
                  <a:lnTo>
                    <a:pt x="23952" y="68084"/>
                  </a:lnTo>
                  <a:lnTo>
                    <a:pt x="23952" y="85394"/>
                  </a:lnTo>
                  <a:lnTo>
                    <a:pt x="30899" y="91719"/>
                  </a:lnTo>
                  <a:lnTo>
                    <a:pt x="47904" y="91719"/>
                  </a:lnTo>
                  <a:lnTo>
                    <a:pt x="53060" y="88747"/>
                  </a:lnTo>
                  <a:lnTo>
                    <a:pt x="56934" y="85140"/>
                  </a:lnTo>
                  <a:lnTo>
                    <a:pt x="56934" y="90690"/>
                  </a:lnTo>
                  <a:lnTo>
                    <a:pt x="68783" y="90690"/>
                  </a:lnTo>
                  <a:lnTo>
                    <a:pt x="68783" y="85140"/>
                  </a:lnTo>
                  <a:lnTo>
                    <a:pt x="68783" y="82804"/>
                  </a:lnTo>
                  <a:lnTo>
                    <a:pt x="68783" y="57619"/>
                  </a:lnTo>
                  <a:lnTo>
                    <a:pt x="68783" y="45466"/>
                  </a:lnTo>
                  <a:close/>
                </a:path>
                <a:path w="737870" h="114300">
                  <a:moveTo>
                    <a:pt x="125666" y="266"/>
                  </a:moveTo>
                  <a:lnTo>
                    <a:pt x="114719" y="266"/>
                  </a:lnTo>
                  <a:lnTo>
                    <a:pt x="114719" y="27647"/>
                  </a:lnTo>
                  <a:lnTo>
                    <a:pt x="114719" y="39141"/>
                  </a:lnTo>
                  <a:lnTo>
                    <a:pt x="114719" y="73774"/>
                  </a:lnTo>
                  <a:lnTo>
                    <a:pt x="114477" y="78536"/>
                  </a:lnTo>
                  <a:lnTo>
                    <a:pt x="114452" y="79197"/>
                  </a:lnTo>
                  <a:lnTo>
                    <a:pt x="109816" y="82804"/>
                  </a:lnTo>
                  <a:lnTo>
                    <a:pt x="97193" y="82804"/>
                  </a:lnTo>
                  <a:lnTo>
                    <a:pt x="92697" y="78536"/>
                  </a:lnTo>
                  <a:lnTo>
                    <a:pt x="92697" y="34353"/>
                  </a:lnTo>
                  <a:lnTo>
                    <a:pt x="97193" y="30099"/>
                  </a:lnTo>
                  <a:lnTo>
                    <a:pt x="109816" y="30099"/>
                  </a:lnTo>
                  <a:lnTo>
                    <a:pt x="114452" y="33845"/>
                  </a:lnTo>
                  <a:lnTo>
                    <a:pt x="114719" y="39141"/>
                  </a:lnTo>
                  <a:lnTo>
                    <a:pt x="114719" y="27647"/>
                  </a:lnTo>
                  <a:lnTo>
                    <a:pt x="110985" y="24028"/>
                  </a:lnTo>
                  <a:lnTo>
                    <a:pt x="105968" y="21196"/>
                  </a:lnTo>
                  <a:lnTo>
                    <a:pt x="99517" y="21196"/>
                  </a:lnTo>
                  <a:lnTo>
                    <a:pt x="92316" y="22529"/>
                  </a:lnTo>
                  <a:lnTo>
                    <a:pt x="86652" y="26289"/>
                  </a:lnTo>
                  <a:lnTo>
                    <a:pt x="82943" y="32156"/>
                  </a:lnTo>
                  <a:lnTo>
                    <a:pt x="81737" y="39141"/>
                  </a:lnTo>
                  <a:lnTo>
                    <a:pt x="81737" y="73774"/>
                  </a:lnTo>
                  <a:lnTo>
                    <a:pt x="82943" y="80772"/>
                  </a:lnTo>
                  <a:lnTo>
                    <a:pt x="86652" y="86639"/>
                  </a:lnTo>
                  <a:lnTo>
                    <a:pt x="92316" y="90398"/>
                  </a:lnTo>
                  <a:lnTo>
                    <a:pt x="99517" y="91719"/>
                  </a:lnTo>
                  <a:lnTo>
                    <a:pt x="105968" y="91719"/>
                  </a:lnTo>
                  <a:lnTo>
                    <a:pt x="110985" y="88874"/>
                  </a:lnTo>
                  <a:lnTo>
                    <a:pt x="114719" y="85267"/>
                  </a:lnTo>
                  <a:lnTo>
                    <a:pt x="114719" y="90690"/>
                  </a:lnTo>
                  <a:lnTo>
                    <a:pt x="125666" y="90690"/>
                  </a:lnTo>
                  <a:lnTo>
                    <a:pt x="125666" y="85267"/>
                  </a:lnTo>
                  <a:lnTo>
                    <a:pt x="125666" y="82804"/>
                  </a:lnTo>
                  <a:lnTo>
                    <a:pt x="125666" y="30099"/>
                  </a:lnTo>
                  <a:lnTo>
                    <a:pt x="125666" y="27647"/>
                  </a:lnTo>
                  <a:lnTo>
                    <a:pt x="125666" y="266"/>
                  </a:lnTo>
                  <a:close/>
                </a:path>
                <a:path w="737870" h="114300">
                  <a:moveTo>
                    <a:pt x="180771" y="65506"/>
                  </a:moveTo>
                  <a:lnTo>
                    <a:pt x="176657" y="58902"/>
                  </a:lnTo>
                  <a:lnTo>
                    <a:pt x="170078" y="55676"/>
                  </a:lnTo>
                  <a:lnTo>
                    <a:pt x="150622" y="46507"/>
                  </a:lnTo>
                  <a:lnTo>
                    <a:pt x="148564" y="43154"/>
                  </a:lnTo>
                  <a:lnTo>
                    <a:pt x="148564" y="33604"/>
                  </a:lnTo>
                  <a:lnTo>
                    <a:pt x="152819" y="30099"/>
                  </a:lnTo>
                  <a:lnTo>
                    <a:pt x="164541" y="30099"/>
                  </a:lnTo>
                  <a:lnTo>
                    <a:pt x="168656" y="34112"/>
                  </a:lnTo>
                  <a:lnTo>
                    <a:pt x="168656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206" y="32804"/>
                  </a:lnTo>
                  <a:lnTo>
                    <a:pt x="173875" y="26606"/>
                  </a:lnTo>
                  <a:lnTo>
                    <a:pt x="167246" y="22606"/>
                  </a:lnTo>
                  <a:lnTo>
                    <a:pt x="158750" y="21196"/>
                  </a:lnTo>
                  <a:lnTo>
                    <a:pt x="150393" y="22542"/>
                  </a:lnTo>
                  <a:lnTo>
                    <a:pt x="143840" y="26365"/>
                  </a:lnTo>
                  <a:lnTo>
                    <a:pt x="139547" y="32308"/>
                  </a:lnTo>
                  <a:lnTo>
                    <a:pt x="138010" y="40055"/>
                  </a:lnTo>
                  <a:lnTo>
                    <a:pt x="138010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75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69" y="82804"/>
                  </a:lnTo>
                  <a:lnTo>
                    <a:pt x="152819" y="82804"/>
                  </a:lnTo>
                  <a:lnTo>
                    <a:pt x="148297" y="78816"/>
                  </a:lnTo>
                  <a:lnTo>
                    <a:pt x="148297" y="69494"/>
                  </a:lnTo>
                  <a:lnTo>
                    <a:pt x="137223" y="69494"/>
                  </a:lnTo>
                  <a:lnTo>
                    <a:pt x="137223" y="72085"/>
                  </a:lnTo>
                  <a:lnTo>
                    <a:pt x="138836" y="80111"/>
                  </a:lnTo>
                  <a:lnTo>
                    <a:pt x="143357" y="86309"/>
                  </a:lnTo>
                  <a:lnTo>
                    <a:pt x="150317" y="90309"/>
                  </a:lnTo>
                  <a:lnTo>
                    <a:pt x="159258" y="91719"/>
                  </a:lnTo>
                  <a:lnTo>
                    <a:pt x="167894" y="90373"/>
                  </a:lnTo>
                  <a:lnTo>
                    <a:pt x="174701" y="86588"/>
                  </a:lnTo>
                  <a:lnTo>
                    <a:pt x="179171" y="80721"/>
                  </a:lnTo>
                  <a:lnTo>
                    <a:pt x="180771" y="73126"/>
                  </a:lnTo>
                  <a:lnTo>
                    <a:pt x="180771" y="65506"/>
                  </a:lnTo>
                  <a:close/>
                </a:path>
                <a:path w="73787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82"/>
                  </a:lnTo>
                  <a:lnTo>
                    <a:pt x="222491" y="22631"/>
                  </a:lnTo>
                  <a:lnTo>
                    <a:pt x="213588" y="21196"/>
                  </a:lnTo>
                  <a:lnTo>
                    <a:pt x="204597" y="22631"/>
                  </a:lnTo>
                  <a:lnTo>
                    <a:pt x="197497" y="26682"/>
                  </a:lnTo>
                  <a:lnTo>
                    <a:pt x="192849" y="32969"/>
                  </a:lnTo>
                  <a:lnTo>
                    <a:pt x="191173" y="41084"/>
                  </a:lnTo>
                  <a:lnTo>
                    <a:pt x="191173" y="71831"/>
                  </a:lnTo>
                  <a:lnTo>
                    <a:pt x="192849" y="79959"/>
                  </a:lnTo>
                  <a:lnTo>
                    <a:pt x="197497" y="86233"/>
                  </a:lnTo>
                  <a:lnTo>
                    <a:pt x="204597" y="90284"/>
                  </a:lnTo>
                  <a:lnTo>
                    <a:pt x="213588" y="91719"/>
                  </a:lnTo>
                  <a:lnTo>
                    <a:pt x="222491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790" y="67703"/>
                  </a:lnTo>
                  <a:lnTo>
                    <a:pt x="224790" y="78943"/>
                  </a:lnTo>
                  <a:lnTo>
                    <a:pt x="220027" y="82804"/>
                  </a:lnTo>
                  <a:lnTo>
                    <a:pt x="206895" y="82804"/>
                  </a:lnTo>
                  <a:lnTo>
                    <a:pt x="202260" y="78943"/>
                  </a:lnTo>
                  <a:lnTo>
                    <a:pt x="202260" y="33972"/>
                  </a:lnTo>
                  <a:lnTo>
                    <a:pt x="206895" y="30099"/>
                  </a:lnTo>
                  <a:lnTo>
                    <a:pt x="220027" y="30099"/>
                  </a:lnTo>
                  <a:lnTo>
                    <a:pt x="224790" y="33972"/>
                  </a:lnTo>
                  <a:lnTo>
                    <a:pt x="224790" y="40055"/>
                  </a:lnTo>
                  <a:lnTo>
                    <a:pt x="224790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37870" h="114300">
                  <a:moveTo>
                    <a:pt x="291363" y="22237"/>
                  </a:moveTo>
                  <a:lnTo>
                    <a:pt x="280416" y="22237"/>
                  </a:lnTo>
                  <a:lnTo>
                    <a:pt x="280416" y="79197"/>
                  </a:lnTo>
                  <a:lnTo>
                    <a:pt x="275780" y="82816"/>
                  </a:lnTo>
                  <a:lnTo>
                    <a:pt x="262890" y="82816"/>
                  </a:lnTo>
                  <a:lnTo>
                    <a:pt x="258394" y="79336"/>
                  </a:lnTo>
                  <a:lnTo>
                    <a:pt x="258394" y="22237"/>
                  </a:lnTo>
                  <a:lnTo>
                    <a:pt x="247307" y="22237"/>
                  </a:lnTo>
                  <a:lnTo>
                    <a:pt x="247307" y="85153"/>
                  </a:lnTo>
                  <a:lnTo>
                    <a:pt x="254774" y="91732"/>
                  </a:lnTo>
                  <a:lnTo>
                    <a:pt x="271526" y="91732"/>
                  </a:lnTo>
                  <a:lnTo>
                    <a:pt x="276682" y="88887"/>
                  </a:lnTo>
                  <a:lnTo>
                    <a:pt x="280416" y="85267"/>
                  </a:lnTo>
                  <a:lnTo>
                    <a:pt x="280416" y="90703"/>
                  </a:lnTo>
                  <a:lnTo>
                    <a:pt x="291363" y="90703"/>
                  </a:lnTo>
                  <a:lnTo>
                    <a:pt x="291363" y="22237"/>
                  </a:lnTo>
                  <a:close/>
                </a:path>
                <a:path w="737870" h="114300">
                  <a:moveTo>
                    <a:pt x="343623" y="22237"/>
                  </a:moveTo>
                  <a:lnTo>
                    <a:pt x="303314" y="22237"/>
                  </a:lnTo>
                  <a:lnTo>
                    <a:pt x="303314" y="31140"/>
                  </a:lnTo>
                  <a:lnTo>
                    <a:pt x="330746" y="31140"/>
                  </a:lnTo>
                  <a:lnTo>
                    <a:pt x="302933" y="83591"/>
                  </a:lnTo>
                  <a:lnTo>
                    <a:pt x="302933" y="90703"/>
                  </a:lnTo>
                  <a:lnTo>
                    <a:pt x="343496" y="90703"/>
                  </a:lnTo>
                  <a:lnTo>
                    <a:pt x="343496" y="81775"/>
                  </a:lnTo>
                  <a:lnTo>
                    <a:pt x="315798" y="81775"/>
                  </a:lnTo>
                  <a:lnTo>
                    <a:pt x="343623" y="29349"/>
                  </a:lnTo>
                  <a:lnTo>
                    <a:pt x="343623" y="22237"/>
                  </a:lnTo>
                  <a:close/>
                </a:path>
                <a:path w="737870" h="114300">
                  <a:moveTo>
                    <a:pt x="399237" y="27774"/>
                  </a:moveTo>
                  <a:lnTo>
                    <a:pt x="391896" y="21196"/>
                  </a:lnTo>
                  <a:lnTo>
                    <a:pt x="375031" y="21196"/>
                  </a:lnTo>
                  <a:lnTo>
                    <a:pt x="369874" y="24028"/>
                  </a:lnTo>
                  <a:lnTo>
                    <a:pt x="366268" y="27647"/>
                  </a:lnTo>
                  <a:lnTo>
                    <a:pt x="366268" y="279"/>
                  </a:lnTo>
                  <a:lnTo>
                    <a:pt x="355193" y="279"/>
                  </a:lnTo>
                  <a:lnTo>
                    <a:pt x="355193" y="90690"/>
                  </a:lnTo>
                  <a:lnTo>
                    <a:pt x="366268" y="90690"/>
                  </a:lnTo>
                  <a:lnTo>
                    <a:pt x="366268" y="85394"/>
                  </a:lnTo>
                  <a:lnTo>
                    <a:pt x="369874" y="88874"/>
                  </a:lnTo>
                  <a:lnTo>
                    <a:pt x="375031" y="91719"/>
                  </a:lnTo>
                  <a:lnTo>
                    <a:pt x="391896" y="91719"/>
                  </a:lnTo>
                  <a:lnTo>
                    <a:pt x="398957" y="85394"/>
                  </a:lnTo>
                  <a:lnTo>
                    <a:pt x="399237" y="85140"/>
                  </a:lnTo>
                  <a:lnTo>
                    <a:pt x="399237" y="82804"/>
                  </a:lnTo>
                  <a:lnTo>
                    <a:pt x="399237" y="79451"/>
                  </a:lnTo>
                  <a:lnTo>
                    <a:pt x="388124" y="79451"/>
                  </a:lnTo>
                  <a:lnTo>
                    <a:pt x="383781" y="82804"/>
                  </a:lnTo>
                  <a:lnTo>
                    <a:pt x="371043" y="82804"/>
                  </a:lnTo>
                  <a:lnTo>
                    <a:pt x="366395" y="79451"/>
                  </a:lnTo>
                  <a:lnTo>
                    <a:pt x="388124" y="79451"/>
                  </a:lnTo>
                  <a:lnTo>
                    <a:pt x="388289" y="79324"/>
                  </a:lnTo>
                  <a:lnTo>
                    <a:pt x="366395" y="79324"/>
                  </a:lnTo>
                  <a:lnTo>
                    <a:pt x="366268" y="39154"/>
                  </a:lnTo>
                  <a:lnTo>
                    <a:pt x="366395" y="33604"/>
                  </a:lnTo>
                  <a:lnTo>
                    <a:pt x="371043" y="30099"/>
                  </a:lnTo>
                  <a:lnTo>
                    <a:pt x="383781" y="30099"/>
                  </a:lnTo>
                  <a:lnTo>
                    <a:pt x="388289" y="33604"/>
                  </a:lnTo>
                  <a:lnTo>
                    <a:pt x="388289" y="79324"/>
                  </a:lnTo>
                  <a:lnTo>
                    <a:pt x="399237" y="79324"/>
                  </a:lnTo>
                  <a:lnTo>
                    <a:pt x="399237" y="30099"/>
                  </a:lnTo>
                  <a:lnTo>
                    <a:pt x="399237" y="27774"/>
                  </a:lnTo>
                  <a:close/>
                </a:path>
                <a:path w="737870" h="114300">
                  <a:moveTo>
                    <a:pt x="455510" y="41084"/>
                  </a:moveTo>
                  <a:lnTo>
                    <a:pt x="453859" y="32969"/>
                  </a:lnTo>
                  <a:lnTo>
                    <a:pt x="451764" y="30099"/>
                  </a:lnTo>
                  <a:lnTo>
                    <a:pt x="449262" y="26682"/>
                  </a:lnTo>
                  <a:lnTo>
                    <a:pt x="444538" y="23964"/>
                  </a:lnTo>
                  <a:lnTo>
                    <a:pt x="444538" y="33972"/>
                  </a:lnTo>
                  <a:lnTo>
                    <a:pt x="444538" y="51549"/>
                  </a:lnTo>
                  <a:lnTo>
                    <a:pt x="422008" y="51549"/>
                  </a:lnTo>
                  <a:lnTo>
                    <a:pt x="422008" y="33972"/>
                  </a:lnTo>
                  <a:lnTo>
                    <a:pt x="426643" y="30099"/>
                  </a:lnTo>
                  <a:lnTo>
                    <a:pt x="439775" y="30099"/>
                  </a:lnTo>
                  <a:lnTo>
                    <a:pt x="444538" y="33972"/>
                  </a:lnTo>
                  <a:lnTo>
                    <a:pt x="444538" y="23964"/>
                  </a:lnTo>
                  <a:lnTo>
                    <a:pt x="442252" y="22631"/>
                  </a:lnTo>
                  <a:lnTo>
                    <a:pt x="433349" y="21196"/>
                  </a:lnTo>
                  <a:lnTo>
                    <a:pt x="424357" y="22631"/>
                  </a:lnTo>
                  <a:lnTo>
                    <a:pt x="417258" y="26682"/>
                  </a:lnTo>
                  <a:lnTo>
                    <a:pt x="412610" y="32969"/>
                  </a:lnTo>
                  <a:lnTo>
                    <a:pt x="410933" y="41084"/>
                  </a:lnTo>
                  <a:lnTo>
                    <a:pt x="410933" y="71831"/>
                  </a:lnTo>
                  <a:lnTo>
                    <a:pt x="412610" y="79959"/>
                  </a:lnTo>
                  <a:lnTo>
                    <a:pt x="417258" y="86233"/>
                  </a:lnTo>
                  <a:lnTo>
                    <a:pt x="424357" y="90284"/>
                  </a:lnTo>
                  <a:lnTo>
                    <a:pt x="433349" y="91719"/>
                  </a:lnTo>
                  <a:lnTo>
                    <a:pt x="442252" y="90284"/>
                  </a:lnTo>
                  <a:lnTo>
                    <a:pt x="449262" y="86233"/>
                  </a:lnTo>
                  <a:lnTo>
                    <a:pt x="451777" y="82804"/>
                  </a:lnTo>
                  <a:lnTo>
                    <a:pt x="453859" y="79959"/>
                  </a:lnTo>
                  <a:lnTo>
                    <a:pt x="455510" y="71831"/>
                  </a:lnTo>
                  <a:lnTo>
                    <a:pt x="455510" y="69380"/>
                  </a:lnTo>
                  <a:lnTo>
                    <a:pt x="444538" y="69380"/>
                  </a:lnTo>
                  <a:lnTo>
                    <a:pt x="444538" y="78943"/>
                  </a:lnTo>
                  <a:lnTo>
                    <a:pt x="439775" y="82804"/>
                  </a:lnTo>
                  <a:lnTo>
                    <a:pt x="426643" y="82804"/>
                  </a:lnTo>
                  <a:lnTo>
                    <a:pt x="422008" y="78943"/>
                  </a:lnTo>
                  <a:lnTo>
                    <a:pt x="422008" y="60591"/>
                  </a:lnTo>
                  <a:lnTo>
                    <a:pt x="455510" y="60591"/>
                  </a:lnTo>
                  <a:lnTo>
                    <a:pt x="455510" y="51549"/>
                  </a:lnTo>
                  <a:lnTo>
                    <a:pt x="455510" y="41084"/>
                  </a:lnTo>
                  <a:close/>
                </a:path>
                <a:path w="737870" h="114300">
                  <a:moveTo>
                    <a:pt x="512800" y="90703"/>
                  </a:moveTo>
                  <a:lnTo>
                    <a:pt x="489750" y="55308"/>
                  </a:lnTo>
                  <a:lnTo>
                    <a:pt x="510743" y="22237"/>
                  </a:lnTo>
                  <a:lnTo>
                    <a:pt x="498500" y="22237"/>
                  </a:lnTo>
                  <a:lnTo>
                    <a:pt x="478409" y="54648"/>
                  </a:lnTo>
                  <a:lnTo>
                    <a:pt x="478409" y="279"/>
                  </a:lnTo>
                  <a:lnTo>
                    <a:pt x="467334" y="279"/>
                  </a:lnTo>
                  <a:lnTo>
                    <a:pt x="467334" y="90703"/>
                  </a:lnTo>
                  <a:lnTo>
                    <a:pt x="478409" y="90703"/>
                  </a:lnTo>
                  <a:lnTo>
                    <a:pt x="478409" y="55943"/>
                  </a:lnTo>
                  <a:lnTo>
                    <a:pt x="500570" y="90703"/>
                  </a:lnTo>
                  <a:lnTo>
                    <a:pt x="512800" y="90703"/>
                  </a:lnTo>
                  <a:close/>
                </a:path>
                <a:path w="737870" h="114300">
                  <a:moveTo>
                    <a:pt x="531456" y="22225"/>
                  </a:moveTo>
                  <a:lnTo>
                    <a:pt x="520369" y="22225"/>
                  </a:lnTo>
                  <a:lnTo>
                    <a:pt x="520369" y="90690"/>
                  </a:lnTo>
                  <a:lnTo>
                    <a:pt x="531456" y="90690"/>
                  </a:lnTo>
                  <a:lnTo>
                    <a:pt x="531456" y="22225"/>
                  </a:lnTo>
                  <a:close/>
                </a:path>
                <a:path w="737870" h="114300">
                  <a:moveTo>
                    <a:pt x="531456" y="0"/>
                  </a:moveTo>
                  <a:lnTo>
                    <a:pt x="520369" y="0"/>
                  </a:lnTo>
                  <a:lnTo>
                    <a:pt x="520369" y="12153"/>
                  </a:lnTo>
                  <a:lnTo>
                    <a:pt x="531456" y="12153"/>
                  </a:lnTo>
                  <a:lnTo>
                    <a:pt x="531456" y="0"/>
                  </a:lnTo>
                  <a:close/>
                </a:path>
                <a:path w="737870" h="114300">
                  <a:moveTo>
                    <a:pt x="586422" y="65506"/>
                  </a:moveTo>
                  <a:lnTo>
                    <a:pt x="582307" y="58902"/>
                  </a:lnTo>
                  <a:lnTo>
                    <a:pt x="575729" y="55676"/>
                  </a:lnTo>
                  <a:lnTo>
                    <a:pt x="556272" y="46507"/>
                  </a:lnTo>
                  <a:lnTo>
                    <a:pt x="554215" y="43154"/>
                  </a:lnTo>
                  <a:lnTo>
                    <a:pt x="554215" y="33604"/>
                  </a:lnTo>
                  <a:lnTo>
                    <a:pt x="558469" y="30099"/>
                  </a:lnTo>
                  <a:lnTo>
                    <a:pt x="570191" y="30099"/>
                  </a:lnTo>
                  <a:lnTo>
                    <a:pt x="574306" y="34112"/>
                  </a:lnTo>
                  <a:lnTo>
                    <a:pt x="574306" y="43408"/>
                  </a:lnTo>
                  <a:lnTo>
                    <a:pt x="585393" y="43408"/>
                  </a:lnTo>
                  <a:lnTo>
                    <a:pt x="585393" y="40830"/>
                  </a:lnTo>
                  <a:lnTo>
                    <a:pt x="583857" y="32804"/>
                  </a:lnTo>
                  <a:lnTo>
                    <a:pt x="579539" y="26606"/>
                  </a:lnTo>
                  <a:lnTo>
                    <a:pt x="572897" y="22606"/>
                  </a:lnTo>
                  <a:lnTo>
                    <a:pt x="564400" y="21196"/>
                  </a:lnTo>
                  <a:lnTo>
                    <a:pt x="556056" y="22542"/>
                  </a:lnTo>
                  <a:lnTo>
                    <a:pt x="549503" y="26365"/>
                  </a:lnTo>
                  <a:lnTo>
                    <a:pt x="545211" y="32308"/>
                  </a:lnTo>
                  <a:lnTo>
                    <a:pt x="543661" y="40055"/>
                  </a:lnTo>
                  <a:lnTo>
                    <a:pt x="543661" y="47536"/>
                  </a:lnTo>
                  <a:lnTo>
                    <a:pt x="547522" y="54013"/>
                  </a:lnTo>
                  <a:lnTo>
                    <a:pt x="554088" y="57365"/>
                  </a:lnTo>
                  <a:lnTo>
                    <a:pt x="570191" y="64858"/>
                  </a:lnTo>
                  <a:lnTo>
                    <a:pt x="573798" y="66675"/>
                  </a:lnTo>
                  <a:lnTo>
                    <a:pt x="575856" y="69900"/>
                  </a:lnTo>
                  <a:lnTo>
                    <a:pt x="575856" y="79324"/>
                  </a:lnTo>
                  <a:lnTo>
                    <a:pt x="571220" y="82804"/>
                  </a:lnTo>
                  <a:lnTo>
                    <a:pt x="558469" y="82804"/>
                  </a:lnTo>
                  <a:lnTo>
                    <a:pt x="553961" y="78816"/>
                  </a:lnTo>
                  <a:lnTo>
                    <a:pt x="553961" y="69494"/>
                  </a:lnTo>
                  <a:lnTo>
                    <a:pt x="542874" y="69494"/>
                  </a:lnTo>
                  <a:lnTo>
                    <a:pt x="542874" y="72085"/>
                  </a:lnTo>
                  <a:lnTo>
                    <a:pt x="544487" y="80111"/>
                  </a:lnTo>
                  <a:lnTo>
                    <a:pt x="549021" y="86309"/>
                  </a:lnTo>
                  <a:lnTo>
                    <a:pt x="555980" y="90309"/>
                  </a:lnTo>
                  <a:lnTo>
                    <a:pt x="564908" y="91719"/>
                  </a:lnTo>
                  <a:lnTo>
                    <a:pt x="573544" y="90373"/>
                  </a:lnTo>
                  <a:lnTo>
                    <a:pt x="580351" y="86588"/>
                  </a:lnTo>
                  <a:lnTo>
                    <a:pt x="584822" y="80721"/>
                  </a:lnTo>
                  <a:lnTo>
                    <a:pt x="586422" y="73126"/>
                  </a:lnTo>
                  <a:lnTo>
                    <a:pt x="586422" y="65506"/>
                  </a:lnTo>
                  <a:close/>
                </a:path>
                <a:path w="737870" h="114300">
                  <a:moveTo>
                    <a:pt x="628015" y="22225"/>
                  </a:moveTo>
                  <a:lnTo>
                    <a:pt x="614743" y="22225"/>
                  </a:lnTo>
                  <a:lnTo>
                    <a:pt x="614743" y="7493"/>
                  </a:lnTo>
                  <a:lnTo>
                    <a:pt x="603796" y="7493"/>
                  </a:lnTo>
                  <a:lnTo>
                    <a:pt x="603796" y="22225"/>
                  </a:lnTo>
                  <a:lnTo>
                    <a:pt x="591807" y="22225"/>
                  </a:lnTo>
                  <a:lnTo>
                    <a:pt x="591807" y="31127"/>
                  </a:lnTo>
                  <a:lnTo>
                    <a:pt x="603796" y="31127"/>
                  </a:lnTo>
                  <a:lnTo>
                    <a:pt x="603796" y="84239"/>
                  </a:lnTo>
                  <a:lnTo>
                    <a:pt x="611657" y="90690"/>
                  </a:lnTo>
                  <a:lnTo>
                    <a:pt x="628015" y="90690"/>
                  </a:lnTo>
                  <a:lnTo>
                    <a:pt x="628015" y="81762"/>
                  </a:lnTo>
                  <a:lnTo>
                    <a:pt x="618096" y="81762"/>
                  </a:lnTo>
                  <a:lnTo>
                    <a:pt x="614743" y="79070"/>
                  </a:lnTo>
                  <a:lnTo>
                    <a:pt x="614743" y="31127"/>
                  </a:lnTo>
                  <a:lnTo>
                    <a:pt x="628015" y="31127"/>
                  </a:lnTo>
                  <a:lnTo>
                    <a:pt x="628015" y="22225"/>
                  </a:lnTo>
                  <a:close/>
                </a:path>
                <a:path w="737870" h="114300">
                  <a:moveTo>
                    <a:pt x="680288" y="41084"/>
                  </a:moveTo>
                  <a:lnTo>
                    <a:pt x="678662" y="32969"/>
                  </a:lnTo>
                  <a:lnTo>
                    <a:pt x="676592" y="30099"/>
                  </a:lnTo>
                  <a:lnTo>
                    <a:pt x="674128" y="26682"/>
                  </a:lnTo>
                  <a:lnTo>
                    <a:pt x="667245" y="22631"/>
                  </a:lnTo>
                  <a:lnTo>
                    <a:pt x="658507" y="21196"/>
                  </a:lnTo>
                  <a:lnTo>
                    <a:pt x="649732" y="22631"/>
                  </a:lnTo>
                  <a:lnTo>
                    <a:pt x="642848" y="26682"/>
                  </a:lnTo>
                  <a:lnTo>
                    <a:pt x="638352" y="32969"/>
                  </a:lnTo>
                  <a:lnTo>
                    <a:pt x="636752" y="41084"/>
                  </a:lnTo>
                  <a:lnTo>
                    <a:pt x="636752" y="44437"/>
                  </a:lnTo>
                  <a:lnTo>
                    <a:pt x="647700" y="44437"/>
                  </a:lnTo>
                  <a:lnTo>
                    <a:pt x="647700" y="33985"/>
                  </a:lnTo>
                  <a:lnTo>
                    <a:pt x="652195" y="30099"/>
                  </a:lnTo>
                  <a:lnTo>
                    <a:pt x="664705" y="30099"/>
                  </a:lnTo>
                  <a:lnTo>
                    <a:pt x="669340" y="33985"/>
                  </a:lnTo>
                  <a:lnTo>
                    <a:pt x="669340" y="50266"/>
                  </a:lnTo>
                  <a:lnTo>
                    <a:pt x="669340" y="59169"/>
                  </a:lnTo>
                  <a:lnTo>
                    <a:pt x="669340" y="79197"/>
                  </a:lnTo>
                  <a:lnTo>
                    <a:pt x="664184" y="82804"/>
                  </a:lnTo>
                  <a:lnTo>
                    <a:pt x="651294" y="82804"/>
                  </a:lnTo>
                  <a:lnTo>
                    <a:pt x="647179" y="79578"/>
                  </a:lnTo>
                  <a:lnTo>
                    <a:pt x="647179" y="63576"/>
                  </a:lnTo>
                  <a:lnTo>
                    <a:pt x="651294" y="60223"/>
                  </a:lnTo>
                  <a:lnTo>
                    <a:pt x="669340" y="59169"/>
                  </a:lnTo>
                  <a:lnTo>
                    <a:pt x="669340" y="50266"/>
                  </a:lnTo>
                  <a:lnTo>
                    <a:pt x="636231" y="69494"/>
                  </a:lnTo>
                  <a:lnTo>
                    <a:pt x="636231" y="85394"/>
                  </a:lnTo>
                  <a:lnTo>
                    <a:pt x="643318" y="91719"/>
                  </a:lnTo>
                  <a:lnTo>
                    <a:pt x="660184" y="91719"/>
                  </a:lnTo>
                  <a:lnTo>
                    <a:pt x="665467" y="88760"/>
                  </a:lnTo>
                  <a:lnTo>
                    <a:pt x="669340" y="85013"/>
                  </a:lnTo>
                  <a:lnTo>
                    <a:pt x="669340" y="90690"/>
                  </a:lnTo>
                  <a:lnTo>
                    <a:pt x="680288" y="90690"/>
                  </a:lnTo>
                  <a:lnTo>
                    <a:pt x="680288" y="85013"/>
                  </a:lnTo>
                  <a:lnTo>
                    <a:pt x="680288" y="82804"/>
                  </a:lnTo>
                  <a:lnTo>
                    <a:pt x="680288" y="59169"/>
                  </a:lnTo>
                  <a:lnTo>
                    <a:pt x="680288" y="41084"/>
                  </a:lnTo>
                  <a:close/>
                </a:path>
                <a:path w="737870" h="114300">
                  <a:moveTo>
                    <a:pt x="737323" y="27774"/>
                  </a:moveTo>
                  <a:lnTo>
                    <a:pt x="729983" y="21196"/>
                  </a:lnTo>
                  <a:lnTo>
                    <a:pt x="713105" y="21196"/>
                  </a:lnTo>
                  <a:lnTo>
                    <a:pt x="707961" y="24015"/>
                  </a:lnTo>
                  <a:lnTo>
                    <a:pt x="704342" y="27647"/>
                  </a:lnTo>
                  <a:lnTo>
                    <a:pt x="704342" y="22225"/>
                  </a:lnTo>
                  <a:lnTo>
                    <a:pt x="693267" y="22225"/>
                  </a:lnTo>
                  <a:lnTo>
                    <a:pt x="693267" y="90690"/>
                  </a:lnTo>
                  <a:lnTo>
                    <a:pt x="704342" y="90690"/>
                  </a:lnTo>
                  <a:lnTo>
                    <a:pt x="704342" y="33718"/>
                  </a:lnTo>
                  <a:lnTo>
                    <a:pt x="708990" y="30099"/>
                  </a:lnTo>
                  <a:lnTo>
                    <a:pt x="721868" y="30099"/>
                  </a:lnTo>
                  <a:lnTo>
                    <a:pt x="726363" y="33591"/>
                  </a:lnTo>
                  <a:lnTo>
                    <a:pt x="726363" y="90690"/>
                  </a:lnTo>
                  <a:lnTo>
                    <a:pt x="737323" y="90690"/>
                  </a:lnTo>
                  <a:lnTo>
                    <a:pt x="737323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5665025" y="8569262"/>
            <a:ext cx="869315" cy="217170"/>
            <a:chOff x="5665025" y="8569262"/>
            <a:chExt cx="869315" cy="217170"/>
          </a:xfrm>
        </p:grpSpPr>
        <p:pic>
          <p:nvPicPr>
            <p:cNvPr id="43" name="object 4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65025" y="8569262"/>
              <a:ext cx="211188" cy="211797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11761" y="8584292"/>
              <a:ext cx="622244" cy="202035"/>
            </a:xfrm>
            <a:prstGeom prst="rect">
              <a:avLst/>
            </a:prstGeom>
          </p:spPr>
        </p:pic>
      </p:grpSp>
      <p:sp>
        <p:nvSpPr>
          <p:cNvPr id="45" name="object 45" descr=""/>
          <p:cNvSpPr/>
          <p:nvPr/>
        </p:nvSpPr>
        <p:spPr>
          <a:xfrm>
            <a:off x="932408" y="8631758"/>
            <a:ext cx="768985" cy="110489"/>
          </a:xfrm>
          <a:custGeom>
            <a:avLst/>
            <a:gdLst/>
            <a:ahLst/>
            <a:cxnLst/>
            <a:rect l="l" t="t" r="r" b="b"/>
            <a:pathLst>
              <a:path w="768985" h="110490">
                <a:moveTo>
                  <a:pt x="78587" y="14732"/>
                </a:moveTo>
                <a:lnTo>
                  <a:pt x="67627" y="14732"/>
                </a:lnTo>
                <a:lnTo>
                  <a:pt x="55397" y="63182"/>
                </a:lnTo>
                <a:lnTo>
                  <a:pt x="43548" y="14732"/>
                </a:lnTo>
                <a:lnTo>
                  <a:pt x="35052" y="14732"/>
                </a:lnTo>
                <a:lnTo>
                  <a:pt x="23190" y="63182"/>
                </a:lnTo>
                <a:lnTo>
                  <a:pt x="10960" y="14732"/>
                </a:lnTo>
                <a:lnTo>
                  <a:pt x="0" y="14732"/>
                </a:lnTo>
                <a:lnTo>
                  <a:pt x="18300" y="83197"/>
                </a:lnTo>
                <a:lnTo>
                  <a:pt x="27444" y="83197"/>
                </a:lnTo>
                <a:lnTo>
                  <a:pt x="39293" y="35661"/>
                </a:lnTo>
                <a:lnTo>
                  <a:pt x="51269" y="83197"/>
                </a:lnTo>
                <a:lnTo>
                  <a:pt x="60413" y="83197"/>
                </a:lnTo>
                <a:lnTo>
                  <a:pt x="78587" y="14732"/>
                </a:lnTo>
                <a:close/>
              </a:path>
              <a:path w="768985" h="110490">
                <a:moveTo>
                  <a:pt x="158915" y="14732"/>
                </a:moveTo>
                <a:lnTo>
                  <a:pt x="147955" y="14732"/>
                </a:lnTo>
                <a:lnTo>
                  <a:pt x="135737" y="63182"/>
                </a:lnTo>
                <a:lnTo>
                  <a:pt x="123875" y="14732"/>
                </a:lnTo>
                <a:lnTo>
                  <a:pt x="115379" y="14732"/>
                </a:lnTo>
                <a:lnTo>
                  <a:pt x="103517" y="63182"/>
                </a:lnTo>
                <a:lnTo>
                  <a:pt x="91287" y="14732"/>
                </a:lnTo>
                <a:lnTo>
                  <a:pt x="80340" y="14732"/>
                </a:lnTo>
                <a:lnTo>
                  <a:pt x="98628" y="83197"/>
                </a:lnTo>
                <a:lnTo>
                  <a:pt x="107772" y="83197"/>
                </a:lnTo>
                <a:lnTo>
                  <a:pt x="119621" y="35661"/>
                </a:lnTo>
                <a:lnTo>
                  <a:pt x="131597" y="83197"/>
                </a:lnTo>
                <a:lnTo>
                  <a:pt x="140754" y="83197"/>
                </a:lnTo>
                <a:lnTo>
                  <a:pt x="158915" y="14732"/>
                </a:lnTo>
                <a:close/>
              </a:path>
              <a:path w="768985" h="110490">
                <a:moveTo>
                  <a:pt x="239255" y="14732"/>
                </a:moveTo>
                <a:lnTo>
                  <a:pt x="228295" y="14732"/>
                </a:lnTo>
                <a:lnTo>
                  <a:pt x="216065" y="63182"/>
                </a:lnTo>
                <a:lnTo>
                  <a:pt x="204203" y="14732"/>
                </a:lnTo>
                <a:lnTo>
                  <a:pt x="195707" y="14732"/>
                </a:lnTo>
                <a:lnTo>
                  <a:pt x="183857" y="63182"/>
                </a:lnTo>
                <a:lnTo>
                  <a:pt x="171627" y="14732"/>
                </a:lnTo>
                <a:lnTo>
                  <a:pt x="160667" y="14732"/>
                </a:lnTo>
                <a:lnTo>
                  <a:pt x="178968" y="83197"/>
                </a:lnTo>
                <a:lnTo>
                  <a:pt x="188099" y="83197"/>
                </a:lnTo>
                <a:lnTo>
                  <a:pt x="199961" y="35661"/>
                </a:lnTo>
                <a:lnTo>
                  <a:pt x="211937" y="83197"/>
                </a:lnTo>
                <a:lnTo>
                  <a:pt x="221081" y="83197"/>
                </a:lnTo>
                <a:lnTo>
                  <a:pt x="239255" y="14732"/>
                </a:lnTo>
                <a:close/>
              </a:path>
              <a:path w="768985" h="110490">
                <a:moveTo>
                  <a:pt x="251447" y="68846"/>
                </a:moveTo>
                <a:lnTo>
                  <a:pt x="239077" y="68846"/>
                </a:lnTo>
                <a:lnTo>
                  <a:pt x="239077" y="83185"/>
                </a:lnTo>
                <a:lnTo>
                  <a:pt x="251447" y="83185"/>
                </a:lnTo>
                <a:lnTo>
                  <a:pt x="251447" y="68846"/>
                </a:lnTo>
                <a:close/>
              </a:path>
              <a:path w="768985" h="110490">
                <a:moveTo>
                  <a:pt x="307721" y="58013"/>
                </a:moveTo>
                <a:lnTo>
                  <a:pt x="303593" y="51409"/>
                </a:lnTo>
                <a:lnTo>
                  <a:pt x="297014" y="48183"/>
                </a:lnTo>
                <a:lnTo>
                  <a:pt x="277571" y="39014"/>
                </a:lnTo>
                <a:lnTo>
                  <a:pt x="275513" y="35661"/>
                </a:lnTo>
                <a:lnTo>
                  <a:pt x="275513" y="26111"/>
                </a:lnTo>
                <a:lnTo>
                  <a:pt x="279768" y="22606"/>
                </a:lnTo>
                <a:lnTo>
                  <a:pt x="291490" y="22606"/>
                </a:lnTo>
                <a:lnTo>
                  <a:pt x="295605" y="26619"/>
                </a:lnTo>
                <a:lnTo>
                  <a:pt x="295605" y="35915"/>
                </a:lnTo>
                <a:lnTo>
                  <a:pt x="306692" y="35915"/>
                </a:lnTo>
                <a:lnTo>
                  <a:pt x="306692" y="33337"/>
                </a:lnTo>
                <a:lnTo>
                  <a:pt x="305155" y="25311"/>
                </a:lnTo>
                <a:lnTo>
                  <a:pt x="300824" y="19113"/>
                </a:lnTo>
                <a:lnTo>
                  <a:pt x="294195" y="15113"/>
                </a:lnTo>
                <a:lnTo>
                  <a:pt x="285686" y="13703"/>
                </a:lnTo>
                <a:lnTo>
                  <a:pt x="277342" y="15049"/>
                </a:lnTo>
                <a:lnTo>
                  <a:pt x="270776" y="18872"/>
                </a:lnTo>
                <a:lnTo>
                  <a:pt x="266484" y="24815"/>
                </a:lnTo>
                <a:lnTo>
                  <a:pt x="264947" y="32562"/>
                </a:lnTo>
                <a:lnTo>
                  <a:pt x="264947" y="40043"/>
                </a:lnTo>
                <a:lnTo>
                  <a:pt x="268820" y="46520"/>
                </a:lnTo>
                <a:lnTo>
                  <a:pt x="275374" y="49872"/>
                </a:lnTo>
                <a:lnTo>
                  <a:pt x="291490" y="57365"/>
                </a:lnTo>
                <a:lnTo>
                  <a:pt x="295084" y="59182"/>
                </a:lnTo>
                <a:lnTo>
                  <a:pt x="297154" y="62407"/>
                </a:lnTo>
                <a:lnTo>
                  <a:pt x="297154" y="71831"/>
                </a:lnTo>
                <a:lnTo>
                  <a:pt x="292519" y="75311"/>
                </a:lnTo>
                <a:lnTo>
                  <a:pt x="279768" y="75311"/>
                </a:lnTo>
                <a:lnTo>
                  <a:pt x="275247" y="71323"/>
                </a:lnTo>
                <a:lnTo>
                  <a:pt x="275247" y="62001"/>
                </a:lnTo>
                <a:lnTo>
                  <a:pt x="264172" y="62001"/>
                </a:lnTo>
                <a:lnTo>
                  <a:pt x="264172" y="64592"/>
                </a:lnTo>
                <a:lnTo>
                  <a:pt x="265785" y="72618"/>
                </a:lnTo>
                <a:lnTo>
                  <a:pt x="270306" y="78816"/>
                </a:lnTo>
                <a:lnTo>
                  <a:pt x="277279" y="82816"/>
                </a:lnTo>
                <a:lnTo>
                  <a:pt x="286207" y="84226"/>
                </a:lnTo>
                <a:lnTo>
                  <a:pt x="294843" y="82880"/>
                </a:lnTo>
                <a:lnTo>
                  <a:pt x="301650" y="79095"/>
                </a:lnTo>
                <a:lnTo>
                  <a:pt x="306120" y="73228"/>
                </a:lnTo>
                <a:lnTo>
                  <a:pt x="307721" y="65633"/>
                </a:lnTo>
                <a:lnTo>
                  <a:pt x="307721" y="58013"/>
                </a:lnTo>
                <a:close/>
              </a:path>
              <a:path w="768985" h="110490">
                <a:moveTo>
                  <a:pt x="349313" y="14732"/>
                </a:moveTo>
                <a:lnTo>
                  <a:pt x="336042" y="14732"/>
                </a:lnTo>
                <a:lnTo>
                  <a:pt x="336042" y="0"/>
                </a:lnTo>
                <a:lnTo>
                  <a:pt x="325081" y="0"/>
                </a:lnTo>
                <a:lnTo>
                  <a:pt x="325081" y="14732"/>
                </a:lnTo>
                <a:lnTo>
                  <a:pt x="313105" y="14732"/>
                </a:lnTo>
                <a:lnTo>
                  <a:pt x="313105" y="23634"/>
                </a:lnTo>
                <a:lnTo>
                  <a:pt x="325081" y="23634"/>
                </a:lnTo>
                <a:lnTo>
                  <a:pt x="325081" y="76746"/>
                </a:lnTo>
                <a:lnTo>
                  <a:pt x="332955" y="83197"/>
                </a:lnTo>
                <a:lnTo>
                  <a:pt x="349313" y="83197"/>
                </a:lnTo>
                <a:lnTo>
                  <a:pt x="349313" y="74269"/>
                </a:lnTo>
                <a:lnTo>
                  <a:pt x="339394" y="74269"/>
                </a:lnTo>
                <a:lnTo>
                  <a:pt x="336042" y="71564"/>
                </a:lnTo>
                <a:lnTo>
                  <a:pt x="336042" y="23634"/>
                </a:lnTo>
                <a:lnTo>
                  <a:pt x="349313" y="23634"/>
                </a:lnTo>
                <a:lnTo>
                  <a:pt x="349313" y="14732"/>
                </a:lnTo>
                <a:close/>
              </a:path>
              <a:path w="768985" h="110490">
                <a:moveTo>
                  <a:pt x="389470" y="13703"/>
                </a:moveTo>
                <a:lnTo>
                  <a:pt x="381876" y="13703"/>
                </a:lnTo>
                <a:lnTo>
                  <a:pt x="375818" y="17576"/>
                </a:lnTo>
                <a:lnTo>
                  <a:pt x="371576" y="22225"/>
                </a:lnTo>
                <a:lnTo>
                  <a:pt x="371576" y="14732"/>
                </a:lnTo>
                <a:lnTo>
                  <a:pt x="360489" y="14732"/>
                </a:lnTo>
                <a:lnTo>
                  <a:pt x="360489" y="83197"/>
                </a:lnTo>
                <a:lnTo>
                  <a:pt x="371576" y="83197"/>
                </a:lnTo>
                <a:lnTo>
                  <a:pt x="371576" y="28930"/>
                </a:lnTo>
                <a:lnTo>
                  <a:pt x="379044" y="23380"/>
                </a:lnTo>
                <a:lnTo>
                  <a:pt x="389470" y="23380"/>
                </a:lnTo>
                <a:lnTo>
                  <a:pt x="389470" y="13703"/>
                </a:lnTo>
                <a:close/>
              </a:path>
              <a:path w="768985" h="110490">
                <a:moveTo>
                  <a:pt x="439940" y="33591"/>
                </a:moveTo>
                <a:lnTo>
                  <a:pt x="438315" y="25476"/>
                </a:lnTo>
                <a:lnTo>
                  <a:pt x="436245" y="22606"/>
                </a:lnTo>
                <a:lnTo>
                  <a:pt x="433793" y="19202"/>
                </a:lnTo>
                <a:lnTo>
                  <a:pt x="426897" y="15151"/>
                </a:lnTo>
                <a:lnTo>
                  <a:pt x="418160" y="13703"/>
                </a:lnTo>
                <a:lnTo>
                  <a:pt x="409384" y="15151"/>
                </a:lnTo>
                <a:lnTo>
                  <a:pt x="402501" y="19202"/>
                </a:lnTo>
                <a:lnTo>
                  <a:pt x="398018" y="25476"/>
                </a:lnTo>
                <a:lnTo>
                  <a:pt x="396405" y="33591"/>
                </a:lnTo>
                <a:lnTo>
                  <a:pt x="396405" y="36944"/>
                </a:lnTo>
                <a:lnTo>
                  <a:pt x="407352" y="36944"/>
                </a:lnTo>
                <a:lnTo>
                  <a:pt x="407352" y="26479"/>
                </a:lnTo>
                <a:lnTo>
                  <a:pt x="411848" y="22606"/>
                </a:lnTo>
                <a:lnTo>
                  <a:pt x="424357" y="22606"/>
                </a:lnTo>
                <a:lnTo>
                  <a:pt x="428993" y="26479"/>
                </a:lnTo>
                <a:lnTo>
                  <a:pt x="428993" y="42760"/>
                </a:lnTo>
                <a:lnTo>
                  <a:pt x="428993" y="51663"/>
                </a:lnTo>
                <a:lnTo>
                  <a:pt x="428993" y="71704"/>
                </a:lnTo>
                <a:lnTo>
                  <a:pt x="423837" y="75311"/>
                </a:lnTo>
                <a:lnTo>
                  <a:pt x="410959" y="75311"/>
                </a:lnTo>
                <a:lnTo>
                  <a:pt x="406831" y="72072"/>
                </a:lnTo>
                <a:lnTo>
                  <a:pt x="406831" y="56070"/>
                </a:lnTo>
                <a:lnTo>
                  <a:pt x="410959" y="52717"/>
                </a:lnTo>
                <a:lnTo>
                  <a:pt x="428993" y="51663"/>
                </a:lnTo>
                <a:lnTo>
                  <a:pt x="428993" y="42760"/>
                </a:lnTo>
                <a:lnTo>
                  <a:pt x="395897" y="62001"/>
                </a:lnTo>
                <a:lnTo>
                  <a:pt x="395897" y="77901"/>
                </a:lnTo>
                <a:lnTo>
                  <a:pt x="402971" y="84226"/>
                </a:lnTo>
                <a:lnTo>
                  <a:pt x="419836" y="84226"/>
                </a:lnTo>
                <a:lnTo>
                  <a:pt x="425119" y="81254"/>
                </a:lnTo>
                <a:lnTo>
                  <a:pt x="428993" y="77520"/>
                </a:lnTo>
                <a:lnTo>
                  <a:pt x="428993" y="83197"/>
                </a:lnTo>
                <a:lnTo>
                  <a:pt x="439940" y="83197"/>
                </a:lnTo>
                <a:lnTo>
                  <a:pt x="439940" y="77520"/>
                </a:lnTo>
                <a:lnTo>
                  <a:pt x="439940" y="75311"/>
                </a:lnTo>
                <a:lnTo>
                  <a:pt x="439940" y="51663"/>
                </a:lnTo>
                <a:lnTo>
                  <a:pt x="439940" y="33591"/>
                </a:lnTo>
                <a:close/>
              </a:path>
              <a:path w="768985" h="110490">
                <a:moveTo>
                  <a:pt x="482168" y="14732"/>
                </a:moveTo>
                <a:lnTo>
                  <a:pt x="468896" y="14732"/>
                </a:lnTo>
                <a:lnTo>
                  <a:pt x="468896" y="0"/>
                </a:lnTo>
                <a:lnTo>
                  <a:pt x="457949" y="0"/>
                </a:lnTo>
                <a:lnTo>
                  <a:pt x="457949" y="14732"/>
                </a:lnTo>
                <a:lnTo>
                  <a:pt x="445960" y="14732"/>
                </a:lnTo>
                <a:lnTo>
                  <a:pt x="445960" y="23634"/>
                </a:lnTo>
                <a:lnTo>
                  <a:pt x="457949" y="23634"/>
                </a:lnTo>
                <a:lnTo>
                  <a:pt x="457949" y="76746"/>
                </a:lnTo>
                <a:lnTo>
                  <a:pt x="465810" y="83197"/>
                </a:lnTo>
                <a:lnTo>
                  <a:pt x="482168" y="83197"/>
                </a:lnTo>
                <a:lnTo>
                  <a:pt x="482168" y="74269"/>
                </a:lnTo>
                <a:lnTo>
                  <a:pt x="472249" y="74269"/>
                </a:lnTo>
                <a:lnTo>
                  <a:pt x="468896" y="71564"/>
                </a:lnTo>
                <a:lnTo>
                  <a:pt x="468896" y="23634"/>
                </a:lnTo>
                <a:lnTo>
                  <a:pt x="482168" y="23634"/>
                </a:lnTo>
                <a:lnTo>
                  <a:pt x="482168" y="14732"/>
                </a:lnTo>
                <a:close/>
              </a:path>
              <a:path w="768985" h="110490">
                <a:moveTo>
                  <a:pt x="536117" y="33591"/>
                </a:moveTo>
                <a:lnTo>
                  <a:pt x="534466" y="25476"/>
                </a:lnTo>
                <a:lnTo>
                  <a:pt x="532371" y="22606"/>
                </a:lnTo>
                <a:lnTo>
                  <a:pt x="529869" y="19189"/>
                </a:lnTo>
                <a:lnTo>
                  <a:pt x="525157" y="16471"/>
                </a:lnTo>
                <a:lnTo>
                  <a:pt x="525157" y="26479"/>
                </a:lnTo>
                <a:lnTo>
                  <a:pt x="525157" y="44056"/>
                </a:lnTo>
                <a:lnTo>
                  <a:pt x="502627" y="44056"/>
                </a:lnTo>
                <a:lnTo>
                  <a:pt x="502627" y="26479"/>
                </a:lnTo>
                <a:lnTo>
                  <a:pt x="507263" y="22606"/>
                </a:lnTo>
                <a:lnTo>
                  <a:pt x="520395" y="22606"/>
                </a:lnTo>
                <a:lnTo>
                  <a:pt x="525157" y="26479"/>
                </a:lnTo>
                <a:lnTo>
                  <a:pt x="525157" y="16471"/>
                </a:lnTo>
                <a:lnTo>
                  <a:pt x="522859" y="15138"/>
                </a:lnTo>
                <a:lnTo>
                  <a:pt x="513969" y="13703"/>
                </a:lnTo>
                <a:lnTo>
                  <a:pt x="504977" y="15138"/>
                </a:lnTo>
                <a:lnTo>
                  <a:pt x="497878" y="19189"/>
                </a:lnTo>
                <a:lnTo>
                  <a:pt x="493217" y="25476"/>
                </a:lnTo>
                <a:lnTo>
                  <a:pt x="491540" y="33591"/>
                </a:lnTo>
                <a:lnTo>
                  <a:pt x="491540" y="64338"/>
                </a:lnTo>
                <a:lnTo>
                  <a:pt x="493217" y="72466"/>
                </a:lnTo>
                <a:lnTo>
                  <a:pt x="497878" y="78740"/>
                </a:lnTo>
                <a:lnTo>
                  <a:pt x="504977" y="82791"/>
                </a:lnTo>
                <a:lnTo>
                  <a:pt x="513969" y="84226"/>
                </a:lnTo>
                <a:lnTo>
                  <a:pt x="522859" y="82791"/>
                </a:lnTo>
                <a:lnTo>
                  <a:pt x="529869" y="78740"/>
                </a:lnTo>
                <a:lnTo>
                  <a:pt x="532384" y="75311"/>
                </a:lnTo>
                <a:lnTo>
                  <a:pt x="534466" y="72466"/>
                </a:lnTo>
                <a:lnTo>
                  <a:pt x="536117" y="64338"/>
                </a:lnTo>
                <a:lnTo>
                  <a:pt x="536117" y="61874"/>
                </a:lnTo>
                <a:lnTo>
                  <a:pt x="525157" y="61874"/>
                </a:lnTo>
                <a:lnTo>
                  <a:pt x="525157" y="71450"/>
                </a:lnTo>
                <a:lnTo>
                  <a:pt x="520395" y="75311"/>
                </a:lnTo>
                <a:lnTo>
                  <a:pt x="507263" y="75311"/>
                </a:lnTo>
                <a:lnTo>
                  <a:pt x="502627" y="71450"/>
                </a:lnTo>
                <a:lnTo>
                  <a:pt x="502627" y="53098"/>
                </a:lnTo>
                <a:lnTo>
                  <a:pt x="536117" y="53098"/>
                </a:lnTo>
                <a:lnTo>
                  <a:pt x="536117" y="44056"/>
                </a:lnTo>
                <a:lnTo>
                  <a:pt x="536117" y="33591"/>
                </a:lnTo>
                <a:close/>
              </a:path>
              <a:path w="768985" h="110490">
                <a:moveTo>
                  <a:pt x="591096" y="14732"/>
                </a:moveTo>
                <a:lnTo>
                  <a:pt x="580148" y="14732"/>
                </a:lnTo>
                <a:lnTo>
                  <a:pt x="580148" y="20154"/>
                </a:lnTo>
                <a:lnTo>
                  <a:pt x="580148" y="26225"/>
                </a:lnTo>
                <a:lnTo>
                  <a:pt x="580148" y="71704"/>
                </a:lnTo>
                <a:lnTo>
                  <a:pt x="575386" y="75311"/>
                </a:lnTo>
                <a:lnTo>
                  <a:pt x="562495" y="75311"/>
                </a:lnTo>
                <a:lnTo>
                  <a:pt x="558126" y="71056"/>
                </a:lnTo>
                <a:lnTo>
                  <a:pt x="558126" y="26873"/>
                </a:lnTo>
                <a:lnTo>
                  <a:pt x="562495" y="22606"/>
                </a:lnTo>
                <a:lnTo>
                  <a:pt x="575386" y="22606"/>
                </a:lnTo>
                <a:lnTo>
                  <a:pt x="580148" y="26225"/>
                </a:lnTo>
                <a:lnTo>
                  <a:pt x="580148" y="20154"/>
                </a:lnTo>
                <a:lnTo>
                  <a:pt x="576414" y="16535"/>
                </a:lnTo>
                <a:lnTo>
                  <a:pt x="571385" y="13703"/>
                </a:lnTo>
                <a:lnTo>
                  <a:pt x="565073" y="13703"/>
                </a:lnTo>
                <a:lnTo>
                  <a:pt x="557745" y="15024"/>
                </a:lnTo>
                <a:lnTo>
                  <a:pt x="552056" y="18796"/>
                </a:lnTo>
                <a:lnTo>
                  <a:pt x="548360" y="24663"/>
                </a:lnTo>
                <a:lnTo>
                  <a:pt x="547052" y="32308"/>
                </a:lnTo>
                <a:lnTo>
                  <a:pt x="547090" y="65887"/>
                </a:lnTo>
                <a:lnTo>
                  <a:pt x="548360" y="73279"/>
                </a:lnTo>
                <a:lnTo>
                  <a:pt x="552056" y="79146"/>
                </a:lnTo>
                <a:lnTo>
                  <a:pt x="557745" y="82905"/>
                </a:lnTo>
                <a:lnTo>
                  <a:pt x="565073" y="84226"/>
                </a:lnTo>
                <a:lnTo>
                  <a:pt x="571385" y="84226"/>
                </a:lnTo>
                <a:lnTo>
                  <a:pt x="576414" y="81381"/>
                </a:lnTo>
                <a:lnTo>
                  <a:pt x="580148" y="77901"/>
                </a:lnTo>
                <a:lnTo>
                  <a:pt x="580148" y="97015"/>
                </a:lnTo>
                <a:lnTo>
                  <a:pt x="575652" y="101422"/>
                </a:lnTo>
                <a:lnTo>
                  <a:pt x="562762" y="101422"/>
                </a:lnTo>
                <a:lnTo>
                  <a:pt x="558126" y="97409"/>
                </a:lnTo>
                <a:lnTo>
                  <a:pt x="558126" y="90563"/>
                </a:lnTo>
                <a:lnTo>
                  <a:pt x="547052" y="90563"/>
                </a:lnTo>
                <a:lnTo>
                  <a:pt x="547052" y="91846"/>
                </a:lnTo>
                <a:lnTo>
                  <a:pt x="548805" y="99364"/>
                </a:lnTo>
                <a:lnTo>
                  <a:pt x="553567" y="105206"/>
                </a:lnTo>
                <a:lnTo>
                  <a:pt x="560578" y="108978"/>
                </a:lnTo>
                <a:lnTo>
                  <a:pt x="569074" y="110324"/>
                </a:lnTo>
                <a:lnTo>
                  <a:pt x="577938" y="108813"/>
                </a:lnTo>
                <a:lnTo>
                  <a:pt x="584911" y="104584"/>
                </a:lnTo>
                <a:lnTo>
                  <a:pt x="587133" y="101422"/>
                </a:lnTo>
                <a:lnTo>
                  <a:pt x="589457" y="98120"/>
                </a:lnTo>
                <a:lnTo>
                  <a:pt x="590892" y="90944"/>
                </a:lnTo>
                <a:lnTo>
                  <a:pt x="590969" y="90563"/>
                </a:lnTo>
                <a:lnTo>
                  <a:pt x="591096" y="77901"/>
                </a:lnTo>
                <a:lnTo>
                  <a:pt x="591096" y="75311"/>
                </a:lnTo>
                <a:lnTo>
                  <a:pt x="591096" y="22606"/>
                </a:lnTo>
                <a:lnTo>
                  <a:pt x="591096" y="20154"/>
                </a:lnTo>
                <a:lnTo>
                  <a:pt x="591096" y="14732"/>
                </a:lnTo>
                <a:close/>
              </a:path>
              <a:path w="768985" h="110490">
                <a:moveTo>
                  <a:pt x="649401" y="14732"/>
                </a:moveTo>
                <a:lnTo>
                  <a:pt x="638848" y="14732"/>
                </a:lnTo>
                <a:lnTo>
                  <a:pt x="623773" y="66141"/>
                </a:lnTo>
                <a:lnTo>
                  <a:pt x="609346" y="14732"/>
                </a:lnTo>
                <a:lnTo>
                  <a:pt x="598792" y="14732"/>
                </a:lnTo>
                <a:lnTo>
                  <a:pt x="618617" y="83718"/>
                </a:lnTo>
                <a:lnTo>
                  <a:pt x="611276" y="109029"/>
                </a:lnTo>
                <a:lnTo>
                  <a:pt x="621461" y="109029"/>
                </a:lnTo>
                <a:lnTo>
                  <a:pt x="649401" y="14732"/>
                </a:lnTo>
                <a:close/>
              </a:path>
              <a:path w="768985" h="110490">
                <a:moveTo>
                  <a:pt x="661631" y="68846"/>
                </a:moveTo>
                <a:lnTo>
                  <a:pt x="649262" y="68846"/>
                </a:lnTo>
                <a:lnTo>
                  <a:pt x="649262" y="83185"/>
                </a:lnTo>
                <a:lnTo>
                  <a:pt x="661631" y="83185"/>
                </a:lnTo>
                <a:lnTo>
                  <a:pt x="661631" y="68846"/>
                </a:lnTo>
                <a:close/>
              </a:path>
              <a:path w="768985" h="110490">
                <a:moveTo>
                  <a:pt x="716495" y="14732"/>
                </a:moveTo>
                <a:lnTo>
                  <a:pt x="705548" y="14732"/>
                </a:lnTo>
                <a:lnTo>
                  <a:pt x="705548" y="71704"/>
                </a:lnTo>
                <a:lnTo>
                  <a:pt x="700913" y="75311"/>
                </a:lnTo>
                <a:lnTo>
                  <a:pt x="688022" y="75311"/>
                </a:lnTo>
                <a:lnTo>
                  <a:pt x="683526" y="71831"/>
                </a:lnTo>
                <a:lnTo>
                  <a:pt x="683526" y="14732"/>
                </a:lnTo>
                <a:lnTo>
                  <a:pt x="672452" y="14732"/>
                </a:lnTo>
                <a:lnTo>
                  <a:pt x="672452" y="77647"/>
                </a:lnTo>
                <a:lnTo>
                  <a:pt x="679907" y="84226"/>
                </a:lnTo>
                <a:lnTo>
                  <a:pt x="696658" y="84226"/>
                </a:lnTo>
                <a:lnTo>
                  <a:pt x="701814" y="81381"/>
                </a:lnTo>
                <a:lnTo>
                  <a:pt x="705548" y="77774"/>
                </a:lnTo>
                <a:lnTo>
                  <a:pt x="705548" y="83197"/>
                </a:lnTo>
                <a:lnTo>
                  <a:pt x="716495" y="83197"/>
                </a:lnTo>
                <a:lnTo>
                  <a:pt x="716495" y="14732"/>
                </a:lnTo>
                <a:close/>
              </a:path>
              <a:path w="768985" h="110490">
                <a:moveTo>
                  <a:pt x="768743" y="14732"/>
                </a:moveTo>
                <a:lnTo>
                  <a:pt x="728433" y="14732"/>
                </a:lnTo>
                <a:lnTo>
                  <a:pt x="728433" y="23634"/>
                </a:lnTo>
                <a:lnTo>
                  <a:pt x="755865" y="23634"/>
                </a:lnTo>
                <a:lnTo>
                  <a:pt x="728052" y="76098"/>
                </a:lnTo>
                <a:lnTo>
                  <a:pt x="728052" y="83197"/>
                </a:lnTo>
                <a:lnTo>
                  <a:pt x="768616" y="83197"/>
                </a:lnTo>
                <a:lnTo>
                  <a:pt x="768616" y="74269"/>
                </a:lnTo>
                <a:lnTo>
                  <a:pt x="740918" y="74269"/>
                </a:lnTo>
                <a:lnTo>
                  <a:pt x="768743" y="21844"/>
                </a:lnTo>
                <a:lnTo>
                  <a:pt x="768743" y="147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66145" y="8573004"/>
            <a:ext cx="208260" cy="2074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1"/>
            <a:ext cx="13100888" cy="92517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795652" y="5182866"/>
            <a:ext cx="4807585" cy="1446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">
              <a:lnSpc>
                <a:spcPts val="5595"/>
              </a:lnSpc>
              <a:spcBef>
                <a:spcPts val="100"/>
              </a:spcBef>
            </a:pPr>
            <a:r>
              <a:rPr dirty="0" sz="5000" spc="250" b="1">
                <a:solidFill>
                  <a:srgbClr val="FFFFFF"/>
                </a:solidFill>
                <a:latin typeface="Tahoma"/>
                <a:cs typeface="Tahoma"/>
              </a:rPr>
              <a:t>ЎЗБЕКИСТОН</a:t>
            </a:r>
            <a:endParaRPr sz="5000">
              <a:latin typeface="Tahoma"/>
              <a:cs typeface="Tahoma"/>
            </a:endParaRPr>
          </a:p>
          <a:p>
            <a:pPr marL="12700">
              <a:lnSpc>
                <a:spcPts val="5595"/>
              </a:lnSpc>
            </a:pPr>
            <a:r>
              <a:rPr dirty="0" sz="5000" spc="75">
                <a:solidFill>
                  <a:srgbClr val="FFFFFF"/>
                </a:solidFill>
                <a:latin typeface="Verdana"/>
                <a:cs typeface="Verdana"/>
              </a:rPr>
              <a:t>СТРАТЕГИRСИ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104019" y="4913028"/>
            <a:ext cx="4146550" cy="1930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0" spc="85" b="1">
                <a:solidFill>
                  <a:srgbClr val="FFFFFF"/>
                </a:solidFill>
                <a:latin typeface="Tahoma"/>
                <a:cs typeface="Tahoma"/>
              </a:rPr>
              <a:t>2030</a:t>
            </a:r>
            <a:endParaRPr sz="125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26417" y="566955"/>
            <a:ext cx="9241155" cy="8219440"/>
            <a:chOff x="526417" y="566955"/>
            <a:chExt cx="9241155" cy="821944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5976" y="2297403"/>
              <a:ext cx="2613907" cy="261390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5402" y="8552124"/>
              <a:ext cx="228465" cy="22846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47159" y="8545087"/>
              <a:ext cx="235502" cy="23550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74577" y="8543094"/>
              <a:ext cx="239487" cy="23948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42112" y="8552866"/>
              <a:ext cx="227222" cy="22721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06412" y="8547045"/>
              <a:ext cx="233544" cy="23354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573132" y="8607692"/>
              <a:ext cx="2018664" cy="130175"/>
            </a:xfrm>
            <a:custGeom>
              <a:avLst/>
              <a:gdLst/>
              <a:ahLst/>
              <a:cxnLst/>
              <a:rect l="l" t="t" r="r" b="b"/>
              <a:pathLst>
                <a:path w="2018664" h="130175">
                  <a:moveTo>
                    <a:pt x="86893" y="24523"/>
                  </a:moveTo>
                  <a:lnTo>
                    <a:pt x="74790" y="24523"/>
                  </a:lnTo>
                  <a:lnTo>
                    <a:pt x="61239" y="77939"/>
                  </a:lnTo>
                  <a:lnTo>
                    <a:pt x="48145" y="24523"/>
                  </a:lnTo>
                  <a:lnTo>
                    <a:pt x="38747" y="24523"/>
                  </a:lnTo>
                  <a:lnTo>
                    <a:pt x="25641" y="77939"/>
                  </a:lnTo>
                  <a:lnTo>
                    <a:pt x="12103" y="24523"/>
                  </a:lnTo>
                  <a:lnTo>
                    <a:pt x="0" y="24523"/>
                  </a:lnTo>
                  <a:lnTo>
                    <a:pt x="20231" y="99999"/>
                  </a:lnTo>
                  <a:lnTo>
                    <a:pt x="30340" y="99999"/>
                  </a:lnTo>
                  <a:lnTo>
                    <a:pt x="43446" y="47586"/>
                  </a:lnTo>
                  <a:lnTo>
                    <a:pt x="56692" y="99999"/>
                  </a:lnTo>
                  <a:lnTo>
                    <a:pt x="66814" y="99999"/>
                  </a:lnTo>
                  <a:lnTo>
                    <a:pt x="86893" y="24523"/>
                  </a:lnTo>
                  <a:close/>
                </a:path>
                <a:path w="2018664" h="130175">
                  <a:moveTo>
                    <a:pt x="175717" y="24523"/>
                  </a:moveTo>
                  <a:lnTo>
                    <a:pt x="163614" y="24523"/>
                  </a:lnTo>
                  <a:lnTo>
                    <a:pt x="150075" y="77939"/>
                  </a:lnTo>
                  <a:lnTo>
                    <a:pt x="136969" y="24523"/>
                  </a:lnTo>
                  <a:lnTo>
                    <a:pt x="127584" y="24523"/>
                  </a:lnTo>
                  <a:lnTo>
                    <a:pt x="114477" y="77939"/>
                  </a:lnTo>
                  <a:lnTo>
                    <a:pt x="100939" y="24523"/>
                  </a:lnTo>
                  <a:lnTo>
                    <a:pt x="88836" y="24523"/>
                  </a:lnTo>
                  <a:lnTo>
                    <a:pt x="109054" y="99999"/>
                  </a:lnTo>
                  <a:lnTo>
                    <a:pt x="119176" y="99999"/>
                  </a:lnTo>
                  <a:lnTo>
                    <a:pt x="132283" y="47586"/>
                  </a:lnTo>
                  <a:lnTo>
                    <a:pt x="145516" y="99999"/>
                  </a:lnTo>
                  <a:lnTo>
                    <a:pt x="155638" y="99999"/>
                  </a:lnTo>
                  <a:lnTo>
                    <a:pt x="175717" y="24523"/>
                  </a:lnTo>
                  <a:close/>
                </a:path>
                <a:path w="2018664" h="130175">
                  <a:moveTo>
                    <a:pt x="264553" y="24523"/>
                  </a:moveTo>
                  <a:lnTo>
                    <a:pt x="252450" y="24523"/>
                  </a:lnTo>
                  <a:lnTo>
                    <a:pt x="238912" y="77939"/>
                  </a:lnTo>
                  <a:lnTo>
                    <a:pt x="225806" y="24523"/>
                  </a:lnTo>
                  <a:lnTo>
                    <a:pt x="216408" y="24523"/>
                  </a:lnTo>
                  <a:lnTo>
                    <a:pt x="203314" y="77939"/>
                  </a:lnTo>
                  <a:lnTo>
                    <a:pt x="189763" y="24523"/>
                  </a:lnTo>
                  <a:lnTo>
                    <a:pt x="177660" y="24523"/>
                  </a:lnTo>
                  <a:lnTo>
                    <a:pt x="197891" y="99999"/>
                  </a:lnTo>
                  <a:lnTo>
                    <a:pt x="208000" y="99999"/>
                  </a:lnTo>
                  <a:lnTo>
                    <a:pt x="221107" y="47586"/>
                  </a:lnTo>
                  <a:lnTo>
                    <a:pt x="234353" y="99999"/>
                  </a:lnTo>
                  <a:lnTo>
                    <a:pt x="244475" y="99999"/>
                  </a:lnTo>
                  <a:lnTo>
                    <a:pt x="264553" y="24523"/>
                  </a:lnTo>
                  <a:close/>
                </a:path>
                <a:path w="2018664" h="130175">
                  <a:moveTo>
                    <a:pt x="278041" y="84188"/>
                  </a:moveTo>
                  <a:lnTo>
                    <a:pt x="264363" y="84188"/>
                  </a:lnTo>
                  <a:lnTo>
                    <a:pt x="264363" y="99999"/>
                  </a:lnTo>
                  <a:lnTo>
                    <a:pt x="278041" y="99999"/>
                  </a:lnTo>
                  <a:lnTo>
                    <a:pt x="278041" y="84188"/>
                  </a:lnTo>
                  <a:close/>
                </a:path>
                <a:path w="2018664" h="130175">
                  <a:moveTo>
                    <a:pt x="340271" y="72237"/>
                  </a:moveTo>
                  <a:lnTo>
                    <a:pt x="335711" y="64960"/>
                  </a:lnTo>
                  <a:lnTo>
                    <a:pt x="328447" y="61404"/>
                  </a:lnTo>
                  <a:lnTo>
                    <a:pt x="306933" y="51282"/>
                  </a:lnTo>
                  <a:lnTo>
                    <a:pt x="304660" y="47586"/>
                  </a:lnTo>
                  <a:lnTo>
                    <a:pt x="304660" y="37045"/>
                  </a:lnTo>
                  <a:lnTo>
                    <a:pt x="309359" y="33185"/>
                  </a:lnTo>
                  <a:lnTo>
                    <a:pt x="322326" y="33185"/>
                  </a:lnTo>
                  <a:lnTo>
                    <a:pt x="326872" y="37617"/>
                  </a:lnTo>
                  <a:lnTo>
                    <a:pt x="326872" y="47866"/>
                  </a:lnTo>
                  <a:lnTo>
                    <a:pt x="339128" y="47866"/>
                  </a:lnTo>
                  <a:lnTo>
                    <a:pt x="339128" y="45021"/>
                  </a:lnTo>
                  <a:lnTo>
                    <a:pt x="337426" y="36169"/>
                  </a:lnTo>
                  <a:lnTo>
                    <a:pt x="332651" y="29337"/>
                  </a:lnTo>
                  <a:lnTo>
                    <a:pt x="325310" y="24930"/>
                  </a:lnTo>
                  <a:lnTo>
                    <a:pt x="315912" y="23368"/>
                  </a:lnTo>
                  <a:lnTo>
                    <a:pt x="306692" y="24866"/>
                  </a:lnTo>
                  <a:lnTo>
                    <a:pt x="299427" y="29070"/>
                  </a:lnTo>
                  <a:lnTo>
                    <a:pt x="294678" y="35636"/>
                  </a:lnTo>
                  <a:lnTo>
                    <a:pt x="292976" y="44170"/>
                  </a:lnTo>
                  <a:lnTo>
                    <a:pt x="292976" y="52425"/>
                  </a:lnTo>
                  <a:lnTo>
                    <a:pt x="297243" y="59563"/>
                  </a:lnTo>
                  <a:lnTo>
                    <a:pt x="304507" y="63258"/>
                  </a:lnTo>
                  <a:lnTo>
                    <a:pt x="322326" y="71513"/>
                  </a:lnTo>
                  <a:lnTo>
                    <a:pt x="326301" y="73520"/>
                  </a:lnTo>
                  <a:lnTo>
                    <a:pt x="328587" y="77076"/>
                  </a:lnTo>
                  <a:lnTo>
                    <a:pt x="328587" y="87464"/>
                  </a:lnTo>
                  <a:lnTo>
                    <a:pt x="323469" y="91313"/>
                  </a:lnTo>
                  <a:lnTo>
                    <a:pt x="309359" y="91313"/>
                  </a:lnTo>
                  <a:lnTo>
                    <a:pt x="304380" y="86906"/>
                  </a:lnTo>
                  <a:lnTo>
                    <a:pt x="304380" y="76631"/>
                  </a:lnTo>
                  <a:lnTo>
                    <a:pt x="292125" y="76631"/>
                  </a:lnTo>
                  <a:lnTo>
                    <a:pt x="292125" y="79489"/>
                  </a:lnTo>
                  <a:lnTo>
                    <a:pt x="293916" y="88341"/>
                  </a:lnTo>
                  <a:lnTo>
                    <a:pt x="298919" y="95173"/>
                  </a:lnTo>
                  <a:lnTo>
                    <a:pt x="306616" y="99593"/>
                  </a:lnTo>
                  <a:lnTo>
                    <a:pt x="316484" y="101142"/>
                  </a:lnTo>
                  <a:lnTo>
                    <a:pt x="326034" y="99669"/>
                  </a:lnTo>
                  <a:lnTo>
                    <a:pt x="333565" y="95491"/>
                  </a:lnTo>
                  <a:lnTo>
                    <a:pt x="338505" y="89014"/>
                  </a:lnTo>
                  <a:lnTo>
                    <a:pt x="340271" y="80632"/>
                  </a:lnTo>
                  <a:lnTo>
                    <a:pt x="340271" y="72237"/>
                  </a:lnTo>
                  <a:close/>
                </a:path>
                <a:path w="2018664" h="130175">
                  <a:moveTo>
                    <a:pt x="386257" y="24523"/>
                  </a:moveTo>
                  <a:lnTo>
                    <a:pt x="371589" y="24523"/>
                  </a:lnTo>
                  <a:lnTo>
                    <a:pt x="371589" y="8267"/>
                  </a:lnTo>
                  <a:lnTo>
                    <a:pt x="359473" y="8267"/>
                  </a:lnTo>
                  <a:lnTo>
                    <a:pt x="359473" y="24523"/>
                  </a:lnTo>
                  <a:lnTo>
                    <a:pt x="346227" y="24523"/>
                  </a:lnTo>
                  <a:lnTo>
                    <a:pt x="346227" y="34340"/>
                  </a:lnTo>
                  <a:lnTo>
                    <a:pt x="359473" y="34340"/>
                  </a:lnTo>
                  <a:lnTo>
                    <a:pt x="359473" y="82207"/>
                  </a:lnTo>
                  <a:lnTo>
                    <a:pt x="361022" y="89496"/>
                  </a:lnTo>
                  <a:lnTo>
                    <a:pt x="365366" y="95110"/>
                  </a:lnTo>
                  <a:lnTo>
                    <a:pt x="372046" y="98729"/>
                  </a:lnTo>
                  <a:lnTo>
                    <a:pt x="380568" y="100012"/>
                  </a:lnTo>
                  <a:lnTo>
                    <a:pt x="386257" y="100012"/>
                  </a:lnTo>
                  <a:lnTo>
                    <a:pt x="386257" y="90182"/>
                  </a:lnTo>
                  <a:lnTo>
                    <a:pt x="375285" y="90182"/>
                  </a:lnTo>
                  <a:lnTo>
                    <a:pt x="371589" y="87198"/>
                  </a:lnTo>
                  <a:lnTo>
                    <a:pt x="371589" y="34340"/>
                  </a:lnTo>
                  <a:lnTo>
                    <a:pt x="386257" y="34340"/>
                  </a:lnTo>
                  <a:lnTo>
                    <a:pt x="386257" y="24523"/>
                  </a:lnTo>
                  <a:close/>
                </a:path>
                <a:path w="2018664" h="130175">
                  <a:moveTo>
                    <a:pt x="430682" y="23380"/>
                  </a:moveTo>
                  <a:lnTo>
                    <a:pt x="422262" y="23380"/>
                  </a:lnTo>
                  <a:lnTo>
                    <a:pt x="415569" y="27660"/>
                  </a:lnTo>
                  <a:lnTo>
                    <a:pt x="410883" y="32778"/>
                  </a:lnTo>
                  <a:lnTo>
                    <a:pt x="410883" y="24523"/>
                  </a:lnTo>
                  <a:lnTo>
                    <a:pt x="398627" y="24523"/>
                  </a:lnTo>
                  <a:lnTo>
                    <a:pt x="398627" y="100012"/>
                  </a:lnTo>
                  <a:lnTo>
                    <a:pt x="410883" y="100012"/>
                  </a:lnTo>
                  <a:lnTo>
                    <a:pt x="410883" y="40182"/>
                  </a:lnTo>
                  <a:lnTo>
                    <a:pt x="419125" y="34061"/>
                  </a:lnTo>
                  <a:lnTo>
                    <a:pt x="430682" y="34061"/>
                  </a:lnTo>
                  <a:lnTo>
                    <a:pt x="430682" y="23380"/>
                  </a:lnTo>
                  <a:close/>
                </a:path>
                <a:path w="2018664" h="130175">
                  <a:moveTo>
                    <a:pt x="486486" y="45313"/>
                  </a:moveTo>
                  <a:lnTo>
                    <a:pt x="462419" y="23380"/>
                  </a:lnTo>
                  <a:lnTo>
                    <a:pt x="452704" y="24968"/>
                  </a:lnTo>
                  <a:lnTo>
                    <a:pt x="445084" y="29438"/>
                  </a:lnTo>
                  <a:lnTo>
                    <a:pt x="440118" y="36360"/>
                  </a:lnTo>
                  <a:lnTo>
                    <a:pt x="438340" y="45313"/>
                  </a:lnTo>
                  <a:lnTo>
                    <a:pt x="438340" y="49009"/>
                  </a:lnTo>
                  <a:lnTo>
                    <a:pt x="450443" y="49009"/>
                  </a:lnTo>
                  <a:lnTo>
                    <a:pt x="450443" y="37465"/>
                  </a:lnTo>
                  <a:lnTo>
                    <a:pt x="455434" y="33197"/>
                  </a:lnTo>
                  <a:lnTo>
                    <a:pt x="469252" y="33197"/>
                  </a:lnTo>
                  <a:lnTo>
                    <a:pt x="474383" y="37465"/>
                  </a:lnTo>
                  <a:lnTo>
                    <a:pt x="474383" y="55422"/>
                  </a:lnTo>
                  <a:lnTo>
                    <a:pt x="474383" y="65239"/>
                  </a:lnTo>
                  <a:lnTo>
                    <a:pt x="474383" y="87325"/>
                  </a:lnTo>
                  <a:lnTo>
                    <a:pt x="468680" y="91313"/>
                  </a:lnTo>
                  <a:lnTo>
                    <a:pt x="454444" y="91313"/>
                  </a:lnTo>
                  <a:lnTo>
                    <a:pt x="449872" y="87744"/>
                  </a:lnTo>
                  <a:lnTo>
                    <a:pt x="449872" y="70091"/>
                  </a:lnTo>
                  <a:lnTo>
                    <a:pt x="454444" y="66395"/>
                  </a:lnTo>
                  <a:lnTo>
                    <a:pt x="474383" y="65239"/>
                  </a:lnTo>
                  <a:lnTo>
                    <a:pt x="474383" y="55422"/>
                  </a:lnTo>
                  <a:lnTo>
                    <a:pt x="437769" y="76631"/>
                  </a:lnTo>
                  <a:lnTo>
                    <a:pt x="437769" y="82054"/>
                  </a:lnTo>
                  <a:lnTo>
                    <a:pt x="439166" y="90157"/>
                  </a:lnTo>
                  <a:lnTo>
                    <a:pt x="443090" y="96139"/>
                  </a:lnTo>
                  <a:lnTo>
                    <a:pt x="449122" y="99872"/>
                  </a:lnTo>
                  <a:lnTo>
                    <a:pt x="456857" y="101142"/>
                  </a:lnTo>
                  <a:lnTo>
                    <a:pt x="464261" y="101142"/>
                  </a:lnTo>
                  <a:lnTo>
                    <a:pt x="470103" y="97866"/>
                  </a:lnTo>
                  <a:lnTo>
                    <a:pt x="474383" y="93751"/>
                  </a:lnTo>
                  <a:lnTo>
                    <a:pt x="474383" y="99999"/>
                  </a:lnTo>
                  <a:lnTo>
                    <a:pt x="486486" y="99999"/>
                  </a:lnTo>
                  <a:lnTo>
                    <a:pt x="486486" y="93751"/>
                  </a:lnTo>
                  <a:lnTo>
                    <a:pt x="486486" y="91313"/>
                  </a:lnTo>
                  <a:lnTo>
                    <a:pt x="486486" y="65239"/>
                  </a:lnTo>
                  <a:lnTo>
                    <a:pt x="486486" y="45313"/>
                  </a:lnTo>
                  <a:close/>
                </a:path>
                <a:path w="2018664" h="130175">
                  <a:moveTo>
                    <a:pt x="533184" y="24523"/>
                  </a:moveTo>
                  <a:lnTo>
                    <a:pt x="518515" y="24523"/>
                  </a:lnTo>
                  <a:lnTo>
                    <a:pt x="518515" y="8267"/>
                  </a:lnTo>
                  <a:lnTo>
                    <a:pt x="506399" y="8267"/>
                  </a:lnTo>
                  <a:lnTo>
                    <a:pt x="506399" y="24523"/>
                  </a:lnTo>
                  <a:lnTo>
                    <a:pt x="493153" y="24523"/>
                  </a:lnTo>
                  <a:lnTo>
                    <a:pt x="493153" y="34340"/>
                  </a:lnTo>
                  <a:lnTo>
                    <a:pt x="506399" y="34340"/>
                  </a:lnTo>
                  <a:lnTo>
                    <a:pt x="506399" y="82207"/>
                  </a:lnTo>
                  <a:lnTo>
                    <a:pt x="507949" y="89496"/>
                  </a:lnTo>
                  <a:lnTo>
                    <a:pt x="512292" y="95110"/>
                  </a:lnTo>
                  <a:lnTo>
                    <a:pt x="518960" y="98729"/>
                  </a:lnTo>
                  <a:lnTo>
                    <a:pt x="527481" y="100012"/>
                  </a:lnTo>
                  <a:lnTo>
                    <a:pt x="533184" y="100012"/>
                  </a:lnTo>
                  <a:lnTo>
                    <a:pt x="533184" y="90182"/>
                  </a:lnTo>
                  <a:lnTo>
                    <a:pt x="522211" y="90182"/>
                  </a:lnTo>
                  <a:lnTo>
                    <a:pt x="518515" y="87198"/>
                  </a:lnTo>
                  <a:lnTo>
                    <a:pt x="518515" y="34340"/>
                  </a:lnTo>
                  <a:lnTo>
                    <a:pt x="533184" y="34340"/>
                  </a:lnTo>
                  <a:lnTo>
                    <a:pt x="533184" y="24523"/>
                  </a:lnTo>
                  <a:close/>
                </a:path>
                <a:path w="2018664" h="130175">
                  <a:moveTo>
                    <a:pt x="592836" y="45313"/>
                  </a:moveTo>
                  <a:lnTo>
                    <a:pt x="591007" y="36360"/>
                  </a:lnTo>
                  <a:lnTo>
                    <a:pt x="588683" y="33197"/>
                  </a:lnTo>
                  <a:lnTo>
                    <a:pt x="585927" y="29438"/>
                  </a:lnTo>
                  <a:lnTo>
                    <a:pt x="580720" y="26441"/>
                  </a:lnTo>
                  <a:lnTo>
                    <a:pt x="580720" y="37477"/>
                  </a:lnTo>
                  <a:lnTo>
                    <a:pt x="580720" y="56845"/>
                  </a:lnTo>
                  <a:lnTo>
                    <a:pt x="555802" y="56845"/>
                  </a:lnTo>
                  <a:lnTo>
                    <a:pt x="555802" y="37477"/>
                  </a:lnTo>
                  <a:lnTo>
                    <a:pt x="560920" y="33197"/>
                  </a:lnTo>
                  <a:lnTo>
                    <a:pt x="575462" y="33197"/>
                  </a:lnTo>
                  <a:lnTo>
                    <a:pt x="580720" y="37477"/>
                  </a:lnTo>
                  <a:lnTo>
                    <a:pt x="580720" y="26441"/>
                  </a:lnTo>
                  <a:lnTo>
                    <a:pt x="578167" y="24968"/>
                  </a:lnTo>
                  <a:lnTo>
                    <a:pt x="568337" y="23380"/>
                  </a:lnTo>
                  <a:lnTo>
                    <a:pt x="558393" y="24968"/>
                  </a:lnTo>
                  <a:lnTo>
                    <a:pt x="550545" y="29438"/>
                  </a:lnTo>
                  <a:lnTo>
                    <a:pt x="545401" y="36360"/>
                  </a:lnTo>
                  <a:lnTo>
                    <a:pt x="543547" y="45313"/>
                  </a:lnTo>
                  <a:lnTo>
                    <a:pt x="543547" y="79209"/>
                  </a:lnTo>
                  <a:lnTo>
                    <a:pt x="545401" y="88163"/>
                  </a:lnTo>
                  <a:lnTo>
                    <a:pt x="550545" y="95097"/>
                  </a:lnTo>
                  <a:lnTo>
                    <a:pt x="558393" y="99555"/>
                  </a:lnTo>
                  <a:lnTo>
                    <a:pt x="568337" y="101142"/>
                  </a:lnTo>
                  <a:lnTo>
                    <a:pt x="578167" y="99555"/>
                  </a:lnTo>
                  <a:lnTo>
                    <a:pt x="585927" y="95097"/>
                  </a:lnTo>
                  <a:lnTo>
                    <a:pt x="588695" y="91313"/>
                  </a:lnTo>
                  <a:lnTo>
                    <a:pt x="591007" y="88163"/>
                  </a:lnTo>
                  <a:lnTo>
                    <a:pt x="592836" y="79209"/>
                  </a:lnTo>
                  <a:lnTo>
                    <a:pt x="592836" y="76492"/>
                  </a:lnTo>
                  <a:lnTo>
                    <a:pt x="580720" y="76492"/>
                  </a:lnTo>
                  <a:lnTo>
                    <a:pt x="580720" y="87045"/>
                  </a:lnTo>
                  <a:lnTo>
                    <a:pt x="575462" y="91313"/>
                  </a:lnTo>
                  <a:lnTo>
                    <a:pt x="560920" y="91313"/>
                  </a:lnTo>
                  <a:lnTo>
                    <a:pt x="555802" y="87045"/>
                  </a:lnTo>
                  <a:lnTo>
                    <a:pt x="555802" y="66827"/>
                  </a:lnTo>
                  <a:lnTo>
                    <a:pt x="592836" y="66827"/>
                  </a:lnTo>
                  <a:lnTo>
                    <a:pt x="592836" y="56845"/>
                  </a:lnTo>
                  <a:lnTo>
                    <a:pt x="592836" y="45313"/>
                  </a:lnTo>
                  <a:close/>
                </a:path>
                <a:path w="2018664" h="130175">
                  <a:moveTo>
                    <a:pt x="653630" y="24523"/>
                  </a:moveTo>
                  <a:lnTo>
                    <a:pt x="641527" y="24523"/>
                  </a:lnTo>
                  <a:lnTo>
                    <a:pt x="641527" y="30505"/>
                  </a:lnTo>
                  <a:lnTo>
                    <a:pt x="641527" y="37198"/>
                  </a:lnTo>
                  <a:lnTo>
                    <a:pt x="641527" y="87337"/>
                  </a:lnTo>
                  <a:lnTo>
                    <a:pt x="636244" y="91313"/>
                  </a:lnTo>
                  <a:lnTo>
                    <a:pt x="622007" y="91313"/>
                  </a:lnTo>
                  <a:lnTo>
                    <a:pt x="617156" y="86614"/>
                  </a:lnTo>
                  <a:lnTo>
                    <a:pt x="617156" y="37896"/>
                  </a:lnTo>
                  <a:lnTo>
                    <a:pt x="622007" y="33197"/>
                  </a:lnTo>
                  <a:lnTo>
                    <a:pt x="636244" y="33197"/>
                  </a:lnTo>
                  <a:lnTo>
                    <a:pt x="641527" y="37198"/>
                  </a:lnTo>
                  <a:lnTo>
                    <a:pt x="641527" y="30505"/>
                  </a:lnTo>
                  <a:lnTo>
                    <a:pt x="637387" y="26504"/>
                  </a:lnTo>
                  <a:lnTo>
                    <a:pt x="631825" y="23380"/>
                  </a:lnTo>
                  <a:lnTo>
                    <a:pt x="624852" y="23380"/>
                  </a:lnTo>
                  <a:lnTo>
                    <a:pt x="616750" y="24841"/>
                  </a:lnTo>
                  <a:lnTo>
                    <a:pt x="610450" y="28981"/>
                  </a:lnTo>
                  <a:lnTo>
                    <a:pt x="606361" y="35458"/>
                  </a:lnTo>
                  <a:lnTo>
                    <a:pt x="604901" y="43891"/>
                  </a:lnTo>
                  <a:lnTo>
                    <a:pt x="604951" y="80924"/>
                  </a:lnTo>
                  <a:lnTo>
                    <a:pt x="606361" y="89077"/>
                  </a:lnTo>
                  <a:lnTo>
                    <a:pt x="610450" y="95542"/>
                  </a:lnTo>
                  <a:lnTo>
                    <a:pt x="616750" y="99695"/>
                  </a:lnTo>
                  <a:lnTo>
                    <a:pt x="624852" y="101155"/>
                  </a:lnTo>
                  <a:lnTo>
                    <a:pt x="631825" y="101155"/>
                  </a:lnTo>
                  <a:lnTo>
                    <a:pt x="637387" y="98018"/>
                  </a:lnTo>
                  <a:lnTo>
                    <a:pt x="641527" y="94170"/>
                  </a:lnTo>
                  <a:lnTo>
                    <a:pt x="641527" y="115252"/>
                  </a:lnTo>
                  <a:lnTo>
                    <a:pt x="636524" y="120103"/>
                  </a:lnTo>
                  <a:lnTo>
                    <a:pt x="622287" y="120103"/>
                  </a:lnTo>
                  <a:lnTo>
                    <a:pt x="617156" y="115684"/>
                  </a:lnTo>
                  <a:lnTo>
                    <a:pt x="617156" y="108127"/>
                  </a:lnTo>
                  <a:lnTo>
                    <a:pt x="604901" y="108127"/>
                  </a:lnTo>
                  <a:lnTo>
                    <a:pt x="604901" y="109550"/>
                  </a:lnTo>
                  <a:lnTo>
                    <a:pt x="606844" y="117843"/>
                  </a:lnTo>
                  <a:lnTo>
                    <a:pt x="612114" y="124269"/>
                  </a:lnTo>
                  <a:lnTo>
                    <a:pt x="619874" y="128435"/>
                  </a:lnTo>
                  <a:lnTo>
                    <a:pt x="629272" y="129921"/>
                  </a:lnTo>
                  <a:lnTo>
                    <a:pt x="639089" y="128244"/>
                  </a:lnTo>
                  <a:lnTo>
                    <a:pt x="646785" y="123583"/>
                  </a:lnTo>
                  <a:lnTo>
                    <a:pt x="649249" y="120103"/>
                  </a:lnTo>
                  <a:lnTo>
                    <a:pt x="651827" y="116459"/>
                  </a:lnTo>
                  <a:lnTo>
                    <a:pt x="653630" y="107429"/>
                  </a:lnTo>
                  <a:lnTo>
                    <a:pt x="653630" y="94170"/>
                  </a:lnTo>
                  <a:lnTo>
                    <a:pt x="653630" y="91313"/>
                  </a:lnTo>
                  <a:lnTo>
                    <a:pt x="653630" y="33197"/>
                  </a:lnTo>
                  <a:lnTo>
                    <a:pt x="653630" y="30505"/>
                  </a:lnTo>
                  <a:lnTo>
                    <a:pt x="653630" y="24523"/>
                  </a:lnTo>
                  <a:close/>
                </a:path>
                <a:path w="2018664" h="130175">
                  <a:moveTo>
                    <a:pt x="718134" y="24511"/>
                  </a:moveTo>
                  <a:lnTo>
                    <a:pt x="706450" y="24511"/>
                  </a:lnTo>
                  <a:lnTo>
                    <a:pt x="689775" y="81191"/>
                  </a:lnTo>
                  <a:lnTo>
                    <a:pt x="673811" y="24511"/>
                  </a:lnTo>
                  <a:lnTo>
                    <a:pt x="662139" y="24511"/>
                  </a:lnTo>
                  <a:lnTo>
                    <a:pt x="684072" y="100584"/>
                  </a:lnTo>
                  <a:lnTo>
                    <a:pt x="675957" y="128498"/>
                  </a:lnTo>
                  <a:lnTo>
                    <a:pt x="687209" y="128498"/>
                  </a:lnTo>
                  <a:lnTo>
                    <a:pt x="718134" y="24511"/>
                  </a:lnTo>
                  <a:close/>
                </a:path>
                <a:path w="2018664" h="130175">
                  <a:moveTo>
                    <a:pt x="731621" y="84188"/>
                  </a:moveTo>
                  <a:lnTo>
                    <a:pt x="717943" y="84188"/>
                  </a:lnTo>
                  <a:lnTo>
                    <a:pt x="717943" y="99999"/>
                  </a:lnTo>
                  <a:lnTo>
                    <a:pt x="731621" y="99999"/>
                  </a:lnTo>
                  <a:lnTo>
                    <a:pt x="731621" y="84188"/>
                  </a:lnTo>
                  <a:close/>
                </a:path>
                <a:path w="2018664" h="130175">
                  <a:moveTo>
                    <a:pt x="792289" y="24523"/>
                  </a:moveTo>
                  <a:lnTo>
                    <a:pt x="780186" y="24523"/>
                  </a:lnTo>
                  <a:lnTo>
                    <a:pt x="780186" y="87337"/>
                  </a:lnTo>
                  <a:lnTo>
                    <a:pt x="775055" y="91313"/>
                  </a:lnTo>
                  <a:lnTo>
                    <a:pt x="760818" y="91313"/>
                  </a:lnTo>
                  <a:lnTo>
                    <a:pt x="755827" y="87477"/>
                  </a:lnTo>
                  <a:lnTo>
                    <a:pt x="755827" y="24523"/>
                  </a:lnTo>
                  <a:lnTo>
                    <a:pt x="743572" y="24523"/>
                  </a:lnTo>
                  <a:lnTo>
                    <a:pt x="743572" y="81495"/>
                  </a:lnTo>
                  <a:lnTo>
                    <a:pt x="745032" y="89789"/>
                  </a:lnTo>
                  <a:lnTo>
                    <a:pt x="749109" y="95973"/>
                  </a:lnTo>
                  <a:lnTo>
                    <a:pt x="755294" y="99822"/>
                  </a:lnTo>
                  <a:lnTo>
                    <a:pt x="763079" y="101155"/>
                  </a:lnTo>
                  <a:lnTo>
                    <a:pt x="770356" y="101155"/>
                  </a:lnTo>
                  <a:lnTo>
                    <a:pt x="776058" y="98018"/>
                  </a:lnTo>
                  <a:lnTo>
                    <a:pt x="780186" y="94030"/>
                  </a:lnTo>
                  <a:lnTo>
                    <a:pt x="780186" y="100012"/>
                  </a:lnTo>
                  <a:lnTo>
                    <a:pt x="792289" y="100012"/>
                  </a:lnTo>
                  <a:lnTo>
                    <a:pt x="792289" y="24523"/>
                  </a:lnTo>
                  <a:close/>
                </a:path>
                <a:path w="2018664" h="130175">
                  <a:moveTo>
                    <a:pt x="850087" y="24523"/>
                  </a:moveTo>
                  <a:lnTo>
                    <a:pt x="805497" y="24523"/>
                  </a:lnTo>
                  <a:lnTo>
                    <a:pt x="805497" y="34340"/>
                  </a:lnTo>
                  <a:lnTo>
                    <a:pt x="835850" y="34340"/>
                  </a:lnTo>
                  <a:lnTo>
                    <a:pt x="805078" y="92176"/>
                  </a:lnTo>
                  <a:lnTo>
                    <a:pt x="805078" y="100012"/>
                  </a:lnTo>
                  <a:lnTo>
                    <a:pt x="849934" y="100012"/>
                  </a:lnTo>
                  <a:lnTo>
                    <a:pt x="849934" y="90170"/>
                  </a:lnTo>
                  <a:lnTo>
                    <a:pt x="819315" y="90170"/>
                  </a:lnTo>
                  <a:lnTo>
                    <a:pt x="850087" y="32359"/>
                  </a:lnTo>
                  <a:lnTo>
                    <a:pt x="850087" y="24523"/>
                  </a:lnTo>
                  <a:close/>
                </a:path>
                <a:path w="2018664" h="130175">
                  <a:moveTo>
                    <a:pt x="1251826" y="50139"/>
                  </a:moveTo>
                  <a:lnTo>
                    <a:pt x="1249311" y="39357"/>
                  </a:lnTo>
                  <a:lnTo>
                    <a:pt x="1244955" y="34137"/>
                  </a:lnTo>
                  <a:lnTo>
                    <a:pt x="1242250" y="30886"/>
                  </a:lnTo>
                  <a:lnTo>
                    <a:pt x="1231404" y="25349"/>
                  </a:lnTo>
                  <a:lnTo>
                    <a:pt x="1217498" y="23368"/>
                  </a:lnTo>
                  <a:lnTo>
                    <a:pt x="1200759" y="26212"/>
                  </a:lnTo>
                  <a:lnTo>
                    <a:pt x="1187551" y="34137"/>
                  </a:lnTo>
                  <a:lnTo>
                    <a:pt x="1178890" y="46215"/>
                  </a:lnTo>
                  <a:lnTo>
                    <a:pt x="1175766" y="61544"/>
                  </a:lnTo>
                  <a:lnTo>
                    <a:pt x="1175842" y="87617"/>
                  </a:lnTo>
                  <a:lnTo>
                    <a:pt x="1178280" y="102108"/>
                  </a:lnTo>
                  <a:lnTo>
                    <a:pt x="1186192" y="114236"/>
                  </a:lnTo>
                  <a:lnTo>
                    <a:pt x="1200111" y="122377"/>
                  </a:lnTo>
                  <a:lnTo>
                    <a:pt x="1220635" y="125349"/>
                  </a:lnTo>
                  <a:lnTo>
                    <a:pt x="1228191" y="125349"/>
                  </a:lnTo>
                  <a:lnTo>
                    <a:pt x="1235125" y="124929"/>
                  </a:lnTo>
                  <a:lnTo>
                    <a:pt x="1241729" y="123913"/>
                  </a:lnTo>
                  <a:lnTo>
                    <a:pt x="1251826" y="121932"/>
                  </a:lnTo>
                  <a:lnTo>
                    <a:pt x="1251826" y="114681"/>
                  </a:lnTo>
                  <a:lnTo>
                    <a:pt x="1251826" y="111252"/>
                  </a:lnTo>
                  <a:lnTo>
                    <a:pt x="1248752" y="111798"/>
                  </a:lnTo>
                  <a:lnTo>
                    <a:pt x="1241031" y="112966"/>
                  </a:lnTo>
                  <a:lnTo>
                    <a:pt x="1230172" y="114236"/>
                  </a:lnTo>
                  <a:lnTo>
                    <a:pt x="1229309" y="114236"/>
                  </a:lnTo>
                  <a:lnTo>
                    <a:pt x="1220482" y="114681"/>
                  </a:lnTo>
                  <a:lnTo>
                    <a:pt x="1188923" y="87617"/>
                  </a:lnTo>
                  <a:lnTo>
                    <a:pt x="1188859" y="61544"/>
                  </a:lnTo>
                  <a:lnTo>
                    <a:pt x="1191006" y="50584"/>
                  </a:lnTo>
                  <a:lnTo>
                    <a:pt x="1196975" y="41871"/>
                  </a:lnTo>
                  <a:lnTo>
                    <a:pt x="1206119" y="36131"/>
                  </a:lnTo>
                  <a:lnTo>
                    <a:pt x="1217358" y="34137"/>
                  </a:lnTo>
                  <a:lnTo>
                    <a:pt x="1218387" y="34137"/>
                  </a:lnTo>
                  <a:lnTo>
                    <a:pt x="1226108" y="35140"/>
                  </a:lnTo>
                  <a:lnTo>
                    <a:pt x="1232750" y="38150"/>
                  </a:lnTo>
                  <a:lnTo>
                    <a:pt x="1237132" y="42710"/>
                  </a:lnTo>
                  <a:lnTo>
                    <a:pt x="1238719" y="48450"/>
                  </a:lnTo>
                  <a:lnTo>
                    <a:pt x="1238719" y="53708"/>
                  </a:lnTo>
                  <a:lnTo>
                    <a:pt x="1238719" y="63538"/>
                  </a:lnTo>
                  <a:lnTo>
                    <a:pt x="1238719" y="87185"/>
                  </a:lnTo>
                  <a:lnTo>
                    <a:pt x="1233309" y="91313"/>
                  </a:lnTo>
                  <a:lnTo>
                    <a:pt x="1219060" y="91313"/>
                  </a:lnTo>
                  <a:lnTo>
                    <a:pt x="1214361" y="87617"/>
                  </a:lnTo>
                  <a:lnTo>
                    <a:pt x="1214361" y="68237"/>
                  </a:lnTo>
                  <a:lnTo>
                    <a:pt x="1219060" y="64681"/>
                  </a:lnTo>
                  <a:lnTo>
                    <a:pt x="1238719" y="63538"/>
                  </a:lnTo>
                  <a:lnTo>
                    <a:pt x="1238719" y="53708"/>
                  </a:lnTo>
                  <a:lnTo>
                    <a:pt x="1202258" y="75069"/>
                  </a:lnTo>
                  <a:lnTo>
                    <a:pt x="1202258" y="82054"/>
                  </a:lnTo>
                  <a:lnTo>
                    <a:pt x="1203642" y="90157"/>
                  </a:lnTo>
                  <a:lnTo>
                    <a:pt x="1207528" y="96151"/>
                  </a:lnTo>
                  <a:lnTo>
                    <a:pt x="1213561" y="99872"/>
                  </a:lnTo>
                  <a:lnTo>
                    <a:pt x="1221346" y="101142"/>
                  </a:lnTo>
                  <a:lnTo>
                    <a:pt x="1228750" y="101142"/>
                  </a:lnTo>
                  <a:lnTo>
                    <a:pt x="1234440" y="97866"/>
                  </a:lnTo>
                  <a:lnTo>
                    <a:pt x="1238719" y="93891"/>
                  </a:lnTo>
                  <a:lnTo>
                    <a:pt x="1238719" y="99999"/>
                  </a:lnTo>
                  <a:lnTo>
                    <a:pt x="1251826" y="99999"/>
                  </a:lnTo>
                  <a:lnTo>
                    <a:pt x="1251826" y="93891"/>
                  </a:lnTo>
                  <a:lnTo>
                    <a:pt x="1251826" y="91313"/>
                  </a:lnTo>
                  <a:lnTo>
                    <a:pt x="1251826" y="63538"/>
                  </a:lnTo>
                  <a:lnTo>
                    <a:pt x="1251826" y="50139"/>
                  </a:lnTo>
                  <a:close/>
                </a:path>
                <a:path w="2018664" h="130175">
                  <a:moveTo>
                    <a:pt x="1314742" y="304"/>
                  </a:moveTo>
                  <a:lnTo>
                    <a:pt x="1302626" y="304"/>
                  </a:lnTo>
                  <a:lnTo>
                    <a:pt x="1302626" y="30505"/>
                  </a:lnTo>
                  <a:lnTo>
                    <a:pt x="1302626" y="43180"/>
                  </a:lnTo>
                  <a:lnTo>
                    <a:pt x="1302626" y="81356"/>
                  </a:lnTo>
                  <a:lnTo>
                    <a:pt x="1302385" y="86614"/>
                  </a:lnTo>
                  <a:lnTo>
                    <a:pt x="1302359" y="87337"/>
                  </a:lnTo>
                  <a:lnTo>
                    <a:pt x="1297216" y="91313"/>
                  </a:lnTo>
                  <a:lnTo>
                    <a:pt x="1283258" y="91313"/>
                  </a:lnTo>
                  <a:lnTo>
                    <a:pt x="1278280" y="86614"/>
                  </a:lnTo>
                  <a:lnTo>
                    <a:pt x="1278280" y="37896"/>
                  </a:lnTo>
                  <a:lnTo>
                    <a:pt x="1283258" y="33197"/>
                  </a:lnTo>
                  <a:lnTo>
                    <a:pt x="1297216" y="33197"/>
                  </a:lnTo>
                  <a:lnTo>
                    <a:pt x="1302359" y="37338"/>
                  </a:lnTo>
                  <a:lnTo>
                    <a:pt x="1302626" y="43180"/>
                  </a:lnTo>
                  <a:lnTo>
                    <a:pt x="1302626" y="30505"/>
                  </a:lnTo>
                  <a:lnTo>
                    <a:pt x="1298498" y="26504"/>
                  </a:lnTo>
                  <a:lnTo>
                    <a:pt x="1292948" y="23380"/>
                  </a:lnTo>
                  <a:lnTo>
                    <a:pt x="1285824" y="23380"/>
                  </a:lnTo>
                  <a:lnTo>
                    <a:pt x="1277861" y="24841"/>
                  </a:lnTo>
                  <a:lnTo>
                    <a:pt x="1271600" y="28981"/>
                  </a:lnTo>
                  <a:lnTo>
                    <a:pt x="1267498" y="35458"/>
                  </a:lnTo>
                  <a:lnTo>
                    <a:pt x="1266139" y="43180"/>
                  </a:lnTo>
                  <a:lnTo>
                    <a:pt x="1266151" y="81356"/>
                  </a:lnTo>
                  <a:lnTo>
                    <a:pt x="1267498" y="89065"/>
                  </a:lnTo>
                  <a:lnTo>
                    <a:pt x="1271600" y="95542"/>
                  </a:lnTo>
                  <a:lnTo>
                    <a:pt x="1277861" y="99695"/>
                  </a:lnTo>
                  <a:lnTo>
                    <a:pt x="1285824" y="101155"/>
                  </a:lnTo>
                  <a:lnTo>
                    <a:pt x="1292948" y="101155"/>
                  </a:lnTo>
                  <a:lnTo>
                    <a:pt x="1298498" y="98018"/>
                  </a:lnTo>
                  <a:lnTo>
                    <a:pt x="1302626" y="94030"/>
                  </a:lnTo>
                  <a:lnTo>
                    <a:pt x="1302626" y="100012"/>
                  </a:lnTo>
                  <a:lnTo>
                    <a:pt x="1314742" y="100012"/>
                  </a:lnTo>
                  <a:lnTo>
                    <a:pt x="1314742" y="94030"/>
                  </a:lnTo>
                  <a:lnTo>
                    <a:pt x="1314742" y="91313"/>
                  </a:lnTo>
                  <a:lnTo>
                    <a:pt x="1314742" y="33197"/>
                  </a:lnTo>
                  <a:lnTo>
                    <a:pt x="1314742" y="30505"/>
                  </a:lnTo>
                  <a:lnTo>
                    <a:pt x="1314742" y="304"/>
                  </a:lnTo>
                  <a:close/>
                </a:path>
                <a:path w="2018664" h="130175">
                  <a:moveTo>
                    <a:pt x="1375676" y="72237"/>
                  </a:moveTo>
                  <a:lnTo>
                    <a:pt x="1371104" y="64960"/>
                  </a:lnTo>
                  <a:lnTo>
                    <a:pt x="1363840" y="61404"/>
                  </a:lnTo>
                  <a:lnTo>
                    <a:pt x="1342339" y="51282"/>
                  </a:lnTo>
                  <a:lnTo>
                    <a:pt x="1340053" y="47586"/>
                  </a:lnTo>
                  <a:lnTo>
                    <a:pt x="1340053" y="37045"/>
                  </a:lnTo>
                  <a:lnTo>
                    <a:pt x="1344752" y="33185"/>
                  </a:lnTo>
                  <a:lnTo>
                    <a:pt x="1357718" y="33185"/>
                  </a:lnTo>
                  <a:lnTo>
                    <a:pt x="1362278" y="37617"/>
                  </a:lnTo>
                  <a:lnTo>
                    <a:pt x="1362278" y="47866"/>
                  </a:lnTo>
                  <a:lnTo>
                    <a:pt x="1374533" y="47866"/>
                  </a:lnTo>
                  <a:lnTo>
                    <a:pt x="1374533" y="45021"/>
                  </a:lnTo>
                  <a:lnTo>
                    <a:pt x="1372819" y="36169"/>
                  </a:lnTo>
                  <a:lnTo>
                    <a:pt x="1368044" y="29337"/>
                  </a:lnTo>
                  <a:lnTo>
                    <a:pt x="1360703" y="24930"/>
                  </a:lnTo>
                  <a:lnTo>
                    <a:pt x="1351318" y="23368"/>
                  </a:lnTo>
                  <a:lnTo>
                    <a:pt x="1342072" y="24866"/>
                  </a:lnTo>
                  <a:lnTo>
                    <a:pt x="1334820" y="29070"/>
                  </a:lnTo>
                  <a:lnTo>
                    <a:pt x="1330083" y="35636"/>
                  </a:lnTo>
                  <a:lnTo>
                    <a:pt x="1328381" y="44170"/>
                  </a:lnTo>
                  <a:lnTo>
                    <a:pt x="1328381" y="52425"/>
                  </a:lnTo>
                  <a:lnTo>
                    <a:pt x="1332649" y="59563"/>
                  </a:lnTo>
                  <a:lnTo>
                    <a:pt x="1339913" y="63258"/>
                  </a:lnTo>
                  <a:lnTo>
                    <a:pt x="1357718" y="71513"/>
                  </a:lnTo>
                  <a:lnTo>
                    <a:pt x="1361706" y="73520"/>
                  </a:lnTo>
                  <a:lnTo>
                    <a:pt x="1363992" y="77076"/>
                  </a:lnTo>
                  <a:lnTo>
                    <a:pt x="1363992" y="87464"/>
                  </a:lnTo>
                  <a:lnTo>
                    <a:pt x="1358861" y="91313"/>
                  </a:lnTo>
                  <a:lnTo>
                    <a:pt x="1344752" y="91313"/>
                  </a:lnTo>
                  <a:lnTo>
                    <a:pt x="1339786" y="86906"/>
                  </a:lnTo>
                  <a:lnTo>
                    <a:pt x="1339786" y="76631"/>
                  </a:lnTo>
                  <a:lnTo>
                    <a:pt x="1327518" y="76631"/>
                  </a:lnTo>
                  <a:lnTo>
                    <a:pt x="1327518" y="79489"/>
                  </a:lnTo>
                  <a:lnTo>
                    <a:pt x="1329296" y="88341"/>
                  </a:lnTo>
                  <a:lnTo>
                    <a:pt x="1334300" y="95173"/>
                  </a:lnTo>
                  <a:lnTo>
                    <a:pt x="1342009" y="99593"/>
                  </a:lnTo>
                  <a:lnTo>
                    <a:pt x="1351889" y="101142"/>
                  </a:lnTo>
                  <a:lnTo>
                    <a:pt x="1361427" y="99669"/>
                  </a:lnTo>
                  <a:lnTo>
                    <a:pt x="1368958" y="95491"/>
                  </a:lnTo>
                  <a:lnTo>
                    <a:pt x="1373898" y="89014"/>
                  </a:lnTo>
                  <a:lnTo>
                    <a:pt x="1375676" y="80632"/>
                  </a:lnTo>
                  <a:lnTo>
                    <a:pt x="1375676" y="72237"/>
                  </a:lnTo>
                  <a:close/>
                </a:path>
                <a:path w="2018664" h="130175">
                  <a:moveTo>
                    <a:pt x="1436458" y="45313"/>
                  </a:moveTo>
                  <a:lnTo>
                    <a:pt x="1434630" y="36360"/>
                  </a:lnTo>
                  <a:lnTo>
                    <a:pt x="1429550" y="29438"/>
                  </a:lnTo>
                  <a:lnTo>
                    <a:pt x="1421790" y="24968"/>
                  </a:lnTo>
                  <a:lnTo>
                    <a:pt x="1411960" y="23380"/>
                  </a:lnTo>
                  <a:lnTo>
                    <a:pt x="1402016" y="24968"/>
                  </a:lnTo>
                  <a:lnTo>
                    <a:pt x="1394167" y="29438"/>
                  </a:lnTo>
                  <a:lnTo>
                    <a:pt x="1389011" y="36360"/>
                  </a:lnTo>
                  <a:lnTo>
                    <a:pt x="1387170" y="45313"/>
                  </a:lnTo>
                  <a:lnTo>
                    <a:pt x="1387170" y="79209"/>
                  </a:lnTo>
                  <a:lnTo>
                    <a:pt x="1389011" y="88163"/>
                  </a:lnTo>
                  <a:lnTo>
                    <a:pt x="1394167" y="95097"/>
                  </a:lnTo>
                  <a:lnTo>
                    <a:pt x="1402016" y="99555"/>
                  </a:lnTo>
                  <a:lnTo>
                    <a:pt x="1411960" y="101142"/>
                  </a:lnTo>
                  <a:lnTo>
                    <a:pt x="1421790" y="99555"/>
                  </a:lnTo>
                  <a:lnTo>
                    <a:pt x="1429550" y="95097"/>
                  </a:lnTo>
                  <a:lnTo>
                    <a:pt x="1434630" y="88163"/>
                  </a:lnTo>
                  <a:lnTo>
                    <a:pt x="1436458" y="79209"/>
                  </a:lnTo>
                  <a:lnTo>
                    <a:pt x="1436458" y="74650"/>
                  </a:lnTo>
                  <a:lnTo>
                    <a:pt x="1424355" y="74650"/>
                  </a:lnTo>
                  <a:lnTo>
                    <a:pt x="1424355" y="87045"/>
                  </a:lnTo>
                  <a:lnTo>
                    <a:pt x="1419085" y="91313"/>
                  </a:lnTo>
                  <a:lnTo>
                    <a:pt x="1404556" y="91313"/>
                  </a:lnTo>
                  <a:lnTo>
                    <a:pt x="1399425" y="87045"/>
                  </a:lnTo>
                  <a:lnTo>
                    <a:pt x="1399425" y="37477"/>
                  </a:lnTo>
                  <a:lnTo>
                    <a:pt x="1404556" y="33197"/>
                  </a:lnTo>
                  <a:lnTo>
                    <a:pt x="1419085" y="33197"/>
                  </a:lnTo>
                  <a:lnTo>
                    <a:pt x="1424355" y="37477"/>
                  </a:lnTo>
                  <a:lnTo>
                    <a:pt x="1424355" y="44170"/>
                  </a:lnTo>
                  <a:lnTo>
                    <a:pt x="1424355" y="49872"/>
                  </a:lnTo>
                  <a:lnTo>
                    <a:pt x="1436458" y="49872"/>
                  </a:lnTo>
                  <a:lnTo>
                    <a:pt x="1436458" y="45313"/>
                  </a:lnTo>
                  <a:close/>
                </a:path>
                <a:path w="2018664" h="130175">
                  <a:moveTo>
                    <a:pt x="1464335" y="84188"/>
                  </a:moveTo>
                  <a:lnTo>
                    <a:pt x="1450657" y="84188"/>
                  </a:lnTo>
                  <a:lnTo>
                    <a:pt x="1450657" y="99999"/>
                  </a:lnTo>
                  <a:lnTo>
                    <a:pt x="1464335" y="99999"/>
                  </a:lnTo>
                  <a:lnTo>
                    <a:pt x="1464335" y="84188"/>
                  </a:lnTo>
                  <a:close/>
                </a:path>
                <a:path w="2018664" h="130175">
                  <a:moveTo>
                    <a:pt x="1525003" y="24523"/>
                  </a:moveTo>
                  <a:lnTo>
                    <a:pt x="1512900" y="24523"/>
                  </a:lnTo>
                  <a:lnTo>
                    <a:pt x="1512900" y="87337"/>
                  </a:lnTo>
                  <a:lnTo>
                    <a:pt x="1507769" y="91313"/>
                  </a:lnTo>
                  <a:lnTo>
                    <a:pt x="1493532" y="91313"/>
                  </a:lnTo>
                  <a:lnTo>
                    <a:pt x="1488541" y="87477"/>
                  </a:lnTo>
                  <a:lnTo>
                    <a:pt x="1488541" y="24523"/>
                  </a:lnTo>
                  <a:lnTo>
                    <a:pt x="1476286" y="24523"/>
                  </a:lnTo>
                  <a:lnTo>
                    <a:pt x="1476286" y="81495"/>
                  </a:lnTo>
                  <a:lnTo>
                    <a:pt x="1477759" y="89789"/>
                  </a:lnTo>
                  <a:lnTo>
                    <a:pt x="1481823" y="95973"/>
                  </a:lnTo>
                  <a:lnTo>
                    <a:pt x="1488008" y="99822"/>
                  </a:lnTo>
                  <a:lnTo>
                    <a:pt x="1495793" y="101155"/>
                  </a:lnTo>
                  <a:lnTo>
                    <a:pt x="1503070" y="101155"/>
                  </a:lnTo>
                  <a:lnTo>
                    <a:pt x="1508772" y="98018"/>
                  </a:lnTo>
                  <a:lnTo>
                    <a:pt x="1512900" y="94030"/>
                  </a:lnTo>
                  <a:lnTo>
                    <a:pt x="1512900" y="100012"/>
                  </a:lnTo>
                  <a:lnTo>
                    <a:pt x="1525003" y="100012"/>
                  </a:lnTo>
                  <a:lnTo>
                    <a:pt x="1525003" y="24523"/>
                  </a:lnTo>
                  <a:close/>
                </a:path>
                <a:path w="2018664" h="130175">
                  <a:moveTo>
                    <a:pt x="1582788" y="24523"/>
                  </a:moveTo>
                  <a:lnTo>
                    <a:pt x="1538211" y="24523"/>
                  </a:lnTo>
                  <a:lnTo>
                    <a:pt x="1538211" y="34340"/>
                  </a:lnTo>
                  <a:lnTo>
                    <a:pt x="1568564" y="34340"/>
                  </a:lnTo>
                  <a:lnTo>
                    <a:pt x="1537792" y="92176"/>
                  </a:lnTo>
                  <a:lnTo>
                    <a:pt x="1537792" y="100012"/>
                  </a:lnTo>
                  <a:lnTo>
                    <a:pt x="1582648" y="100012"/>
                  </a:lnTo>
                  <a:lnTo>
                    <a:pt x="1582648" y="90170"/>
                  </a:lnTo>
                  <a:lnTo>
                    <a:pt x="1552028" y="90170"/>
                  </a:lnTo>
                  <a:lnTo>
                    <a:pt x="1582788" y="32359"/>
                  </a:lnTo>
                  <a:lnTo>
                    <a:pt x="1582788" y="24523"/>
                  </a:lnTo>
                  <a:close/>
                </a:path>
                <a:path w="2018664" h="130175">
                  <a:moveTo>
                    <a:pt x="1644294" y="43027"/>
                  </a:moveTo>
                  <a:lnTo>
                    <a:pt x="1642846" y="34734"/>
                  </a:lnTo>
                  <a:lnTo>
                    <a:pt x="1641843" y="33197"/>
                  </a:lnTo>
                  <a:lnTo>
                    <a:pt x="1640078" y="30492"/>
                  </a:lnTo>
                  <a:lnTo>
                    <a:pt x="1638808" y="28549"/>
                  </a:lnTo>
                  <a:lnTo>
                    <a:pt x="1632635" y="24701"/>
                  </a:lnTo>
                  <a:lnTo>
                    <a:pt x="1632191" y="24638"/>
                  </a:lnTo>
                  <a:lnTo>
                    <a:pt x="1632191" y="37045"/>
                  </a:lnTo>
                  <a:lnTo>
                    <a:pt x="1632191" y="87477"/>
                  </a:lnTo>
                  <a:lnTo>
                    <a:pt x="1627200" y="91313"/>
                  </a:lnTo>
                  <a:lnTo>
                    <a:pt x="1613115" y="91313"/>
                  </a:lnTo>
                  <a:lnTo>
                    <a:pt x="1607985" y="87617"/>
                  </a:lnTo>
                  <a:lnTo>
                    <a:pt x="1607832" y="81495"/>
                  </a:lnTo>
                  <a:lnTo>
                    <a:pt x="1607832" y="43027"/>
                  </a:lnTo>
                  <a:lnTo>
                    <a:pt x="1607985" y="37045"/>
                  </a:lnTo>
                  <a:lnTo>
                    <a:pt x="1613115" y="33197"/>
                  </a:lnTo>
                  <a:lnTo>
                    <a:pt x="1627200" y="33197"/>
                  </a:lnTo>
                  <a:lnTo>
                    <a:pt x="1632191" y="37045"/>
                  </a:lnTo>
                  <a:lnTo>
                    <a:pt x="1632191" y="24638"/>
                  </a:lnTo>
                  <a:lnTo>
                    <a:pt x="1624787" y="23380"/>
                  </a:lnTo>
                  <a:lnTo>
                    <a:pt x="1617535" y="23380"/>
                  </a:lnTo>
                  <a:lnTo>
                    <a:pt x="1611820" y="26492"/>
                  </a:lnTo>
                  <a:lnTo>
                    <a:pt x="1607832" y="30492"/>
                  </a:lnTo>
                  <a:lnTo>
                    <a:pt x="1607832" y="304"/>
                  </a:lnTo>
                  <a:lnTo>
                    <a:pt x="1595589" y="304"/>
                  </a:lnTo>
                  <a:lnTo>
                    <a:pt x="1595589" y="100012"/>
                  </a:lnTo>
                  <a:lnTo>
                    <a:pt x="1607832" y="100012"/>
                  </a:lnTo>
                  <a:lnTo>
                    <a:pt x="1607832" y="94170"/>
                  </a:lnTo>
                  <a:lnTo>
                    <a:pt x="1611820" y="98005"/>
                  </a:lnTo>
                  <a:lnTo>
                    <a:pt x="1617535" y="101142"/>
                  </a:lnTo>
                  <a:lnTo>
                    <a:pt x="1624787" y="101142"/>
                  </a:lnTo>
                  <a:lnTo>
                    <a:pt x="1644294" y="81495"/>
                  </a:lnTo>
                  <a:lnTo>
                    <a:pt x="1644294" y="43027"/>
                  </a:lnTo>
                  <a:close/>
                </a:path>
                <a:path w="2018664" h="130175">
                  <a:moveTo>
                    <a:pt x="1706511" y="45313"/>
                  </a:moveTo>
                  <a:lnTo>
                    <a:pt x="1704695" y="36360"/>
                  </a:lnTo>
                  <a:lnTo>
                    <a:pt x="1702371" y="33197"/>
                  </a:lnTo>
                  <a:lnTo>
                    <a:pt x="1699602" y="29438"/>
                  </a:lnTo>
                  <a:lnTo>
                    <a:pt x="1694395" y="26441"/>
                  </a:lnTo>
                  <a:lnTo>
                    <a:pt x="1694395" y="37477"/>
                  </a:lnTo>
                  <a:lnTo>
                    <a:pt x="1694395" y="56845"/>
                  </a:lnTo>
                  <a:lnTo>
                    <a:pt x="1669478" y="56845"/>
                  </a:lnTo>
                  <a:lnTo>
                    <a:pt x="1669478" y="37477"/>
                  </a:lnTo>
                  <a:lnTo>
                    <a:pt x="1674596" y="33197"/>
                  </a:lnTo>
                  <a:lnTo>
                    <a:pt x="1689138" y="33197"/>
                  </a:lnTo>
                  <a:lnTo>
                    <a:pt x="1694395" y="37477"/>
                  </a:lnTo>
                  <a:lnTo>
                    <a:pt x="1694395" y="26441"/>
                  </a:lnTo>
                  <a:lnTo>
                    <a:pt x="1691855" y="24968"/>
                  </a:lnTo>
                  <a:lnTo>
                    <a:pt x="1682013" y="23380"/>
                  </a:lnTo>
                  <a:lnTo>
                    <a:pt x="1672069" y="24968"/>
                  </a:lnTo>
                  <a:lnTo>
                    <a:pt x="1664220" y="29438"/>
                  </a:lnTo>
                  <a:lnTo>
                    <a:pt x="1659077" y="36360"/>
                  </a:lnTo>
                  <a:lnTo>
                    <a:pt x="1657223" y="45313"/>
                  </a:lnTo>
                  <a:lnTo>
                    <a:pt x="1657223" y="79209"/>
                  </a:lnTo>
                  <a:lnTo>
                    <a:pt x="1659077" y="88163"/>
                  </a:lnTo>
                  <a:lnTo>
                    <a:pt x="1664220" y="95097"/>
                  </a:lnTo>
                  <a:lnTo>
                    <a:pt x="1672069" y="99555"/>
                  </a:lnTo>
                  <a:lnTo>
                    <a:pt x="1682013" y="101142"/>
                  </a:lnTo>
                  <a:lnTo>
                    <a:pt x="1691855" y="99555"/>
                  </a:lnTo>
                  <a:lnTo>
                    <a:pt x="1699602" y="95097"/>
                  </a:lnTo>
                  <a:lnTo>
                    <a:pt x="1702384" y="91313"/>
                  </a:lnTo>
                  <a:lnTo>
                    <a:pt x="1704695" y="88163"/>
                  </a:lnTo>
                  <a:lnTo>
                    <a:pt x="1706511" y="79209"/>
                  </a:lnTo>
                  <a:lnTo>
                    <a:pt x="1706511" y="76492"/>
                  </a:lnTo>
                  <a:lnTo>
                    <a:pt x="1694395" y="76492"/>
                  </a:lnTo>
                  <a:lnTo>
                    <a:pt x="1694395" y="87045"/>
                  </a:lnTo>
                  <a:lnTo>
                    <a:pt x="1689138" y="91313"/>
                  </a:lnTo>
                  <a:lnTo>
                    <a:pt x="1674596" y="91313"/>
                  </a:lnTo>
                  <a:lnTo>
                    <a:pt x="1669478" y="87045"/>
                  </a:lnTo>
                  <a:lnTo>
                    <a:pt x="1669478" y="66827"/>
                  </a:lnTo>
                  <a:lnTo>
                    <a:pt x="1706511" y="66827"/>
                  </a:lnTo>
                  <a:lnTo>
                    <a:pt x="1706511" y="56845"/>
                  </a:lnTo>
                  <a:lnTo>
                    <a:pt x="1706511" y="45313"/>
                  </a:lnTo>
                  <a:close/>
                </a:path>
                <a:path w="2018664" h="130175">
                  <a:moveTo>
                    <a:pt x="1769872" y="100012"/>
                  </a:moveTo>
                  <a:lnTo>
                    <a:pt x="1744370" y="60985"/>
                  </a:lnTo>
                  <a:lnTo>
                    <a:pt x="1767586" y="24523"/>
                  </a:lnTo>
                  <a:lnTo>
                    <a:pt x="1754073" y="24523"/>
                  </a:lnTo>
                  <a:lnTo>
                    <a:pt x="1731835" y="60261"/>
                  </a:lnTo>
                  <a:lnTo>
                    <a:pt x="1731835" y="304"/>
                  </a:lnTo>
                  <a:lnTo>
                    <a:pt x="1719592" y="304"/>
                  </a:lnTo>
                  <a:lnTo>
                    <a:pt x="1719592" y="100012"/>
                  </a:lnTo>
                  <a:lnTo>
                    <a:pt x="1731835" y="100012"/>
                  </a:lnTo>
                  <a:lnTo>
                    <a:pt x="1731835" y="61683"/>
                  </a:lnTo>
                  <a:lnTo>
                    <a:pt x="1756346" y="100012"/>
                  </a:lnTo>
                  <a:lnTo>
                    <a:pt x="1769872" y="100012"/>
                  </a:lnTo>
                  <a:close/>
                </a:path>
                <a:path w="2018664" h="130175">
                  <a:moveTo>
                    <a:pt x="1790484" y="24511"/>
                  </a:moveTo>
                  <a:lnTo>
                    <a:pt x="1778241" y="24511"/>
                  </a:lnTo>
                  <a:lnTo>
                    <a:pt x="1778241" y="100012"/>
                  </a:lnTo>
                  <a:lnTo>
                    <a:pt x="1790484" y="100012"/>
                  </a:lnTo>
                  <a:lnTo>
                    <a:pt x="1790484" y="24511"/>
                  </a:lnTo>
                  <a:close/>
                </a:path>
                <a:path w="2018664" h="130175">
                  <a:moveTo>
                    <a:pt x="1790484" y="0"/>
                  </a:moveTo>
                  <a:lnTo>
                    <a:pt x="1778241" y="0"/>
                  </a:lnTo>
                  <a:lnTo>
                    <a:pt x="1778241" y="13398"/>
                  </a:lnTo>
                  <a:lnTo>
                    <a:pt x="1790484" y="13398"/>
                  </a:lnTo>
                  <a:lnTo>
                    <a:pt x="1790484" y="0"/>
                  </a:lnTo>
                  <a:close/>
                </a:path>
                <a:path w="2018664" h="130175">
                  <a:moveTo>
                    <a:pt x="1851291" y="72237"/>
                  </a:moveTo>
                  <a:lnTo>
                    <a:pt x="1846732" y="64960"/>
                  </a:lnTo>
                  <a:lnTo>
                    <a:pt x="1839468" y="61404"/>
                  </a:lnTo>
                  <a:lnTo>
                    <a:pt x="1817954" y="51282"/>
                  </a:lnTo>
                  <a:lnTo>
                    <a:pt x="1815680" y="47586"/>
                  </a:lnTo>
                  <a:lnTo>
                    <a:pt x="1815680" y="37045"/>
                  </a:lnTo>
                  <a:lnTo>
                    <a:pt x="1820379" y="33185"/>
                  </a:lnTo>
                  <a:lnTo>
                    <a:pt x="1833346" y="33185"/>
                  </a:lnTo>
                  <a:lnTo>
                    <a:pt x="1837893" y="37617"/>
                  </a:lnTo>
                  <a:lnTo>
                    <a:pt x="1837893" y="47866"/>
                  </a:lnTo>
                  <a:lnTo>
                    <a:pt x="1850161" y="47866"/>
                  </a:lnTo>
                  <a:lnTo>
                    <a:pt x="1850161" y="45021"/>
                  </a:lnTo>
                  <a:lnTo>
                    <a:pt x="1848459" y="36169"/>
                  </a:lnTo>
                  <a:lnTo>
                    <a:pt x="1843671" y="29337"/>
                  </a:lnTo>
                  <a:lnTo>
                    <a:pt x="1836331" y="24930"/>
                  </a:lnTo>
                  <a:lnTo>
                    <a:pt x="1826933" y="23368"/>
                  </a:lnTo>
                  <a:lnTo>
                    <a:pt x="1817700" y="24866"/>
                  </a:lnTo>
                  <a:lnTo>
                    <a:pt x="1810448" y="29070"/>
                  </a:lnTo>
                  <a:lnTo>
                    <a:pt x="1805698" y="35636"/>
                  </a:lnTo>
                  <a:lnTo>
                    <a:pt x="1803996" y="44170"/>
                  </a:lnTo>
                  <a:lnTo>
                    <a:pt x="1803996" y="52425"/>
                  </a:lnTo>
                  <a:lnTo>
                    <a:pt x="1808264" y="59563"/>
                  </a:lnTo>
                  <a:lnTo>
                    <a:pt x="1815528" y="63258"/>
                  </a:lnTo>
                  <a:lnTo>
                    <a:pt x="1833346" y="71513"/>
                  </a:lnTo>
                  <a:lnTo>
                    <a:pt x="1837321" y="73520"/>
                  </a:lnTo>
                  <a:lnTo>
                    <a:pt x="1839607" y="77076"/>
                  </a:lnTo>
                  <a:lnTo>
                    <a:pt x="1839607" y="87464"/>
                  </a:lnTo>
                  <a:lnTo>
                    <a:pt x="1834489" y="91313"/>
                  </a:lnTo>
                  <a:lnTo>
                    <a:pt x="1820379" y="91313"/>
                  </a:lnTo>
                  <a:lnTo>
                    <a:pt x="1815401" y="86906"/>
                  </a:lnTo>
                  <a:lnTo>
                    <a:pt x="1815401" y="76631"/>
                  </a:lnTo>
                  <a:lnTo>
                    <a:pt x="1803146" y="76631"/>
                  </a:lnTo>
                  <a:lnTo>
                    <a:pt x="1803146" y="79489"/>
                  </a:lnTo>
                  <a:lnTo>
                    <a:pt x="1804924" y="88341"/>
                  </a:lnTo>
                  <a:lnTo>
                    <a:pt x="1809927" y="95173"/>
                  </a:lnTo>
                  <a:lnTo>
                    <a:pt x="1817624" y="99593"/>
                  </a:lnTo>
                  <a:lnTo>
                    <a:pt x="1827504" y="101142"/>
                  </a:lnTo>
                  <a:lnTo>
                    <a:pt x="1837055" y="99669"/>
                  </a:lnTo>
                  <a:lnTo>
                    <a:pt x="1844573" y="95491"/>
                  </a:lnTo>
                  <a:lnTo>
                    <a:pt x="1849513" y="89014"/>
                  </a:lnTo>
                  <a:lnTo>
                    <a:pt x="1851291" y="80632"/>
                  </a:lnTo>
                  <a:lnTo>
                    <a:pt x="1851291" y="72237"/>
                  </a:lnTo>
                  <a:close/>
                </a:path>
                <a:path w="2018664" h="130175">
                  <a:moveTo>
                    <a:pt x="1897265" y="24523"/>
                  </a:moveTo>
                  <a:lnTo>
                    <a:pt x="1882597" y="24523"/>
                  </a:lnTo>
                  <a:lnTo>
                    <a:pt x="1882597" y="8267"/>
                  </a:lnTo>
                  <a:lnTo>
                    <a:pt x="1870494" y="8267"/>
                  </a:lnTo>
                  <a:lnTo>
                    <a:pt x="1870494" y="24523"/>
                  </a:lnTo>
                  <a:lnTo>
                    <a:pt x="1857248" y="24523"/>
                  </a:lnTo>
                  <a:lnTo>
                    <a:pt x="1857248" y="34340"/>
                  </a:lnTo>
                  <a:lnTo>
                    <a:pt x="1870494" y="34340"/>
                  </a:lnTo>
                  <a:lnTo>
                    <a:pt x="1870494" y="82207"/>
                  </a:lnTo>
                  <a:lnTo>
                    <a:pt x="1872043" y="89496"/>
                  </a:lnTo>
                  <a:lnTo>
                    <a:pt x="1876386" y="95110"/>
                  </a:lnTo>
                  <a:lnTo>
                    <a:pt x="1883041" y="98729"/>
                  </a:lnTo>
                  <a:lnTo>
                    <a:pt x="1891563" y="100012"/>
                  </a:lnTo>
                  <a:lnTo>
                    <a:pt x="1897265" y="100012"/>
                  </a:lnTo>
                  <a:lnTo>
                    <a:pt x="1897265" y="90182"/>
                  </a:lnTo>
                  <a:lnTo>
                    <a:pt x="1886305" y="90182"/>
                  </a:lnTo>
                  <a:lnTo>
                    <a:pt x="1882597" y="87198"/>
                  </a:lnTo>
                  <a:lnTo>
                    <a:pt x="1882597" y="34340"/>
                  </a:lnTo>
                  <a:lnTo>
                    <a:pt x="1897265" y="34340"/>
                  </a:lnTo>
                  <a:lnTo>
                    <a:pt x="1897265" y="24523"/>
                  </a:lnTo>
                  <a:close/>
                </a:path>
                <a:path w="2018664" h="130175">
                  <a:moveTo>
                    <a:pt x="1955088" y="45313"/>
                  </a:moveTo>
                  <a:lnTo>
                    <a:pt x="1931009" y="23380"/>
                  </a:lnTo>
                  <a:lnTo>
                    <a:pt x="1921294" y="24968"/>
                  </a:lnTo>
                  <a:lnTo>
                    <a:pt x="1913674" y="29438"/>
                  </a:lnTo>
                  <a:lnTo>
                    <a:pt x="1908708" y="36360"/>
                  </a:lnTo>
                  <a:lnTo>
                    <a:pt x="1906930" y="45313"/>
                  </a:lnTo>
                  <a:lnTo>
                    <a:pt x="1906930" y="49009"/>
                  </a:lnTo>
                  <a:lnTo>
                    <a:pt x="1919033" y="49009"/>
                  </a:lnTo>
                  <a:lnTo>
                    <a:pt x="1919033" y="37465"/>
                  </a:lnTo>
                  <a:lnTo>
                    <a:pt x="1924037" y="33197"/>
                  </a:lnTo>
                  <a:lnTo>
                    <a:pt x="1937854" y="33197"/>
                  </a:lnTo>
                  <a:lnTo>
                    <a:pt x="1942973" y="37465"/>
                  </a:lnTo>
                  <a:lnTo>
                    <a:pt x="1942973" y="55422"/>
                  </a:lnTo>
                  <a:lnTo>
                    <a:pt x="1942973" y="65239"/>
                  </a:lnTo>
                  <a:lnTo>
                    <a:pt x="1942973" y="87325"/>
                  </a:lnTo>
                  <a:lnTo>
                    <a:pt x="1937283" y="91313"/>
                  </a:lnTo>
                  <a:lnTo>
                    <a:pt x="1923034" y="91313"/>
                  </a:lnTo>
                  <a:lnTo>
                    <a:pt x="1918474" y="87744"/>
                  </a:lnTo>
                  <a:lnTo>
                    <a:pt x="1918474" y="70091"/>
                  </a:lnTo>
                  <a:lnTo>
                    <a:pt x="1923034" y="66395"/>
                  </a:lnTo>
                  <a:lnTo>
                    <a:pt x="1942973" y="65239"/>
                  </a:lnTo>
                  <a:lnTo>
                    <a:pt x="1942973" y="55422"/>
                  </a:lnTo>
                  <a:lnTo>
                    <a:pt x="1906358" y="76631"/>
                  </a:lnTo>
                  <a:lnTo>
                    <a:pt x="1906358" y="82054"/>
                  </a:lnTo>
                  <a:lnTo>
                    <a:pt x="1907755" y="90157"/>
                  </a:lnTo>
                  <a:lnTo>
                    <a:pt x="1911680" y="96139"/>
                  </a:lnTo>
                  <a:lnTo>
                    <a:pt x="1917712" y="99872"/>
                  </a:lnTo>
                  <a:lnTo>
                    <a:pt x="1925459" y="101142"/>
                  </a:lnTo>
                  <a:lnTo>
                    <a:pt x="1932851" y="101142"/>
                  </a:lnTo>
                  <a:lnTo>
                    <a:pt x="1938705" y="97866"/>
                  </a:lnTo>
                  <a:lnTo>
                    <a:pt x="1942973" y="93751"/>
                  </a:lnTo>
                  <a:lnTo>
                    <a:pt x="1942973" y="99999"/>
                  </a:lnTo>
                  <a:lnTo>
                    <a:pt x="1955088" y="99999"/>
                  </a:lnTo>
                  <a:lnTo>
                    <a:pt x="1955088" y="93751"/>
                  </a:lnTo>
                  <a:lnTo>
                    <a:pt x="1955088" y="91313"/>
                  </a:lnTo>
                  <a:lnTo>
                    <a:pt x="1955088" y="65239"/>
                  </a:lnTo>
                  <a:lnTo>
                    <a:pt x="1955088" y="45313"/>
                  </a:lnTo>
                  <a:close/>
                </a:path>
                <a:path w="2018664" h="130175">
                  <a:moveTo>
                    <a:pt x="2018131" y="43040"/>
                  </a:moveTo>
                  <a:lnTo>
                    <a:pt x="2016683" y="34734"/>
                  </a:lnTo>
                  <a:lnTo>
                    <a:pt x="2012657" y="28562"/>
                  </a:lnTo>
                  <a:lnTo>
                    <a:pt x="2006485" y="24701"/>
                  </a:lnTo>
                  <a:lnTo>
                    <a:pt x="1998624" y="23380"/>
                  </a:lnTo>
                  <a:lnTo>
                    <a:pt x="1991372" y="23380"/>
                  </a:lnTo>
                  <a:lnTo>
                    <a:pt x="1985657" y="26504"/>
                  </a:lnTo>
                  <a:lnTo>
                    <a:pt x="1981669" y="30505"/>
                  </a:lnTo>
                  <a:lnTo>
                    <a:pt x="1981669" y="24523"/>
                  </a:lnTo>
                  <a:lnTo>
                    <a:pt x="1969427" y="24523"/>
                  </a:lnTo>
                  <a:lnTo>
                    <a:pt x="1969427" y="100012"/>
                  </a:lnTo>
                  <a:lnTo>
                    <a:pt x="1981669" y="100012"/>
                  </a:lnTo>
                  <a:lnTo>
                    <a:pt x="1981669" y="37198"/>
                  </a:lnTo>
                  <a:lnTo>
                    <a:pt x="1986800" y="33197"/>
                  </a:lnTo>
                  <a:lnTo>
                    <a:pt x="2001037" y="33197"/>
                  </a:lnTo>
                  <a:lnTo>
                    <a:pt x="2006028" y="37058"/>
                  </a:lnTo>
                  <a:lnTo>
                    <a:pt x="2006028" y="100012"/>
                  </a:lnTo>
                  <a:lnTo>
                    <a:pt x="2018131" y="100012"/>
                  </a:lnTo>
                  <a:lnTo>
                    <a:pt x="2018131" y="43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5286" y="8607988"/>
              <a:ext cx="478642" cy="12505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748031" y="8608530"/>
              <a:ext cx="1955164" cy="125730"/>
            </a:xfrm>
            <a:custGeom>
              <a:avLst/>
              <a:gdLst/>
              <a:ahLst/>
              <a:cxnLst/>
              <a:rect l="l" t="t" r="r" b="b"/>
              <a:pathLst>
                <a:path w="1955165" h="125729">
                  <a:moveTo>
                    <a:pt x="76073" y="50152"/>
                  </a:moveTo>
                  <a:lnTo>
                    <a:pt x="41744" y="23380"/>
                  </a:lnTo>
                  <a:lnTo>
                    <a:pt x="24993" y="26212"/>
                  </a:lnTo>
                  <a:lnTo>
                    <a:pt x="11785" y="34137"/>
                  </a:lnTo>
                  <a:lnTo>
                    <a:pt x="3111" y="46215"/>
                  </a:lnTo>
                  <a:lnTo>
                    <a:pt x="0" y="61544"/>
                  </a:lnTo>
                  <a:lnTo>
                    <a:pt x="63" y="87617"/>
                  </a:lnTo>
                  <a:lnTo>
                    <a:pt x="2501" y="102108"/>
                  </a:lnTo>
                  <a:lnTo>
                    <a:pt x="10414" y="114236"/>
                  </a:lnTo>
                  <a:lnTo>
                    <a:pt x="24345" y="122377"/>
                  </a:lnTo>
                  <a:lnTo>
                    <a:pt x="44881" y="125361"/>
                  </a:lnTo>
                  <a:lnTo>
                    <a:pt x="52438" y="125361"/>
                  </a:lnTo>
                  <a:lnTo>
                    <a:pt x="59359" y="124929"/>
                  </a:lnTo>
                  <a:lnTo>
                    <a:pt x="65976" y="123913"/>
                  </a:lnTo>
                  <a:lnTo>
                    <a:pt x="76073" y="121945"/>
                  </a:lnTo>
                  <a:lnTo>
                    <a:pt x="76073" y="114681"/>
                  </a:lnTo>
                  <a:lnTo>
                    <a:pt x="76073" y="111264"/>
                  </a:lnTo>
                  <a:lnTo>
                    <a:pt x="72999" y="111798"/>
                  </a:lnTo>
                  <a:lnTo>
                    <a:pt x="65265" y="112966"/>
                  </a:lnTo>
                  <a:lnTo>
                    <a:pt x="54356" y="114236"/>
                  </a:lnTo>
                  <a:lnTo>
                    <a:pt x="53428" y="114236"/>
                  </a:lnTo>
                  <a:lnTo>
                    <a:pt x="44729" y="114681"/>
                  </a:lnTo>
                  <a:lnTo>
                    <a:pt x="13157" y="87617"/>
                  </a:lnTo>
                  <a:lnTo>
                    <a:pt x="13106" y="61544"/>
                  </a:lnTo>
                  <a:lnTo>
                    <a:pt x="15240" y="50584"/>
                  </a:lnTo>
                  <a:lnTo>
                    <a:pt x="21209" y="41871"/>
                  </a:lnTo>
                  <a:lnTo>
                    <a:pt x="30353" y="36131"/>
                  </a:lnTo>
                  <a:lnTo>
                    <a:pt x="41630" y="34137"/>
                  </a:lnTo>
                  <a:lnTo>
                    <a:pt x="54102" y="34137"/>
                  </a:lnTo>
                  <a:lnTo>
                    <a:pt x="62966" y="40182"/>
                  </a:lnTo>
                  <a:lnTo>
                    <a:pt x="62966" y="53721"/>
                  </a:lnTo>
                  <a:lnTo>
                    <a:pt x="62966" y="63550"/>
                  </a:lnTo>
                  <a:lnTo>
                    <a:pt x="62966" y="87198"/>
                  </a:lnTo>
                  <a:lnTo>
                    <a:pt x="57556" y="91325"/>
                  </a:lnTo>
                  <a:lnTo>
                    <a:pt x="43307" y="91325"/>
                  </a:lnTo>
                  <a:lnTo>
                    <a:pt x="38608" y="87617"/>
                  </a:lnTo>
                  <a:lnTo>
                    <a:pt x="38608" y="68249"/>
                  </a:lnTo>
                  <a:lnTo>
                    <a:pt x="43307" y="64681"/>
                  </a:lnTo>
                  <a:lnTo>
                    <a:pt x="62966" y="63550"/>
                  </a:lnTo>
                  <a:lnTo>
                    <a:pt x="62966" y="53721"/>
                  </a:lnTo>
                  <a:lnTo>
                    <a:pt x="26504" y="75082"/>
                  </a:lnTo>
                  <a:lnTo>
                    <a:pt x="26504" y="82067"/>
                  </a:lnTo>
                  <a:lnTo>
                    <a:pt x="27876" y="90157"/>
                  </a:lnTo>
                  <a:lnTo>
                    <a:pt x="31762" y="96151"/>
                  </a:lnTo>
                  <a:lnTo>
                    <a:pt x="37795" y="99872"/>
                  </a:lnTo>
                  <a:lnTo>
                    <a:pt x="45593" y="101155"/>
                  </a:lnTo>
                  <a:lnTo>
                    <a:pt x="52997" y="101155"/>
                  </a:lnTo>
                  <a:lnTo>
                    <a:pt x="58686" y="97878"/>
                  </a:lnTo>
                  <a:lnTo>
                    <a:pt x="62966" y="93891"/>
                  </a:lnTo>
                  <a:lnTo>
                    <a:pt x="62966" y="100012"/>
                  </a:lnTo>
                  <a:lnTo>
                    <a:pt x="76073" y="100012"/>
                  </a:lnTo>
                  <a:lnTo>
                    <a:pt x="76073" y="93891"/>
                  </a:lnTo>
                  <a:lnTo>
                    <a:pt x="76073" y="91325"/>
                  </a:lnTo>
                  <a:lnTo>
                    <a:pt x="76073" y="63550"/>
                  </a:lnTo>
                  <a:lnTo>
                    <a:pt x="76073" y="50152"/>
                  </a:lnTo>
                  <a:close/>
                </a:path>
                <a:path w="1955165" h="125729">
                  <a:moveTo>
                    <a:pt x="138976" y="304"/>
                  </a:moveTo>
                  <a:lnTo>
                    <a:pt x="126860" y="304"/>
                  </a:lnTo>
                  <a:lnTo>
                    <a:pt x="126860" y="30492"/>
                  </a:lnTo>
                  <a:lnTo>
                    <a:pt x="126860" y="43180"/>
                  </a:lnTo>
                  <a:lnTo>
                    <a:pt x="126860" y="81356"/>
                  </a:lnTo>
                  <a:lnTo>
                    <a:pt x="126606" y="86614"/>
                  </a:lnTo>
                  <a:lnTo>
                    <a:pt x="126580" y="87337"/>
                  </a:lnTo>
                  <a:lnTo>
                    <a:pt x="121450" y="91313"/>
                  </a:lnTo>
                  <a:lnTo>
                    <a:pt x="107492" y="91313"/>
                  </a:lnTo>
                  <a:lnTo>
                    <a:pt x="102514" y="86614"/>
                  </a:lnTo>
                  <a:lnTo>
                    <a:pt x="102514" y="37896"/>
                  </a:lnTo>
                  <a:lnTo>
                    <a:pt x="107492" y="33197"/>
                  </a:lnTo>
                  <a:lnTo>
                    <a:pt x="121450" y="33197"/>
                  </a:lnTo>
                  <a:lnTo>
                    <a:pt x="126580" y="37338"/>
                  </a:lnTo>
                  <a:lnTo>
                    <a:pt x="126860" y="43180"/>
                  </a:lnTo>
                  <a:lnTo>
                    <a:pt x="126860" y="30492"/>
                  </a:lnTo>
                  <a:lnTo>
                    <a:pt x="122732" y="26504"/>
                  </a:lnTo>
                  <a:lnTo>
                    <a:pt x="117182" y="23380"/>
                  </a:lnTo>
                  <a:lnTo>
                    <a:pt x="110058" y="23380"/>
                  </a:lnTo>
                  <a:lnTo>
                    <a:pt x="102095" y="24841"/>
                  </a:lnTo>
                  <a:lnTo>
                    <a:pt x="95834" y="28994"/>
                  </a:lnTo>
                  <a:lnTo>
                    <a:pt x="91732" y="35458"/>
                  </a:lnTo>
                  <a:lnTo>
                    <a:pt x="90373" y="43180"/>
                  </a:lnTo>
                  <a:lnTo>
                    <a:pt x="90385" y="81356"/>
                  </a:lnTo>
                  <a:lnTo>
                    <a:pt x="91732" y="89065"/>
                  </a:lnTo>
                  <a:lnTo>
                    <a:pt x="95834" y="95542"/>
                  </a:lnTo>
                  <a:lnTo>
                    <a:pt x="102095" y="99695"/>
                  </a:lnTo>
                  <a:lnTo>
                    <a:pt x="110058" y="101155"/>
                  </a:lnTo>
                  <a:lnTo>
                    <a:pt x="117182" y="101155"/>
                  </a:lnTo>
                  <a:lnTo>
                    <a:pt x="122732" y="98018"/>
                  </a:lnTo>
                  <a:lnTo>
                    <a:pt x="126860" y="94030"/>
                  </a:lnTo>
                  <a:lnTo>
                    <a:pt x="126860" y="100012"/>
                  </a:lnTo>
                  <a:lnTo>
                    <a:pt x="138976" y="100012"/>
                  </a:lnTo>
                  <a:lnTo>
                    <a:pt x="138976" y="94030"/>
                  </a:lnTo>
                  <a:lnTo>
                    <a:pt x="138976" y="91313"/>
                  </a:lnTo>
                  <a:lnTo>
                    <a:pt x="138976" y="33197"/>
                  </a:lnTo>
                  <a:lnTo>
                    <a:pt x="138976" y="30492"/>
                  </a:lnTo>
                  <a:lnTo>
                    <a:pt x="138976" y="304"/>
                  </a:lnTo>
                  <a:close/>
                </a:path>
                <a:path w="1955165" h="125729">
                  <a:moveTo>
                    <a:pt x="199910" y="72250"/>
                  </a:moveTo>
                  <a:lnTo>
                    <a:pt x="195338" y="64973"/>
                  </a:lnTo>
                  <a:lnTo>
                    <a:pt x="188074" y="61417"/>
                  </a:lnTo>
                  <a:lnTo>
                    <a:pt x="166573" y="51295"/>
                  </a:lnTo>
                  <a:lnTo>
                    <a:pt x="164287" y="47599"/>
                  </a:lnTo>
                  <a:lnTo>
                    <a:pt x="164287" y="37058"/>
                  </a:lnTo>
                  <a:lnTo>
                    <a:pt x="168986" y="33197"/>
                  </a:lnTo>
                  <a:lnTo>
                    <a:pt x="181952" y="33197"/>
                  </a:lnTo>
                  <a:lnTo>
                    <a:pt x="186512" y="37617"/>
                  </a:lnTo>
                  <a:lnTo>
                    <a:pt x="186512" y="47879"/>
                  </a:lnTo>
                  <a:lnTo>
                    <a:pt x="198767" y="47879"/>
                  </a:lnTo>
                  <a:lnTo>
                    <a:pt x="198767" y="45034"/>
                  </a:lnTo>
                  <a:lnTo>
                    <a:pt x="197053" y="36182"/>
                  </a:lnTo>
                  <a:lnTo>
                    <a:pt x="192278" y="29349"/>
                  </a:lnTo>
                  <a:lnTo>
                    <a:pt x="184937" y="24942"/>
                  </a:lnTo>
                  <a:lnTo>
                    <a:pt x="175552" y="23380"/>
                  </a:lnTo>
                  <a:lnTo>
                    <a:pt x="166319" y="24866"/>
                  </a:lnTo>
                  <a:lnTo>
                    <a:pt x="159054" y="29070"/>
                  </a:lnTo>
                  <a:lnTo>
                    <a:pt x="154317" y="35636"/>
                  </a:lnTo>
                  <a:lnTo>
                    <a:pt x="152615" y="44183"/>
                  </a:lnTo>
                  <a:lnTo>
                    <a:pt x="152615" y="52438"/>
                  </a:lnTo>
                  <a:lnTo>
                    <a:pt x="156883" y="59575"/>
                  </a:lnTo>
                  <a:lnTo>
                    <a:pt x="164147" y="63271"/>
                  </a:lnTo>
                  <a:lnTo>
                    <a:pt x="181952" y="71526"/>
                  </a:lnTo>
                  <a:lnTo>
                    <a:pt x="185940" y="73520"/>
                  </a:lnTo>
                  <a:lnTo>
                    <a:pt x="188226" y="77076"/>
                  </a:lnTo>
                  <a:lnTo>
                    <a:pt x="188226" y="87477"/>
                  </a:lnTo>
                  <a:lnTo>
                    <a:pt x="183095" y="91325"/>
                  </a:lnTo>
                  <a:lnTo>
                    <a:pt x="168986" y="91325"/>
                  </a:lnTo>
                  <a:lnTo>
                    <a:pt x="164007" y="86918"/>
                  </a:lnTo>
                  <a:lnTo>
                    <a:pt x="164007" y="76644"/>
                  </a:lnTo>
                  <a:lnTo>
                    <a:pt x="151752" y="76644"/>
                  </a:lnTo>
                  <a:lnTo>
                    <a:pt x="151752" y="79502"/>
                  </a:lnTo>
                  <a:lnTo>
                    <a:pt x="153530" y="88353"/>
                  </a:lnTo>
                  <a:lnTo>
                    <a:pt x="158534" y="95186"/>
                  </a:lnTo>
                  <a:lnTo>
                    <a:pt x="166243" y="99593"/>
                  </a:lnTo>
                  <a:lnTo>
                    <a:pt x="176123" y="101155"/>
                  </a:lnTo>
                  <a:lnTo>
                    <a:pt x="185661" y="99669"/>
                  </a:lnTo>
                  <a:lnTo>
                    <a:pt x="193192" y="95491"/>
                  </a:lnTo>
                  <a:lnTo>
                    <a:pt x="198132" y="89014"/>
                  </a:lnTo>
                  <a:lnTo>
                    <a:pt x="199910" y="80645"/>
                  </a:lnTo>
                  <a:lnTo>
                    <a:pt x="199910" y="72250"/>
                  </a:lnTo>
                  <a:close/>
                </a:path>
                <a:path w="1955165" h="125729">
                  <a:moveTo>
                    <a:pt x="260692" y="45300"/>
                  </a:moveTo>
                  <a:lnTo>
                    <a:pt x="258864" y="36360"/>
                  </a:lnTo>
                  <a:lnTo>
                    <a:pt x="253784" y="29438"/>
                  </a:lnTo>
                  <a:lnTo>
                    <a:pt x="246024" y="24968"/>
                  </a:lnTo>
                  <a:lnTo>
                    <a:pt x="236194" y="23380"/>
                  </a:lnTo>
                  <a:lnTo>
                    <a:pt x="226250" y="24968"/>
                  </a:lnTo>
                  <a:lnTo>
                    <a:pt x="218401" y="29438"/>
                  </a:lnTo>
                  <a:lnTo>
                    <a:pt x="213258" y="36360"/>
                  </a:lnTo>
                  <a:lnTo>
                    <a:pt x="211404" y="45300"/>
                  </a:lnTo>
                  <a:lnTo>
                    <a:pt x="211404" y="79209"/>
                  </a:lnTo>
                  <a:lnTo>
                    <a:pt x="213258" y="88176"/>
                  </a:lnTo>
                  <a:lnTo>
                    <a:pt x="218401" y="95097"/>
                  </a:lnTo>
                  <a:lnTo>
                    <a:pt x="226250" y="99568"/>
                  </a:lnTo>
                  <a:lnTo>
                    <a:pt x="236194" y="101142"/>
                  </a:lnTo>
                  <a:lnTo>
                    <a:pt x="246024" y="99568"/>
                  </a:lnTo>
                  <a:lnTo>
                    <a:pt x="253784" y="95097"/>
                  </a:lnTo>
                  <a:lnTo>
                    <a:pt x="258864" y="88176"/>
                  </a:lnTo>
                  <a:lnTo>
                    <a:pt x="260692" y="79209"/>
                  </a:lnTo>
                  <a:lnTo>
                    <a:pt x="260692" y="74650"/>
                  </a:lnTo>
                  <a:lnTo>
                    <a:pt x="248589" y="74650"/>
                  </a:lnTo>
                  <a:lnTo>
                    <a:pt x="248589" y="87045"/>
                  </a:lnTo>
                  <a:lnTo>
                    <a:pt x="243319" y="91313"/>
                  </a:lnTo>
                  <a:lnTo>
                    <a:pt x="228790" y="91313"/>
                  </a:lnTo>
                  <a:lnTo>
                    <a:pt x="223659" y="87045"/>
                  </a:lnTo>
                  <a:lnTo>
                    <a:pt x="223659" y="37477"/>
                  </a:lnTo>
                  <a:lnTo>
                    <a:pt x="228790" y="33197"/>
                  </a:lnTo>
                  <a:lnTo>
                    <a:pt x="243319" y="33197"/>
                  </a:lnTo>
                  <a:lnTo>
                    <a:pt x="248589" y="37477"/>
                  </a:lnTo>
                  <a:lnTo>
                    <a:pt x="248589" y="44170"/>
                  </a:lnTo>
                  <a:lnTo>
                    <a:pt x="248589" y="49860"/>
                  </a:lnTo>
                  <a:lnTo>
                    <a:pt x="260692" y="49860"/>
                  </a:lnTo>
                  <a:lnTo>
                    <a:pt x="260692" y="45300"/>
                  </a:lnTo>
                  <a:close/>
                </a:path>
                <a:path w="1955165" h="125729">
                  <a:moveTo>
                    <a:pt x="322199" y="24523"/>
                  </a:moveTo>
                  <a:lnTo>
                    <a:pt x="310083" y="24523"/>
                  </a:lnTo>
                  <a:lnTo>
                    <a:pt x="310083" y="87337"/>
                  </a:lnTo>
                  <a:lnTo>
                    <a:pt x="304965" y="91325"/>
                  </a:lnTo>
                  <a:lnTo>
                    <a:pt x="290715" y="91325"/>
                  </a:lnTo>
                  <a:lnTo>
                    <a:pt x="285737" y="87490"/>
                  </a:lnTo>
                  <a:lnTo>
                    <a:pt x="285737" y="24523"/>
                  </a:lnTo>
                  <a:lnTo>
                    <a:pt x="273481" y="24523"/>
                  </a:lnTo>
                  <a:lnTo>
                    <a:pt x="273481" y="81508"/>
                  </a:lnTo>
                  <a:lnTo>
                    <a:pt x="274942" y="89801"/>
                  </a:lnTo>
                  <a:lnTo>
                    <a:pt x="279019" y="95973"/>
                  </a:lnTo>
                  <a:lnTo>
                    <a:pt x="285191" y="99822"/>
                  </a:lnTo>
                  <a:lnTo>
                    <a:pt x="292989" y="101155"/>
                  </a:lnTo>
                  <a:lnTo>
                    <a:pt x="300266" y="101155"/>
                  </a:lnTo>
                  <a:lnTo>
                    <a:pt x="305955" y="98018"/>
                  </a:lnTo>
                  <a:lnTo>
                    <a:pt x="310083" y="94043"/>
                  </a:lnTo>
                  <a:lnTo>
                    <a:pt x="310083" y="100012"/>
                  </a:lnTo>
                  <a:lnTo>
                    <a:pt x="322199" y="100012"/>
                  </a:lnTo>
                  <a:lnTo>
                    <a:pt x="322199" y="24523"/>
                  </a:lnTo>
                  <a:close/>
                </a:path>
                <a:path w="1955165" h="125729">
                  <a:moveTo>
                    <a:pt x="379984" y="24523"/>
                  </a:moveTo>
                  <a:lnTo>
                    <a:pt x="335407" y="24523"/>
                  </a:lnTo>
                  <a:lnTo>
                    <a:pt x="335407" y="34340"/>
                  </a:lnTo>
                  <a:lnTo>
                    <a:pt x="365747" y="34340"/>
                  </a:lnTo>
                  <a:lnTo>
                    <a:pt x="334987" y="92176"/>
                  </a:lnTo>
                  <a:lnTo>
                    <a:pt x="334987" y="100012"/>
                  </a:lnTo>
                  <a:lnTo>
                    <a:pt x="379844" y="100012"/>
                  </a:lnTo>
                  <a:lnTo>
                    <a:pt x="379844" y="90182"/>
                  </a:lnTo>
                  <a:lnTo>
                    <a:pt x="349211" y="90182"/>
                  </a:lnTo>
                  <a:lnTo>
                    <a:pt x="379984" y="32359"/>
                  </a:lnTo>
                  <a:lnTo>
                    <a:pt x="379984" y="24523"/>
                  </a:lnTo>
                  <a:close/>
                </a:path>
                <a:path w="1955165" h="125729">
                  <a:moveTo>
                    <a:pt x="441477" y="43027"/>
                  </a:moveTo>
                  <a:lnTo>
                    <a:pt x="440029" y="34734"/>
                  </a:lnTo>
                  <a:lnTo>
                    <a:pt x="439026" y="33197"/>
                  </a:lnTo>
                  <a:lnTo>
                    <a:pt x="437261" y="30492"/>
                  </a:lnTo>
                  <a:lnTo>
                    <a:pt x="435991" y="28562"/>
                  </a:lnTo>
                  <a:lnTo>
                    <a:pt x="429818" y="24714"/>
                  </a:lnTo>
                  <a:lnTo>
                    <a:pt x="429374" y="24650"/>
                  </a:lnTo>
                  <a:lnTo>
                    <a:pt x="429374" y="37045"/>
                  </a:lnTo>
                  <a:lnTo>
                    <a:pt x="429374" y="87477"/>
                  </a:lnTo>
                  <a:lnTo>
                    <a:pt x="424383" y="91313"/>
                  </a:lnTo>
                  <a:lnTo>
                    <a:pt x="410286" y="91313"/>
                  </a:lnTo>
                  <a:lnTo>
                    <a:pt x="405168" y="87604"/>
                  </a:lnTo>
                  <a:lnTo>
                    <a:pt x="405015" y="81495"/>
                  </a:lnTo>
                  <a:lnTo>
                    <a:pt x="405015" y="43027"/>
                  </a:lnTo>
                  <a:lnTo>
                    <a:pt x="405168" y="37045"/>
                  </a:lnTo>
                  <a:lnTo>
                    <a:pt x="410286" y="33197"/>
                  </a:lnTo>
                  <a:lnTo>
                    <a:pt x="424383" y="33197"/>
                  </a:lnTo>
                  <a:lnTo>
                    <a:pt x="429374" y="37045"/>
                  </a:lnTo>
                  <a:lnTo>
                    <a:pt x="429374" y="24650"/>
                  </a:lnTo>
                  <a:lnTo>
                    <a:pt x="421970" y="23380"/>
                  </a:lnTo>
                  <a:lnTo>
                    <a:pt x="414718" y="23380"/>
                  </a:lnTo>
                  <a:lnTo>
                    <a:pt x="409003" y="26492"/>
                  </a:lnTo>
                  <a:lnTo>
                    <a:pt x="405015" y="30492"/>
                  </a:lnTo>
                  <a:lnTo>
                    <a:pt x="405015" y="304"/>
                  </a:lnTo>
                  <a:lnTo>
                    <a:pt x="392772" y="304"/>
                  </a:lnTo>
                  <a:lnTo>
                    <a:pt x="392772" y="100012"/>
                  </a:lnTo>
                  <a:lnTo>
                    <a:pt x="405015" y="100012"/>
                  </a:lnTo>
                  <a:lnTo>
                    <a:pt x="405015" y="94170"/>
                  </a:lnTo>
                  <a:lnTo>
                    <a:pt x="409003" y="98005"/>
                  </a:lnTo>
                  <a:lnTo>
                    <a:pt x="414718" y="101142"/>
                  </a:lnTo>
                  <a:lnTo>
                    <a:pt x="421970" y="101142"/>
                  </a:lnTo>
                  <a:lnTo>
                    <a:pt x="429818" y="99822"/>
                  </a:lnTo>
                  <a:lnTo>
                    <a:pt x="435991" y="95973"/>
                  </a:lnTo>
                  <a:lnTo>
                    <a:pt x="437172" y="94170"/>
                  </a:lnTo>
                  <a:lnTo>
                    <a:pt x="439039" y="91313"/>
                  </a:lnTo>
                  <a:lnTo>
                    <a:pt x="440029" y="89801"/>
                  </a:lnTo>
                  <a:lnTo>
                    <a:pt x="441477" y="81495"/>
                  </a:lnTo>
                  <a:lnTo>
                    <a:pt x="441477" y="43027"/>
                  </a:lnTo>
                  <a:close/>
                </a:path>
                <a:path w="1955165" h="125729">
                  <a:moveTo>
                    <a:pt x="503707" y="45300"/>
                  </a:moveTo>
                  <a:lnTo>
                    <a:pt x="501878" y="36360"/>
                  </a:lnTo>
                  <a:lnTo>
                    <a:pt x="499554" y="33197"/>
                  </a:lnTo>
                  <a:lnTo>
                    <a:pt x="496785" y="29438"/>
                  </a:lnTo>
                  <a:lnTo>
                    <a:pt x="491591" y="26454"/>
                  </a:lnTo>
                  <a:lnTo>
                    <a:pt x="491591" y="37477"/>
                  </a:lnTo>
                  <a:lnTo>
                    <a:pt x="491591" y="56845"/>
                  </a:lnTo>
                  <a:lnTo>
                    <a:pt x="466674" y="56845"/>
                  </a:lnTo>
                  <a:lnTo>
                    <a:pt x="466674" y="37477"/>
                  </a:lnTo>
                  <a:lnTo>
                    <a:pt x="471792" y="33197"/>
                  </a:lnTo>
                  <a:lnTo>
                    <a:pt x="486321" y="33197"/>
                  </a:lnTo>
                  <a:lnTo>
                    <a:pt x="491591" y="37477"/>
                  </a:lnTo>
                  <a:lnTo>
                    <a:pt x="491591" y="26454"/>
                  </a:lnTo>
                  <a:lnTo>
                    <a:pt x="489026" y="24968"/>
                  </a:lnTo>
                  <a:lnTo>
                    <a:pt x="479196" y="23380"/>
                  </a:lnTo>
                  <a:lnTo>
                    <a:pt x="469252" y="24968"/>
                  </a:lnTo>
                  <a:lnTo>
                    <a:pt x="461416" y="29438"/>
                  </a:lnTo>
                  <a:lnTo>
                    <a:pt x="456260" y="36360"/>
                  </a:lnTo>
                  <a:lnTo>
                    <a:pt x="454418" y="45300"/>
                  </a:lnTo>
                  <a:lnTo>
                    <a:pt x="454418" y="79209"/>
                  </a:lnTo>
                  <a:lnTo>
                    <a:pt x="456260" y="88176"/>
                  </a:lnTo>
                  <a:lnTo>
                    <a:pt x="461416" y="95097"/>
                  </a:lnTo>
                  <a:lnTo>
                    <a:pt x="469252" y="99568"/>
                  </a:lnTo>
                  <a:lnTo>
                    <a:pt x="479196" y="101142"/>
                  </a:lnTo>
                  <a:lnTo>
                    <a:pt x="489026" y="99568"/>
                  </a:lnTo>
                  <a:lnTo>
                    <a:pt x="496785" y="95097"/>
                  </a:lnTo>
                  <a:lnTo>
                    <a:pt x="499567" y="91313"/>
                  </a:lnTo>
                  <a:lnTo>
                    <a:pt x="501878" y="88176"/>
                  </a:lnTo>
                  <a:lnTo>
                    <a:pt x="503707" y="79209"/>
                  </a:lnTo>
                  <a:lnTo>
                    <a:pt x="503707" y="76492"/>
                  </a:lnTo>
                  <a:lnTo>
                    <a:pt x="491591" y="76492"/>
                  </a:lnTo>
                  <a:lnTo>
                    <a:pt x="491591" y="87045"/>
                  </a:lnTo>
                  <a:lnTo>
                    <a:pt x="486321" y="91313"/>
                  </a:lnTo>
                  <a:lnTo>
                    <a:pt x="471792" y="91313"/>
                  </a:lnTo>
                  <a:lnTo>
                    <a:pt x="466674" y="87045"/>
                  </a:lnTo>
                  <a:lnTo>
                    <a:pt x="466674" y="66814"/>
                  </a:lnTo>
                  <a:lnTo>
                    <a:pt x="503707" y="66814"/>
                  </a:lnTo>
                  <a:lnTo>
                    <a:pt x="503707" y="56845"/>
                  </a:lnTo>
                  <a:lnTo>
                    <a:pt x="503707" y="45300"/>
                  </a:lnTo>
                  <a:close/>
                </a:path>
                <a:path w="1955165" h="125729">
                  <a:moveTo>
                    <a:pt x="567055" y="100012"/>
                  </a:moveTo>
                  <a:lnTo>
                    <a:pt x="541553" y="60985"/>
                  </a:lnTo>
                  <a:lnTo>
                    <a:pt x="564769" y="24511"/>
                  </a:lnTo>
                  <a:lnTo>
                    <a:pt x="551256" y="24511"/>
                  </a:lnTo>
                  <a:lnTo>
                    <a:pt x="529018" y="60261"/>
                  </a:lnTo>
                  <a:lnTo>
                    <a:pt x="529018" y="304"/>
                  </a:lnTo>
                  <a:lnTo>
                    <a:pt x="516775" y="304"/>
                  </a:lnTo>
                  <a:lnTo>
                    <a:pt x="516775" y="100012"/>
                  </a:lnTo>
                  <a:lnTo>
                    <a:pt x="529018" y="100012"/>
                  </a:lnTo>
                  <a:lnTo>
                    <a:pt x="529018" y="61683"/>
                  </a:lnTo>
                  <a:lnTo>
                    <a:pt x="553529" y="100012"/>
                  </a:lnTo>
                  <a:lnTo>
                    <a:pt x="567055" y="100012"/>
                  </a:lnTo>
                  <a:close/>
                </a:path>
                <a:path w="1955165" h="125729">
                  <a:moveTo>
                    <a:pt x="587692" y="24511"/>
                  </a:moveTo>
                  <a:lnTo>
                    <a:pt x="575437" y="24511"/>
                  </a:lnTo>
                  <a:lnTo>
                    <a:pt x="575437" y="99999"/>
                  </a:lnTo>
                  <a:lnTo>
                    <a:pt x="587692" y="99999"/>
                  </a:lnTo>
                  <a:lnTo>
                    <a:pt x="587692" y="24511"/>
                  </a:lnTo>
                  <a:close/>
                </a:path>
                <a:path w="1955165" h="125729">
                  <a:moveTo>
                    <a:pt x="587692" y="0"/>
                  </a:moveTo>
                  <a:lnTo>
                    <a:pt x="575437" y="0"/>
                  </a:lnTo>
                  <a:lnTo>
                    <a:pt x="575437" y="13398"/>
                  </a:lnTo>
                  <a:lnTo>
                    <a:pt x="587692" y="13398"/>
                  </a:lnTo>
                  <a:lnTo>
                    <a:pt x="587692" y="0"/>
                  </a:lnTo>
                  <a:close/>
                </a:path>
                <a:path w="1955165" h="125729">
                  <a:moveTo>
                    <a:pt x="648474" y="72250"/>
                  </a:moveTo>
                  <a:lnTo>
                    <a:pt x="643915" y="64973"/>
                  </a:lnTo>
                  <a:lnTo>
                    <a:pt x="636651" y="61417"/>
                  </a:lnTo>
                  <a:lnTo>
                    <a:pt x="615137" y="51295"/>
                  </a:lnTo>
                  <a:lnTo>
                    <a:pt x="612863" y="47599"/>
                  </a:lnTo>
                  <a:lnTo>
                    <a:pt x="612863" y="37058"/>
                  </a:lnTo>
                  <a:lnTo>
                    <a:pt x="617562" y="33197"/>
                  </a:lnTo>
                  <a:lnTo>
                    <a:pt x="630529" y="33197"/>
                  </a:lnTo>
                  <a:lnTo>
                    <a:pt x="635076" y="37617"/>
                  </a:lnTo>
                  <a:lnTo>
                    <a:pt x="635076" y="47879"/>
                  </a:lnTo>
                  <a:lnTo>
                    <a:pt x="647331" y="47879"/>
                  </a:lnTo>
                  <a:lnTo>
                    <a:pt x="647331" y="45034"/>
                  </a:lnTo>
                  <a:lnTo>
                    <a:pt x="645629" y="36182"/>
                  </a:lnTo>
                  <a:lnTo>
                    <a:pt x="640854" y="29349"/>
                  </a:lnTo>
                  <a:lnTo>
                    <a:pt x="633514" y="24942"/>
                  </a:lnTo>
                  <a:lnTo>
                    <a:pt x="624116" y="23380"/>
                  </a:lnTo>
                  <a:lnTo>
                    <a:pt x="614883" y="24866"/>
                  </a:lnTo>
                  <a:lnTo>
                    <a:pt x="607631" y="29070"/>
                  </a:lnTo>
                  <a:lnTo>
                    <a:pt x="602881" y="35636"/>
                  </a:lnTo>
                  <a:lnTo>
                    <a:pt x="601179" y="44183"/>
                  </a:lnTo>
                  <a:lnTo>
                    <a:pt x="601179" y="52438"/>
                  </a:lnTo>
                  <a:lnTo>
                    <a:pt x="605447" y="59575"/>
                  </a:lnTo>
                  <a:lnTo>
                    <a:pt x="612711" y="63271"/>
                  </a:lnTo>
                  <a:lnTo>
                    <a:pt x="630529" y="71526"/>
                  </a:lnTo>
                  <a:lnTo>
                    <a:pt x="634504" y="73520"/>
                  </a:lnTo>
                  <a:lnTo>
                    <a:pt x="636790" y="77076"/>
                  </a:lnTo>
                  <a:lnTo>
                    <a:pt x="636790" y="87477"/>
                  </a:lnTo>
                  <a:lnTo>
                    <a:pt x="631672" y="91325"/>
                  </a:lnTo>
                  <a:lnTo>
                    <a:pt x="617562" y="91325"/>
                  </a:lnTo>
                  <a:lnTo>
                    <a:pt x="612584" y="86918"/>
                  </a:lnTo>
                  <a:lnTo>
                    <a:pt x="612584" y="76644"/>
                  </a:lnTo>
                  <a:lnTo>
                    <a:pt x="600329" y="76644"/>
                  </a:lnTo>
                  <a:lnTo>
                    <a:pt x="600329" y="79502"/>
                  </a:lnTo>
                  <a:lnTo>
                    <a:pt x="602107" y="88353"/>
                  </a:lnTo>
                  <a:lnTo>
                    <a:pt x="607110" y="95186"/>
                  </a:lnTo>
                  <a:lnTo>
                    <a:pt x="614807" y="99593"/>
                  </a:lnTo>
                  <a:lnTo>
                    <a:pt x="624687" y="101155"/>
                  </a:lnTo>
                  <a:lnTo>
                    <a:pt x="634238" y="99669"/>
                  </a:lnTo>
                  <a:lnTo>
                    <a:pt x="641769" y="95491"/>
                  </a:lnTo>
                  <a:lnTo>
                    <a:pt x="646696" y="89014"/>
                  </a:lnTo>
                  <a:lnTo>
                    <a:pt x="648474" y="80645"/>
                  </a:lnTo>
                  <a:lnTo>
                    <a:pt x="648474" y="72250"/>
                  </a:lnTo>
                  <a:close/>
                </a:path>
                <a:path w="1955165" h="125729">
                  <a:moveTo>
                    <a:pt x="694461" y="24523"/>
                  </a:moveTo>
                  <a:lnTo>
                    <a:pt x="679792" y="24523"/>
                  </a:lnTo>
                  <a:lnTo>
                    <a:pt x="679792" y="8267"/>
                  </a:lnTo>
                  <a:lnTo>
                    <a:pt x="667677" y="8267"/>
                  </a:lnTo>
                  <a:lnTo>
                    <a:pt x="667677" y="24523"/>
                  </a:lnTo>
                  <a:lnTo>
                    <a:pt x="654431" y="24523"/>
                  </a:lnTo>
                  <a:lnTo>
                    <a:pt x="654431" y="34340"/>
                  </a:lnTo>
                  <a:lnTo>
                    <a:pt x="667677" y="34340"/>
                  </a:lnTo>
                  <a:lnTo>
                    <a:pt x="667677" y="82207"/>
                  </a:lnTo>
                  <a:lnTo>
                    <a:pt x="669226" y="89496"/>
                  </a:lnTo>
                  <a:lnTo>
                    <a:pt x="673569" y="95110"/>
                  </a:lnTo>
                  <a:lnTo>
                    <a:pt x="680237" y="98729"/>
                  </a:lnTo>
                  <a:lnTo>
                    <a:pt x="688771" y="100012"/>
                  </a:lnTo>
                  <a:lnTo>
                    <a:pt x="694461" y="100012"/>
                  </a:lnTo>
                  <a:lnTo>
                    <a:pt x="694461" y="90182"/>
                  </a:lnTo>
                  <a:lnTo>
                    <a:pt x="683488" y="90182"/>
                  </a:lnTo>
                  <a:lnTo>
                    <a:pt x="679792" y="87198"/>
                  </a:lnTo>
                  <a:lnTo>
                    <a:pt x="679792" y="34340"/>
                  </a:lnTo>
                  <a:lnTo>
                    <a:pt x="694461" y="34340"/>
                  </a:lnTo>
                  <a:lnTo>
                    <a:pt x="694461" y="24523"/>
                  </a:lnTo>
                  <a:close/>
                </a:path>
                <a:path w="1955165" h="125729">
                  <a:moveTo>
                    <a:pt x="752271" y="45313"/>
                  </a:moveTo>
                  <a:lnTo>
                    <a:pt x="750468" y="36360"/>
                  </a:lnTo>
                  <a:lnTo>
                    <a:pt x="748182" y="33210"/>
                  </a:lnTo>
                  <a:lnTo>
                    <a:pt x="745464" y="29438"/>
                  </a:lnTo>
                  <a:lnTo>
                    <a:pt x="737844" y="24968"/>
                  </a:lnTo>
                  <a:lnTo>
                    <a:pt x="728192" y="23393"/>
                  </a:lnTo>
                  <a:lnTo>
                    <a:pt x="718477" y="24968"/>
                  </a:lnTo>
                  <a:lnTo>
                    <a:pt x="710857" y="29438"/>
                  </a:lnTo>
                  <a:lnTo>
                    <a:pt x="705891" y="36360"/>
                  </a:lnTo>
                  <a:lnTo>
                    <a:pt x="704113" y="45313"/>
                  </a:lnTo>
                  <a:lnTo>
                    <a:pt x="704113" y="49022"/>
                  </a:lnTo>
                  <a:lnTo>
                    <a:pt x="716216" y="49022"/>
                  </a:lnTo>
                  <a:lnTo>
                    <a:pt x="716216" y="37477"/>
                  </a:lnTo>
                  <a:lnTo>
                    <a:pt x="721207" y="33210"/>
                  </a:lnTo>
                  <a:lnTo>
                    <a:pt x="735025" y="33210"/>
                  </a:lnTo>
                  <a:lnTo>
                    <a:pt x="740156" y="37477"/>
                  </a:lnTo>
                  <a:lnTo>
                    <a:pt x="740156" y="55435"/>
                  </a:lnTo>
                  <a:lnTo>
                    <a:pt x="740156" y="65252"/>
                  </a:lnTo>
                  <a:lnTo>
                    <a:pt x="740156" y="87337"/>
                  </a:lnTo>
                  <a:lnTo>
                    <a:pt x="734453" y="91325"/>
                  </a:lnTo>
                  <a:lnTo>
                    <a:pt x="720217" y="91325"/>
                  </a:lnTo>
                  <a:lnTo>
                    <a:pt x="715645" y="87757"/>
                  </a:lnTo>
                  <a:lnTo>
                    <a:pt x="715645" y="70104"/>
                  </a:lnTo>
                  <a:lnTo>
                    <a:pt x="720217" y="66408"/>
                  </a:lnTo>
                  <a:lnTo>
                    <a:pt x="740156" y="65252"/>
                  </a:lnTo>
                  <a:lnTo>
                    <a:pt x="740156" y="55435"/>
                  </a:lnTo>
                  <a:lnTo>
                    <a:pt x="703541" y="76644"/>
                  </a:lnTo>
                  <a:lnTo>
                    <a:pt x="703541" y="82067"/>
                  </a:lnTo>
                  <a:lnTo>
                    <a:pt x="704938" y="90157"/>
                  </a:lnTo>
                  <a:lnTo>
                    <a:pt x="708863" y="96151"/>
                  </a:lnTo>
                  <a:lnTo>
                    <a:pt x="714895" y="99872"/>
                  </a:lnTo>
                  <a:lnTo>
                    <a:pt x="722642" y="101155"/>
                  </a:lnTo>
                  <a:lnTo>
                    <a:pt x="730034" y="101155"/>
                  </a:lnTo>
                  <a:lnTo>
                    <a:pt x="735888" y="97878"/>
                  </a:lnTo>
                  <a:lnTo>
                    <a:pt x="740156" y="93764"/>
                  </a:lnTo>
                  <a:lnTo>
                    <a:pt x="740156" y="100012"/>
                  </a:lnTo>
                  <a:lnTo>
                    <a:pt x="752271" y="100012"/>
                  </a:lnTo>
                  <a:lnTo>
                    <a:pt x="752271" y="93764"/>
                  </a:lnTo>
                  <a:lnTo>
                    <a:pt x="752271" y="91325"/>
                  </a:lnTo>
                  <a:lnTo>
                    <a:pt x="752271" y="65252"/>
                  </a:lnTo>
                  <a:lnTo>
                    <a:pt x="752271" y="45313"/>
                  </a:lnTo>
                  <a:close/>
                </a:path>
                <a:path w="1955165" h="125729">
                  <a:moveTo>
                    <a:pt x="815327" y="43040"/>
                  </a:moveTo>
                  <a:lnTo>
                    <a:pt x="813879" y="34734"/>
                  </a:lnTo>
                  <a:lnTo>
                    <a:pt x="809840" y="28562"/>
                  </a:lnTo>
                  <a:lnTo>
                    <a:pt x="803668" y="24714"/>
                  </a:lnTo>
                  <a:lnTo>
                    <a:pt x="795820" y="23380"/>
                  </a:lnTo>
                  <a:lnTo>
                    <a:pt x="788568" y="23380"/>
                  </a:lnTo>
                  <a:lnTo>
                    <a:pt x="782853" y="26504"/>
                  </a:lnTo>
                  <a:lnTo>
                    <a:pt x="778865" y="30492"/>
                  </a:lnTo>
                  <a:lnTo>
                    <a:pt x="778865" y="24523"/>
                  </a:lnTo>
                  <a:lnTo>
                    <a:pt x="766622" y="24523"/>
                  </a:lnTo>
                  <a:lnTo>
                    <a:pt x="766622" y="100012"/>
                  </a:lnTo>
                  <a:lnTo>
                    <a:pt x="778865" y="100012"/>
                  </a:lnTo>
                  <a:lnTo>
                    <a:pt x="778865" y="37198"/>
                  </a:lnTo>
                  <a:lnTo>
                    <a:pt x="783996" y="33197"/>
                  </a:lnTo>
                  <a:lnTo>
                    <a:pt x="798233" y="33197"/>
                  </a:lnTo>
                  <a:lnTo>
                    <a:pt x="803224" y="37058"/>
                  </a:lnTo>
                  <a:lnTo>
                    <a:pt x="803224" y="100012"/>
                  </a:lnTo>
                  <a:lnTo>
                    <a:pt x="815327" y="100012"/>
                  </a:lnTo>
                  <a:lnTo>
                    <a:pt x="815327" y="43040"/>
                  </a:lnTo>
                  <a:close/>
                </a:path>
                <a:path w="1955165" h="125729">
                  <a:moveTo>
                    <a:pt x="1215517" y="50152"/>
                  </a:moveTo>
                  <a:lnTo>
                    <a:pt x="1181188" y="23380"/>
                  </a:lnTo>
                  <a:lnTo>
                    <a:pt x="1164450" y="26212"/>
                  </a:lnTo>
                  <a:lnTo>
                    <a:pt x="1151242" y="34137"/>
                  </a:lnTo>
                  <a:lnTo>
                    <a:pt x="1142568" y="46215"/>
                  </a:lnTo>
                  <a:lnTo>
                    <a:pt x="1139444" y="61544"/>
                  </a:lnTo>
                  <a:lnTo>
                    <a:pt x="1139520" y="87617"/>
                  </a:lnTo>
                  <a:lnTo>
                    <a:pt x="1141945" y="102108"/>
                  </a:lnTo>
                  <a:lnTo>
                    <a:pt x="1149870" y="114236"/>
                  </a:lnTo>
                  <a:lnTo>
                    <a:pt x="1163789" y="122377"/>
                  </a:lnTo>
                  <a:lnTo>
                    <a:pt x="1184313" y="125361"/>
                  </a:lnTo>
                  <a:lnTo>
                    <a:pt x="1191882" y="125361"/>
                  </a:lnTo>
                  <a:lnTo>
                    <a:pt x="1198803" y="124929"/>
                  </a:lnTo>
                  <a:lnTo>
                    <a:pt x="1205420" y="123913"/>
                  </a:lnTo>
                  <a:lnTo>
                    <a:pt x="1215517" y="121945"/>
                  </a:lnTo>
                  <a:lnTo>
                    <a:pt x="1215517" y="114681"/>
                  </a:lnTo>
                  <a:lnTo>
                    <a:pt x="1215517" y="111264"/>
                  </a:lnTo>
                  <a:lnTo>
                    <a:pt x="1212443" y="111798"/>
                  </a:lnTo>
                  <a:lnTo>
                    <a:pt x="1204709" y="112966"/>
                  </a:lnTo>
                  <a:lnTo>
                    <a:pt x="1193800" y="114236"/>
                  </a:lnTo>
                  <a:lnTo>
                    <a:pt x="1192872" y="114236"/>
                  </a:lnTo>
                  <a:lnTo>
                    <a:pt x="1184173" y="114681"/>
                  </a:lnTo>
                  <a:lnTo>
                    <a:pt x="1152613" y="87617"/>
                  </a:lnTo>
                  <a:lnTo>
                    <a:pt x="1152550" y="61544"/>
                  </a:lnTo>
                  <a:lnTo>
                    <a:pt x="1154684" y="50584"/>
                  </a:lnTo>
                  <a:lnTo>
                    <a:pt x="1160665" y="41871"/>
                  </a:lnTo>
                  <a:lnTo>
                    <a:pt x="1169809" y="36131"/>
                  </a:lnTo>
                  <a:lnTo>
                    <a:pt x="1181074" y="34137"/>
                  </a:lnTo>
                  <a:lnTo>
                    <a:pt x="1193533" y="34137"/>
                  </a:lnTo>
                  <a:lnTo>
                    <a:pt x="1202410" y="40182"/>
                  </a:lnTo>
                  <a:lnTo>
                    <a:pt x="1202410" y="53721"/>
                  </a:lnTo>
                  <a:lnTo>
                    <a:pt x="1202410" y="63550"/>
                  </a:lnTo>
                  <a:lnTo>
                    <a:pt x="1202410" y="87198"/>
                  </a:lnTo>
                  <a:lnTo>
                    <a:pt x="1196987" y="91325"/>
                  </a:lnTo>
                  <a:lnTo>
                    <a:pt x="1182751" y="91325"/>
                  </a:lnTo>
                  <a:lnTo>
                    <a:pt x="1178052" y="87617"/>
                  </a:lnTo>
                  <a:lnTo>
                    <a:pt x="1178052" y="68249"/>
                  </a:lnTo>
                  <a:lnTo>
                    <a:pt x="1182751" y="64681"/>
                  </a:lnTo>
                  <a:lnTo>
                    <a:pt x="1202410" y="63550"/>
                  </a:lnTo>
                  <a:lnTo>
                    <a:pt x="1202410" y="53721"/>
                  </a:lnTo>
                  <a:lnTo>
                    <a:pt x="1165948" y="75082"/>
                  </a:lnTo>
                  <a:lnTo>
                    <a:pt x="1165948" y="82067"/>
                  </a:lnTo>
                  <a:lnTo>
                    <a:pt x="1167333" y="90157"/>
                  </a:lnTo>
                  <a:lnTo>
                    <a:pt x="1171219" y="96151"/>
                  </a:lnTo>
                  <a:lnTo>
                    <a:pt x="1177251" y="99872"/>
                  </a:lnTo>
                  <a:lnTo>
                    <a:pt x="1185037" y="101155"/>
                  </a:lnTo>
                  <a:lnTo>
                    <a:pt x="1192441" y="101155"/>
                  </a:lnTo>
                  <a:lnTo>
                    <a:pt x="1198130" y="97878"/>
                  </a:lnTo>
                  <a:lnTo>
                    <a:pt x="1202410" y="93891"/>
                  </a:lnTo>
                  <a:lnTo>
                    <a:pt x="1202410" y="100012"/>
                  </a:lnTo>
                  <a:lnTo>
                    <a:pt x="1215517" y="100012"/>
                  </a:lnTo>
                  <a:lnTo>
                    <a:pt x="1215517" y="93891"/>
                  </a:lnTo>
                  <a:lnTo>
                    <a:pt x="1215517" y="91325"/>
                  </a:lnTo>
                  <a:lnTo>
                    <a:pt x="1215517" y="63550"/>
                  </a:lnTo>
                  <a:lnTo>
                    <a:pt x="1215517" y="50152"/>
                  </a:lnTo>
                  <a:close/>
                </a:path>
                <a:path w="1955165" h="125729">
                  <a:moveTo>
                    <a:pt x="1278420" y="304"/>
                  </a:moveTo>
                  <a:lnTo>
                    <a:pt x="1266304" y="304"/>
                  </a:lnTo>
                  <a:lnTo>
                    <a:pt x="1266304" y="30492"/>
                  </a:lnTo>
                  <a:lnTo>
                    <a:pt x="1266304" y="43180"/>
                  </a:lnTo>
                  <a:lnTo>
                    <a:pt x="1266304" y="81356"/>
                  </a:lnTo>
                  <a:lnTo>
                    <a:pt x="1266063" y="86614"/>
                  </a:lnTo>
                  <a:lnTo>
                    <a:pt x="1266024" y="87337"/>
                  </a:lnTo>
                  <a:lnTo>
                    <a:pt x="1260894" y="91313"/>
                  </a:lnTo>
                  <a:lnTo>
                    <a:pt x="1246936" y="91313"/>
                  </a:lnTo>
                  <a:lnTo>
                    <a:pt x="1241958" y="86614"/>
                  </a:lnTo>
                  <a:lnTo>
                    <a:pt x="1241958" y="37896"/>
                  </a:lnTo>
                  <a:lnTo>
                    <a:pt x="1246936" y="33197"/>
                  </a:lnTo>
                  <a:lnTo>
                    <a:pt x="1260894" y="33197"/>
                  </a:lnTo>
                  <a:lnTo>
                    <a:pt x="1266024" y="37338"/>
                  </a:lnTo>
                  <a:lnTo>
                    <a:pt x="1266304" y="43180"/>
                  </a:lnTo>
                  <a:lnTo>
                    <a:pt x="1266304" y="30492"/>
                  </a:lnTo>
                  <a:lnTo>
                    <a:pt x="1262176" y="26504"/>
                  </a:lnTo>
                  <a:lnTo>
                    <a:pt x="1256626" y="23380"/>
                  </a:lnTo>
                  <a:lnTo>
                    <a:pt x="1249502" y="23380"/>
                  </a:lnTo>
                  <a:lnTo>
                    <a:pt x="1241552" y="24841"/>
                  </a:lnTo>
                  <a:lnTo>
                    <a:pt x="1235278" y="28994"/>
                  </a:lnTo>
                  <a:lnTo>
                    <a:pt x="1231163" y="35458"/>
                  </a:lnTo>
                  <a:lnTo>
                    <a:pt x="1229817" y="43180"/>
                  </a:lnTo>
                  <a:lnTo>
                    <a:pt x="1229817" y="81356"/>
                  </a:lnTo>
                  <a:lnTo>
                    <a:pt x="1231163" y="89065"/>
                  </a:lnTo>
                  <a:lnTo>
                    <a:pt x="1235278" y="95542"/>
                  </a:lnTo>
                  <a:lnTo>
                    <a:pt x="1241552" y="99695"/>
                  </a:lnTo>
                  <a:lnTo>
                    <a:pt x="1249502" y="101155"/>
                  </a:lnTo>
                  <a:lnTo>
                    <a:pt x="1256626" y="101155"/>
                  </a:lnTo>
                  <a:lnTo>
                    <a:pt x="1262176" y="98018"/>
                  </a:lnTo>
                  <a:lnTo>
                    <a:pt x="1266304" y="94030"/>
                  </a:lnTo>
                  <a:lnTo>
                    <a:pt x="1266304" y="100012"/>
                  </a:lnTo>
                  <a:lnTo>
                    <a:pt x="1278420" y="100012"/>
                  </a:lnTo>
                  <a:lnTo>
                    <a:pt x="1278420" y="94030"/>
                  </a:lnTo>
                  <a:lnTo>
                    <a:pt x="1278420" y="91313"/>
                  </a:lnTo>
                  <a:lnTo>
                    <a:pt x="1278420" y="33197"/>
                  </a:lnTo>
                  <a:lnTo>
                    <a:pt x="1278420" y="30492"/>
                  </a:lnTo>
                  <a:lnTo>
                    <a:pt x="1278420" y="304"/>
                  </a:lnTo>
                  <a:close/>
                </a:path>
                <a:path w="1955165" h="125729">
                  <a:moveTo>
                    <a:pt x="1339367" y="72250"/>
                  </a:moveTo>
                  <a:lnTo>
                    <a:pt x="1334795" y="64973"/>
                  </a:lnTo>
                  <a:lnTo>
                    <a:pt x="1327531" y="61417"/>
                  </a:lnTo>
                  <a:lnTo>
                    <a:pt x="1306029" y="51295"/>
                  </a:lnTo>
                  <a:lnTo>
                    <a:pt x="1303743" y="47599"/>
                  </a:lnTo>
                  <a:lnTo>
                    <a:pt x="1303743" y="37058"/>
                  </a:lnTo>
                  <a:lnTo>
                    <a:pt x="1308442" y="33197"/>
                  </a:lnTo>
                  <a:lnTo>
                    <a:pt x="1321409" y="33197"/>
                  </a:lnTo>
                  <a:lnTo>
                    <a:pt x="1325968" y="37617"/>
                  </a:lnTo>
                  <a:lnTo>
                    <a:pt x="1325968" y="47879"/>
                  </a:lnTo>
                  <a:lnTo>
                    <a:pt x="1338224" y="47879"/>
                  </a:lnTo>
                  <a:lnTo>
                    <a:pt x="1338224" y="45034"/>
                  </a:lnTo>
                  <a:lnTo>
                    <a:pt x="1336509" y="36182"/>
                  </a:lnTo>
                  <a:lnTo>
                    <a:pt x="1331734" y="29349"/>
                  </a:lnTo>
                  <a:lnTo>
                    <a:pt x="1324394" y="24942"/>
                  </a:lnTo>
                  <a:lnTo>
                    <a:pt x="1315008" y="23380"/>
                  </a:lnTo>
                  <a:lnTo>
                    <a:pt x="1305763" y="24866"/>
                  </a:lnTo>
                  <a:lnTo>
                    <a:pt x="1298511" y="29070"/>
                  </a:lnTo>
                  <a:lnTo>
                    <a:pt x="1293761" y="35636"/>
                  </a:lnTo>
                  <a:lnTo>
                    <a:pt x="1292072" y="44183"/>
                  </a:lnTo>
                  <a:lnTo>
                    <a:pt x="1292072" y="52438"/>
                  </a:lnTo>
                  <a:lnTo>
                    <a:pt x="1296339" y="59575"/>
                  </a:lnTo>
                  <a:lnTo>
                    <a:pt x="1303604" y="63271"/>
                  </a:lnTo>
                  <a:lnTo>
                    <a:pt x="1321409" y="71526"/>
                  </a:lnTo>
                  <a:lnTo>
                    <a:pt x="1325397" y="73520"/>
                  </a:lnTo>
                  <a:lnTo>
                    <a:pt x="1327683" y="77076"/>
                  </a:lnTo>
                  <a:lnTo>
                    <a:pt x="1327683" y="87477"/>
                  </a:lnTo>
                  <a:lnTo>
                    <a:pt x="1322552" y="91325"/>
                  </a:lnTo>
                  <a:lnTo>
                    <a:pt x="1308442" y="91325"/>
                  </a:lnTo>
                  <a:lnTo>
                    <a:pt x="1303464" y="86918"/>
                  </a:lnTo>
                  <a:lnTo>
                    <a:pt x="1303464" y="76644"/>
                  </a:lnTo>
                  <a:lnTo>
                    <a:pt x="1291209" y="76644"/>
                  </a:lnTo>
                  <a:lnTo>
                    <a:pt x="1291209" y="79502"/>
                  </a:lnTo>
                  <a:lnTo>
                    <a:pt x="1292987" y="88353"/>
                  </a:lnTo>
                  <a:lnTo>
                    <a:pt x="1297990" y="95186"/>
                  </a:lnTo>
                  <a:lnTo>
                    <a:pt x="1305687" y="99593"/>
                  </a:lnTo>
                  <a:lnTo>
                    <a:pt x="1315567" y="101155"/>
                  </a:lnTo>
                  <a:lnTo>
                    <a:pt x="1325105" y="99669"/>
                  </a:lnTo>
                  <a:lnTo>
                    <a:pt x="1332649" y="95491"/>
                  </a:lnTo>
                  <a:lnTo>
                    <a:pt x="1337589" y="89014"/>
                  </a:lnTo>
                  <a:lnTo>
                    <a:pt x="1339367" y="80645"/>
                  </a:lnTo>
                  <a:lnTo>
                    <a:pt x="1339367" y="72250"/>
                  </a:lnTo>
                  <a:close/>
                </a:path>
                <a:path w="1955165" h="125729">
                  <a:moveTo>
                    <a:pt x="1400136" y="45300"/>
                  </a:moveTo>
                  <a:lnTo>
                    <a:pt x="1398320" y="36360"/>
                  </a:lnTo>
                  <a:lnTo>
                    <a:pt x="1393228" y="29438"/>
                  </a:lnTo>
                  <a:lnTo>
                    <a:pt x="1385481" y="24968"/>
                  </a:lnTo>
                  <a:lnTo>
                    <a:pt x="1375638" y="23380"/>
                  </a:lnTo>
                  <a:lnTo>
                    <a:pt x="1365707" y="24968"/>
                  </a:lnTo>
                  <a:lnTo>
                    <a:pt x="1357858" y="29438"/>
                  </a:lnTo>
                  <a:lnTo>
                    <a:pt x="1352702" y="36360"/>
                  </a:lnTo>
                  <a:lnTo>
                    <a:pt x="1350848" y="45300"/>
                  </a:lnTo>
                  <a:lnTo>
                    <a:pt x="1350848" y="79209"/>
                  </a:lnTo>
                  <a:lnTo>
                    <a:pt x="1352702" y="88176"/>
                  </a:lnTo>
                  <a:lnTo>
                    <a:pt x="1357858" y="95097"/>
                  </a:lnTo>
                  <a:lnTo>
                    <a:pt x="1365707" y="99568"/>
                  </a:lnTo>
                  <a:lnTo>
                    <a:pt x="1375638" y="101142"/>
                  </a:lnTo>
                  <a:lnTo>
                    <a:pt x="1385481" y="99568"/>
                  </a:lnTo>
                  <a:lnTo>
                    <a:pt x="1393228" y="95097"/>
                  </a:lnTo>
                  <a:lnTo>
                    <a:pt x="1398320" y="88176"/>
                  </a:lnTo>
                  <a:lnTo>
                    <a:pt x="1400136" y="79209"/>
                  </a:lnTo>
                  <a:lnTo>
                    <a:pt x="1400136" y="74650"/>
                  </a:lnTo>
                  <a:lnTo>
                    <a:pt x="1388021" y="74650"/>
                  </a:lnTo>
                  <a:lnTo>
                    <a:pt x="1388021" y="87045"/>
                  </a:lnTo>
                  <a:lnTo>
                    <a:pt x="1382763" y="91313"/>
                  </a:lnTo>
                  <a:lnTo>
                    <a:pt x="1368234" y="91313"/>
                  </a:lnTo>
                  <a:lnTo>
                    <a:pt x="1363103" y="87045"/>
                  </a:lnTo>
                  <a:lnTo>
                    <a:pt x="1363103" y="37477"/>
                  </a:lnTo>
                  <a:lnTo>
                    <a:pt x="1368234" y="33197"/>
                  </a:lnTo>
                  <a:lnTo>
                    <a:pt x="1382763" y="33197"/>
                  </a:lnTo>
                  <a:lnTo>
                    <a:pt x="1388021" y="37477"/>
                  </a:lnTo>
                  <a:lnTo>
                    <a:pt x="1388021" y="44170"/>
                  </a:lnTo>
                  <a:lnTo>
                    <a:pt x="1388021" y="49860"/>
                  </a:lnTo>
                  <a:lnTo>
                    <a:pt x="1400136" y="49860"/>
                  </a:lnTo>
                  <a:lnTo>
                    <a:pt x="1400136" y="45300"/>
                  </a:lnTo>
                  <a:close/>
                </a:path>
                <a:path w="1955165" h="125729">
                  <a:moveTo>
                    <a:pt x="1461643" y="24523"/>
                  </a:moveTo>
                  <a:lnTo>
                    <a:pt x="1449527" y="24523"/>
                  </a:lnTo>
                  <a:lnTo>
                    <a:pt x="1449527" y="87337"/>
                  </a:lnTo>
                  <a:lnTo>
                    <a:pt x="1444409" y="91325"/>
                  </a:lnTo>
                  <a:lnTo>
                    <a:pt x="1430159" y="91325"/>
                  </a:lnTo>
                  <a:lnTo>
                    <a:pt x="1425181" y="87490"/>
                  </a:lnTo>
                  <a:lnTo>
                    <a:pt x="1425181" y="24523"/>
                  </a:lnTo>
                  <a:lnTo>
                    <a:pt x="1412925" y="24523"/>
                  </a:lnTo>
                  <a:lnTo>
                    <a:pt x="1412925" y="81508"/>
                  </a:lnTo>
                  <a:lnTo>
                    <a:pt x="1414399" y="89801"/>
                  </a:lnTo>
                  <a:lnTo>
                    <a:pt x="1418463" y="95973"/>
                  </a:lnTo>
                  <a:lnTo>
                    <a:pt x="1424647" y="99822"/>
                  </a:lnTo>
                  <a:lnTo>
                    <a:pt x="1432433" y="101155"/>
                  </a:lnTo>
                  <a:lnTo>
                    <a:pt x="1439710" y="101155"/>
                  </a:lnTo>
                  <a:lnTo>
                    <a:pt x="1445399" y="98018"/>
                  </a:lnTo>
                  <a:lnTo>
                    <a:pt x="1449527" y="94043"/>
                  </a:lnTo>
                  <a:lnTo>
                    <a:pt x="1449527" y="100012"/>
                  </a:lnTo>
                  <a:lnTo>
                    <a:pt x="1461643" y="100012"/>
                  </a:lnTo>
                  <a:lnTo>
                    <a:pt x="1461643" y="24523"/>
                  </a:lnTo>
                  <a:close/>
                </a:path>
                <a:path w="1955165" h="125729">
                  <a:moveTo>
                    <a:pt x="1519428" y="24523"/>
                  </a:moveTo>
                  <a:lnTo>
                    <a:pt x="1474838" y="24523"/>
                  </a:lnTo>
                  <a:lnTo>
                    <a:pt x="1474838" y="34340"/>
                  </a:lnTo>
                  <a:lnTo>
                    <a:pt x="1505191" y="34340"/>
                  </a:lnTo>
                  <a:lnTo>
                    <a:pt x="1474431" y="92176"/>
                  </a:lnTo>
                  <a:lnTo>
                    <a:pt x="1474431" y="100012"/>
                  </a:lnTo>
                  <a:lnTo>
                    <a:pt x="1519288" y="100012"/>
                  </a:lnTo>
                  <a:lnTo>
                    <a:pt x="1519288" y="90182"/>
                  </a:lnTo>
                  <a:lnTo>
                    <a:pt x="1488655" y="90182"/>
                  </a:lnTo>
                  <a:lnTo>
                    <a:pt x="1519428" y="32359"/>
                  </a:lnTo>
                  <a:lnTo>
                    <a:pt x="1519428" y="24523"/>
                  </a:lnTo>
                  <a:close/>
                </a:path>
                <a:path w="1955165" h="125729">
                  <a:moveTo>
                    <a:pt x="1580934" y="43027"/>
                  </a:moveTo>
                  <a:lnTo>
                    <a:pt x="1579486" y="34734"/>
                  </a:lnTo>
                  <a:lnTo>
                    <a:pt x="1578483" y="33197"/>
                  </a:lnTo>
                  <a:lnTo>
                    <a:pt x="1576717" y="30492"/>
                  </a:lnTo>
                  <a:lnTo>
                    <a:pt x="1575447" y="28562"/>
                  </a:lnTo>
                  <a:lnTo>
                    <a:pt x="1569275" y="24714"/>
                  </a:lnTo>
                  <a:lnTo>
                    <a:pt x="1568831" y="24650"/>
                  </a:lnTo>
                  <a:lnTo>
                    <a:pt x="1568831" y="37045"/>
                  </a:lnTo>
                  <a:lnTo>
                    <a:pt x="1568831" y="87477"/>
                  </a:lnTo>
                  <a:lnTo>
                    <a:pt x="1563839" y="91313"/>
                  </a:lnTo>
                  <a:lnTo>
                    <a:pt x="1549742" y="91313"/>
                  </a:lnTo>
                  <a:lnTo>
                    <a:pt x="1544624" y="87604"/>
                  </a:lnTo>
                  <a:lnTo>
                    <a:pt x="1544472" y="81495"/>
                  </a:lnTo>
                  <a:lnTo>
                    <a:pt x="1544472" y="43027"/>
                  </a:lnTo>
                  <a:lnTo>
                    <a:pt x="1544624" y="37045"/>
                  </a:lnTo>
                  <a:lnTo>
                    <a:pt x="1549742" y="33197"/>
                  </a:lnTo>
                  <a:lnTo>
                    <a:pt x="1563839" y="33197"/>
                  </a:lnTo>
                  <a:lnTo>
                    <a:pt x="1568831" y="37045"/>
                  </a:lnTo>
                  <a:lnTo>
                    <a:pt x="1568831" y="24650"/>
                  </a:lnTo>
                  <a:lnTo>
                    <a:pt x="1561426" y="23380"/>
                  </a:lnTo>
                  <a:lnTo>
                    <a:pt x="1554162" y="23380"/>
                  </a:lnTo>
                  <a:lnTo>
                    <a:pt x="1548460" y="26492"/>
                  </a:lnTo>
                  <a:lnTo>
                    <a:pt x="1544472" y="30492"/>
                  </a:lnTo>
                  <a:lnTo>
                    <a:pt x="1544472" y="304"/>
                  </a:lnTo>
                  <a:lnTo>
                    <a:pt x="1532216" y="304"/>
                  </a:lnTo>
                  <a:lnTo>
                    <a:pt x="1532216" y="100012"/>
                  </a:lnTo>
                  <a:lnTo>
                    <a:pt x="1544472" y="100012"/>
                  </a:lnTo>
                  <a:lnTo>
                    <a:pt x="1544472" y="94170"/>
                  </a:lnTo>
                  <a:lnTo>
                    <a:pt x="1548460" y="98005"/>
                  </a:lnTo>
                  <a:lnTo>
                    <a:pt x="1554162" y="101142"/>
                  </a:lnTo>
                  <a:lnTo>
                    <a:pt x="1561426" y="101142"/>
                  </a:lnTo>
                  <a:lnTo>
                    <a:pt x="1569275" y="99822"/>
                  </a:lnTo>
                  <a:lnTo>
                    <a:pt x="1575447" y="95973"/>
                  </a:lnTo>
                  <a:lnTo>
                    <a:pt x="1576628" y="94170"/>
                  </a:lnTo>
                  <a:lnTo>
                    <a:pt x="1578495" y="91313"/>
                  </a:lnTo>
                  <a:lnTo>
                    <a:pt x="1579486" y="89801"/>
                  </a:lnTo>
                  <a:lnTo>
                    <a:pt x="1580934" y="81495"/>
                  </a:lnTo>
                  <a:lnTo>
                    <a:pt x="1580934" y="43027"/>
                  </a:lnTo>
                  <a:close/>
                </a:path>
                <a:path w="1955165" h="125729">
                  <a:moveTo>
                    <a:pt x="1643151" y="45300"/>
                  </a:moveTo>
                  <a:lnTo>
                    <a:pt x="1641322" y="36360"/>
                  </a:lnTo>
                  <a:lnTo>
                    <a:pt x="1639011" y="33197"/>
                  </a:lnTo>
                  <a:lnTo>
                    <a:pt x="1636242" y="29438"/>
                  </a:lnTo>
                  <a:lnTo>
                    <a:pt x="1631035" y="26441"/>
                  </a:lnTo>
                  <a:lnTo>
                    <a:pt x="1631035" y="37477"/>
                  </a:lnTo>
                  <a:lnTo>
                    <a:pt x="1631035" y="56845"/>
                  </a:lnTo>
                  <a:lnTo>
                    <a:pt x="1606118" y="56845"/>
                  </a:lnTo>
                  <a:lnTo>
                    <a:pt x="1606118" y="37477"/>
                  </a:lnTo>
                  <a:lnTo>
                    <a:pt x="1611236" y="33197"/>
                  </a:lnTo>
                  <a:lnTo>
                    <a:pt x="1625765" y="33197"/>
                  </a:lnTo>
                  <a:lnTo>
                    <a:pt x="1631035" y="37477"/>
                  </a:lnTo>
                  <a:lnTo>
                    <a:pt x="1631035" y="26441"/>
                  </a:lnTo>
                  <a:lnTo>
                    <a:pt x="1628482" y="24968"/>
                  </a:lnTo>
                  <a:lnTo>
                    <a:pt x="1618640" y="23380"/>
                  </a:lnTo>
                  <a:lnTo>
                    <a:pt x="1608709" y="24968"/>
                  </a:lnTo>
                  <a:lnTo>
                    <a:pt x="1600860" y="29438"/>
                  </a:lnTo>
                  <a:lnTo>
                    <a:pt x="1595716" y="36360"/>
                  </a:lnTo>
                  <a:lnTo>
                    <a:pt x="1593862" y="45300"/>
                  </a:lnTo>
                  <a:lnTo>
                    <a:pt x="1593862" y="79209"/>
                  </a:lnTo>
                  <a:lnTo>
                    <a:pt x="1595716" y="88176"/>
                  </a:lnTo>
                  <a:lnTo>
                    <a:pt x="1600860" y="95097"/>
                  </a:lnTo>
                  <a:lnTo>
                    <a:pt x="1608709" y="99568"/>
                  </a:lnTo>
                  <a:lnTo>
                    <a:pt x="1618640" y="101142"/>
                  </a:lnTo>
                  <a:lnTo>
                    <a:pt x="1628482" y="99568"/>
                  </a:lnTo>
                  <a:lnTo>
                    <a:pt x="1636242" y="95097"/>
                  </a:lnTo>
                  <a:lnTo>
                    <a:pt x="1639011" y="91313"/>
                  </a:lnTo>
                  <a:lnTo>
                    <a:pt x="1641322" y="88176"/>
                  </a:lnTo>
                  <a:lnTo>
                    <a:pt x="1643151" y="79209"/>
                  </a:lnTo>
                  <a:lnTo>
                    <a:pt x="1643151" y="76492"/>
                  </a:lnTo>
                  <a:lnTo>
                    <a:pt x="1631035" y="76492"/>
                  </a:lnTo>
                  <a:lnTo>
                    <a:pt x="1631035" y="87045"/>
                  </a:lnTo>
                  <a:lnTo>
                    <a:pt x="1625765" y="91313"/>
                  </a:lnTo>
                  <a:lnTo>
                    <a:pt x="1611236" y="91313"/>
                  </a:lnTo>
                  <a:lnTo>
                    <a:pt x="1606118" y="87045"/>
                  </a:lnTo>
                  <a:lnTo>
                    <a:pt x="1606118" y="66814"/>
                  </a:lnTo>
                  <a:lnTo>
                    <a:pt x="1643151" y="66814"/>
                  </a:lnTo>
                  <a:lnTo>
                    <a:pt x="1643151" y="56845"/>
                  </a:lnTo>
                  <a:lnTo>
                    <a:pt x="1643151" y="45300"/>
                  </a:lnTo>
                  <a:close/>
                </a:path>
                <a:path w="1955165" h="125729">
                  <a:moveTo>
                    <a:pt x="1706511" y="100012"/>
                  </a:moveTo>
                  <a:lnTo>
                    <a:pt x="1681010" y="60985"/>
                  </a:lnTo>
                  <a:lnTo>
                    <a:pt x="1704225" y="24511"/>
                  </a:lnTo>
                  <a:lnTo>
                    <a:pt x="1690700" y="24511"/>
                  </a:lnTo>
                  <a:lnTo>
                    <a:pt x="1668475" y="60261"/>
                  </a:lnTo>
                  <a:lnTo>
                    <a:pt x="1668475" y="304"/>
                  </a:lnTo>
                  <a:lnTo>
                    <a:pt x="1656232" y="304"/>
                  </a:lnTo>
                  <a:lnTo>
                    <a:pt x="1656232" y="100012"/>
                  </a:lnTo>
                  <a:lnTo>
                    <a:pt x="1668475" y="100012"/>
                  </a:lnTo>
                  <a:lnTo>
                    <a:pt x="1668475" y="61683"/>
                  </a:lnTo>
                  <a:lnTo>
                    <a:pt x="1692986" y="100012"/>
                  </a:lnTo>
                  <a:lnTo>
                    <a:pt x="1706511" y="100012"/>
                  </a:lnTo>
                  <a:close/>
                </a:path>
                <a:path w="1955165" h="125729">
                  <a:moveTo>
                    <a:pt x="1727136" y="24511"/>
                  </a:moveTo>
                  <a:lnTo>
                    <a:pt x="1714881" y="24511"/>
                  </a:lnTo>
                  <a:lnTo>
                    <a:pt x="1714881" y="99999"/>
                  </a:lnTo>
                  <a:lnTo>
                    <a:pt x="1727136" y="99999"/>
                  </a:lnTo>
                  <a:lnTo>
                    <a:pt x="1727136" y="24511"/>
                  </a:lnTo>
                  <a:close/>
                </a:path>
                <a:path w="1955165" h="125729">
                  <a:moveTo>
                    <a:pt x="1727136" y="0"/>
                  </a:moveTo>
                  <a:lnTo>
                    <a:pt x="1714881" y="0"/>
                  </a:lnTo>
                  <a:lnTo>
                    <a:pt x="1714881" y="13398"/>
                  </a:lnTo>
                  <a:lnTo>
                    <a:pt x="1727136" y="13398"/>
                  </a:lnTo>
                  <a:lnTo>
                    <a:pt x="1727136" y="0"/>
                  </a:lnTo>
                  <a:close/>
                </a:path>
                <a:path w="1955165" h="125729">
                  <a:moveTo>
                    <a:pt x="1787931" y="72250"/>
                  </a:moveTo>
                  <a:lnTo>
                    <a:pt x="1783372" y="64973"/>
                  </a:lnTo>
                  <a:lnTo>
                    <a:pt x="1776107" y="61417"/>
                  </a:lnTo>
                  <a:lnTo>
                    <a:pt x="1754593" y="51295"/>
                  </a:lnTo>
                  <a:lnTo>
                    <a:pt x="1752307" y="47599"/>
                  </a:lnTo>
                  <a:lnTo>
                    <a:pt x="1752307" y="37058"/>
                  </a:lnTo>
                  <a:lnTo>
                    <a:pt x="1757019" y="33197"/>
                  </a:lnTo>
                  <a:lnTo>
                    <a:pt x="1769986" y="33197"/>
                  </a:lnTo>
                  <a:lnTo>
                    <a:pt x="1774532" y="37617"/>
                  </a:lnTo>
                  <a:lnTo>
                    <a:pt x="1774532" y="47879"/>
                  </a:lnTo>
                  <a:lnTo>
                    <a:pt x="1786788" y="47879"/>
                  </a:lnTo>
                  <a:lnTo>
                    <a:pt x="1786788" y="45034"/>
                  </a:lnTo>
                  <a:lnTo>
                    <a:pt x="1785086" y="36182"/>
                  </a:lnTo>
                  <a:lnTo>
                    <a:pt x="1780311" y="29349"/>
                  </a:lnTo>
                  <a:lnTo>
                    <a:pt x="1772970" y="24942"/>
                  </a:lnTo>
                  <a:lnTo>
                    <a:pt x="1763572" y="23380"/>
                  </a:lnTo>
                  <a:lnTo>
                    <a:pt x="1754339" y="24866"/>
                  </a:lnTo>
                  <a:lnTo>
                    <a:pt x="1747088" y="29070"/>
                  </a:lnTo>
                  <a:lnTo>
                    <a:pt x="1742338" y="35636"/>
                  </a:lnTo>
                  <a:lnTo>
                    <a:pt x="1740636" y="44183"/>
                  </a:lnTo>
                  <a:lnTo>
                    <a:pt x="1740636" y="52438"/>
                  </a:lnTo>
                  <a:lnTo>
                    <a:pt x="1744903" y="59575"/>
                  </a:lnTo>
                  <a:lnTo>
                    <a:pt x="1752168" y="63271"/>
                  </a:lnTo>
                  <a:lnTo>
                    <a:pt x="1769986" y="71526"/>
                  </a:lnTo>
                  <a:lnTo>
                    <a:pt x="1773961" y="73520"/>
                  </a:lnTo>
                  <a:lnTo>
                    <a:pt x="1776247" y="77076"/>
                  </a:lnTo>
                  <a:lnTo>
                    <a:pt x="1776247" y="87477"/>
                  </a:lnTo>
                  <a:lnTo>
                    <a:pt x="1771116" y="91325"/>
                  </a:lnTo>
                  <a:lnTo>
                    <a:pt x="1757019" y="91325"/>
                  </a:lnTo>
                  <a:lnTo>
                    <a:pt x="1752041" y="86918"/>
                  </a:lnTo>
                  <a:lnTo>
                    <a:pt x="1752041" y="76644"/>
                  </a:lnTo>
                  <a:lnTo>
                    <a:pt x="1739785" y="76644"/>
                  </a:lnTo>
                  <a:lnTo>
                    <a:pt x="1739785" y="79502"/>
                  </a:lnTo>
                  <a:lnTo>
                    <a:pt x="1741563" y="88353"/>
                  </a:lnTo>
                  <a:lnTo>
                    <a:pt x="1746567" y="95186"/>
                  </a:lnTo>
                  <a:lnTo>
                    <a:pt x="1754263" y="99593"/>
                  </a:lnTo>
                  <a:lnTo>
                    <a:pt x="1764144" y="101155"/>
                  </a:lnTo>
                  <a:lnTo>
                    <a:pt x="1773682" y="99669"/>
                  </a:lnTo>
                  <a:lnTo>
                    <a:pt x="1781213" y="95491"/>
                  </a:lnTo>
                  <a:lnTo>
                    <a:pt x="1786153" y="89014"/>
                  </a:lnTo>
                  <a:lnTo>
                    <a:pt x="1787931" y="80645"/>
                  </a:lnTo>
                  <a:lnTo>
                    <a:pt x="1787931" y="72250"/>
                  </a:lnTo>
                  <a:close/>
                </a:path>
                <a:path w="1955165" h="125729">
                  <a:moveTo>
                    <a:pt x="1833918" y="24523"/>
                  </a:moveTo>
                  <a:lnTo>
                    <a:pt x="1819249" y="24523"/>
                  </a:lnTo>
                  <a:lnTo>
                    <a:pt x="1819249" y="8267"/>
                  </a:lnTo>
                  <a:lnTo>
                    <a:pt x="1807133" y="8267"/>
                  </a:lnTo>
                  <a:lnTo>
                    <a:pt x="1807133" y="24523"/>
                  </a:lnTo>
                  <a:lnTo>
                    <a:pt x="1793887" y="24523"/>
                  </a:lnTo>
                  <a:lnTo>
                    <a:pt x="1793887" y="34340"/>
                  </a:lnTo>
                  <a:lnTo>
                    <a:pt x="1807133" y="34340"/>
                  </a:lnTo>
                  <a:lnTo>
                    <a:pt x="1807133" y="82207"/>
                  </a:lnTo>
                  <a:lnTo>
                    <a:pt x="1808683" y="89496"/>
                  </a:lnTo>
                  <a:lnTo>
                    <a:pt x="1813026" y="95110"/>
                  </a:lnTo>
                  <a:lnTo>
                    <a:pt x="1819694" y="98729"/>
                  </a:lnTo>
                  <a:lnTo>
                    <a:pt x="1828228" y="100012"/>
                  </a:lnTo>
                  <a:lnTo>
                    <a:pt x="1833918" y="100012"/>
                  </a:lnTo>
                  <a:lnTo>
                    <a:pt x="1833918" y="90182"/>
                  </a:lnTo>
                  <a:lnTo>
                    <a:pt x="1822945" y="90182"/>
                  </a:lnTo>
                  <a:lnTo>
                    <a:pt x="1819249" y="87198"/>
                  </a:lnTo>
                  <a:lnTo>
                    <a:pt x="1819249" y="34340"/>
                  </a:lnTo>
                  <a:lnTo>
                    <a:pt x="1833918" y="34340"/>
                  </a:lnTo>
                  <a:lnTo>
                    <a:pt x="1833918" y="24523"/>
                  </a:lnTo>
                  <a:close/>
                </a:path>
                <a:path w="1955165" h="125729">
                  <a:moveTo>
                    <a:pt x="1891703" y="45313"/>
                  </a:moveTo>
                  <a:lnTo>
                    <a:pt x="1889912" y="36360"/>
                  </a:lnTo>
                  <a:lnTo>
                    <a:pt x="1887626" y="33210"/>
                  </a:lnTo>
                  <a:lnTo>
                    <a:pt x="1884908" y="29438"/>
                  </a:lnTo>
                  <a:lnTo>
                    <a:pt x="1877288" y="24968"/>
                  </a:lnTo>
                  <a:lnTo>
                    <a:pt x="1867636" y="23393"/>
                  </a:lnTo>
                  <a:lnTo>
                    <a:pt x="1857921" y="24968"/>
                  </a:lnTo>
                  <a:lnTo>
                    <a:pt x="1850313" y="29438"/>
                  </a:lnTo>
                  <a:lnTo>
                    <a:pt x="1845335" y="36360"/>
                  </a:lnTo>
                  <a:lnTo>
                    <a:pt x="1843557" y="45313"/>
                  </a:lnTo>
                  <a:lnTo>
                    <a:pt x="1843557" y="49022"/>
                  </a:lnTo>
                  <a:lnTo>
                    <a:pt x="1855660" y="49022"/>
                  </a:lnTo>
                  <a:lnTo>
                    <a:pt x="1855660" y="37477"/>
                  </a:lnTo>
                  <a:lnTo>
                    <a:pt x="1860651" y="33210"/>
                  </a:lnTo>
                  <a:lnTo>
                    <a:pt x="1874469" y="33210"/>
                  </a:lnTo>
                  <a:lnTo>
                    <a:pt x="1879600" y="37477"/>
                  </a:lnTo>
                  <a:lnTo>
                    <a:pt x="1879600" y="55435"/>
                  </a:lnTo>
                  <a:lnTo>
                    <a:pt x="1879600" y="65252"/>
                  </a:lnTo>
                  <a:lnTo>
                    <a:pt x="1879600" y="87337"/>
                  </a:lnTo>
                  <a:lnTo>
                    <a:pt x="1873897" y="91325"/>
                  </a:lnTo>
                  <a:lnTo>
                    <a:pt x="1859661" y="91325"/>
                  </a:lnTo>
                  <a:lnTo>
                    <a:pt x="1855089" y="87757"/>
                  </a:lnTo>
                  <a:lnTo>
                    <a:pt x="1855089" y="70104"/>
                  </a:lnTo>
                  <a:lnTo>
                    <a:pt x="1859661" y="66408"/>
                  </a:lnTo>
                  <a:lnTo>
                    <a:pt x="1879600" y="65252"/>
                  </a:lnTo>
                  <a:lnTo>
                    <a:pt x="1879600" y="55435"/>
                  </a:lnTo>
                  <a:lnTo>
                    <a:pt x="1842985" y="76644"/>
                  </a:lnTo>
                  <a:lnTo>
                    <a:pt x="1842985" y="82067"/>
                  </a:lnTo>
                  <a:lnTo>
                    <a:pt x="1844395" y="90157"/>
                  </a:lnTo>
                  <a:lnTo>
                    <a:pt x="1848319" y="96151"/>
                  </a:lnTo>
                  <a:lnTo>
                    <a:pt x="1854352" y="99872"/>
                  </a:lnTo>
                  <a:lnTo>
                    <a:pt x="1862086" y="101155"/>
                  </a:lnTo>
                  <a:lnTo>
                    <a:pt x="1869478" y="101155"/>
                  </a:lnTo>
                  <a:lnTo>
                    <a:pt x="1875320" y="97878"/>
                  </a:lnTo>
                  <a:lnTo>
                    <a:pt x="1879600" y="93764"/>
                  </a:lnTo>
                  <a:lnTo>
                    <a:pt x="1879600" y="100012"/>
                  </a:lnTo>
                  <a:lnTo>
                    <a:pt x="1891703" y="100012"/>
                  </a:lnTo>
                  <a:lnTo>
                    <a:pt x="1891703" y="93764"/>
                  </a:lnTo>
                  <a:lnTo>
                    <a:pt x="1891703" y="91325"/>
                  </a:lnTo>
                  <a:lnTo>
                    <a:pt x="1891703" y="65252"/>
                  </a:lnTo>
                  <a:lnTo>
                    <a:pt x="1891703" y="45313"/>
                  </a:lnTo>
                  <a:close/>
                </a:path>
                <a:path w="1955165" h="125729">
                  <a:moveTo>
                    <a:pt x="1954771" y="43040"/>
                  </a:moveTo>
                  <a:lnTo>
                    <a:pt x="1953323" y="34734"/>
                  </a:lnTo>
                  <a:lnTo>
                    <a:pt x="1949297" y="28562"/>
                  </a:lnTo>
                  <a:lnTo>
                    <a:pt x="1943125" y="24714"/>
                  </a:lnTo>
                  <a:lnTo>
                    <a:pt x="1935264" y="23380"/>
                  </a:lnTo>
                  <a:lnTo>
                    <a:pt x="1928012" y="23380"/>
                  </a:lnTo>
                  <a:lnTo>
                    <a:pt x="1922297" y="26504"/>
                  </a:lnTo>
                  <a:lnTo>
                    <a:pt x="1918309" y="30492"/>
                  </a:lnTo>
                  <a:lnTo>
                    <a:pt x="1918309" y="24523"/>
                  </a:lnTo>
                  <a:lnTo>
                    <a:pt x="1906054" y="24523"/>
                  </a:lnTo>
                  <a:lnTo>
                    <a:pt x="1906054" y="100012"/>
                  </a:lnTo>
                  <a:lnTo>
                    <a:pt x="1918309" y="100012"/>
                  </a:lnTo>
                  <a:lnTo>
                    <a:pt x="1918309" y="37198"/>
                  </a:lnTo>
                  <a:lnTo>
                    <a:pt x="1923440" y="33197"/>
                  </a:lnTo>
                  <a:lnTo>
                    <a:pt x="1937677" y="33197"/>
                  </a:lnTo>
                  <a:lnTo>
                    <a:pt x="1942655" y="37058"/>
                  </a:lnTo>
                  <a:lnTo>
                    <a:pt x="1942655" y="100012"/>
                  </a:lnTo>
                  <a:lnTo>
                    <a:pt x="1954771" y="100012"/>
                  </a:lnTo>
                  <a:lnTo>
                    <a:pt x="1954771" y="43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9247" y="8563618"/>
              <a:ext cx="688070" cy="22277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78710" y="8551172"/>
              <a:ext cx="230289" cy="228773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080042" y="566955"/>
              <a:ext cx="1000760" cy="1000760"/>
            </a:xfrm>
            <a:custGeom>
              <a:avLst/>
              <a:gdLst/>
              <a:ahLst/>
              <a:cxnLst/>
              <a:rect l="l" t="t" r="r" b="b"/>
              <a:pathLst>
                <a:path w="1000760" h="1000760">
                  <a:moveTo>
                    <a:pt x="500291" y="0"/>
                  </a:moveTo>
                  <a:lnTo>
                    <a:pt x="452110" y="2289"/>
                  </a:lnTo>
                  <a:lnTo>
                    <a:pt x="405224" y="9019"/>
                  </a:lnTo>
                  <a:lnTo>
                    <a:pt x="359844" y="19978"/>
                  </a:lnTo>
                  <a:lnTo>
                    <a:pt x="316179" y="34958"/>
                  </a:lnTo>
                  <a:lnTo>
                    <a:pt x="274439" y="53748"/>
                  </a:lnTo>
                  <a:lnTo>
                    <a:pt x="234833" y="76140"/>
                  </a:lnTo>
                  <a:lnTo>
                    <a:pt x="197571" y="101923"/>
                  </a:lnTo>
                  <a:lnTo>
                    <a:pt x="162863" y="130888"/>
                  </a:lnTo>
                  <a:lnTo>
                    <a:pt x="130918" y="162826"/>
                  </a:lnTo>
                  <a:lnTo>
                    <a:pt x="101946" y="197526"/>
                  </a:lnTo>
                  <a:lnTo>
                    <a:pt x="76157" y="234780"/>
                  </a:lnTo>
                  <a:lnTo>
                    <a:pt x="53760" y="274376"/>
                  </a:lnTo>
                  <a:lnTo>
                    <a:pt x="34966" y="316107"/>
                  </a:lnTo>
                  <a:lnTo>
                    <a:pt x="19982" y="359762"/>
                  </a:lnTo>
                  <a:lnTo>
                    <a:pt x="9021" y="405132"/>
                  </a:lnTo>
                  <a:lnTo>
                    <a:pt x="2290" y="452006"/>
                  </a:lnTo>
                  <a:lnTo>
                    <a:pt x="0" y="500176"/>
                  </a:lnTo>
                  <a:lnTo>
                    <a:pt x="2290" y="548346"/>
                  </a:lnTo>
                  <a:lnTo>
                    <a:pt x="9021" y="595221"/>
                  </a:lnTo>
                  <a:lnTo>
                    <a:pt x="19982" y="640592"/>
                  </a:lnTo>
                  <a:lnTo>
                    <a:pt x="34966" y="684247"/>
                  </a:lnTo>
                  <a:lnTo>
                    <a:pt x="53760" y="725979"/>
                  </a:lnTo>
                  <a:lnTo>
                    <a:pt x="76157" y="765577"/>
                  </a:lnTo>
                  <a:lnTo>
                    <a:pt x="101946" y="802831"/>
                  </a:lnTo>
                  <a:lnTo>
                    <a:pt x="130918" y="837532"/>
                  </a:lnTo>
                  <a:lnTo>
                    <a:pt x="162863" y="869471"/>
                  </a:lnTo>
                  <a:lnTo>
                    <a:pt x="197571" y="898437"/>
                  </a:lnTo>
                  <a:lnTo>
                    <a:pt x="234833" y="924222"/>
                  </a:lnTo>
                  <a:lnTo>
                    <a:pt x="274439" y="946614"/>
                  </a:lnTo>
                  <a:lnTo>
                    <a:pt x="316179" y="965406"/>
                  </a:lnTo>
                  <a:lnTo>
                    <a:pt x="359844" y="980386"/>
                  </a:lnTo>
                  <a:lnTo>
                    <a:pt x="405224" y="991346"/>
                  </a:lnTo>
                  <a:lnTo>
                    <a:pt x="452110" y="998076"/>
                  </a:lnTo>
                  <a:lnTo>
                    <a:pt x="500291" y="1000366"/>
                  </a:lnTo>
                  <a:lnTo>
                    <a:pt x="548472" y="998076"/>
                  </a:lnTo>
                  <a:lnTo>
                    <a:pt x="595357" y="991346"/>
                  </a:lnTo>
                  <a:lnTo>
                    <a:pt x="640737" y="980386"/>
                  </a:lnTo>
                  <a:lnTo>
                    <a:pt x="684402" y="965406"/>
                  </a:lnTo>
                  <a:lnTo>
                    <a:pt x="726142" y="946614"/>
                  </a:lnTo>
                  <a:lnTo>
                    <a:pt x="765748" y="924222"/>
                  </a:lnTo>
                  <a:lnTo>
                    <a:pt x="803010" y="898437"/>
                  </a:lnTo>
                  <a:lnTo>
                    <a:pt x="837718" y="869471"/>
                  </a:lnTo>
                  <a:lnTo>
                    <a:pt x="869663" y="837532"/>
                  </a:lnTo>
                  <a:lnTo>
                    <a:pt x="898635" y="802831"/>
                  </a:lnTo>
                  <a:lnTo>
                    <a:pt x="924424" y="765577"/>
                  </a:lnTo>
                  <a:lnTo>
                    <a:pt x="946821" y="725979"/>
                  </a:lnTo>
                  <a:lnTo>
                    <a:pt x="965616" y="684247"/>
                  </a:lnTo>
                  <a:lnTo>
                    <a:pt x="980599" y="640592"/>
                  </a:lnTo>
                  <a:lnTo>
                    <a:pt x="991561" y="595221"/>
                  </a:lnTo>
                  <a:lnTo>
                    <a:pt x="998291" y="548346"/>
                  </a:lnTo>
                  <a:lnTo>
                    <a:pt x="1000582" y="500176"/>
                  </a:lnTo>
                  <a:lnTo>
                    <a:pt x="998291" y="452006"/>
                  </a:lnTo>
                  <a:lnTo>
                    <a:pt x="991561" y="405132"/>
                  </a:lnTo>
                  <a:lnTo>
                    <a:pt x="980599" y="359762"/>
                  </a:lnTo>
                  <a:lnTo>
                    <a:pt x="965616" y="316107"/>
                  </a:lnTo>
                  <a:lnTo>
                    <a:pt x="946821" y="274376"/>
                  </a:lnTo>
                  <a:lnTo>
                    <a:pt x="924424" y="234780"/>
                  </a:lnTo>
                  <a:lnTo>
                    <a:pt x="898635" y="197526"/>
                  </a:lnTo>
                  <a:lnTo>
                    <a:pt x="869663" y="162826"/>
                  </a:lnTo>
                  <a:lnTo>
                    <a:pt x="837718" y="130888"/>
                  </a:lnTo>
                  <a:lnTo>
                    <a:pt x="803010" y="101923"/>
                  </a:lnTo>
                  <a:lnTo>
                    <a:pt x="765748" y="76140"/>
                  </a:lnTo>
                  <a:lnTo>
                    <a:pt x="726142" y="53748"/>
                  </a:lnTo>
                  <a:lnTo>
                    <a:pt x="684402" y="34958"/>
                  </a:lnTo>
                  <a:lnTo>
                    <a:pt x="640737" y="19978"/>
                  </a:lnTo>
                  <a:lnTo>
                    <a:pt x="595357" y="9019"/>
                  </a:lnTo>
                  <a:lnTo>
                    <a:pt x="548472" y="2289"/>
                  </a:lnTo>
                  <a:lnTo>
                    <a:pt x="500291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082931" y="569839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10">
                  <a:moveTo>
                    <a:pt x="497116" y="0"/>
                  </a:moveTo>
                  <a:lnTo>
                    <a:pt x="449240" y="2275"/>
                  </a:lnTo>
                  <a:lnTo>
                    <a:pt x="402652" y="8961"/>
                  </a:lnTo>
                  <a:lnTo>
                    <a:pt x="357560" y="19851"/>
                  </a:lnTo>
                  <a:lnTo>
                    <a:pt x="314172" y="34736"/>
                  </a:lnTo>
                  <a:lnTo>
                    <a:pt x="272697" y="53407"/>
                  </a:lnTo>
                  <a:lnTo>
                    <a:pt x="233342" y="75656"/>
                  </a:lnTo>
                  <a:lnTo>
                    <a:pt x="196317" y="101276"/>
                  </a:lnTo>
                  <a:lnTo>
                    <a:pt x="161829" y="130057"/>
                  </a:lnTo>
                  <a:lnTo>
                    <a:pt x="130087" y="161792"/>
                  </a:lnTo>
                  <a:lnTo>
                    <a:pt x="101299" y="196272"/>
                  </a:lnTo>
                  <a:lnTo>
                    <a:pt x="75674" y="233289"/>
                  </a:lnTo>
                  <a:lnTo>
                    <a:pt x="53419" y="272634"/>
                  </a:lnTo>
                  <a:lnTo>
                    <a:pt x="34744" y="314100"/>
                  </a:lnTo>
                  <a:lnTo>
                    <a:pt x="19856" y="357478"/>
                  </a:lnTo>
                  <a:lnTo>
                    <a:pt x="8963" y="402560"/>
                  </a:lnTo>
                  <a:lnTo>
                    <a:pt x="2275" y="449137"/>
                  </a:lnTo>
                  <a:lnTo>
                    <a:pt x="0" y="497001"/>
                  </a:lnTo>
                  <a:lnTo>
                    <a:pt x="2275" y="544866"/>
                  </a:lnTo>
                  <a:lnTo>
                    <a:pt x="8963" y="591443"/>
                  </a:lnTo>
                  <a:lnTo>
                    <a:pt x="19856" y="636524"/>
                  </a:lnTo>
                  <a:lnTo>
                    <a:pt x="34744" y="679902"/>
                  </a:lnTo>
                  <a:lnTo>
                    <a:pt x="53419" y="721368"/>
                  </a:lnTo>
                  <a:lnTo>
                    <a:pt x="75674" y="760714"/>
                  </a:lnTo>
                  <a:lnTo>
                    <a:pt x="101299" y="797731"/>
                  </a:lnTo>
                  <a:lnTo>
                    <a:pt x="130087" y="832211"/>
                  </a:lnTo>
                  <a:lnTo>
                    <a:pt x="161829" y="863945"/>
                  </a:lnTo>
                  <a:lnTo>
                    <a:pt x="196317" y="892727"/>
                  </a:lnTo>
                  <a:lnTo>
                    <a:pt x="233342" y="918346"/>
                  </a:lnTo>
                  <a:lnTo>
                    <a:pt x="272697" y="940596"/>
                  </a:lnTo>
                  <a:lnTo>
                    <a:pt x="314172" y="959267"/>
                  </a:lnTo>
                  <a:lnTo>
                    <a:pt x="357560" y="974152"/>
                  </a:lnTo>
                  <a:lnTo>
                    <a:pt x="402652" y="985041"/>
                  </a:lnTo>
                  <a:lnTo>
                    <a:pt x="449240" y="991728"/>
                  </a:lnTo>
                  <a:lnTo>
                    <a:pt x="497116" y="994003"/>
                  </a:lnTo>
                  <a:lnTo>
                    <a:pt x="544989" y="991728"/>
                  </a:lnTo>
                  <a:lnTo>
                    <a:pt x="591575" y="985041"/>
                  </a:lnTo>
                  <a:lnTo>
                    <a:pt x="636665" y="974152"/>
                  </a:lnTo>
                  <a:lnTo>
                    <a:pt x="680052" y="959267"/>
                  </a:lnTo>
                  <a:lnTo>
                    <a:pt x="721526" y="940596"/>
                  </a:lnTo>
                  <a:lnTo>
                    <a:pt x="760880" y="918346"/>
                  </a:lnTo>
                  <a:lnTo>
                    <a:pt x="797904" y="892727"/>
                  </a:lnTo>
                  <a:lnTo>
                    <a:pt x="832391" y="863945"/>
                  </a:lnTo>
                  <a:lnTo>
                    <a:pt x="864133" y="832211"/>
                  </a:lnTo>
                  <a:lnTo>
                    <a:pt x="892920" y="797731"/>
                  </a:lnTo>
                  <a:lnTo>
                    <a:pt x="918545" y="760714"/>
                  </a:lnTo>
                  <a:lnTo>
                    <a:pt x="940800" y="721368"/>
                  </a:lnTo>
                  <a:lnTo>
                    <a:pt x="959475" y="679902"/>
                  </a:lnTo>
                  <a:lnTo>
                    <a:pt x="974363" y="636524"/>
                  </a:lnTo>
                  <a:lnTo>
                    <a:pt x="985255" y="591443"/>
                  </a:lnTo>
                  <a:lnTo>
                    <a:pt x="991943" y="544866"/>
                  </a:lnTo>
                  <a:lnTo>
                    <a:pt x="994219" y="497001"/>
                  </a:lnTo>
                  <a:lnTo>
                    <a:pt x="991943" y="449137"/>
                  </a:lnTo>
                  <a:lnTo>
                    <a:pt x="985255" y="402560"/>
                  </a:lnTo>
                  <a:lnTo>
                    <a:pt x="974363" y="357478"/>
                  </a:lnTo>
                  <a:lnTo>
                    <a:pt x="959475" y="314100"/>
                  </a:lnTo>
                  <a:lnTo>
                    <a:pt x="940800" y="272634"/>
                  </a:lnTo>
                  <a:lnTo>
                    <a:pt x="918545" y="233289"/>
                  </a:lnTo>
                  <a:lnTo>
                    <a:pt x="892920" y="196272"/>
                  </a:lnTo>
                  <a:lnTo>
                    <a:pt x="864133" y="161792"/>
                  </a:lnTo>
                  <a:lnTo>
                    <a:pt x="832391" y="130057"/>
                  </a:lnTo>
                  <a:lnTo>
                    <a:pt x="797904" y="101276"/>
                  </a:lnTo>
                  <a:lnTo>
                    <a:pt x="760880" y="75656"/>
                  </a:lnTo>
                  <a:lnTo>
                    <a:pt x="721526" y="53407"/>
                  </a:lnTo>
                  <a:lnTo>
                    <a:pt x="680052" y="34736"/>
                  </a:lnTo>
                  <a:lnTo>
                    <a:pt x="636665" y="19851"/>
                  </a:lnTo>
                  <a:lnTo>
                    <a:pt x="591575" y="8961"/>
                  </a:lnTo>
                  <a:lnTo>
                    <a:pt x="544989" y="2275"/>
                  </a:lnTo>
                  <a:lnTo>
                    <a:pt x="497116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7813" y="607657"/>
              <a:ext cx="585749" cy="722718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606600" y="885874"/>
              <a:ext cx="352425" cy="444500"/>
            </a:xfrm>
            <a:custGeom>
              <a:avLst/>
              <a:gdLst/>
              <a:ahLst/>
              <a:cxnLst/>
              <a:rect l="l" t="t" r="r" b="b"/>
              <a:pathLst>
                <a:path w="352425" h="444500">
                  <a:moveTo>
                    <a:pt x="349072" y="442480"/>
                  </a:moveTo>
                  <a:lnTo>
                    <a:pt x="351561" y="443903"/>
                  </a:lnTo>
                  <a:lnTo>
                    <a:pt x="352196" y="443903"/>
                  </a:lnTo>
                  <a:lnTo>
                    <a:pt x="352196" y="443687"/>
                  </a:lnTo>
                  <a:lnTo>
                    <a:pt x="349072" y="442480"/>
                  </a:lnTo>
                  <a:close/>
                </a:path>
                <a:path w="352425" h="444500">
                  <a:moveTo>
                    <a:pt x="325887" y="423087"/>
                  </a:moveTo>
                  <a:lnTo>
                    <a:pt x="224790" y="423087"/>
                  </a:lnTo>
                  <a:lnTo>
                    <a:pt x="229273" y="424053"/>
                  </a:lnTo>
                  <a:lnTo>
                    <a:pt x="236169" y="424700"/>
                  </a:lnTo>
                  <a:lnTo>
                    <a:pt x="255358" y="427507"/>
                  </a:lnTo>
                  <a:lnTo>
                    <a:pt x="267881" y="429018"/>
                  </a:lnTo>
                  <a:lnTo>
                    <a:pt x="277851" y="430862"/>
                  </a:lnTo>
                  <a:lnTo>
                    <a:pt x="298117" y="433608"/>
                  </a:lnTo>
                  <a:lnTo>
                    <a:pt x="307987" y="435495"/>
                  </a:lnTo>
                  <a:lnTo>
                    <a:pt x="315747" y="436562"/>
                  </a:lnTo>
                  <a:lnTo>
                    <a:pt x="323481" y="438454"/>
                  </a:lnTo>
                  <a:lnTo>
                    <a:pt x="332041" y="439369"/>
                  </a:lnTo>
                  <a:lnTo>
                    <a:pt x="343089" y="442265"/>
                  </a:lnTo>
                  <a:lnTo>
                    <a:pt x="348705" y="442265"/>
                  </a:lnTo>
                  <a:lnTo>
                    <a:pt x="349080" y="442480"/>
                  </a:lnTo>
                  <a:lnTo>
                    <a:pt x="346392" y="439153"/>
                  </a:lnTo>
                  <a:lnTo>
                    <a:pt x="337477" y="432562"/>
                  </a:lnTo>
                  <a:lnTo>
                    <a:pt x="331775" y="427507"/>
                  </a:lnTo>
                  <a:lnTo>
                    <a:pt x="325887" y="423087"/>
                  </a:lnTo>
                  <a:close/>
                </a:path>
                <a:path w="352425" h="444500">
                  <a:moveTo>
                    <a:pt x="0" y="0"/>
                  </a:moveTo>
                  <a:lnTo>
                    <a:pt x="469" y="4292"/>
                  </a:lnTo>
                  <a:lnTo>
                    <a:pt x="2616" y="8648"/>
                  </a:lnTo>
                  <a:lnTo>
                    <a:pt x="3886" y="12522"/>
                  </a:lnTo>
                  <a:lnTo>
                    <a:pt x="5941" y="19123"/>
                  </a:lnTo>
                  <a:lnTo>
                    <a:pt x="7813" y="25400"/>
                  </a:lnTo>
                  <a:lnTo>
                    <a:pt x="9908" y="32226"/>
                  </a:lnTo>
                  <a:lnTo>
                    <a:pt x="14718" y="46426"/>
                  </a:lnTo>
                  <a:lnTo>
                    <a:pt x="17135" y="54222"/>
                  </a:lnTo>
                  <a:lnTo>
                    <a:pt x="19614" y="61980"/>
                  </a:lnTo>
                  <a:lnTo>
                    <a:pt x="22440" y="69672"/>
                  </a:lnTo>
                  <a:lnTo>
                    <a:pt x="27001" y="81433"/>
                  </a:lnTo>
                  <a:lnTo>
                    <a:pt x="35788" y="105103"/>
                  </a:lnTo>
                  <a:lnTo>
                    <a:pt x="40335" y="116700"/>
                  </a:lnTo>
                  <a:lnTo>
                    <a:pt x="44714" y="127650"/>
                  </a:lnTo>
                  <a:lnTo>
                    <a:pt x="48972" y="138503"/>
                  </a:lnTo>
                  <a:lnTo>
                    <a:pt x="66691" y="180078"/>
                  </a:lnTo>
                  <a:lnTo>
                    <a:pt x="85219" y="219536"/>
                  </a:lnTo>
                  <a:lnTo>
                    <a:pt x="100737" y="250317"/>
                  </a:lnTo>
                  <a:lnTo>
                    <a:pt x="106468" y="261758"/>
                  </a:lnTo>
                  <a:lnTo>
                    <a:pt x="112350" y="273034"/>
                  </a:lnTo>
                  <a:lnTo>
                    <a:pt x="118630" y="284073"/>
                  </a:lnTo>
                  <a:lnTo>
                    <a:pt x="121335" y="288569"/>
                  </a:lnTo>
                  <a:lnTo>
                    <a:pt x="123037" y="293382"/>
                  </a:lnTo>
                  <a:lnTo>
                    <a:pt x="125742" y="297878"/>
                  </a:lnTo>
                  <a:lnTo>
                    <a:pt x="130840" y="306557"/>
                  </a:lnTo>
                  <a:lnTo>
                    <a:pt x="140849" y="324101"/>
                  </a:lnTo>
                  <a:lnTo>
                    <a:pt x="146011" y="332816"/>
                  </a:lnTo>
                  <a:lnTo>
                    <a:pt x="152657" y="343467"/>
                  </a:lnTo>
                  <a:lnTo>
                    <a:pt x="159454" y="354055"/>
                  </a:lnTo>
                  <a:lnTo>
                    <a:pt x="166271" y="364593"/>
                  </a:lnTo>
                  <a:lnTo>
                    <a:pt x="172974" y="375094"/>
                  </a:lnTo>
                  <a:lnTo>
                    <a:pt x="176136" y="380111"/>
                  </a:lnTo>
                  <a:lnTo>
                    <a:pt x="179057" y="385140"/>
                  </a:lnTo>
                  <a:lnTo>
                    <a:pt x="182460" y="389978"/>
                  </a:lnTo>
                  <a:lnTo>
                    <a:pt x="186530" y="395690"/>
                  </a:lnTo>
                  <a:lnTo>
                    <a:pt x="194758" y="407098"/>
                  </a:lnTo>
                  <a:lnTo>
                    <a:pt x="200787" y="415556"/>
                  </a:lnTo>
                  <a:lnTo>
                    <a:pt x="203200" y="418134"/>
                  </a:lnTo>
                  <a:lnTo>
                    <a:pt x="204901" y="421030"/>
                  </a:lnTo>
                  <a:lnTo>
                    <a:pt x="208368" y="421182"/>
                  </a:lnTo>
                  <a:lnTo>
                    <a:pt x="211848" y="421614"/>
                  </a:lnTo>
                  <a:lnTo>
                    <a:pt x="219989" y="423329"/>
                  </a:lnTo>
                  <a:lnTo>
                    <a:pt x="224790" y="423087"/>
                  </a:lnTo>
                  <a:lnTo>
                    <a:pt x="325887" y="423087"/>
                  </a:lnTo>
                  <a:lnTo>
                    <a:pt x="325462" y="422770"/>
                  </a:lnTo>
                  <a:lnTo>
                    <a:pt x="315414" y="414728"/>
                  </a:lnTo>
                  <a:lnTo>
                    <a:pt x="296127" y="397868"/>
                  </a:lnTo>
                  <a:lnTo>
                    <a:pt x="286207" y="389763"/>
                  </a:lnTo>
                  <a:lnTo>
                    <a:pt x="281901" y="386473"/>
                  </a:lnTo>
                  <a:lnTo>
                    <a:pt x="278460" y="382092"/>
                  </a:lnTo>
                  <a:lnTo>
                    <a:pt x="274129" y="378764"/>
                  </a:lnTo>
                  <a:lnTo>
                    <a:pt x="268960" y="373595"/>
                  </a:lnTo>
                  <a:lnTo>
                    <a:pt x="265455" y="370789"/>
                  </a:lnTo>
                  <a:lnTo>
                    <a:pt x="262140" y="367766"/>
                  </a:lnTo>
                  <a:lnTo>
                    <a:pt x="254266" y="359562"/>
                  </a:lnTo>
                  <a:lnTo>
                    <a:pt x="248297" y="354977"/>
                  </a:lnTo>
                  <a:lnTo>
                    <a:pt x="243192" y="348919"/>
                  </a:lnTo>
                  <a:lnTo>
                    <a:pt x="232562" y="338289"/>
                  </a:lnTo>
                  <a:lnTo>
                    <a:pt x="226529" y="333197"/>
                  </a:lnTo>
                  <a:lnTo>
                    <a:pt x="218732" y="323049"/>
                  </a:lnTo>
                  <a:lnTo>
                    <a:pt x="213918" y="319951"/>
                  </a:lnTo>
                  <a:lnTo>
                    <a:pt x="210718" y="315785"/>
                  </a:lnTo>
                  <a:lnTo>
                    <a:pt x="204616" y="308562"/>
                  </a:lnTo>
                  <a:lnTo>
                    <a:pt x="191587" y="294779"/>
                  </a:lnTo>
                  <a:lnTo>
                    <a:pt x="185470" y="287528"/>
                  </a:lnTo>
                  <a:lnTo>
                    <a:pt x="180721" y="281317"/>
                  </a:lnTo>
                  <a:lnTo>
                    <a:pt x="174485" y="276059"/>
                  </a:lnTo>
                  <a:lnTo>
                    <a:pt x="169735" y="269849"/>
                  </a:lnTo>
                  <a:lnTo>
                    <a:pt x="159957" y="257506"/>
                  </a:lnTo>
                  <a:lnTo>
                    <a:pt x="139919" y="233134"/>
                  </a:lnTo>
                  <a:lnTo>
                    <a:pt x="130276" y="220662"/>
                  </a:lnTo>
                  <a:lnTo>
                    <a:pt x="122673" y="210278"/>
                  </a:lnTo>
                  <a:lnTo>
                    <a:pt x="115233" y="199936"/>
                  </a:lnTo>
                  <a:lnTo>
                    <a:pt x="100279" y="178816"/>
                  </a:lnTo>
                  <a:lnTo>
                    <a:pt x="95567" y="172097"/>
                  </a:lnTo>
                  <a:lnTo>
                    <a:pt x="90449" y="165303"/>
                  </a:lnTo>
                  <a:lnTo>
                    <a:pt x="62532" y="120713"/>
                  </a:lnTo>
                  <a:lnTo>
                    <a:pt x="42705" y="86493"/>
                  </a:lnTo>
                  <a:lnTo>
                    <a:pt x="38608" y="79375"/>
                  </a:lnTo>
                  <a:lnTo>
                    <a:pt x="36499" y="75869"/>
                  </a:lnTo>
                  <a:lnTo>
                    <a:pt x="35318" y="72097"/>
                  </a:lnTo>
                  <a:lnTo>
                    <a:pt x="33210" y="68592"/>
                  </a:lnTo>
                  <a:lnTo>
                    <a:pt x="29910" y="62807"/>
                  </a:lnTo>
                  <a:lnTo>
                    <a:pt x="26795" y="56921"/>
                  </a:lnTo>
                  <a:lnTo>
                    <a:pt x="23868" y="50940"/>
                  </a:lnTo>
                  <a:lnTo>
                    <a:pt x="21132" y="44869"/>
                  </a:lnTo>
                  <a:lnTo>
                    <a:pt x="14884" y="32791"/>
                  </a:lnTo>
                  <a:lnTo>
                    <a:pt x="11633" y="25400"/>
                  </a:lnTo>
                  <a:lnTo>
                    <a:pt x="8140" y="18237"/>
                  </a:lnTo>
                  <a:lnTo>
                    <a:pt x="3517" y="7721"/>
                  </a:lnTo>
                  <a:lnTo>
                    <a:pt x="2108" y="26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606600" y="885874"/>
              <a:ext cx="352425" cy="444500"/>
            </a:xfrm>
            <a:custGeom>
              <a:avLst/>
              <a:gdLst/>
              <a:ahLst/>
              <a:cxnLst/>
              <a:rect l="l" t="t" r="r" b="b"/>
              <a:pathLst>
                <a:path w="352425" h="444500">
                  <a:moveTo>
                    <a:pt x="0" y="0"/>
                  </a:moveTo>
                  <a:lnTo>
                    <a:pt x="2108" y="2641"/>
                  </a:lnTo>
                  <a:lnTo>
                    <a:pt x="3517" y="7721"/>
                  </a:lnTo>
                  <a:lnTo>
                    <a:pt x="4965" y="10998"/>
                  </a:lnTo>
                  <a:lnTo>
                    <a:pt x="8140" y="18237"/>
                  </a:lnTo>
                  <a:lnTo>
                    <a:pt x="11633" y="25400"/>
                  </a:lnTo>
                  <a:lnTo>
                    <a:pt x="14884" y="32791"/>
                  </a:lnTo>
                  <a:lnTo>
                    <a:pt x="21132" y="44869"/>
                  </a:lnTo>
                  <a:lnTo>
                    <a:pt x="23868" y="50940"/>
                  </a:lnTo>
                  <a:lnTo>
                    <a:pt x="26795" y="56921"/>
                  </a:lnTo>
                  <a:lnTo>
                    <a:pt x="29910" y="62807"/>
                  </a:lnTo>
                  <a:lnTo>
                    <a:pt x="33210" y="68592"/>
                  </a:lnTo>
                  <a:lnTo>
                    <a:pt x="35318" y="72097"/>
                  </a:lnTo>
                  <a:lnTo>
                    <a:pt x="36499" y="75869"/>
                  </a:lnTo>
                  <a:lnTo>
                    <a:pt x="38608" y="79375"/>
                  </a:lnTo>
                  <a:lnTo>
                    <a:pt x="42705" y="86493"/>
                  </a:lnTo>
                  <a:lnTo>
                    <a:pt x="46662" y="93719"/>
                  </a:lnTo>
                  <a:lnTo>
                    <a:pt x="50634" y="100945"/>
                  </a:lnTo>
                  <a:lnTo>
                    <a:pt x="78190" y="145826"/>
                  </a:lnTo>
                  <a:lnTo>
                    <a:pt x="86055" y="158318"/>
                  </a:lnTo>
                  <a:lnTo>
                    <a:pt x="90449" y="165303"/>
                  </a:lnTo>
                  <a:lnTo>
                    <a:pt x="95567" y="172097"/>
                  </a:lnTo>
                  <a:lnTo>
                    <a:pt x="100279" y="178816"/>
                  </a:lnTo>
                  <a:lnTo>
                    <a:pt x="107732" y="189378"/>
                  </a:lnTo>
                  <a:lnTo>
                    <a:pt x="130276" y="220662"/>
                  </a:lnTo>
                  <a:lnTo>
                    <a:pt x="159957" y="257506"/>
                  </a:lnTo>
                  <a:lnTo>
                    <a:pt x="169735" y="269849"/>
                  </a:lnTo>
                  <a:lnTo>
                    <a:pt x="174485" y="276059"/>
                  </a:lnTo>
                  <a:lnTo>
                    <a:pt x="180721" y="281317"/>
                  </a:lnTo>
                  <a:lnTo>
                    <a:pt x="185470" y="287528"/>
                  </a:lnTo>
                  <a:lnTo>
                    <a:pt x="191587" y="294779"/>
                  </a:lnTo>
                  <a:lnTo>
                    <a:pt x="198104" y="301675"/>
                  </a:lnTo>
                  <a:lnTo>
                    <a:pt x="204616" y="308562"/>
                  </a:lnTo>
                  <a:lnTo>
                    <a:pt x="210718" y="315785"/>
                  </a:lnTo>
                  <a:lnTo>
                    <a:pt x="213918" y="319951"/>
                  </a:lnTo>
                  <a:lnTo>
                    <a:pt x="218732" y="323049"/>
                  </a:lnTo>
                  <a:lnTo>
                    <a:pt x="221932" y="327215"/>
                  </a:lnTo>
                  <a:lnTo>
                    <a:pt x="226529" y="333197"/>
                  </a:lnTo>
                  <a:lnTo>
                    <a:pt x="232562" y="338289"/>
                  </a:lnTo>
                  <a:lnTo>
                    <a:pt x="237883" y="343611"/>
                  </a:lnTo>
                  <a:lnTo>
                    <a:pt x="243192" y="348919"/>
                  </a:lnTo>
                  <a:lnTo>
                    <a:pt x="248297" y="354977"/>
                  </a:lnTo>
                  <a:lnTo>
                    <a:pt x="254266" y="359562"/>
                  </a:lnTo>
                  <a:lnTo>
                    <a:pt x="255854" y="361226"/>
                  </a:lnTo>
                  <a:lnTo>
                    <a:pt x="257441" y="362877"/>
                  </a:lnTo>
                  <a:lnTo>
                    <a:pt x="259029" y="364528"/>
                  </a:lnTo>
                  <a:lnTo>
                    <a:pt x="262140" y="367766"/>
                  </a:lnTo>
                  <a:lnTo>
                    <a:pt x="265455" y="370789"/>
                  </a:lnTo>
                  <a:lnTo>
                    <a:pt x="268960" y="373595"/>
                  </a:lnTo>
                  <a:lnTo>
                    <a:pt x="274129" y="378764"/>
                  </a:lnTo>
                  <a:lnTo>
                    <a:pt x="278460" y="382092"/>
                  </a:lnTo>
                  <a:lnTo>
                    <a:pt x="281901" y="386473"/>
                  </a:lnTo>
                  <a:lnTo>
                    <a:pt x="286207" y="389763"/>
                  </a:lnTo>
                  <a:lnTo>
                    <a:pt x="296127" y="397868"/>
                  </a:lnTo>
                  <a:lnTo>
                    <a:pt x="305749" y="406309"/>
                  </a:lnTo>
                  <a:lnTo>
                    <a:pt x="315414" y="414728"/>
                  </a:lnTo>
                  <a:lnTo>
                    <a:pt x="325462" y="422770"/>
                  </a:lnTo>
                  <a:lnTo>
                    <a:pt x="331660" y="427405"/>
                  </a:lnTo>
                  <a:lnTo>
                    <a:pt x="337477" y="432562"/>
                  </a:lnTo>
                  <a:lnTo>
                    <a:pt x="343789" y="437222"/>
                  </a:lnTo>
                  <a:lnTo>
                    <a:pt x="346392" y="439153"/>
                  </a:lnTo>
                  <a:lnTo>
                    <a:pt x="349072" y="442480"/>
                  </a:lnTo>
                  <a:lnTo>
                    <a:pt x="352196" y="443687"/>
                  </a:lnTo>
                  <a:lnTo>
                    <a:pt x="352196" y="443903"/>
                  </a:lnTo>
                  <a:lnTo>
                    <a:pt x="351561" y="443903"/>
                  </a:lnTo>
                  <a:lnTo>
                    <a:pt x="348703" y="442264"/>
                  </a:lnTo>
                  <a:lnTo>
                    <a:pt x="342988" y="442239"/>
                  </a:lnTo>
                  <a:lnTo>
                    <a:pt x="339471" y="441325"/>
                  </a:lnTo>
                  <a:lnTo>
                    <a:pt x="332041" y="439369"/>
                  </a:lnTo>
                  <a:lnTo>
                    <a:pt x="323481" y="438454"/>
                  </a:lnTo>
                  <a:lnTo>
                    <a:pt x="315747" y="436562"/>
                  </a:lnTo>
                  <a:lnTo>
                    <a:pt x="307987" y="435495"/>
                  </a:lnTo>
                  <a:lnTo>
                    <a:pt x="298117" y="433608"/>
                  </a:lnTo>
                  <a:lnTo>
                    <a:pt x="288001" y="432228"/>
                  </a:lnTo>
                  <a:lnTo>
                    <a:pt x="277851" y="430862"/>
                  </a:lnTo>
                  <a:lnTo>
                    <a:pt x="267881" y="429018"/>
                  </a:lnTo>
                  <a:lnTo>
                    <a:pt x="255358" y="427507"/>
                  </a:lnTo>
                  <a:lnTo>
                    <a:pt x="236169" y="424700"/>
                  </a:lnTo>
                  <a:lnTo>
                    <a:pt x="229273" y="424053"/>
                  </a:lnTo>
                  <a:lnTo>
                    <a:pt x="224790" y="423087"/>
                  </a:lnTo>
                  <a:lnTo>
                    <a:pt x="219989" y="423329"/>
                  </a:lnTo>
                  <a:lnTo>
                    <a:pt x="215239" y="422325"/>
                  </a:lnTo>
                  <a:lnTo>
                    <a:pt x="211848" y="421614"/>
                  </a:lnTo>
                  <a:lnTo>
                    <a:pt x="208368" y="421182"/>
                  </a:lnTo>
                  <a:lnTo>
                    <a:pt x="204901" y="421030"/>
                  </a:lnTo>
                  <a:lnTo>
                    <a:pt x="203200" y="418134"/>
                  </a:lnTo>
                  <a:lnTo>
                    <a:pt x="200787" y="415556"/>
                  </a:lnTo>
                  <a:lnTo>
                    <a:pt x="198856" y="412838"/>
                  </a:lnTo>
                  <a:lnTo>
                    <a:pt x="194758" y="407098"/>
                  </a:lnTo>
                  <a:lnTo>
                    <a:pt x="176136" y="380111"/>
                  </a:lnTo>
                  <a:lnTo>
                    <a:pt x="172974" y="375094"/>
                  </a:lnTo>
                  <a:lnTo>
                    <a:pt x="166271" y="364593"/>
                  </a:lnTo>
                  <a:lnTo>
                    <a:pt x="159454" y="354055"/>
                  </a:lnTo>
                  <a:lnTo>
                    <a:pt x="152657" y="343467"/>
                  </a:lnTo>
                  <a:lnTo>
                    <a:pt x="146011" y="332816"/>
                  </a:lnTo>
                  <a:lnTo>
                    <a:pt x="140849" y="324101"/>
                  </a:lnTo>
                  <a:lnTo>
                    <a:pt x="135834" y="315323"/>
                  </a:lnTo>
                  <a:lnTo>
                    <a:pt x="130840" y="306557"/>
                  </a:lnTo>
                  <a:lnTo>
                    <a:pt x="125742" y="297878"/>
                  </a:lnTo>
                  <a:lnTo>
                    <a:pt x="123037" y="293382"/>
                  </a:lnTo>
                  <a:lnTo>
                    <a:pt x="121335" y="288569"/>
                  </a:lnTo>
                  <a:lnTo>
                    <a:pt x="118630" y="284073"/>
                  </a:lnTo>
                  <a:lnTo>
                    <a:pt x="112350" y="273034"/>
                  </a:lnTo>
                  <a:lnTo>
                    <a:pt x="106468" y="261758"/>
                  </a:lnTo>
                  <a:lnTo>
                    <a:pt x="100737" y="250317"/>
                  </a:lnTo>
                  <a:lnTo>
                    <a:pt x="94907" y="238785"/>
                  </a:lnTo>
                  <a:lnTo>
                    <a:pt x="75820" y="199936"/>
                  </a:lnTo>
                  <a:lnTo>
                    <a:pt x="57810" y="160058"/>
                  </a:lnTo>
                  <a:lnTo>
                    <a:pt x="44714" y="127650"/>
                  </a:lnTo>
                  <a:lnTo>
                    <a:pt x="40335" y="116700"/>
                  </a:lnTo>
                  <a:lnTo>
                    <a:pt x="35788" y="105103"/>
                  </a:lnTo>
                  <a:lnTo>
                    <a:pt x="31397" y="93295"/>
                  </a:lnTo>
                  <a:lnTo>
                    <a:pt x="27001" y="81433"/>
                  </a:lnTo>
                  <a:lnTo>
                    <a:pt x="22440" y="69672"/>
                  </a:lnTo>
                  <a:lnTo>
                    <a:pt x="19614" y="61980"/>
                  </a:lnTo>
                  <a:lnTo>
                    <a:pt x="17135" y="54222"/>
                  </a:lnTo>
                  <a:lnTo>
                    <a:pt x="14718" y="46426"/>
                  </a:lnTo>
                  <a:lnTo>
                    <a:pt x="12077" y="38620"/>
                  </a:lnTo>
                  <a:lnTo>
                    <a:pt x="9908" y="32226"/>
                  </a:lnTo>
                  <a:lnTo>
                    <a:pt x="7905" y="25709"/>
                  </a:lnTo>
                  <a:lnTo>
                    <a:pt x="5941" y="19123"/>
                  </a:lnTo>
                  <a:lnTo>
                    <a:pt x="3886" y="12522"/>
                  </a:lnTo>
                  <a:lnTo>
                    <a:pt x="2616" y="8648"/>
                  </a:lnTo>
                  <a:lnTo>
                    <a:pt x="469" y="42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606600" y="885874"/>
              <a:ext cx="352425" cy="444500"/>
            </a:xfrm>
            <a:custGeom>
              <a:avLst/>
              <a:gdLst/>
              <a:ahLst/>
              <a:cxnLst/>
              <a:rect l="l" t="t" r="r" b="b"/>
              <a:pathLst>
                <a:path w="352425" h="444500">
                  <a:moveTo>
                    <a:pt x="0" y="0"/>
                  </a:moveTo>
                  <a:lnTo>
                    <a:pt x="2108" y="2641"/>
                  </a:lnTo>
                  <a:lnTo>
                    <a:pt x="3517" y="7721"/>
                  </a:lnTo>
                  <a:lnTo>
                    <a:pt x="4965" y="10998"/>
                  </a:lnTo>
                  <a:lnTo>
                    <a:pt x="8140" y="18237"/>
                  </a:lnTo>
                  <a:lnTo>
                    <a:pt x="11633" y="25400"/>
                  </a:lnTo>
                  <a:lnTo>
                    <a:pt x="14884" y="32791"/>
                  </a:lnTo>
                  <a:lnTo>
                    <a:pt x="21132" y="44869"/>
                  </a:lnTo>
                  <a:lnTo>
                    <a:pt x="23868" y="50940"/>
                  </a:lnTo>
                  <a:lnTo>
                    <a:pt x="26795" y="56921"/>
                  </a:lnTo>
                  <a:lnTo>
                    <a:pt x="29910" y="62807"/>
                  </a:lnTo>
                  <a:lnTo>
                    <a:pt x="33210" y="68592"/>
                  </a:lnTo>
                  <a:lnTo>
                    <a:pt x="35318" y="72097"/>
                  </a:lnTo>
                  <a:lnTo>
                    <a:pt x="36499" y="75869"/>
                  </a:lnTo>
                  <a:lnTo>
                    <a:pt x="38608" y="79375"/>
                  </a:lnTo>
                  <a:lnTo>
                    <a:pt x="42705" y="86493"/>
                  </a:lnTo>
                  <a:lnTo>
                    <a:pt x="46662" y="93719"/>
                  </a:lnTo>
                  <a:lnTo>
                    <a:pt x="50634" y="100945"/>
                  </a:lnTo>
                  <a:lnTo>
                    <a:pt x="78190" y="145826"/>
                  </a:lnTo>
                  <a:lnTo>
                    <a:pt x="86055" y="158318"/>
                  </a:lnTo>
                  <a:lnTo>
                    <a:pt x="90449" y="165303"/>
                  </a:lnTo>
                  <a:lnTo>
                    <a:pt x="95567" y="172097"/>
                  </a:lnTo>
                  <a:lnTo>
                    <a:pt x="100279" y="178816"/>
                  </a:lnTo>
                  <a:lnTo>
                    <a:pt x="107732" y="189378"/>
                  </a:lnTo>
                  <a:lnTo>
                    <a:pt x="130276" y="220662"/>
                  </a:lnTo>
                  <a:lnTo>
                    <a:pt x="159957" y="257506"/>
                  </a:lnTo>
                  <a:lnTo>
                    <a:pt x="169735" y="269849"/>
                  </a:lnTo>
                  <a:lnTo>
                    <a:pt x="174485" y="276059"/>
                  </a:lnTo>
                  <a:lnTo>
                    <a:pt x="180721" y="281317"/>
                  </a:lnTo>
                  <a:lnTo>
                    <a:pt x="185470" y="287528"/>
                  </a:lnTo>
                  <a:lnTo>
                    <a:pt x="191587" y="294779"/>
                  </a:lnTo>
                  <a:lnTo>
                    <a:pt x="198104" y="301675"/>
                  </a:lnTo>
                  <a:lnTo>
                    <a:pt x="204616" y="308562"/>
                  </a:lnTo>
                  <a:lnTo>
                    <a:pt x="210718" y="315785"/>
                  </a:lnTo>
                  <a:lnTo>
                    <a:pt x="213918" y="319951"/>
                  </a:lnTo>
                  <a:lnTo>
                    <a:pt x="218732" y="323049"/>
                  </a:lnTo>
                  <a:lnTo>
                    <a:pt x="221932" y="327215"/>
                  </a:lnTo>
                  <a:lnTo>
                    <a:pt x="226529" y="333197"/>
                  </a:lnTo>
                  <a:lnTo>
                    <a:pt x="232562" y="338289"/>
                  </a:lnTo>
                  <a:lnTo>
                    <a:pt x="237883" y="343611"/>
                  </a:lnTo>
                  <a:lnTo>
                    <a:pt x="243192" y="348919"/>
                  </a:lnTo>
                  <a:lnTo>
                    <a:pt x="248297" y="354977"/>
                  </a:lnTo>
                  <a:lnTo>
                    <a:pt x="254266" y="359562"/>
                  </a:lnTo>
                  <a:lnTo>
                    <a:pt x="255854" y="361226"/>
                  </a:lnTo>
                  <a:lnTo>
                    <a:pt x="257441" y="362877"/>
                  </a:lnTo>
                  <a:lnTo>
                    <a:pt x="259029" y="364528"/>
                  </a:lnTo>
                  <a:lnTo>
                    <a:pt x="262140" y="367766"/>
                  </a:lnTo>
                  <a:lnTo>
                    <a:pt x="265455" y="370789"/>
                  </a:lnTo>
                  <a:lnTo>
                    <a:pt x="268960" y="373595"/>
                  </a:lnTo>
                  <a:lnTo>
                    <a:pt x="274129" y="378764"/>
                  </a:lnTo>
                  <a:lnTo>
                    <a:pt x="278460" y="382092"/>
                  </a:lnTo>
                  <a:lnTo>
                    <a:pt x="281901" y="386473"/>
                  </a:lnTo>
                  <a:lnTo>
                    <a:pt x="286207" y="389763"/>
                  </a:lnTo>
                  <a:lnTo>
                    <a:pt x="296127" y="397868"/>
                  </a:lnTo>
                  <a:lnTo>
                    <a:pt x="305749" y="406309"/>
                  </a:lnTo>
                  <a:lnTo>
                    <a:pt x="315414" y="414728"/>
                  </a:lnTo>
                  <a:lnTo>
                    <a:pt x="325462" y="422770"/>
                  </a:lnTo>
                  <a:lnTo>
                    <a:pt x="331660" y="427405"/>
                  </a:lnTo>
                  <a:lnTo>
                    <a:pt x="337477" y="432562"/>
                  </a:lnTo>
                  <a:lnTo>
                    <a:pt x="343789" y="437222"/>
                  </a:lnTo>
                  <a:lnTo>
                    <a:pt x="346392" y="439153"/>
                  </a:lnTo>
                  <a:lnTo>
                    <a:pt x="349072" y="442480"/>
                  </a:lnTo>
                  <a:lnTo>
                    <a:pt x="352196" y="443687"/>
                  </a:lnTo>
                  <a:lnTo>
                    <a:pt x="352196" y="443903"/>
                  </a:lnTo>
                  <a:lnTo>
                    <a:pt x="351561" y="443903"/>
                  </a:lnTo>
                  <a:lnTo>
                    <a:pt x="348703" y="442264"/>
                  </a:lnTo>
                  <a:lnTo>
                    <a:pt x="342988" y="442239"/>
                  </a:lnTo>
                  <a:lnTo>
                    <a:pt x="339471" y="441325"/>
                  </a:lnTo>
                  <a:lnTo>
                    <a:pt x="332041" y="439369"/>
                  </a:lnTo>
                  <a:lnTo>
                    <a:pt x="323481" y="438454"/>
                  </a:lnTo>
                  <a:lnTo>
                    <a:pt x="315747" y="436562"/>
                  </a:lnTo>
                  <a:lnTo>
                    <a:pt x="307987" y="435495"/>
                  </a:lnTo>
                  <a:lnTo>
                    <a:pt x="298117" y="433608"/>
                  </a:lnTo>
                  <a:lnTo>
                    <a:pt x="288001" y="432228"/>
                  </a:lnTo>
                  <a:lnTo>
                    <a:pt x="277851" y="430862"/>
                  </a:lnTo>
                  <a:lnTo>
                    <a:pt x="267881" y="429018"/>
                  </a:lnTo>
                  <a:lnTo>
                    <a:pt x="255358" y="427507"/>
                  </a:lnTo>
                  <a:lnTo>
                    <a:pt x="236169" y="424700"/>
                  </a:lnTo>
                  <a:lnTo>
                    <a:pt x="229273" y="424053"/>
                  </a:lnTo>
                  <a:lnTo>
                    <a:pt x="224790" y="423087"/>
                  </a:lnTo>
                  <a:lnTo>
                    <a:pt x="219989" y="423329"/>
                  </a:lnTo>
                  <a:lnTo>
                    <a:pt x="215239" y="422325"/>
                  </a:lnTo>
                  <a:lnTo>
                    <a:pt x="211848" y="421614"/>
                  </a:lnTo>
                  <a:lnTo>
                    <a:pt x="208368" y="421182"/>
                  </a:lnTo>
                  <a:lnTo>
                    <a:pt x="204901" y="421030"/>
                  </a:lnTo>
                  <a:lnTo>
                    <a:pt x="203200" y="418134"/>
                  </a:lnTo>
                  <a:lnTo>
                    <a:pt x="200787" y="415556"/>
                  </a:lnTo>
                  <a:lnTo>
                    <a:pt x="198856" y="412838"/>
                  </a:lnTo>
                  <a:lnTo>
                    <a:pt x="194758" y="407098"/>
                  </a:lnTo>
                  <a:lnTo>
                    <a:pt x="176136" y="380111"/>
                  </a:lnTo>
                  <a:lnTo>
                    <a:pt x="172974" y="375094"/>
                  </a:lnTo>
                  <a:lnTo>
                    <a:pt x="166271" y="364593"/>
                  </a:lnTo>
                  <a:lnTo>
                    <a:pt x="159454" y="354055"/>
                  </a:lnTo>
                  <a:lnTo>
                    <a:pt x="152657" y="343467"/>
                  </a:lnTo>
                  <a:lnTo>
                    <a:pt x="146011" y="332816"/>
                  </a:lnTo>
                  <a:lnTo>
                    <a:pt x="140849" y="324101"/>
                  </a:lnTo>
                  <a:lnTo>
                    <a:pt x="135834" y="315323"/>
                  </a:lnTo>
                  <a:lnTo>
                    <a:pt x="130840" y="306557"/>
                  </a:lnTo>
                  <a:lnTo>
                    <a:pt x="125742" y="297878"/>
                  </a:lnTo>
                  <a:lnTo>
                    <a:pt x="123037" y="293382"/>
                  </a:lnTo>
                  <a:lnTo>
                    <a:pt x="121335" y="288569"/>
                  </a:lnTo>
                  <a:lnTo>
                    <a:pt x="118630" y="284073"/>
                  </a:lnTo>
                  <a:lnTo>
                    <a:pt x="112350" y="273034"/>
                  </a:lnTo>
                  <a:lnTo>
                    <a:pt x="106468" y="261758"/>
                  </a:lnTo>
                  <a:lnTo>
                    <a:pt x="100737" y="250317"/>
                  </a:lnTo>
                  <a:lnTo>
                    <a:pt x="94907" y="238785"/>
                  </a:lnTo>
                  <a:lnTo>
                    <a:pt x="75820" y="199936"/>
                  </a:lnTo>
                  <a:lnTo>
                    <a:pt x="57810" y="160058"/>
                  </a:lnTo>
                  <a:lnTo>
                    <a:pt x="44714" y="127650"/>
                  </a:lnTo>
                  <a:lnTo>
                    <a:pt x="40335" y="116700"/>
                  </a:lnTo>
                  <a:lnTo>
                    <a:pt x="35788" y="105103"/>
                  </a:lnTo>
                  <a:lnTo>
                    <a:pt x="31397" y="93295"/>
                  </a:lnTo>
                  <a:lnTo>
                    <a:pt x="27001" y="81433"/>
                  </a:lnTo>
                  <a:lnTo>
                    <a:pt x="22440" y="69672"/>
                  </a:lnTo>
                  <a:lnTo>
                    <a:pt x="19614" y="61980"/>
                  </a:lnTo>
                  <a:lnTo>
                    <a:pt x="17135" y="54222"/>
                  </a:lnTo>
                  <a:lnTo>
                    <a:pt x="14718" y="46426"/>
                  </a:lnTo>
                  <a:lnTo>
                    <a:pt x="12077" y="38620"/>
                  </a:lnTo>
                  <a:lnTo>
                    <a:pt x="9908" y="32226"/>
                  </a:lnTo>
                  <a:lnTo>
                    <a:pt x="7905" y="25709"/>
                  </a:lnTo>
                  <a:lnTo>
                    <a:pt x="5941" y="19123"/>
                  </a:lnTo>
                  <a:lnTo>
                    <a:pt x="3886" y="12522"/>
                  </a:lnTo>
                  <a:lnTo>
                    <a:pt x="2616" y="8648"/>
                  </a:lnTo>
                  <a:lnTo>
                    <a:pt x="469" y="42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6417" y="1663133"/>
              <a:ext cx="2131568" cy="133502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263319" y="1878533"/>
              <a:ext cx="653415" cy="107314"/>
            </a:xfrm>
            <a:custGeom>
              <a:avLst/>
              <a:gdLst/>
              <a:ahLst/>
              <a:cxnLst/>
              <a:rect l="l" t="t" r="r" b="b"/>
              <a:pathLst>
                <a:path w="653414" h="107314">
                  <a:moveTo>
                    <a:pt x="653084" y="431"/>
                  </a:moveTo>
                  <a:lnTo>
                    <a:pt x="630504" y="431"/>
                  </a:lnTo>
                  <a:lnTo>
                    <a:pt x="630504" y="106908"/>
                  </a:lnTo>
                  <a:lnTo>
                    <a:pt x="653084" y="106908"/>
                  </a:lnTo>
                  <a:lnTo>
                    <a:pt x="653084" y="431"/>
                  </a:lnTo>
                  <a:close/>
                </a:path>
                <a:path w="653414" h="107314">
                  <a:moveTo>
                    <a:pt x="612140" y="419"/>
                  </a:moveTo>
                  <a:lnTo>
                    <a:pt x="535647" y="419"/>
                  </a:lnTo>
                  <a:lnTo>
                    <a:pt x="535647" y="19075"/>
                  </a:lnTo>
                  <a:lnTo>
                    <a:pt x="585342" y="19075"/>
                  </a:lnTo>
                  <a:lnTo>
                    <a:pt x="534263" y="92265"/>
                  </a:lnTo>
                  <a:lnTo>
                    <a:pt x="534263" y="106908"/>
                  </a:lnTo>
                  <a:lnTo>
                    <a:pt x="613524" y="106908"/>
                  </a:lnTo>
                  <a:lnTo>
                    <a:pt x="613524" y="88264"/>
                  </a:lnTo>
                  <a:lnTo>
                    <a:pt x="561149" y="88264"/>
                  </a:lnTo>
                  <a:lnTo>
                    <a:pt x="612140" y="14985"/>
                  </a:lnTo>
                  <a:lnTo>
                    <a:pt x="612140" y="419"/>
                  </a:lnTo>
                  <a:close/>
                </a:path>
                <a:path w="653414" h="107314">
                  <a:moveTo>
                    <a:pt x="364680" y="431"/>
                  </a:moveTo>
                  <a:lnTo>
                    <a:pt x="342087" y="431"/>
                  </a:lnTo>
                  <a:lnTo>
                    <a:pt x="342087" y="106908"/>
                  </a:lnTo>
                  <a:lnTo>
                    <a:pt x="364680" y="106908"/>
                  </a:lnTo>
                  <a:lnTo>
                    <a:pt x="364680" y="68897"/>
                  </a:lnTo>
                  <a:lnTo>
                    <a:pt x="374218" y="62039"/>
                  </a:lnTo>
                  <a:lnTo>
                    <a:pt x="399461" y="62039"/>
                  </a:lnTo>
                  <a:lnTo>
                    <a:pt x="391331" y="49149"/>
                  </a:lnTo>
                  <a:lnTo>
                    <a:pt x="364680" y="49149"/>
                  </a:lnTo>
                  <a:lnTo>
                    <a:pt x="364680" y="431"/>
                  </a:lnTo>
                  <a:close/>
                </a:path>
                <a:path w="653414" h="107314">
                  <a:moveTo>
                    <a:pt x="399461" y="62039"/>
                  </a:moveTo>
                  <a:lnTo>
                    <a:pt x="374218" y="62039"/>
                  </a:lnTo>
                  <a:lnTo>
                    <a:pt x="402120" y="106908"/>
                  </a:lnTo>
                  <a:lnTo>
                    <a:pt x="427761" y="106908"/>
                  </a:lnTo>
                  <a:lnTo>
                    <a:pt x="399461" y="62039"/>
                  </a:lnTo>
                  <a:close/>
                </a:path>
                <a:path w="653414" h="107314">
                  <a:moveTo>
                    <a:pt x="492963" y="0"/>
                  </a:moveTo>
                  <a:lnTo>
                    <a:pt x="465353" y="0"/>
                  </a:lnTo>
                  <a:lnTo>
                    <a:pt x="427761" y="106908"/>
                  </a:lnTo>
                  <a:lnTo>
                    <a:pt x="452094" y="106908"/>
                  </a:lnTo>
                  <a:lnTo>
                    <a:pt x="459816" y="81559"/>
                  </a:lnTo>
                  <a:lnTo>
                    <a:pt x="521748" y="81559"/>
                  </a:lnTo>
                  <a:lnTo>
                    <a:pt x="515065" y="62623"/>
                  </a:lnTo>
                  <a:lnTo>
                    <a:pt x="465493" y="62623"/>
                  </a:lnTo>
                  <a:lnTo>
                    <a:pt x="470617" y="45954"/>
                  </a:lnTo>
                  <a:lnTo>
                    <a:pt x="474619" y="32715"/>
                  </a:lnTo>
                  <a:lnTo>
                    <a:pt x="477499" y="22904"/>
                  </a:lnTo>
                  <a:lnTo>
                    <a:pt x="479259" y="16522"/>
                  </a:lnTo>
                  <a:lnTo>
                    <a:pt x="498794" y="16522"/>
                  </a:lnTo>
                  <a:lnTo>
                    <a:pt x="492963" y="0"/>
                  </a:lnTo>
                  <a:close/>
                </a:path>
                <a:path w="653414" h="107314">
                  <a:moveTo>
                    <a:pt x="521748" y="81559"/>
                  </a:moveTo>
                  <a:lnTo>
                    <a:pt x="498640" y="81559"/>
                  </a:lnTo>
                  <a:lnTo>
                    <a:pt x="506374" y="106908"/>
                  </a:lnTo>
                  <a:lnTo>
                    <a:pt x="530694" y="106908"/>
                  </a:lnTo>
                  <a:lnTo>
                    <a:pt x="521748" y="81559"/>
                  </a:lnTo>
                  <a:close/>
                </a:path>
                <a:path w="653414" h="107314">
                  <a:moveTo>
                    <a:pt x="498794" y="16522"/>
                  </a:moveTo>
                  <a:lnTo>
                    <a:pt x="479259" y="16522"/>
                  </a:lnTo>
                  <a:lnTo>
                    <a:pt x="479653" y="18275"/>
                  </a:lnTo>
                  <a:lnTo>
                    <a:pt x="480301" y="20650"/>
                  </a:lnTo>
                  <a:lnTo>
                    <a:pt x="481190" y="23660"/>
                  </a:lnTo>
                  <a:lnTo>
                    <a:pt x="484884" y="35660"/>
                  </a:lnTo>
                  <a:lnTo>
                    <a:pt x="493255" y="62623"/>
                  </a:lnTo>
                  <a:lnTo>
                    <a:pt x="515065" y="62623"/>
                  </a:lnTo>
                  <a:lnTo>
                    <a:pt x="498794" y="16522"/>
                  </a:lnTo>
                  <a:close/>
                </a:path>
                <a:path w="653414" h="107314">
                  <a:moveTo>
                    <a:pt x="427469" y="431"/>
                  </a:moveTo>
                  <a:lnTo>
                    <a:pt x="402412" y="431"/>
                  </a:lnTo>
                  <a:lnTo>
                    <a:pt x="373570" y="36626"/>
                  </a:lnTo>
                  <a:lnTo>
                    <a:pt x="364680" y="49149"/>
                  </a:lnTo>
                  <a:lnTo>
                    <a:pt x="391331" y="49149"/>
                  </a:lnTo>
                  <a:lnTo>
                    <a:pt x="390321" y="47548"/>
                  </a:lnTo>
                  <a:lnTo>
                    <a:pt x="427469" y="431"/>
                  </a:lnTo>
                  <a:close/>
                </a:path>
                <a:path w="653414" h="107314">
                  <a:moveTo>
                    <a:pt x="274624" y="431"/>
                  </a:moveTo>
                  <a:lnTo>
                    <a:pt x="243598" y="431"/>
                  </a:lnTo>
                  <a:lnTo>
                    <a:pt x="243598" y="106921"/>
                  </a:lnTo>
                  <a:lnTo>
                    <a:pt x="266191" y="106921"/>
                  </a:lnTo>
                  <a:lnTo>
                    <a:pt x="266191" y="66052"/>
                  </a:lnTo>
                  <a:lnTo>
                    <a:pt x="301072" y="66052"/>
                  </a:lnTo>
                  <a:lnTo>
                    <a:pt x="297357" y="60515"/>
                  </a:lnTo>
                  <a:lnTo>
                    <a:pt x="303212" y="58115"/>
                  </a:lnTo>
                  <a:lnTo>
                    <a:pt x="308279" y="54152"/>
                  </a:lnTo>
                  <a:lnTo>
                    <a:pt x="312000" y="49047"/>
                  </a:lnTo>
                  <a:lnTo>
                    <a:pt x="312954" y="47701"/>
                  </a:lnTo>
                  <a:lnTo>
                    <a:pt x="266191" y="47701"/>
                  </a:lnTo>
                  <a:lnTo>
                    <a:pt x="266191" y="18923"/>
                  </a:lnTo>
                  <a:lnTo>
                    <a:pt x="314759" y="18923"/>
                  </a:lnTo>
                  <a:lnTo>
                    <a:pt x="314567" y="18284"/>
                  </a:lnTo>
                  <a:lnTo>
                    <a:pt x="284769" y="926"/>
                  </a:lnTo>
                  <a:lnTo>
                    <a:pt x="274624" y="431"/>
                  </a:lnTo>
                  <a:close/>
                </a:path>
                <a:path w="653414" h="107314">
                  <a:moveTo>
                    <a:pt x="301072" y="66052"/>
                  </a:moveTo>
                  <a:lnTo>
                    <a:pt x="278206" y="66052"/>
                  </a:lnTo>
                  <a:lnTo>
                    <a:pt x="303639" y="106921"/>
                  </a:lnTo>
                  <a:lnTo>
                    <a:pt x="328697" y="106921"/>
                  </a:lnTo>
                  <a:lnTo>
                    <a:pt x="324002" y="100079"/>
                  </a:lnTo>
                  <a:lnTo>
                    <a:pt x="301072" y="66052"/>
                  </a:lnTo>
                  <a:close/>
                </a:path>
                <a:path w="653414" h="107314">
                  <a:moveTo>
                    <a:pt x="314759" y="18923"/>
                  </a:moveTo>
                  <a:lnTo>
                    <a:pt x="280314" y="18923"/>
                  </a:lnTo>
                  <a:lnTo>
                    <a:pt x="285699" y="20002"/>
                  </a:lnTo>
                  <a:lnTo>
                    <a:pt x="292646" y="24269"/>
                  </a:lnTo>
                  <a:lnTo>
                    <a:pt x="294373" y="27863"/>
                  </a:lnTo>
                  <a:lnTo>
                    <a:pt x="294373" y="38011"/>
                  </a:lnTo>
                  <a:lnTo>
                    <a:pt x="292684" y="41744"/>
                  </a:lnTo>
                  <a:lnTo>
                    <a:pt x="285889" y="46507"/>
                  </a:lnTo>
                  <a:lnTo>
                    <a:pt x="280606" y="47701"/>
                  </a:lnTo>
                  <a:lnTo>
                    <a:pt x="312954" y="47701"/>
                  </a:lnTo>
                  <a:lnTo>
                    <a:pt x="315455" y="44170"/>
                  </a:lnTo>
                  <a:lnTo>
                    <a:pt x="317258" y="38315"/>
                  </a:lnTo>
                  <a:lnTo>
                    <a:pt x="317169" y="32334"/>
                  </a:lnTo>
                  <a:lnTo>
                    <a:pt x="316519" y="24797"/>
                  </a:lnTo>
                  <a:lnTo>
                    <a:pt x="314759" y="18923"/>
                  </a:lnTo>
                  <a:close/>
                </a:path>
                <a:path w="653414" h="107314">
                  <a:moveTo>
                    <a:pt x="192455" y="0"/>
                  </a:moveTo>
                  <a:lnTo>
                    <a:pt x="164845" y="0"/>
                  </a:lnTo>
                  <a:lnTo>
                    <a:pt x="127253" y="106908"/>
                  </a:lnTo>
                  <a:lnTo>
                    <a:pt x="151587" y="106908"/>
                  </a:lnTo>
                  <a:lnTo>
                    <a:pt x="159308" y="81559"/>
                  </a:lnTo>
                  <a:lnTo>
                    <a:pt x="221250" y="81559"/>
                  </a:lnTo>
                  <a:lnTo>
                    <a:pt x="214565" y="62623"/>
                  </a:lnTo>
                  <a:lnTo>
                    <a:pt x="164998" y="62623"/>
                  </a:lnTo>
                  <a:lnTo>
                    <a:pt x="170123" y="45954"/>
                  </a:lnTo>
                  <a:lnTo>
                    <a:pt x="174124" y="32715"/>
                  </a:lnTo>
                  <a:lnTo>
                    <a:pt x="177005" y="22904"/>
                  </a:lnTo>
                  <a:lnTo>
                    <a:pt x="178765" y="16522"/>
                  </a:lnTo>
                  <a:lnTo>
                    <a:pt x="198289" y="16522"/>
                  </a:lnTo>
                  <a:lnTo>
                    <a:pt x="192455" y="0"/>
                  </a:lnTo>
                  <a:close/>
                </a:path>
                <a:path w="653414" h="107314">
                  <a:moveTo>
                    <a:pt x="221250" y="81559"/>
                  </a:moveTo>
                  <a:lnTo>
                    <a:pt x="198132" y="81559"/>
                  </a:lnTo>
                  <a:lnTo>
                    <a:pt x="205866" y="106908"/>
                  </a:lnTo>
                  <a:lnTo>
                    <a:pt x="230200" y="106908"/>
                  </a:lnTo>
                  <a:lnTo>
                    <a:pt x="221250" y="81559"/>
                  </a:lnTo>
                  <a:close/>
                </a:path>
                <a:path w="653414" h="107314">
                  <a:moveTo>
                    <a:pt x="198289" y="16522"/>
                  </a:moveTo>
                  <a:lnTo>
                    <a:pt x="178765" y="16522"/>
                  </a:lnTo>
                  <a:lnTo>
                    <a:pt x="179146" y="18275"/>
                  </a:lnTo>
                  <a:lnTo>
                    <a:pt x="179793" y="20650"/>
                  </a:lnTo>
                  <a:lnTo>
                    <a:pt x="181955" y="27788"/>
                  </a:lnTo>
                  <a:lnTo>
                    <a:pt x="192760" y="62623"/>
                  </a:lnTo>
                  <a:lnTo>
                    <a:pt x="214565" y="62623"/>
                  </a:lnTo>
                  <a:lnTo>
                    <a:pt x="198289" y="16522"/>
                  </a:lnTo>
                  <a:close/>
                </a:path>
                <a:path w="653414" h="107314">
                  <a:moveTo>
                    <a:pt x="30734" y="431"/>
                  </a:moveTo>
                  <a:lnTo>
                    <a:pt x="0" y="431"/>
                  </a:lnTo>
                  <a:lnTo>
                    <a:pt x="0" y="106908"/>
                  </a:lnTo>
                  <a:lnTo>
                    <a:pt x="20180" y="106908"/>
                  </a:lnTo>
                  <a:lnTo>
                    <a:pt x="20094" y="52064"/>
                  </a:lnTo>
                  <a:lnTo>
                    <a:pt x="19961" y="48272"/>
                  </a:lnTo>
                  <a:lnTo>
                    <a:pt x="19853" y="45173"/>
                  </a:lnTo>
                  <a:lnTo>
                    <a:pt x="19483" y="36918"/>
                  </a:lnTo>
                  <a:lnTo>
                    <a:pt x="18791" y="23520"/>
                  </a:lnTo>
                  <a:lnTo>
                    <a:pt x="18783" y="23367"/>
                  </a:lnTo>
                  <a:lnTo>
                    <a:pt x="37835" y="23367"/>
                  </a:lnTo>
                  <a:lnTo>
                    <a:pt x="30734" y="431"/>
                  </a:lnTo>
                  <a:close/>
                </a:path>
                <a:path w="653414" h="107314">
                  <a:moveTo>
                    <a:pt x="37835" y="23367"/>
                  </a:moveTo>
                  <a:lnTo>
                    <a:pt x="19443" y="23367"/>
                  </a:lnTo>
                  <a:lnTo>
                    <a:pt x="45084" y="106908"/>
                  </a:lnTo>
                  <a:lnTo>
                    <a:pt x="65773" y="106908"/>
                  </a:lnTo>
                  <a:lnTo>
                    <a:pt x="74027" y="81851"/>
                  </a:lnTo>
                  <a:lnTo>
                    <a:pt x="55943" y="81851"/>
                  </a:lnTo>
                  <a:lnTo>
                    <a:pt x="37882" y="23520"/>
                  </a:lnTo>
                  <a:lnTo>
                    <a:pt x="37835" y="23367"/>
                  </a:lnTo>
                  <a:close/>
                </a:path>
                <a:path w="653414" h="107314">
                  <a:moveTo>
                    <a:pt x="113855" y="23520"/>
                  </a:moveTo>
                  <a:lnTo>
                    <a:pt x="93891" y="23520"/>
                  </a:lnTo>
                  <a:lnTo>
                    <a:pt x="93388" y="35052"/>
                  </a:lnTo>
                  <a:lnTo>
                    <a:pt x="93010" y="44618"/>
                  </a:lnTo>
                  <a:lnTo>
                    <a:pt x="92913" y="48272"/>
                  </a:lnTo>
                  <a:lnTo>
                    <a:pt x="92798" y="106908"/>
                  </a:lnTo>
                  <a:lnTo>
                    <a:pt x="113855" y="106908"/>
                  </a:lnTo>
                  <a:lnTo>
                    <a:pt x="113855" y="23520"/>
                  </a:lnTo>
                  <a:close/>
                </a:path>
                <a:path w="653414" h="107314">
                  <a:moveTo>
                    <a:pt x="113855" y="431"/>
                  </a:moveTo>
                  <a:lnTo>
                    <a:pt x="83121" y="431"/>
                  </a:lnTo>
                  <a:lnTo>
                    <a:pt x="56375" y="81851"/>
                  </a:lnTo>
                  <a:lnTo>
                    <a:pt x="74027" y="81851"/>
                  </a:lnTo>
                  <a:lnTo>
                    <a:pt x="93243" y="23520"/>
                  </a:lnTo>
                  <a:lnTo>
                    <a:pt x="113855" y="23520"/>
                  </a:lnTo>
                  <a:lnTo>
                    <a:pt x="113855" y="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35" y="2733281"/>
            <a:ext cx="11464290" cy="1024890"/>
          </a:xfrm>
          <a:custGeom>
            <a:avLst/>
            <a:gdLst/>
            <a:ahLst/>
            <a:cxnLst/>
            <a:rect l="l" t="t" r="r" b="b"/>
            <a:pathLst>
              <a:path w="11464290" h="1024889">
                <a:moveTo>
                  <a:pt x="11463947" y="0"/>
                </a:moveTo>
                <a:lnTo>
                  <a:pt x="0" y="0"/>
                </a:lnTo>
                <a:lnTo>
                  <a:pt x="0" y="1024750"/>
                </a:lnTo>
                <a:lnTo>
                  <a:pt x="11463947" y="1024750"/>
                </a:lnTo>
                <a:lnTo>
                  <a:pt x="11463947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358596" y="2919252"/>
            <a:ext cx="955040" cy="600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75"/>
              </a:lnSpc>
              <a:spcBef>
                <a:spcPts val="100"/>
              </a:spcBef>
            </a:pPr>
            <a:r>
              <a:rPr dirty="0" sz="2500" spc="190" b="1">
                <a:solidFill>
                  <a:srgbClr val="38B54A"/>
                </a:solidFill>
                <a:latin typeface="Tahoma"/>
                <a:cs typeface="Tahoma"/>
              </a:rPr>
              <a:t>44</a:t>
            </a:r>
            <a:r>
              <a:rPr dirty="0" sz="2500" spc="15" b="1">
                <a:solidFill>
                  <a:srgbClr val="38B54A"/>
                </a:solidFill>
                <a:latin typeface="Tahoma"/>
                <a:cs typeface="Tahoma"/>
              </a:rPr>
              <a:t> </a:t>
            </a:r>
            <a:r>
              <a:rPr dirty="0" sz="2500" spc="70" b="1">
                <a:solidFill>
                  <a:srgbClr val="38B54A"/>
                </a:solidFill>
                <a:latin typeface="Tahoma"/>
                <a:cs typeface="Tahoma"/>
              </a:rPr>
              <a:t>та</a:t>
            </a:r>
            <a:endParaRPr sz="2500">
              <a:latin typeface="Tahoma"/>
              <a:cs typeface="Tahoma"/>
            </a:endParaRPr>
          </a:p>
          <a:p>
            <a:pPr marL="114935">
              <a:lnSpc>
                <a:spcPts val="1755"/>
              </a:lnSpc>
            </a:pPr>
            <a:r>
              <a:rPr dirty="0" sz="1650" spc="-10">
                <a:solidFill>
                  <a:srgbClr val="414042"/>
                </a:solidFill>
                <a:latin typeface="Verdana"/>
                <a:cs typeface="Verdana"/>
              </a:rPr>
              <a:t>мақсад</a:t>
            </a:r>
            <a:endParaRPr sz="165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435" y="3853294"/>
            <a:ext cx="11610975" cy="4385310"/>
            <a:chOff x="1435" y="3853294"/>
            <a:chExt cx="11610975" cy="4385310"/>
          </a:xfrm>
        </p:grpSpPr>
        <p:sp>
          <p:nvSpPr>
            <p:cNvPr id="5" name="object 5" descr=""/>
            <p:cNvSpPr/>
            <p:nvPr/>
          </p:nvSpPr>
          <p:spPr>
            <a:xfrm>
              <a:off x="1435" y="3853294"/>
              <a:ext cx="11610975" cy="1024890"/>
            </a:xfrm>
            <a:custGeom>
              <a:avLst/>
              <a:gdLst/>
              <a:ahLst/>
              <a:cxnLst/>
              <a:rect l="l" t="t" r="r" b="b"/>
              <a:pathLst>
                <a:path w="11610975" h="1024889">
                  <a:moveTo>
                    <a:pt x="11610594" y="0"/>
                  </a:moveTo>
                  <a:lnTo>
                    <a:pt x="0" y="0"/>
                  </a:lnTo>
                  <a:lnTo>
                    <a:pt x="0" y="1024750"/>
                  </a:lnTo>
                  <a:lnTo>
                    <a:pt x="11610594" y="1024750"/>
                  </a:lnTo>
                  <a:lnTo>
                    <a:pt x="11610594" y="0"/>
                  </a:lnTo>
                  <a:close/>
                </a:path>
              </a:pathLst>
            </a:custGeom>
            <a:solidFill>
              <a:srgbClr val="EBF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35" y="4973294"/>
              <a:ext cx="11610975" cy="1024890"/>
            </a:xfrm>
            <a:custGeom>
              <a:avLst/>
              <a:gdLst/>
              <a:ahLst/>
              <a:cxnLst/>
              <a:rect l="l" t="t" r="r" b="b"/>
              <a:pathLst>
                <a:path w="11610975" h="1024889">
                  <a:moveTo>
                    <a:pt x="11610594" y="0"/>
                  </a:moveTo>
                  <a:lnTo>
                    <a:pt x="0" y="0"/>
                  </a:lnTo>
                  <a:lnTo>
                    <a:pt x="0" y="1024763"/>
                  </a:lnTo>
                  <a:lnTo>
                    <a:pt x="11610594" y="1024763"/>
                  </a:lnTo>
                  <a:lnTo>
                    <a:pt x="11610594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35" y="6093320"/>
              <a:ext cx="11610975" cy="1024890"/>
            </a:xfrm>
            <a:custGeom>
              <a:avLst/>
              <a:gdLst/>
              <a:ahLst/>
              <a:cxnLst/>
              <a:rect l="l" t="t" r="r" b="b"/>
              <a:pathLst>
                <a:path w="11610975" h="1024890">
                  <a:moveTo>
                    <a:pt x="11610594" y="0"/>
                  </a:moveTo>
                  <a:lnTo>
                    <a:pt x="0" y="0"/>
                  </a:lnTo>
                  <a:lnTo>
                    <a:pt x="0" y="1024750"/>
                  </a:lnTo>
                  <a:lnTo>
                    <a:pt x="11610594" y="1024750"/>
                  </a:lnTo>
                  <a:lnTo>
                    <a:pt x="11610594" y="0"/>
                  </a:lnTo>
                  <a:close/>
                </a:path>
              </a:pathLst>
            </a:custGeom>
            <a:solidFill>
              <a:srgbClr val="EBF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35" y="7213333"/>
              <a:ext cx="11522710" cy="1024890"/>
            </a:xfrm>
            <a:custGeom>
              <a:avLst/>
              <a:gdLst/>
              <a:ahLst/>
              <a:cxnLst/>
              <a:rect l="l" t="t" r="r" b="b"/>
              <a:pathLst>
                <a:path w="11522710" h="1024890">
                  <a:moveTo>
                    <a:pt x="11522659" y="0"/>
                  </a:moveTo>
                  <a:lnTo>
                    <a:pt x="0" y="0"/>
                  </a:lnTo>
                  <a:lnTo>
                    <a:pt x="0" y="1024737"/>
                  </a:lnTo>
                  <a:lnTo>
                    <a:pt x="11522659" y="1024737"/>
                  </a:lnTo>
                  <a:lnTo>
                    <a:pt x="11522659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422" y="1410"/>
            <a:ext cx="13102590" cy="1891030"/>
            <a:chOff x="1422" y="1410"/>
            <a:chExt cx="13102590" cy="1891030"/>
          </a:xfrm>
        </p:grpSpPr>
        <p:sp>
          <p:nvSpPr>
            <p:cNvPr id="10" name="object 10" descr=""/>
            <p:cNvSpPr/>
            <p:nvPr/>
          </p:nvSpPr>
          <p:spPr>
            <a:xfrm>
              <a:off x="1422" y="1410"/>
              <a:ext cx="13102590" cy="1891030"/>
            </a:xfrm>
            <a:custGeom>
              <a:avLst/>
              <a:gdLst/>
              <a:ahLst/>
              <a:cxnLst/>
              <a:rect l="l" t="t" r="r" b="b"/>
              <a:pathLst>
                <a:path w="13102590" h="1891030">
                  <a:moveTo>
                    <a:pt x="13102590" y="0"/>
                  </a:moveTo>
                  <a:lnTo>
                    <a:pt x="0" y="0"/>
                  </a:lnTo>
                  <a:lnTo>
                    <a:pt x="0" y="1890890"/>
                  </a:lnTo>
                  <a:lnTo>
                    <a:pt x="13102590" y="1890890"/>
                  </a:lnTo>
                  <a:lnTo>
                    <a:pt x="13102590" y="0"/>
                  </a:lnTo>
                  <a:close/>
                </a:path>
              </a:pathLst>
            </a:custGeom>
            <a:solidFill>
              <a:srgbClr val="0067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3994" y="459708"/>
              <a:ext cx="1096584" cy="1096584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1696441" y="2744079"/>
            <a:ext cx="417322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140">
                <a:solidFill>
                  <a:srgbClr val="414042"/>
                </a:solidFill>
                <a:latin typeface="Bahnschrift"/>
                <a:cs typeface="Bahnschrift"/>
              </a:rPr>
              <a:t>ҲАР</a:t>
            </a:r>
            <a:r>
              <a:rPr dirty="0" sz="1600" spc="155">
                <a:solidFill>
                  <a:srgbClr val="414042"/>
                </a:solidFill>
                <a:latin typeface="Bahnschrift"/>
                <a:cs typeface="Bahnschrift"/>
              </a:rPr>
              <a:t> БИР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ИНСОНГА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95">
                <a:solidFill>
                  <a:srgbClr val="414042"/>
                </a:solidFill>
                <a:latin typeface="Bahnschrift"/>
                <a:cs typeface="Bahnschrift"/>
              </a:rPr>
              <a:t>ЎЗ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 САЛОҲИЯТИНИ </a:t>
            </a:r>
            <a:r>
              <a:rPr dirty="0" sz="1600" spc="90">
                <a:solidFill>
                  <a:srgbClr val="414042"/>
                </a:solidFill>
                <a:latin typeface="Bahnschrift"/>
                <a:cs typeface="Bahnschrift"/>
              </a:rPr>
              <a:t>РЎЁБГА</a:t>
            </a:r>
            <a:r>
              <a:rPr dirty="0" sz="1600" spc="165">
                <a:solidFill>
                  <a:srgbClr val="414042"/>
                </a:solidFill>
                <a:latin typeface="Bahnschrift"/>
                <a:cs typeface="Bahnschrift"/>
              </a:rPr>
              <a:t> ЧИҚАРИШИ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50">
                <a:solidFill>
                  <a:srgbClr val="414042"/>
                </a:solidFill>
                <a:latin typeface="Bahnschrift"/>
                <a:cs typeface="Bahnschrift"/>
              </a:rPr>
              <a:t>УЧУН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85">
                <a:solidFill>
                  <a:srgbClr val="414042"/>
                </a:solidFill>
                <a:latin typeface="Bahnschrift"/>
                <a:cs typeface="Bahnschrift"/>
              </a:rPr>
              <a:t>МУНОСИБ </a:t>
            </a:r>
            <a:r>
              <a:rPr dirty="0" sz="1600" spc="175">
                <a:solidFill>
                  <a:srgbClr val="414042"/>
                </a:solidFill>
                <a:latin typeface="Bahnschrift"/>
                <a:cs typeface="Bahnschrift"/>
              </a:rPr>
              <a:t>ШАРОИТЛАРНИ</a:t>
            </a:r>
            <a:r>
              <a:rPr dirty="0" sz="1600" spc="19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50">
                <a:solidFill>
                  <a:srgbClr val="414042"/>
                </a:solidFill>
                <a:latin typeface="Bahnschrift"/>
                <a:cs typeface="Bahnschrift"/>
              </a:rPr>
              <a:t>ЯРАТИШ</a:t>
            </a:r>
            <a:endParaRPr sz="1600">
              <a:latin typeface="Bahnschrift"/>
              <a:cs typeface="Bahnschrif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696441" y="3898458"/>
            <a:ext cx="395351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155">
                <a:solidFill>
                  <a:srgbClr val="414042"/>
                </a:solidFill>
                <a:latin typeface="Bahnschrift"/>
                <a:cs typeface="Bahnschrift"/>
              </a:rPr>
              <a:t>БАРҚАРОР</a:t>
            </a:r>
            <a:r>
              <a:rPr dirty="0" sz="1600" spc="18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ИҚТИСОДИЙ</a:t>
            </a:r>
            <a:r>
              <a:rPr dirty="0" sz="1600" spc="19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50">
                <a:solidFill>
                  <a:srgbClr val="414042"/>
                </a:solidFill>
                <a:latin typeface="Bahnschrift"/>
                <a:cs typeface="Bahnschrift"/>
              </a:rPr>
              <a:t>ЎСИШ 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ОРҚАЛИ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 АҲОЛИ</a:t>
            </a:r>
            <a:r>
              <a:rPr dirty="0" sz="1600" spc="16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80">
                <a:solidFill>
                  <a:srgbClr val="414042"/>
                </a:solidFill>
                <a:latin typeface="Bahnschrift"/>
                <a:cs typeface="Bahnschrift"/>
              </a:rPr>
              <a:t>ФАРОВОНЛИГИНИ 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ТАЪМИНЛАШ</a:t>
            </a:r>
            <a:endParaRPr sz="1600">
              <a:latin typeface="Bahnschrift"/>
              <a:cs typeface="Bahnschrif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696441" y="5141636"/>
            <a:ext cx="418909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125">
                <a:solidFill>
                  <a:srgbClr val="414042"/>
                </a:solidFill>
                <a:latin typeface="Bahnschrift"/>
                <a:cs typeface="Bahnschrift"/>
              </a:rPr>
              <a:t>СУВ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0">
                <a:solidFill>
                  <a:srgbClr val="414042"/>
                </a:solidFill>
                <a:latin typeface="Bahnschrift"/>
                <a:cs typeface="Bahnschrift"/>
              </a:rPr>
              <a:t>РЕСУРСЛАРИНИ</a:t>
            </a:r>
            <a:r>
              <a:rPr dirty="0" sz="1600" spc="17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5">
                <a:solidFill>
                  <a:srgbClr val="414042"/>
                </a:solidFill>
                <a:latin typeface="Bahnschrift"/>
                <a:cs typeface="Bahnschrift"/>
              </a:rPr>
              <a:t>ТЕЖАШ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0">
                <a:solidFill>
                  <a:srgbClr val="414042"/>
                </a:solidFill>
                <a:latin typeface="Bahnschrift"/>
                <a:cs typeface="Bahnschrift"/>
              </a:rPr>
              <a:t>ВА </a:t>
            </a:r>
            <a:r>
              <a:rPr dirty="0" sz="1600" spc="190">
                <a:solidFill>
                  <a:srgbClr val="414042"/>
                </a:solidFill>
                <a:latin typeface="Bahnschrift"/>
                <a:cs typeface="Bahnschrift"/>
              </a:rPr>
              <a:t>АТРОФ</a:t>
            </a:r>
            <a:r>
              <a:rPr dirty="0" sz="1600" spc="16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80">
                <a:solidFill>
                  <a:srgbClr val="414042"/>
                </a:solidFill>
                <a:latin typeface="Bahnschrift"/>
                <a:cs typeface="Bahnschrift"/>
              </a:rPr>
              <a:t>МУҲИТНИ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75">
                <a:solidFill>
                  <a:srgbClr val="414042"/>
                </a:solidFill>
                <a:latin typeface="Bahnschrift"/>
                <a:cs typeface="Bahnschrift"/>
              </a:rPr>
              <a:t>МУҲОФАЗА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5">
                <a:solidFill>
                  <a:srgbClr val="414042"/>
                </a:solidFill>
                <a:latin typeface="Bahnschrift"/>
                <a:cs typeface="Bahnschrift"/>
              </a:rPr>
              <a:t>ҚИЛИШ</a:t>
            </a:r>
            <a:endParaRPr sz="1600">
              <a:latin typeface="Bahnschrift"/>
              <a:cs typeface="Bahnschrif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696441" y="6112322"/>
            <a:ext cx="440944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185">
                <a:solidFill>
                  <a:srgbClr val="414042"/>
                </a:solidFill>
                <a:latin typeface="Bahnschrift"/>
                <a:cs typeface="Bahnschrift"/>
              </a:rPr>
              <a:t>ҚОНУН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55">
                <a:solidFill>
                  <a:srgbClr val="414042"/>
                </a:solidFill>
                <a:latin typeface="Bahnschrift"/>
                <a:cs typeface="Bahnschrift"/>
              </a:rPr>
              <a:t>УСТУВОРЛИГИНИ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50">
                <a:solidFill>
                  <a:srgbClr val="414042"/>
                </a:solidFill>
                <a:latin typeface="Bahnschrift"/>
                <a:cs typeface="Bahnschrift"/>
              </a:rPr>
              <a:t>ТАЪМИНЛАШ, </a:t>
            </a:r>
            <a:r>
              <a:rPr dirty="0" sz="1600" spc="125">
                <a:solidFill>
                  <a:srgbClr val="414042"/>
                </a:solidFill>
                <a:latin typeface="Bahnschrift"/>
                <a:cs typeface="Bahnschrift"/>
              </a:rPr>
              <a:t>ХАЛҚ</a:t>
            </a:r>
            <a:r>
              <a:rPr dirty="0" sz="1600" spc="18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ХИЗМАТИДАГИ</a:t>
            </a:r>
            <a:r>
              <a:rPr dirty="0" sz="1600" spc="18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35">
                <a:solidFill>
                  <a:srgbClr val="414042"/>
                </a:solidFill>
                <a:latin typeface="Bahnschrift"/>
                <a:cs typeface="Bahnschrift"/>
              </a:rPr>
              <a:t>ДАВЛАТ 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БОШҚАРУВИНИ</a:t>
            </a:r>
            <a:r>
              <a:rPr dirty="0" sz="1600" spc="17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5">
                <a:solidFill>
                  <a:srgbClr val="414042"/>
                </a:solidFill>
                <a:latin typeface="Bahnschrift"/>
                <a:cs typeface="Bahnschrift"/>
              </a:rPr>
              <a:t>ТАШКИЛ</a:t>
            </a:r>
            <a:r>
              <a:rPr dirty="0" sz="1600" spc="18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ЭТИШ</a:t>
            </a:r>
            <a:endParaRPr sz="1600">
              <a:latin typeface="Bahnschrift"/>
              <a:cs typeface="Bahnschrif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696441" y="7224232"/>
            <a:ext cx="443547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150">
                <a:solidFill>
                  <a:srgbClr val="414042"/>
                </a:solidFill>
                <a:latin typeface="Bahnschrift"/>
                <a:cs typeface="Bahnschrift"/>
              </a:rPr>
              <a:t>“ХАВФСИЗ</a:t>
            </a:r>
            <a:r>
              <a:rPr dirty="0" sz="1600" spc="165">
                <a:solidFill>
                  <a:srgbClr val="414042"/>
                </a:solidFill>
                <a:latin typeface="Bahnschrift"/>
                <a:cs typeface="Bahnschrift"/>
              </a:rPr>
              <a:t> ВА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5">
                <a:solidFill>
                  <a:srgbClr val="414042"/>
                </a:solidFill>
                <a:latin typeface="Bahnschrift"/>
                <a:cs typeface="Bahnschrift"/>
              </a:rPr>
              <a:t>ТИНЧЛИКСЕВАР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0">
                <a:solidFill>
                  <a:srgbClr val="414042"/>
                </a:solidFill>
                <a:latin typeface="Bahnschrift"/>
                <a:cs typeface="Bahnschrift"/>
              </a:rPr>
              <a:t>ДАВЛАТ” </a:t>
            </a:r>
            <a:r>
              <a:rPr dirty="0" sz="1600" spc="160">
                <a:solidFill>
                  <a:srgbClr val="414042"/>
                </a:solidFill>
                <a:latin typeface="Bahnschrift"/>
                <a:cs typeface="Bahnschrift"/>
              </a:rPr>
              <a:t>ТАМОЙИЛИГА</a:t>
            </a:r>
            <a:r>
              <a:rPr dirty="0" sz="1600" spc="18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50">
                <a:solidFill>
                  <a:srgbClr val="414042"/>
                </a:solidFill>
                <a:latin typeface="Bahnschrift"/>
                <a:cs typeface="Bahnschrift"/>
              </a:rPr>
              <a:t>АСОСЛАНГАН</a:t>
            </a:r>
            <a:r>
              <a:rPr dirty="0" sz="1600" spc="190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145">
                <a:solidFill>
                  <a:srgbClr val="414042"/>
                </a:solidFill>
                <a:latin typeface="Bahnschrift"/>
                <a:cs typeface="Bahnschrift"/>
              </a:rPr>
              <a:t>СИЁСАТНИ </a:t>
            </a:r>
            <a:r>
              <a:rPr dirty="0" sz="1600" spc="140">
                <a:solidFill>
                  <a:srgbClr val="414042"/>
                </a:solidFill>
                <a:latin typeface="Bahnschrift"/>
                <a:cs typeface="Bahnschrift"/>
              </a:rPr>
              <a:t>ИЗЧИЛ</a:t>
            </a:r>
            <a:r>
              <a:rPr dirty="0" sz="1600" spc="165">
                <a:solidFill>
                  <a:srgbClr val="414042"/>
                </a:solidFill>
                <a:latin typeface="Bahnschrift"/>
                <a:cs typeface="Bahnschrift"/>
              </a:rPr>
              <a:t> </a:t>
            </a:r>
            <a:r>
              <a:rPr dirty="0" sz="1600" spc="215">
                <a:solidFill>
                  <a:srgbClr val="414042"/>
                </a:solidFill>
                <a:latin typeface="Bahnschrift"/>
                <a:cs typeface="Bahnschrift"/>
              </a:rPr>
              <a:t>ДАВОМ</a:t>
            </a:r>
            <a:r>
              <a:rPr dirty="0" sz="1600" spc="170">
                <a:solidFill>
                  <a:srgbClr val="414042"/>
                </a:solidFill>
                <a:latin typeface="Bahnschrift"/>
                <a:cs typeface="Bahnschrift"/>
              </a:rPr>
              <a:t> ЭТТИРИШ</a:t>
            </a:r>
            <a:endParaRPr sz="1600">
              <a:latin typeface="Bahnschrift"/>
              <a:cs typeface="Bahnschrif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78029" y="2137235"/>
            <a:ext cx="99117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“ЎЗБЕКИСТОН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-285" b="1">
                <a:solidFill>
                  <a:srgbClr val="006738"/>
                </a:solidFill>
                <a:latin typeface="Tahoma"/>
                <a:cs typeface="Tahoma"/>
              </a:rPr>
              <a:t>–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50" b="1">
                <a:solidFill>
                  <a:srgbClr val="006738"/>
                </a:solidFill>
                <a:latin typeface="Tahoma"/>
                <a:cs typeface="Tahoma"/>
              </a:rPr>
              <a:t>2030”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05" b="1">
                <a:solidFill>
                  <a:srgbClr val="006738"/>
                </a:solidFill>
                <a:latin typeface="Tahoma"/>
                <a:cs typeface="Tahoma"/>
              </a:rPr>
              <a:t>СТРАТЕГИЯСИНИНГ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0" b="1">
                <a:solidFill>
                  <a:srgbClr val="006738"/>
                </a:solidFill>
                <a:latin typeface="Tahoma"/>
                <a:cs typeface="Tahoma"/>
              </a:rPr>
              <a:t>УСТУВОР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06738"/>
                </a:solidFill>
                <a:latin typeface="Tahoma"/>
                <a:cs typeface="Tahoma"/>
              </a:rPr>
              <a:t>ЙЎНАЛИШЛАРИ: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659657" y="4039171"/>
            <a:ext cx="852805" cy="600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75"/>
              </a:lnSpc>
              <a:spcBef>
                <a:spcPts val="100"/>
              </a:spcBef>
            </a:pPr>
            <a:r>
              <a:rPr dirty="0" sz="2500" spc="-270" b="1">
                <a:solidFill>
                  <a:srgbClr val="38B54A"/>
                </a:solidFill>
                <a:latin typeface="Tahoma"/>
                <a:cs typeface="Tahoma"/>
              </a:rPr>
              <a:t>17</a:t>
            </a:r>
            <a:r>
              <a:rPr dirty="0" sz="2500" spc="15" b="1">
                <a:solidFill>
                  <a:srgbClr val="38B54A"/>
                </a:solidFill>
                <a:latin typeface="Tahoma"/>
                <a:cs typeface="Tahoma"/>
              </a:rPr>
              <a:t> </a:t>
            </a:r>
            <a:r>
              <a:rPr dirty="0" sz="2500" spc="70" b="1">
                <a:solidFill>
                  <a:srgbClr val="38B54A"/>
                </a:solidFill>
                <a:latin typeface="Tahoma"/>
                <a:cs typeface="Tahoma"/>
              </a:rPr>
              <a:t>та</a:t>
            </a:r>
            <a:endParaRPr sz="2500">
              <a:latin typeface="Tahoma"/>
              <a:cs typeface="Tahoma"/>
            </a:endParaRPr>
          </a:p>
          <a:p>
            <a:pPr marL="57150">
              <a:lnSpc>
                <a:spcPts val="1755"/>
              </a:lnSpc>
            </a:pPr>
            <a:r>
              <a:rPr dirty="0" sz="1650" spc="-10">
                <a:solidFill>
                  <a:srgbClr val="414042"/>
                </a:solidFill>
                <a:latin typeface="Verdana"/>
                <a:cs typeface="Verdana"/>
              </a:rPr>
              <a:t>мақсад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422188" y="5159116"/>
            <a:ext cx="828675" cy="600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75"/>
              </a:lnSpc>
              <a:spcBef>
                <a:spcPts val="100"/>
              </a:spcBef>
            </a:pPr>
            <a:r>
              <a:rPr dirty="0" sz="2500" spc="-320" b="1">
                <a:solidFill>
                  <a:srgbClr val="38B54A"/>
                </a:solidFill>
                <a:latin typeface="Tahoma"/>
                <a:cs typeface="Tahoma"/>
              </a:rPr>
              <a:t>12</a:t>
            </a:r>
            <a:r>
              <a:rPr dirty="0" sz="2500" spc="20" b="1">
                <a:solidFill>
                  <a:srgbClr val="38B54A"/>
                </a:solidFill>
                <a:latin typeface="Tahoma"/>
                <a:cs typeface="Tahoma"/>
              </a:rPr>
              <a:t> </a:t>
            </a:r>
            <a:r>
              <a:rPr dirty="0" sz="2500" spc="70" b="1">
                <a:solidFill>
                  <a:srgbClr val="38B54A"/>
                </a:solidFill>
                <a:latin typeface="Tahoma"/>
                <a:cs typeface="Tahoma"/>
              </a:rPr>
              <a:t>та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ts val="1755"/>
              </a:lnSpc>
            </a:pPr>
            <a:r>
              <a:rPr dirty="0" sz="1650" spc="-10">
                <a:solidFill>
                  <a:srgbClr val="414042"/>
                </a:solidFill>
                <a:latin typeface="Verdana"/>
                <a:cs typeface="Verdana"/>
              </a:rPr>
              <a:t>мақсад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685689" y="6279035"/>
            <a:ext cx="845819" cy="600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75"/>
              </a:lnSpc>
              <a:spcBef>
                <a:spcPts val="100"/>
              </a:spcBef>
            </a:pPr>
            <a:r>
              <a:rPr dirty="0" sz="2500" spc="-254" b="1">
                <a:solidFill>
                  <a:srgbClr val="38B54A"/>
                </a:solidFill>
                <a:latin typeface="Tahoma"/>
                <a:cs typeface="Tahoma"/>
              </a:rPr>
              <a:t>16</a:t>
            </a:r>
            <a:r>
              <a:rPr dirty="0" sz="2500" spc="15" b="1">
                <a:solidFill>
                  <a:srgbClr val="38B54A"/>
                </a:solidFill>
                <a:latin typeface="Tahoma"/>
                <a:cs typeface="Tahoma"/>
              </a:rPr>
              <a:t> </a:t>
            </a:r>
            <a:r>
              <a:rPr dirty="0" sz="2500" spc="70" b="1">
                <a:solidFill>
                  <a:srgbClr val="38B54A"/>
                </a:solidFill>
                <a:latin typeface="Tahoma"/>
                <a:cs typeface="Tahoma"/>
              </a:rPr>
              <a:t>та</a:t>
            </a:r>
            <a:endParaRPr sz="2500">
              <a:latin typeface="Tahoma"/>
              <a:cs typeface="Tahoma"/>
            </a:endParaRPr>
          </a:p>
          <a:p>
            <a:pPr marL="31115">
              <a:lnSpc>
                <a:spcPts val="1755"/>
              </a:lnSpc>
            </a:pPr>
            <a:r>
              <a:rPr dirty="0" sz="1650" spc="-10">
                <a:solidFill>
                  <a:srgbClr val="414042"/>
                </a:solidFill>
                <a:latin typeface="Verdana"/>
                <a:cs typeface="Verdana"/>
              </a:rPr>
              <a:t>мақсад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460965" y="7398966"/>
            <a:ext cx="807720" cy="600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">
              <a:lnSpc>
                <a:spcPts val="2775"/>
              </a:lnSpc>
              <a:spcBef>
                <a:spcPts val="100"/>
              </a:spcBef>
            </a:pPr>
            <a:r>
              <a:rPr dirty="0" sz="2500" spc="-560" b="1">
                <a:solidFill>
                  <a:srgbClr val="38B54A"/>
                </a:solidFill>
                <a:latin typeface="Tahoma"/>
                <a:cs typeface="Tahoma"/>
              </a:rPr>
              <a:t>11</a:t>
            </a:r>
            <a:r>
              <a:rPr dirty="0" sz="2500" spc="20" b="1">
                <a:solidFill>
                  <a:srgbClr val="38B54A"/>
                </a:solidFill>
                <a:latin typeface="Tahoma"/>
                <a:cs typeface="Tahoma"/>
              </a:rPr>
              <a:t> </a:t>
            </a:r>
            <a:r>
              <a:rPr dirty="0" sz="2500" spc="70" b="1">
                <a:solidFill>
                  <a:srgbClr val="38B54A"/>
                </a:solidFill>
                <a:latin typeface="Tahoma"/>
                <a:cs typeface="Tahoma"/>
              </a:rPr>
              <a:t>та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ts val="1755"/>
              </a:lnSpc>
            </a:pPr>
            <a:r>
              <a:rPr dirty="0" sz="1650" spc="-10">
                <a:solidFill>
                  <a:srgbClr val="414042"/>
                </a:solidFill>
                <a:latin typeface="Verdana"/>
                <a:cs typeface="Verdana"/>
              </a:rPr>
              <a:t>мақсад</a:t>
            </a:r>
            <a:endParaRPr sz="1650">
              <a:latin typeface="Verdana"/>
              <a:cs typeface="Verdana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670162" y="2731066"/>
            <a:ext cx="12437745" cy="6519545"/>
            <a:chOff x="670162" y="2731066"/>
            <a:chExt cx="12437745" cy="6519545"/>
          </a:xfrm>
        </p:grpSpPr>
        <p:sp>
          <p:nvSpPr>
            <p:cNvPr id="23" name="object 23" descr=""/>
            <p:cNvSpPr/>
            <p:nvPr/>
          </p:nvSpPr>
          <p:spPr>
            <a:xfrm>
              <a:off x="7347421" y="3861143"/>
              <a:ext cx="3650615" cy="1019175"/>
            </a:xfrm>
            <a:custGeom>
              <a:avLst/>
              <a:gdLst/>
              <a:ahLst/>
              <a:cxnLst/>
              <a:rect l="l" t="t" r="r" b="b"/>
              <a:pathLst>
                <a:path w="3650615" h="1019175">
                  <a:moveTo>
                    <a:pt x="3140633" y="1018946"/>
                  </a:moveTo>
                  <a:lnTo>
                    <a:pt x="509473" y="1018946"/>
                  </a:lnTo>
                  <a:lnTo>
                    <a:pt x="460408" y="1016614"/>
                  </a:lnTo>
                  <a:lnTo>
                    <a:pt x="412663" y="1009760"/>
                  </a:lnTo>
                  <a:lnTo>
                    <a:pt x="366450" y="998597"/>
                  </a:lnTo>
                  <a:lnTo>
                    <a:pt x="321984" y="983339"/>
                  </a:lnTo>
                  <a:lnTo>
                    <a:pt x="279478" y="964200"/>
                  </a:lnTo>
                  <a:lnTo>
                    <a:pt x="239145" y="941393"/>
                  </a:lnTo>
                  <a:lnTo>
                    <a:pt x="201199" y="915131"/>
                  </a:lnTo>
                  <a:lnTo>
                    <a:pt x="165854" y="885628"/>
                  </a:lnTo>
                  <a:lnTo>
                    <a:pt x="133322" y="853097"/>
                  </a:lnTo>
                  <a:lnTo>
                    <a:pt x="103819" y="817752"/>
                  </a:lnTo>
                  <a:lnTo>
                    <a:pt x="77556" y="779806"/>
                  </a:lnTo>
                  <a:lnTo>
                    <a:pt x="54748" y="739473"/>
                  </a:lnTo>
                  <a:lnTo>
                    <a:pt x="35608" y="696967"/>
                  </a:lnTo>
                  <a:lnTo>
                    <a:pt x="20349" y="652500"/>
                  </a:lnTo>
                  <a:lnTo>
                    <a:pt x="9186" y="606286"/>
                  </a:lnTo>
                  <a:lnTo>
                    <a:pt x="2332" y="558539"/>
                  </a:lnTo>
                  <a:lnTo>
                    <a:pt x="0" y="509473"/>
                  </a:lnTo>
                  <a:lnTo>
                    <a:pt x="2332" y="460406"/>
                  </a:lnTo>
                  <a:lnTo>
                    <a:pt x="9186" y="412659"/>
                  </a:lnTo>
                  <a:lnTo>
                    <a:pt x="20349" y="366445"/>
                  </a:lnTo>
                  <a:lnTo>
                    <a:pt x="35608" y="321979"/>
                  </a:lnTo>
                  <a:lnTo>
                    <a:pt x="54748" y="279472"/>
                  </a:lnTo>
                  <a:lnTo>
                    <a:pt x="77556" y="239139"/>
                  </a:lnTo>
                  <a:lnTo>
                    <a:pt x="103819" y="201194"/>
                  </a:lnTo>
                  <a:lnTo>
                    <a:pt x="133322" y="165849"/>
                  </a:lnTo>
                  <a:lnTo>
                    <a:pt x="165854" y="133318"/>
                  </a:lnTo>
                  <a:lnTo>
                    <a:pt x="201199" y="103815"/>
                  </a:lnTo>
                  <a:lnTo>
                    <a:pt x="239145" y="77553"/>
                  </a:lnTo>
                  <a:lnTo>
                    <a:pt x="279478" y="54745"/>
                  </a:lnTo>
                  <a:lnTo>
                    <a:pt x="321984" y="35606"/>
                  </a:lnTo>
                  <a:lnTo>
                    <a:pt x="366450" y="20348"/>
                  </a:lnTo>
                  <a:lnTo>
                    <a:pt x="412663" y="9186"/>
                  </a:lnTo>
                  <a:lnTo>
                    <a:pt x="460408" y="2332"/>
                  </a:lnTo>
                  <a:lnTo>
                    <a:pt x="509473" y="0"/>
                  </a:lnTo>
                  <a:lnTo>
                    <a:pt x="3140633" y="0"/>
                  </a:lnTo>
                  <a:lnTo>
                    <a:pt x="3189698" y="2332"/>
                  </a:lnTo>
                  <a:lnTo>
                    <a:pt x="3237443" y="9186"/>
                  </a:lnTo>
                  <a:lnTo>
                    <a:pt x="3283656" y="20348"/>
                  </a:lnTo>
                  <a:lnTo>
                    <a:pt x="3328122" y="35606"/>
                  </a:lnTo>
                  <a:lnTo>
                    <a:pt x="3370628" y="54745"/>
                  </a:lnTo>
                  <a:lnTo>
                    <a:pt x="3410961" y="77553"/>
                  </a:lnTo>
                  <a:lnTo>
                    <a:pt x="3448907" y="103815"/>
                  </a:lnTo>
                  <a:lnTo>
                    <a:pt x="3484252" y="133318"/>
                  </a:lnTo>
                  <a:lnTo>
                    <a:pt x="3516784" y="165849"/>
                  </a:lnTo>
                  <a:lnTo>
                    <a:pt x="3546287" y="201194"/>
                  </a:lnTo>
                  <a:lnTo>
                    <a:pt x="3572550" y="239139"/>
                  </a:lnTo>
                  <a:lnTo>
                    <a:pt x="3595358" y="279472"/>
                  </a:lnTo>
                  <a:lnTo>
                    <a:pt x="3614498" y="321979"/>
                  </a:lnTo>
                  <a:lnTo>
                    <a:pt x="3629757" y="366445"/>
                  </a:lnTo>
                  <a:lnTo>
                    <a:pt x="3640920" y="412659"/>
                  </a:lnTo>
                  <a:lnTo>
                    <a:pt x="3647774" y="460406"/>
                  </a:lnTo>
                  <a:lnTo>
                    <a:pt x="3650106" y="509473"/>
                  </a:lnTo>
                  <a:lnTo>
                    <a:pt x="3647774" y="558539"/>
                  </a:lnTo>
                  <a:lnTo>
                    <a:pt x="3640920" y="606286"/>
                  </a:lnTo>
                  <a:lnTo>
                    <a:pt x="3629757" y="652500"/>
                  </a:lnTo>
                  <a:lnTo>
                    <a:pt x="3614498" y="696967"/>
                  </a:lnTo>
                  <a:lnTo>
                    <a:pt x="3595358" y="739473"/>
                  </a:lnTo>
                  <a:lnTo>
                    <a:pt x="3572550" y="779806"/>
                  </a:lnTo>
                  <a:lnTo>
                    <a:pt x="3546287" y="817752"/>
                  </a:lnTo>
                  <a:lnTo>
                    <a:pt x="3516784" y="853097"/>
                  </a:lnTo>
                  <a:lnTo>
                    <a:pt x="3484252" y="885628"/>
                  </a:lnTo>
                  <a:lnTo>
                    <a:pt x="3448907" y="915131"/>
                  </a:lnTo>
                  <a:lnTo>
                    <a:pt x="3410961" y="941393"/>
                  </a:lnTo>
                  <a:lnTo>
                    <a:pt x="3370628" y="964200"/>
                  </a:lnTo>
                  <a:lnTo>
                    <a:pt x="3328122" y="983339"/>
                  </a:lnTo>
                  <a:lnTo>
                    <a:pt x="3283656" y="998597"/>
                  </a:lnTo>
                  <a:lnTo>
                    <a:pt x="3237443" y="1009760"/>
                  </a:lnTo>
                  <a:lnTo>
                    <a:pt x="3189698" y="1016614"/>
                  </a:lnTo>
                  <a:lnTo>
                    <a:pt x="3140633" y="1018946"/>
                  </a:lnTo>
                  <a:close/>
                </a:path>
              </a:pathLst>
            </a:custGeom>
            <a:ln w="6350">
              <a:solidFill>
                <a:srgbClr val="38B54A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015868" y="2741664"/>
              <a:ext cx="3650615" cy="1019175"/>
            </a:xfrm>
            <a:custGeom>
              <a:avLst/>
              <a:gdLst/>
              <a:ahLst/>
              <a:cxnLst/>
              <a:rect l="l" t="t" r="r" b="b"/>
              <a:pathLst>
                <a:path w="3650615" h="1019175">
                  <a:moveTo>
                    <a:pt x="3140633" y="1018946"/>
                  </a:moveTo>
                  <a:lnTo>
                    <a:pt x="509473" y="1018946"/>
                  </a:lnTo>
                  <a:lnTo>
                    <a:pt x="460408" y="1016614"/>
                  </a:lnTo>
                  <a:lnTo>
                    <a:pt x="412663" y="1009760"/>
                  </a:lnTo>
                  <a:lnTo>
                    <a:pt x="366450" y="998597"/>
                  </a:lnTo>
                  <a:lnTo>
                    <a:pt x="321984" y="983339"/>
                  </a:lnTo>
                  <a:lnTo>
                    <a:pt x="279478" y="964200"/>
                  </a:lnTo>
                  <a:lnTo>
                    <a:pt x="239145" y="941393"/>
                  </a:lnTo>
                  <a:lnTo>
                    <a:pt x="201199" y="915131"/>
                  </a:lnTo>
                  <a:lnTo>
                    <a:pt x="165854" y="885628"/>
                  </a:lnTo>
                  <a:lnTo>
                    <a:pt x="133322" y="853097"/>
                  </a:lnTo>
                  <a:lnTo>
                    <a:pt x="103819" y="817752"/>
                  </a:lnTo>
                  <a:lnTo>
                    <a:pt x="77556" y="779806"/>
                  </a:lnTo>
                  <a:lnTo>
                    <a:pt x="54748" y="739473"/>
                  </a:lnTo>
                  <a:lnTo>
                    <a:pt x="35608" y="696967"/>
                  </a:lnTo>
                  <a:lnTo>
                    <a:pt x="20349" y="652500"/>
                  </a:lnTo>
                  <a:lnTo>
                    <a:pt x="9186" y="606286"/>
                  </a:lnTo>
                  <a:lnTo>
                    <a:pt x="2332" y="558539"/>
                  </a:lnTo>
                  <a:lnTo>
                    <a:pt x="0" y="509473"/>
                  </a:lnTo>
                  <a:lnTo>
                    <a:pt x="2332" y="460406"/>
                  </a:lnTo>
                  <a:lnTo>
                    <a:pt x="9186" y="412659"/>
                  </a:lnTo>
                  <a:lnTo>
                    <a:pt x="20349" y="366445"/>
                  </a:lnTo>
                  <a:lnTo>
                    <a:pt x="35608" y="321979"/>
                  </a:lnTo>
                  <a:lnTo>
                    <a:pt x="54748" y="279472"/>
                  </a:lnTo>
                  <a:lnTo>
                    <a:pt x="77556" y="239139"/>
                  </a:lnTo>
                  <a:lnTo>
                    <a:pt x="103819" y="201194"/>
                  </a:lnTo>
                  <a:lnTo>
                    <a:pt x="133322" y="165849"/>
                  </a:lnTo>
                  <a:lnTo>
                    <a:pt x="165854" y="133318"/>
                  </a:lnTo>
                  <a:lnTo>
                    <a:pt x="201199" y="103815"/>
                  </a:lnTo>
                  <a:lnTo>
                    <a:pt x="239145" y="77553"/>
                  </a:lnTo>
                  <a:lnTo>
                    <a:pt x="279478" y="54745"/>
                  </a:lnTo>
                  <a:lnTo>
                    <a:pt x="321984" y="35606"/>
                  </a:lnTo>
                  <a:lnTo>
                    <a:pt x="366450" y="20348"/>
                  </a:lnTo>
                  <a:lnTo>
                    <a:pt x="412663" y="9186"/>
                  </a:lnTo>
                  <a:lnTo>
                    <a:pt x="460408" y="2332"/>
                  </a:lnTo>
                  <a:lnTo>
                    <a:pt x="509473" y="0"/>
                  </a:lnTo>
                  <a:lnTo>
                    <a:pt x="3140633" y="0"/>
                  </a:lnTo>
                  <a:lnTo>
                    <a:pt x="3189698" y="2332"/>
                  </a:lnTo>
                  <a:lnTo>
                    <a:pt x="3237443" y="9186"/>
                  </a:lnTo>
                  <a:lnTo>
                    <a:pt x="3283656" y="20348"/>
                  </a:lnTo>
                  <a:lnTo>
                    <a:pt x="3328122" y="35606"/>
                  </a:lnTo>
                  <a:lnTo>
                    <a:pt x="3370628" y="54745"/>
                  </a:lnTo>
                  <a:lnTo>
                    <a:pt x="3410961" y="77553"/>
                  </a:lnTo>
                  <a:lnTo>
                    <a:pt x="3448907" y="103815"/>
                  </a:lnTo>
                  <a:lnTo>
                    <a:pt x="3484252" y="133318"/>
                  </a:lnTo>
                  <a:lnTo>
                    <a:pt x="3516784" y="165849"/>
                  </a:lnTo>
                  <a:lnTo>
                    <a:pt x="3546287" y="201194"/>
                  </a:lnTo>
                  <a:lnTo>
                    <a:pt x="3572550" y="239139"/>
                  </a:lnTo>
                  <a:lnTo>
                    <a:pt x="3595358" y="279472"/>
                  </a:lnTo>
                  <a:lnTo>
                    <a:pt x="3614498" y="321979"/>
                  </a:lnTo>
                  <a:lnTo>
                    <a:pt x="3629757" y="366445"/>
                  </a:lnTo>
                  <a:lnTo>
                    <a:pt x="3640920" y="412659"/>
                  </a:lnTo>
                  <a:lnTo>
                    <a:pt x="3647774" y="460406"/>
                  </a:lnTo>
                  <a:lnTo>
                    <a:pt x="3650106" y="509473"/>
                  </a:lnTo>
                  <a:lnTo>
                    <a:pt x="3647774" y="558539"/>
                  </a:lnTo>
                  <a:lnTo>
                    <a:pt x="3640920" y="606286"/>
                  </a:lnTo>
                  <a:lnTo>
                    <a:pt x="3629757" y="652500"/>
                  </a:lnTo>
                  <a:lnTo>
                    <a:pt x="3614498" y="696967"/>
                  </a:lnTo>
                  <a:lnTo>
                    <a:pt x="3595358" y="739473"/>
                  </a:lnTo>
                  <a:lnTo>
                    <a:pt x="3572550" y="779806"/>
                  </a:lnTo>
                  <a:lnTo>
                    <a:pt x="3546287" y="817752"/>
                  </a:lnTo>
                  <a:lnTo>
                    <a:pt x="3516784" y="853097"/>
                  </a:lnTo>
                  <a:lnTo>
                    <a:pt x="3484252" y="885628"/>
                  </a:lnTo>
                  <a:lnTo>
                    <a:pt x="3448907" y="915131"/>
                  </a:lnTo>
                  <a:lnTo>
                    <a:pt x="3410961" y="941393"/>
                  </a:lnTo>
                  <a:lnTo>
                    <a:pt x="3370628" y="964200"/>
                  </a:lnTo>
                  <a:lnTo>
                    <a:pt x="3328122" y="983339"/>
                  </a:lnTo>
                  <a:lnTo>
                    <a:pt x="3283656" y="998597"/>
                  </a:lnTo>
                  <a:lnTo>
                    <a:pt x="3237443" y="1009760"/>
                  </a:lnTo>
                  <a:lnTo>
                    <a:pt x="3189698" y="1016614"/>
                  </a:lnTo>
                  <a:lnTo>
                    <a:pt x="3140633" y="1018946"/>
                  </a:lnTo>
                  <a:close/>
                </a:path>
              </a:pathLst>
            </a:custGeom>
            <a:ln w="6350">
              <a:solidFill>
                <a:srgbClr val="38B54A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112265" y="4980629"/>
              <a:ext cx="3650615" cy="1019175"/>
            </a:xfrm>
            <a:custGeom>
              <a:avLst/>
              <a:gdLst/>
              <a:ahLst/>
              <a:cxnLst/>
              <a:rect l="l" t="t" r="r" b="b"/>
              <a:pathLst>
                <a:path w="3650615" h="1019175">
                  <a:moveTo>
                    <a:pt x="3140633" y="1018946"/>
                  </a:moveTo>
                  <a:lnTo>
                    <a:pt x="509473" y="1018946"/>
                  </a:lnTo>
                  <a:lnTo>
                    <a:pt x="460408" y="1016614"/>
                  </a:lnTo>
                  <a:lnTo>
                    <a:pt x="412663" y="1009759"/>
                  </a:lnTo>
                  <a:lnTo>
                    <a:pt x="366450" y="998596"/>
                  </a:lnTo>
                  <a:lnTo>
                    <a:pt x="321984" y="983338"/>
                  </a:lnTo>
                  <a:lnTo>
                    <a:pt x="279478" y="964198"/>
                  </a:lnTo>
                  <a:lnTo>
                    <a:pt x="239145" y="941389"/>
                  </a:lnTo>
                  <a:lnTo>
                    <a:pt x="201199" y="915127"/>
                  </a:lnTo>
                  <a:lnTo>
                    <a:pt x="165854" y="885623"/>
                  </a:lnTo>
                  <a:lnTo>
                    <a:pt x="133322" y="853092"/>
                  </a:lnTo>
                  <a:lnTo>
                    <a:pt x="103819" y="817746"/>
                  </a:lnTo>
                  <a:lnTo>
                    <a:pt x="77556" y="779801"/>
                  </a:lnTo>
                  <a:lnTo>
                    <a:pt x="54748" y="739468"/>
                  </a:lnTo>
                  <a:lnTo>
                    <a:pt x="35608" y="696962"/>
                  </a:lnTo>
                  <a:lnTo>
                    <a:pt x="20349" y="652495"/>
                  </a:lnTo>
                  <a:lnTo>
                    <a:pt x="9186" y="606283"/>
                  </a:lnTo>
                  <a:lnTo>
                    <a:pt x="2332" y="558537"/>
                  </a:lnTo>
                  <a:lnTo>
                    <a:pt x="0" y="509473"/>
                  </a:lnTo>
                  <a:lnTo>
                    <a:pt x="2332" y="460406"/>
                  </a:lnTo>
                  <a:lnTo>
                    <a:pt x="9186" y="412659"/>
                  </a:lnTo>
                  <a:lnTo>
                    <a:pt x="20349" y="366445"/>
                  </a:lnTo>
                  <a:lnTo>
                    <a:pt x="35608" y="321979"/>
                  </a:lnTo>
                  <a:lnTo>
                    <a:pt x="54748" y="279472"/>
                  </a:lnTo>
                  <a:lnTo>
                    <a:pt x="77556" y="239139"/>
                  </a:lnTo>
                  <a:lnTo>
                    <a:pt x="103819" y="201194"/>
                  </a:lnTo>
                  <a:lnTo>
                    <a:pt x="133322" y="165849"/>
                  </a:lnTo>
                  <a:lnTo>
                    <a:pt x="165854" y="133318"/>
                  </a:lnTo>
                  <a:lnTo>
                    <a:pt x="201199" y="103815"/>
                  </a:lnTo>
                  <a:lnTo>
                    <a:pt x="239145" y="77553"/>
                  </a:lnTo>
                  <a:lnTo>
                    <a:pt x="279478" y="54745"/>
                  </a:lnTo>
                  <a:lnTo>
                    <a:pt x="321984" y="35606"/>
                  </a:lnTo>
                  <a:lnTo>
                    <a:pt x="366450" y="20348"/>
                  </a:lnTo>
                  <a:lnTo>
                    <a:pt x="412663" y="9186"/>
                  </a:lnTo>
                  <a:lnTo>
                    <a:pt x="460408" y="2332"/>
                  </a:lnTo>
                  <a:lnTo>
                    <a:pt x="509473" y="0"/>
                  </a:lnTo>
                  <a:lnTo>
                    <a:pt x="3140633" y="0"/>
                  </a:lnTo>
                  <a:lnTo>
                    <a:pt x="3189698" y="2332"/>
                  </a:lnTo>
                  <a:lnTo>
                    <a:pt x="3237443" y="9186"/>
                  </a:lnTo>
                  <a:lnTo>
                    <a:pt x="3283656" y="20348"/>
                  </a:lnTo>
                  <a:lnTo>
                    <a:pt x="3328122" y="35606"/>
                  </a:lnTo>
                  <a:lnTo>
                    <a:pt x="3370628" y="54745"/>
                  </a:lnTo>
                  <a:lnTo>
                    <a:pt x="3410961" y="77553"/>
                  </a:lnTo>
                  <a:lnTo>
                    <a:pt x="3448907" y="103815"/>
                  </a:lnTo>
                  <a:lnTo>
                    <a:pt x="3484252" y="133318"/>
                  </a:lnTo>
                  <a:lnTo>
                    <a:pt x="3516784" y="165849"/>
                  </a:lnTo>
                  <a:lnTo>
                    <a:pt x="3546287" y="201194"/>
                  </a:lnTo>
                  <a:lnTo>
                    <a:pt x="3572550" y="239139"/>
                  </a:lnTo>
                  <a:lnTo>
                    <a:pt x="3595358" y="279472"/>
                  </a:lnTo>
                  <a:lnTo>
                    <a:pt x="3614498" y="321979"/>
                  </a:lnTo>
                  <a:lnTo>
                    <a:pt x="3629757" y="366445"/>
                  </a:lnTo>
                  <a:lnTo>
                    <a:pt x="3640920" y="412659"/>
                  </a:lnTo>
                  <a:lnTo>
                    <a:pt x="3647774" y="460406"/>
                  </a:lnTo>
                  <a:lnTo>
                    <a:pt x="3650106" y="509473"/>
                  </a:lnTo>
                  <a:lnTo>
                    <a:pt x="3647774" y="558537"/>
                  </a:lnTo>
                  <a:lnTo>
                    <a:pt x="3640920" y="606283"/>
                  </a:lnTo>
                  <a:lnTo>
                    <a:pt x="3629757" y="652495"/>
                  </a:lnTo>
                  <a:lnTo>
                    <a:pt x="3614498" y="696962"/>
                  </a:lnTo>
                  <a:lnTo>
                    <a:pt x="3595358" y="739468"/>
                  </a:lnTo>
                  <a:lnTo>
                    <a:pt x="3572550" y="779801"/>
                  </a:lnTo>
                  <a:lnTo>
                    <a:pt x="3546287" y="817746"/>
                  </a:lnTo>
                  <a:lnTo>
                    <a:pt x="3516784" y="853092"/>
                  </a:lnTo>
                  <a:lnTo>
                    <a:pt x="3484252" y="885623"/>
                  </a:lnTo>
                  <a:lnTo>
                    <a:pt x="3448907" y="915127"/>
                  </a:lnTo>
                  <a:lnTo>
                    <a:pt x="3410961" y="941389"/>
                  </a:lnTo>
                  <a:lnTo>
                    <a:pt x="3370628" y="964198"/>
                  </a:lnTo>
                  <a:lnTo>
                    <a:pt x="3328122" y="983338"/>
                  </a:lnTo>
                  <a:lnTo>
                    <a:pt x="3283656" y="998596"/>
                  </a:lnTo>
                  <a:lnTo>
                    <a:pt x="3237443" y="1009759"/>
                  </a:lnTo>
                  <a:lnTo>
                    <a:pt x="3189698" y="1016614"/>
                  </a:lnTo>
                  <a:lnTo>
                    <a:pt x="3140633" y="1018946"/>
                  </a:lnTo>
                  <a:close/>
                </a:path>
              </a:pathLst>
            </a:custGeom>
            <a:ln w="6350">
              <a:solidFill>
                <a:srgbClr val="38B54A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347421" y="6100101"/>
              <a:ext cx="3650615" cy="1019175"/>
            </a:xfrm>
            <a:custGeom>
              <a:avLst/>
              <a:gdLst/>
              <a:ahLst/>
              <a:cxnLst/>
              <a:rect l="l" t="t" r="r" b="b"/>
              <a:pathLst>
                <a:path w="3650615" h="1019175">
                  <a:moveTo>
                    <a:pt x="3140633" y="1018959"/>
                  </a:moveTo>
                  <a:lnTo>
                    <a:pt x="509473" y="1018959"/>
                  </a:lnTo>
                  <a:lnTo>
                    <a:pt x="460408" y="1016626"/>
                  </a:lnTo>
                  <a:lnTo>
                    <a:pt x="412663" y="1009772"/>
                  </a:lnTo>
                  <a:lnTo>
                    <a:pt x="366450" y="998609"/>
                  </a:lnTo>
                  <a:lnTo>
                    <a:pt x="321984" y="983350"/>
                  </a:lnTo>
                  <a:lnTo>
                    <a:pt x="279478" y="964210"/>
                  </a:lnTo>
                  <a:lnTo>
                    <a:pt x="239145" y="941402"/>
                  </a:lnTo>
                  <a:lnTo>
                    <a:pt x="201199" y="915140"/>
                  </a:lnTo>
                  <a:lnTo>
                    <a:pt x="165854" y="885636"/>
                  </a:lnTo>
                  <a:lnTo>
                    <a:pt x="133322" y="853104"/>
                  </a:lnTo>
                  <a:lnTo>
                    <a:pt x="103819" y="817759"/>
                  </a:lnTo>
                  <a:lnTo>
                    <a:pt x="77556" y="779813"/>
                  </a:lnTo>
                  <a:lnTo>
                    <a:pt x="54748" y="739481"/>
                  </a:lnTo>
                  <a:lnTo>
                    <a:pt x="35608" y="696974"/>
                  </a:lnTo>
                  <a:lnTo>
                    <a:pt x="20349" y="652508"/>
                  </a:lnTo>
                  <a:lnTo>
                    <a:pt x="9186" y="606296"/>
                  </a:lnTo>
                  <a:lnTo>
                    <a:pt x="2332" y="558550"/>
                  </a:lnTo>
                  <a:lnTo>
                    <a:pt x="0" y="509485"/>
                  </a:lnTo>
                  <a:lnTo>
                    <a:pt x="2332" y="460408"/>
                  </a:lnTo>
                  <a:lnTo>
                    <a:pt x="9186" y="412663"/>
                  </a:lnTo>
                  <a:lnTo>
                    <a:pt x="20349" y="366450"/>
                  </a:lnTo>
                  <a:lnTo>
                    <a:pt x="35608" y="321984"/>
                  </a:lnTo>
                  <a:lnTo>
                    <a:pt x="54748" y="279478"/>
                  </a:lnTo>
                  <a:lnTo>
                    <a:pt x="77556" y="239145"/>
                  </a:lnTo>
                  <a:lnTo>
                    <a:pt x="103819" y="201199"/>
                  </a:lnTo>
                  <a:lnTo>
                    <a:pt x="133322" y="165854"/>
                  </a:lnTo>
                  <a:lnTo>
                    <a:pt x="165854" y="133322"/>
                  </a:lnTo>
                  <a:lnTo>
                    <a:pt x="201199" y="103819"/>
                  </a:lnTo>
                  <a:lnTo>
                    <a:pt x="239145" y="77556"/>
                  </a:lnTo>
                  <a:lnTo>
                    <a:pt x="279478" y="54748"/>
                  </a:lnTo>
                  <a:lnTo>
                    <a:pt x="321984" y="35608"/>
                  </a:lnTo>
                  <a:lnTo>
                    <a:pt x="366450" y="20349"/>
                  </a:lnTo>
                  <a:lnTo>
                    <a:pt x="412663" y="9186"/>
                  </a:lnTo>
                  <a:lnTo>
                    <a:pt x="460408" y="2332"/>
                  </a:lnTo>
                  <a:lnTo>
                    <a:pt x="509473" y="0"/>
                  </a:lnTo>
                  <a:lnTo>
                    <a:pt x="3140633" y="0"/>
                  </a:lnTo>
                  <a:lnTo>
                    <a:pt x="3189698" y="2332"/>
                  </a:lnTo>
                  <a:lnTo>
                    <a:pt x="3237443" y="9186"/>
                  </a:lnTo>
                  <a:lnTo>
                    <a:pt x="3283656" y="20349"/>
                  </a:lnTo>
                  <a:lnTo>
                    <a:pt x="3328122" y="35608"/>
                  </a:lnTo>
                  <a:lnTo>
                    <a:pt x="3370628" y="54748"/>
                  </a:lnTo>
                  <a:lnTo>
                    <a:pt x="3410961" y="77556"/>
                  </a:lnTo>
                  <a:lnTo>
                    <a:pt x="3448907" y="103819"/>
                  </a:lnTo>
                  <a:lnTo>
                    <a:pt x="3484252" y="133322"/>
                  </a:lnTo>
                  <a:lnTo>
                    <a:pt x="3516784" y="165854"/>
                  </a:lnTo>
                  <a:lnTo>
                    <a:pt x="3546287" y="201199"/>
                  </a:lnTo>
                  <a:lnTo>
                    <a:pt x="3572550" y="239145"/>
                  </a:lnTo>
                  <a:lnTo>
                    <a:pt x="3595358" y="279478"/>
                  </a:lnTo>
                  <a:lnTo>
                    <a:pt x="3614498" y="321984"/>
                  </a:lnTo>
                  <a:lnTo>
                    <a:pt x="3629757" y="366450"/>
                  </a:lnTo>
                  <a:lnTo>
                    <a:pt x="3640920" y="412663"/>
                  </a:lnTo>
                  <a:lnTo>
                    <a:pt x="3647774" y="460408"/>
                  </a:lnTo>
                  <a:lnTo>
                    <a:pt x="3650106" y="509473"/>
                  </a:lnTo>
                  <a:lnTo>
                    <a:pt x="3647774" y="558550"/>
                  </a:lnTo>
                  <a:lnTo>
                    <a:pt x="3640920" y="606296"/>
                  </a:lnTo>
                  <a:lnTo>
                    <a:pt x="3629757" y="652508"/>
                  </a:lnTo>
                  <a:lnTo>
                    <a:pt x="3614498" y="696974"/>
                  </a:lnTo>
                  <a:lnTo>
                    <a:pt x="3595358" y="739481"/>
                  </a:lnTo>
                  <a:lnTo>
                    <a:pt x="3572550" y="779813"/>
                  </a:lnTo>
                  <a:lnTo>
                    <a:pt x="3546287" y="817759"/>
                  </a:lnTo>
                  <a:lnTo>
                    <a:pt x="3516784" y="853104"/>
                  </a:lnTo>
                  <a:lnTo>
                    <a:pt x="3484252" y="885636"/>
                  </a:lnTo>
                  <a:lnTo>
                    <a:pt x="3448907" y="915140"/>
                  </a:lnTo>
                  <a:lnTo>
                    <a:pt x="3410961" y="941402"/>
                  </a:lnTo>
                  <a:lnTo>
                    <a:pt x="3370628" y="964210"/>
                  </a:lnTo>
                  <a:lnTo>
                    <a:pt x="3328122" y="983350"/>
                  </a:lnTo>
                  <a:lnTo>
                    <a:pt x="3283656" y="998609"/>
                  </a:lnTo>
                  <a:lnTo>
                    <a:pt x="3237443" y="1009772"/>
                  </a:lnTo>
                  <a:lnTo>
                    <a:pt x="3189698" y="1016626"/>
                  </a:lnTo>
                  <a:lnTo>
                    <a:pt x="3140633" y="1018959"/>
                  </a:lnTo>
                  <a:close/>
                </a:path>
              </a:pathLst>
            </a:custGeom>
            <a:ln w="6350">
              <a:solidFill>
                <a:srgbClr val="38B54A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015868" y="7219587"/>
              <a:ext cx="3650615" cy="1019175"/>
            </a:xfrm>
            <a:custGeom>
              <a:avLst/>
              <a:gdLst/>
              <a:ahLst/>
              <a:cxnLst/>
              <a:rect l="l" t="t" r="r" b="b"/>
              <a:pathLst>
                <a:path w="3650615" h="1019175">
                  <a:moveTo>
                    <a:pt x="3140633" y="1018946"/>
                  </a:moveTo>
                  <a:lnTo>
                    <a:pt x="509473" y="1018946"/>
                  </a:lnTo>
                  <a:lnTo>
                    <a:pt x="460408" y="1016614"/>
                  </a:lnTo>
                  <a:lnTo>
                    <a:pt x="412663" y="1009760"/>
                  </a:lnTo>
                  <a:lnTo>
                    <a:pt x="366450" y="998597"/>
                  </a:lnTo>
                  <a:lnTo>
                    <a:pt x="321984" y="983339"/>
                  </a:lnTo>
                  <a:lnTo>
                    <a:pt x="279478" y="964200"/>
                  </a:lnTo>
                  <a:lnTo>
                    <a:pt x="239145" y="941393"/>
                  </a:lnTo>
                  <a:lnTo>
                    <a:pt x="201199" y="915131"/>
                  </a:lnTo>
                  <a:lnTo>
                    <a:pt x="165854" y="885628"/>
                  </a:lnTo>
                  <a:lnTo>
                    <a:pt x="133322" y="853097"/>
                  </a:lnTo>
                  <a:lnTo>
                    <a:pt x="103819" y="817752"/>
                  </a:lnTo>
                  <a:lnTo>
                    <a:pt x="77556" y="779806"/>
                  </a:lnTo>
                  <a:lnTo>
                    <a:pt x="54748" y="739473"/>
                  </a:lnTo>
                  <a:lnTo>
                    <a:pt x="35608" y="696967"/>
                  </a:lnTo>
                  <a:lnTo>
                    <a:pt x="20349" y="652500"/>
                  </a:lnTo>
                  <a:lnTo>
                    <a:pt x="9186" y="606286"/>
                  </a:lnTo>
                  <a:lnTo>
                    <a:pt x="2332" y="558539"/>
                  </a:lnTo>
                  <a:lnTo>
                    <a:pt x="0" y="509473"/>
                  </a:lnTo>
                  <a:lnTo>
                    <a:pt x="2332" y="460408"/>
                  </a:lnTo>
                  <a:lnTo>
                    <a:pt x="9186" y="412663"/>
                  </a:lnTo>
                  <a:lnTo>
                    <a:pt x="20349" y="366450"/>
                  </a:lnTo>
                  <a:lnTo>
                    <a:pt x="35608" y="321984"/>
                  </a:lnTo>
                  <a:lnTo>
                    <a:pt x="54748" y="279478"/>
                  </a:lnTo>
                  <a:lnTo>
                    <a:pt x="77556" y="239145"/>
                  </a:lnTo>
                  <a:lnTo>
                    <a:pt x="103819" y="201199"/>
                  </a:lnTo>
                  <a:lnTo>
                    <a:pt x="133322" y="165854"/>
                  </a:lnTo>
                  <a:lnTo>
                    <a:pt x="165854" y="133322"/>
                  </a:lnTo>
                  <a:lnTo>
                    <a:pt x="201199" y="103819"/>
                  </a:lnTo>
                  <a:lnTo>
                    <a:pt x="239145" y="77556"/>
                  </a:lnTo>
                  <a:lnTo>
                    <a:pt x="279478" y="54748"/>
                  </a:lnTo>
                  <a:lnTo>
                    <a:pt x="321984" y="35608"/>
                  </a:lnTo>
                  <a:lnTo>
                    <a:pt x="366450" y="20349"/>
                  </a:lnTo>
                  <a:lnTo>
                    <a:pt x="412663" y="9186"/>
                  </a:lnTo>
                  <a:lnTo>
                    <a:pt x="460408" y="2332"/>
                  </a:lnTo>
                  <a:lnTo>
                    <a:pt x="509473" y="0"/>
                  </a:lnTo>
                  <a:lnTo>
                    <a:pt x="3140633" y="0"/>
                  </a:lnTo>
                  <a:lnTo>
                    <a:pt x="3189698" y="2332"/>
                  </a:lnTo>
                  <a:lnTo>
                    <a:pt x="3237443" y="9186"/>
                  </a:lnTo>
                  <a:lnTo>
                    <a:pt x="3283656" y="20349"/>
                  </a:lnTo>
                  <a:lnTo>
                    <a:pt x="3328122" y="35608"/>
                  </a:lnTo>
                  <a:lnTo>
                    <a:pt x="3370628" y="54748"/>
                  </a:lnTo>
                  <a:lnTo>
                    <a:pt x="3410961" y="77556"/>
                  </a:lnTo>
                  <a:lnTo>
                    <a:pt x="3448907" y="103819"/>
                  </a:lnTo>
                  <a:lnTo>
                    <a:pt x="3484252" y="133322"/>
                  </a:lnTo>
                  <a:lnTo>
                    <a:pt x="3516784" y="165854"/>
                  </a:lnTo>
                  <a:lnTo>
                    <a:pt x="3546287" y="201199"/>
                  </a:lnTo>
                  <a:lnTo>
                    <a:pt x="3572550" y="239145"/>
                  </a:lnTo>
                  <a:lnTo>
                    <a:pt x="3595358" y="279478"/>
                  </a:lnTo>
                  <a:lnTo>
                    <a:pt x="3614498" y="321984"/>
                  </a:lnTo>
                  <a:lnTo>
                    <a:pt x="3629757" y="366450"/>
                  </a:lnTo>
                  <a:lnTo>
                    <a:pt x="3640920" y="412663"/>
                  </a:lnTo>
                  <a:lnTo>
                    <a:pt x="3647774" y="460408"/>
                  </a:lnTo>
                  <a:lnTo>
                    <a:pt x="3650106" y="509473"/>
                  </a:lnTo>
                  <a:lnTo>
                    <a:pt x="3647774" y="558539"/>
                  </a:lnTo>
                  <a:lnTo>
                    <a:pt x="3640920" y="606286"/>
                  </a:lnTo>
                  <a:lnTo>
                    <a:pt x="3629757" y="652500"/>
                  </a:lnTo>
                  <a:lnTo>
                    <a:pt x="3614498" y="696967"/>
                  </a:lnTo>
                  <a:lnTo>
                    <a:pt x="3595358" y="739473"/>
                  </a:lnTo>
                  <a:lnTo>
                    <a:pt x="3572550" y="779806"/>
                  </a:lnTo>
                  <a:lnTo>
                    <a:pt x="3546287" y="817752"/>
                  </a:lnTo>
                  <a:lnTo>
                    <a:pt x="3516784" y="853097"/>
                  </a:lnTo>
                  <a:lnTo>
                    <a:pt x="3484252" y="885628"/>
                  </a:lnTo>
                  <a:lnTo>
                    <a:pt x="3448907" y="915131"/>
                  </a:lnTo>
                  <a:lnTo>
                    <a:pt x="3410961" y="941393"/>
                  </a:lnTo>
                  <a:lnTo>
                    <a:pt x="3370628" y="964200"/>
                  </a:lnTo>
                  <a:lnTo>
                    <a:pt x="3328122" y="983339"/>
                  </a:lnTo>
                  <a:lnTo>
                    <a:pt x="3283656" y="998597"/>
                  </a:lnTo>
                  <a:lnTo>
                    <a:pt x="3237443" y="1009760"/>
                  </a:lnTo>
                  <a:lnTo>
                    <a:pt x="3189698" y="1016614"/>
                  </a:lnTo>
                  <a:lnTo>
                    <a:pt x="3140633" y="1018946"/>
                  </a:lnTo>
                  <a:close/>
                </a:path>
              </a:pathLst>
            </a:custGeom>
            <a:ln w="6350">
              <a:solidFill>
                <a:srgbClr val="38B54A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693069" y="2731066"/>
              <a:ext cx="4411345" cy="5501005"/>
            </a:xfrm>
            <a:custGeom>
              <a:avLst/>
              <a:gdLst/>
              <a:ahLst/>
              <a:cxnLst/>
              <a:rect l="l" t="t" r="r" b="b"/>
              <a:pathLst>
                <a:path w="4411344" h="5501005">
                  <a:moveTo>
                    <a:pt x="2750375" y="0"/>
                  </a:moveTo>
                  <a:lnTo>
                    <a:pt x="2701996" y="416"/>
                  </a:lnTo>
                  <a:lnTo>
                    <a:pt x="2653818" y="1663"/>
                  </a:lnTo>
                  <a:lnTo>
                    <a:pt x="2605850" y="3732"/>
                  </a:lnTo>
                  <a:lnTo>
                    <a:pt x="2558097" y="6616"/>
                  </a:lnTo>
                  <a:lnTo>
                    <a:pt x="2510567" y="10309"/>
                  </a:lnTo>
                  <a:lnTo>
                    <a:pt x="2463266" y="14805"/>
                  </a:lnTo>
                  <a:lnTo>
                    <a:pt x="2416202" y="20096"/>
                  </a:lnTo>
                  <a:lnTo>
                    <a:pt x="2369380" y="26175"/>
                  </a:lnTo>
                  <a:lnTo>
                    <a:pt x="2322809" y="33035"/>
                  </a:lnTo>
                  <a:lnTo>
                    <a:pt x="2276494" y="40671"/>
                  </a:lnTo>
                  <a:lnTo>
                    <a:pt x="2230442" y="49075"/>
                  </a:lnTo>
                  <a:lnTo>
                    <a:pt x="2184661" y="58239"/>
                  </a:lnTo>
                  <a:lnTo>
                    <a:pt x="2139157" y="68158"/>
                  </a:lnTo>
                  <a:lnTo>
                    <a:pt x="2093936" y="78825"/>
                  </a:lnTo>
                  <a:lnTo>
                    <a:pt x="2049007" y="90232"/>
                  </a:lnTo>
                  <a:lnTo>
                    <a:pt x="2004375" y="102373"/>
                  </a:lnTo>
                  <a:lnTo>
                    <a:pt x="1960047" y="115242"/>
                  </a:lnTo>
                  <a:lnTo>
                    <a:pt x="1916031" y="128830"/>
                  </a:lnTo>
                  <a:lnTo>
                    <a:pt x="1872332" y="143132"/>
                  </a:lnTo>
                  <a:lnTo>
                    <a:pt x="1828959" y="158140"/>
                  </a:lnTo>
                  <a:lnTo>
                    <a:pt x="1785917" y="173849"/>
                  </a:lnTo>
                  <a:lnTo>
                    <a:pt x="1743213" y="190250"/>
                  </a:lnTo>
                  <a:lnTo>
                    <a:pt x="1700855" y="207338"/>
                  </a:lnTo>
                  <a:lnTo>
                    <a:pt x="1658849" y="225105"/>
                  </a:lnTo>
                  <a:lnTo>
                    <a:pt x="1617202" y="243544"/>
                  </a:lnTo>
                  <a:lnTo>
                    <a:pt x="1575920" y="262649"/>
                  </a:lnTo>
                  <a:lnTo>
                    <a:pt x="1535011" y="282413"/>
                  </a:lnTo>
                  <a:lnTo>
                    <a:pt x="1494482" y="302829"/>
                  </a:lnTo>
                  <a:lnTo>
                    <a:pt x="1454339" y="323890"/>
                  </a:lnTo>
                  <a:lnTo>
                    <a:pt x="1414588" y="345590"/>
                  </a:lnTo>
                  <a:lnTo>
                    <a:pt x="1375238" y="367922"/>
                  </a:lnTo>
                  <a:lnTo>
                    <a:pt x="1336294" y="390878"/>
                  </a:lnTo>
                  <a:lnTo>
                    <a:pt x="1297763" y="414452"/>
                  </a:lnTo>
                  <a:lnTo>
                    <a:pt x="1259653" y="438637"/>
                  </a:lnTo>
                  <a:lnTo>
                    <a:pt x="1221970" y="463427"/>
                  </a:lnTo>
                  <a:lnTo>
                    <a:pt x="1184721" y="488814"/>
                  </a:lnTo>
                  <a:lnTo>
                    <a:pt x="1147913" y="514792"/>
                  </a:lnTo>
                  <a:lnTo>
                    <a:pt x="1111552" y="541354"/>
                  </a:lnTo>
                  <a:lnTo>
                    <a:pt x="1075645" y="568493"/>
                  </a:lnTo>
                  <a:lnTo>
                    <a:pt x="1040200" y="596203"/>
                  </a:lnTo>
                  <a:lnTo>
                    <a:pt x="1005223" y="624475"/>
                  </a:lnTo>
                  <a:lnTo>
                    <a:pt x="970720" y="653305"/>
                  </a:lnTo>
                  <a:lnTo>
                    <a:pt x="936699" y="682684"/>
                  </a:lnTo>
                  <a:lnTo>
                    <a:pt x="903167" y="712606"/>
                  </a:lnTo>
                  <a:lnTo>
                    <a:pt x="870130" y="743064"/>
                  </a:lnTo>
                  <a:lnTo>
                    <a:pt x="837595" y="774052"/>
                  </a:lnTo>
                  <a:lnTo>
                    <a:pt x="805568" y="805562"/>
                  </a:lnTo>
                  <a:lnTo>
                    <a:pt x="774058" y="837588"/>
                  </a:lnTo>
                  <a:lnTo>
                    <a:pt x="743070" y="870123"/>
                  </a:lnTo>
                  <a:lnTo>
                    <a:pt x="712612" y="903160"/>
                  </a:lnTo>
                  <a:lnTo>
                    <a:pt x="682689" y="936692"/>
                  </a:lnTo>
                  <a:lnTo>
                    <a:pt x="653310" y="970713"/>
                  </a:lnTo>
                  <a:lnTo>
                    <a:pt x="624480" y="1005215"/>
                  </a:lnTo>
                  <a:lnTo>
                    <a:pt x="596208" y="1040192"/>
                  </a:lnTo>
                  <a:lnTo>
                    <a:pt x="568498" y="1075637"/>
                  </a:lnTo>
                  <a:lnTo>
                    <a:pt x="541359" y="1111544"/>
                  </a:lnTo>
                  <a:lnTo>
                    <a:pt x="514797" y="1147904"/>
                  </a:lnTo>
                  <a:lnTo>
                    <a:pt x="488819" y="1184713"/>
                  </a:lnTo>
                  <a:lnTo>
                    <a:pt x="463431" y="1221961"/>
                  </a:lnTo>
                  <a:lnTo>
                    <a:pt x="438641" y="1259644"/>
                  </a:lnTo>
                  <a:lnTo>
                    <a:pt x="414456" y="1297754"/>
                  </a:lnTo>
                  <a:lnTo>
                    <a:pt x="390881" y="1336285"/>
                  </a:lnTo>
                  <a:lnTo>
                    <a:pt x="367925" y="1375228"/>
                  </a:lnTo>
                  <a:lnTo>
                    <a:pt x="345593" y="1414579"/>
                  </a:lnTo>
                  <a:lnTo>
                    <a:pt x="323893" y="1454329"/>
                  </a:lnTo>
                  <a:lnTo>
                    <a:pt x="302832" y="1494472"/>
                  </a:lnTo>
                  <a:lnTo>
                    <a:pt x="282416" y="1535001"/>
                  </a:lnTo>
                  <a:lnTo>
                    <a:pt x="262651" y="1575910"/>
                  </a:lnTo>
                  <a:lnTo>
                    <a:pt x="243546" y="1617191"/>
                  </a:lnTo>
                  <a:lnTo>
                    <a:pt x="225107" y="1658838"/>
                  </a:lnTo>
                  <a:lnTo>
                    <a:pt x="207340" y="1700844"/>
                  </a:lnTo>
                  <a:lnTo>
                    <a:pt x="190252" y="1743202"/>
                  </a:lnTo>
                  <a:lnTo>
                    <a:pt x="173850" y="1785906"/>
                  </a:lnTo>
                  <a:lnTo>
                    <a:pt x="158142" y="1828948"/>
                  </a:lnTo>
                  <a:lnTo>
                    <a:pt x="143133" y="1872321"/>
                  </a:lnTo>
                  <a:lnTo>
                    <a:pt x="128831" y="1916019"/>
                  </a:lnTo>
                  <a:lnTo>
                    <a:pt x="115243" y="1960036"/>
                  </a:lnTo>
                  <a:lnTo>
                    <a:pt x="102374" y="2004363"/>
                  </a:lnTo>
                  <a:lnTo>
                    <a:pt x="90233" y="2048995"/>
                  </a:lnTo>
                  <a:lnTo>
                    <a:pt x="78826" y="2093924"/>
                  </a:lnTo>
                  <a:lnTo>
                    <a:pt x="68159" y="2139145"/>
                  </a:lnTo>
                  <a:lnTo>
                    <a:pt x="58240" y="2184649"/>
                  </a:lnTo>
                  <a:lnTo>
                    <a:pt x="49075" y="2230430"/>
                  </a:lnTo>
                  <a:lnTo>
                    <a:pt x="40671" y="2276481"/>
                  </a:lnTo>
                  <a:lnTo>
                    <a:pt x="33036" y="2322796"/>
                  </a:lnTo>
                  <a:lnTo>
                    <a:pt x="26175" y="2369368"/>
                  </a:lnTo>
                  <a:lnTo>
                    <a:pt x="20096" y="2416189"/>
                  </a:lnTo>
                  <a:lnTo>
                    <a:pt x="14805" y="2463254"/>
                  </a:lnTo>
                  <a:lnTo>
                    <a:pt x="10310" y="2510555"/>
                  </a:lnTo>
                  <a:lnTo>
                    <a:pt x="6616" y="2558085"/>
                  </a:lnTo>
                  <a:lnTo>
                    <a:pt x="3732" y="2605837"/>
                  </a:lnTo>
                  <a:lnTo>
                    <a:pt x="1663" y="2653806"/>
                  </a:lnTo>
                  <a:lnTo>
                    <a:pt x="416" y="2701983"/>
                  </a:lnTo>
                  <a:lnTo>
                    <a:pt x="0" y="2750362"/>
                  </a:lnTo>
                  <a:lnTo>
                    <a:pt x="416" y="2798742"/>
                  </a:lnTo>
                  <a:lnTo>
                    <a:pt x="1663" y="2846919"/>
                  </a:lnTo>
                  <a:lnTo>
                    <a:pt x="3732" y="2894887"/>
                  </a:lnTo>
                  <a:lnTo>
                    <a:pt x="6616" y="2942640"/>
                  </a:lnTo>
                  <a:lnTo>
                    <a:pt x="10310" y="2990170"/>
                  </a:lnTo>
                  <a:lnTo>
                    <a:pt x="14805" y="3037471"/>
                  </a:lnTo>
                  <a:lnTo>
                    <a:pt x="20096" y="3084535"/>
                  </a:lnTo>
                  <a:lnTo>
                    <a:pt x="26175" y="3131357"/>
                  </a:lnTo>
                  <a:lnTo>
                    <a:pt x="33036" y="3177929"/>
                  </a:lnTo>
                  <a:lnTo>
                    <a:pt x="40671" y="3224244"/>
                  </a:lnTo>
                  <a:lnTo>
                    <a:pt x="49075" y="3270295"/>
                  </a:lnTo>
                  <a:lnTo>
                    <a:pt x="58240" y="3316077"/>
                  </a:lnTo>
                  <a:lnTo>
                    <a:pt x="68159" y="3361581"/>
                  </a:lnTo>
                  <a:lnTo>
                    <a:pt x="78826" y="3406801"/>
                  </a:lnTo>
                  <a:lnTo>
                    <a:pt x="90233" y="3451731"/>
                  </a:lnTo>
                  <a:lnTo>
                    <a:pt x="102374" y="3496362"/>
                  </a:lnTo>
                  <a:lnTo>
                    <a:pt x="115243" y="3540690"/>
                  </a:lnTo>
                  <a:lnTo>
                    <a:pt x="128831" y="3584707"/>
                  </a:lnTo>
                  <a:lnTo>
                    <a:pt x="143133" y="3628405"/>
                  </a:lnTo>
                  <a:lnTo>
                    <a:pt x="158142" y="3671779"/>
                  </a:lnTo>
                  <a:lnTo>
                    <a:pt x="173850" y="3714820"/>
                  </a:lnTo>
                  <a:lnTo>
                    <a:pt x="190252" y="3757524"/>
                  </a:lnTo>
                  <a:lnTo>
                    <a:pt x="207340" y="3799882"/>
                  </a:lnTo>
                  <a:lnTo>
                    <a:pt x="225107" y="3841888"/>
                  </a:lnTo>
                  <a:lnTo>
                    <a:pt x="243546" y="3883535"/>
                  </a:lnTo>
                  <a:lnTo>
                    <a:pt x="262651" y="3924817"/>
                  </a:lnTo>
                  <a:lnTo>
                    <a:pt x="282416" y="3965726"/>
                  </a:lnTo>
                  <a:lnTo>
                    <a:pt x="302832" y="4006255"/>
                  </a:lnTo>
                  <a:lnTo>
                    <a:pt x="323893" y="4046399"/>
                  </a:lnTo>
                  <a:lnTo>
                    <a:pt x="345593" y="4086149"/>
                  </a:lnTo>
                  <a:lnTo>
                    <a:pt x="367925" y="4125500"/>
                  </a:lnTo>
                  <a:lnTo>
                    <a:pt x="390881" y="4164443"/>
                  </a:lnTo>
                  <a:lnTo>
                    <a:pt x="414456" y="4202974"/>
                  </a:lnTo>
                  <a:lnTo>
                    <a:pt x="438641" y="4241084"/>
                  </a:lnTo>
                  <a:lnTo>
                    <a:pt x="463431" y="4278767"/>
                  </a:lnTo>
                  <a:lnTo>
                    <a:pt x="488819" y="4316016"/>
                  </a:lnTo>
                  <a:lnTo>
                    <a:pt x="514797" y="4352825"/>
                  </a:lnTo>
                  <a:lnTo>
                    <a:pt x="541359" y="4389186"/>
                  </a:lnTo>
                  <a:lnTo>
                    <a:pt x="568498" y="4425092"/>
                  </a:lnTo>
                  <a:lnTo>
                    <a:pt x="596208" y="4460537"/>
                  </a:lnTo>
                  <a:lnTo>
                    <a:pt x="624480" y="4495515"/>
                  </a:lnTo>
                  <a:lnTo>
                    <a:pt x="653310" y="4530017"/>
                  </a:lnTo>
                  <a:lnTo>
                    <a:pt x="682689" y="4564038"/>
                  </a:lnTo>
                  <a:lnTo>
                    <a:pt x="712612" y="4597571"/>
                  </a:lnTo>
                  <a:lnTo>
                    <a:pt x="743070" y="4630608"/>
                  </a:lnTo>
                  <a:lnTo>
                    <a:pt x="774058" y="4663143"/>
                  </a:lnTo>
                  <a:lnTo>
                    <a:pt x="805568" y="4695169"/>
                  </a:lnTo>
                  <a:lnTo>
                    <a:pt x="837595" y="4726679"/>
                  </a:lnTo>
                  <a:lnTo>
                    <a:pt x="870130" y="4757667"/>
                  </a:lnTo>
                  <a:lnTo>
                    <a:pt x="903167" y="4788126"/>
                  </a:lnTo>
                  <a:lnTo>
                    <a:pt x="936699" y="4818048"/>
                  </a:lnTo>
                  <a:lnTo>
                    <a:pt x="970720" y="4847427"/>
                  </a:lnTo>
                  <a:lnTo>
                    <a:pt x="1005223" y="4876257"/>
                  </a:lnTo>
                  <a:lnTo>
                    <a:pt x="1040200" y="4904530"/>
                  </a:lnTo>
                  <a:lnTo>
                    <a:pt x="1075645" y="4932239"/>
                  </a:lnTo>
                  <a:lnTo>
                    <a:pt x="1111552" y="4959378"/>
                  </a:lnTo>
                  <a:lnTo>
                    <a:pt x="1147913" y="4985940"/>
                  </a:lnTo>
                  <a:lnTo>
                    <a:pt x="1184721" y="5011919"/>
                  </a:lnTo>
                  <a:lnTo>
                    <a:pt x="1221970" y="5037306"/>
                  </a:lnTo>
                  <a:lnTo>
                    <a:pt x="1259653" y="5062096"/>
                  </a:lnTo>
                  <a:lnTo>
                    <a:pt x="1297763" y="5086282"/>
                  </a:lnTo>
                  <a:lnTo>
                    <a:pt x="1336294" y="5109856"/>
                  </a:lnTo>
                  <a:lnTo>
                    <a:pt x="1375238" y="5132812"/>
                  </a:lnTo>
                  <a:lnTo>
                    <a:pt x="1414588" y="5155144"/>
                  </a:lnTo>
                  <a:lnTo>
                    <a:pt x="1454339" y="5176844"/>
                  </a:lnTo>
                  <a:lnTo>
                    <a:pt x="1494482" y="5197905"/>
                  </a:lnTo>
                  <a:lnTo>
                    <a:pt x="1535011" y="5218322"/>
                  </a:lnTo>
                  <a:lnTo>
                    <a:pt x="1575920" y="5238086"/>
                  </a:lnTo>
                  <a:lnTo>
                    <a:pt x="1617202" y="5257191"/>
                  </a:lnTo>
                  <a:lnTo>
                    <a:pt x="1658849" y="5275631"/>
                  </a:lnTo>
                  <a:lnTo>
                    <a:pt x="1700855" y="5293398"/>
                  </a:lnTo>
                  <a:lnTo>
                    <a:pt x="1743213" y="5310485"/>
                  </a:lnTo>
                  <a:lnTo>
                    <a:pt x="1785917" y="5326887"/>
                  </a:lnTo>
                  <a:lnTo>
                    <a:pt x="1828959" y="5342595"/>
                  </a:lnTo>
                  <a:lnTo>
                    <a:pt x="1872332" y="5357604"/>
                  </a:lnTo>
                  <a:lnTo>
                    <a:pt x="1916031" y="5371906"/>
                  </a:lnTo>
                  <a:lnTo>
                    <a:pt x="1960047" y="5385495"/>
                  </a:lnTo>
                  <a:lnTo>
                    <a:pt x="2004375" y="5398363"/>
                  </a:lnTo>
                  <a:lnTo>
                    <a:pt x="2049007" y="5410504"/>
                  </a:lnTo>
                  <a:lnTo>
                    <a:pt x="2093936" y="5421912"/>
                  </a:lnTo>
                  <a:lnTo>
                    <a:pt x="2139157" y="5432578"/>
                  </a:lnTo>
                  <a:lnTo>
                    <a:pt x="2184661" y="5442497"/>
                  </a:lnTo>
                  <a:lnTo>
                    <a:pt x="2230442" y="5451662"/>
                  </a:lnTo>
                  <a:lnTo>
                    <a:pt x="2276494" y="5460066"/>
                  </a:lnTo>
                  <a:lnTo>
                    <a:pt x="2322809" y="5467701"/>
                  </a:lnTo>
                  <a:lnTo>
                    <a:pt x="2369380" y="5474562"/>
                  </a:lnTo>
                  <a:lnTo>
                    <a:pt x="2416202" y="5480642"/>
                  </a:lnTo>
                  <a:lnTo>
                    <a:pt x="2463266" y="5485932"/>
                  </a:lnTo>
                  <a:lnTo>
                    <a:pt x="2510567" y="5490428"/>
                  </a:lnTo>
                  <a:lnTo>
                    <a:pt x="2558097" y="5494121"/>
                  </a:lnTo>
                  <a:lnTo>
                    <a:pt x="2605850" y="5497006"/>
                  </a:lnTo>
                  <a:lnTo>
                    <a:pt x="2653818" y="5499075"/>
                  </a:lnTo>
                  <a:lnTo>
                    <a:pt x="2701996" y="5500321"/>
                  </a:lnTo>
                  <a:lnTo>
                    <a:pt x="2750375" y="5500738"/>
                  </a:lnTo>
                  <a:lnTo>
                    <a:pt x="2798754" y="5500321"/>
                  </a:lnTo>
                  <a:lnTo>
                    <a:pt x="2846932" y="5499075"/>
                  </a:lnTo>
                  <a:lnTo>
                    <a:pt x="2894900" y="5497006"/>
                  </a:lnTo>
                  <a:lnTo>
                    <a:pt x="2942653" y="5494121"/>
                  </a:lnTo>
                  <a:lnTo>
                    <a:pt x="2990183" y="5490428"/>
                  </a:lnTo>
                  <a:lnTo>
                    <a:pt x="3037483" y="5485932"/>
                  </a:lnTo>
                  <a:lnTo>
                    <a:pt x="3084548" y="5480642"/>
                  </a:lnTo>
                  <a:lnTo>
                    <a:pt x="3131369" y="5474562"/>
                  </a:lnTo>
                  <a:lnTo>
                    <a:pt x="3177941" y="5467701"/>
                  </a:lnTo>
                  <a:lnTo>
                    <a:pt x="3224256" y="5460066"/>
                  </a:lnTo>
                  <a:lnTo>
                    <a:pt x="3270307" y="5451662"/>
                  </a:lnTo>
                  <a:lnTo>
                    <a:pt x="3316089" y="5442497"/>
                  </a:lnTo>
                  <a:lnTo>
                    <a:pt x="3361593" y="5432578"/>
                  </a:lnTo>
                  <a:lnTo>
                    <a:pt x="3406813" y="5421912"/>
                  </a:lnTo>
                  <a:lnTo>
                    <a:pt x="3451742" y="5410504"/>
                  </a:lnTo>
                  <a:lnTo>
                    <a:pt x="3496374" y="5398363"/>
                  </a:lnTo>
                  <a:lnTo>
                    <a:pt x="3540702" y="5385495"/>
                  </a:lnTo>
                  <a:lnTo>
                    <a:pt x="3584718" y="5371906"/>
                  </a:lnTo>
                  <a:lnTo>
                    <a:pt x="3628416" y="5357604"/>
                  </a:lnTo>
                  <a:lnTo>
                    <a:pt x="3671790" y="5342595"/>
                  </a:lnTo>
                  <a:lnTo>
                    <a:pt x="3714832" y="5326887"/>
                  </a:lnTo>
                  <a:lnTo>
                    <a:pt x="3757535" y="5310485"/>
                  </a:lnTo>
                  <a:lnTo>
                    <a:pt x="3799893" y="5293398"/>
                  </a:lnTo>
                  <a:lnTo>
                    <a:pt x="3841899" y="5275631"/>
                  </a:lnTo>
                  <a:lnTo>
                    <a:pt x="3883546" y="5257191"/>
                  </a:lnTo>
                  <a:lnTo>
                    <a:pt x="3924827" y="5238086"/>
                  </a:lnTo>
                  <a:lnTo>
                    <a:pt x="3965736" y="5218322"/>
                  </a:lnTo>
                  <a:lnTo>
                    <a:pt x="4006265" y="5197905"/>
                  </a:lnTo>
                  <a:lnTo>
                    <a:pt x="4046409" y="5176844"/>
                  </a:lnTo>
                  <a:lnTo>
                    <a:pt x="4086159" y="5155144"/>
                  </a:lnTo>
                  <a:lnTo>
                    <a:pt x="4125509" y="5132812"/>
                  </a:lnTo>
                  <a:lnTo>
                    <a:pt x="4164453" y="5109856"/>
                  </a:lnTo>
                  <a:lnTo>
                    <a:pt x="4202983" y="5086282"/>
                  </a:lnTo>
                  <a:lnTo>
                    <a:pt x="4241093" y="5062096"/>
                  </a:lnTo>
                  <a:lnTo>
                    <a:pt x="4278776" y="5037306"/>
                  </a:lnTo>
                  <a:lnTo>
                    <a:pt x="4316025" y="5011919"/>
                  </a:lnTo>
                  <a:lnTo>
                    <a:pt x="4352833" y="4985940"/>
                  </a:lnTo>
                  <a:lnTo>
                    <a:pt x="4389194" y="4959378"/>
                  </a:lnTo>
                  <a:lnTo>
                    <a:pt x="4410919" y="4942958"/>
                  </a:lnTo>
                  <a:lnTo>
                    <a:pt x="4410919" y="557775"/>
                  </a:lnTo>
                  <a:lnTo>
                    <a:pt x="4352833" y="514792"/>
                  </a:lnTo>
                  <a:lnTo>
                    <a:pt x="4316025" y="488814"/>
                  </a:lnTo>
                  <a:lnTo>
                    <a:pt x="4278776" y="463427"/>
                  </a:lnTo>
                  <a:lnTo>
                    <a:pt x="4241093" y="438637"/>
                  </a:lnTo>
                  <a:lnTo>
                    <a:pt x="4202983" y="414452"/>
                  </a:lnTo>
                  <a:lnTo>
                    <a:pt x="4164453" y="390878"/>
                  </a:lnTo>
                  <a:lnTo>
                    <a:pt x="4125509" y="367922"/>
                  </a:lnTo>
                  <a:lnTo>
                    <a:pt x="4086159" y="345590"/>
                  </a:lnTo>
                  <a:lnTo>
                    <a:pt x="4046409" y="323890"/>
                  </a:lnTo>
                  <a:lnTo>
                    <a:pt x="4006265" y="302829"/>
                  </a:lnTo>
                  <a:lnTo>
                    <a:pt x="3965736" y="282413"/>
                  </a:lnTo>
                  <a:lnTo>
                    <a:pt x="3924827" y="262649"/>
                  </a:lnTo>
                  <a:lnTo>
                    <a:pt x="3883546" y="243544"/>
                  </a:lnTo>
                  <a:lnTo>
                    <a:pt x="3841899" y="225105"/>
                  </a:lnTo>
                  <a:lnTo>
                    <a:pt x="3799893" y="207338"/>
                  </a:lnTo>
                  <a:lnTo>
                    <a:pt x="3757535" y="190250"/>
                  </a:lnTo>
                  <a:lnTo>
                    <a:pt x="3714832" y="173849"/>
                  </a:lnTo>
                  <a:lnTo>
                    <a:pt x="3671790" y="158140"/>
                  </a:lnTo>
                  <a:lnTo>
                    <a:pt x="3628416" y="143132"/>
                  </a:lnTo>
                  <a:lnTo>
                    <a:pt x="3584718" y="128830"/>
                  </a:lnTo>
                  <a:lnTo>
                    <a:pt x="3540702" y="115242"/>
                  </a:lnTo>
                  <a:lnTo>
                    <a:pt x="3496374" y="102373"/>
                  </a:lnTo>
                  <a:lnTo>
                    <a:pt x="3451742" y="90232"/>
                  </a:lnTo>
                  <a:lnTo>
                    <a:pt x="3406813" y="78825"/>
                  </a:lnTo>
                  <a:lnTo>
                    <a:pt x="3361593" y="68158"/>
                  </a:lnTo>
                  <a:lnTo>
                    <a:pt x="3316089" y="58239"/>
                  </a:lnTo>
                  <a:lnTo>
                    <a:pt x="3270307" y="49075"/>
                  </a:lnTo>
                  <a:lnTo>
                    <a:pt x="3224256" y="40671"/>
                  </a:lnTo>
                  <a:lnTo>
                    <a:pt x="3177941" y="33035"/>
                  </a:lnTo>
                  <a:lnTo>
                    <a:pt x="3131369" y="26175"/>
                  </a:lnTo>
                  <a:lnTo>
                    <a:pt x="3084548" y="20096"/>
                  </a:lnTo>
                  <a:lnTo>
                    <a:pt x="3037483" y="14805"/>
                  </a:lnTo>
                  <a:lnTo>
                    <a:pt x="2990183" y="10309"/>
                  </a:lnTo>
                  <a:lnTo>
                    <a:pt x="2942653" y="6616"/>
                  </a:lnTo>
                  <a:lnTo>
                    <a:pt x="2894900" y="3732"/>
                  </a:lnTo>
                  <a:lnTo>
                    <a:pt x="2846932" y="1663"/>
                  </a:lnTo>
                  <a:lnTo>
                    <a:pt x="2798754" y="416"/>
                  </a:lnTo>
                  <a:lnTo>
                    <a:pt x="2750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11511" y="3220199"/>
              <a:ext cx="2936913" cy="6030290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8907778" y="2937944"/>
              <a:ext cx="4196715" cy="5097145"/>
            </a:xfrm>
            <a:custGeom>
              <a:avLst/>
              <a:gdLst/>
              <a:ahLst/>
              <a:cxnLst/>
              <a:rect l="l" t="t" r="r" b="b"/>
              <a:pathLst>
                <a:path w="4196715" h="5097145">
                  <a:moveTo>
                    <a:pt x="4196209" y="5096929"/>
                  </a:moveTo>
                  <a:lnTo>
                    <a:pt x="2492629" y="5096929"/>
                  </a:lnTo>
                  <a:lnTo>
                    <a:pt x="2444151" y="5096467"/>
                  </a:lnTo>
                  <a:lnTo>
                    <a:pt x="2395898" y="5095086"/>
                  </a:lnTo>
                  <a:lnTo>
                    <a:pt x="2347878" y="5092796"/>
                  </a:lnTo>
                  <a:lnTo>
                    <a:pt x="2300100" y="5089604"/>
                  </a:lnTo>
                  <a:lnTo>
                    <a:pt x="2252572" y="5085518"/>
                  </a:lnTo>
                  <a:lnTo>
                    <a:pt x="2205301" y="5080548"/>
                  </a:lnTo>
                  <a:lnTo>
                    <a:pt x="2158298" y="5074700"/>
                  </a:lnTo>
                  <a:lnTo>
                    <a:pt x="2111569" y="5067985"/>
                  </a:lnTo>
                  <a:lnTo>
                    <a:pt x="2065124" y="5060410"/>
                  </a:lnTo>
                  <a:lnTo>
                    <a:pt x="2018971" y="5051983"/>
                  </a:lnTo>
                  <a:lnTo>
                    <a:pt x="1973117" y="5042713"/>
                  </a:lnTo>
                  <a:lnTo>
                    <a:pt x="1927572" y="5032608"/>
                  </a:lnTo>
                  <a:lnTo>
                    <a:pt x="1882344" y="5021676"/>
                  </a:lnTo>
                  <a:lnTo>
                    <a:pt x="1837440" y="5009927"/>
                  </a:lnTo>
                  <a:lnTo>
                    <a:pt x="1792870" y="4997367"/>
                  </a:lnTo>
                  <a:lnTo>
                    <a:pt x="1748642" y="4984007"/>
                  </a:lnTo>
                  <a:lnTo>
                    <a:pt x="1704765" y="4969853"/>
                  </a:lnTo>
                  <a:lnTo>
                    <a:pt x="1661245" y="4954914"/>
                  </a:lnTo>
                  <a:lnTo>
                    <a:pt x="1618093" y="4939199"/>
                  </a:lnTo>
                  <a:lnTo>
                    <a:pt x="1575316" y="4922716"/>
                  </a:lnTo>
                  <a:lnTo>
                    <a:pt x="1532922" y="4905474"/>
                  </a:lnTo>
                  <a:lnTo>
                    <a:pt x="1490920" y="4887480"/>
                  </a:lnTo>
                  <a:lnTo>
                    <a:pt x="1449319" y="4868743"/>
                  </a:lnTo>
                  <a:lnTo>
                    <a:pt x="1408126" y="4849272"/>
                  </a:lnTo>
                  <a:lnTo>
                    <a:pt x="1367350" y="4829075"/>
                  </a:lnTo>
                  <a:lnTo>
                    <a:pt x="1327000" y="4808159"/>
                  </a:lnTo>
                  <a:lnTo>
                    <a:pt x="1287083" y="4786534"/>
                  </a:lnTo>
                  <a:lnTo>
                    <a:pt x="1247609" y="4764208"/>
                  </a:lnTo>
                  <a:lnTo>
                    <a:pt x="1208585" y="4741189"/>
                  </a:lnTo>
                  <a:lnTo>
                    <a:pt x="1170020" y="4717486"/>
                  </a:lnTo>
                  <a:lnTo>
                    <a:pt x="1131922" y="4693107"/>
                  </a:lnTo>
                  <a:lnTo>
                    <a:pt x="1094299" y="4668060"/>
                  </a:lnTo>
                  <a:lnTo>
                    <a:pt x="1057160" y="4642353"/>
                  </a:lnTo>
                  <a:lnTo>
                    <a:pt x="1020514" y="4615996"/>
                  </a:lnTo>
                  <a:lnTo>
                    <a:pt x="984368" y="4588996"/>
                  </a:lnTo>
                  <a:lnTo>
                    <a:pt x="948731" y="4561362"/>
                  </a:lnTo>
                  <a:lnTo>
                    <a:pt x="913611" y="4533101"/>
                  </a:lnTo>
                  <a:lnTo>
                    <a:pt x="879017" y="4504224"/>
                  </a:lnTo>
                  <a:lnTo>
                    <a:pt x="844957" y="4474737"/>
                  </a:lnTo>
                  <a:lnTo>
                    <a:pt x="811440" y="4444649"/>
                  </a:lnTo>
                  <a:lnTo>
                    <a:pt x="778473" y="4413968"/>
                  </a:lnTo>
                  <a:lnTo>
                    <a:pt x="746065" y="4382704"/>
                  </a:lnTo>
                  <a:lnTo>
                    <a:pt x="714225" y="4350863"/>
                  </a:lnTo>
                  <a:lnTo>
                    <a:pt x="682960" y="4318455"/>
                  </a:lnTo>
                  <a:lnTo>
                    <a:pt x="652280" y="4285488"/>
                  </a:lnTo>
                  <a:lnTo>
                    <a:pt x="622192" y="4251971"/>
                  </a:lnTo>
                  <a:lnTo>
                    <a:pt x="592705" y="4217911"/>
                  </a:lnTo>
                  <a:lnTo>
                    <a:pt x="563827" y="4183317"/>
                  </a:lnTo>
                  <a:lnTo>
                    <a:pt x="535566" y="4148197"/>
                  </a:lnTo>
                  <a:lnTo>
                    <a:pt x="507932" y="4112560"/>
                  </a:lnTo>
                  <a:lnTo>
                    <a:pt x="480932" y="4076414"/>
                  </a:lnTo>
                  <a:lnTo>
                    <a:pt x="454575" y="4039768"/>
                  </a:lnTo>
                  <a:lnTo>
                    <a:pt x="428868" y="4002629"/>
                  </a:lnTo>
                  <a:lnTo>
                    <a:pt x="403821" y="3965007"/>
                  </a:lnTo>
                  <a:lnTo>
                    <a:pt x="379442" y="3926908"/>
                  </a:lnTo>
                  <a:lnTo>
                    <a:pt x="355739" y="3888343"/>
                  </a:lnTo>
                  <a:lnTo>
                    <a:pt x="332720" y="3849319"/>
                  </a:lnTo>
                  <a:lnTo>
                    <a:pt x="310394" y="3809845"/>
                  </a:lnTo>
                  <a:lnTo>
                    <a:pt x="288769" y="3769928"/>
                  </a:lnTo>
                  <a:lnTo>
                    <a:pt x="267854" y="3729578"/>
                  </a:lnTo>
                  <a:lnTo>
                    <a:pt x="247656" y="3688802"/>
                  </a:lnTo>
                  <a:lnTo>
                    <a:pt x="228185" y="3647609"/>
                  </a:lnTo>
                  <a:lnTo>
                    <a:pt x="209448" y="3606008"/>
                  </a:lnTo>
                  <a:lnTo>
                    <a:pt x="191454" y="3564006"/>
                  </a:lnTo>
                  <a:lnTo>
                    <a:pt x="174212" y="3521613"/>
                  </a:lnTo>
                  <a:lnTo>
                    <a:pt x="157729" y="3478835"/>
                  </a:lnTo>
                  <a:lnTo>
                    <a:pt x="142014" y="3435683"/>
                  </a:lnTo>
                  <a:lnTo>
                    <a:pt x="127075" y="3392164"/>
                  </a:lnTo>
                  <a:lnTo>
                    <a:pt x="112921" y="3348286"/>
                  </a:lnTo>
                  <a:lnTo>
                    <a:pt x="99561" y="3304058"/>
                  </a:lnTo>
                  <a:lnTo>
                    <a:pt x="87001" y="3259488"/>
                  </a:lnTo>
                  <a:lnTo>
                    <a:pt x="75252" y="3214584"/>
                  </a:lnTo>
                  <a:lnTo>
                    <a:pt x="64320" y="3169356"/>
                  </a:lnTo>
                  <a:lnTo>
                    <a:pt x="54215" y="3123811"/>
                  </a:lnTo>
                  <a:lnTo>
                    <a:pt x="44945" y="3077957"/>
                  </a:lnTo>
                  <a:lnTo>
                    <a:pt x="36518" y="3031804"/>
                  </a:lnTo>
                  <a:lnTo>
                    <a:pt x="28943" y="2985359"/>
                  </a:lnTo>
                  <a:lnTo>
                    <a:pt x="22228" y="2938630"/>
                  </a:lnTo>
                  <a:lnTo>
                    <a:pt x="16381" y="2891627"/>
                  </a:lnTo>
                  <a:lnTo>
                    <a:pt x="11410" y="2844357"/>
                  </a:lnTo>
                  <a:lnTo>
                    <a:pt x="7325" y="2796828"/>
                  </a:lnTo>
                  <a:lnTo>
                    <a:pt x="4132" y="2749050"/>
                  </a:lnTo>
                  <a:lnTo>
                    <a:pt x="1842" y="2701030"/>
                  </a:lnTo>
                  <a:lnTo>
                    <a:pt x="461" y="2652777"/>
                  </a:lnTo>
                  <a:lnTo>
                    <a:pt x="0" y="2604300"/>
                  </a:lnTo>
                  <a:lnTo>
                    <a:pt x="0" y="2492616"/>
                  </a:lnTo>
                  <a:lnTo>
                    <a:pt x="461" y="2444139"/>
                  </a:lnTo>
                  <a:lnTo>
                    <a:pt x="1842" y="2395886"/>
                  </a:lnTo>
                  <a:lnTo>
                    <a:pt x="4132" y="2347867"/>
                  </a:lnTo>
                  <a:lnTo>
                    <a:pt x="7325" y="2300089"/>
                  </a:lnTo>
                  <a:lnTo>
                    <a:pt x="11410" y="2252561"/>
                  </a:lnTo>
                  <a:lnTo>
                    <a:pt x="16381" y="2205291"/>
                  </a:lnTo>
                  <a:lnTo>
                    <a:pt x="22228" y="2158288"/>
                  </a:lnTo>
                  <a:lnTo>
                    <a:pt x="28943" y="2111560"/>
                  </a:lnTo>
                  <a:lnTo>
                    <a:pt x="36518" y="2065115"/>
                  </a:lnTo>
                  <a:lnTo>
                    <a:pt x="44945" y="2018962"/>
                  </a:lnTo>
                  <a:lnTo>
                    <a:pt x="54215" y="1973109"/>
                  </a:lnTo>
                  <a:lnTo>
                    <a:pt x="64320" y="1927564"/>
                  </a:lnTo>
                  <a:lnTo>
                    <a:pt x="75252" y="1882336"/>
                  </a:lnTo>
                  <a:lnTo>
                    <a:pt x="87001" y="1837433"/>
                  </a:lnTo>
                  <a:lnTo>
                    <a:pt x="99561" y="1792863"/>
                  </a:lnTo>
                  <a:lnTo>
                    <a:pt x="112921" y="1748636"/>
                  </a:lnTo>
                  <a:lnTo>
                    <a:pt x="127075" y="1704758"/>
                  </a:lnTo>
                  <a:lnTo>
                    <a:pt x="142014" y="1661239"/>
                  </a:lnTo>
                  <a:lnTo>
                    <a:pt x="157729" y="1618087"/>
                  </a:lnTo>
                  <a:lnTo>
                    <a:pt x="174212" y="1575310"/>
                  </a:lnTo>
                  <a:lnTo>
                    <a:pt x="191454" y="1532916"/>
                  </a:lnTo>
                  <a:lnTo>
                    <a:pt x="209448" y="1490915"/>
                  </a:lnTo>
                  <a:lnTo>
                    <a:pt x="228185" y="1449314"/>
                  </a:lnTo>
                  <a:lnTo>
                    <a:pt x="247656" y="1408121"/>
                  </a:lnTo>
                  <a:lnTo>
                    <a:pt x="267854" y="1367346"/>
                  </a:lnTo>
                  <a:lnTo>
                    <a:pt x="288769" y="1326996"/>
                  </a:lnTo>
                  <a:lnTo>
                    <a:pt x="310394" y="1287079"/>
                  </a:lnTo>
                  <a:lnTo>
                    <a:pt x="332720" y="1247605"/>
                  </a:lnTo>
                  <a:lnTo>
                    <a:pt x="355739" y="1208581"/>
                  </a:lnTo>
                  <a:lnTo>
                    <a:pt x="379442" y="1170016"/>
                  </a:lnTo>
                  <a:lnTo>
                    <a:pt x="403821" y="1131918"/>
                  </a:lnTo>
                  <a:lnTo>
                    <a:pt x="428868" y="1094296"/>
                  </a:lnTo>
                  <a:lnTo>
                    <a:pt x="454575" y="1057157"/>
                  </a:lnTo>
                  <a:lnTo>
                    <a:pt x="480932" y="1020511"/>
                  </a:lnTo>
                  <a:lnTo>
                    <a:pt x="507932" y="984365"/>
                  </a:lnTo>
                  <a:lnTo>
                    <a:pt x="535566" y="948729"/>
                  </a:lnTo>
                  <a:lnTo>
                    <a:pt x="563827" y="913609"/>
                  </a:lnTo>
                  <a:lnTo>
                    <a:pt x="592705" y="879015"/>
                  </a:lnTo>
                  <a:lnTo>
                    <a:pt x="622192" y="844955"/>
                  </a:lnTo>
                  <a:lnTo>
                    <a:pt x="652280" y="811438"/>
                  </a:lnTo>
                  <a:lnTo>
                    <a:pt x="682960" y="778471"/>
                  </a:lnTo>
                  <a:lnTo>
                    <a:pt x="714225" y="746063"/>
                  </a:lnTo>
                  <a:lnTo>
                    <a:pt x="746065" y="714223"/>
                  </a:lnTo>
                  <a:lnTo>
                    <a:pt x="778473" y="682959"/>
                  </a:lnTo>
                  <a:lnTo>
                    <a:pt x="811440" y="652278"/>
                  </a:lnTo>
                  <a:lnTo>
                    <a:pt x="844957" y="622190"/>
                  </a:lnTo>
                  <a:lnTo>
                    <a:pt x="879017" y="592703"/>
                  </a:lnTo>
                  <a:lnTo>
                    <a:pt x="913611" y="563826"/>
                  </a:lnTo>
                  <a:lnTo>
                    <a:pt x="948731" y="535565"/>
                  </a:lnTo>
                  <a:lnTo>
                    <a:pt x="984368" y="507931"/>
                  </a:lnTo>
                  <a:lnTo>
                    <a:pt x="1020514" y="480931"/>
                  </a:lnTo>
                  <a:lnTo>
                    <a:pt x="1057160" y="454574"/>
                  </a:lnTo>
                  <a:lnTo>
                    <a:pt x="1094299" y="428868"/>
                  </a:lnTo>
                  <a:lnTo>
                    <a:pt x="1131922" y="403821"/>
                  </a:lnTo>
                  <a:lnTo>
                    <a:pt x="1170020" y="379441"/>
                  </a:lnTo>
                  <a:lnTo>
                    <a:pt x="1208585" y="355738"/>
                  </a:lnTo>
                  <a:lnTo>
                    <a:pt x="1247609" y="332719"/>
                  </a:lnTo>
                  <a:lnTo>
                    <a:pt x="1287083" y="310393"/>
                  </a:lnTo>
                  <a:lnTo>
                    <a:pt x="1327000" y="288769"/>
                  </a:lnTo>
                  <a:lnTo>
                    <a:pt x="1367350" y="267853"/>
                  </a:lnTo>
                  <a:lnTo>
                    <a:pt x="1408126" y="247656"/>
                  </a:lnTo>
                  <a:lnTo>
                    <a:pt x="1449319" y="228184"/>
                  </a:lnTo>
                  <a:lnTo>
                    <a:pt x="1490920" y="209448"/>
                  </a:lnTo>
                  <a:lnTo>
                    <a:pt x="1532922" y="191454"/>
                  </a:lnTo>
                  <a:lnTo>
                    <a:pt x="1575316" y="174211"/>
                  </a:lnTo>
                  <a:lnTo>
                    <a:pt x="1618093" y="157729"/>
                  </a:lnTo>
                  <a:lnTo>
                    <a:pt x="1661245" y="142014"/>
                  </a:lnTo>
                  <a:lnTo>
                    <a:pt x="1704765" y="127075"/>
                  </a:lnTo>
                  <a:lnTo>
                    <a:pt x="1748642" y="112921"/>
                  </a:lnTo>
                  <a:lnTo>
                    <a:pt x="1792870" y="99561"/>
                  </a:lnTo>
                  <a:lnTo>
                    <a:pt x="1837440" y="87001"/>
                  </a:lnTo>
                  <a:lnTo>
                    <a:pt x="1882344" y="75252"/>
                  </a:lnTo>
                  <a:lnTo>
                    <a:pt x="1927572" y="64320"/>
                  </a:lnTo>
                  <a:lnTo>
                    <a:pt x="1973117" y="54215"/>
                  </a:lnTo>
                  <a:lnTo>
                    <a:pt x="2018971" y="44945"/>
                  </a:lnTo>
                  <a:lnTo>
                    <a:pt x="2065124" y="36518"/>
                  </a:lnTo>
                  <a:lnTo>
                    <a:pt x="2111569" y="28943"/>
                  </a:lnTo>
                  <a:lnTo>
                    <a:pt x="2158298" y="22228"/>
                  </a:lnTo>
                  <a:lnTo>
                    <a:pt x="2205301" y="16381"/>
                  </a:lnTo>
                  <a:lnTo>
                    <a:pt x="2252572" y="11410"/>
                  </a:lnTo>
                  <a:lnTo>
                    <a:pt x="2300100" y="7325"/>
                  </a:lnTo>
                  <a:lnTo>
                    <a:pt x="2347878" y="4132"/>
                  </a:lnTo>
                  <a:lnTo>
                    <a:pt x="2395898" y="1842"/>
                  </a:lnTo>
                  <a:lnTo>
                    <a:pt x="2444151" y="461"/>
                  </a:lnTo>
                  <a:lnTo>
                    <a:pt x="2492629" y="0"/>
                  </a:lnTo>
                  <a:lnTo>
                    <a:pt x="4196209" y="0"/>
                  </a:lnTo>
                </a:path>
              </a:pathLst>
            </a:custGeom>
            <a:ln w="6718">
              <a:solidFill>
                <a:srgbClr val="38B54A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0431" y="8527046"/>
              <a:ext cx="229142" cy="229142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5632" y="8519988"/>
              <a:ext cx="236200" cy="23620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5503" y="8517990"/>
              <a:ext cx="240197" cy="240197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6510" y="8527785"/>
              <a:ext cx="227886" cy="22788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14252" y="8521952"/>
              <a:ext cx="234236" cy="234236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965466" y="8582787"/>
              <a:ext cx="2024380" cy="130810"/>
            </a:xfrm>
            <a:custGeom>
              <a:avLst/>
              <a:gdLst/>
              <a:ahLst/>
              <a:cxnLst/>
              <a:rect l="l" t="t" r="r" b="b"/>
              <a:pathLst>
                <a:path w="2024380" h="130809">
                  <a:moveTo>
                    <a:pt x="87147" y="24587"/>
                  </a:moveTo>
                  <a:lnTo>
                    <a:pt x="75006" y="24587"/>
                  </a:lnTo>
                  <a:lnTo>
                    <a:pt x="61429" y="78155"/>
                  </a:lnTo>
                  <a:lnTo>
                    <a:pt x="48285" y="24587"/>
                  </a:lnTo>
                  <a:lnTo>
                    <a:pt x="38862" y="24587"/>
                  </a:lnTo>
                  <a:lnTo>
                    <a:pt x="25717" y="78155"/>
                  </a:lnTo>
                  <a:lnTo>
                    <a:pt x="12141" y="24587"/>
                  </a:lnTo>
                  <a:lnTo>
                    <a:pt x="0" y="24587"/>
                  </a:lnTo>
                  <a:lnTo>
                    <a:pt x="20281" y="100304"/>
                  </a:lnTo>
                  <a:lnTo>
                    <a:pt x="30429" y="100304"/>
                  </a:lnTo>
                  <a:lnTo>
                    <a:pt x="43573" y="47726"/>
                  </a:lnTo>
                  <a:lnTo>
                    <a:pt x="56857" y="100304"/>
                  </a:lnTo>
                  <a:lnTo>
                    <a:pt x="67005" y="100304"/>
                  </a:lnTo>
                  <a:lnTo>
                    <a:pt x="87147" y="24587"/>
                  </a:lnTo>
                  <a:close/>
                </a:path>
                <a:path w="2024380" h="130809">
                  <a:moveTo>
                    <a:pt x="176237" y="24587"/>
                  </a:moveTo>
                  <a:lnTo>
                    <a:pt x="164096" y="24587"/>
                  </a:lnTo>
                  <a:lnTo>
                    <a:pt x="150520" y="78155"/>
                  </a:lnTo>
                  <a:lnTo>
                    <a:pt x="137375" y="24587"/>
                  </a:lnTo>
                  <a:lnTo>
                    <a:pt x="127952" y="24587"/>
                  </a:lnTo>
                  <a:lnTo>
                    <a:pt x="114808" y="78155"/>
                  </a:lnTo>
                  <a:lnTo>
                    <a:pt x="101231" y="24587"/>
                  </a:lnTo>
                  <a:lnTo>
                    <a:pt x="89090" y="24587"/>
                  </a:lnTo>
                  <a:lnTo>
                    <a:pt x="109385" y="100304"/>
                  </a:lnTo>
                  <a:lnTo>
                    <a:pt x="119519" y="100304"/>
                  </a:lnTo>
                  <a:lnTo>
                    <a:pt x="132664" y="47726"/>
                  </a:lnTo>
                  <a:lnTo>
                    <a:pt x="145948" y="100304"/>
                  </a:lnTo>
                  <a:lnTo>
                    <a:pt x="156095" y="100304"/>
                  </a:lnTo>
                  <a:lnTo>
                    <a:pt x="176237" y="24587"/>
                  </a:lnTo>
                  <a:close/>
                </a:path>
                <a:path w="2024380" h="130809">
                  <a:moveTo>
                    <a:pt x="265328" y="24587"/>
                  </a:moveTo>
                  <a:lnTo>
                    <a:pt x="253187" y="24587"/>
                  </a:lnTo>
                  <a:lnTo>
                    <a:pt x="239610" y="78155"/>
                  </a:lnTo>
                  <a:lnTo>
                    <a:pt x="226466" y="24587"/>
                  </a:lnTo>
                  <a:lnTo>
                    <a:pt x="217043" y="24587"/>
                  </a:lnTo>
                  <a:lnTo>
                    <a:pt x="203898" y="78155"/>
                  </a:lnTo>
                  <a:lnTo>
                    <a:pt x="190322" y="24587"/>
                  </a:lnTo>
                  <a:lnTo>
                    <a:pt x="178181" y="24587"/>
                  </a:lnTo>
                  <a:lnTo>
                    <a:pt x="198462" y="100304"/>
                  </a:lnTo>
                  <a:lnTo>
                    <a:pt x="208610" y="100304"/>
                  </a:lnTo>
                  <a:lnTo>
                    <a:pt x="221754" y="47726"/>
                  </a:lnTo>
                  <a:lnTo>
                    <a:pt x="235038" y="100304"/>
                  </a:lnTo>
                  <a:lnTo>
                    <a:pt x="245186" y="100304"/>
                  </a:lnTo>
                  <a:lnTo>
                    <a:pt x="265328" y="24587"/>
                  </a:lnTo>
                  <a:close/>
                </a:path>
                <a:path w="2024380" h="130809">
                  <a:moveTo>
                    <a:pt x="278853" y="84429"/>
                  </a:moveTo>
                  <a:lnTo>
                    <a:pt x="265137" y="84429"/>
                  </a:lnTo>
                  <a:lnTo>
                    <a:pt x="265137" y="100291"/>
                  </a:lnTo>
                  <a:lnTo>
                    <a:pt x="278853" y="100291"/>
                  </a:lnTo>
                  <a:lnTo>
                    <a:pt x="278853" y="84429"/>
                  </a:lnTo>
                  <a:close/>
                </a:path>
                <a:path w="2024380" h="130809">
                  <a:moveTo>
                    <a:pt x="341274" y="72440"/>
                  </a:moveTo>
                  <a:lnTo>
                    <a:pt x="336702" y="65151"/>
                  </a:lnTo>
                  <a:lnTo>
                    <a:pt x="329412" y="61582"/>
                  </a:lnTo>
                  <a:lnTo>
                    <a:pt x="307835" y="51435"/>
                  </a:lnTo>
                  <a:lnTo>
                    <a:pt x="305549" y="47726"/>
                  </a:lnTo>
                  <a:lnTo>
                    <a:pt x="305549" y="37147"/>
                  </a:lnTo>
                  <a:lnTo>
                    <a:pt x="310273" y="33286"/>
                  </a:lnTo>
                  <a:lnTo>
                    <a:pt x="323265" y="33286"/>
                  </a:lnTo>
                  <a:lnTo>
                    <a:pt x="327837" y="37719"/>
                  </a:lnTo>
                  <a:lnTo>
                    <a:pt x="327837" y="48006"/>
                  </a:lnTo>
                  <a:lnTo>
                    <a:pt x="340131" y="48006"/>
                  </a:lnTo>
                  <a:lnTo>
                    <a:pt x="340131" y="45161"/>
                  </a:lnTo>
                  <a:lnTo>
                    <a:pt x="338429" y="36271"/>
                  </a:lnTo>
                  <a:lnTo>
                    <a:pt x="333629" y="29425"/>
                  </a:lnTo>
                  <a:lnTo>
                    <a:pt x="326263" y="25006"/>
                  </a:lnTo>
                  <a:lnTo>
                    <a:pt x="316839" y="23444"/>
                  </a:lnTo>
                  <a:lnTo>
                    <a:pt x="307581" y="24930"/>
                  </a:lnTo>
                  <a:lnTo>
                    <a:pt x="300304" y="29146"/>
                  </a:lnTo>
                  <a:lnTo>
                    <a:pt x="295554" y="35725"/>
                  </a:lnTo>
                  <a:lnTo>
                    <a:pt x="293839" y="44297"/>
                  </a:lnTo>
                  <a:lnTo>
                    <a:pt x="293839" y="52578"/>
                  </a:lnTo>
                  <a:lnTo>
                    <a:pt x="298119" y="59728"/>
                  </a:lnTo>
                  <a:lnTo>
                    <a:pt x="305409" y="63436"/>
                  </a:lnTo>
                  <a:lnTo>
                    <a:pt x="323265" y="71729"/>
                  </a:lnTo>
                  <a:lnTo>
                    <a:pt x="327266" y="73723"/>
                  </a:lnTo>
                  <a:lnTo>
                    <a:pt x="329552" y="77292"/>
                  </a:lnTo>
                  <a:lnTo>
                    <a:pt x="329552" y="87731"/>
                  </a:lnTo>
                  <a:lnTo>
                    <a:pt x="324408" y="91567"/>
                  </a:lnTo>
                  <a:lnTo>
                    <a:pt x="310273" y="91567"/>
                  </a:lnTo>
                  <a:lnTo>
                    <a:pt x="305269" y="87172"/>
                  </a:lnTo>
                  <a:lnTo>
                    <a:pt x="305269" y="76860"/>
                  </a:lnTo>
                  <a:lnTo>
                    <a:pt x="292976" y="76860"/>
                  </a:lnTo>
                  <a:lnTo>
                    <a:pt x="292976" y="79730"/>
                  </a:lnTo>
                  <a:lnTo>
                    <a:pt x="294767" y="88607"/>
                  </a:lnTo>
                  <a:lnTo>
                    <a:pt x="299783" y="95465"/>
                  </a:lnTo>
                  <a:lnTo>
                    <a:pt x="307505" y="99885"/>
                  </a:lnTo>
                  <a:lnTo>
                    <a:pt x="317411" y="101447"/>
                  </a:lnTo>
                  <a:lnTo>
                    <a:pt x="326986" y="99961"/>
                  </a:lnTo>
                  <a:lnTo>
                    <a:pt x="334543" y="95770"/>
                  </a:lnTo>
                  <a:lnTo>
                    <a:pt x="339496" y="89268"/>
                  </a:lnTo>
                  <a:lnTo>
                    <a:pt x="341274" y="80873"/>
                  </a:lnTo>
                  <a:lnTo>
                    <a:pt x="341274" y="72440"/>
                  </a:lnTo>
                  <a:close/>
                </a:path>
                <a:path w="2024380" h="130809">
                  <a:moveTo>
                    <a:pt x="387400" y="24587"/>
                  </a:moveTo>
                  <a:lnTo>
                    <a:pt x="372681" y="24587"/>
                  </a:lnTo>
                  <a:lnTo>
                    <a:pt x="372681" y="8280"/>
                  </a:lnTo>
                  <a:lnTo>
                    <a:pt x="360527" y="8280"/>
                  </a:lnTo>
                  <a:lnTo>
                    <a:pt x="360527" y="24587"/>
                  </a:lnTo>
                  <a:lnTo>
                    <a:pt x="347243" y="24587"/>
                  </a:lnTo>
                  <a:lnTo>
                    <a:pt x="347243" y="34429"/>
                  </a:lnTo>
                  <a:lnTo>
                    <a:pt x="360527" y="34429"/>
                  </a:lnTo>
                  <a:lnTo>
                    <a:pt x="360527" y="82435"/>
                  </a:lnTo>
                  <a:lnTo>
                    <a:pt x="362089" y="89750"/>
                  </a:lnTo>
                  <a:lnTo>
                    <a:pt x="366445" y="95389"/>
                  </a:lnTo>
                  <a:lnTo>
                    <a:pt x="373138" y="99021"/>
                  </a:lnTo>
                  <a:lnTo>
                    <a:pt x="381685" y="100304"/>
                  </a:lnTo>
                  <a:lnTo>
                    <a:pt x="387400" y="100304"/>
                  </a:lnTo>
                  <a:lnTo>
                    <a:pt x="387400" y="90436"/>
                  </a:lnTo>
                  <a:lnTo>
                    <a:pt x="376389" y="90436"/>
                  </a:lnTo>
                  <a:lnTo>
                    <a:pt x="372681" y="87439"/>
                  </a:lnTo>
                  <a:lnTo>
                    <a:pt x="372681" y="34429"/>
                  </a:lnTo>
                  <a:lnTo>
                    <a:pt x="387400" y="34429"/>
                  </a:lnTo>
                  <a:lnTo>
                    <a:pt x="387400" y="24587"/>
                  </a:lnTo>
                  <a:close/>
                </a:path>
                <a:path w="2024380" h="130809">
                  <a:moveTo>
                    <a:pt x="431939" y="23444"/>
                  </a:moveTo>
                  <a:lnTo>
                    <a:pt x="423519" y="23444"/>
                  </a:lnTo>
                  <a:lnTo>
                    <a:pt x="416801" y="27736"/>
                  </a:lnTo>
                  <a:lnTo>
                    <a:pt x="412089" y="32867"/>
                  </a:lnTo>
                  <a:lnTo>
                    <a:pt x="412089" y="24587"/>
                  </a:lnTo>
                  <a:lnTo>
                    <a:pt x="399796" y="24587"/>
                  </a:lnTo>
                  <a:lnTo>
                    <a:pt x="399796" y="100304"/>
                  </a:lnTo>
                  <a:lnTo>
                    <a:pt x="412089" y="100304"/>
                  </a:lnTo>
                  <a:lnTo>
                    <a:pt x="412089" y="40284"/>
                  </a:lnTo>
                  <a:lnTo>
                    <a:pt x="420370" y="34150"/>
                  </a:lnTo>
                  <a:lnTo>
                    <a:pt x="431939" y="34150"/>
                  </a:lnTo>
                  <a:lnTo>
                    <a:pt x="431939" y="23444"/>
                  </a:lnTo>
                  <a:close/>
                </a:path>
                <a:path w="2024380" h="130809">
                  <a:moveTo>
                    <a:pt x="487921" y="45440"/>
                  </a:moveTo>
                  <a:lnTo>
                    <a:pt x="486117" y="36461"/>
                  </a:lnTo>
                  <a:lnTo>
                    <a:pt x="483831" y="33299"/>
                  </a:lnTo>
                  <a:lnTo>
                    <a:pt x="481101" y="29514"/>
                  </a:lnTo>
                  <a:lnTo>
                    <a:pt x="473456" y="25031"/>
                  </a:lnTo>
                  <a:lnTo>
                    <a:pt x="463765" y="23444"/>
                  </a:lnTo>
                  <a:lnTo>
                    <a:pt x="454025" y="25031"/>
                  </a:lnTo>
                  <a:lnTo>
                    <a:pt x="446392" y="29514"/>
                  </a:lnTo>
                  <a:lnTo>
                    <a:pt x="441413" y="36461"/>
                  </a:lnTo>
                  <a:lnTo>
                    <a:pt x="439623" y="45440"/>
                  </a:lnTo>
                  <a:lnTo>
                    <a:pt x="439623" y="49149"/>
                  </a:lnTo>
                  <a:lnTo>
                    <a:pt x="451764" y="49149"/>
                  </a:lnTo>
                  <a:lnTo>
                    <a:pt x="451764" y="37579"/>
                  </a:lnTo>
                  <a:lnTo>
                    <a:pt x="456768" y="33299"/>
                  </a:lnTo>
                  <a:lnTo>
                    <a:pt x="470623" y="33299"/>
                  </a:lnTo>
                  <a:lnTo>
                    <a:pt x="475767" y="37579"/>
                  </a:lnTo>
                  <a:lnTo>
                    <a:pt x="475767" y="55587"/>
                  </a:lnTo>
                  <a:lnTo>
                    <a:pt x="475767" y="65430"/>
                  </a:lnTo>
                  <a:lnTo>
                    <a:pt x="475767" y="87591"/>
                  </a:lnTo>
                  <a:lnTo>
                    <a:pt x="470052" y="91579"/>
                  </a:lnTo>
                  <a:lnTo>
                    <a:pt x="455764" y="91579"/>
                  </a:lnTo>
                  <a:lnTo>
                    <a:pt x="451192" y="88011"/>
                  </a:lnTo>
                  <a:lnTo>
                    <a:pt x="451192" y="70307"/>
                  </a:lnTo>
                  <a:lnTo>
                    <a:pt x="455764" y="66598"/>
                  </a:lnTo>
                  <a:lnTo>
                    <a:pt x="475767" y="65430"/>
                  </a:lnTo>
                  <a:lnTo>
                    <a:pt x="475767" y="55587"/>
                  </a:lnTo>
                  <a:lnTo>
                    <a:pt x="439051" y="76860"/>
                  </a:lnTo>
                  <a:lnTo>
                    <a:pt x="439051" y="82296"/>
                  </a:lnTo>
                  <a:lnTo>
                    <a:pt x="440461" y="90411"/>
                  </a:lnTo>
                  <a:lnTo>
                    <a:pt x="444398" y="96431"/>
                  </a:lnTo>
                  <a:lnTo>
                    <a:pt x="450456" y="100164"/>
                  </a:lnTo>
                  <a:lnTo>
                    <a:pt x="458203" y="101447"/>
                  </a:lnTo>
                  <a:lnTo>
                    <a:pt x="465620" y="101447"/>
                  </a:lnTo>
                  <a:lnTo>
                    <a:pt x="471487" y="98158"/>
                  </a:lnTo>
                  <a:lnTo>
                    <a:pt x="475767" y="94030"/>
                  </a:lnTo>
                  <a:lnTo>
                    <a:pt x="475767" y="100304"/>
                  </a:lnTo>
                  <a:lnTo>
                    <a:pt x="487921" y="100304"/>
                  </a:lnTo>
                  <a:lnTo>
                    <a:pt x="487921" y="94030"/>
                  </a:lnTo>
                  <a:lnTo>
                    <a:pt x="487921" y="91579"/>
                  </a:lnTo>
                  <a:lnTo>
                    <a:pt x="487921" y="65430"/>
                  </a:lnTo>
                  <a:lnTo>
                    <a:pt x="487921" y="45440"/>
                  </a:lnTo>
                  <a:close/>
                </a:path>
                <a:path w="2024380" h="130809">
                  <a:moveTo>
                    <a:pt x="534746" y="24587"/>
                  </a:moveTo>
                  <a:lnTo>
                    <a:pt x="520026" y="24587"/>
                  </a:lnTo>
                  <a:lnTo>
                    <a:pt x="520026" y="8280"/>
                  </a:lnTo>
                  <a:lnTo>
                    <a:pt x="507885" y="8280"/>
                  </a:lnTo>
                  <a:lnTo>
                    <a:pt x="507885" y="24587"/>
                  </a:lnTo>
                  <a:lnTo>
                    <a:pt x="494588" y="24587"/>
                  </a:lnTo>
                  <a:lnTo>
                    <a:pt x="494588" y="34429"/>
                  </a:lnTo>
                  <a:lnTo>
                    <a:pt x="507885" y="34429"/>
                  </a:lnTo>
                  <a:lnTo>
                    <a:pt x="507885" y="82435"/>
                  </a:lnTo>
                  <a:lnTo>
                    <a:pt x="509435" y="89750"/>
                  </a:lnTo>
                  <a:lnTo>
                    <a:pt x="513791" y="95389"/>
                  </a:lnTo>
                  <a:lnTo>
                    <a:pt x="520484" y="99021"/>
                  </a:lnTo>
                  <a:lnTo>
                    <a:pt x="529031" y="100304"/>
                  </a:lnTo>
                  <a:lnTo>
                    <a:pt x="534746" y="100304"/>
                  </a:lnTo>
                  <a:lnTo>
                    <a:pt x="534746" y="90436"/>
                  </a:lnTo>
                  <a:lnTo>
                    <a:pt x="523735" y="90436"/>
                  </a:lnTo>
                  <a:lnTo>
                    <a:pt x="520026" y="87439"/>
                  </a:lnTo>
                  <a:lnTo>
                    <a:pt x="520026" y="34429"/>
                  </a:lnTo>
                  <a:lnTo>
                    <a:pt x="534746" y="34429"/>
                  </a:lnTo>
                  <a:lnTo>
                    <a:pt x="534746" y="24587"/>
                  </a:lnTo>
                  <a:close/>
                </a:path>
                <a:path w="2024380" h="130809">
                  <a:moveTo>
                    <a:pt x="594588" y="45440"/>
                  </a:moveTo>
                  <a:lnTo>
                    <a:pt x="592759" y="36461"/>
                  </a:lnTo>
                  <a:lnTo>
                    <a:pt x="590435" y="33299"/>
                  </a:lnTo>
                  <a:lnTo>
                    <a:pt x="587654" y="29514"/>
                  </a:lnTo>
                  <a:lnTo>
                    <a:pt x="582434" y="26504"/>
                  </a:lnTo>
                  <a:lnTo>
                    <a:pt x="582434" y="37579"/>
                  </a:lnTo>
                  <a:lnTo>
                    <a:pt x="582434" y="57010"/>
                  </a:lnTo>
                  <a:lnTo>
                    <a:pt x="557441" y="57010"/>
                  </a:lnTo>
                  <a:lnTo>
                    <a:pt x="557441" y="37579"/>
                  </a:lnTo>
                  <a:lnTo>
                    <a:pt x="562584" y="33299"/>
                  </a:lnTo>
                  <a:lnTo>
                    <a:pt x="577151" y="33299"/>
                  </a:lnTo>
                  <a:lnTo>
                    <a:pt x="582434" y="37579"/>
                  </a:lnTo>
                  <a:lnTo>
                    <a:pt x="582434" y="26504"/>
                  </a:lnTo>
                  <a:lnTo>
                    <a:pt x="579882" y="25031"/>
                  </a:lnTo>
                  <a:lnTo>
                    <a:pt x="570014" y="23444"/>
                  </a:lnTo>
                  <a:lnTo>
                    <a:pt x="560044" y="25031"/>
                  </a:lnTo>
                  <a:lnTo>
                    <a:pt x="552170" y="29514"/>
                  </a:lnTo>
                  <a:lnTo>
                    <a:pt x="547001" y="36461"/>
                  </a:lnTo>
                  <a:lnTo>
                    <a:pt x="545147" y="45440"/>
                  </a:lnTo>
                  <a:lnTo>
                    <a:pt x="545147" y="79451"/>
                  </a:lnTo>
                  <a:lnTo>
                    <a:pt x="547001" y="88417"/>
                  </a:lnTo>
                  <a:lnTo>
                    <a:pt x="552170" y="95364"/>
                  </a:lnTo>
                  <a:lnTo>
                    <a:pt x="560044" y="99847"/>
                  </a:lnTo>
                  <a:lnTo>
                    <a:pt x="570014" y="101447"/>
                  </a:lnTo>
                  <a:lnTo>
                    <a:pt x="579882" y="99847"/>
                  </a:lnTo>
                  <a:lnTo>
                    <a:pt x="587654" y="95364"/>
                  </a:lnTo>
                  <a:lnTo>
                    <a:pt x="590448" y="91579"/>
                  </a:lnTo>
                  <a:lnTo>
                    <a:pt x="592759" y="88417"/>
                  </a:lnTo>
                  <a:lnTo>
                    <a:pt x="594588" y="79451"/>
                  </a:lnTo>
                  <a:lnTo>
                    <a:pt x="594588" y="76720"/>
                  </a:lnTo>
                  <a:lnTo>
                    <a:pt x="582434" y="76720"/>
                  </a:lnTo>
                  <a:lnTo>
                    <a:pt x="582434" y="87312"/>
                  </a:lnTo>
                  <a:lnTo>
                    <a:pt x="577151" y="91579"/>
                  </a:lnTo>
                  <a:lnTo>
                    <a:pt x="562584" y="91579"/>
                  </a:lnTo>
                  <a:lnTo>
                    <a:pt x="557441" y="87312"/>
                  </a:lnTo>
                  <a:lnTo>
                    <a:pt x="557441" y="67017"/>
                  </a:lnTo>
                  <a:lnTo>
                    <a:pt x="594588" y="67017"/>
                  </a:lnTo>
                  <a:lnTo>
                    <a:pt x="594588" y="57010"/>
                  </a:lnTo>
                  <a:lnTo>
                    <a:pt x="594588" y="45440"/>
                  </a:lnTo>
                  <a:close/>
                </a:path>
                <a:path w="2024380" h="130809">
                  <a:moveTo>
                    <a:pt x="655561" y="24587"/>
                  </a:moveTo>
                  <a:lnTo>
                    <a:pt x="643420" y="24587"/>
                  </a:lnTo>
                  <a:lnTo>
                    <a:pt x="643420" y="30581"/>
                  </a:lnTo>
                  <a:lnTo>
                    <a:pt x="643420" y="37299"/>
                  </a:lnTo>
                  <a:lnTo>
                    <a:pt x="643420" y="87591"/>
                  </a:lnTo>
                  <a:lnTo>
                    <a:pt x="638124" y="91567"/>
                  </a:lnTo>
                  <a:lnTo>
                    <a:pt x="623836" y="91567"/>
                  </a:lnTo>
                  <a:lnTo>
                    <a:pt x="618985" y="86855"/>
                  </a:lnTo>
                  <a:lnTo>
                    <a:pt x="618985" y="38011"/>
                  </a:lnTo>
                  <a:lnTo>
                    <a:pt x="623836" y="33286"/>
                  </a:lnTo>
                  <a:lnTo>
                    <a:pt x="638124" y="33286"/>
                  </a:lnTo>
                  <a:lnTo>
                    <a:pt x="643420" y="37299"/>
                  </a:lnTo>
                  <a:lnTo>
                    <a:pt x="643420" y="30581"/>
                  </a:lnTo>
                  <a:lnTo>
                    <a:pt x="639267" y="26568"/>
                  </a:lnTo>
                  <a:lnTo>
                    <a:pt x="633691" y="23444"/>
                  </a:lnTo>
                  <a:lnTo>
                    <a:pt x="626694" y="23444"/>
                  </a:lnTo>
                  <a:lnTo>
                    <a:pt x="618566" y="24904"/>
                  </a:lnTo>
                  <a:lnTo>
                    <a:pt x="612241" y="29070"/>
                  </a:lnTo>
                  <a:lnTo>
                    <a:pt x="608139" y="35547"/>
                  </a:lnTo>
                  <a:lnTo>
                    <a:pt x="606691" y="44005"/>
                  </a:lnTo>
                  <a:lnTo>
                    <a:pt x="606729" y="81153"/>
                  </a:lnTo>
                  <a:lnTo>
                    <a:pt x="608139" y="89331"/>
                  </a:lnTo>
                  <a:lnTo>
                    <a:pt x="612241" y="95821"/>
                  </a:lnTo>
                  <a:lnTo>
                    <a:pt x="618566" y="99974"/>
                  </a:lnTo>
                  <a:lnTo>
                    <a:pt x="626694" y="101447"/>
                  </a:lnTo>
                  <a:lnTo>
                    <a:pt x="633691" y="101447"/>
                  </a:lnTo>
                  <a:lnTo>
                    <a:pt x="639267" y="98298"/>
                  </a:lnTo>
                  <a:lnTo>
                    <a:pt x="643420" y="94449"/>
                  </a:lnTo>
                  <a:lnTo>
                    <a:pt x="643420" y="115582"/>
                  </a:lnTo>
                  <a:lnTo>
                    <a:pt x="638416" y="120446"/>
                  </a:lnTo>
                  <a:lnTo>
                    <a:pt x="624128" y="120446"/>
                  </a:lnTo>
                  <a:lnTo>
                    <a:pt x="618985" y="116014"/>
                  </a:lnTo>
                  <a:lnTo>
                    <a:pt x="618985" y="108432"/>
                  </a:lnTo>
                  <a:lnTo>
                    <a:pt x="606691" y="108432"/>
                  </a:lnTo>
                  <a:lnTo>
                    <a:pt x="606691" y="109867"/>
                  </a:lnTo>
                  <a:lnTo>
                    <a:pt x="608634" y="118186"/>
                  </a:lnTo>
                  <a:lnTo>
                    <a:pt x="613918" y="124637"/>
                  </a:lnTo>
                  <a:lnTo>
                    <a:pt x="621703" y="128803"/>
                  </a:lnTo>
                  <a:lnTo>
                    <a:pt x="631126" y="130289"/>
                  </a:lnTo>
                  <a:lnTo>
                    <a:pt x="640969" y="128612"/>
                  </a:lnTo>
                  <a:lnTo>
                    <a:pt x="648690" y="123939"/>
                  </a:lnTo>
                  <a:lnTo>
                    <a:pt x="651167" y="120446"/>
                  </a:lnTo>
                  <a:lnTo>
                    <a:pt x="653745" y="116801"/>
                  </a:lnTo>
                  <a:lnTo>
                    <a:pt x="655561" y="107734"/>
                  </a:lnTo>
                  <a:lnTo>
                    <a:pt x="655561" y="94449"/>
                  </a:lnTo>
                  <a:lnTo>
                    <a:pt x="655561" y="91567"/>
                  </a:lnTo>
                  <a:lnTo>
                    <a:pt x="655561" y="33286"/>
                  </a:lnTo>
                  <a:lnTo>
                    <a:pt x="655561" y="30581"/>
                  </a:lnTo>
                  <a:lnTo>
                    <a:pt x="655561" y="24587"/>
                  </a:lnTo>
                  <a:close/>
                </a:path>
                <a:path w="2024380" h="130809">
                  <a:moveTo>
                    <a:pt x="720242" y="24587"/>
                  </a:moveTo>
                  <a:lnTo>
                    <a:pt x="708533" y="24587"/>
                  </a:lnTo>
                  <a:lnTo>
                    <a:pt x="691807" y="81432"/>
                  </a:lnTo>
                  <a:lnTo>
                    <a:pt x="675805" y="24587"/>
                  </a:lnTo>
                  <a:lnTo>
                    <a:pt x="664108" y="24587"/>
                  </a:lnTo>
                  <a:lnTo>
                    <a:pt x="686092" y="100876"/>
                  </a:lnTo>
                  <a:lnTo>
                    <a:pt x="677951" y="128879"/>
                  </a:lnTo>
                  <a:lnTo>
                    <a:pt x="689241" y="128879"/>
                  </a:lnTo>
                  <a:lnTo>
                    <a:pt x="720242" y="24587"/>
                  </a:lnTo>
                  <a:close/>
                </a:path>
                <a:path w="2024380" h="130809">
                  <a:moveTo>
                    <a:pt x="733780" y="84429"/>
                  </a:moveTo>
                  <a:lnTo>
                    <a:pt x="720064" y="84429"/>
                  </a:lnTo>
                  <a:lnTo>
                    <a:pt x="720064" y="100291"/>
                  </a:lnTo>
                  <a:lnTo>
                    <a:pt x="733780" y="100291"/>
                  </a:lnTo>
                  <a:lnTo>
                    <a:pt x="733780" y="84429"/>
                  </a:lnTo>
                  <a:close/>
                </a:path>
                <a:path w="2024380" h="130809">
                  <a:moveTo>
                    <a:pt x="794639" y="24587"/>
                  </a:moveTo>
                  <a:lnTo>
                    <a:pt x="782485" y="24587"/>
                  </a:lnTo>
                  <a:lnTo>
                    <a:pt x="782485" y="87591"/>
                  </a:lnTo>
                  <a:lnTo>
                    <a:pt x="777341" y="91567"/>
                  </a:lnTo>
                  <a:lnTo>
                    <a:pt x="763054" y="91567"/>
                  </a:lnTo>
                  <a:lnTo>
                    <a:pt x="758063" y="87731"/>
                  </a:lnTo>
                  <a:lnTo>
                    <a:pt x="758063" y="24587"/>
                  </a:lnTo>
                  <a:lnTo>
                    <a:pt x="745769" y="24587"/>
                  </a:lnTo>
                  <a:lnTo>
                    <a:pt x="745769" y="81724"/>
                  </a:lnTo>
                  <a:lnTo>
                    <a:pt x="747242" y="90055"/>
                  </a:lnTo>
                  <a:lnTo>
                    <a:pt x="751319" y="96253"/>
                  </a:lnTo>
                  <a:lnTo>
                    <a:pt x="757516" y="100114"/>
                  </a:lnTo>
                  <a:lnTo>
                    <a:pt x="765340" y="101447"/>
                  </a:lnTo>
                  <a:lnTo>
                    <a:pt x="772629" y="101447"/>
                  </a:lnTo>
                  <a:lnTo>
                    <a:pt x="778344" y="98298"/>
                  </a:lnTo>
                  <a:lnTo>
                    <a:pt x="782485" y="94297"/>
                  </a:lnTo>
                  <a:lnTo>
                    <a:pt x="782485" y="100304"/>
                  </a:lnTo>
                  <a:lnTo>
                    <a:pt x="794639" y="100304"/>
                  </a:lnTo>
                  <a:lnTo>
                    <a:pt x="794639" y="24587"/>
                  </a:lnTo>
                  <a:close/>
                </a:path>
                <a:path w="2024380" h="130809">
                  <a:moveTo>
                    <a:pt x="852589" y="24587"/>
                  </a:moveTo>
                  <a:lnTo>
                    <a:pt x="807872" y="24587"/>
                  </a:lnTo>
                  <a:lnTo>
                    <a:pt x="807872" y="34429"/>
                  </a:lnTo>
                  <a:lnTo>
                    <a:pt x="838301" y="34429"/>
                  </a:lnTo>
                  <a:lnTo>
                    <a:pt x="807453" y="92443"/>
                  </a:lnTo>
                  <a:lnTo>
                    <a:pt x="807453" y="100304"/>
                  </a:lnTo>
                  <a:lnTo>
                    <a:pt x="852449" y="100304"/>
                  </a:lnTo>
                  <a:lnTo>
                    <a:pt x="852449" y="90436"/>
                  </a:lnTo>
                  <a:lnTo>
                    <a:pt x="821728" y="90436"/>
                  </a:lnTo>
                  <a:lnTo>
                    <a:pt x="852589" y="32448"/>
                  </a:lnTo>
                  <a:lnTo>
                    <a:pt x="852589" y="24587"/>
                  </a:lnTo>
                  <a:close/>
                </a:path>
                <a:path w="2024380" h="130809">
                  <a:moveTo>
                    <a:pt x="1255534" y="50292"/>
                  </a:moveTo>
                  <a:lnTo>
                    <a:pt x="1253007" y="39471"/>
                  </a:lnTo>
                  <a:lnTo>
                    <a:pt x="1248638" y="34226"/>
                  </a:lnTo>
                  <a:lnTo>
                    <a:pt x="1245933" y="30975"/>
                  </a:lnTo>
                  <a:lnTo>
                    <a:pt x="1235049" y="25425"/>
                  </a:lnTo>
                  <a:lnTo>
                    <a:pt x="1221105" y="23444"/>
                  </a:lnTo>
                  <a:lnTo>
                    <a:pt x="1204315" y="26289"/>
                  </a:lnTo>
                  <a:lnTo>
                    <a:pt x="1191056" y="34226"/>
                  </a:lnTo>
                  <a:lnTo>
                    <a:pt x="1182357" y="46342"/>
                  </a:lnTo>
                  <a:lnTo>
                    <a:pt x="1179233" y="61722"/>
                  </a:lnTo>
                  <a:lnTo>
                    <a:pt x="1179309" y="87858"/>
                  </a:lnTo>
                  <a:lnTo>
                    <a:pt x="1181747" y="102400"/>
                  </a:lnTo>
                  <a:lnTo>
                    <a:pt x="1189685" y="114566"/>
                  </a:lnTo>
                  <a:lnTo>
                    <a:pt x="1203655" y="122732"/>
                  </a:lnTo>
                  <a:lnTo>
                    <a:pt x="1224241" y="125730"/>
                  </a:lnTo>
                  <a:lnTo>
                    <a:pt x="1231823" y="125730"/>
                  </a:lnTo>
                  <a:lnTo>
                    <a:pt x="1238770" y="125298"/>
                  </a:lnTo>
                  <a:lnTo>
                    <a:pt x="1245400" y="124282"/>
                  </a:lnTo>
                  <a:lnTo>
                    <a:pt x="1255534" y="122288"/>
                  </a:lnTo>
                  <a:lnTo>
                    <a:pt x="1255534" y="115011"/>
                  </a:lnTo>
                  <a:lnTo>
                    <a:pt x="1255534" y="111594"/>
                  </a:lnTo>
                  <a:lnTo>
                    <a:pt x="1252448" y="112128"/>
                  </a:lnTo>
                  <a:lnTo>
                    <a:pt x="1244701" y="113296"/>
                  </a:lnTo>
                  <a:lnTo>
                    <a:pt x="1233728" y="114566"/>
                  </a:lnTo>
                  <a:lnTo>
                    <a:pt x="1232763" y="114566"/>
                  </a:lnTo>
                  <a:lnTo>
                    <a:pt x="1224102" y="115011"/>
                  </a:lnTo>
                  <a:lnTo>
                    <a:pt x="1192441" y="87858"/>
                  </a:lnTo>
                  <a:lnTo>
                    <a:pt x="1192377" y="61722"/>
                  </a:lnTo>
                  <a:lnTo>
                    <a:pt x="1194523" y="50723"/>
                  </a:lnTo>
                  <a:lnTo>
                    <a:pt x="1200505" y="41986"/>
                  </a:lnTo>
                  <a:lnTo>
                    <a:pt x="1209675" y="36220"/>
                  </a:lnTo>
                  <a:lnTo>
                    <a:pt x="1220939" y="34226"/>
                  </a:lnTo>
                  <a:lnTo>
                    <a:pt x="1221994" y="34226"/>
                  </a:lnTo>
                  <a:lnTo>
                    <a:pt x="1229728" y="35242"/>
                  </a:lnTo>
                  <a:lnTo>
                    <a:pt x="1236395" y="38252"/>
                  </a:lnTo>
                  <a:lnTo>
                    <a:pt x="1240802" y="42824"/>
                  </a:lnTo>
                  <a:lnTo>
                    <a:pt x="1242390" y="48590"/>
                  </a:lnTo>
                  <a:lnTo>
                    <a:pt x="1242390" y="53860"/>
                  </a:lnTo>
                  <a:lnTo>
                    <a:pt x="1242390" y="63728"/>
                  </a:lnTo>
                  <a:lnTo>
                    <a:pt x="1242390" y="87439"/>
                  </a:lnTo>
                  <a:lnTo>
                    <a:pt x="1236954" y="91567"/>
                  </a:lnTo>
                  <a:lnTo>
                    <a:pt x="1222667" y="91567"/>
                  </a:lnTo>
                  <a:lnTo>
                    <a:pt x="1217955" y="87858"/>
                  </a:lnTo>
                  <a:lnTo>
                    <a:pt x="1217955" y="68440"/>
                  </a:lnTo>
                  <a:lnTo>
                    <a:pt x="1222667" y="64871"/>
                  </a:lnTo>
                  <a:lnTo>
                    <a:pt x="1242390" y="63728"/>
                  </a:lnTo>
                  <a:lnTo>
                    <a:pt x="1242390" y="53860"/>
                  </a:lnTo>
                  <a:lnTo>
                    <a:pt x="1205814" y="75298"/>
                  </a:lnTo>
                  <a:lnTo>
                    <a:pt x="1205814" y="82296"/>
                  </a:lnTo>
                  <a:lnTo>
                    <a:pt x="1207198" y="90411"/>
                  </a:lnTo>
                  <a:lnTo>
                    <a:pt x="1211097" y="96431"/>
                  </a:lnTo>
                  <a:lnTo>
                    <a:pt x="1217142" y="100164"/>
                  </a:lnTo>
                  <a:lnTo>
                    <a:pt x="1224953" y="101447"/>
                  </a:lnTo>
                  <a:lnTo>
                    <a:pt x="1232382" y="101447"/>
                  </a:lnTo>
                  <a:lnTo>
                    <a:pt x="1238097" y="98158"/>
                  </a:lnTo>
                  <a:lnTo>
                    <a:pt x="1242390" y="94157"/>
                  </a:lnTo>
                  <a:lnTo>
                    <a:pt x="1242390" y="100304"/>
                  </a:lnTo>
                  <a:lnTo>
                    <a:pt x="1255534" y="100304"/>
                  </a:lnTo>
                  <a:lnTo>
                    <a:pt x="1255534" y="94157"/>
                  </a:lnTo>
                  <a:lnTo>
                    <a:pt x="1255534" y="91567"/>
                  </a:lnTo>
                  <a:lnTo>
                    <a:pt x="1255534" y="63728"/>
                  </a:lnTo>
                  <a:lnTo>
                    <a:pt x="1255534" y="50292"/>
                  </a:lnTo>
                  <a:close/>
                </a:path>
                <a:path w="2024380" h="130809">
                  <a:moveTo>
                    <a:pt x="1318628" y="304"/>
                  </a:moveTo>
                  <a:lnTo>
                    <a:pt x="1306474" y="304"/>
                  </a:lnTo>
                  <a:lnTo>
                    <a:pt x="1306474" y="30568"/>
                  </a:lnTo>
                  <a:lnTo>
                    <a:pt x="1306474" y="43281"/>
                  </a:lnTo>
                  <a:lnTo>
                    <a:pt x="1306474" y="81584"/>
                  </a:lnTo>
                  <a:lnTo>
                    <a:pt x="1306233" y="86855"/>
                  </a:lnTo>
                  <a:lnTo>
                    <a:pt x="1306195" y="87591"/>
                  </a:lnTo>
                  <a:lnTo>
                    <a:pt x="1301051" y="91567"/>
                  </a:lnTo>
                  <a:lnTo>
                    <a:pt x="1287043" y="91567"/>
                  </a:lnTo>
                  <a:lnTo>
                    <a:pt x="1282052" y="86855"/>
                  </a:lnTo>
                  <a:lnTo>
                    <a:pt x="1282052" y="37998"/>
                  </a:lnTo>
                  <a:lnTo>
                    <a:pt x="1287043" y="33286"/>
                  </a:lnTo>
                  <a:lnTo>
                    <a:pt x="1301051" y="33286"/>
                  </a:lnTo>
                  <a:lnTo>
                    <a:pt x="1306195" y="37426"/>
                  </a:lnTo>
                  <a:lnTo>
                    <a:pt x="1306474" y="43281"/>
                  </a:lnTo>
                  <a:lnTo>
                    <a:pt x="1306474" y="30568"/>
                  </a:lnTo>
                  <a:lnTo>
                    <a:pt x="1302334" y="26568"/>
                  </a:lnTo>
                  <a:lnTo>
                    <a:pt x="1296771" y="23444"/>
                  </a:lnTo>
                  <a:lnTo>
                    <a:pt x="1289621" y="23444"/>
                  </a:lnTo>
                  <a:lnTo>
                    <a:pt x="1281633" y="24904"/>
                  </a:lnTo>
                  <a:lnTo>
                    <a:pt x="1275346" y="29057"/>
                  </a:lnTo>
                  <a:lnTo>
                    <a:pt x="1271231" y="35547"/>
                  </a:lnTo>
                  <a:lnTo>
                    <a:pt x="1269885" y="43281"/>
                  </a:lnTo>
                  <a:lnTo>
                    <a:pt x="1269885" y="81584"/>
                  </a:lnTo>
                  <a:lnTo>
                    <a:pt x="1271231" y="89319"/>
                  </a:lnTo>
                  <a:lnTo>
                    <a:pt x="1275346" y="95808"/>
                  </a:lnTo>
                  <a:lnTo>
                    <a:pt x="1281633" y="99974"/>
                  </a:lnTo>
                  <a:lnTo>
                    <a:pt x="1289621" y="101434"/>
                  </a:lnTo>
                  <a:lnTo>
                    <a:pt x="1296771" y="101434"/>
                  </a:lnTo>
                  <a:lnTo>
                    <a:pt x="1302334" y="98285"/>
                  </a:lnTo>
                  <a:lnTo>
                    <a:pt x="1306474" y="94297"/>
                  </a:lnTo>
                  <a:lnTo>
                    <a:pt x="1306474" y="100304"/>
                  </a:lnTo>
                  <a:lnTo>
                    <a:pt x="1318628" y="100304"/>
                  </a:lnTo>
                  <a:lnTo>
                    <a:pt x="1318628" y="94297"/>
                  </a:lnTo>
                  <a:lnTo>
                    <a:pt x="1318628" y="91567"/>
                  </a:lnTo>
                  <a:lnTo>
                    <a:pt x="1318628" y="33286"/>
                  </a:lnTo>
                  <a:lnTo>
                    <a:pt x="1318628" y="30568"/>
                  </a:lnTo>
                  <a:lnTo>
                    <a:pt x="1318628" y="304"/>
                  </a:lnTo>
                  <a:close/>
                </a:path>
                <a:path w="2024380" h="130809">
                  <a:moveTo>
                    <a:pt x="1379740" y="72440"/>
                  </a:moveTo>
                  <a:lnTo>
                    <a:pt x="1375168" y="65151"/>
                  </a:lnTo>
                  <a:lnTo>
                    <a:pt x="1367878" y="61582"/>
                  </a:lnTo>
                  <a:lnTo>
                    <a:pt x="1346314" y="51435"/>
                  </a:lnTo>
                  <a:lnTo>
                    <a:pt x="1344015" y="47726"/>
                  </a:lnTo>
                  <a:lnTo>
                    <a:pt x="1344015" y="37147"/>
                  </a:lnTo>
                  <a:lnTo>
                    <a:pt x="1348727" y="33286"/>
                  </a:lnTo>
                  <a:lnTo>
                    <a:pt x="1361732" y="33286"/>
                  </a:lnTo>
                  <a:lnTo>
                    <a:pt x="1366304" y="37719"/>
                  </a:lnTo>
                  <a:lnTo>
                    <a:pt x="1366304" y="48006"/>
                  </a:lnTo>
                  <a:lnTo>
                    <a:pt x="1378597" y="48006"/>
                  </a:lnTo>
                  <a:lnTo>
                    <a:pt x="1378597" y="45161"/>
                  </a:lnTo>
                  <a:lnTo>
                    <a:pt x="1376883" y="36271"/>
                  </a:lnTo>
                  <a:lnTo>
                    <a:pt x="1372095" y="29425"/>
                  </a:lnTo>
                  <a:lnTo>
                    <a:pt x="1364729" y="25006"/>
                  </a:lnTo>
                  <a:lnTo>
                    <a:pt x="1355305" y="23444"/>
                  </a:lnTo>
                  <a:lnTo>
                    <a:pt x="1346034" y="24930"/>
                  </a:lnTo>
                  <a:lnTo>
                    <a:pt x="1338770" y="29146"/>
                  </a:lnTo>
                  <a:lnTo>
                    <a:pt x="1334008" y="35725"/>
                  </a:lnTo>
                  <a:lnTo>
                    <a:pt x="1332306" y="44297"/>
                  </a:lnTo>
                  <a:lnTo>
                    <a:pt x="1332306" y="52578"/>
                  </a:lnTo>
                  <a:lnTo>
                    <a:pt x="1336586" y="59728"/>
                  </a:lnTo>
                  <a:lnTo>
                    <a:pt x="1343875" y="63436"/>
                  </a:lnTo>
                  <a:lnTo>
                    <a:pt x="1361732" y="71729"/>
                  </a:lnTo>
                  <a:lnTo>
                    <a:pt x="1365732" y="73723"/>
                  </a:lnTo>
                  <a:lnTo>
                    <a:pt x="1368018" y="77292"/>
                  </a:lnTo>
                  <a:lnTo>
                    <a:pt x="1368018" y="87731"/>
                  </a:lnTo>
                  <a:lnTo>
                    <a:pt x="1362875" y="91567"/>
                  </a:lnTo>
                  <a:lnTo>
                    <a:pt x="1348727" y="91567"/>
                  </a:lnTo>
                  <a:lnTo>
                    <a:pt x="1343736" y="87172"/>
                  </a:lnTo>
                  <a:lnTo>
                    <a:pt x="1343736" y="76860"/>
                  </a:lnTo>
                  <a:lnTo>
                    <a:pt x="1331455" y="76860"/>
                  </a:lnTo>
                  <a:lnTo>
                    <a:pt x="1331455" y="79730"/>
                  </a:lnTo>
                  <a:lnTo>
                    <a:pt x="1333246" y="88607"/>
                  </a:lnTo>
                  <a:lnTo>
                    <a:pt x="1338249" y="95465"/>
                  </a:lnTo>
                  <a:lnTo>
                    <a:pt x="1345971" y="99885"/>
                  </a:lnTo>
                  <a:lnTo>
                    <a:pt x="1355877" y="101447"/>
                  </a:lnTo>
                  <a:lnTo>
                    <a:pt x="1365453" y="99961"/>
                  </a:lnTo>
                  <a:lnTo>
                    <a:pt x="1372997" y="95770"/>
                  </a:lnTo>
                  <a:lnTo>
                    <a:pt x="1377962" y="89268"/>
                  </a:lnTo>
                  <a:lnTo>
                    <a:pt x="1379740" y="80873"/>
                  </a:lnTo>
                  <a:lnTo>
                    <a:pt x="1379740" y="72440"/>
                  </a:lnTo>
                  <a:close/>
                </a:path>
                <a:path w="2024380" h="130809">
                  <a:moveTo>
                    <a:pt x="1440713" y="45440"/>
                  </a:moveTo>
                  <a:lnTo>
                    <a:pt x="1438884" y="36461"/>
                  </a:lnTo>
                  <a:lnTo>
                    <a:pt x="1433779" y="29514"/>
                  </a:lnTo>
                  <a:lnTo>
                    <a:pt x="1426006" y="25031"/>
                  </a:lnTo>
                  <a:lnTo>
                    <a:pt x="1416138" y="23444"/>
                  </a:lnTo>
                  <a:lnTo>
                    <a:pt x="1406169" y="25031"/>
                  </a:lnTo>
                  <a:lnTo>
                    <a:pt x="1398295" y="29514"/>
                  </a:lnTo>
                  <a:lnTo>
                    <a:pt x="1393126" y="36461"/>
                  </a:lnTo>
                  <a:lnTo>
                    <a:pt x="1391272" y="45440"/>
                  </a:lnTo>
                  <a:lnTo>
                    <a:pt x="1391272" y="79451"/>
                  </a:lnTo>
                  <a:lnTo>
                    <a:pt x="1393126" y="88417"/>
                  </a:lnTo>
                  <a:lnTo>
                    <a:pt x="1398295" y="95364"/>
                  </a:lnTo>
                  <a:lnTo>
                    <a:pt x="1406169" y="99847"/>
                  </a:lnTo>
                  <a:lnTo>
                    <a:pt x="1416138" y="101447"/>
                  </a:lnTo>
                  <a:lnTo>
                    <a:pt x="1426006" y="99847"/>
                  </a:lnTo>
                  <a:lnTo>
                    <a:pt x="1433779" y="95364"/>
                  </a:lnTo>
                  <a:lnTo>
                    <a:pt x="1438884" y="88417"/>
                  </a:lnTo>
                  <a:lnTo>
                    <a:pt x="1440713" y="79451"/>
                  </a:lnTo>
                  <a:lnTo>
                    <a:pt x="1440713" y="74879"/>
                  </a:lnTo>
                  <a:lnTo>
                    <a:pt x="1428559" y="74879"/>
                  </a:lnTo>
                  <a:lnTo>
                    <a:pt x="1428559" y="87312"/>
                  </a:lnTo>
                  <a:lnTo>
                    <a:pt x="1423276" y="91579"/>
                  </a:lnTo>
                  <a:lnTo>
                    <a:pt x="1408709" y="91579"/>
                  </a:lnTo>
                  <a:lnTo>
                    <a:pt x="1403565" y="87312"/>
                  </a:lnTo>
                  <a:lnTo>
                    <a:pt x="1403565" y="37579"/>
                  </a:lnTo>
                  <a:lnTo>
                    <a:pt x="1408709" y="33299"/>
                  </a:lnTo>
                  <a:lnTo>
                    <a:pt x="1423276" y="33299"/>
                  </a:lnTo>
                  <a:lnTo>
                    <a:pt x="1428559" y="37579"/>
                  </a:lnTo>
                  <a:lnTo>
                    <a:pt x="1428559" y="44297"/>
                  </a:lnTo>
                  <a:lnTo>
                    <a:pt x="1428559" y="50012"/>
                  </a:lnTo>
                  <a:lnTo>
                    <a:pt x="1440713" y="50012"/>
                  </a:lnTo>
                  <a:lnTo>
                    <a:pt x="1440713" y="45440"/>
                  </a:lnTo>
                  <a:close/>
                </a:path>
                <a:path w="2024380" h="130809">
                  <a:moveTo>
                    <a:pt x="1468666" y="84429"/>
                  </a:moveTo>
                  <a:lnTo>
                    <a:pt x="1454950" y="84429"/>
                  </a:lnTo>
                  <a:lnTo>
                    <a:pt x="1454950" y="100291"/>
                  </a:lnTo>
                  <a:lnTo>
                    <a:pt x="1468666" y="100291"/>
                  </a:lnTo>
                  <a:lnTo>
                    <a:pt x="1468666" y="84429"/>
                  </a:lnTo>
                  <a:close/>
                </a:path>
                <a:path w="2024380" h="130809">
                  <a:moveTo>
                    <a:pt x="1529524" y="24587"/>
                  </a:moveTo>
                  <a:lnTo>
                    <a:pt x="1517370" y="24587"/>
                  </a:lnTo>
                  <a:lnTo>
                    <a:pt x="1517370" y="87591"/>
                  </a:lnTo>
                  <a:lnTo>
                    <a:pt x="1512227" y="91567"/>
                  </a:lnTo>
                  <a:lnTo>
                    <a:pt x="1497939" y="91567"/>
                  </a:lnTo>
                  <a:lnTo>
                    <a:pt x="1492948" y="87731"/>
                  </a:lnTo>
                  <a:lnTo>
                    <a:pt x="1492948" y="24587"/>
                  </a:lnTo>
                  <a:lnTo>
                    <a:pt x="1480654" y="24587"/>
                  </a:lnTo>
                  <a:lnTo>
                    <a:pt x="1480654" y="81724"/>
                  </a:lnTo>
                  <a:lnTo>
                    <a:pt x="1482128" y="90055"/>
                  </a:lnTo>
                  <a:lnTo>
                    <a:pt x="1486204" y="96253"/>
                  </a:lnTo>
                  <a:lnTo>
                    <a:pt x="1492402" y="100114"/>
                  </a:lnTo>
                  <a:lnTo>
                    <a:pt x="1500225" y="101447"/>
                  </a:lnTo>
                  <a:lnTo>
                    <a:pt x="1507515" y="101447"/>
                  </a:lnTo>
                  <a:lnTo>
                    <a:pt x="1513230" y="98298"/>
                  </a:lnTo>
                  <a:lnTo>
                    <a:pt x="1517370" y="94297"/>
                  </a:lnTo>
                  <a:lnTo>
                    <a:pt x="1517370" y="100304"/>
                  </a:lnTo>
                  <a:lnTo>
                    <a:pt x="1529524" y="100304"/>
                  </a:lnTo>
                  <a:lnTo>
                    <a:pt x="1529524" y="24587"/>
                  </a:lnTo>
                  <a:close/>
                </a:path>
                <a:path w="2024380" h="130809">
                  <a:moveTo>
                    <a:pt x="1587487" y="24587"/>
                  </a:moveTo>
                  <a:lnTo>
                    <a:pt x="1542770" y="24587"/>
                  </a:lnTo>
                  <a:lnTo>
                    <a:pt x="1542770" y="34429"/>
                  </a:lnTo>
                  <a:lnTo>
                    <a:pt x="1573199" y="34429"/>
                  </a:lnTo>
                  <a:lnTo>
                    <a:pt x="1542351" y="92443"/>
                  </a:lnTo>
                  <a:lnTo>
                    <a:pt x="1542351" y="100304"/>
                  </a:lnTo>
                  <a:lnTo>
                    <a:pt x="1587347" y="100304"/>
                  </a:lnTo>
                  <a:lnTo>
                    <a:pt x="1587347" y="90436"/>
                  </a:lnTo>
                  <a:lnTo>
                    <a:pt x="1556626" y="90436"/>
                  </a:lnTo>
                  <a:lnTo>
                    <a:pt x="1587487" y="32448"/>
                  </a:lnTo>
                  <a:lnTo>
                    <a:pt x="1587487" y="24587"/>
                  </a:lnTo>
                  <a:close/>
                </a:path>
                <a:path w="2024380" h="130809">
                  <a:moveTo>
                    <a:pt x="1649158" y="43154"/>
                  </a:moveTo>
                  <a:lnTo>
                    <a:pt x="1647710" y="34823"/>
                  </a:lnTo>
                  <a:lnTo>
                    <a:pt x="1646707" y="33299"/>
                  </a:lnTo>
                  <a:lnTo>
                    <a:pt x="1644942" y="30581"/>
                  </a:lnTo>
                  <a:lnTo>
                    <a:pt x="1643659" y="28638"/>
                  </a:lnTo>
                  <a:lnTo>
                    <a:pt x="1637474" y="24777"/>
                  </a:lnTo>
                  <a:lnTo>
                    <a:pt x="1637017" y="24701"/>
                  </a:lnTo>
                  <a:lnTo>
                    <a:pt x="1637017" y="37147"/>
                  </a:lnTo>
                  <a:lnTo>
                    <a:pt x="1637017" y="87731"/>
                  </a:lnTo>
                  <a:lnTo>
                    <a:pt x="1632013" y="91567"/>
                  </a:lnTo>
                  <a:lnTo>
                    <a:pt x="1617878" y="91567"/>
                  </a:lnTo>
                  <a:lnTo>
                    <a:pt x="1612734" y="87858"/>
                  </a:lnTo>
                  <a:lnTo>
                    <a:pt x="1612582" y="81724"/>
                  </a:lnTo>
                  <a:lnTo>
                    <a:pt x="1612595" y="43154"/>
                  </a:lnTo>
                  <a:lnTo>
                    <a:pt x="1612734" y="37147"/>
                  </a:lnTo>
                  <a:lnTo>
                    <a:pt x="1617878" y="33299"/>
                  </a:lnTo>
                  <a:lnTo>
                    <a:pt x="1632013" y="33299"/>
                  </a:lnTo>
                  <a:lnTo>
                    <a:pt x="1637017" y="37147"/>
                  </a:lnTo>
                  <a:lnTo>
                    <a:pt x="1637017" y="24701"/>
                  </a:lnTo>
                  <a:lnTo>
                    <a:pt x="1629587" y="23444"/>
                  </a:lnTo>
                  <a:lnTo>
                    <a:pt x="1622310" y="23444"/>
                  </a:lnTo>
                  <a:lnTo>
                    <a:pt x="1616595" y="26568"/>
                  </a:lnTo>
                  <a:lnTo>
                    <a:pt x="1612582" y="30581"/>
                  </a:lnTo>
                  <a:lnTo>
                    <a:pt x="1612582" y="304"/>
                  </a:lnTo>
                  <a:lnTo>
                    <a:pt x="1600301" y="304"/>
                  </a:lnTo>
                  <a:lnTo>
                    <a:pt x="1600301" y="100304"/>
                  </a:lnTo>
                  <a:lnTo>
                    <a:pt x="1612582" y="100304"/>
                  </a:lnTo>
                  <a:lnTo>
                    <a:pt x="1612582" y="94449"/>
                  </a:lnTo>
                  <a:lnTo>
                    <a:pt x="1616595" y="98298"/>
                  </a:lnTo>
                  <a:lnTo>
                    <a:pt x="1622310" y="101447"/>
                  </a:lnTo>
                  <a:lnTo>
                    <a:pt x="1629587" y="101447"/>
                  </a:lnTo>
                  <a:lnTo>
                    <a:pt x="1637474" y="100114"/>
                  </a:lnTo>
                  <a:lnTo>
                    <a:pt x="1643659" y="96253"/>
                  </a:lnTo>
                  <a:lnTo>
                    <a:pt x="1644840" y="94449"/>
                  </a:lnTo>
                  <a:lnTo>
                    <a:pt x="1646720" y="91567"/>
                  </a:lnTo>
                  <a:lnTo>
                    <a:pt x="1647710" y="90055"/>
                  </a:lnTo>
                  <a:lnTo>
                    <a:pt x="1649158" y="81724"/>
                  </a:lnTo>
                  <a:lnTo>
                    <a:pt x="1649158" y="43154"/>
                  </a:lnTo>
                  <a:close/>
                </a:path>
                <a:path w="2024380" h="130809">
                  <a:moveTo>
                    <a:pt x="1711566" y="45440"/>
                  </a:moveTo>
                  <a:lnTo>
                    <a:pt x="1709737" y="36461"/>
                  </a:lnTo>
                  <a:lnTo>
                    <a:pt x="1707413" y="33299"/>
                  </a:lnTo>
                  <a:lnTo>
                    <a:pt x="1704644" y="29514"/>
                  </a:lnTo>
                  <a:lnTo>
                    <a:pt x="1699412" y="26504"/>
                  </a:lnTo>
                  <a:lnTo>
                    <a:pt x="1699412" y="37579"/>
                  </a:lnTo>
                  <a:lnTo>
                    <a:pt x="1699412" y="57010"/>
                  </a:lnTo>
                  <a:lnTo>
                    <a:pt x="1674418" y="57010"/>
                  </a:lnTo>
                  <a:lnTo>
                    <a:pt x="1674418" y="37579"/>
                  </a:lnTo>
                  <a:lnTo>
                    <a:pt x="1679562" y="33299"/>
                  </a:lnTo>
                  <a:lnTo>
                    <a:pt x="1694129" y="33299"/>
                  </a:lnTo>
                  <a:lnTo>
                    <a:pt x="1699412" y="37579"/>
                  </a:lnTo>
                  <a:lnTo>
                    <a:pt x="1699412" y="26504"/>
                  </a:lnTo>
                  <a:lnTo>
                    <a:pt x="1696859" y="25031"/>
                  </a:lnTo>
                  <a:lnTo>
                    <a:pt x="1686991" y="23444"/>
                  </a:lnTo>
                  <a:lnTo>
                    <a:pt x="1677022" y="25031"/>
                  </a:lnTo>
                  <a:lnTo>
                    <a:pt x="1669148" y="29514"/>
                  </a:lnTo>
                  <a:lnTo>
                    <a:pt x="1663979" y="36461"/>
                  </a:lnTo>
                  <a:lnTo>
                    <a:pt x="1662125" y="45440"/>
                  </a:lnTo>
                  <a:lnTo>
                    <a:pt x="1662125" y="79451"/>
                  </a:lnTo>
                  <a:lnTo>
                    <a:pt x="1663979" y="88417"/>
                  </a:lnTo>
                  <a:lnTo>
                    <a:pt x="1669148" y="95364"/>
                  </a:lnTo>
                  <a:lnTo>
                    <a:pt x="1677022" y="99847"/>
                  </a:lnTo>
                  <a:lnTo>
                    <a:pt x="1686991" y="101447"/>
                  </a:lnTo>
                  <a:lnTo>
                    <a:pt x="1696859" y="99847"/>
                  </a:lnTo>
                  <a:lnTo>
                    <a:pt x="1704644" y="95364"/>
                  </a:lnTo>
                  <a:lnTo>
                    <a:pt x="1707426" y="91579"/>
                  </a:lnTo>
                  <a:lnTo>
                    <a:pt x="1709737" y="88417"/>
                  </a:lnTo>
                  <a:lnTo>
                    <a:pt x="1711566" y="79451"/>
                  </a:lnTo>
                  <a:lnTo>
                    <a:pt x="1711566" y="76720"/>
                  </a:lnTo>
                  <a:lnTo>
                    <a:pt x="1699412" y="76720"/>
                  </a:lnTo>
                  <a:lnTo>
                    <a:pt x="1699412" y="87312"/>
                  </a:lnTo>
                  <a:lnTo>
                    <a:pt x="1694129" y="91579"/>
                  </a:lnTo>
                  <a:lnTo>
                    <a:pt x="1679562" y="91579"/>
                  </a:lnTo>
                  <a:lnTo>
                    <a:pt x="1674418" y="87312"/>
                  </a:lnTo>
                  <a:lnTo>
                    <a:pt x="1674418" y="67017"/>
                  </a:lnTo>
                  <a:lnTo>
                    <a:pt x="1711566" y="67017"/>
                  </a:lnTo>
                  <a:lnTo>
                    <a:pt x="1711566" y="57010"/>
                  </a:lnTo>
                  <a:lnTo>
                    <a:pt x="1711566" y="45440"/>
                  </a:lnTo>
                  <a:close/>
                </a:path>
                <a:path w="2024380" h="130809">
                  <a:moveTo>
                    <a:pt x="1775104" y="100304"/>
                  </a:moveTo>
                  <a:lnTo>
                    <a:pt x="1749526" y="61163"/>
                  </a:lnTo>
                  <a:lnTo>
                    <a:pt x="1772818" y="24587"/>
                  </a:lnTo>
                  <a:lnTo>
                    <a:pt x="1759254" y="24587"/>
                  </a:lnTo>
                  <a:lnTo>
                    <a:pt x="1736953" y="60439"/>
                  </a:lnTo>
                  <a:lnTo>
                    <a:pt x="1736953" y="304"/>
                  </a:lnTo>
                  <a:lnTo>
                    <a:pt x="1724672" y="304"/>
                  </a:lnTo>
                  <a:lnTo>
                    <a:pt x="1724672" y="100304"/>
                  </a:lnTo>
                  <a:lnTo>
                    <a:pt x="1736953" y="100304"/>
                  </a:lnTo>
                  <a:lnTo>
                    <a:pt x="1736953" y="61861"/>
                  </a:lnTo>
                  <a:lnTo>
                    <a:pt x="1761540" y="100304"/>
                  </a:lnTo>
                  <a:lnTo>
                    <a:pt x="1775104" y="100304"/>
                  </a:lnTo>
                  <a:close/>
                </a:path>
                <a:path w="2024380" h="130809">
                  <a:moveTo>
                    <a:pt x="1795805" y="24574"/>
                  </a:moveTo>
                  <a:lnTo>
                    <a:pt x="1783511" y="24574"/>
                  </a:lnTo>
                  <a:lnTo>
                    <a:pt x="1783511" y="100291"/>
                  </a:lnTo>
                  <a:lnTo>
                    <a:pt x="1795805" y="100291"/>
                  </a:lnTo>
                  <a:lnTo>
                    <a:pt x="1795805" y="24574"/>
                  </a:lnTo>
                  <a:close/>
                </a:path>
                <a:path w="2024380" h="130809">
                  <a:moveTo>
                    <a:pt x="1795805" y="0"/>
                  </a:moveTo>
                  <a:lnTo>
                    <a:pt x="1783511" y="0"/>
                  </a:lnTo>
                  <a:lnTo>
                    <a:pt x="1783511" y="13436"/>
                  </a:lnTo>
                  <a:lnTo>
                    <a:pt x="1795805" y="13436"/>
                  </a:lnTo>
                  <a:lnTo>
                    <a:pt x="1795805" y="0"/>
                  </a:lnTo>
                  <a:close/>
                </a:path>
                <a:path w="2024380" h="130809">
                  <a:moveTo>
                    <a:pt x="1856778" y="72440"/>
                  </a:moveTo>
                  <a:lnTo>
                    <a:pt x="1852206" y="65151"/>
                  </a:lnTo>
                  <a:lnTo>
                    <a:pt x="1844916" y="61582"/>
                  </a:lnTo>
                  <a:lnTo>
                    <a:pt x="1823339" y="51435"/>
                  </a:lnTo>
                  <a:lnTo>
                    <a:pt x="1821053" y="47726"/>
                  </a:lnTo>
                  <a:lnTo>
                    <a:pt x="1821053" y="37147"/>
                  </a:lnTo>
                  <a:lnTo>
                    <a:pt x="1825777" y="33286"/>
                  </a:lnTo>
                  <a:lnTo>
                    <a:pt x="1838769" y="33286"/>
                  </a:lnTo>
                  <a:lnTo>
                    <a:pt x="1843341" y="37719"/>
                  </a:lnTo>
                  <a:lnTo>
                    <a:pt x="1843341" y="48006"/>
                  </a:lnTo>
                  <a:lnTo>
                    <a:pt x="1855635" y="48006"/>
                  </a:lnTo>
                  <a:lnTo>
                    <a:pt x="1855635" y="45161"/>
                  </a:lnTo>
                  <a:lnTo>
                    <a:pt x="1853920" y="36271"/>
                  </a:lnTo>
                  <a:lnTo>
                    <a:pt x="1849132" y="29425"/>
                  </a:lnTo>
                  <a:lnTo>
                    <a:pt x="1841766" y="25006"/>
                  </a:lnTo>
                  <a:lnTo>
                    <a:pt x="1832343" y="23444"/>
                  </a:lnTo>
                  <a:lnTo>
                    <a:pt x="1823085" y="24930"/>
                  </a:lnTo>
                  <a:lnTo>
                    <a:pt x="1815807" y="29146"/>
                  </a:lnTo>
                  <a:lnTo>
                    <a:pt x="1811045" y="35725"/>
                  </a:lnTo>
                  <a:lnTo>
                    <a:pt x="1809343" y="44297"/>
                  </a:lnTo>
                  <a:lnTo>
                    <a:pt x="1809343" y="52578"/>
                  </a:lnTo>
                  <a:lnTo>
                    <a:pt x="1813623" y="59728"/>
                  </a:lnTo>
                  <a:lnTo>
                    <a:pt x="1820913" y="63436"/>
                  </a:lnTo>
                  <a:lnTo>
                    <a:pt x="1838769" y="71729"/>
                  </a:lnTo>
                  <a:lnTo>
                    <a:pt x="1842770" y="73723"/>
                  </a:lnTo>
                  <a:lnTo>
                    <a:pt x="1845056" y="77292"/>
                  </a:lnTo>
                  <a:lnTo>
                    <a:pt x="1845056" y="87731"/>
                  </a:lnTo>
                  <a:lnTo>
                    <a:pt x="1839912" y="91567"/>
                  </a:lnTo>
                  <a:lnTo>
                    <a:pt x="1825777" y="91567"/>
                  </a:lnTo>
                  <a:lnTo>
                    <a:pt x="1820773" y="87172"/>
                  </a:lnTo>
                  <a:lnTo>
                    <a:pt x="1820773" y="76860"/>
                  </a:lnTo>
                  <a:lnTo>
                    <a:pt x="1808480" y="76860"/>
                  </a:lnTo>
                  <a:lnTo>
                    <a:pt x="1808480" y="79730"/>
                  </a:lnTo>
                  <a:lnTo>
                    <a:pt x="1810270" y="88607"/>
                  </a:lnTo>
                  <a:lnTo>
                    <a:pt x="1815287" y="95465"/>
                  </a:lnTo>
                  <a:lnTo>
                    <a:pt x="1823008" y="99885"/>
                  </a:lnTo>
                  <a:lnTo>
                    <a:pt x="1832914" y="101447"/>
                  </a:lnTo>
                  <a:lnTo>
                    <a:pt x="1842490" y="99961"/>
                  </a:lnTo>
                  <a:lnTo>
                    <a:pt x="1850034" y="95770"/>
                  </a:lnTo>
                  <a:lnTo>
                    <a:pt x="1855000" y="89268"/>
                  </a:lnTo>
                  <a:lnTo>
                    <a:pt x="1856778" y="80873"/>
                  </a:lnTo>
                  <a:lnTo>
                    <a:pt x="1856778" y="72440"/>
                  </a:lnTo>
                  <a:close/>
                </a:path>
                <a:path w="2024380" h="130809">
                  <a:moveTo>
                    <a:pt x="1902879" y="24587"/>
                  </a:moveTo>
                  <a:lnTo>
                    <a:pt x="1888172" y="24587"/>
                  </a:lnTo>
                  <a:lnTo>
                    <a:pt x="1888172" y="8280"/>
                  </a:lnTo>
                  <a:lnTo>
                    <a:pt x="1876031" y="8280"/>
                  </a:lnTo>
                  <a:lnTo>
                    <a:pt x="1876031" y="24587"/>
                  </a:lnTo>
                  <a:lnTo>
                    <a:pt x="1862734" y="24587"/>
                  </a:lnTo>
                  <a:lnTo>
                    <a:pt x="1862734" y="34429"/>
                  </a:lnTo>
                  <a:lnTo>
                    <a:pt x="1876031" y="34429"/>
                  </a:lnTo>
                  <a:lnTo>
                    <a:pt x="1876031" y="82435"/>
                  </a:lnTo>
                  <a:lnTo>
                    <a:pt x="1877580" y="89750"/>
                  </a:lnTo>
                  <a:lnTo>
                    <a:pt x="1881936" y="95389"/>
                  </a:lnTo>
                  <a:lnTo>
                    <a:pt x="1888617" y="99021"/>
                  </a:lnTo>
                  <a:lnTo>
                    <a:pt x="1897164" y="100304"/>
                  </a:lnTo>
                  <a:lnTo>
                    <a:pt x="1902879" y="100304"/>
                  </a:lnTo>
                  <a:lnTo>
                    <a:pt x="1902879" y="90436"/>
                  </a:lnTo>
                  <a:lnTo>
                    <a:pt x="1891880" y="90436"/>
                  </a:lnTo>
                  <a:lnTo>
                    <a:pt x="1888172" y="87439"/>
                  </a:lnTo>
                  <a:lnTo>
                    <a:pt x="1888172" y="34429"/>
                  </a:lnTo>
                  <a:lnTo>
                    <a:pt x="1902879" y="34429"/>
                  </a:lnTo>
                  <a:lnTo>
                    <a:pt x="1902879" y="24587"/>
                  </a:lnTo>
                  <a:close/>
                </a:path>
                <a:path w="2024380" h="130809">
                  <a:moveTo>
                    <a:pt x="1960867" y="45440"/>
                  </a:moveTo>
                  <a:lnTo>
                    <a:pt x="1959063" y="36461"/>
                  </a:lnTo>
                  <a:lnTo>
                    <a:pt x="1956777" y="33299"/>
                  </a:lnTo>
                  <a:lnTo>
                    <a:pt x="1954047" y="29514"/>
                  </a:lnTo>
                  <a:lnTo>
                    <a:pt x="1946402" y="25031"/>
                  </a:lnTo>
                  <a:lnTo>
                    <a:pt x="1936711" y="23444"/>
                  </a:lnTo>
                  <a:lnTo>
                    <a:pt x="1926971" y="25031"/>
                  </a:lnTo>
                  <a:lnTo>
                    <a:pt x="1919338" y="29514"/>
                  </a:lnTo>
                  <a:lnTo>
                    <a:pt x="1914359" y="36461"/>
                  </a:lnTo>
                  <a:lnTo>
                    <a:pt x="1912569" y="45440"/>
                  </a:lnTo>
                  <a:lnTo>
                    <a:pt x="1912569" y="49149"/>
                  </a:lnTo>
                  <a:lnTo>
                    <a:pt x="1924710" y="49149"/>
                  </a:lnTo>
                  <a:lnTo>
                    <a:pt x="1924710" y="37579"/>
                  </a:lnTo>
                  <a:lnTo>
                    <a:pt x="1929714" y="33299"/>
                  </a:lnTo>
                  <a:lnTo>
                    <a:pt x="1943569" y="33299"/>
                  </a:lnTo>
                  <a:lnTo>
                    <a:pt x="1948713" y="37579"/>
                  </a:lnTo>
                  <a:lnTo>
                    <a:pt x="1948713" y="55587"/>
                  </a:lnTo>
                  <a:lnTo>
                    <a:pt x="1948713" y="65430"/>
                  </a:lnTo>
                  <a:lnTo>
                    <a:pt x="1948713" y="87591"/>
                  </a:lnTo>
                  <a:lnTo>
                    <a:pt x="1942998" y="91579"/>
                  </a:lnTo>
                  <a:lnTo>
                    <a:pt x="1928710" y="91579"/>
                  </a:lnTo>
                  <a:lnTo>
                    <a:pt x="1924138" y="88011"/>
                  </a:lnTo>
                  <a:lnTo>
                    <a:pt x="1924138" y="70307"/>
                  </a:lnTo>
                  <a:lnTo>
                    <a:pt x="1928710" y="66598"/>
                  </a:lnTo>
                  <a:lnTo>
                    <a:pt x="1948713" y="65430"/>
                  </a:lnTo>
                  <a:lnTo>
                    <a:pt x="1948713" y="55587"/>
                  </a:lnTo>
                  <a:lnTo>
                    <a:pt x="1911997" y="76860"/>
                  </a:lnTo>
                  <a:lnTo>
                    <a:pt x="1911997" y="82296"/>
                  </a:lnTo>
                  <a:lnTo>
                    <a:pt x="1913407" y="90411"/>
                  </a:lnTo>
                  <a:lnTo>
                    <a:pt x="1917344" y="96431"/>
                  </a:lnTo>
                  <a:lnTo>
                    <a:pt x="1923402" y="100164"/>
                  </a:lnTo>
                  <a:lnTo>
                    <a:pt x="1931149" y="101447"/>
                  </a:lnTo>
                  <a:lnTo>
                    <a:pt x="1938566" y="101447"/>
                  </a:lnTo>
                  <a:lnTo>
                    <a:pt x="1944433" y="98158"/>
                  </a:lnTo>
                  <a:lnTo>
                    <a:pt x="1948713" y="94030"/>
                  </a:lnTo>
                  <a:lnTo>
                    <a:pt x="1948713" y="100304"/>
                  </a:lnTo>
                  <a:lnTo>
                    <a:pt x="1960867" y="100304"/>
                  </a:lnTo>
                  <a:lnTo>
                    <a:pt x="1960867" y="94030"/>
                  </a:lnTo>
                  <a:lnTo>
                    <a:pt x="1960867" y="91579"/>
                  </a:lnTo>
                  <a:lnTo>
                    <a:pt x="1960867" y="65430"/>
                  </a:lnTo>
                  <a:lnTo>
                    <a:pt x="1960867" y="45440"/>
                  </a:lnTo>
                  <a:close/>
                </a:path>
                <a:path w="2024380" h="130809">
                  <a:moveTo>
                    <a:pt x="2024126" y="43154"/>
                  </a:moveTo>
                  <a:lnTo>
                    <a:pt x="2022665" y="34823"/>
                  </a:lnTo>
                  <a:lnTo>
                    <a:pt x="2018626" y="28638"/>
                  </a:lnTo>
                  <a:lnTo>
                    <a:pt x="2012429" y="24777"/>
                  </a:lnTo>
                  <a:lnTo>
                    <a:pt x="2004555" y="23444"/>
                  </a:lnTo>
                  <a:lnTo>
                    <a:pt x="1997278" y="23444"/>
                  </a:lnTo>
                  <a:lnTo>
                    <a:pt x="1991550" y="26568"/>
                  </a:lnTo>
                  <a:lnTo>
                    <a:pt x="1987550" y="30581"/>
                  </a:lnTo>
                  <a:lnTo>
                    <a:pt x="1987550" y="24587"/>
                  </a:lnTo>
                  <a:lnTo>
                    <a:pt x="1975269" y="24587"/>
                  </a:lnTo>
                  <a:lnTo>
                    <a:pt x="1975269" y="100304"/>
                  </a:lnTo>
                  <a:lnTo>
                    <a:pt x="1987550" y="100304"/>
                  </a:lnTo>
                  <a:lnTo>
                    <a:pt x="1987550" y="37299"/>
                  </a:lnTo>
                  <a:lnTo>
                    <a:pt x="1992706" y="33299"/>
                  </a:lnTo>
                  <a:lnTo>
                    <a:pt x="2006981" y="33299"/>
                  </a:lnTo>
                  <a:lnTo>
                    <a:pt x="2011984" y="37147"/>
                  </a:lnTo>
                  <a:lnTo>
                    <a:pt x="2011984" y="100304"/>
                  </a:lnTo>
                  <a:lnTo>
                    <a:pt x="2024126" y="100304"/>
                  </a:lnTo>
                  <a:lnTo>
                    <a:pt x="2024126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14546" y="8583084"/>
              <a:ext cx="480073" cy="125425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4149763" y="8583625"/>
              <a:ext cx="1960880" cy="125730"/>
            </a:xfrm>
            <a:custGeom>
              <a:avLst/>
              <a:gdLst/>
              <a:ahLst/>
              <a:cxnLst/>
              <a:rect l="l" t="t" r="r" b="b"/>
              <a:pathLst>
                <a:path w="1960879" h="125729">
                  <a:moveTo>
                    <a:pt x="76301" y="50292"/>
                  </a:moveTo>
                  <a:lnTo>
                    <a:pt x="41871" y="23444"/>
                  </a:lnTo>
                  <a:lnTo>
                    <a:pt x="25082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22" y="122745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68" y="113309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706" y="34239"/>
                  </a:lnTo>
                  <a:lnTo>
                    <a:pt x="42760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69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1960879" h="125729">
                  <a:moveTo>
                    <a:pt x="139395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7000" y="86880"/>
                  </a:lnTo>
                  <a:lnTo>
                    <a:pt x="126961" y="87604"/>
                  </a:lnTo>
                  <a:lnTo>
                    <a:pt x="121818" y="91579"/>
                  </a:lnTo>
                  <a:lnTo>
                    <a:pt x="107810" y="91579"/>
                  </a:lnTo>
                  <a:lnTo>
                    <a:pt x="102819" y="86880"/>
                  </a:lnTo>
                  <a:lnTo>
                    <a:pt x="102819" y="38011"/>
                  </a:lnTo>
                  <a:lnTo>
                    <a:pt x="107810" y="33299"/>
                  </a:lnTo>
                  <a:lnTo>
                    <a:pt x="121818" y="33299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38" y="23456"/>
                  </a:lnTo>
                  <a:lnTo>
                    <a:pt x="110388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52" y="43294"/>
                  </a:lnTo>
                  <a:lnTo>
                    <a:pt x="90652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38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17"/>
                  </a:lnTo>
                  <a:lnTo>
                    <a:pt x="139395" y="100317"/>
                  </a:lnTo>
                  <a:lnTo>
                    <a:pt x="139395" y="94310"/>
                  </a:lnTo>
                  <a:lnTo>
                    <a:pt x="139395" y="91579"/>
                  </a:lnTo>
                  <a:lnTo>
                    <a:pt x="139395" y="33299"/>
                  </a:lnTo>
                  <a:lnTo>
                    <a:pt x="139395" y="30581"/>
                  </a:lnTo>
                  <a:lnTo>
                    <a:pt x="139395" y="317"/>
                  </a:lnTo>
                  <a:close/>
                </a:path>
                <a:path w="1960879" h="125729">
                  <a:moveTo>
                    <a:pt x="200507" y="72440"/>
                  </a:moveTo>
                  <a:lnTo>
                    <a:pt x="195935" y="65151"/>
                  </a:lnTo>
                  <a:lnTo>
                    <a:pt x="188645" y="61582"/>
                  </a:lnTo>
                  <a:lnTo>
                    <a:pt x="167068" y="51435"/>
                  </a:lnTo>
                  <a:lnTo>
                    <a:pt x="164782" y="47726"/>
                  </a:lnTo>
                  <a:lnTo>
                    <a:pt x="164782" y="37160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19"/>
                  </a:lnTo>
                  <a:lnTo>
                    <a:pt x="187071" y="48006"/>
                  </a:lnTo>
                  <a:lnTo>
                    <a:pt x="199364" y="48006"/>
                  </a:lnTo>
                  <a:lnTo>
                    <a:pt x="199364" y="45161"/>
                  </a:lnTo>
                  <a:lnTo>
                    <a:pt x="197650" y="36283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74" y="35737"/>
                  </a:lnTo>
                  <a:lnTo>
                    <a:pt x="153073" y="44297"/>
                  </a:lnTo>
                  <a:lnTo>
                    <a:pt x="153073" y="52578"/>
                  </a:lnTo>
                  <a:lnTo>
                    <a:pt x="157353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99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94" y="91567"/>
                  </a:lnTo>
                  <a:lnTo>
                    <a:pt x="164503" y="87172"/>
                  </a:lnTo>
                  <a:lnTo>
                    <a:pt x="164503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20" y="99961"/>
                  </a:lnTo>
                  <a:lnTo>
                    <a:pt x="193763" y="95770"/>
                  </a:lnTo>
                  <a:lnTo>
                    <a:pt x="198729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1960879" h="125729">
                  <a:moveTo>
                    <a:pt x="261480" y="45440"/>
                  </a:moveTo>
                  <a:lnTo>
                    <a:pt x="259651" y="36461"/>
                  </a:lnTo>
                  <a:lnTo>
                    <a:pt x="254546" y="29514"/>
                  </a:lnTo>
                  <a:lnTo>
                    <a:pt x="246761" y="25031"/>
                  </a:lnTo>
                  <a:lnTo>
                    <a:pt x="236905" y="23444"/>
                  </a:lnTo>
                  <a:lnTo>
                    <a:pt x="226936" y="25031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30"/>
                  </a:lnTo>
                  <a:lnTo>
                    <a:pt x="219062" y="95377"/>
                  </a:lnTo>
                  <a:lnTo>
                    <a:pt x="226936" y="99860"/>
                  </a:lnTo>
                  <a:lnTo>
                    <a:pt x="236905" y="101447"/>
                  </a:lnTo>
                  <a:lnTo>
                    <a:pt x="246761" y="99860"/>
                  </a:lnTo>
                  <a:lnTo>
                    <a:pt x="254546" y="95377"/>
                  </a:lnTo>
                  <a:lnTo>
                    <a:pt x="259651" y="88430"/>
                  </a:lnTo>
                  <a:lnTo>
                    <a:pt x="261480" y="79451"/>
                  </a:lnTo>
                  <a:lnTo>
                    <a:pt x="261480" y="74879"/>
                  </a:lnTo>
                  <a:lnTo>
                    <a:pt x="249326" y="74879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92"/>
                  </a:lnTo>
                  <a:lnTo>
                    <a:pt x="229476" y="33299"/>
                  </a:lnTo>
                  <a:lnTo>
                    <a:pt x="244043" y="33299"/>
                  </a:lnTo>
                  <a:lnTo>
                    <a:pt x="249326" y="37592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1960879" h="125729">
                  <a:moveTo>
                    <a:pt x="323164" y="24587"/>
                  </a:moveTo>
                  <a:lnTo>
                    <a:pt x="311010" y="24587"/>
                  </a:lnTo>
                  <a:lnTo>
                    <a:pt x="311010" y="87591"/>
                  </a:lnTo>
                  <a:lnTo>
                    <a:pt x="305866" y="91567"/>
                  </a:lnTo>
                  <a:lnTo>
                    <a:pt x="291579" y="91567"/>
                  </a:lnTo>
                  <a:lnTo>
                    <a:pt x="286588" y="87731"/>
                  </a:lnTo>
                  <a:lnTo>
                    <a:pt x="286588" y="24587"/>
                  </a:lnTo>
                  <a:lnTo>
                    <a:pt x="274294" y="24587"/>
                  </a:lnTo>
                  <a:lnTo>
                    <a:pt x="274294" y="81737"/>
                  </a:lnTo>
                  <a:lnTo>
                    <a:pt x="275755" y="90068"/>
                  </a:lnTo>
                  <a:lnTo>
                    <a:pt x="279844" y="96253"/>
                  </a:lnTo>
                  <a:lnTo>
                    <a:pt x="286042" y="100114"/>
                  </a:lnTo>
                  <a:lnTo>
                    <a:pt x="293865" y="101447"/>
                  </a:lnTo>
                  <a:lnTo>
                    <a:pt x="301155" y="101447"/>
                  </a:lnTo>
                  <a:lnTo>
                    <a:pt x="306870" y="98298"/>
                  </a:lnTo>
                  <a:lnTo>
                    <a:pt x="311010" y="94297"/>
                  </a:lnTo>
                  <a:lnTo>
                    <a:pt x="311010" y="100304"/>
                  </a:lnTo>
                  <a:lnTo>
                    <a:pt x="323164" y="100304"/>
                  </a:lnTo>
                  <a:lnTo>
                    <a:pt x="323164" y="24587"/>
                  </a:lnTo>
                  <a:close/>
                </a:path>
                <a:path w="1960879" h="125729">
                  <a:moveTo>
                    <a:pt x="381114" y="24587"/>
                  </a:moveTo>
                  <a:lnTo>
                    <a:pt x="336397" y="24587"/>
                  </a:lnTo>
                  <a:lnTo>
                    <a:pt x="336397" y="34429"/>
                  </a:lnTo>
                  <a:lnTo>
                    <a:pt x="366839" y="34429"/>
                  </a:lnTo>
                  <a:lnTo>
                    <a:pt x="335978" y="92443"/>
                  </a:lnTo>
                  <a:lnTo>
                    <a:pt x="335978" y="100304"/>
                  </a:lnTo>
                  <a:lnTo>
                    <a:pt x="380974" y="100304"/>
                  </a:lnTo>
                  <a:lnTo>
                    <a:pt x="380974" y="90436"/>
                  </a:lnTo>
                  <a:lnTo>
                    <a:pt x="350253" y="90436"/>
                  </a:lnTo>
                  <a:lnTo>
                    <a:pt x="381114" y="32448"/>
                  </a:lnTo>
                  <a:lnTo>
                    <a:pt x="381114" y="24587"/>
                  </a:lnTo>
                  <a:close/>
                </a:path>
                <a:path w="1960879" h="125729">
                  <a:moveTo>
                    <a:pt x="442798" y="43154"/>
                  </a:moveTo>
                  <a:lnTo>
                    <a:pt x="441337" y="34836"/>
                  </a:lnTo>
                  <a:lnTo>
                    <a:pt x="440347" y="33299"/>
                  </a:lnTo>
                  <a:lnTo>
                    <a:pt x="438569" y="30581"/>
                  </a:lnTo>
                  <a:lnTo>
                    <a:pt x="437299" y="28638"/>
                  </a:lnTo>
                  <a:lnTo>
                    <a:pt x="431101" y="24777"/>
                  </a:lnTo>
                  <a:lnTo>
                    <a:pt x="423227" y="23444"/>
                  </a:lnTo>
                  <a:lnTo>
                    <a:pt x="415950" y="23444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41" y="304"/>
                  </a:lnTo>
                  <a:lnTo>
                    <a:pt x="393941" y="100304"/>
                  </a:lnTo>
                  <a:lnTo>
                    <a:pt x="406222" y="100304"/>
                  </a:lnTo>
                  <a:lnTo>
                    <a:pt x="406222" y="94449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01" y="100114"/>
                  </a:lnTo>
                  <a:lnTo>
                    <a:pt x="437299" y="96253"/>
                  </a:lnTo>
                  <a:lnTo>
                    <a:pt x="438480" y="94449"/>
                  </a:lnTo>
                  <a:lnTo>
                    <a:pt x="440359" y="91567"/>
                  </a:lnTo>
                  <a:lnTo>
                    <a:pt x="441337" y="90068"/>
                  </a:lnTo>
                  <a:lnTo>
                    <a:pt x="441731" y="87858"/>
                  </a:lnTo>
                  <a:lnTo>
                    <a:pt x="430491" y="87858"/>
                  </a:lnTo>
                  <a:lnTo>
                    <a:pt x="425653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30491" y="87858"/>
                  </a:lnTo>
                  <a:lnTo>
                    <a:pt x="430657" y="87731"/>
                  </a:lnTo>
                  <a:lnTo>
                    <a:pt x="406361" y="87731"/>
                  </a:lnTo>
                  <a:lnTo>
                    <a:pt x="406222" y="81737"/>
                  </a:lnTo>
                  <a:lnTo>
                    <a:pt x="406222" y="43154"/>
                  </a:lnTo>
                  <a:lnTo>
                    <a:pt x="406374" y="37160"/>
                  </a:lnTo>
                  <a:lnTo>
                    <a:pt x="411518" y="33299"/>
                  </a:lnTo>
                  <a:lnTo>
                    <a:pt x="425653" y="33299"/>
                  </a:lnTo>
                  <a:lnTo>
                    <a:pt x="430657" y="37160"/>
                  </a:lnTo>
                  <a:lnTo>
                    <a:pt x="430657" y="87731"/>
                  </a:lnTo>
                  <a:lnTo>
                    <a:pt x="441744" y="87731"/>
                  </a:lnTo>
                  <a:lnTo>
                    <a:pt x="442798" y="81737"/>
                  </a:lnTo>
                  <a:lnTo>
                    <a:pt x="442798" y="43154"/>
                  </a:lnTo>
                  <a:close/>
                </a:path>
                <a:path w="1960879" h="125729">
                  <a:moveTo>
                    <a:pt x="505193" y="45440"/>
                  </a:moveTo>
                  <a:lnTo>
                    <a:pt x="503364" y="36461"/>
                  </a:lnTo>
                  <a:lnTo>
                    <a:pt x="501040" y="33299"/>
                  </a:lnTo>
                  <a:lnTo>
                    <a:pt x="498271" y="29514"/>
                  </a:lnTo>
                  <a:lnTo>
                    <a:pt x="493039" y="26504"/>
                  </a:lnTo>
                  <a:lnTo>
                    <a:pt x="493039" y="37592"/>
                  </a:lnTo>
                  <a:lnTo>
                    <a:pt x="493039" y="57010"/>
                  </a:lnTo>
                  <a:lnTo>
                    <a:pt x="468045" y="57010"/>
                  </a:lnTo>
                  <a:lnTo>
                    <a:pt x="468045" y="37592"/>
                  </a:lnTo>
                  <a:lnTo>
                    <a:pt x="473189" y="33299"/>
                  </a:lnTo>
                  <a:lnTo>
                    <a:pt x="487756" y="33299"/>
                  </a:lnTo>
                  <a:lnTo>
                    <a:pt x="493039" y="37592"/>
                  </a:lnTo>
                  <a:lnTo>
                    <a:pt x="493039" y="26504"/>
                  </a:lnTo>
                  <a:lnTo>
                    <a:pt x="490486" y="25031"/>
                  </a:lnTo>
                  <a:lnTo>
                    <a:pt x="480618" y="23444"/>
                  </a:lnTo>
                  <a:lnTo>
                    <a:pt x="470649" y="25031"/>
                  </a:lnTo>
                  <a:lnTo>
                    <a:pt x="462775" y="29514"/>
                  </a:lnTo>
                  <a:lnTo>
                    <a:pt x="457619" y="36461"/>
                  </a:lnTo>
                  <a:lnTo>
                    <a:pt x="455752" y="45440"/>
                  </a:lnTo>
                  <a:lnTo>
                    <a:pt x="455752" y="79451"/>
                  </a:lnTo>
                  <a:lnTo>
                    <a:pt x="457619" y="88430"/>
                  </a:lnTo>
                  <a:lnTo>
                    <a:pt x="462775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71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193" y="79451"/>
                  </a:lnTo>
                  <a:lnTo>
                    <a:pt x="505193" y="76720"/>
                  </a:lnTo>
                  <a:lnTo>
                    <a:pt x="493039" y="76720"/>
                  </a:lnTo>
                  <a:lnTo>
                    <a:pt x="493039" y="87312"/>
                  </a:lnTo>
                  <a:lnTo>
                    <a:pt x="487756" y="91579"/>
                  </a:lnTo>
                  <a:lnTo>
                    <a:pt x="473189" y="91579"/>
                  </a:lnTo>
                  <a:lnTo>
                    <a:pt x="468045" y="87312"/>
                  </a:lnTo>
                  <a:lnTo>
                    <a:pt x="468045" y="67017"/>
                  </a:lnTo>
                  <a:lnTo>
                    <a:pt x="505193" y="67017"/>
                  </a:lnTo>
                  <a:lnTo>
                    <a:pt x="505193" y="57010"/>
                  </a:lnTo>
                  <a:lnTo>
                    <a:pt x="505193" y="45440"/>
                  </a:lnTo>
                  <a:close/>
                </a:path>
                <a:path w="1960879" h="125729">
                  <a:moveTo>
                    <a:pt x="568731" y="100304"/>
                  </a:moveTo>
                  <a:lnTo>
                    <a:pt x="543153" y="61163"/>
                  </a:lnTo>
                  <a:lnTo>
                    <a:pt x="566445" y="24587"/>
                  </a:lnTo>
                  <a:lnTo>
                    <a:pt x="552881" y="24587"/>
                  </a:lnTo>
                  <a:lnTo>
                    <a:pt x="530580" y="60439"/>
                  </a:lnTo>
                  <a:lnTo>
                    <a:pt x="530580" y="304"/>
                  </a:lnTo>
                  <a:lnTo>
                    <a:pt x="518299" y="304"/>
                  </a:lnTo>
                  <a:lnTo>
                    <a:pt x="518299" y="100304"/>
                  </a:lnTo>
                  <a:lnTo>
                    <a:pt x="530580" y="100304"/>
                  </a:lnTo>
                  <a:lnTo>
                    <a:pt x="530580" y="61861"/>
                  </a:lnTo>
                  <a:lnTo>
                    <a:pt x="555167" y="100304"/>
                  </a:lnTo>
                  <a:lnTo>
                    <a:pt x="568731" y="100304"/>
                  </a:lnTo>
                  <a:close/>
                </a:path>
                <a:path w="1960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1960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1960879" h="125729">
                  <a:moveTo>
                    <a:pt x="650405" y="72440"/>
                  </a:moveTo>
                  <a:lnTo>
                    <a:pt x="645833" y="65151"/>
                  </a:lnTo>
                  <a:lnTo>
                    <a:pt x="638543" y="61582"/>
                  </a:lnTo>
                  <a:lnTo>
                    <a:pt x="616978" y="51435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404" y="33286"/>
                  </a:lnTo>
                  <a:lnTo>
                    <a:pt x="632396" y="33286"/>
                  </a:lnTo>
                  <a:lnTo>
                    <a:pt x="636968" y="37719"/>
                  </a:lnTo>
                  <a:lnTo>
                    <a:pt x="636968" y="48006"/>
                  </a:lnTo>
                  <a:lnTo>
                    <a:pt x="649262" y="48006"/>
                  </a:lnTo>
                  <a:lnTo>
                    <a:pt x="649262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712" y="24942"/>
                  </a:lnTo>
                  <a:lnTo>
                    <a:pt x="609434" y="29159"/>
                  </a:lnTo>
                  <a:lnTo>
                    <a:pt x="604672" y="35737"/>
                  </a:lnTo>
                  <a:lnTo>
                    <a:pt x="602970" y="44297"/>
                  </a:lnTo>
                  <a:lnTo>
                    <a:pt x="602970" y="52578"/>
                  </a:lnTo>
                  <a:lnTo>
                    <a:pt x="607250" y="59728"/>
                  </a:lnTo>
                  <a:lnTo>
                    <a:pt x="614540" y="63436"/>
                  </a:lnTo>
                  <a:lnTo>
                    <a:pt x="632396" y="71729"/>
                  </a:lnTo>
                  <a:lnTo>
                    <a:pt x="636397" y="73723"/>
                  </a:lnTo>
                  <a:lnTo>
                    <a:pt x="638683" y="77292"/>
                  </a:lnTo>
                  <a:lnTo>
                    <a:pt x="638683" y="87731"/>
                  </a:lnTo>
                  <a:lnTo>
                    <a:pt x="633539" y="91567"/>
                  </a:lnTo>
                  <a:lnTo>
                    <a:pt x="619404" y="91567"/>
                  </a:lnTo>
                  <a:lnTo>
                    <a:pt x="614400" y="87172"/>
                  </a:lnTo>
                  <a:lnTo>
                    <a:pt x="614400" y="76860"/>
                  </a:lnTo>
                  <a:lnTo>
                    <a:pt x="602119" y="76860"/>
                  </a:lnTo>
                  <a:lnTo>
                    <a:pt x="602119" y="79730"/>
                  </a:lnTo>
                  <a:lnTo>
                    <a:pt x="603910" y="88607"/>
                  </a:lnTo>
                  <a:lnTo>
                    <a:pt x="608926" y="95465"/>
                  </a:lnTo>
                  <a:lnTo>
                    <a:pt x="616635" y="99885"/>
                  </a:lnTo>
                  <a:lnTo>
                    <a:pt x="626541" y="101447"/>
                  </a:lnTo>
                  <a:lnTo>
                    <a:pt x="636117" y="99961"/>
                  </a:lnTo>
                  <a:lnTo>
                    <a:pt x="643674" y="95770"/>
                  </a:lnTo>
                  <a:lnTo>
                    <a:pt x="648627" y="89268"/>
                  </a:lnTo>
                  <a:lnTo>
                    <a:pt x="650405" y="80873"/>
                  </a:lnTo>
                  <a:lnTo>
                    <a:pt x="650405" y="72440"/>
                  </a:lnTo>
                  <a:close/>
                </a:path>
                <a:path w="1960879" h="125729">
                  <a:moveTo>
                    <a:pt x="696531" y="24587"/>
                  </a:moveTo>
                  <a:lnTo>
                    <a:pt x="681812" y="24587"/>
                  </a:lnTo>
                  <a:lnTo>
                    <a:pt x="681812" y="8293"/>
                  </a:lnTo>
                  <a:lnTo>
                    <a:pt x="669658" y="8293"/>
                  </a:lnTo>
                  <a:lnTo>
                    <a:pt x="669658" y="24587"/>
                  </a:lnTo>
                  <a:lnTo>
                    <a:pt x="656374" y="24587"/>
                  </a:lnTo>
                  <a:lnTo>
                    <a:pt x="656374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07" y="89763"/>
                  </a:lnTo>
                  <a:lnTo>
                    <a:pt x="675563" y="95402"/>
                  </a:lnTo>
                  <a:lnTo>
                    <a:pt x="682256" y="99021"/>
                  </a:lnTo>
                  <a:lnTo>
                    <a:pt x="690816" y="100304"/>
                  </a:lnTo>
                  <a:lnTo>
                    <a:pt x="696531" y="100304"/>
                  </a:lnTo>
                  <a:lnTo>
                    <a:pt x="696531" y="90436"/>
                  </a:lnTo>
                  <a:lnTo>
                    <a:pt x="685520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31" y="34429"/>
                  </a:lnTo>
                  <a:lnTo>
                    <a:pt x="696531" y="24587"/>
                  </a:lnTo>
                  <a:close/>
                </a:path>
                <a:path w="1960879" h="125729">
                  <a:moveTo>
                    <a:pt x="754507" y="45440"/>
                  </a:moveTo>
                  <a:lnTo>
                    <a:pt x="752703" y="36461"/>
                  </a:lnTo>
                  <a:lnTo>
                    <a:pt x="750404" y="33299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51" y="23444"/>
                  </a:lnTo>
                  <a:lnTo>
                    <a:pt x="720610" y="25031"/>
                  </a:lnTo>
                  <a:lnTo>
                    <a:pt x="712965" y="29514"/>
                  </a:lnTo>
                  <a:lnTo>
                    <a:pt x="707986" y="36461"/>
                  </a:lnTo>
                  <a:lnTo>
                    <a:pt x="706208" y="45440"/>
                  </a:lnTo>
                  <a:lnTo>
                    <a:pt x="706208" y="49149"/>
                  </a:lnTo>
                  <a:lnTo>
                    <a:pt x="718350" y="49149"/>
                  </a:lnTo>
                  <a:lnTo>
                    <a:pt x="718350" y="37592"/>
                  </a:lnTo>
                  <a:lnTo>
                    <a:pt x="723353" y="33299"/>
                  </a:lnTo>
                  <a:lnTo>
                    <a:pt x="737209" y="33299"/>
                  </a:lnTo>
                  <a:lnTo>
                    <a:pt x="742353" y="37592"/>
                  </a:lnTo>
                  <a:lnTo>
                    <a:pt x="742353" y="55587"/>
                  </a:lnTo>
                  <a:lnTo>
                    <a:pt x="742353" y="65430"/>
                  </a:lnTo>
                  <a:lnTo>
                    <a:pt x="742353" y="87591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78" y="88011"/>
                  </a:lnTo>
                  <a:lnTo>
                    <a:pt x="717778" y="70307"/>
                  </a:lnTo>
                  <a:lnTo>
                    <a:pt x="722350" y="66598"/>
                  </a:lnTo>
                  <a:lnTo>
                    <a:pt x="742353" y="65430"/>
                  </a:lnTo>
                  <a:lnTo>
                    <a:pt x="742353" y="55587"/>
                  </a:lnTo>
                  <a:lnTo>
                    <a:pt x="705637" y="76860"/>
                  </a:lnTo>
                  <a:lnTo>
                    <a:pt x="705637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89" y="101447"/>
                  </a:lnTo>
                  <a:lnTo>
                    <a:pt x="732205" y="101447"/>
                  </a:lnTo>
                  <a:lnTo>
                    <a:pt x="738073" y="98158"/>
                  </a:lnTo>
                  <a:lnTo>
                    <a:pt x="742353" y="94030"/>
                  </a:lnTo>
                  <a:lnTo>
                    <a:pt x="742353" y="100304"/>
                  </a:lnTo>
                  <a:lnTo>
                    <a:pt x="754507" y="100304"/>
                  </a:lnTo>
                  <a:lnTo>
                    <a:pt x="754507" y="94030"/>
                  </a:lnTo>
                  <a:lnTo>
                    <a:pt x="754507" y="91579"/>
                  </a:lnTo>
                  <a:lnTo>
                    <a:pt x="754507" y="65430"/>
                  </a:lnTo>
                  <a:lnTo>
                    <a:pt x="754507" y="45440"/>
                  </a:lnTo>
                  <a:close/>
                </a:path>
                <a:path w="1960879" h="125729">
                  <a:moveTo>
                    <a:pt x="817753" y="43154"/>
                  </a:moveTo>
                  <a:lnTo>
                    <a:pt x="816292" y="34836"/>
                  </a:lnTo>
                  <a:lnTo>
                    <a:pt x="812253" y="28638"/>
                  </a:lnTo>
                  <a:lnTo>
                    <a:pt x="806056" y="24777"/>
                  </a:lnTo>
                  <a:lnTo>
                    <a:pt x="798182" y="23444"/>
                  </a:lnTo>
                  <a:lnTo>
                    <a:pt x="790905" y="23444"/>
                  </a:lnTo>
                  <a:lnTo>
                    <a:pt x="785190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96" y="24587"/>
                  </a:lnTo>
                  <a:lnTo>
                    <a:pt x="768896" y="100304"/>
                  </a:lnTo>
                  <a:lnTo>
                    <a:pt x="781177" y="100304"/>
                  </a:lnTo>
                  <a:lnTo>
                    <a:pt x="781177" y="37299"/>
                  </a:lnTo>
                  <a:lnTo>
                    <a:pt x="786333" y="33299"/>
                  </a:lnTo>
                  <a:lnTo>
                    <a:pt x="800608" y="33299"/>
                  </a:lnTo>
                  <a:lnTo>
                    <a:pt x="805611" y="37160"/>
                  </a:lnTo>
                  <a:lnTo>
                    <a:pt x="805611" y="100304"/>
                  </a:lnTo>
                  <a:lnTo>
                    <a:pt x="817753" y="100304"/>
                  </a:lnTo>
                  <a:lnTo>
                    <a:pt x="817753" y="43154"/>
                  </a:lnTo>
                  <a:close/>
                </a:path>
                <a:path w="1960879" h="125729">
                  <a:moveTo>
                    <a:pt x="1219123" y="50292"/>
                  </a:moveTo>
                  <a:lnTo>
                    <a:pt x="1216596" y="39484"/>
                  </a:lnTo>
                  <a:lnTo>
                    <a:pt x="1212227" y="34239"/>
                  </a:lnTo>
                  <a:lnTo>
                    <a:pt x="1209522" y="30988"/>
                  </a:lnTo>
                  <a:lnTo>
                    <a:pt x="1198638" y="25438"/>
                  </a:lnTo>
                  <a:lnTo>
                    <a:pt x="1184694" y="23444"/>
                  </a:lnTo>
                  <a:lnTo>
                    <a:pt x="1167904" y="26301"/>
                  </a:lnTo>
                  <a:lnTo>
                    <a:pt x="1154658" y="34239"/>
                  </a:lnTo>
                  <a:lnTo>
                    <a:pt x="1145959" y="46342"/>
                  </a:lnTo>
                  <a:lnTo>
                    <a:pt x="1142822" y="61722"/>
                  </a:lnTo>
                  <a:lnTo>
                    <a:pt x="1142898" y="87858"/>
                  </a:lnTo>
                  <a:lnTo>
                    <a:pt x="1145336" y="102400"/>
                  </a:lnTo>
                  <a:lnTo>
                    <a:pt x="1153287" y="114566"/>
                  </a:lnTo>
                  <a:lnTo>
                    <a:pt x="1167244" y="122745"/>
                  </a:lnTo>
                  <a:lnTo>
                    <a:pt x="1187831" y="125730"/>
                  </a:lnTo>
                  <a:lnTo>
                    <a:pt x="1195412" y="125730"/>
                  </a:lnTo>
                  <a:lnTo>
                    <a:pt x="1202359" y="125298"/>
                  </a:lnTo>
                  <a:lnTo>
                    <a:pt x="1209001" y="124282"/>
                  </a:lnTo>
                  <a:lnTo>
                    <a:pt x="1219123" y="122288"/>
                  </a:lnTo>
                  <a:lnTo>
                    <a:pt x="1219123" y="115011"/>
                  </a:lnTo>
                  <a:lnTo>
                    <a:pt x="1219123" y="111594"/>
                  </a:lnTo>
                  <a:lnTo>
                    <a:pt x="1216050" y="112128"/>
                  </a:lnTo>
                  <a:lnTo>
                    <a:pt x="1208290" y="113309"/>
                  </a:lnTo>
                  <a:lnTo>
                    <a:pt x="1197317" y="114566"/>
                  </a:lnTo>
                  <a:lnTo>
                    <a:pt x="1196352" y="114566"/>
                  </a:lnTo>
                  <a:lnTo>
                    <a:pt x="1187691" y="115011"/>
                  </a:lnTo>
                  <a:lnTo>
                    <a:pt x="1156030" y="87858"/>
                  </a:lnTo>
                  <a:lnTo>
                    <a:pt x="1155966" y="61722"/>
                  </a:lnTo>
                  <a:lnTo>
                    <a:pt x="1158113" y="50723"/>
                  </a:lnTo>
                  <a:lnTo>
                    <a:pt x="1164094" y="41986"/>
                  </a:lnTo>
                  <a:lnTo>
                    <a:pt x="1173276" y="36233"/>
                  </a:lnTo>
                  <a:lnTo>
                    <a:pt x="1184529" y="34239"/>
                  </a:lnTo>
                  <a:lnTo>
                    <a:pt x="1185583" y="34239"/>
                  </a:lnTo>
                  <a:lnTo>
                    <a:pt x="1193330" y="35242"/>
                  </a:lnTo>
                  <a:lnTo>
                    <a:pt x="1199984" y="38265"/>
                  </a:lnTo>
                  <a:lnTo>
                    <a:pt x="1204391" y="42837"/>
                  </a:lnTo>
                  <a:lnTo>
                    <a:pt x="1205979" y="48590"/>
                  </a:lnTo>
                  <a:lnTo>
                    <a:pt x="1205979" y="53860"/>
                  </a:lnTo>
                  <a:lnTo>
                    <a:pt x="1205979" y="63728"/>
                  </a:lnTo>
                  <a:lnTo>
                    <a:pt x="1205979" y="87439"/>
                  </a:lnTo>
                  <a:lnTo>
                    <a:pt x="1200543" y="91567"/>
                  </a:lnTo>
                  <a:lnTo>
                    <a:pt x="1186256" y="91567"/>
                  </a:lnTo>
                  <a:lnTo>
                    <a:pt x="1181544" y="87858"/>
                  </a:lnTo>
                  <a:lnTo>
                    <a:pt x="1181544" y="68440"/>
                  </a:lnTo>
                  <a:lnTo>
                    <a:pt x="1186256" y="64871"/>
                  </a:lnTo>
                  <a:lnTo>
                    <a:pt x="1205979" y="63728"/>
                  </a:lnTo>
                  <a:lnTo>
                    <a:pt x="1205979" y="53860"/>
                  </a:lnTo>
                  <a:lnTo>
                    <a:pt x="1169403" y="75298"/>
                  </a:lnTo>
                  <a:lnTo>
                    <a:pt x="1169403" y="82296"/>
                  </a:lnTo>
                  <a:lnTo>
                    <a:pt x="1170787" y="90424"/>
                  </a:lnTo>
                  <a:lnTo>
                    <a:pt x="1174699" y="96431"/>
                  </a:lnTo>
                  <a:lnTo>
                    <a:pt x="1180744" y="100164"/>
                  </a:lnTo>
                  <a:lnTo>
                    <a:pt x="1188542" y="101447"/>
                  </a:lnTo>
                  <a:lnTo>
                    <a:pt x="1195971" y="101447"/>
                  </a:lnTo>
                  <a:lnTo>
                    <a:pt x="1201686" y="98158"/>
                  </a:lnTo>
                  <a:lnTo>
                    <a:pt x="1205979" y="94157"/>
                  </a:lnTo>
                  <a:lnTo>
                    <a:pt x="1205979" y="100304"/>
                  </a:lnTo>
                  <a:lnTo>
                    <a:pt x="1219123" y="100304"/>
                  </a:lnTo>
                  <a:lnTo>
                    <a:pt x="1219123" y="94157"/>
                  </a:lnTo>
                  <a:lnTo>
                    <a:pt x="1219123" y="91567"/>
                  </a:lnTo>
                  <a:lnTo>
                    <a:pt x="1219123" y="63728"/>
                  </a:lnTo>
                  <a:lnTo>
                    <a:pt x="1219123" y="50292"/>
                  </a:lnTo>
                  <a:close/>
                </a:path>
                <a:path w="1960879" h="125729">
                  <a:moveTo>
                    <a:pt x="1282217" y="317"/>
                  </a:moveTo>
                  <a:lnTo>
                    <a:pt x="1270063" y="317"/>
                  </a:lnTo>
                  <a:lnTo>
                    <a:pt x="1270063" y="30581"/>
                  </a:lnTo>
                  <a:lnTo>
                    <a:pt x="1270063" y="43294"/>
                  </a:lnTo>
                  <a:lnTo>
                    <a:pt x="1270063" y="81597"/>
                  </a:lnTo>
                  <a:lnTo>
                    <a:pt x="1269822" y="86880"/>
                  </a:lnTo>
                  <a:lnTo>
                    <a:pt x="1269784" y="87604"/>
                  </a:lnTo>
                  <a:lnTo>
                    <a:pt x="1264640" y="91579"/>
                  </a:lnTo>
                  <a:lnTo>
                    <a:pt x="1250632" y="91579"/>
                  </a:lnTo>
                  <a:lnTo>
                    <a:pt x="1245641" y="86880"/>
                  </a:lnTo>
                  <a:lnTo>
                    <a:pt x="1245641" y="38011"/>
                  </a:lnTo>
                  <a:lnTo>
                    <a:pt x="1250632" y="33299"/>
                  </a:lnTo>
                  <a:lnTo>
                    <a:pt x="1264640" y="33299"/>
                  </a:lnTo>
                  <a:lnTo>
                    <a:pt x="1269784" y="37439"/>
                  </a:lnTo>
                  <a:lnTo>
                    <a:pt x="1270063" y="43294"/>
                  </a:lnTo>
                  <a:lnTo>
                    <a:pt x="1270063" y="30581"/>
                  </a:lnTo>
                  <a:lnTo>
                    <a:pt x="1265923" y="26581"/>
                  </a:lnTo>
                  <a:lnTo>
                    <a:pt x="1260360" y="23456"/>
                  </a:lnTo>
                  <a:lnTo>
                    <a:pt x="1253210" y="23456"/>
                  </a:lnTo>
                  <a:lnTo>
                    <a:pt x="1245235" y="24917"/>
                  </a:lnTo>
                  <a:lnTo>
                    <a:pt x="1238948" y="29070"/>
                  </a:lnTo>
                  <a:lnTo>
                    <a:pt x="1234833" y="35560"/>
                  </a:lnTo>
                  <a:lnTo>
                    <a:pt x="1233474" y="43294"/>
                  </a:lnTo>
                  <a:lnTo>
                    <a:pt x="1233474" y="81597"/>
                  </a:lnTo>
                  <a:lnTo>
                    <a:pt x="1234833" y="89331"/>
                  </a:lnTo>
                  <a:lnTo>
                    <a:pt x="1238948" y="95821"/>
                  </a:lnTo>
                  <a:lnTo>
                    <a:pt x="1245235" y="99974"/>
                  </a:lnTo>
                  <a:lnTo>
                    <a:pt x="1253210" y="101447"/>
                  </a:lnTo>
                  <a:lnTo>
                    <a:pt x="1260360" y="101447"/>
                  </a:lnTo>
                  <a:lnTo>
                    <a:pt x="1265923" y="98298"/>
                  </a:lnTo>
                  <a:lnTo>
                    <a:pt x="1270063" y="94310"/>
                  </a:lnTo>
                  <a:lnTo>
                    <a:pt x="1270063" y="100317"/>
                  </a:lnTo>
                  <a:lnTo>
                    <a:pt x="1282217" y="100317"/>
                  </a:lnTo>
                  <a:lnTo>
                    <a:pt x="1282217" y="94310"/>
                  </a:lnTo>
                  <a:lnTo>
                    <a:pt x="1282217" y="91579"/>
                  </a:lnTo>
                  <a:lnTo>
                    <a:pt x="1282217" y="33299"/>
                  </a:lnTo>
                  <a:lnTo>
                    <a:pt x="1282217" y="30581"/>
                  </a:lnTo>
                  <a:lnTo>
                    <a:pt x="1282217" y="317"/>
                  </a:lnTo>
                  <a:close/>
                </a:path>
                <a:path w="1960879" h="125729">
                  <a:moveTo>
                    <a:pt x="1343329" y="72440"/>
                  </a:moveTo>
                  <a:lnTo>
                    <a:pt x="1338757" y="65151"/>
                  </a:lnTo>
                  <a:lnTo>
                    <a:pt x="1331468" y="61582"/>
                  </a:lnTo>
                  <a:lnTo>
                    <a:pt x="1309903" y="51435"/>
                  </a:lnTo>
                  <a:lnTo>
                    <a:pt x="1307604" y="47726"/>
                  </a:lnTo>
                  <a:lnTo>
                    <a:pt x="1307604" y="37160"/>
                  </a:lnTo>
                  <a:lnTo>
                    <a:pt x="1312316" y="33286"/>
                  </a:lnTo>
                  <a:lnTo>
                    <a:pt x="1325321" y="33286"/>
                  </a:lnTo>
                  <a:lnTo>
                    <a:pt x="1329893" y="37719"/>
                  </a:lnTo>
                  <a:lnTo>
                    <a:pt x="1329893" y="48006"/>
                  </a:lnTo>
                  <a:lnTo>
                    <a:pt x="1342186" y="48006"/>
                  </a:lnTo>
                  <a:lnTo>
                    <a:pt x="1342186" y="45161"/>
                  </a:lnTo>
                  <a:lnTo>
                    <a:pt x="1340472" y="36283"/>
                  </a:lnTo>
                  <a:lnTo>
                    <a:pt x="1335684" y="29425"/>
                  </a:lnTo>
                  <a:lnTo>
                    <a:pt x="1328331" y="25006"/>
                  </a:lnTo>
                  <a:lnTo>
                    <a:pt x="1318907" y="23444"/>
                  </a:lnTo>
                  <a:lnTo>
                    <a:pt x="1309636" y="24942"/>
                  </a:lnTo>
                  <a:lnTo>
                    <a:pt x="1302359" y="29159"/>
                  </a:lnTo>
                  <a:lnTo>
                    <a:pt x="1297597" y="35737"/>
                  </a:lnTo>
                  <a:lnTo>
                    <a:pt x="1295895" y="44297"/>
                  </a:lnTo>
                  <a:lnTo>
                    <a:pt x="1295895" y="52578"/>
                  </a:lnTo>
                  <a:lnTo>
                    <a:pt x="1300175" y="59728"/>
                  </a:lnTo>
                  <a:lnTo>
                    <a:pt x="1307465" y="63436"/>
                  </a:lnTo>
                  <a:lnTo>
                    <a:pt x="1325321" y="71729"/>
                  </a:lnTo>
                  <a:lnTo>
                    <a:pt x="1329321" y="73723"/>
                  </a:lnTo>
                  <a:lnTo>
                    <a:pt x="1331607" y="77292"/>
                  </a:lnTo>
                  <a:lnTo>
                    <a:pt x="1331607" y="87731"/>
                  </a:lnTo>
                  <a:lnTo>
                    <a:pt x="1326464" y="91567"/>
                  </a:lnTo>
                  <a:lnTo>
                    <a:pt x="1312316" y="91567"/>
                  </a:lnTo>
                  <a:lnTo>
                    <a:pt x="1307325" y="87172"/>
                  </a:lnTo>
                  <a:lnTo>
                    <a:pt x="1307325" y="76860"/>
                  </a:lnTo>
                  <a:lnTo>
                    <a:pt x="1295044" y="76860"/>
                  </a:lnTo>
                  <a:lnTo>
                    <a:pt x="1295044" y="79730"/>
                  </a:lnTo>
                  <a:lnTo>
                    <a:pt x="1296835" y="88607"/>
                  </a:lnTo>
                  <a:lnTo>
                    <a:pt x="1301851" y="95465"/>
                  </a:lnTo>
                  <a:lnTo>
                    <a:pt x="1309560" y="99885"/>
                  </a:lnTo>
                  <a:lnTo>
                    <a:pt x="1319466" y="101447"/>
                  </a:lnTo>
                  <a:lnTo>
                    <a:pt x="1329042" y="99961"/>
                  </a:lnTo>
                  <a:lnTo>
                    <a:pt x="1336598" y="95770"/>
                  </a:lnTo>
                  <a:lnTo>
                    <a:pt x="1341551" y="89268"/>
                  </a:lnTo>
                  <a:lnTo>
                    <a:pt x="1343329" y="80873"/>
                  </a:lnTo>
                  <a:lnTo>
                    <a:pt x="1343329" y="72440"/>
                  </a:lnTo>
                  <a:close/>
                </a:path>
                <a:path w="1960879" h="125729">
                  <a:moveTo>
                    <a:pt x="1404302" y="45440"/>
                  </a:moveTo>
                  <a:lnTo>
                    <a:pt x="1402473" y="36461"/>
                  </a:lnTo>
                  <a:lnTo>
                    <a:pt x="1397368" y="29514"/>
                  </a:lnTo>
                  <a:lnTo>
                    <a:pt x="1389595" y="25031"/>
                  </a:lnTo>
                  <a:lnTo>
                    <a:pt x="1379728" y="23444"/>
                  </a:lnTo>
                  <a:lnTo>
                    <a:pt x="1369758" y="25031"/>
                  </a:lnTo>
                  <a:lnTo>
                    <a:pt x="1361884" y="29514"/>
                  </a:lnTo>
                  <a:lnTo>
                    <a:pt x="1356715" y="36461"/>
                  </a:lnTo>
                  <a:lnTo>
                    <a:pt x="1354861" y="45440"/>
                  </a:lnTo>
                  <a:lnTo>
                    <a:pt x="1354861" y="79451"/>
                  </a:lnTo>
                  <a:lnTo>
                    <a:pt x="1356715" y="88430"/>
                  </a:lnTo>
                  <a:lnTo>
                    <a:pt x="1361884" y="95377"/>
                  </a:lnTo>
                  <a:lnTo>
                    <a:pt x="1369758" y="99860"/>
                  </a:lnTo>
                  <a:lnTo>
                    <a:pt x="1379728" y="101447"/>
                  </a:lnTo>
                  <a:lnTo>
                    <a:pt x="1389595" y="99860"/>
                  </a:lnTo>
                  <a:lnTo>
                    <a:pt x="1397368" y="95377"/>
                  </a:lnTo>
                  <a:lnTo>
                    <a:pt x="1402473" y="88430"/>
                  </a:lnTo>
                  <a:lnTo>
                    <a:pt x="1404302" y="79451"/>
                  </a:lnTo>
                  <a:lnTo>
                    <a:pt x="1404302" y="74879"/>
                  </a:lnTo>
                  <a:lnTo>
                    <a:pt x="1392148" y="74879"/>
                  </a:lnTo>
                  <a:lnTo>
                    <a:pt x="1392148" y="87312"/>
                  </a:lnTo>
                  <a:lnTo>
                    <a:pt x="1386865" y="91579"/>
                  </a:lnTo>
                  <a:lnTo>
                    <a:pt x="1372298" y="91579"/>
                  </a:lnTo>
                  <a:lnTo>
                    <a:pt x="1367155" y="87312"/>
                  </a:lnTo>
                  <a:lnTo>
                    <a:pt x="1367155" y="37592"/>
                  </a:lnTo>
                  <a:lnTo>
                    <a:pt x="1372298" y="33299"/>
                  </a:lnTo>
                  <a:lnTo>
                    <a:pt x="1386865" y="33299"/>
                  </a:lnTo>
                  <a:lnTo>
                    <a:pt x="1392148" y="37592"/>
                  </a:lnTo>
                  <a:lnTo>
                    <a:pt x="1392148" y="44297"/>
                  </a:lnTo>
                  <a:lnTo>
                    <a:pt x="1392148" y="50012"/>
                  </a:lnTo>
                  <a:lnTo>
                    <a:pt x="1404302" y="50012"/>
                  </a:lnTo>
                  <a:lnTo>
                    <a:pt x="1404302" y="45440"/>
                  </a:lnTo>
                  <a:close/>
                </a:path>
                <a:path w="1960879" h="125729">
                  <a:moveTo>
                    <a:pt x="1465986" y="24587"/>
                  </a:moveTo>
                  <a:lnTo>
                    <a:pt x="1453832" y="24587"/>
                  </a:lnTo>
                  <a:lnTo>
                    <a:pt x="1453832" y="87591"/>
                  </a:lnTo>
                  <a:lnTo>
                    <a:pt x="1448689" y="91567"/>
                  </a:lnTo>
                  <a:lnTo>
                    <a:pt x="1434401" y="91567"/>
                  </a:lnTo>
                  <a:lnTo>
                    <a:pt x="1429410" y="87731"/>
                  </a:lnTo>
                  <a:lnTo>
                    <a:pt x="1429410" y="24587"/>
                  </a:lnTo>
                  <a:lnTo>
                    <a:pt x="1417116" y="24587"/>
                  </a:lnTo>
                  <a:lnTo>
                    <a:pt x="1417116" y="81737"/>
                  </a:lnTo>
                  <a:lnTo>
                    <a:pt x="1418590" y="90068"/>
                  </a:lnTo>
                  <a:lnTo>
                    <a:pt x="1422666" y="96253"/>
                  </a:lnTo>
                  <a:lnTo>
                    <a:pt x="1428864" y="100114"/>
                  </a:lnTo>
                  <a:lnTo>
                    <a:pt x="1436687" y="101447"/>
                  </a:lnTo>
                  <a:lnTo>
                    <a:pt x="1443977" y="101447"/>
                  </a:lnTo>
                  <a:lnTo>
                    <a:pt x="1449692" y="98298"/>
                  </a:lnTo>
                  <a:lnTo>
                    <a:pt x="1453832" y="94297"/>
                  </a:lnTo>
                  <a:lnTo>
                    <a:pt x="1453832" y="100304"/>
                  </a:lnTo>
                  <a:lnTo>
                    <a:pt x="1465986" y="100304"/>
                  </a:lnTo>
                  <a:lnTo>
                    <a:pt x="1465986" y="24587"/>
                  </a:lnTo>
                  <a:close/>
                </a:path>
                <a:path w="1960879" h="125729">
                  <a:moveTo>
                    <a:pt x="1523949" y="24587"/>
                  </a:moveTo>
                  <a:lnTo>
                    <a:pt x="1479232" y="24587"/>
                  </a:lnTo>
                  <a:lnTo>
                    <a:pt x="1479232" y="34429"/>
                  </a:lnTo>
                  <a:lnTo>
                    <a:pt x="1509661" y="34429"/>
                  </a:lnTo>
                  <a:lnTo>
                    <a:pt x="1478813" y="92443"/>
                  </a:lnTo>
                  <a:lnTo>
                    <a:pt x="1478813" y="100304"/>
                  </a:lnTo>
                  <a:lnTo>
                    <a:pt x="1523809" y="100304"/>
                  </a:lnTo>
                  <a:lnTo>
                    <a:pt x="1523809" y="90436"/>
                  </a:lnTo>
                  <a:lnTo>
                    <a:pt x="1493088" y="90436"/>
                  </a:lnTo>
                  <a:lnTo>
                    <a:pt x="1523949" y="32448"/>
                  </a:lnTo>
                  <a:lnTo>
                    <a:pt x="1523949" y="24587"/>
                  </a:lnTo>
                  <a:close/>
                </a:path>
                <a:path w="1960879" h="125729">
                  <a:moveTo>
                    <a:pt x="1585620" y="43154"/>
                  </a:moveTo>
                  <a:lnTo>
                    <a:pt x="1584172" y="34836"/>
                  </a:lnTo>
                  <a:lnTo>
                    <a:pt x="1583169" y="33299"/>
                  </a:lnTo>
                  <a:lnTo>
                    <a:pt x="1581404" y="30581"/>
                  </a:lnTo>
                  <a:lnTo>
                    <a:pt x="1580121" y="28638"/>
                  </a:lnTo>
                  <a:lnTo>
                    <a:pt x="1573936" y="24777"/>
                  </a:lnTo>
                  <a:lnTo>
                    <a:pt x="1566049" y="23444"/>
                  </a:lnTo>
                  <a:lnTo>
                    <a:pt x="1558772" y="23444"/>
                  </a:lnTo>
                  <a:lnTo>
                    <a:pt x="1553057" y="26568"/>
                  </a:lnTo>
                  <a:lnTo>
                    <a:pt x="1549044" y="30581"/>
                  </a:lnTo>
                  <a:lnTo>
                    <a:pt x="1549044" y="304"/>
                  </a:lnTo>
                  <a:lnTo>
                    <a:pt x="1536763" y="304"/>
                  </a:lnTo>
                  <a:lnTo>
                    <a:pt x="1536763" y="100304"/>
                  </a:lnTo>
                  <a:lnTo>
                    <a:pt x="1549044" y="100304"/>
                  </a:lnTo>
                  <a:lnTo>
                    <a:pt x="1549044" y="94449"/>
                  </a:lnTo>
                  <a:lnTo>
                    <a:pt x="1553057" y="98298"/>
                  </a:lnTo>
                  <a:lnTo>
                    <a:pt x="1558772" y="101447"/>
                  </a:lnTo>
                  <a:lnTo>
                    <a:pt x="1566049" y="101447"/>
                  </a:lnTo>
                  <a:lnTo>
                    <a:pt x="1573936" y="100114"/>
                  </a:lnTo>
                  <a:lnTo>
                    <a:pt x="1580121" y="96253"/>
                  </a:lnTo>
                  <a:lnTo>
                    <a:pt x="1581302" y="94449"/>
                  </a:lnTo>
                  <a:lnTo>
                    <a:pt x="1583194" y="91567"/>
                  </a:lnTo>
                  <a:lnTo>
                    <a:pt x="1584172" y="90068"/>
                  </a:lnTo>
                  <a:lnTo>
                    <a:pt x="1584553" y="87858"/>
                  </a:lnTo>
                  <a:lnTo>
                    <a:pt x="1573314" y="87858"/>
                  </a:lnTo>
                  <a:lnTo>
                    <a:pt x="1568475" y="91567"/>
                  </a:lnTo>
                  <a:lnTo>
                    <a:pt x="1554340" y="91567"/>
                  </a:lnTo>
                  <a:lnTo>
                    <a:pt x="1549196" y="87858"/>
                  </a:lnTo>
                  <a:lnTo>
                    <a:pt x="1573314" y="87858"/>
                  </a:lnTo>
                  <a:lnTo>
                    <a:pt x="1573479" y="87731"/>
                  </a:lnTo>
                  <a:lnTo>
                    <a:pt x="1549196" y="87731"/>
                  </a:lnTo>
                  <a:lnTo>
                    <a:pt x="1549044" y="81737"/>
                  </a:lnTo>
                  <a:lnTo>
                    <a:pt x="1549057" y="43154"/>
                  </a:lnTo>
                  <a:lnTo>
                    <a:pt x="1549196" y="37160"/>
                  </a:lnTo>
                  <a:lnTo>
                    <a:pt x="1554340" y="33299"/>
                  </a:lnTo>
                  <a:lnTo>
                    <a:pt x="1568475" y="33299"/>
                  </a:lnTo>
                  <a:lnTo>
                    <a:pt x="1573479" y="37160"/>
                  </a:lnTo>
                  <a:lnTo>
                    <a:pt x="1573479" y="87731"/>
                  </a:lnTo>
                  <a:lnTo>
                    <a:pt x="1584579" y="87731"/>
                  </a:lnTo>
                  <a:lnTo>
                    <a:pt x="1585620" y="81737"/>
                  </a:lnTo>
                  <a:lnTo>
                    <a:pt x="1585620" y="43154"/>
                  </a:lnTo>
                  <a:close/>
                </a:path>
                <a:path w="1960879" h="125729">
                  <a:moveTo>
                    <a:pt x="1648028" y="45440"/>
                  </a:moveTo>
                  <a:lnTo>
                    <a:pt x="1646199" y="36461"/>
                  </a:lnTo>
                  <a:lnTo>
                    <a:pt x="1643875" y="33299"/>
                  </a:lnTo>
                  <a:lnTo>
                    <a:pt x="1641106" y="29514"/>
                  </a:lnTo>
                  <a:lnTo>
                    <a:pt x="1635874" y="26504"/>
                  </a:lnTo>
                  <a:lnTo>
                    <a:pt x="1635874" y="37592"/>
                  </a:lnTo>
                  <a:lnTo>
                    <a:pt x="1635874" y="57010"/>
                  </a:lnTo>
                  <a:lnTo>
                    <a:pt x="1610880" y="57010"/>
                  </a:lnTo>
                  <a:lnTo>
                    <a:pt x="1610880" y="37592"/>
                  </a:lnTo>
                  <a:lnTo>
                    <a:pt x="1616024" y="33299"/>
                  </a:lnTo>
                  <a:lnTo>
                    <a:pt x="1630591" y="33299"/>
                  </a:lnTo>
                  <a:lnTo>
                    <a:pt x="1635874" y="37592"/>
                  </a:lnTo>
                  <a:lnTo>
                    <a:pt x="1635874" y="26504"/>
                  </a:lnTo>
                  <a:lnTo>
                    <a:pt x="1633321" y="25031"/>
                  </a:lnTo>
                  <a:lnTo>
                    <a:pt x="1623453" y="23444"/>
                  </a:lnTo>
                  <a:lnTo>
                    <a:pt x="1613484" y="25031"/>
                  </a:lnTo>
                  <a:lnTo>
                    <a:pt x="1605610" y="29514"/>
                  </a:lnTo>
                  <a:lnTo>
                    <a:pt x="1600441" y="36461"/>
                  </a:lnTo>
                  <a:lnTo>
                    <a:pt x="1598587" y="45440"/>
                  </a:lnTo>
                  <a:lnTo>
                    <a:pt x="1598587" y="79451"/>
                  </a:lnTo>
                  <a:lnTo>
                    <a:pt x="1600441" y="88430"/>
                  </a:lnTo>
                  <a:lnTo>
                    <a:pt x="1605610" y="95377"/>
                  </a:lnTo>
                  <a:lnTo>
                    <a:pt x="1613484" y="99860"/>
                  </a:lnTo>
                  <a:lnTo>
                    <a:pt x="1623453" y="101447"/>
                  </a:lnTo>
                  <a:lnTo>
                    <a:pt x="1633321" y="99860"/>
                  </a:lnTo>
                  <a:lnTo>
                    <a:pt x="1641106" y="95377"/>
                  </a:lnTo>
                  <a:lnTo>
                    <a:pt x="1643888" y="91579"/>
                  </a:lnTo>
                  <a:lnTo>
                    <a:pt x="1646199" y="88430"/>
                  </a:lnTo>
                  <a:lnTo>
                    <a:pt x="1648028" y="79451"/>
                  </a:lnTo>
                  <a:lnTo>
                    <a:pt x="1648028" y="76720"/>
                  </a:lnTo>
                  <a:lnTo>
                    <a:pt x="1635874" y="76720"/>
                  </a:lnTo>
                  <a:lnTo>
                    <a:pt x="1635874" y="87312"/>
                  </a:lnTo>
                  <a:lnTo>
                    <a:pt x="1630591" y="91579"/>
                  </a:lnTo>
                  <a:lnTo>
                    <a:pt x="1616024" y="91579"/>
                  </a:lnTo>
                  <a:lnTo>
                    <a:pt x="1610880" y="87312"/>
                  </a:lnTo>
                  <a:lnTo>
                    <a:pt x="1610880" y="67017"/>
                  </a:lnTo>
                  <a:lnTo>
                    <a:pt x="1648028" y="67017"/>
                  </a:lnTo>
                  <a:lnTo>
                    <a:pt x="1648028" y="57010"/>
                  </a:lnTo>
                  <a:lnTo>
                    <a:pt x="1648028" y="45440"/>
                  </a:lnTo>
                  <a:close/>
                </a:path>
                <a:path w="1960879" h="125729">
                  <a:moveTo>
                    <a:pt x="1711566" y="100304"/>
                  </a:moveTo>
                  <a:lnTo>
                    <a:pt x="1685988" y="61163"/>
                  </a:lnTo>
                  <a:lnTo>
                    <a:pt x="1709280" y="24587"/>
                  </a:lnTo>
                  <a:lnTo>
                    <a:pt x="1695716" y="24587"/>
                  </a:lnTo>
                  <a:lnTo>
                    <a:pt x="1673415" y="60439"/>
                  </a:lnTo>
                  <a:lnTo>
                    <a:pt x="1673415" y="304"/>
                  </a:lnTo>
                  <a:lnTo>
                    <a:pt x="1661134" y="304"/>
                  </a:lnTo>
                  <a:lnTo>
                    <a:pt x="1661134" y="100304"/>
                  </a:lnTo>
                  <a:lnTo>
                    <a:pt x="1673415" y="100304"/>
                  </a:lnTo>
                  <a:lnTo>
                    <a:pt x="1673415" y="61861"/>
                  </a:lnTo>
                  <a:lnTo>
                    <a:pt x="1698002" y="100304"/>
                  </a:lnTo>
                  <a:lnTo>
                    <a:pt x="1711566" y="100304"/>
                  </a:lnTo>
                  <a:close/>
                </a:path>
                <a:path w="1960879" h="125729">
                  <a:moveTo>
                    <a:pt x="1732267" y="24587"/>
                  </a:moveTo>
                  <a:lnTo>
                    <a:pt x="1719973" y="24587"/>
                  </a:lnTo>
                  <a:lnTo>
                    <a:pt x="1719973" y="100304"/>
                  </a:lnTo>
                  <a:lnTo>
                    <a:pt x="1732267" y="100304"/>
                  </a:lnTo>
                  <a:lnTo>
                    <a:pt x="1732267" y="24587"/>
                  </a:lnTo>
                  <a:close/>
                </a:path>
                <a:path w="1960879" h="125729">
                  <a:moveTo>
                    <a:pt x="1732267" y="0"/>
                  </a:moveTo>
                  <a:lnTo>
                    <a:pt x="1719973" y="0"/>
                  </a:lnTo>
                  <a:lnTo>
                    <a:pt x="1719973" y="13436"/>
                  </a:lnTo>
                  <a:lnTo>
                    <a:pt x="1732267" y="13436"/>
                  </a:lnTo>
                  <a:lnTo>
                    <a:pt x="1732267" y="0"/>
                  </a:lnTo>
                  <a:close/>
                </a:path>
                <a:path w="1960879" h="125729">
                  <a:moveTo>
                    <a:pt x="1793240" y="72440"/>
                  </a:moveTo>
                  <a:lnTo>
                    <a:pt x="1788668" y="65151"/>
                  </a:lnTo>
                  <a:lnTo>
                    <a:pt x="1781378" y="61582"/>
                  </a:lnTo>
                  <a:lnTo>
                    <a:pt x="1759800" y="51435"/>
                  </a:lnTo>
                  <a:lnTo>
                    <a:pt x="1757514" y="47726"/>
                  </a:lnTo>
                  <a:lnTo>
                    <a:pt x="1757514" y="37160"/>
                  </a:lnTo>
                  <a:lnTo>
                    <a:pt x="1762239" y="33286"/>
                  </a:lnTo>
                  <a:lnTo>
                    <a:pt x="1775231" y="33286"/>
                  </a:lnTo>
                  <a:lnTo>
                    <a:pt x="1779803" y="37719"/>
                  </a:lnTo>
                  <a:lnTo>
                    <a:pt x="1779803" y="48006"/>
                  </a:lnTo>
                  <a:lnTo>
                    <a:pt x="1792097" y="48006"/>
                  </a:lnTo>
                  <a:lnTo>
                    <a:pt x="1792097" y="45161"/>
                  </a:lnTo>
                  <a:lnTo>
                    <a:pt x="1790382" y="36283"/>
                  </a:lnTo>
                  <a:lnTo>
                    <a:pt x="1785594" y="29425"/>
                  </a:lnTo>
                  <a:lnTo>
                    <a:pt x="1778228" y="25006"/>
                  </a:lnTo>
                  <a:lnTo>
                    <a:pt x="1768805" y="23444"/>
                  </a:lnTo>
                  <a:lnTo>
                    <a:pt x="1759546" y="24942"/>
                  </a:lnTo>
                  <a:lnTo>
                    <a:pt x="1752269" y="29159"/>
                  </a:lnTo>
                  <a:lnTo>
                    <a:pt x="1747507" y="35737"/>
                  </a:lnTo>
                  <a:lnTo>
                    <a:pt x="1745805" y="44297"/>
                  </a:lnTo>
                  <a:lnTo>
                    <a:pt x="1745805" y="52578"/>
                  </a:lnTo>
                  <a:lnTo>
                    <a:pt x="1750085" y="59728"/>
                  </a:lnTo>
                  <a:lnTo>
                    <a:pt x="1757375" y="63436"/>
                  </a:lnTo>
                  <a:lnTo>
                    <a:pt x="1775231" y="71729"/>
                  </a:lnTo>
                  <a:lnTo>
                    <a:pt x="1779231" y="73723"/>
                  </a:lnTo>
                  <a:lnTo>
                    <a:pt x="1781517" y="77292"/>
                  </a:lnTo>
                  <a:lnTo>
                    <a:pt x="1781517" y="87731"/>
                  </a:lnTo>
                  <a:lnTo>
                    <a:pt x="1776374" y="91567"/>
                  </a:lnTo>
                  <a:lnTo>
                    <a:pt x="1762239" y="91567"/>
                  </a:lnTo>
                  <a:lnTo>
                    <a:pt x="1757235" y="87172"/>
                  </a:lnTo>
                  <a:lnTo>
                    <a:pt x="1757235" y="76860"/>
                  </a:lnTo>
                  <a:lnTo>
                    <a:pt x="1744941" y="76860"/>
                  </a:lnTo>
                  <a:lnTo>
                    <a:pt x="1744941" y="79730"/>
                  </a:lnTo>
                  <a:lnTo>
                    <a:pt x="1746732" y="88607"/>
                  </a:lnTo>
                  <a:lnTo>
                    <a:pt x="1751749" y="95465"/>
                  </a:lnTo>
                  <a:lnTo>
                    <a:pt x="1759470" y="99885"/>
                  </a:lnTo>
                  <a:lnTo>
                    <a:pt x="1769376" y="101447"/>
                  </a:lnTo>
                  <a:lnTo>
                    <a:pt x="1778952" y="99961"/>
                  </a:lnTo>
                  <a:lnTo>
                    <a:pt x="1786496" y="95770"/>
                  </a:lnTo>
                  <a:lnTo>
                    <a:pt x="1791462" y="89268"/>
                  </a:lnTo>
                  <a:lnTo>
                    <a:pt x="1793240" y="80873"/>
                  </a:lnTo>
                  <a:lnTo>
                    <a:pt x="1793240" y="72440"/>
                  </a:lnTo>
                  <a:close/>
                </a:path>
                <a:path w="1960879" h="125729">
                  <a:moveTo>
                    <a:pt x="1839353" y="24587"/>
                  </a:moveTo>
                  <a:lnTo>
                    <a:pt x="1824634" y="24587"/>
                  </a:lnTo>
                  <a:lnTo>
                    <a:pt x="1824634" y="8293"/>
                  </a:lnTo>
                  <a:lnTo>
                    <a:pt x="1812493" y="8293"/>
                  </a:lnTo>
                  <a:lnTo>
                    <a:pt x="1812493" y="24587"/>
                  </a:lnTo>
                  <a:lnTo>
                    <a:pt x="1799209" y="24587"/>
                  </a:lnTo>
                  <a:lnTo>
                    <a:pt x="1799209" y="34429"/>
                  </a:lnTo>
                  <a:lnTo>
                    <a:pt x="1812493" y="34429"/>
                  </a:lnTo>
                  <a:lnTo>
                    <a:pt x="1812493" y="82435"/>
                  </a:lnTo>
                  <a:lnTo>
                    <a:pt x="1814042" y="89763"/>
                  </a:lnTo>
                  <a:lnTo>
                    <a:pt x="1818398" y="95402"/>
                  </a:lnTo>
                  <a:lnTo>
                    <a:pt x="1825091" y="99021"/>
                  </a:lnTo>
                  <a:lnTo>
                    <a:pt x="1833638" y="100304"/>
                  </a:lnTo>
                  <a:lnTo>
                    <a:pt x="1839353" y="100304"/>
                  </a:lnTo>
                  <a:lnTo>
                    <a:pt x="1839353" y="90436"/>
                  </a:lnTo>
                  <a:lnTo>
                    <a:pt x="1828342" y="90436"/>
                  </a:lnTo>
                  <a:lnTo>
                    <a:pt x="1824634" y="87439"/>
                  </a:lnTo>
                  <a:lnTo>
                    <a:pt x="1824634" y="34429"/>
                  </a:lnTo>
                  <a:lnTo>
                    <a:pt x="1839353" y="34429"/>
                  </a:lnTo>
                  <a:lnTo>
                    <a:pt x="1839353" y="24587"/>
                  </a:lnTo>
                  <a:close/>
                </a:path>
                <a:path w="1960879" h="125729">
                  <a:moveTo>
                    <a:pt x="1897329" y="45440"/>
                  </a:moveTo>
                  <a:lnTo>
                    <a:pt x="1895525" y="36461"/>
                  </a:lnTo>
                  <a:lnTo>
                    <a:pt x="1893239" y="33299"/>
                  </a:lnTo>
                  <a:lnTo>
                    <a:pt x="1890509" y="29514"/>
                  </a:lnTo>
                  <a:lnTo>
                    <a:pt x="1882863" y="25031"/>
                  </a:lnTo>
                  <a:lnTo>
                    <a:pt x="1873173" y="23444"/>
                  </a:lnTo>
                  <a:lnTo>
                    <a:pt x="1863432" y="25031"/>
                  </a:lnTo>
                  <a:lnTo>
                    <a:pt x="1855800" y="29514"/>
                  </a:lnTo>
                  <a:lnTo>
                    <a:pt x="1850821" y="36461"/>
                  </a:lnTo>
                  <a:lnTo>
                    <a:pt x="1849031" y="45440"/>
                  </a:lnTo>
                  <a:lnTo>
                    <a:pt x="1849031" y="49149"/>
                  </a:lnTo>
                  <a:lnTo>
                    <a:pt x="1861172" y="49149"/>
                  </a:lnTo>
                  <a:lnTo>
                    <a:pt x="1861172" y="37592"/>
                  </a:lnTo>
                  <a:lnTo>
                    <a:pt x="1866176" y="33299"/>
                  </a:lnTo>
                  <a:lnTo>
                    <a:pt x="1880031" y="33299"/>
                  </a:lnTo>
                  <a:lnTo>
                    <a:pt x="1885175" y="37592"/>
                  </a:lnTo>
                  <a:lnTo>
                    <a:pt x="1885175" y="55587"/>
                  </a:lnTo>
                  <a:lnTo>
                    <a:pt x="1885175" y="65430"/>
                  </a:lnTo>
                  <a:lnTo>
                    <a:pt x="1885175" y="87591"/>
                  </a:lnTo>
                  <a:lnTo>
                    <a:pt x="1879460" y="91579"/>
                  </a:lnTo>
                  <a:lnTo>
                    <a:pt x="1865172" y="91579"/>
                  </a:lnTo>
                  <a:lnTo>
                    <a:pt x="1860600" y="88011"/>
                  </a:lnTo>
                  <a:lnTo>
                    <a:pt x="1860600" y="70307"/>
                  </a:lnTo>
                  <a:lnTo>
                    <a:pt x="1865172" y="66598"/>
                  </a:lnTo>
                  <a:lnTo>
                    <a:pt x="1885175" y="65430"/>
                  </a:lnTo>
                  <a:lnTo>
                    <a:pt x="1885175" y="55587"/>
                  </a:lnTo>
                  <a:lnTo>
                    <a:pt x="1848459" y="76860"/>
                  </a:lnTo>
                  <a:lnTo>
                    <a:pt x="1848459" y="82296"/>
                  </a:lnTo>
                  <a:lnTo>
                    <a:pt x="1849869" y="90411"/>
                  </a:lnTo>
                  <a:lnTo>
                    <a:pt x="1853806" y="96431"/>
                  </a:lnTo>
                  <a:lnTo>
                    <a:pt x="1859864" y="100164"/>
                  </a:lnTo>
                  <a:lnTo>
                    <a:pt x="1867611" y="101447"/>
                  </a:lnTo>
                  <a:lnTo>
                    <a:pt x="1875028" y="101447"/>
                  </a:lnTo>
                  <a:lnTo>
                    <a:pt x="1880895" y="98158"/>
                  </a:lnTo>
                  <a:lnTo>
                    <a:pt x="1885175" y="94030"/>
                  </a:lnTo>
                  <a:lnTo>
                    <a:pt x="1885175" y="100304"/>
                  </a:lnTo>
                  <a:lnTo>
                    <a:pt x="1897329" y="100304"/>
                  </a:lnTo>
                  <a:lnTo>
                    <a:pt x="1897329" y="94030"/>
                  </a:lnTo>
                  <a:lnTo>
                    <a:pt x="1897329" y="91579"/>
                  </a:lnTo>
                  <a:lnTo>
                    <a:pt x="1897329" y="65430"/>
                  </a:lnTo>
                  <a:lnTo>
                    <a:pt x="1897329" y="45440"/>
                  </a:lnTo>
                  <a:close/>
                </a:path>
                <a:path w="1960879" h="125729">
                  <a:moveTo>
                    <a:pt x="1960587" y="43154"/>
                  </a:moveTo>
                  <a:lnTo>
                    <a:pt x="1959127" y="34836"/>
                  </a:lnTo>
                  <a:lnTo>
                    <a:pt x="1955088" y="28638"/>
                  </a:lnTo>
                  <a:lnTo>
                    <a:pt x="1948891" y="24777"/>
                  </a:lnTo>
                  <a:lnTo>
                    <a:pt x="1941017" y="23444"/>
                  </a:lnTo>
                  <a:lnTo>
                    <a:pt x="1933740" y="23444"/>
                  </a:lnTo>
                  <a:lnTo>
                    <a:pt x="1928012" y="26568"/>
                  </a:lnTo>
                  <a:lnTo>
                    <a:pt x="1924011" y="30581"/>
                  </a:lnTo>
                  <a:lnTo>
                    <a:pt x="1924011" y="24587"/>
                  </a:lnTo>
                  <a:lnTo>
                    <a:pt x="1911731" y="24587"/>
                  </a:lnTo>
                  <a:lnTo>
                    <a:pt x="1911731" y="100304"/>
                  </a:lnTo>
                  <a:lnTo>
                    <a:pt x="1924011" y="100304"/>
                  </a:lnTo>
                  <a:lnTo>
                    <a:pt x="1924011" y="37299"/>
                  </a:lnTo>
                  <a:lnTo>
                    <a:pt x="1929168" y="33299"/>
                  </a:lnTo>
                  <a:lnTo>
                    <a:pt x="1943442" y="33299"/>
                  </a:lnTo>
                  <a:lnTo>
                    <a:pt x="1948434" y="37160"/>
                  </a:lnTo>
                  <a:lnTo>
                    <a:pt x="1948434" y="100304"/>
                  </a:lnTo>
                  <a:lnTo>
                    <a:pt x="1960587" y="100304"/>
                  </a:lnTo>
                  <a:lnTo>
                    <a:pt x="1960587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7904" y="8538567"/>
              <a:ext cx="690096" cy="223450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162" y="8526093"/>
              <a:ext cx="230970" cy="229447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/>
          <p:nvPr/>
        </p:nvSpPr>
        <p:spPr>
          <a:xfrm>
            <a:off x="1043985" y="2858878"/>
            <a:ext cx="234315" cy="74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-690" b="1">
                <a:solidFill>
                  <a:srgbClr val="38B54A"/>
                </a:solidFill>
                <a:latin typeface="Tahoma"/>
                <a:cs typeface="Tahoma"/>
              </a:rPr>
              <a:t>I</a:t>
            </a:r>
            <a:endParaRPr sz="4700">
              <a:latin typeface="Tahoma"/>
              <a:cs typeface="Tahoma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939539" y="3972595"/>
            <a:ext cx="443230" cy="74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-665" b="1">
                <a:solidFill>
                  <a:srgbClr val="38B54A"/>
                </a:solidFill>
                <a:latin typeface="Tahoma"/>
                <a:cs typeface="Tahoma"/>
              </a:rPr>
              <a:t>II</a:t>
            </a:r>
            <a:endParaRPr sz="4700">
              <a:latin typeface="Tahoma"/>
              <a:cs typeface="Tahoma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835074" y="5086314"/>
            <a:ext cx="652145" cy="74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-665" b="1">
                <a:solidFill>
                  <a:srgbClr val="38B54A"/>
                </a:solidFill>
                <a:latin typeface="Tahoma"/>
                <a:cs typeface="Tahoma"/>
              </a:rPr>
              <a:t>III</a:t>
            </a:r>
            <a:endParaRPr sz="4700">
              <a:latin typeface="Tahoma"/>
              <a:cs typeface="Tahoma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803733" y="6200032"/>
            <a:ext cx="703580" cy="74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-30" b="1">
                <a:solidFill>
                  <a:srgbClr val="38B54A"/>
                </a:solidFill>
                <a:latin typeface="Tahoma"/>
                <a:cs typeface="Tahoma"/>
              </a:rPr>
              <a:t>IV</a:t>
            </a:r>
            <a:endParaRPr sz="4700">
              <a:latin typeface="Tahoma"/>
              <a:cs typeface="Tahoma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913860" y="7313749"/>
            <a:ext cx="494665" cy="74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455" b="1">
                <a:solidFill>
                  <a:srgbClr val="38B54A"/>
                </a:solidFill>
                <a:latin typeface="Tahoma"/>
                <a:cs typeface="Tahoma"/>
              </a:rPr>
              <a:t>V</a:t>
            </a:r>
            <a:endParaRPr sz="4700">
              <a:latin typeface="Tahoma"/>
              <a:cs typeface="Tahoma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7871951" y="608109"/>
            <a:ext cx="2399030" cy="730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">
              <a:lnSpc>
                <a:spcPts val="2760"/>
              </a:lnSpc>
              <a:spcBef>
                <a:spcPts val="130"/>
              </a:spcBef>
            </a:pPr>
            <a:r>
              <a:rPr dirty="0" sz="2450" spc="135" b="1">
                <a:solidFill>
                  <a:srgbClr val="FFFFFF"/>
                </a:solidFill>
                <a:latin typeface="Tahoma"/>
                <a:cs typeface="Tahoma"/>
              </a:rPr>
              <a:t>ЎЗБЕКИСТОН</a:t>
            </a:r>
            <a:endParaRPr sz="2450">
              <a:latin typeface="Tahoma"/>
              <a:cs typeface="Tahoma"/>
            </a:endParaRPr>
          </a:p>
          <a:p>
            <a:pPr marL="12700">
              <a:lnSpc>
                <a:spcPts val="2760"/>
              </a:lnSpc>
            </a:pPr>
            <a:r>
              <a:rPr dirty="0" sz="2450" spc="50">
                <a:solidFill>
                  <a:srgbClr val="FFFFFF"/>
                </a:solidFill>
                <a:latin typeface="Verdana"/>
                <a:cs typeface="Verdana"/>
              </a:rPr>
              <a:t>СТРАТЕГИRСИ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40"/>
              <a:t>2030</a:t>
            </a:r>
          </a:p>
        </p:txBody>
      </p:sp>
      <p:grpSp>
        <p:nvGrpSpPr>
          <p:cNvPr id="48" name="object 48" descr=""/>
          <p:cNvGrpSpPr/>
          <p:nvPr/>
        </p:nvGrpSpPr>
        <p:grpSpPr>
          <a:xfrm>
            <a:off x="395283" y="424852"/>
            <a:ext cx="9991090" cy="1166495"/>
            <a:chOff x="395283" y="424852"/>
            <a:chExt cx="9991090" cy="1166495"/>
          </a:xfrm>
        </p:grpSpPr>
        <p:sp>
          <p:nvSpPr>
            <p:cNvPr id="49" name="object 49" descr=""/>
            <p:cNvSpPr/>
            <p:nvPr/>
          </p:nvSpPr>
          <p:spPr>
            <a:xfrm>
              <a:off x="10365816" y="714324"/>
              <a:ext cx="20320" cy="551815"/>
            </a:xfrm>
            <a:custGeom>
              <a:avLst/>
              <a:gdLst/>
              <a:ahLst/>
              <a:cxnLst/>
              <a:rect l="l" t="t" r="r" b="b"/>
              <a:pathLst>
                <a:path w="20320" h="551815">
                  <a:moveTo>
                    <a:pt x="20078" y="0"/>
                  </a:moveTo>
                  <a:lnTo>
                    <a:pt x="0" y="0"/>
                  </a:lnTo>
                  <a:lnTo>
                    <a:pt x="0" y="551497"/>
                  </a:lnTo>
                  <a:lnTo>
                    <a:pt x="20078" y="551497"/>
                  </a:lnTo>
                  <a:lnTo>
                    <a:pt x="20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50474" y="424852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411340" y="0"/>
                  </a:moveTo>
                  <a:lnTo>
                    <a:pt x="363369" y="2766"/>
                  </a:lnTo>
                  <a:lnTo>
                    <a:pt x="317023" y="10861"/>
                  </a:lnTo>
                  <a:lnTo>
                    <a:pt x="272611" y="23975"/>
                  </a:lnTo>
                  <a:lnTo>
                    <a:pt x="230442" y="41800"/>
                  </a:lnTo>
                  <a:lnTo>
                    <a:pt x="190825" y="64027"/>
                  </a:lnTo>
                  <a:lnTo>
                    <a:pt x="154067" y="90347"/>
                  </a:lnTo>
                  <a:lnTo>
                    <a:pt x="120478" y="120453"/>
                  </a:lnTo>
                  <a:lnTo>
                    <a:pt x="90366" y="154035"/>
                  </a:lnTo>
                  <a:lnTo>
                    <a:pt x="64040" y="190784"/>
                  </a:lnTo>
                  <a:lnTo>
                    <a:pt x="41808" y="230393"/>
                  </a:lnTo>
                  <a:lnTo>
                    <a:pt x="23980" y="272553"/>
                  </a:lnTo>
                  <a:lnTo>
                    <a:pt x="10863" y="316955"/>
                  </a:lnTo>
                  <a:lnTo>
                    <a:pt x="2767" y="363290"/>
                  </a:lnTo>
                  <a:lnTo>
                    <a:pt x="0" y="411251"/>
                  </a:lnTo>
                  <a:lnTo>
                    <a:pt x="2767" y="459211"/>
                  </a:lnTo>
                  <a:lnTo>
                    <a:pt x="10863" y="505547"/>
                  </a:lnTo>
                  <a:lnTo>
                    <a:pt x="23980" y="549949"/>
                  </a:lnTo>
                  <a:lnTo>
                    <a:pt x="41808" y="592108"/>
                  </a:lnTo>
                  <a:lnTo>
                    <a:pt x="64040" y="631717"/>
                  </a:lnTo>
                  <a:lnTo>
                    <a:pt x="90366" y="668467"/>
                  </a:lnTo>
                  <a:lnTo>
                    <a:pt x="120478" y="702049"/>
                  </a:lnTo>
                  <a:lnTo>
                    <a:pt x="154067" y="732155"/>
                  </a:lnTo>
                  <a:lnTo>
                    <a:pt x="190825" y="758475"/>
                  </a:lnTo>
                  <a:lnTo>
                    <a:pt x="230442" y="780702"/>
                  </a:lnTo>
                  <a:lnTo>
                    <a:pt x="272611" y="798527"/>
                  </a:lnTo>
                  <a:lnTo>
                    <a:pt x="317023" y="811641"/>
                  </a:lnTo>
                  <a:lnTo>
                    <a:pt x="363369" y="819735"/>
                  </a:lnTo>
                  <a:lnTo>
                    <a:pt x="411340" y="822502"/>
                  </a:lnTo>
                  <a:lnTo>
                    <a:pt x="459311" y="819735"/>
                  </a:lnTo>
                  <a:lnTo>
                    <a:pt x="505656" y="811641"/>
                  </a:lnTo>
                  <a:lnTo>
                    <a:pt x="550067" y="798527"/>
                  </a:lnTo>
                  <a:lnTo>
                    <a:pt x="592235" y="780702"/>
                  </a:lnTo>
                  <a:lnTo>
                    <a:pt x="631851" y="758475"/>
                  </a:lnTo>
                  <a:lnTo>
                    <a:pt x="668607" y="732155"/>
                  </a:lnTo>
                  <a:lnTo>
                    <a:pt x="702195" y="702049"/>
                  </a:lnTo>
                  <a:lnTo>
                    <a:pt x="732306" y="668467"/>
                  </a:lnTo>
                  <a:lnTo>
                    <a:pt x="758631" y="631717"/>
                  </a:lnTo>
                  <a:lnTo>
                    <a:pt x="780861" y="592108"/>
                  </a:lnTo>
                  <a:lnTo>
                    <a:pt x="798688" y="549949"/>
                  </a:lnTo>
                  <a:lnTo>
                    <a:pt x="811804" y="505547"/>
                  </a:lnTo>
                  <a:lnTo>
                    <a:pt x="819900" y="459211"/>
                  </a:lnTo>
                  <a:lnTo>
                    <a:pt x="822667" y="411251"/>
                  </a:lnTo>
                  <a:lnTo>
                    <a:pt x="819900" y="363290"/>
                  </a:lnTo>
                  <a:lnTo>
                    <a:pt x="811804" y="316955"/>
                  </a:lnTo>
                  <a:lnTo>
                    <a:pt x="798688" y="272553"/>
                  </a:lnTo>
                  <a:lnTo>
                    <a:pt x="780861" y="230393"/>
                  </a:lnTo>
                  <a:lnTo>
                    <a:pt x="758631" y="190784"/>
                  </a:lnTo>
                  <a:lnTo>
                    <a:pt x="732306" y="154035"/>
                  </a:lnTo>
                  <a:lnTo>
                    <a:pt x="702195" y="120453"/>
                  </a:lnTo>
                  <a:lnTo>
                    <a:pt x="668607" y="90347"/>
                  </a:lnTo>
                  <a:lnTo>
                    <a:pt x="631851" y="64027"/>
                  </a:lnTo>
                  <a:lnTo>
                    <a:pt x="592235" y="41800"/>
                  </a:lnTo>
                  <a:lnTo>
                    <a:pt x="550067" y="23975"/>
                  </a:lnTo>
                  <a:lnTo>
                    <a:pt x="505656" y="10861"/>
                  </a:lnTo>
                  <a:lnTo>
                    <a:pt x="459311" y="2766"/>
                  </a:lnTo>
                  <a:lnTo>
                    <a:pt x="41134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52848" y="42722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80">
                  <a:moveTo>
                    <a:pt x="408724" y="0"/>
                  </a:moveTo>
                  <a:lnTo>
                    <a:pt x="361058" y="2749"/>
                  </a:lnTo>
                  <a:lnTo>
                    <a:pt x="315008" y="10792"/>
                  </a:lnTo>
                  <a:lnTo>
                    <a:pt x="270879" y="23823"/>
                  </a:lnTo>
                  <a:lnTo>
                    <a:pt x="228978" y="41534"/>
                  </a:lnTo>
                  <a:lnTo>
                    <a:pt x="189612" y="63620"/>
                  </a:lnTo>
                  <a:lnTo>
                    <a:pt x="153088" y="89773"/>
                  </a:lnTo>
                  <a:lnTo>
                    <a:pt x="119713" y="119687"/>
                  </a:lnTo>
                  <a:lnTo>
                    <a:pt x="89792" y="153056"/>
                  </a:lnTo>
                  <a:lnTo>
                    <a:pt x="63633" y="189572"/>
                  </a:lnTo>
                  <a:lnTo>
                    <a:pt x="41543" y="228929"/>
                  </a:lnTo>
                  <a:lnTo>
                    <a:pt x="23828" y="270820"/>
                  </a:lnTo>
                  <a:lnTo>
                    <a:pt x="10794" y="314940"/>
                  </a:lnTo>
                  <a:lnTo>
                    <a:pt x="2749" y="360980"/>
                  </a:lnTo>
                  <a:lnTo>
                    <a:pt x="0" y="408635"/>
                  </a:lnTo>
                  <a:lnTo>
                    <a:pt x="2749" y="456289"/>
                  </a:lnTo>
                  <a:lnTo>
                    <a:pt x="10794" y="502330"/>
                  </a:lnTo>
                  <a:lnTo>
                    <a:pt x="23828" y="546449"/>
                  </a:lnTo>
                  <a:lnTo>
                    <a:pt x="41543" y="588340"/>
                  </a:lnTo>
                  <a:lnTo>
                    <a:pt x="63633" y="627697"/>
                  </a:lnTo>
                  <a:lnTo>
                    <a:pt x="89792" y="664213"/>
                  </a:lnTo>
                  <a:lnTo>
                    <a:pt x="119713" y="697582"/>
                  </a:lnTo>
                  <a:lnTo>
                    <a:pt x="153088" y="727496"/>
                  </a:lnTo>
                  <a:lnTo>
                    <a:pt x="189612" y="753649"/>
                  </a:lnTo>
                  <a:lnTo>
                    <a:pt x="228978" y="775735"/>
                  </a:lnTo>
                  <a:lnTo>
                    <a:pt x="270879" y="793447"/>
                  </a:lnTo>
                  <a:lnTo>
                    <a:pt x="315008" y="806477"/>
                  </a:lnTo>
                  <a:lnTo>
                    <a:pt x="361058" y="814521"/>
                  </a:lnTo>
                  <a:lnTo>
                    <a:pt x="408724" y="817270"/>
                  </a:lnTo>
                  <a:lnTo>
                    <a:pt x="456389" y="814521"/>
                  </a:lnTo>
                  <a:lnTo>
                    <a:pt x="502440" y="806477"/>
                  </a:lnTo>
                  <a:lnTo>
                    <a:pt x="546568" y="793447"/>
                  </a:lnTo>
                  <a:lnTo>
                    <a:pt x="588469" y="775735"/>
                  </a:lnTo>
                  <a:lnTo>
                    <a:pt x="627835" y="753649"/>
                  </a:lnTo>
                  <a:lnTo>
                    <a:pt x="664359" y="727496"/>
                  </a:lnTo>
                  <a:lnTo>
                    <a:pt x="697734" y="697582"/>
                  </a:lnTo>
                  <a:lnTo>
                    <a:pt x="727655" y="664213"/>
                  </a:lnTo>
                  <a:lnTo>
                    <a:pt x="753814" y="627697"/>
                  </a:lnTo>
                  <a:lnTo>
                    <a:pt x="775904" y="588340"/>
                  </a:lnTo>
                  <a:lnTo>
                    <a:pt x="793619" y="546449"/>
                  </a:lnTo>
                  <a:lnTo>
                    <a:pt x="806653" y="502330"/>
                  </a:lnTo>
                  <a:lnTo>
                    <a:pt x="814698" y="456289"/>
                  </a:lnTo>
                  <a:lnTo>
                    <a:pt x="817448" y="408635"/>
                  </a:lnTo>
                  <a:lnTo>
                    <a:pt x="814698" y="360980"/>
                  </a:lnTo>
                  <a:lnTo>
                    <a:pt x="806653" y="314940"/>
                  </a:lnTo>
                  <a:lnTo>
                    <a:pt x="793619" y="270820"/>
                  </a:lnTo>
                  <a:lnTo>
                    <a:pt x="775904" y="228929"/>
                  </a:lnTo>
                  <a:lnTo>
                    <a:pt x="753814" y="189572"/>
                  </a:lnTo>
                  <a:lnTo>
                    <a:pt x="727655" y="153056"/>
                  </a:lnTo>
                  <a:lnTo>
                    <a:pt x="697734" y="119687"/>
                  </a:lnTo>
                  <a:lnTo>
                    <a:pt x="664359" y="89773"/>
                  </a:lnTo>
                  <a:lnTo>
                    <a:pt x="627835" y="63620"/>
                  </a:lnTo>
                  <a:lnTo>
                    <a:pt x="588469" y="41534"/>
                  </a:lnTo>
                  <a:lnTo>
                    <a:pt x="546568" y="23823"/>
                  </a:lnTo>
                  <a:lnTo>
                    <a:pt x="502440" y="10792"/>
                  </a:lnTo>
                  <a:lnTo>
                    <a:pt x="456389" y="2749"/>
                  </a:lnTo>
                  <a:lnTo>
                    <a:pt x="408724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7305" y="458317"/>
              <a:ext cx="481609" cy="594220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1283413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381" y="3530"/>
                  </a:lnTo>
                  <a:lnTo>
                    <a:pt x="2146" y="7112"/>
                  </a:lnTo>
                  <a:lnTo>
                    <a:pt x="5549" y="17513"/>
                  </a:lnTo>
                  <a:lnTo>
                    <a:pt x="7404" y="24841"/>
                  </a:lnTo>
                  <a:lnTo>
                    <a:pt x="9931" y="31750"/>
                  </a:lnTo>
                  <a:lnTo>
                    <a:pt x="16123" y="50964"/>
                  </a:lnTo>
                  <a:lnTo>
                    <a:pt x="47523" y="131597"/>
                  </a:lnTo>
                  <a:lnTo>
                    <a:pt x="70065" y="180496"/>
                  </a:lnTo>
                  <a:lnTo>
                    <a:pt x="92375" y="224486"/>
                  </a:lnTo>
                  <a:lnTo>
                    <a:pt x="99758" y="237261"/>
                  </a:lnTo>
                  <a:lnTo>
                    <a:pt x="101155" y="241211"/>
                  </a:lnTo>
                  <a:lnTo>
                    <a:pt x="120053" y="273634"/>
                  </a:lnTo>
                  <a:lnTo>
                    <a:pt x="147218" y="316661"/>
                  </a:lnTo>
                  <a:lnTo>
                    <a:pt x="165087" y="341668"/>
                  </a:lnTo>
                  <a:lnTo>
                    <a:pt x="167068" y="343789"/>
                  </a:lnTo>
                  <a:lnTo>
                    <a:pt x="168465" y="346176"/>
                  </a:lnTo>
                  <a:lnTo>
                    <a:pt x="174167" y="346646"/>
                  </a:lnTo>
                  <a:lnTo>
                    <a:pt x="180873" y="348068"/>
                  </a:lnTo>
                  <a:lnTo>
                    <a:pt x="184823" y="347865"/>
                  </a:lnTo>
                  <a:lnTo>
                    <a:pt x="188506" y="348665"/>
                  </a:lnTo>
                  <a:lnTo>
                    <a:pt x="194183" y="349186"/>
                  </a:lnTo>
                  <a:lnTo>
                    <a:pt x="209956" y="351497"/>
                  </a:lnTo>
                  <a:lnTo>
                    <a:pt x="220243" y="352742"/>
                  </a:lnTo>
                  <a:lnTo>
                    <a:pt x="228443" y="354252"/>
                  </a:lnTo>
                  <a:lnTo>
                    <a:pt x="245110" y="356510"/>
                  </a:lnTo>
                  <a:lnTo>
                    <a:pt x="253225" y="358063"/>
                  </a:lnTo>
                  <a:lnTo>
                    <a:pt x="259613" y="358940"/>
                  </a:lnTo>
                  <a:lnTo>
                    <a:pt x="265963" y="360502"/>
                  </a:lnTo>
                  <a:lnTo>
                    <a:pt x="272999" y="361251"/>
                  </a:lnTo>
                  <a:lnTo>
                    <a:pt x="282003" y="363601"/>
                  </a:lnTo>
                  <a:lnTo>
                    <a:pt x="286702" y="363626"/>
                  </a:lnTo>
                  <a:lnTo>
                    <a:pt x="289052" y="364972"/>
                  </a:lnTo>
                  <a:lnTo>
                    <a:pt x="289585" y="364972"/>
                  </a:lnTo>
                  <a:lnTo>
                    <a:pt x="289585" y="364807"/>
                  </a:lnTo>
                  <a:lnTo>
                    <a:pt x="287020" y="363804"/>
                  </a:lnTo>
                  <a:lnTo>
                    <a:pt x="284810" y="361073"/>
                  </a:lnTo>
                  <a:lnTo>
                    <a:pt x="277482" y="355638"/>
                  </a:lnTo>
                  <a:lnTo>
                    <a:pt x="272694" y="351409"/>
                  </a:lnTo>
                  <a:lnTo>
                    <a:pt x="267589" y="347599"/>
                  </a:lnTo>
                  <a:lnTo>
                    <a:pt x="259333" y="340984"/>
                  </a:lnTo>
                  <a:lnTo>
                    <a:pt x="243480" y="327123"/>
                  </a:lnTo>
                  <a:lnTo>
                    <a:pt x="231787" y="317754"/>
                  </a:lnTo>
                  <a:lnTo>
                    <a:pt x="228942" y="314159"/>
                  </a:lnTo>
                  <a:lnTo>
                    <a:pt x="225386" y="311416"/>
                  </a:lnTo>
                  <a:lnTo>
                    <a:pt x="221132" y="307162"/>
                  </a:lnTo>
                  <a:lnTo>
                    <a:pt x="215531" y="302374"/>
                  </a:lnTo>
                  <a:lnTo>
                    <a:pt x="209067" y="295630"/>
                  </a:lnTo>
                  <a:lnTo>
                    <a:pt x="204139" y="291858"/>
                  </a:lnTo>
                  <a:lnTo>
                    <a:pt x="199961" y="286880"/>
                  </a:lnTo>
                  <a:lnTo>
                    <a:pt x="191223" y="278142"/>
                  </a:lnTo>
                  <a:lnTo>
                    <a:pt x="186258" y="273951"/>
                  </a:lnTo>
                  <a:lnTo>
                    <a:pt x="179844" y="265607"/>
                  </a:lnTo>
                  <a:lnTo>
                    <a:pt x="175882" y="263055"/>
                  </a:lnTo>
                  <a:lnTo>
                    <a:pt x="168239" y="253700"/>
                  </a:lnTo>
                  <a:lnTo>
                    <a:pt x="157530" y="242370"/>
                  </a:lnTo>
                  <a:lnTo>
                    <a:pt x="152501" y="236410"/>
                  </a:lnTo>
                  <a:lnTo>
                    <a:pt x="148590" y="231292"/>
                  </a:lnTo>
                  <a:lnTo>
                    <a:pt x="143459" y="226974"/>
                  </a:lnTo>
                  <a:lnTo>
                    <a:pt x="131520" y="211721"/>
                  </a:lnTo>
                  <a:lnTo>
                    <a:pt x="115044" y="191679"/>
                  </a:lnTo>
                  <a:lnTo>
                    <a:pt x="107111" y="181432"/>
                  </a:lnTo>
                  <a:lnTo>
                    <a:pt x="74371" y="135915"/>
                  </a:lnTo>
                  <a:lnTo>
                    <a:pt x="45034" y="88849"/>
                  </a:lnTo>
                  <a:lnTo>
                    <a:pt x="30010" y="62382"/>
                  </a:lnTo>
                  <a:lnTo>
                    <a:pt x="29044" y="59270"/>
                  </a:lnTo>
                  <a:lnTo>
                    <a:pt x="23583" y="50114"/>
                  </a:lnTo>
                  <a:lnTo>
                    <a:pt x="20269" y="43599"/>
                  </a:lnTo>
                  <a:lnTo>
                    <a:pt x="17373" y="36880"/>
                  </a:lnTo>
                  <a:lnTo>
                    <a:pt x="12230" y="26962"/>
                  </a:lnTo>
                  <a:lnTo>
                    <a:pt x="9563" y="20878"/>
                  </a:lnTo>
                  <a:lnTo>
                    <a:pt x="6692" y="14986"/>
                  </a:lnTo>
                  <a:lnTo>
                    <a:pt x="2895" y="6350"/>
                  </a:lnTo>
                  <a:lnTo>
                    <a:pt x="1727" y="2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283413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27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30" y="26962"/>
                  </a:lnTo>
                  <a:lnTo>
                    <a:pt x="17373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37" y="65265"/>
                  </a:lnTo>
                  <a:lnTo>
                    <a:pt x="35111" y="71118"/>
                  </a:lnTo>
                  <a:lnTo>
                    <a:pt x="38366" y="77057"/>
                  </a:lnTo>
                  <a:lnTo>
                    <a:pt x="41631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0" y="211721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39" y="291858"/>
                  </a:lnTo>
                  <a:lnTo>
                    <a:pt x="209067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03" y="363601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1" y="355374"/>
                  </a:lnTo>
                  <a:lnTo>
                    <a:pt x="228443" y="354252"/>
                  </a:lnTo>
                  <a:lnTo>
                    <a:pt x="220243" y="352742"/>
                  </a:lnTo>
                  <a:lnTo>
                    <a:pt x="209956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23" y="347865"/>
                  </a:lnTo>
                  <a:lnTo>
                    <a:pt x="180873" y="348068"/>
                  </a:lnTo>
                  <a:lnTo>
                    <a:pt x="176974" y="347243"/>
                  </a:lnTo>
                  <a:lnTo>
                    <a:pt x="174167" y="346646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27" y="308406"/>
                  </a:lnTo>
                  <a:lnTo>
                    <a:pt x="136708" y="299767"/>
                  </a:lnTo>
                  <a:lnTo>
                    <a:pt x="131102" y="291101"/>
                  </a:lnTo>
                  <a:lnTo>
                    <a:pt x="125514" y="282394"/>
                  </a:lnTo>
                  <a:lnTo>
                    <a:pt x="120053" y="273634"/>
                  </a:lnTo>
                  <a:lnTo>
                    <a:pt x="115811" y="266471"/>
                  </a:lnTo>
                  <a:lnTo>
                    <a:pt x="111688" y="259256"/>
                  </a:lnTo>
                  <a:lnTo>
                    <a:pt x="107581" y="252047"/>
                  </a:lnTo>
                  <a:lnTo>
                    <a:pt x="103390" y="244906"/>
                  </a:lnTo>
                  <a:lnTo>
                    <a:pt x="101155" y="241211"/>
                  </a:lnTo>
                  <a:lnTo>
                    <a:pt x="99758" y="237261"/>
                  </a:lnTo>
                  <a:lnTo>
                    <a:pt x="97536" y="233565"/>
                  </a:lnTo>
                  <a:lnTo>
                    <a:pt x="92375" y="224486"/>
                  </a:lnTo>
                  <a:lnTo>
                    <a:pt x="87539" y="215212"/>
                  </a:lnTo>
                  <a:lnTo>
                    <a:pt x="82825" y="205803"/>
                  </a:lnTo>
                  <a:lnTo>
                    <a:pt x="78028" y="196316"/>
                  </a:lnTo>
                  <a:lnTo>
                    <a:pt x="54829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18" y="86411"/>
                  </a:lnTo>
                  <a:lnTo>
                    <a:pt x="25804" y="76704"/>
                  </a:lnTo>
                  <a:lnTo>
                    <a:pt x="22188" y="66955"/>
                  </a:lnTo>
                  <a:lnTo>
                    <a:pt x="18440" y="57289"/>
                  </a:lnTo>
                  <a:lnTo>
                    <a:pt x="16123" y="50964"/>
                  </a:lnTo>
                  <a:lnTo>
                    <a:pt x="14085" y="44581"/>
                  </a:lnTo>
                  <a:lnTo>
                    <a:pt x="12098" y="38167"/>
                  </a:lnTo>
                  <a:lnTo>
                    <a:pt x="9931" y="31750"/>
                  </a:lnTo>
                  <a:lnTo>
                    <a:pt x="7404" y="24841"/>
                  </a:lnTo>
                  <a:lnTo>
                    <a:pt x="5549" y="17513"/>
                  </a:lnTo>
                  <a:lnTo>
                    <a:pt x="3187" y="10299"/>
                  </a:lnTo>
                  <a:lnTo>
                    <a:pt x="2146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283413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27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30" y="26962"/>
                  </a:lnTo>
                  <a:lnTo>
                    <a:pt x="17373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37" y="65265"/>
                  </a:lnTo>
                  <a:lnTo>
                    <a:pt x="35111" y="71118"/>
                  </a:lnTo>
                  <a:lnTo>
                    <a:pt x="38366" y="77057"/>
                  </a:lnTo>
                  <a:lnTo>
                    <a:pt x="41631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0" y="211721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39" y="291858"/>
                  </a:lnTo>
                  <a:lnTo>
                    <a:pt x="209067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03" y="363601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1" y="355374"/>
                  </a:lnTo>
                  <a:lnTo>
                    <a:pt x="228443" y="354252"/>
                  </a:lnTo>
                  <a:lnTo>
                    <a:pt x="220243" y="352742"/>
                  </a:lnTo>
                  <a:lnTo>
                    <a:pt x="209956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23" y="347865"/>
                  </a:lnTo>
                  <a:lnTo>
                    <a:pt x="180873" y="348068"/>
                  </a:lnTo>
                  <a:lnTo>
                    <a:pt x="176974" y="347243"/>
                  </a:lnTo>
                  <a:lnTo>
                    <a:pt x="174167" y="346646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27" y="308406"/>
                  </a:lnTo>
                  <a:lnTo>
                    <a:pt x="136708" y="299767"/>
                  </a:lnTo>
                  <a:lnTo>
                    <a:pt x="131102" y="291101"/>
                  </a:lnTo>
                  <a:lnTo>
                    <a:pt x="125514" y="282394"/>
                  </a:lnTo>
                  <a:lnTo>
                    <a:pt x="120053" y="273634"/>
                  </a:lnTo>
                  <a:lnTo>
                    <a:pt x="115811" y="266471"/>
                  </a:lnTo>
                  <a:lnTo>
                    <a:pt x="111688" y="259256"/>
                  </a:lnTo>
                  <a:lnTo>
                    <a:pt x="107581" y="252047"/>
                  </a:lnTo>
                  <a:lnTo>
                    <a:pt x="103390" y="244906"/>
                  </a:lnTo>
                  <a:lnTo>
                    <a:pt x="101155" y="241211"/>
                  </a:lnTo>
                  <a:lnTo>
                    <a:pt x="99758" y="237261"/>
                  </a:lnTo>
                  <a:lnTo>
                    <a:pt x="97536" y="233565"/>
                  </a:lnTo>
                  <a:lnTo>
                    <a:pt x="92375" y="224486"/>
                  </a:lnTo>
                  <a:lnTo>
                    <a:pt x="87539" y="215212"/>
                  </a:lnTo>
                  <a:lnTo>
                    <a:pt x="82825" y="205803"/>
                  </a:lnTo>
                  <a:lnTo>
                    <a:pt x="78028" y="196316"/>
                  </a:lnTo>
                  <a:lnTo>
                    <a:pt x="54829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18" y="86411"/>
                  </a:lnTo>
                  <a:lnTo>
                    <a:pt x="25804" y="76704"/>
                  </a:lnTo>
                  <a:lnTo>
                    <a:pt x="22188" y="66955"/>
                  </a:lnTo>
                  <a:lnTo>
                    <a:pt x="18440" y="57289"/>
                  </a:lnTo>
                  <a:lnTo>
                    <a:pt x="16123" y="50964"/>
                  </a:lnTo>
                  <a:lnTo>
                    <a:pt x="14085" y="44581"/>
                  </a:lnTo>
                  <a:lnTo>
                    <a:pt x="12098" y="38167"/>
                  </a:lnTo>
                  <a:lnTo>
                    <a:pt x="9931" y="31750"/>
                  </a:lnTo>
                  <a:lnTo>
                    <a:pt x="7404" y="24841"/>
                  </a:lnTo>
                  <a:lnTo>
                    <a:pt x="5549" y="17513"/>
                  </a:lnTo>
                  <a:lnTo>
                    <a:pt x="3187" y="10299"/>
                  </a:lnTo>
                  <a:lnTo>
                    <a:pt x="2146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5283" y="1326141"/>
              <a:ext cx="1752574" cy="109766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1001153" y="1503235"/>
              <a:ext cx="537210" cy="88265"/>
            </a:xfrm>
            <a:custGeom>
              <a:avLst/>
              <a:gdLst/>
              <a:ahLst/>
              <a:cxnLst/>
              <a:rect l="l" t="t" r="r" b="b"/>
              <a:pathLst>
                <a:path w="537210" h="88265">
                  <a:moveTo>
                    <a:pt x="536968" y="355"/>
                  </a:moveTo>
                  <a:lnTo>
                    <a:pt x="518401" y="355"/>
                  </a:lnTo>
                  <a:lnTo>
                    <a:pt x="518401" y="87909"/>
                  </a:lnTo>
                  <a:lnTo>
                    <a:pt x="536968" y="87909"/>
                  </a:lnTo>
                  <a:lnTo>
                    <a:pt x="536968" y="355"/>
                  </a:lnTo>
                  <a:close/>
                </a:path>
                <a:path w="537210" h="88265">
                  <a:moveTo>
                    <a:pt x="503313" y="355"/>
                  </a:moveTo>
                  <a:lnTo>
                    <a:pt x="440423" y="355"/>
                  </a:lnTo>
                  <a:lnTo>
                    <a:pt x="440423" y="15684"/>
                  </a:lnTo>
                  <a:lnTo>
                    <a:pt x="481279" y="15684"/>
                  </a:lnTo>
                  <a:lnTo>
                    <a:pt x="439280" y="75869"/>
                  </a:lnTo>
                  <a:lnTo>
                    <a:pt x="439280" y="87909"/>
                  </a:lnTo>
                  <a:lnTo>
                    <a:pt x="504456" y="87909"/>
                  </a:lnTo>
                  <a:lnTo>
                    <a:pt x="504456" y="72580"/>
                  </a:lnTo>
                  <a:lnTo>
                    <a:pt x="461391" y="72580"/>
                  </a:lnTo>
                  <a:lnTo>
                    <a:pt x="503313" y="12331"/>
                  </a:lnTo>
                  <a:lnTo>
                    <a:pt x="503313" y="355"/>
                  </a:lnTo>
                  <a:close/>
                </a:path>
                <a:path w="537210" h="88265">
                  <a:moveTo>
                    <a:pt x="299847" y="355"/>
                  </a:moveTo>
                  <a:lnTo>
                    <a:pt x="281279" y="355"/>
                  </a:lnTo>
                  <a:lnTo>
                    <a:pt x="281279" y="87909"/>
                  </a:lnTo>
                  <a:lnTo>
                    <a:pt x="299847" y="87909"/>
                  </a:lnTo>
                  <a:lnTo>
                    <a:pt x="299847" y="56642"/>
                  </a:lnTo>
                  <a:lnTo>
                    <a:pt x="307695" y="51015"/>
                  </a:lnTo>
                  <a:lnTo>
                    <a:pt x="328442" y="51015"/>
                  </a:lnTo>
                  <a:lnTo>
                    <a:pt x="321762" y="40424"/>
                  </a:lnTo>
                  <a:lnTo>
                    <a:pt x="299847" y="40424"/>
                  </a:lnTo>
                  <a:lnTo>
                    <a:pt x="299847" y="355"/>
                  </a:lnTo>
                  <a:close/>
                </a:path>
                <a:path w="537210" h="88265">
                  <a:moveTo>
                    <a:pt x="328442" y="51015"/>
                  </a:moveTo>
                  <a:lnTo>
                    <a:pt x="307695" y="51015"/>
                  </a:lnTo>
                  <a:lnTo>
                    <a:pt x="330631" y="87909"/>
                  </a:lnTo>
                  <a:lnTo>
                    <a:pt x="351713" y="87909"/>
                  </a:lnTo>
                  <a:lnTo>
                    <a:pt x="328442" y="51015"/>
                  </a:lnTo>
                  <a:close/>
                </a:path>
                <a:path w="537210" h="88265">
                  <a:moveTo>
                    <a:pt x="405333" y="0"/>
                  </a:moveTo>
                  <a:lnTo>
                    <a:pt x="382625" y="0"/>
                  </a:lnTo>
                  <a:lnTo>
                    <a:pt x="351713" y="87909"/>
                  </a:lnTo>
                  <a:lnTo>
                    <a:pt x="371728" y="87909"/>
                  </a:lnTo>
                  <a:lnTo>
                    <a:pt x="378078" y="67068"/>
                  </a:lnTo>
                  <a:lnTo>
                    <a:pt x="428994" y="67068"/>
                  </a:lnTo>
                  <a:lnTo>
                    <a:pt x="423501" y="51498"/>
                  </a:lnTo>
                  <a:lnTo>
                    <a:pt x="382739" y="51498"/>
                  </a:lnTo>
                  <a:lnTo>
                    <a:pt x="386954" y="37792"/>
                  </a:lnTo>
                  <a:lnTo>
                    <a:pt x="390247" y="26904"/>
                  </a:lnTo>
                  <a:lnTo>
                    <a:pt x="392617" y="18837"/>
                  </a:lnTo>
                  <a:lnTo>
                    <a:pt x="394068" y="13589"/>
                  </a:lnTo>
                  <a:lnTo>
                    <a:pt x="410127" y="13589"/>
                  </a:lnTo>
                  <a:lnTo>
                    <a:pt x="405458" y="355"/>
                  </a:lnTo>
                  <a:lnTo>
                    <a:pt x="405333" y="0"/>
                  </a:lnTo>
                  <a:close/>
                </a:path>
                <a:path w="537210" h="88265">
                  <a:moveTo>
                    <a:pt x="428994" y="67068"/>
                  </a:moveTo>
                  <a:lnTo>
                    <a:pt x="409994" y="67068"/>
                  </a:lnTo>
                  <a:lnTo>
                    <a:pt x="416344" y="87909"/>
                  </a:lnTo>
                  <a:lnTo>
                    <a:pt x="436346" y="87909"/>
                  </a:lnTo>
                  <a:lnTo>
                    <a:pt x="428994" y="67068"/>
                  </a:lnTo>
                  <a:close/>
                </a:path>
                <a:path w="537210" h="88265">
                  <a:moveTo>
                    <a:pt x="410127" y="13589"/>
                  </a:moveTo>
                  <a:lnTo>
                    <a:pt x="394068" y="13589"/>
                  </a:lnTo>
                  <a:lnTo>
                    <a:pt x="394385" y="15036"/>
                  </a:lnTo>
                  <a:lnTo>
                    <a:pt x="394919" y="16979"/>
                  </a:lnTo>
                  <a:lnTo>
                    <a:pt x="396689" y="22852"/>
                  </a:lnTo>
                  <a:lnTo>
                    <a:pt x="405561" y="51498"/>
                  </a:lnTo>
                  <a:lnTo>
                    <a:pt x="423501" y="51498"/>
                  </a:lnTo>
                  <a:lnTo>
                    <a:pt x="410127" y="13589"/>
                  </a:lnTo>
                  <a:close/>
                </a:path>
                <a:path w="537210" h="88265">
                  <a:moveTo>
                    <a:pt x="351472" y="355"/>
                  </a:moveTo>
                  <a:lnTo>
                    <a:pt x="330873" y="355"/>
                  </a:lnTo>
                  <a:lnTo>
                    <a:pt x="307162" y="30124"/>
                  </a:lnTo>
                  <a:lnTo>
                    <a:pt x="299847" y="40424"/>
                  </a:lnTo>
                  <a:lnTo>
                    <a:pt x="321762" y="40424"/>
                  </a:lnTo>
                  <a:lnTo>
                    <a:pt x="320928" y="39103"/>
                  </a:lnTo>
                  <a:lnTo>
                    <a:pt x="351472" y="355"/>
                  </a:lnTo>
                  <a:close/>
                </a:path>
                <a:path w="537210" h="88265">
                  <a:moveTo>
                    <a:pt x="225806" y="355"/>
                  </a:moveTo>
                  <a:lnTo>
                    <a:pt x="200304" y="355"/>
                  </a:lnTo>
                  <a:lnTo>
                    <a:pt x="200304" y="87909"/>
                  </a:lnTo>
                  <a:lnTo>
                    <a:pt x="218859" y="87909"/>
                  </a:lnTo>
                  <a:lnTo>
                    <a:pt x="218859" y="54317"/>
                  </a:lnTo>
                  <a:lnTo>
                    <a:pt x="247558" y="54317"/>
                  </a:lnTo>
                  <a:lnTo>
                    <a:pt x="244500" y="49758"/>
                  </a:lnTo>
                  <a:lnTo>
                    <a:pt x="249300" y="47790"/>
                  </a:lnTo>
                  <a:lnTo>
                    <a:pt x="253479" y="44526"/>
                  </a:lnTo>
                  <a:lnTo>
                    <a:pt x="256540" y="40335"/>
                  </a:lnTo>
                  <a:lnTo>
                    <a:pt x="257326" y="39217"/>
                  </a:lnTo>
                  <a:lnTo>
                    <a:pt x="218871" y="39217"/>
                  </a:lnTo>
                  <a:lnTo>
                    <a:pt x="218871" y="15570"/>
                  </a:lnTo>
                  <a:lnTo>
                    <a:pt x="259840" y="15570"/>
                  </a:lnTo>
                  <a:lnTo>
                    <a:pt x="257937" y="11188"/>
                  </a:lnTo>
                  <a:lnTo>
                    <a:pt x="252222" y="6857"/>
                  </a:lnTo>
                  <a:lnTo>
                    <a:pt x="247356" y="4014"/>
                  </a:lnTo>
                  <a:lnTo>
                    <a:pt x="241333" y="1982"/>
                  </a:lnTo>
                  <a:lnTo>
                    <a:pt x="234150" y="762"/>
                  </a:lnTo>
                  <a:lnTo>
                    <a:pt x="225806" y="355"/>
                  </a:lnTo>
                  <a:close/>
                </a:path>
                <a:path w="537210" h="88265">
                  <a:moveTo>
                    <a:pt x="247558" y="54317"/>
                  </a:moveTo>
                  <a:lnTo>
                    <a:pt x="228752" y="54317"/>
                  </a:lnTo>
                  <a:lnTo>
                    <a:pt x="249656" y="87909"/>
                  </a:lnTo>
                  <a:lnTo>
                    <a:pt x="270256" y="87909"/>
                  </a:lnTo>
                  <a:lnTo>
                    <a:pt x="266403" y="82289"/>
                  </a:lnTo>
                  <a:lnTo>
                    <a:pt x="247558" y="54317"/>
                  </a:lnTo>
                  <a:close/>
                </a:path>
                <a:path w="537210" h="88265">
                  <a:moveTo>
                    <a:pt x="259840" y="15570"/>
                  </a:moveTo>
                  <a:lnTo>
                    <a:pt x="230479" y="15570"/>
                  </a:lnTo>
                  <a:lnTo>
                    <a:pt x="234911" y="16446"/>
                  </a:lnTo>
                  <a:lnTo>
                    <a:pt x="240614" y="19964"/>
                  </a:lnTo>
                  <a:lnTo>
                    <a:pt x="242049" y="22910"/>
                  </a:lnTo>
                  <a:lnTo>
                    <a:pt x="241933" y="31508"/>
                  </a:lnTo>
                  <a:lnTo>
                    <a:pt x="240652" y="34328"/>
                  </a:lnTo>
                  <a:lnTo>
                    <a:pt x="235064" y="38239"/>
                  </a:lnTo>
                  <a:lnTo>
                    <a:pt x="230733" y="39217"/>
                  </a:lnTo>
                  <a:lnTo>
                    <a:pt x="257326" y="39217"/>
                  </a:lnTo>
                  <a:lnTo>
                    <a:pt x="259372" y="36309"/>
                  </a:lnTo>
                  <a:lnTo>
                    <a:pt x="260870" y="31508"/>
                  </a:lnTo>
                  <a:lnTo>
                    <a:pt x="260794" y="17767"/>
                  </a:lnTo>
                  <a:lnTo>
                    <a:pt x="259840" y="15570"/>
                  </a:lnTo>
                  <a:close/>
                </a:path>
                <a:path w="537210" h="88265">
                  <a:moveTo>
                    <a:pt x="158254" y="0"/>
                  </a:moveTo>
                  <a:lnTo>
                    <a:pt x="135547" y="0"/>
                  </a:lnTo>
                  <a:lnTo>
                    <a:pt x="104647" y="87909"/>
                  </a:lnTo>
                  <a:lnTo>
                    <a:pt x="124650" y="87909"/>
                  </a:lnTo>
                  <a:lnTo>
                    <a:pt x="131000" y="67068"/>
                  </a:lnTo>
                  <a:lnTo>
                    <a:pt x="181925" y="67068"/>
                  </a:lnTo>
                  <a:lnTo>
                    <a:pt x="176430" y="51498"/>
                  </a:lnTo>
                  <a:lnTo>
                    <a:pt x="135674" y="51498"/>
                  </a:lnTo>
                  <a:lnTo>
                    <a:pt x="139881" y="37792"/>
                  </a:lnTo>
                  <a:lnTo>
                    <a:pt x="143170" y="26904"/>
                  </a:lnTo>
                  <a:lnTo>
                    <a:pt x="145539" y="18837"/>
                  </a:lnTo>
                  <a:lnTo>
                    <a:pt x="146989" y="13589"/>
                  </a:lnTo>
                  <a:lnTo>
                    <a:pt x="163050" y="13589"/>
                  </a:lnTo>
                  <a:lnTo>
                    <a:pt x="158254" y="0"/>
                  </a:lnTo>
                  <a:close/>
                </a:path>
                <a:path w="537210" h="88265">
                  <a:moveTo>
                    <a:pt x="181925" y="67068"/>
                  </a:moveTo>
                  <a:lnTo>
                    <a:pt x="162915" y="67068"/>
                  </a:lnTo>
                  <a:lnTo>
                    <a:pt x="169265" y="87909"/>
                  </a:lnTo>
                  <a:lnTo>
                    <a:pt x="189280" y="87909"/>
                  </a:lnTo>
                  <a:lnTo>
                    <a:pt x="181925" y="67068"/>
                  </a:lnTo>
                  <a:close/>
                </a:path>
                <a:path w="537210" h="88265">
                  <a:moveTo>
                    <a:pt x="163050" y="13589"/>
                  </a:moveTo>
                  <a:lnTo>
                    <a:pt x="146989" y="13589"/>
                  </a:lnTo>
                  <a:lnTo>
                    <a:pt x="147307" y="15036"/>
                  </a:lnTo>
                  <a:lnTo>
                    <a:pt x="147840" y="16979"/>
                  </a:lnTo>
                  <a:lnTo>
                    <a:pt x="149610" y="22852"/>
                  </a:lnTo>
                  <a:lnTo>
                    <a:pt x="158496" y="51498"/>
                  </a:lnTo>
                  <a:lnTo>
                    <a:pt x="176430" y="51498"/>
                  </a:lnTo>
                  <a:lnTo>
                    <a:pt x="163050" y="13589"/>
                  </a:lnTo>
                  <a:close/>
                </a:path>
                <a:path w="537210" h="88265">
                  <a:moveTo>
                    <a:pt x="25272" y="355"/>
                  </a:moveTo>
                  <a:lnTo>
                    <a:pt x="0" y="355"/>
                  </a:lnTo>
                  <a:lnTo>
                    <a:pt x="0" y="87909"/>
                  </a:lnTo>
                  <a:lnTo>
                    <a:pt x="16598" y="87909"/>
                  </a:lnTo>
                  <a:lnTo>
                    <a:pt x="16527" y="42811"/>
                  </a:lnTo>
                  <a:lnTo>
                    <a:pt x="16418" y="39700"/>
                  </a:lnTo>
                  <a:lnTo>
                    <a:pt x="16313" y="36695"/>
                  </a:lnTo>
                  <a:lnTo>
                    <a:pt x="16025" y="30365"/>
                  </a:lnTo>
                  <a:lnTo>
                    <a:pt x="15461" y="19342"/>
                  </a:lnTo>
                  <a:lnTo>
                    <a:pt x="31154" y="19342"/>
                  </a:lnTo>
                  <a:lnTo>
                    <a:pt x="25272" y="355"/>
                  </a:lnTo>
                  <a:close/>
                </a:path>
                <a:path w="537210" h="88265">
                  <a:moveTo>
                    <a:pt x="31154" y="19342"/>
                  </a:moveTo>
                  <a:lnTo>
                    <a:pt x="16024" y="19342"/>
                  </a:lnTo>
                  <a:lnTo>
                    <a:pt x="37071" y="87909"/>
                  </a:lnTo>
                  <a:lnTo>
                    <a:pt x="54089" y="87909"/>
                  </a:lnTo>
                  <a:lnTo>
                    <a:pt x="60873" y="67309"/>
                  </a:lnTo>
                  <a:lnTo>
                    <a:pt x="46012" y="67309"/>
                  </a:lnTo>
                  <a:lnTo>
                    <a:pt x="31154" y="19342"/>
                  </a:lnTo>
                  <a:close/>
                </a:path>
                <a:path w="537210" h="88265">
                  <a:moveTo>
                    <a:pt x="93624" y="19342"/>
                  </a:moveTo>
                  <a:lnTo>
                    <a:pt x="77215" y="19342"/>
                  </a:lnTo>
                  <a:lnTo>
                    <a:pt x="76800" y="28833"/>
                  </a:lnTo>
                  <a:lnTo>
                    <a:pt x="76484" y="36695"/>
                  </a:lnTo>
                  <a:lnTo>
                    <a:pt x="76403" y="39700"/>
                  </a:lnTo>
                  <a:lnTo>
                    <a:pt x="76314" y="87909"/>
                  </a:lnTo>
                  <a:lnTo>
                    <a:pt x="93624" y="87909"/>
                  </a:lnTo>
                  <a:lnTo>
                    <a:pt x="93624" y="19342"/>
                  </a:lnTo>
                  <a:close/>
                </a:path>
                <a:path w="537210" h="88265">
                  <a:moveTo>
                    <a:pt x="93624" y="355"/>
                  </a:moveTo>
                  <a:lnTo>
                    <a:pt x="68338" y="355"/>
                  </a:lnTo>
                  <a:lnTo>
                    <a:pt x="46367" y="67309"/>
                  </a:lnTo>
                  <a:lnTo>
                    <a:pt x="60873" y="67309"/>
                  </a:lnTo>
                  <a:lnTo>
                    <a:pt x="76669" y="19342"/>
                  </a:lnTo>
                  <a:lnTo>
                    <a:pt x="93624" y="19342"/>
                  </a:lnTo>
                  <a:lnTo>
                    <a:pt x="93624" y="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201416"/>
            <a:ext cx="10913745" cy="1146175"/>
          </a:xfrm>
          <a:custGeom>
            <a:avLst/>
            <a:gdLst/>
            <a:ahLst/>
            <a:cxnLst/>
            <a:rect l="l" t="t" r="r" b="b"/>
            <a:pathLst>
              <a:path w="10913745" h="1146175">
                <a:moveTo>
                  <a:pt x="0" y="0"/>
                </a:moveTo>
                <a:lnTo>
                  <a:pt x="10340823" y="0"/>
                </a:lnTo>
                <a:lnTo>
                  <a:pt x="10387811" y="1899"/>
                </a:lnTo>
                <a:lnTo>
                  <a:pt x="10433752" y="7498"/>
                </a:lnTo>
                <a:lnTo>
                  <a:pt x="10478499" y="16650"/>
                </a:lnTo>
                <a:lnTo>
                  <a:pt x="10521905" y="29207"/>
                </a:lnTo>
                <a:lnTo>
                  <a:pt x="10563823" y="45022"/>
                </a:lnTo>
                <a:lnTo>
                  <a:pt x="10604105" y="63947"/>
                </a:lnTo>
                <a:lnTo>
                  <a:pt x="10642604" y="85834"/>
                </a:lnTo>
                <a:lnTo>
                  <a:pt x="10679171" y="110537"/>
                </a:lnTo>
                <a:lnTo>
                  <a:pt x="10713661" y="137908"/>
                </a:lnTo>
                <a:lnTo>
                  <a:pt x="10745925" y="167800"/>
                </a:lnTo>
                <a:lnTo>
                  <a:pt x="10775816" y="200064"/>
                </a:lnTo>
                <a:lnTo>
                  <a:pt x="10803186" y="234554"/>
                </a:lnTo>
                <a:lnTo>
                  <a:pt x="10827889" y="271122"/>
                </a:lnTo>
                <a:lnTo>
                  <a:pt x="10849776" y="309621"/>
                </a:lnTo>
                <a:lnTo>
                  <a:pt x="10868700" y="349902"/>
                </a:lnTo>
                <a:lnTo>
                  <a:pt x="10884514" y="391819"/>
                </a:lnTo>
                <a:lnTo>
                  <a:pt x="10897071" y="435225"/>
                </a:lnTo>
                <a:lnTo>
                  <a:pt x="10906222" y="479971"/>
                </a:lnTo>
                <a:lnTo>
                  <a:pt x="10911821" y="525911"/>
                </a:lnTo>
                <a:lnTo>
                  <a:pt x="10913720" y="572897"/>
                </a:lnTo>
                <a:lnTo>
                  <a:pt x="10911821" y="619884"/>
                </a:lnTo>
                <a:lnTo>
                  <a:pt x="10906222" y="665825"/>
                </a:lnTo>
                <a:lnTo>
                  <a:pt x="10897071" y="710572"/>
                </a:lnTo>
                <a:lnTo>
                  <a:pt x="10884514" y="753978"/>
                </a:lnTo>
                <a:lnTo>
                  <a:pt x="10868700" y="795896"/>
                </a:lnTo>
                <a:lnTo>
                  <a:pt x="10849776" y="836178"/>
                </a:lnTo>
                <a:lnTo>
                  <a:pt x="10827889" y="874677"/>
                </a:lnTo>
                <a:lnTo>
                  <a:pt x="10803186" y="911244"/>
                </a:lnTo>
                <a:lnTo>
                  <a:pt x="10775816" y="945734"/>
                </a:lnTo>
                <a:lnTo>
                  <a:pt x="10745925" y="977998"/>
                </a:lnTo>
                <a:lnTo>
                  <a:pt x="10713661" y="1007889"/>
                </a:lnTo>
                <a:lnTo>
                  <a:pt x="10679171" y="1035259"/>
                </a:lnTo>
                <a:lnTo>
                  <a:pt x="10642604" y="1059962"/>
                </a:lnTo>
                <a:lnTo>
                  <a:pt x="10604105" y="1081849"/>
                </a:lnTo>
                <a:lnTo>
                  <a:pt x="10563823" y="1100773"/>
                </a:lnTo>
                <a:lnTo>
                  <a:pt x="10521905" y="1116587"/>
                </a:lnTo>
                <a:lnTo>
                  <a:pt x="10478499" y="1129144"/>
                </a:lnTo>
                <a:lnTo>
                  <a:pt x="10433752" y="1138295"/>
                </a:lnTo>
                <a:lnTo>
                  <a:pt x="10387811" y="1143894"/>
                </a:lnTo>
                <a:lnTo>
                  <a:pt x="10340823" y="1145794"/>
                </a:lnTo>
                <a:lnTo>
                  <a:pt x="0" y="1145794"/>
                </a:lnTo>
              </a:path>
            </a:pathLst>
          </a:custGeom>
          <a:ln w="7594">
            <a:solidFill>
              <a:srgbClr val="38B54A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90581" y="3588627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5">
                <a:moveTo>
                  <a:pt x="5597105" y="0"/>
                </a:moveTo>
                <a:lnTo>
                  <a:pt x="108000" y="0"/>
                </a:lnTo>
                <a:lnTo>
                  <a:pt x="65960" y="8488"/>
                </a:lnTo>
                <a:lnTo>
                  <a:pt x="31630" y="31635"/>
                </a:lnTo>
                <a:lnTo>
                  <a:pt x="8486" y="65965"/>
                </a:lnTo>
                <a:lnTo>
                  <a:pt x="0" y="108000"/>
                </a:lnTo>
                <a:lnTo>
                  <a:pt x="0" y="1346390"/>
                </a:lnTo>
                <a:lnTo>
                  <a:pt x="8486" y="1388425"/>
                </a:lnTo>
                <a:lnTo>
                  <a:pt x="31630" y="1422755"/>
                </a:lnTo>
                <a:lnTo>
                  <a:pt x="65960" y="1445902"/>
                </a:lnTo>
                <a:lnTo>
                  <a:pt x="108000" y="1454391"/>
                </a:lnTo>
                <a:lnTo>
                  <a:pt x="5597105" y="1454391"/>
                </a:lnTo>
                <a:lnTo>
                  <a:pt x="5639146" y="1445902"/>
                </a:lnTo>
                <a:lnTo>
                  <a:pt x="5673475" y="1422755"/>
                </a:lnTo>
                <a:lnTo>
                  <a:pt x="5696620" y="1388425"/>
                </a:lnTo>
                <a:lnTo>
                  <a:pt x="5705106" y="1346390"/>
                </a:lnTo>
                <a:lnTo>
                  <a:pt x="5705106" y="108000"/>
                </a:lnTo>
                <a:lnTo>
                  <a:pt x="5696620" y="65965"/>
                </a:lnTo>
                <a:lnTo>
                  <a:pt x="5673475" y="31635"/>
                </a:lnTo>
                <a:lnTo>
                  <a:pt x="5639146" y="8488"/>
                </a:lnTo>
                <a:lnTo>
                  <a:pt x="5597105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422719" y="6876043"/>
            <a:ext cx="7267575" cy="1454785"/>
          </a:xfrm>
          <a:custGeom>
            <a:avLst/>
            <a:gdLst/>
            <a:ahLst/>
            <a:cxnLst/>
            <a:rect l="l" t="t" r="r" b="b"/>
            <a:pathLst>
              <a:path w="7267575" h="1454784">
                <a:moveTo>
                  <a:pt x="7159193" y="0"/>
                </a:moveTo>
                <a:lnTo>
                  <a:pt x="108000" y="0"/>
                </a:lnTo>
                <a:lnTo>
                  <a:pt x="65960" y="8488"/>
                </a:lnTo>
                <a:lnTo>
                  <a:pt x="31630" y="31635"/>
                </a:lnTo>
                <a:lnTo>
                  <a:pt x="8486" y="65965"/>
                </a:lnTo>
                <a:lnTo>
                  <a:pt x="0" y="108000"/>
                </a:lnTo>
                <a:lnTo>
                  <a:pt x="0" y="1346390"/>
                </a:lnTo>
                <a:lnTo>
                  <a:pt x="8486" y="1388431"/>
                </a:lnTo>
                <a:lnTo>
                  <a:pt x="31630" y="1422760"/>
                </a:lnTo>
                <a:lnTo>
                  <a:pt x="65960" y="1445904"/>
                </a:lnTo>
                <a:lnTo>
                  <a:pt x="108000" y="1454391"/>
                </a:lnTo>
                <a:lnTo>
                  <a:pt x="7159193" y="1454391"/>
                </a:lnTo>
                <a:lnTo>
                  <a:pt x="7201228" y="1445904"/>
                </a:lnTo>
                <a:lnTo>
                  <a:pt x="7235558" y="1422760"/>
                </a:lnTo>
                <a:lnTo>
                  <a:pt x="7258705" y="1388431"/>
                </a:lnTo>
                <a:lnTo>
                  <a:pt x="7267194" y="1346390"/>
                </a:lnTo>
                <a:lnTo>
                  <a:pt x="7267194" y="108000"/>
                </a:lnTo>
                <a:lnTo>
                  <a:pt x="7258705" y="65965"/>
                </a:lnTo>
                <a:lnTo>
                  <a:pt x="7235558" y="31635"/>
                </a:lnTo>
                <a:lnTo>
                  <a:pt x="7201228" y="8488"/>
                </a:lnTo>
                <a:lnTo>
                  <a:pt x="7159193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90582" y="5231814"/>
            <a:ext cx="11631930" cy="1454785"/>
          </a:xfrm>
          <a:custGeom>
            <a:avLst/>
            <a:gdLst/>
            <a:ahLst/>
            <a:cxnLst/>
            <a:rect l="l" t="t" r="r" b="b"/>
            <a:pathLst>
              <a:path w="11631930" h="1454784">
                <a:moveTo>
                  <a:pt x="11523776" y="0"/>
                </a:moveTo>
                <a:lnTo>
                  <a:pt x="108000" y="0"/>
                </a:lnTo>
                <a:lnTo>
                  <a:pt x="65960" y="8486"/>
                </a:lnTo>
                <a:lnTo>
                  <a:pt x="31630" y="31630"/>
                </a:lnTo>
                <a:lnTo>
                  <a:pt x="8486" y="65960"/>
                </a:lnTo>
                <a:lnTo>
                  <a:pt x="0" y="108000"/>
                </a:lnTo>
                <a:lnTo>
                  <a:pt x="0" y="1346390"/>
                </a:lnTo>
                <a:lnTo>
                  <a:pt x="8486" y="1388425"/>
                </a:lnTo>
                <a:lnTo>
                  <a:pt x="31630" y="1422755"/>
                </a:lnTo>
                <a:lnTo>
                  <a:pt x="65960" y="1445902"/>
                </a:lnTo>
                <a:lnTo>
                  <a:pt x="108000" y="1454391"/>
                </a:lnTo>
                <a:lnTo>
                  <a:pt x="11523776" y="1454391"/>
                </a:lnTo>
                <a:lnTo>
                  <a:pt x="11565812" y="1445902"/>
                </a:lnTo>
                <a:lnTo>
                  <a:pt x="11600141" y="1422755"/>
                </a:lnTo>
                <a:lnTo>
                  <a:pt x="11623289" y="1388425"/>
                </a:lnTo>
                <a:lnTo>
                  <a:pt x="11631777" y="1346390"/>
                </a:lnTo>
                <a:lnTo>
                  <a:pt x="11631777" y="108000"/>
                </a:lnTo>
                <a:lnTo>
                  <a:pt x="11623289" y="65960"/>
                </a:lnTo>
                <a:lnTo>
                  <a:pt x="11600141" y="31630"/>
                </a:lnTo>
                <a:lnTo>
                  <a:pt x="11565812" y="8486"/>
                </a:lnTo>
                <a:lnTo>
                  <a:pt x="11523776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604541" y="3588627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5">
                <a:moveTo>
                  <a:pt x="5597105" y="0"/>
                </a:moveTo>
                <a:lnTo>
                  <a:pt x="108000" y="0"/>
                </a:lnTo>
                <a:lnTo>
                  <a:pt x="65960" y="8488"/>
                </a:lnTo>
                <a:lnTo>
                  <a:pt x="31630" y="31635"/>
                </a:lnTo>
                <a:lnTo>
                  <a:pt x="8486" y="65965"/>
                </a:lnTo>
                <a:lnTo>
                  <a:pt x="0" y="108000"/>
                </a:lnTo>
                <a:lnTo>
                  <a:pt x="0" y="1346390"/>
                </a:lnTo>
                <a:lnTo>
                  <a:pt x="8486" y="1388425"/>
                </a:lnTo>
                <a:lnTo>
                  <a:pt x="31630" y="1422755"/>
                </a:lnTo>
                <a:lnTo>
                  <a:pt x="65960" y="1445902"/>
                </a:lnTo>
                <a:lnTo>
                  <a:pt x="108000" y="1454391"/>
                </a:lnTo>
                <a:lnTo>
                  <a:pt x="5597105" y="1454391"/>
                </a:lnTo>
                <a:lnTo>
                  <a:pt x="5639146" y="1445902"/>
                </a:lnTo>
                <a:lnTo>
                  <a:pt x="5673475" y="1422755"/>
                </a:lnTo>
                <a:lnTo>
                  <a:pt x="5696620" y="1388425"/>
                </a:lnTo>
                <a:lnTo>
                  <a:pt x="5705106" y="1346390"/>
                </a:lnTo>
                <a:lnTo>
                  <a:pt x="5705106" y="108000"/>
                </a:lnTo>
                <a:lnTo>
                  <a:pt x="5696620" y="65965"/>
                </a:lnTo>
                <a:lnTo>
                  <a:pt x="5673475" y="31635"/>
                </a:lnTo>
                <a:lnTo>
                  <a:pt x="5639146" y="8488"/>
                </a:lnTo>
                <a:lnTo>
                  <a:pt x="5597105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616634" y="2264172"/>
            <a:ext cx="7767320" cy="963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7145" marR="9525" indent="-635">
              <a:lnSpc>
                <a:spcPct val="108300"/>
              </a:lnSpc>
              <a:spcBef>
                <a:spcPts val="100"/>
              </a:spcBef>
            </a:pPr>
            <a:r>
              <a:rPr dirty="0" sz="2000" spc="65" b="1">
                <a:solidFill>
                  <a:srgbClr val="006738"/>
                </a:solidFill>
                <a:latin typeface="Tahoma"/>
                <a:cs typeface="Tahoma"/>
              </a:rPr>
              <a:t>I.ҲАР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БИР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85" b="1">
                <a:solidFill>
                  <a:srgbClr val="006738"/>
                </a:solidFill>
                <a:latin typeface="Tahoma"/>
                <a:cs typeface="Tahoma"/>
              </a:rPr>
              <a:t>ИНСОНГА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ЎЗ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05" b="1">
                <a:solidFill>
                  <a:srgbClr val="006738"/>
                </a:solidFill>
                <a:latin typeface="Tahoma"/>
                <a:cs typeface="Tahoma"/>
              </a:rPr>
              <a:t>САЛОҲИЯТИНИ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06738"/>
                </a:solidFill>
                <a:latin typeface="Tahoma"/>
                <a:cs typeface="Tahoma"/>
              </a:rPr>
              <a:t>РЎЁБГА </a:t>
            </a:r>
            <a:r>
              <a:rPr dirty="0" sz="2000" spc="105" b="1">
                <a:solidFill>
                  <a:srgbClr val="006738"/>
                </a:solidFill>
                <a:latin typeface="Tahoma"/>
                <a:cs typeface="Tahoma"/>
              </a:rPr>
              <a:t>ЧИҚАРИШИ</a:t>
            </a:r>
            <a:r>
              <a:rPr dirty="0" sz="2000" spc="3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5" b="1">
                <a:solidFill>
                  <a:srgbClr val="006738"/>
                </a:solidFill>
                <a:latin typeface="Tahoma"/>
                <a:cs typeface="Tahoma"/>
              </a:rPr>
              <a:t>УЧУН</a:t>
            </a:r>
            <a:r>
              <a:rPr dirty="0" sz="2000" spc="3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МУНОСИБ</a:t>
            </a:r>
            <a:r>
              <a:rPr dirty="0" sz="2000" spc="3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5" b="1">
                <a:solidFill>
                  <a:srgbClr val="006738"/>
                </a:solidFill>
                <a:latin typeface="Tahoma"/>
                <a:cs typeface="Tahoma"/>
              </a:rPr>
              <a:t>ШАРОИТЛАРНИ</a:t>
            </a:r>
            <a:r>
              <a:rPr dirty="0" sz="2000" spc="3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80" b="1">
                <a:solidFill>
                  <a:srgbClr val="006738"/>
                </a:solidFill>
                <a:latin typeface="Tahoma"/>
                <a:cs typeface="Tahoma"/>
              </a:rPr>
              <a:t>ЯРАТИШ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устувор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90" b="1">
                <a:solidFill>
                  <a:srgbClr val="414042"/>
                </a:solidFill>
                <a:latin typeface="Tahoma"/>
                <a:cs typeface="Tahoma"/>
              </a:rPr>
              <a:t>йуналкшкнкнг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85" b="1">
                <a:solidFill>
                  <a:srgbClr val="414042"/>
                </a:solidFill>
                <a:latin typeface="Tahoma"/>
                <a:cs typeface="Tahoma"/>
              </a:rPr>
              <a:t>асоскй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5" b="1">
                <a:solidFill>
                  <a:srgbClr val="414042"/>
                </a:solidFill>
                <a:latin typeface="Tahoma"/>
                <a:cs typeface="Tahoma"/>
              </a:rPr>
              <a:t>самарадорлкк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курсатккчларк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09" y="1410"/>
            <a:ext cx="13105130" cy="1891030"/>
            <a:chOff x="1409" y="1410"/>
            <a:chExt cx="13105130" cy="1891030"/>
          </a:xfrm>
        </p:grpSpPr>
        <p:sp>
          <p:nvSpPr>
            <p:cNvPr id="9" name="object 9" descr=""/>
            <p:cNvSpPr/>
            <p:nvPr/>
          </p:nvSpPr>
          <p:spPr>
            <a:xfrm>
              <a:off x="1409" y="1410"/>
              <a:ext cx="13105130" cy="1891030"/>
            </a:xfrm>
            <a:custGeom>
              <a:avLst/>
              <a:gdLst/>
              <a:ahLst/>
              <a:cxnLst/>
              <a:rect l="l" t="t" r="r" b="b"/>
              <a:pathLst>
                <a:path w="13105130" h="1891030">
                  <a:moveTo>
                    <a:pt x="13104520" y="0"/>
                  </a:moveTo>
                  <a:lnTo>
                    <a:pt x="0" y="0"/>
                  </a:lnTo>
                  <a:lnTo>
                    <a:pt x="0" y="1890890"/>
                  </a:lnTo>
                  <a:lnTo>
                    <a:pt x="13104520" y="1890890"/>
                  </a:lnTo>
                  <a:lnTo>
                    <a:pt x="13104520" y="0"/>
                  </a:lnTo>
                  <a:close/>
                </a:path>
              </a:pathLst>
            </a:custGeom>
            <a:solidFill>
              <a:srgbClr val="0067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3990" y="459708"/>
              <a:ext cx="1096584" cy="1096584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076499" y="3731978"/>
            <a:ext cx="2785110" cy="105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А</a:t>
            </a:r>
            <a:r>
              <a:rPr dirty="0" sz="2000" spc="31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45">
                <a:solidFill>
                  <a:srgbClr val="414042"/>
                </a:solidFill>
                <a:latin typeface="Verdana"/>
                <a:cs typeface="Verdana"/>
              </a:rPr>
              <a:t>олининг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80" b="1">
                <a:solidFill>
                  <a:srgbClr val="009444"/>
                </a:solidFill>
                <a:latin typeface="Tahoma"/>
                <a:cs typeface="Tahoma"/>
              </a:rPr>
              <a:t>ўртача </a:t>
            </a:r>
            <a:r>
              <a:rPr dirty="0" sz="2000" spc="155" b="1">
                <a:solidFill>
                  <a:srgbClr val="009444"/>
                </a:solidFill>
                <a:latin typeface="Tahoma"/>
                <a:cs typeface="Tahoma"/>
              </a:rPr>
              <a:t>умр</a:t>
            </a:r>
            <a:r>
              <a:rPr dirty="0" sz="2000" spc="-7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35">
                <a:solidFill>
                  <a:srgbClr val="414042"/>
                </a:solidFill>
                <a:latin typeface="Verdana"/>
                <a:cs typeface="Verdana"/>
              </a:rPr>
              <a:t>давомийлигини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78</a:t>
            </a:r>
            <a:r>
              <a:rPr dirty="0" sz="2000" spc="3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09444"/>
                </a:solidFill>
                <a:latin typeface="Tahoma"/>
                <a:cs typeface="Tahoma"/>
              </a:rPr>
              <a:t>ёшга</a:t>
            </a:r>
            <a:r>
              <a:rPr dirty="0" sz="2000" spc="-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етказиш;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076345" y="5223592"/>
            <a:ext cx="9379585" cy="286702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Болаларни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80" b="1">
                <a:solidFill>
                  <a:srgbClr val="009444"/>
                </a:solidFill>
                <a:latin typeface="Tahoma"/>
                <a:cs typeface="Tahoma"/>
              </a:rPr>
              <a:t>мактабгача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таълим</a:t>
            </a:r>
            <a:r>
              <a:rPr dirty="0" sz="2000" spc="-5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тайëрлов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гуру</a:t>
            </a:r>
            <a:r>
              <a:rPr dirty="0" sz="2000" spc="8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95">
                <a:solidFill>
                  <a:srgbClr val="414042"/>
                </a:solidFill>
                <a:latin typeface="Verdana"/>
                <a:cs typeface="Verdana"/>
              </a:rPr>
              <a:t>лари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6илан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20">
                <a:solidFill>
                  <a:srgbClr val="414042"/>
                </a:solidFill>
                <a:latin typeface="Verdana"/>
                <a:cs typeface="Verdana"/>
              </a:rPr>
              <a:t>тули 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4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амра6</a:t>
            </a:r>
            <a:r>
              <a:rPr dirty="0" sz="2000" spc="-10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олиш,</a:t>
            </a:r>
            <a:r>
              <a:rPr dirty="0" sz="2000" spc="-9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90" b="1">
                <a:solidFill>
                  <a:srgbClr val="F15A29"/>
                </a:solidFill>
                <a:latin typeface="Tahoma"/>
                <a:cs typeface="Tahoma"/>
              </a:rPr>
              <a:t>“Топ-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500”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га</a:t>
            </a:r>
            <a:r>
              <a:rPr dirty="0" sz="2000" spc="-10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кирадиган</a:t>
            </a:r>
            <a:r>
              <a:rPr dirty="0" sz="2000" spc="-9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хориший</a:t>
            </a:r>
            <a:r>
              <a:rPr dirty="0" sz="2000" spc="-10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университетлар</a:t>
            </a:r>
            <a:r>
              <a:rPr dirty="0" sz="2000" spc="-10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6илан</a:t>
            </a:r>
            <a:endParaRPr sz="2000">
              <a:latin typeface="Verdana"/>
              <a:cs typeface="Verdana"/>
            </a:endParaRPr>
          </a:p>
          <a:p>
            <a:pPr marL="12700" marR="679450">
              <a:lnSpc>
                <a:spcPct val="112500"/>
              </a:lnSpc>
            </a:pPr>
            <a:r>
              <a:rPr dirty="0" sz="2000" spc="40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амкорликда</a:t>
            </a:r>
            <a:r>
              <a:rPr dirty="0" sz="2000" spc="-13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камида</a:t>
            </a:r>
            <a:r>
              <a:rPr dirty="0" sz="2000" spc="-13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50</a:t>
            </a:r>
            <a:r>
              <a:rPr dirty="0" sz="2000" spc="7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та</a:t>
            </a:r>
            <a:r>
              <a:rPr dirty="0" sz="2000" spc="22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ушма</a:t>
            </a:r>
            <a:r>
              <a:rPr dirty="0" sz="2000" spc="-13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таълим</a:t>
            </a:r>
            <a:r>
              <a:rPr dirty="0" sz="2000" spc="-13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дастури</a:t>
            </a:r>
            <a:r>
              <a:rPr dirty="0" sz="2000" spc="-13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асосида</a:t>
            </a:r>
            <a:r>
              <a:rPr dirty="0" sz="2000" spc="-13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70" b="1">
                <a:solidFill>
                  <a:srgbClr val="009444"/>
                </a:solidFill>
                <a:latin typeface="Tahoma"/>
                <a:cs typeface="Tahoma"/>
              </a:rPr>
              <a:t>“икки </a:t>
            </a:r>
            <a:r>
              <a:rPr dirty="0" sz="2000" spc="114" b="1">
                <a:solidFill>
                  <a:srgbClr val="009444"/>
                </a:solidFill>
                <a:latin typeface="Tahoma"/>
                <a:cs typeface="Tahoma"/>
              </a:rPr>
              <a:t>дипломли</a:t>
            </a:r>
            <a:r>
              <a:rPr dirty="0" sz="2000" spc="7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25" b="1">
                <a:solidFill>
                  <a:srgbClr val="009444"/>
                </a:solidFill>
                <a:latin typeface="Tahoma"/>
                <a:cs typeface="Tahoma"/>
              </a:rPr>
              <a:t>тизим”</a:t>
            </a:r>
            <a:r>
              <a:rPr dirty="0" sz="2000" spc="125">
                <a:solidFill>
                  <a:srgbClr val="414042"/>
                </a:solidFill>
                <a:latin typeface="Verdana"/>
                <a:cs typeface="Verdana"/>
              </a:rPr>
              <a:t>ни</a:t>
            </a:r>
            <a:r>
              <a:rPr dirty="0" sz="2000" spc="-14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шорий</a:t>
            </a:r>
            <a:r>
              <a:rPr dirty="0" sz="2000" spc="-13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ѕтиш;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340"/>
              </a:spcBef>
            </a:pPr>
            <a:endParaRPr sz="2000">
              <a:latin typeface="Verdana"/>
              <a:cs typeface="Verdana"/>
            </a:endParaRPr>
          </a:p>
          <a:p>
            <a:pPr marL="2744470">
              <a:lnSpc>
                <a:spcPct val="100000"/>
              </a:lnSpc>
            </a:pPr>
            <a:r>
              <a:rPr dirty="0" sz="2000" spc="-155">
                <a:solidFill>
                  <a:srgbClr val="414042"/>
                </a:solidFill>
                <a:latin typeface="Verdana"/>
                <a:cs typeface="Verdana"/>
              </a:rPr>
              <a:t>Z0Z6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йилга</a:t>
            </a:r>
            <a:r>
              <a:rPr dirty="0" sz="2000" spc="16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20">
                <a:solidFill>
                  <a:srgbClr val="414042"/>
                </a:solidFill>
                <a:latin typeface="Verdana"/>
                <a:cs typeface="Verdana"/>
              </a:rPr>
              <a:t>адар</a:t>
            </a:r>
            <a:endParaRPr sz="2000">
              <a:latin typeface="Verdana"/>
              <a:cs typeface="Verdana"/>
            </a:endParaRPr>
          </a:p>
          <a:p>
            <a:pPr marL="2744470" marR="1325245">
              <a:lnSpc>
                <a:spcPct val="112500"/>
              </a:lnSpc>
            </a:pPr>
            <a:r>
              <a:rPr dirty="0" sz="2000" spc="110" b="1">
                <a:solidFill>
                  <a:srgbClr val="009444"/>
                </a:solidFill>
                <a:latin typeface="Tahoma"/>
                <a:cs typeface="Tahoma"/>
              </a:rPr>
              <a:t>камбағалликни</a:t>
            </a:r>
            <a:r>
              <a:rPr dirty="0" sz="2000" spc="-2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09444"/>
                </a:solidFill>
                <a:latin typeface="Tahoma"/>
                <a:cs typeface="Tahoma"/>
              </a:rPr>
              <a:t>2022</a:t>
            </a:r>
            <a:r>
              <a:rPr dirty="0" sz="2000" spc="-2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95" b="1">
                <a:solidFill>
                  <a:srgbClr val="009444"/>
                </a:solidFill>
                <a:latin typeface="Tahoma"/>
                <a:cs typeface="Tahoma"/>
              </a:rPr>
              <a:t>йилга</a:t>
            </a:r>
            <a:r>
              <a:rPr dirty="0" sz="2000" spc="-2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09444"/>
                </a:solidFill>
                <a:latin typeface="Tahoma"/>
                <a:cs typeface="Tahoma"/>
              </a:rPr>
              <a:t>нисбатан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2</a:t>
            </a:r>
            <a:r>
              <a:rPr dirty="0" sz="2000" spc="-2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80" b="1">
                <a:solidFill>
                  <a:srgbClr val="009444"/>
                </a:solidFill>
                <a:latin typeface="Tahoma"/>
                <a:cs typeface="Tahoma"/>
              </a:rPr>
              <a:t>баробарга</a:t>
            </a:r>
            <a:r>
              <a:rPr dirty="0" sz="2000" spc="-10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камайтириш.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29446" y="3590626"/>
            <a:ext cx="4135120" cy="13970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Ти66ий</a:t>
            </a:r>
            <a:r>
              <a:rPr dirty="0" sz="2000" spc="-7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ëрдамга</a:t>
            </a:r>
            <a:r>
              <a:rPr dirty="0" sz="2000" spc="-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му</a:t>
            </a:r>
            <a:r>
              <a:rPr dirty="0" sz="2000" spc="-9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25">
                <a:solidFill>
                  <a:srgbClr val="414042"/>
                </a:solidFill>
                <a:latin typeface="Verdana"/>
                <a:cs typeface="Verdana"/>
              </a:rPr>
              <a:t>тош</a:t>
            </a:r>
            <a:endParaRPr sz="2000">
              <a:latin typeface="Verdana"/>
              <a:cs typeface="Verdana"/>
            </a:endParaRPr>
          </a:p>
          <a:p>
            <a:pPr algn="just" marL="12700" marR="5080">
              <a:lnSpc>
                <a:spcPct val="112500"/>
              </a:lnSpc>
            </a:pPr>
            <a:r>
              <a:rPr dirty="0" sz="2000" spc="165">
                <a:solidFill>
                  <a:srgbClr val="414042"/>
                </a:solidFill>
                <a:latin typeface="Verdana"/>
                <a:cs typeface="Verdana"/>
              </a:rPr>
              <a:t>а</a:t>
            </a:r>
            <a:r>
              <a:rPr dirty="0" sz="2000" spc="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45">
                <a:solidFill>
                  <a:srgbClr val="414042"/>
                </a:solidFill>
                <a:latin typeface="Verdana"/>
                <a:cs typeface="Verdana"/>
              </a:rPr>
              <a:t>олининг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70</a:t>
            </a:r>
            <a:r>
              <a:rPr dirty="0" sz="2000" spc="3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09444"/>
                </a:solidFill>
                <a:latin typeface="Tahoma"/>
                <a:cs typeface="Tahoma"/>
              </a:rPr>
              <a:t>фоиз</a:t>
            </a:r>
            <a:r>
              <a:rPr dirty="0" sz="2000" spc="3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мурошаат- </a:t>
            </a:r>
            <a:r>
              <a:rPr dirty="0" sz="2000" spc="40">
                <a:solidFill>
                  <a:srgbClr val="414042"/>
                </a:solidFill>
                <a:latin typeface="Verdana"/>
                <a:cs typeface="Verdana"/>
              </a:rPr>
              <a:t>ларини</a:t>
            </a:r>
            <a:r>
              <a:rPr dirty="0" sz="2000" spc="-1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05" b="1">
                <a:solidFill>
                  <a:srgbClr val="009444"/>
                </a:solidFill>
                <a:latin typeface="Tahoma"/>
                <a:cs typeface="Tahoma"/>
              </a:rPr>
              <a:t>бирламчи</a:t>
            </a:r>
            <a:r>
              <a:rPr dirty="0" sz="2000" spc="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14" b="1">
                <a:solidFill>
                  <a:srgbClr val="009444"/>
                </a:solidFill>
                <a:latin typeface="Tahoma"/>
                <a:cs typeface="Tahoma"/>
              </a:rPr>
              <a:t>бўғиннинг </a:t>
            </a:r>
            <a:r>
              <a:rPr dirty="0" sz="2000" spc="125" b="1">
                <a:solidFill>
                  <a:srgbClr val="009444"/>
                </a:solidFill>
                <a:latin typeface="Tahoma"/>
                <a:cs typeface="Tahoma"/>
              </a:rPr>
              <a:t>ўзида</a:t>
            </a:r>
            <a:r>
              <a:rPr dirty="0" sz="2000" spc="7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ал</a:t>
            </a:r>
            <a:r>
              <a:rPr dirty="0" sz="2000" spc="-16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ѕтишга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ѕришиш;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041991" y="4002797"/>
            <a:ext cx="721995" cy="641350"/>
            <a:chOff x="1041991" y="4002797"/>
            <a:chExt cx="721995" cy="641350"/>
          </a:xfrm>
        </p:grpSpPr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582" y="4002797"/>
              <a:ext cx="142798" cy="142786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041991" y="4177570"/>
              <a:ext cx="224790" cy="466725"/>
            </a:xfrm>
            <a:custGeom>
              <a:avLst/>
              <a:gdLst/>
              <a:ahLst/>
              <a:cxnLst/>
              <a:rect l="l" t="t" r="r" b="b"/>
              <a:pathLst>
                <a:path w="224790" h="466725">
                  <a:moveTo>
                    <a:pt x="83667" y="0"/>
                  </a:moveTo>
                  <a:lnTo>
                    <a:pt x="78536" y="1714"/>
                  </a:lnTo>
                  <a:lnTo>
                    <a:pt x="41835" y="13465"/>
                  </a:lnTo>
                  <a:lnTo>
                    <a:pt x="19697" y="20281"/>
                  </a:lnTo>
                  <a:lnTo>
                    <a:pt x="11444" y="24144"/>
                  </a:lnTo>
                  <a:lnTo>
                    <a:pt x="5248" y="29991"/>
                  </a:lnTo>
                  <a:lnTo>
                    <a:pt x="1352" y="37551"/>
                  </a:lnTo>
                  <a:lnTo>
                    <a:pt x="0" y="46558"/>
                  </a:lnTo>
                  <a:lnTo>
                    <a:pt x="0" y="49695"/>
                  </a:lnTo>
                  <a:lnTo>
                    <a:pt x="9702" y="223901"/>
                  </a:lnTo>
                  <a:lnTo>
                    <a:pt x="9702" y="226479"/>
                  </a:lnTo>
                  <a:lnTo>
                    <a:pt x="9994" y="227050"/>
                  </a:lnTo>
                  <a:lnTo>
                    <a:pt x="11879" y="243332"/>
                  </a:lnTo>
                  <a:lnTo>
                    <a:pt x="11900" y="243512"/>
                  </a:lnTo>
                  <a:lnTo>
                    <a:pt x="15138" y="252755"/>
                  </a:lnTo>
                  <a:lnTo>
                    <a:pt x="16054" y="255320"/>
                  </a:lnTo>
                  <a:lnTo>
                    <a:pt x="23844" y="263798"/>
                  </a:lnTo>
                  <a:lnTo>
                    <a:pt x="36830" y="270459"/>
                  </a:lnTo>
                  <a:lnTo>
                    <a:pt x="47117" y="427532"/>
                  </a:lnTo>
                  <a:lnTo>
                    <a:pt x="51141" y="442759"/>
                  </a:lnTo>
                  <a:lnTo>
                    <a:pt x="60223" y="455096"/>
                  </a:lnTo>
                  <a:lnTo>
                    <a:pt x="73105" y="463364"/>
                  </a:lnTo>
                  <a:lnTo>
                    <a:pt x="88531" y="466382"/>
                  </a:lnTo>
                  <a:lnTo>
                    <a:pt x="171348" y="466382"/>
                  </a:lnTo>
                  <a:lnTo>
                    <a:pt x="186775" y="463364"/>
                  </a:lnTo>
                  <a:lnTo>
                    <a:pt x="199661" y="455096"/>
                  </a:lnTo>
                  <a:lnTo>
                    <a:pt x="208744" y="442759"/>
                  </a:lnTo>
                  <a:lnTo>
                    <a:pt x="210275" y="436956"/>
                  </a:lnTo>
                  <a:lnTo>
                    <a:pt x="82245" y="436956"/>
                  </a:lnTo>
                  <a:lnTo>
                    <a:pt x="76822" y="431825"/>
                  </a:lnTo>
                  <a:lnTo>
                    <a:pt x="76622" y="427532"/>
                  </a:lnTo>
                  <a:lnTo>
                    <a:pt x="76530" y="425538"/>
                  </a:lnTo>
                  <a:lnTo>
                    <a:pt x="65392" y="258749"/>
                  </a:lnTo>
                  <a:lnTo>
                    <a:pt x="65232" y="255320"/>
                  </a:lnTo>
                  <a:lnTo>
                    <a:pt x="65112" y="252755"/>
                  </a:lnTo>
                  <a:lnTo>
                    <a:pt x="60833" y="247611"/>
                  </a:lnTo>
                  <a:lnTo>
                    <a:pt x="55118" y="245897"/>
                  </a:lnTo>
                  <a:lnTo>
                    <a:pt x="51968" y="245046"/>
                  </a:lnTo>
                  <a:lnTo>
                    <a:pt x="42837" y="242189"/>
                  </a:lnTo>
                  <a:lnTo>
                    <a:pt x="29526" y="49695"/>
                  </a:lnTo>
                  <a:lnTo>
                    <a:pt x="29413" y="47688"/>
                  </a:lnTo>
                  <a:lnTo>
                    <a:pt x="68412" y="35529"/>
                  </a:lnTo>
                  <a:lnTo>
                    <a:pt x="79400" y="31991"/>
                  </a:lnTo>
                  <a:lnTo>
                    <a:pt x="122014" y="31991"/>
                  </a:lnTo>
                  <a:lnTo>
                    <a:pt x="93103" y="4851"/>
                  </a:lnTo>
                  <a:lnTo>
                    <a:pt x="89103" y="1143"/>
                  </a:lnTo>
                  <a:lnTo>
                    <a:pt x="83667" y="0"/>
                  </a:lnTo>
                  <a:close/>
                </a:path>
                <a:path w="224790" h="466725">
                  <a:moveTo>
                    <a:pt x="213334" y="243332"/>
                  </a:moveTo>
                  <a:lnTo>
                    <a:pt x="205625" y="245325"/>
                  </a:lnTo>
                  <a:lnTo>
                    <a:pt x="199631" y="246748"/>
                  </a:lnTo>
                  <a:lnTo>
                    <a:pt x="195059" y="252183"/>
                  </a:lnTo>
                  <a:lnTo>
                    <a:pt x="194779" y="258470"/>
                  </a:lnTo>
                  <a:lnTo>
                    <a:pt x="183921" y="425538"/>
                  </a:lnTo>
                  <a:lnTo>
                    <a:pt x="183653" y="431825"/>
                  </a:lnTo>
                  <a:lnTo>
                    <a:pt x="183642" y="432104"/>
                  </a:lnTo>
                  <a:lnTo>
                    <a:pt x="178206" y="436956"/>
                  </a:lnTo>
                  <a:lnTo>
                    <a:pt x="210275" y="436956"/>
                  </a:lnTo>
                  <a:lnTo>
                    <a:pt x="212763" y="427532"/>
                  </a:lnTo>
                  <a:lnTo>
                    <a:pt x="223329" y="264744"/>
                  </a:lnTo>
                  <a:lnTo>
                    <a:pt x="224472" y="261886"/>
                  </a:lnTo>
                  <a:lnTo>
                    <a:pt x="224472" y="258470"/>
                  </a:lnTo>
                  <a:lnTo>
                    <a:pt x="223621" y="255320"/>
                  </a:lnTo>
                  <a:lnTo>
                    <a:pt x="221615" y="247611"/>
                  </a:lnTo>
                  <a:lnTo>
                    <a:pt x="213334" y="243332"/>
                  </a:lnTo>
                  <a:close/>
                </a:path>
                <a:path w="224790" h="466725">
                  <a:moveTo>
                    <a:pt x="122014" y="31991"/>
                  </a:moveTo>
                  <a:lnTo>
                    <a:pt x="79400" y="31991"/>
                  </a:lnTo>
                  <a:lnTo>
                    <a:pt x="120230" y="70256"/>
                  </a:lnTo>
                  <a:lnTo>
                    <a:pt x="125945" y="75399"/>
                  </a:lnTo>
                  <a:lnTo>
                    <a:pt x="134505" y="75399"/>
                  </a:lnTo>
                  <a:lnTo>
                    <a:pt x="140220" y="70256"/>
                  </a:lnTo>
                  <a:lnTo>
                    <a:pt x="172798" y="39735"/>
                  </a:lnTo>
                  <a:lnTo>
                    <a:pt x="130263" y="39735"/>
                  </a:lnTo>
                  <a:lnTo>
                    <a:pt x="122014" y="31991"/>
                  </a:lnTo>
                  <a:close/>
                </a:path>
                <a:path w="224790" h="466725">
                  <a:moveTo>
                    <a:pt x="176784" y="0"/>
                  </a:moveTo>
                  <a:lnTo>
                    <a:pt x="171348" y="1422"/>
                  </a:lnTo>
                  <a:lnTo>
                    <a:pt x="167347" y="4851"/>
                  </a:lnTo>
                  <a:lnTo>
                    <a:pt x="130188" y="39735"/>
                  </a:lnTo>
                  <a:lnTo>
                    <a:pt x="172798" y="39735"/>
                  </a:lnTo>
                  <a:lnTo>
                    <a:pt x="181063" y="31991"/>
                  </a:lnTo>
                  <a:lnTo>
                    <a:pt x="212181" y="31991"/>
                  </a:lnTo>
                  <a:lnTo>
                    <a:pt x="213614" y="27127"/>
                  </a:lnTo>
                  <a:lnTo>
                    <a:pt x="216192" y="19418"/>
                  </a:lnTo>
                  <a:lnTo>
                    <a:pt x="211912" y="11137"/>
                  </a:lnTo>
                  <a:lnTo>
                    <a:pt x="204190" y="8851"/>
                  </a:lnTo>
                  <a:lnTo>
                    <a:pt x="191909" y="4851"/>
                  </a:lnTo>
                  <a:lnTo>
                    <a:pt x="181914" y="1714"/>
                  </a:lnTo>
                  <a:lnTo>
                    <a:pt x="176784" y="0"/>
                  </a:lnTo>
                  <a:close/>
                </a:path>
                <a:path w="224790" h="466725">
                  <a:moveTo>
                    <a:pt x="212181" y="31991"/>
                  </a:moveTo>
                  <a:lnTo>
                    <a:pt x="181063" y="31991"/>
                  </a:lnTo>
                  <a:lnTo>
                    <a:pt x="185064" y="33134"/>
                  </a:lnTo>
                  <a:lnTo>
                    <a:pt x="189915" y="34848"/>
                  </a:lnTo>
                  <a:lnTo>
                    <a:pt x="195338" y="36563"/>
                  </a:lnTo>
                  <a:lnTo>
                    <a:pt x="203047" y="39128"/>
                  </a:lnTo>
                  <a:lnTo>
                    <a:pt x="211340" y="34848"/>
                  </a:lnTo>
                  <a:lnTo>
                    <a:pt x="212181" y="31991"/>
                  </a:lnTo>
                  <a:close/>
                </a:path>
              </a:pathLst>
            </a:custGeom>
            <a:solidFill>
              <a:srgbClr val="38B5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0532" y="4012786"/>
              <a:ext cx="142798" cy="142798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272743" y="4177004"/>
              <a:ext cx="491490" cy="466725"/>
            </a:xfrm>
            <a:custGeom>
              <a:avLst/>
              <a:gdLst/>
              <a:ahLst/>
              <a:cxnLst/>
              <a:rect l="l" t="t" r="r" b="b"/>
              <a:pathLst>
                <a:path w="491489" h="466725">
                  <a:moveTo>
                    <a:pt x="260184" y="46558"/>
                  </a:moveTo>
                  <a:lnTo>
                    <a:pt x="231051" y="17221"/>
                  </a:lnTo>
                  <a:lnTo>
                    <a:pt x="231051" y="47701"/>
                  </a:lnTo>
                  <a:lnTo>
                    <a:pt x="221335" y="222199"/>
                  </a:lnTo>
                  <a:lnTo>
                    <a:pt x="221107" y="224485"/>
                  </a:lnTo>
                  <a:lnTo>
                    <a:pt x="221056" y="225056"/>
                  </a:lnTo>
                  <a:lnTo>
                    <a:pt x="220192" y="238760"/>
                  </a:lnTo>
                  <a:lnTo>
                    <a:pt x="219049" y="240474"/>
                  </a:lnTo>
                  <a:lnTo>
                    <a:pt x="217627" y="242189"/>
                  </a:lnTo>
                  <a:lnTo>
                    <a:pt x="208203" y="245046"/>
                  </a:lnTo>
                  <a:lnTo>
                    <a:pt x="205054" y="245897"/>
                  </a:lnTo>
                  <a:lnTo>
                    <a:pt x="199351" y="247611"/>
                  </a:lnTo>
                  <a:lnTo>
                    <a:pt x="195059" y="252755"/>
                  </a:lnTo>
                  <a:lnTo>
                    <a:pt x="194779" y="259041"/>
                  </a:lnTo>
                  <a:lnTo>
                    <a:pt x="183921" y="425831"/>
                  </a:lnTo>
                  <a:lnTo>
                    <a:pt x="183654" y="432104"/>
                  </a:lnTo>
                  <a:lnTo>
                    <a:pt x="183642" y="432396"/>
                  </a:lnTo>
                  <a:lnTo>
                    <a:pt x="178206" y="437248"/>
                  </a:lnTo>
                  <a:lnTo>
                    <a:pt x="81965" y="437248"/>
                  </a:lnTo>
                  <a:lnTo>
                    <a:pt x="76822" y="432104"/>
                  </a:lnTo>
                  <a:lnTo>
                    <a:pt x="76250" y="425831"/>
                  </a:lnTo>
                  <a:lnTo>
                    <a:pt x="65405" y="259041"/>
                  </a:lnTo>
                  <a:lnTo>
                    <a:pt x="65239" y="255689"/>
                  </a:lnTo>
                  <a:lnTo>
                    <a:pt x="65227" y="255460"/>
                  </a:lnTo>
                  <a:lnTo>
                    <a:pt x="65112" y="253047"/>
                  </a:lnTo>
                  <a:lnTo>
                    <a:pt x="60833" y="247904"/>
                  </a:lnTo>
                  <a:lnTo>
                    <a:pt x="55118" y="245897"/>
                  </a:lnTo>
                  <a:lnTo>
                    <a:pt x="51981" y="245046"/>
                  </a:lnTo>
                  <a:lnTo>
                    <a:pt x="42837" y="242189"/>
                  </a:lnTo>
                  <a:lnTo>
                    <a:pt x="41414" y="240474"/>
                  </a:lnTo>
                  <a:lnTo>
                    <a:pt x="40271" y="238760"/>
                  </a:lnTo>
                  <a:lnTo>
                    <a:pt x="39700" y="229336"/>
                  </a:lnTo>
                  <a:lnTo>
                    <a:pt x="39408" y="225056"/>
                  </a:lnTo>
                  <a:lnTo>
                    <a:pt x="29464" y="49123"/>
                  </a:lnTo>
                  <a:lnTo>
                    <a:pt x="29413" y="47409"/>
                  </a:lnTo>
                  <a:lnTo>
                    <a:pt x="68414" y="35242"/>
                  </a:lnTo>
                  <a:lnTo>
                    <a:pt x="79400" y="31699"/>
                  </a:lnTo>
                  <a:lnTo>
                    <a:pt x="120243" y="69977"/>
                  </a:lnTo>
                  <a:lnTo>
                    <a:pt x="125945" y="75107"/>
                  </a:lnTo>
                  <a:lnTo>
                    <a:pt x="134518" y="75107"/>
                  </a:lnTo>
                  <a:lnTo>
                    <a:pt x="140220" y="69977"/>
                  </a:lnTo>
                  <a:lnTo>
                    <a:pt x="172732" y="39738"/>
                  </a:lnTo>
                  <a:lnTo>
                    <a:pt x="181063" y="31991"/>
                  </a:lnTo>
                  <a:lnTo>
                    <a:pt x="192049" y="35521"/>
                  </a:lnTo>
                  <a:lnTo>
                    <a:pt x="231051" y="47701"/>
                  </a:lnTo>
                  <a:lnTo>
                    <a:pt x="231051" y="17221"/>
                  </a:lnTo>
                  <a:lnTo>
                    <a:pt x="181927" y="1714"/>
                  </a:lnTo>
                  <a:lnTo>
                    <a:pt x="176784" y="0"/>
                  </a:lnTo>
                  <a:lnTo>
                    <a:pt x="171348" y="1435"/>
                  </a:lnTo>
                  <a:lnTo>
                    <a:pt x="167360" y="4864"/>
                  </a:lnTo>
                  <a:lnTo>
                    <a:pt x="130225" y="39712"/>
                  </a:lnTo>
                  <a:lnTo>
                    <a:pt x="121704" y="31699"/>
                  </a:lnTo>
                  <a:lnTo>
                    <a:pt x="89103" y="1143"/>
                  </a:lnTo>
                  <a:lnTo>
                    <a:pt x="83680" y="0"/>
                  </a:lnTo>
                  <a:lnTo>
                    <a:pt x="78536" y="1714"/>
                  </a:lnTo>
                  <a:lnTo>
                    <a:pt x="41833" y="13462"/>
                  </a:lnTo>
                  <a:lnTo>
                    <a:pt x="5143" y="29997"/>
                  </a:lnTo>
                  <a:lnTo>
                    <a:pt x="0" y="46558"/>
                  </a:lnTo>
                  <a:lnTo>
                    <a:pt x="9575" y="222199"/>
                  </a:lnTo>
                  <a:lnTo>
                    <a:pt x="15951" y="255460"/>
                  </a:lnTo>
                  <a:lnTo>
                    <a:pt x="16027" y="255689"/>
                  </a:lnTo>
                  <a:lnTo>
                    <a:pt x="23850" y="264210"/>
                  </a:lnTo>
                  <a:lnTo>
                    <a:pt x="36842" y="270751"/>
                  </a:lnTo>
                  <a:lnTo>
                    <a:pt x="47129" y="427824"/>
                  </a:lnTo>
                  <a:lnTo>
                    <a:pt x="51142" y="443052"/>
                  </a:lnTo>
                  <a:lnTo>
                    <a:pt x="60223" y="455383"/>
                  </a:lnTo>
                  <a:lnTo>
                    <a:pt x="73101" y="463651"/>
                  </a:lnTo>
                  <a:lnTo>
                    <a:pt x="88531" y="466674"/>
                  </a:lnTo>
                  <a:lnTo>
                    <a:pt x="171640" y="466674"/>
                  </a:lnTo>
                  <a:lnTo>
                    <a:pt x="209029" y="443052"/>
                  </a:lnTo>
                  <a:lnTo>
                    <a:pt x="223329" y="270751"/>
                  </a:lnTo>
                  <a:lnTo>
                    <a:pt x="236321" y="264045"/>
                  </a:lnTo>
                  <a:lnTo>
                    <a:pt x="244144" y="255460"/>
                  </a:lnTo>
                  <a:lnTo>
                    <a:pt x="248208" y="243840"/>
                  </a:lnTo>
                  <a:lnTo>
                    <a:pt x="248272" y="243674"/>
                  </a:lnTo>
                  <a:lnTo>
                    <a:pt x="250177" y="227342"/>
                  </a:lnTo>
                  <a:lnTo>
                    <a:pt x="260184" y="49123"/>
                  </a:lnTo>
                  <a:lnTo>
                    <a:pt x="260184" y="46558"/>
                  </a:lnTo>
                  <a:close/>
                </a:path>
                <a:path w="491489" h="466725">
                  <a:moveTo>
                    <a:pt x="491223" y="46266"/>
                  </a:moveTo>
                  <a:lnTo>
                    <a:pt x="489915" y="37426"/>
                  </a:lnTo>
                  <a:lnTo>
                    <a:pt x="487146" y="31991"/>
                  </a:lnTo>
                  <a:lnTo>
                    <a:pt x="486117" y="29959"/>
                  </a:lnTo>
                  <a:lnTo>
                    <a:pt x="480009" y="24142"/>
                  </a:lnTo>
                  <a:lnTo>
                    <a:pt x="471805" y="20281"/>
                  </a:lnTo>
                  <a:lnTo>
                    <a:pt x="412978" y="1714"/>
                  </a:lnTo>
                  <a:lnTo>
                    <a:pt x="407835" y="0"/>
                  </a:lnTo>
                  <a:lnTo>
                    <a:pt x="402412" y="1435"/>
                  </a:lnTo>
                  <a:lnTo>
                    <a:pt x="398411" y="4864"/>
                  </a:lnTo>
                  <a:lnTo>
                    <a:pt x="361276" y="39700"/>
                  </a:lnTo>
                  <a:lnTo>
                    <a:pt x="353060" y="31991"/>
                  </a:lnTo>
                  <a:lnTo>
                    <a:pt x="320154" y="1143"/>
                  </a:lnTo>
                  <a:lnTo>
                    <a:pt x="314731" y="0"/>
                  </a:lnTo>
                  <a:lnTo>
                    <a:pt x="309587" y="1714"/>
                  </a:lnTo>
                  <a:lnTo>
                    <a:pt x="299593" y="4864"/>
                  </a:lnTo>
                  <a:lnTo>
                    <a:pt x="279603" y="11430"/>
                  </a:lnTo>
                  <a:lnTo>
                    <a:pt x="275310" y="19431"/>
                  </a:lnTo>
                  <a:lnTo>
                    <a:pt x="280454" y="34848"/>
                  </a:lnTo>
                  <a:lnTo>
                    <a:pt x="288455" y="39128"/>
                  </a:lnTo>
                  <a:lnTo>
                    <a:pt x="296164" y="36563"/>
                  </a:lnTo>
                  <a:lnTo>
                    <a:pt x="301586" y="34848"/>
                  </a:lnTo>
                  <a:lnTo>
                    <a:pt x="306438" y="33134"/>
                  </a:lnTo>
                  <a:lnTo>
                    <a:pt x="310438" y="31991"/>
                  </a:lnTo>
                  <a:lnTo>
                    <a:pt x="351282" y="70269"/>
                  </a:lnTo>
                  <a:lnTo>
                    <a:pt x="356997" y="75399"/>
                  </a:lnTo>
                  <a:lnTo>
                    <a:pt x="365569" y="75399"/>
                  </a:lnTo>
                  <a:lnTo>
                    <a:pt x="371271" y="70269"/>
                  </a:lnTo>
                  <a:lnTo>
                    <a:pt x="403885" y="39700"/>
                  </a:lnTo>
                  <a:lnTo>
                    <a:pt x="412115" y="31991"/>
                  </a:lnTo>
                  <a:lnTo>
                    <a:pt x="462089" y="47701"/>
                  </a:lnTo>
                  <a:lnTo>
                    <a:pt x="452386" y="222199"/>
                  </a:lnTo>
                  <a:lnTo>
                    <a:pt x="452208" y="223913"/>
                  </a:lnTo>
                  <a:lnTo>
                    <a:pt x="452094" y="225056"/>
                  </a:lnTo>
                  <a:lnTo>
                    <a:pt x="436105" y="245897"/>
                  </a:lnTo>
                  <a:lnTo>
                    <a:pt x="430390" y="247611"/>
                  </a:lnTo>
                  <a:lnTo>
                    <a:pt x="426110" y="252755"/>
                  </a:lnTo>
                  <a:lnTo>
                    <a:pt x="426085" y="253047"/>
                  </a:lnTo>
                  <a:lnTo>
                    <a:pt x="425970" y="255612"/>
                  </a:lnTo>
                  <a:lnTo>
                    <a:pt x="425856" y="258178"/>
                  </a:lnTo>
                  <a:lnTo>
                    <a:pt x="425818" y="259041"/>
                  </a:lnTo>
                  <a:lnTo>
                    <a:pt x="414972" y="425831"/>
                  </a:lnTo>
                  <a:lnTo>
                    <a:pt x="414426" y="432104"/>
                  </a:lnTo>
                  <a:lnTo>
                    <a:pt x="414401" y="432396"/>
                  </a:lnTo>
                  <a:lnTo>
                    <a:pt x="408978" y="437248"/>
                  </a:lnTo>
                  <a:lnTo>
                    <a:pt x="313309" y="437248"/>
                  </a:lnTo>
                  <a:lnTo>
                    <a:pt x="296164" y="259041"/>
                  </a:lnTo>
                  <a:lnTo>
                    <a:pt x="295871" y="253047"/>
                  </a:lnTo>
                  <a:lnTo>
                    <a:pt x="291020" y="247904"/>
                  </a:lnTo>
                  <a:lnTo>
                    <a:pt x="285305" y="245897"/>
                  </a:lnTo>
                  <a:lnTo>
                    <a:pt x="277596" y="243332"/>
                  </a:lnTo>
                  <a:lnTo>
                    <a:pt x="269887" y="247611"/>
                  </a:lnTo>
                  <a:lnTo>
                    <a:pt x="267322" y="255320"/>
                  </a:lnTo>
                  <a:lnTo>
                    <a:pt x="266471" y="258178"/>
                  </a:lnTo>
                  <a:lnTo>
                    <a:pt x="266471" y="261315"/>
                  </a:lnTo>
                  <a:lnTo>
                    <a:pt x="267322" y="263893"/>
                  </a:lnTo>
                  <a:lnTo>
                    <a:pt x="278168" y="427824"/>
                  </a:lnTo>
                  <a:lnTo>
                    <a:pt x="282143" y="443052"/>
                  </a:lnTo>
                  <a:lnTo>
                    <a:pt x="291160" y="455383"/>
                  </a:lnTo>
                  <a:lnTo>
                    <a:pt x="304038" y="463638"/>
                  </a:lnTo>
                  <a:lnTo>
                    <a:pt x="319582" y="466661"/>
                  </a:lnTo>
                  <a:lnTo>
                    <a:pt x="402691" y="466661"/>
                  </a:lnTo>
                  <a:lnTo>
                    <a:pt x="440080" y="443052"/>
                  </a:lnTo>
                  <a:lnTo>
                    <a:pt x="454380" y="270751"/>
                  </a:lnTo>
                  <a:lnTo>
                    <a:pt x="467372" y="264083"/>
                  </a:lnTo>
                  <a:lnTo>
                    <a:pt x="475195" y="255612"/>
                  </a:lnTo>
                  <a:lnTo>
                    <a:pt x="479310" y="243916"/>
                  </a:lnTo>
                  <a:lnTo>
                    <a:pt x="481228" y="227622"/>
                  </a:lnTo>
                  <a:lnTo>
                    <a:pt x="481228" y="226479"/>
                  </a:lnTo>
                  <a:lnTo>
                    <a:pt x="481520" y="223913"/>
                  </a:lnTo>
                  <a:lnTo>
                    <a:pt x="491223" y="48844"/>
                  </a:lnTo>
                  <a:lnTo>
                    <a:pt x="491223" y="46266"/>
                  </a:lnTo>
                  <a:close/>
                </a:path>
              </a:pathLst>
            </a:custGeom>
            <a:solidFill>
              <a:srgbClr val="38B5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2625" y="4012786"/>
              <a:ext cx="142798" cy="142798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6881524" y="3948441"/>
            <a:ext cx="737870" cy="739775"/>
            <a:chOff x="6881524" y="3948441"/>
            <a:chExt cx="737870" cy="739775"/>
          </a:xfrm>
        </p:grpSpPr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53942" y="3996719"/>
              <a:ext cx="164947" cy="74942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6881520" y="3948442"/>
              <a:ext cx="737870" cy="739775"/>
            </a:xfrm>
            <a:custGeom>
              <a:avLst/>
              <a:gdLst/>
              <a:ahLst/>
              <a:cxnLst/>
              <a:rect l="l" t="t" r="r" b="b"/>
              <a:pathLst>
                <a:path w="737870" h="739775">
                  <a:moveTo>
                    <a:pt x="250812" y="125476"/>
                  </a:moveTo>
                  <a:lnTo>
                    <a:pt x="199351" y="127177"/>
                  </a:lnTo>
                  <a:lnTo>
                    <a:pt x="163563" y="156616"/>
                  </a:lnTo>
                  <a:lnTo>
                    <a:pt x="133134" y="190881"/>
                  </a:lnTo>
                  <a:lnTo>
                    <a:pt x="108458" y="229222"/>
                  </a:lnTo>
                  <a:lnTo>
                    <a:pt x="89954" y="270891"/>
                  </a:lnTo>
                  <a:lnTo>
                    <a:pt x="78003" y="315125"/>
                  </a:lnTo>
                  <a:lnTo>
                    <a:pt x="73037" y="361200"/>
                  </a:lnTo>
                  <a:lnTo>
                    <a:pt x="75425" y="408368"/>
                  </a:lnTo>
                  <a:lnTo>
                    <a:pt x="29489" y="383514"/>
                  </a:lnTo>
                  <a:lnTo>
                    <a:pt x="17767" y="405193"/>
                  </a:lnTo>
                  <a:lnTo>
                    <a:pt x="87896" y="443141"/>
                  </a:lnTo>
                  <a:lnTo>
                    <a:pt x="89916" y="443649"/>
                  </a:lnTo>
                  <a:lnTo>
                    <a:pt x="91960" y="443649"/>
                  </a:lnTo>
                  <a:lnTo>
                    <a:pt x="98767" y="443649"/>
                  </a:lnTo>
                  <a:lnTo>
                    <a:pt x="104279" y="438124"/>
                  </a:lnTo>
                  <a:lnTo>
                    <a:pt x="104178" y="429539"/>
                  </a:lnTo>
                  <a:lnTo>
                    <a:pt x="97802" y="382600"/>
                  </a:lnTo>
                  <a:lnTo>
                    <a:pt x="99466" y="337146"/>
                  </a:lnTo>
                  <a:lnTo>
                    <a:pt x="108546" y="293166"/>
                  </a:lnTo>
                  <a:lnTo>
                    <a:pt x="124650" y="251523"/>
                  </a:lnTo>
                  <a:lnTo>
                    <a:pt x="147345" y="213067"/>
                  </a:lnTo>
                  <a:lnTo>
                    <a:pt x="176212" y="178663"/>
                  </a:lnTo>
                  <a:lnTo>
                    <a:pt x="210845" y="149186"/>
                  </a:lnTo>
                  <a:lnTo>
                    <a:pt x="250812" y="125476"/>
                  </a:lnTo>
                  <a:close/>
                </a:path>
                <a:path w="737870" h="739775">
                  <a:moveTo>
                    <a:pt x="331724" y="640829"/>
                  </a:moveTo>
                  <a:lnTo>
                    <a:pt x="295833" y="640829"/>
                  </a:lnTo>
                  <a:lnTo>
                    <a:pt x="301142" y="623366"/>
                  </a:lnTo>
                  <a:lnTo>
                    <a:pt x="301142" y="605497"/>
                  </a:lnTo>
                  <a:lnTo>
                    <a:pt x="247624" y="530580"/>
                  </a:lnTo>
                  <a:lnTo>
                    <a:pt x="196316" y="495122"/>
                  </a:lnTo>
                  <a:lnTo>
                    <a:pt x="134594" y="486257"/>
                  </a:lnTo>
                  <a:lnTo>
                    <a:pt x="61061" y="492937"/>
                  </a:lnTo>
                  <a:lnTo>
                    <a:pt x="0" y="492937"/>
                  </a:lnTo>
                  <a:lnTo>
                    <a:pt x="0" y="517588"/>
                  </a:lnTo>
                  <a:lnTo>
                    <a:pt x="62738" y="517537"/>
                  </a:lnTo>
                  <a:lnTo>
                    <a:pt x="136829" y="510806"/>
                  </a:lnTo>
                  <a:lnTo>
                    <a:pt x="162674" y="511517"/>
                  </a:lnTo>
                  <a:lnTo>
                    <a:pt x="209867" y="530021"/>
                  </a:lnTo>
                  <a:lnTo>
                    <a:pt x="267652" y="589661"/>
                  </a:lnTo>
                  <a:lnTo>
                    <a:pt x="277114" y="613092"/>
                  </a:lnTo>
                  <a:lnTo>
                    <a:pt x="275399" y="625627"/>
                  </a:lnTo>
                  <a:lnTo>
                    <a:pt x="269328" y="637133"/>
                  </a:lnTo>
                  <a:lnTo>
                    <a:pt x="198386" y="589762"/>
                  </a:lnTo>
                  <a:lnTo>
                    <a:pt x="190728" y="591223"/>
                  </a:lnTo>
                  <a:lnTo>
                    <a:pt x="183070" y="602475"/>
                  </a:lnTo>
                  <a:lnTo>
                    <a:pt x="184518" y="610146"/>
                  </a:lnTo>
                  <a:lnTo>
                    <a:pt x="266344" y="664756"/>
                  </a:lnTo>
                  <a:lnTo>
                    <a:pt x="268706" y="665467"/>
                  </a:lnTo>
                  <a:lnTo>
                    <a:pt x="331724" y="665467"/>
                  </a:lnTo>
                  <a:lnTo>
                    <a:pt x="331724" y="640829"/>
                  </a:lnTo>
                  <a:close/>
                </a:path>
                <a:path w="737870" h="739775">
                  <a:moveTo>
                    <a:pt x="394690" y="136994"/>
                  </a:moveTo>
                  <a:lnTo>
                    <a:pt x="381711" y="135915"/>
                  </a:lnTo>
                  <a:lnTo>
                    <a:pt x="368693" y="135547"/>
                  </a:lnTo>
                  <a:lnTo>
                    <a:pt x="321564" y="140322"/>
                  </a:lnTo>
                  <a:lnTo>
                    <a:pt x="277634" y="153987"/>
                  </a:lnTo>
                  <a:lnTo>
                    <a:pt x="237871" y="175602"/>
                  </a:lnTo>
                  <a:lnTo>
                    <a:pt x="203200" y="204216"/>
                  </a:lnTo>
                  <a:lnTo>
                    <a:pt x="174586" y="238874"/>
                  </a:lnTo>
                  <a:lnTo>
                    <a:pt x="152971" y="278650"/>
                  </a:lnTo>
                  <a:lnTo>
                    <a:pt x="139306" y="322580"/>
                  </a:lnTo>
                  <a:lnTo>
                    <a:pt x="134543" y="369697"/>
                  </a:lnTo>
                  <a:lnTo>
                    <a:pt x="135343" y="389318"/>
                  </a:lnTo>
                  <a:lnTo>
                    <a:pt x="137795" y="408762"/>
                  </a:lnTo>
                  <a:lnTo>
                    <a:pt x="141859" y="427939"/>
                  </a:lnTo>
                  <a:lnTo>
                    <a:pt x="147548" y="446722"/>
                  </a:lnTo>
                  <a:lnTo>
                    <a:pt x="170827" y="438594"/>
                  </a:lnTo>
                  <a:lnTo>
                    <a:pt x="165747" y="421792"/>
                  </a:lnTo>
                  <a:lnTo>
                    <a:pt x="162090" y="404647"/>
                  </a:lnTo>
                  <a:lnTo>
                    <a:pt x="159905" y="387248"/>
                  </a:lnTo>
                  <a:lnTo>
                    <a:pt x="159194" y="369697"/>
                  </a:lnTo>
                  <a:lnTo>
                    <a:pt x="164731" y="321729"/>
                  </a:lnTo>
                  <a:lnTo>
                    <a:pt x="180517" y="277647"/>
                  </a:lnTo>
                  <a:lnTo>
                    <a:pt x="205270" y="238747"/>
                  </a:lnTo>
                  <a:lnTo>
                    <a:pt x="237731" y="206286"/>
                  </a:lnTo>
                  <a:lnTo>
                    <a:pt x="276631" y="181533"/>
                  </a:lnTo>
                  <a:lnTo>
                    <a:pt x="320713" y="165747"/>
                  </a:lnTo>
                  <a:lnTo>
                    <a:pt x="368693" y="160197"/>
                  </a:lnTo>
                  <a:lnTo>
                    <a:pt x="376466" y="160197"/>
                  </a:lnTo>
                  <a:lnTo>
                    <a:pt x="384251" y="160629"/>
                  </a:lnTo>
                  <a:lnTo>
                    <a:pt x="391985" y="161480"/>
                  </a:lnTo>
                  <a:lnTo>
                    <a:pt x="394690" y="136994"/>
                  </a:lnTo>
                  <a:close/>
                </a:path>
                <a:path w="737870" h="739775">
                  <a:moveTo>
                    <a:pt x="491909" y="727252"/>
                  </a:moveTo>
                  <a:lnTo>
                    <a:pt x="485673" y="693978"/>
                  </a:lnTo>
                  <a:lnTo>
                    <a:pt x="467791" y="666635"/>
                  </a:lnTo>
                  <a:lnTo>
                    <a:pt x="440956" y="647992"/>
                  </a:lnTo>
                  <a:lnTo>
                    <a:pt x="406666" y="640816"/>
                  </a:lnTo>
                  <a:lnTo>
                    <a:pt x="356362" y="640816"/>
                  </a:lnTo>
                  <a:lnTo>
                    <a:pt x="356362" y="665467"/>
                  </a:lnTo>
                  <a:lnTo>
                    <a:pt x="406666" y="665467"/>
                  </a:lnTo>
                  <a:lnTo>
                    <a:pt x="427494" y="669150"/>
                  </a:lnTo>
                  <a:lnTo>
                    <a:pt x="445325" y="679399"/>
                  </a:lnTo>
                  <a:lnTo>
                    <a:pt x="458711" y="694994"/>
                  </a:lnTo>
                  <a:lnTo>
                    <a:pt x="466229" y="714756"/>
                  </a:lnTo>
                  <a:lnTo>
                    <a:pt x="250558" y="714756"/>
                  </a:lnTo>
                  <a:lnTo>
                    <a:pt x="65608" y="616661"/>
                  </a:lnTo>
                  <a:lnTo>
                    <a:pt x="63627" y="616178"/>
                  </a:lnTo>
                  <a:lnTo>
                    <a:pt x="0" y="616178"/>
                  </a:lnTo>
                  <a:lnTo>
                    <a:pt x="0" y="640816"/>
                  </a:lnTo>
                  <a:lnTo>
                    <a:pt x="58547" y="640816"/>
                  </a:lnTo>
                  <a:lnTo>
                    <a:pt x="243497" y="738924"/>
                  </a:lnTo>
                  <a:lnTo>
                    <a:pt x="245478" y="739406"/>
                  </a:lnTo>
                  <a:lnTo>
                    <a:pt x="486333" y="739406"/>
                  </a:lnTo>
                  <a:lnTo>
                    <a:pt x="491820" y="733996"/>
                  </a:lnTo>
                  <a:lnTo>
                    <a:pt x="491909" y="727252"/>
                  </a:lnTo>
                  <a:close/>
                </a:path>
                <a:path w="737870" h="739775">
                  <a:moveTo>
                    <a:pt x="528891" y="313601"/>
                  </a:moveTo>
                  <a:lnTo>
                    <a:pt x="523367" y="308089"/>
                  </a:lnTo>
                  <a:lnTo>
                    <a:pt x="430301" y="308089"/>
                  </a:lnTo>
                  <a:lnTo>
                    <a:pt x="430301" y="215023"/>
                  </a:lnTo>
                  <a:lnTo>
                    <a:pt x="424789" y="209499"/>
                  </a:lnTo>
                  <a:lnTo>
                    <a:pt x="417982" y="209499"/>
                  </a:lnTo>
                  <a:lnTo>
                    <a:pt x="312585" y="209499"/>
                  </a:lnTo>
                  <a:lnTo>
                    <a:pt x="307073" y="215023"/>
                  </a:lnTo>
                  <a:lnTo>
                    <a:pt x="307073" y="308089"/>
                  </a:lnTo>
                  <a:lnTo>
                    <a:pt x="282422" y="308089"/>
                  </a:lnTo>
                  <a:lnTo>
                    <a:pt x="282422" y="332740"/>
                  </a:lnTo>
                  <a:lnTo>
                    <a:pt x="326199" y="332740"/>
                  </a:lnTo>
                  <a:lnTo>
                    <a:pt x="331724" y="327228"/>
                  </a:lnTo>
                  <a:lnTo>
                    <a:pt x="331724" y="234149"/>
                  </a:lnTo>
                  <a:lnTo>
                    <a:pt x="405650" y="234149"/>
                  </a:lnTo>
                  <a:lnTo>
                    <a:pt x="405650" y="327228"/>
                  </a:lnTo>
                  <a:lnTo>
                    <a:pt x="411175" y="332740"/>
                  </a:lnTo>
                  <a:lnTo>
                    <a:pt x="504240" y="332740"/>
                  </a:lnTo>
                  <a:lnTo>
                    <a:pt x="504240" y="406679"/>
                  </a:lnTo>
                  <a:lnTo>
                    <a:pt x="411175" y="406679"/>
                  </a:lnTo>
                  <a:lnTo>
                    <a:pt x="405650" y="412191"/>
                  </a:lnTo>
                  <a:lnTo>
                    <a:pt x="405650" y="505269"/>
                  </a:lnTo>
                  <a:lnTo>
                    <a:pt x="331724" y="505269"/>
                  </a:lnTo>
                  <a:lnTo>
                    <a:pt x="331724" y="412191"/>
                  </a:lnTo>
                  <a:lnTo>
                    <a:pt x="326199" y="406679"/>
                  </a:lnTo>
                  <a:lnTo>
                    <a:pt x="233121" y="406679"/>
                  </a:lnTo>
                  <a:lnTo>
                    <a:pt x="233121" y="332740"/>
                  </a:lnTo>
                  <a:lnTo>
                    <a:pt x="257771" y="332740"/>
                  </a:lnTo>
                  <a:lnTo>
                    <a:pt x="257771" y="308089"/>
                  </a:lnTo>
                  <a:lnTo>
                    <a:pt x="213995" y="308089"/>
                  </a:lnTo>
                  <a:lnTo>
                    <a:pt x="208483" y="313601"/>
                  </a:lnTo>
                  <a:lnTo>
                    <a:pt x="208483" y="425805"/>
                  </a:lnTo>
                  <a:lnTo>
                    <a:pt x="213995" y="431330"/>
                  </a:lnTo>
                  <a:lnTo>
                    <a:pt x="307073" y="431330"/>
                  </a:lnTo>
                  <a:lnTo>
                    <a:pt x="307073" y="524395"/>
                  </a:lnTo>
                  <a:lnTo>
                    <a:pt x="312585" y="529907"/>
                  </a:lnTo>
                  <a:lnTo>
                    <a:pt x="424789" y="529907"/>
                  </a:lnTo>
                  <a:lnTo>
                    <a:pt x="430301" y="524395"/>
                  </a:lnTo>
                  <a:lnTo>
                    <a:pt x="430301" y="431330"/>
                  </a:lnTo>
                  <a:lnTo>
                    <a:pt x="523367" y="431330"/>
                  </a:lnTo>
                  <a:lnTo>
                    <a:pt x="528891" y="425805"/>
                  </a:lnTo>
                  <a:lnTo>
                    <a:pt x="528891" y="313601"/>
                  </a:lnTo>
                  <a:close/>
                </a:path>
                <a:path w="737870" h="739775">
                  <a:moveTo>
                    <a:pt x="602830" y="369709"/>
                  </a:moveTo>
                  <a:lnTo>
                    <a:pt x="602030" y="350088"/>
                  </a:lnTo>
                  <a:lnTo>
                    <a:pt x="599579" y="330644"/>
                  </a:lnTo>
                  <a:lnTo>
                    <a:pt x="595503" y="311480"/>
                  </a:lnTo>
                  <a:lnTo>
                    <a:pt x="589826" y="292684"/>
                  </a:lnTo>
                  <a:lnTo>
                    <a:pt x="566547" y="300812"/>
                  </a:lnTo>
                  <a:lnTo>
                    <a:pt x="571627" y="317614"/>
                  </a:lnTo>
                  <a:lnTo>
                    <a:pt x="575271" y="334759"/>
                  </a:lnTo>
                  <a:lnTo>
                    <a:pt x="577469" y="352158"/>
                  </a:lnTo>
                  <a:lnTo>
                    <a:pt x="578180" y="369709"/>
                  </a:lnTo>
                  <a:lnTo>
                    <a:pt x="572643" y="417677"/>
                  </a:lnTo>
                  <a:lnTo>
                    <a:pt x="556856" y="461759"/>
                  </a:lnTo>
                  <a:lnTo>
                    <a:pt x="532104" y="500659"/>
                  </a:lnTo>
                  <a:lnTo>
                    <a:pt x="499630" y="533120"/>
                  </a:lnTo>
                  <a:lnTo>
                    <a:pt x="460730" y="557872"/>
                  </a:lnTo>
                  <a:lnTo>
                    <a:pt x="416661" y="573659"/>
                  </a:lnTo>
                  <a:lnTo>
                    <a:pt x="368681" y="579208"/>
                  </a:lnTo>
                  <a:lnTo>
                    <a:pt x="360908" y="579208"/>
                  </a:lnTo>
                  <a:lnTo>
                    <a:pt x="353123" y="578777"/>
                  </a:lnTo>
                  <a:lnTo>
                    <a:pt x="345401" y="577926"/>
                  </a:lnTo>
                  <a:lnTo>
                    <a:pt x="342684" y="602411"/>
                  </a:lnTo>
                  <a:lnTo>
                    <a:pt x="355663" y="603491"/>
                  </a:lnTo>
                  <a:lnTo>
                    <a:pt x="368681" y="603846"/>
                  </a:lnTo>
                  <a:lnTo>
                    <a:pt x="415810" y="599071"/>
                  </a:lnTo>
                  <a:lnTo>
                    <a:pt x="459740" y="585419"/>
                  </a:lnTo>
                  <a:lnTo>
                    <a:pt x="499516" y="563803"/>
                  </a:lnTo>
                  <a:lnTo>
                    <a:pt x="534174" y="535190"/>
                  </a:lnTo>
                  <a:lnTo>
                    <a:pt x="562787" y="500519"/>
                  </a:lnTo>
                  <a:lnTo>
                    <a:pt x="584403" y="460756"/>
                  </a:lnTo>
                  <a:lnTo>
                    <a:pt x="598068" y="416839"/>
                  </a:lnTo>
                  <a:lnTo>
                    <a:pt x="602830" y="369709"/>
                  </a:lnTo>
                  <a:close/>
                </a:path>
                <a:path w="737870" h="739775">
                  <a:moveTo>
                    <a:pt x="707961" y="322287"/>
                  </a:moveTo>
                  <a:lnTo>
                    <a:pt x="644626" y="282625"/>
                  </a:lnTo>
                  <a:lnTo>
                    <a:pt x="639127" y="282841"/>
                  </a:lnTo>
                  <a:lnTo>
                    <a:pt x="635050" y="285851"/>
                  </a:lnTo>
                  <a:lnTo>
                    <a:pt x="630974" y="288861"/>
                  </a:lnTo>
                  <a:lnTo>
                    <a:pt x="629170" y="294068"/>
                  </a:lnTo>
                  <a:lnTo>
                    <a:pt x="630478" y="298970"/>
                  </a:lnTo>
                  <a:lnTo>
                    <a:pt x="638670" y="344563"/>
                  </a:lnTo>
                  <a:lnTo>
                    <a:pt x="639064" y="389890"/>
                  </a:lnTo>
                  <a:lnTo>
                    <a:pt x="632015" y="434098"/>
                  </a:lnTo>
                  <a:lnTo>
                    <a:pt x="617918" y="476313"/>
                  </a:lnTo>
                  <a:lnTo>
                    <a:pt x="597115" y="515658"/>
                  </a:lnTo>
                  <a:lnTo>
                    <a:pt x="570014" y="551281"/>
                  </a:lnTo>
                  <a:lnTo>
                    <a:pt x="536968" y="582307"/>
                  </a:lnTo>
                  <a:lnTo>
                    <a:pt x="498335" y="607860"/>
                  </a:lnTo>
                  <a:lnTo>
                    <a:pt x="510146" y="629500"/>
                  </a:lnTo>
                  <a:lnTo>
                    <a:pt x="549148" y="604075"/>
                  </a:lnTo>
                  <a:lnTo>
                    <a:pt x="583082" y="573443"/>
                  </a:lnTo>
                  <a:lnTo>
                    <a:pt x="611606" y="538365"/>
                  </a:lnTo>
                  <a:lnTo>
                    <a:pt x="634365" y="499554"/>
                  </a:lnTo>
                  <a:lnTo>
                    <a:pt x="651002" y="457746"/>
                  </a:lnTo>
                  <a:lnTo>
                    <a:pt x="661149" y="413677"/>
                  </a:lnTo>
                  <a:lnTo>
                    <a:pt x="664464" y="368084"/>
                  </a:lnTo>
                  <a:lnTo>
                    <a:pt x="660565" y="321678"/>
                  </a:lnTo>
                  <a:lnTo>
                    <a:pt x="694867" y="343166"/>
                  </a:lnTo>
                  <a:lnTo>
                    <a:pt x="707961" y="322287"/>
                  </a:lnTo>
                  <a:close/>
                </a:path>
                <a:path w="737870" h="739775">
                  <a:moveTo>
                    <a:pt x="737362" y="221818"/>
                  </a:moveTo>
                  <a:lnTo>
                    <a:pt x="674636" y="221869"/>
                  </a:lnTo>
                  <a:lnTo>
                    <a:pt x="600544" y="228600"/>
                  </a:lnTo>
                  <a:lnTo>
                    <a:pt x="574700" y="227888"/>
                  </a:lnTo>
                  <a:lnTo>
                    <a:pt x="527507" y="209384"/>
                  </a:lnTo>
                  <a:lnTo>
                    <a:pt x="469722" y="149745"/>
                  </a:lnTo>
                  <a:lnTo>
                    <a:pt x="460260" y="126314"/>
                  </a:lnTo>
                  <a:lnTo>
                    <a:pt x="461975" y="113779"/>
                  </a:lnTo>
                  <a:lnTo>
                    <a:pt x="468058" y="102273"/>
                  </a:lnTo>
                  <a:lnTo>
                    <a:pt x="538988" y="149644"/>
                  </a:lnTo>
                  <a:lnTo>
                    <a:pt x="546646" y="148183"/>
                  </a:lnTo>
                  <a:lnTo>
                    <a:pt x="554316" y="136944"/>
                  </a:lnTo>
                  <a:lnTo>
                    <a:pt x="552856" y="129273"/>
                  </a:lnTo>
                  <a:lnTo>
                    <a:pt x="471017" y="74637"/>
                  </a:lnTo>
                  <a:lnTo>
                    <a:pt x="468630" y="73926"/>
                  </a:lnTo>
                  <a:lnTo>
                    <a:pt x="330695" y="73939"/>
                  </a:lnTo>
                  <a:lnTo>
                    <a:pt x="309880" y="70256"/>
                  </a:lnTo>
                  <a:lnTo>
                    <a:pt x="292049" y="60020"/>
                  </a:lnTo>
                  <a:lnTo>
                    <a:pt x="278650" y="44411"/>
                  </a:lnTo>
                  <a:lnTo>
                    <a:pt x="271145" y="24638"/>
                  </a:lnTo>
                  <a:lnTo>
                    <a:pt x="486803" y="24638"/>
                  </a:lnTo>
                  <a:lnTo>
                    <a:pt x="547751" y="56972"/>
                  </a:lnTo>
                  <a:lnTo>
                    <a:pt x="559308" y="35204"/>
                  </a:lnTo>
                  <a:lnTo>
                    <a:pt x="493877" y="482"/>
                  </a:lnTo>
                  <a:lnTo>
                    <a:pt x="491883" y="0"/>
                  </a:lnTo>
                  <a:lnTo>
                    <a:pt x="251040" y="0"/>
                  </a:lnTo>
                  <a:lnTo>
                    <a:pt x="245554" y="5410"/>
                  </a:lnTo>
                  <a:lnTo>
                    <a:pt x="245465" y="12141"/>
                  </a:lnTo>
                  <a:lnTo>
                    <a:pt x="251701" y="45415"/>
                  </a:lnTo>
                  <a:lnTo>
                    <a:pt x="269582" y="72771"/>
                  </a:lnTo>
                  <a:lnTo>
                    <a:pt x="296430" y="91414"/>
                  </a:lnTo>
                  <a:lnTo>
                    <a:pt x="330695" y="98577"/>
                  </a:lnTo>
                  <a:lnTo>
                    <a:pt x="441540" y="98577"/>
                  </a:lnTo>
                  <a:lnTo>
                    <a:pt x="436245" y="116039"/>
                  </a:lnTo>
                  <a:lnTo>
                    <a:pt x="451408" y="166243"/>
                  </a:lnTo>
                  <a:lnTo>
                    <a:pt x="489750" y="208838"/>
                  </a:lnTo>
                  <a:lnTo>
                    <a:pt x="535457" y="241960"/>
                  </a:lnTo>
                  <a:lnTo>
                    <a:pt x="590664" y="253707"/>
                  </a:lnTo>
                  <a:lnTo>
                    <a:pt x="598728" y="253517"/>
                  </a:lnTo>
                  <a:lnTo>
                    <a:pt x="676313" y="246468"/>
                  </a:lnTo>
                  <a:lnTo>
                    <a:pt x="737362" y="246468"/>
                  </a:lnTo>
                  <a:lnTo>
                    <a:pt x="737362" y="221818"/>
                  </a:lnTo>
                  <a:close/>
                </a:path>
              </a:pathLst>
            </a:custGeom>
            <a:solidFill>
              <a:srgbClr val="38B54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3795928" y="7237843"/>
            <a:ext cx="678815" cy="680720"/>
            <a:chOff x="3795928" y="7237843"/>
            <a:chExt cx="678815" cy="680720"/>
          </a:xfrm>
        </p:grpSpPr>
        <p:sp>
          <p:nvSpPr>
            <p:cNvPr id="24" name="object 24" descr=""/>
            <p:cNvSpPr/>
            <p:nvPr/>
          </p:nvSpPr>
          <p:spPr>
            <a:xfrm>
              <a:off x="3795928" y="7237843"/>
              <a:ext cx="678815" cy="680720"/>
            </a:xfrm>
            <a:custGeom>
              <a:avLst/>
              <a:gdLst/>
              <a:ahLst/>
              <a:cxnLst/>
              <a:rect l="l" t="t" r="r" b="b"/>
              <a:pathLst>
                <a:path w="678814" h="680720">
                  <a:moveTo>
                    <a:pt x="226771" y="42545"/>
                  </a:moveTo>
                  <a:lnTo>
                    <a:pt x="219214" y="42545"/>
                  </a:lnTo>
                  <a:lnTo>
                    <a:pt x="148793" y="112966"/>
                  </a:lnTo>
                  <a:lnTo>
                    <a:pt x="5257" y="112966"/>
                  </a:lnTo>
                  <a:lnTo>
                    <a:pt x="0" y="118224"/>
                  </a:lnTo>
                  <a:lnTo>
                    <a:pt x="63" y="647941"/>
                  </a:lnTo>
                  <a:lnTo>
                    <a:pt x="2612" y="660534"/>
                  </a:lnTo>
                  <a:lnTo>
                    <a:pt x="9561" y="670829"/>
                  </a:lnTo>
                  <a:lnTo>
                    <a:pt x="19860" y="677777"/>
                  </a:lnTo>
                  <a:lnTo>
                    <a:pt x="32461" y="680326"/>
                  </a:lnTo>
                  <a:lnTo>
                    <a:pt x="585114" y="680326"/>
                  </a:lnTo>
                  <a:lnTo>
                    <a:pt x="597707" y="677777"/>
                  </a:lnTo>
                  <a:lnTo>
                    <a:pt x="608002" y="670829"/>
                  </a:lnTo>
                  <a:lnTo>
                    <a:pt x="614950" y="660534"/>
                  </a:lnTo>
                  <a:lnTo>
                    <a:pt x="615774" y="656463"/>
                  </a:lnTo>
                  <a:lnTo>
                    <a:pt x="27749" y="656463"/>
                  </a:lnTo>
                  <a:lnTo>
                    <a:pt x="23926" y="652627"/>
                  </a:lnTo>
                  <a:lnTo>
                    <a:pt x="23926" y="218757"/>
                  </a:lnTo>
                  <a:lnTo>
                    <a:pt x="27749" y="214922"/>
                  </a:lnTo>
                  <a:lnTo>
                    <a:pt x="617447" y="214922"/>
                  </a:lnTo>
                  <a:lnTo>
                    <a:pt x="617438" y="192252"/>
                  </a:lnTo>
                  <a:lnTo>
                    <a:pt x="23876" y="192252"/>
                  </a:lnTo>
                  <a:lnTo>
                    <a:pt x="23876" y="136753"/>
                  </a:lnTo>
                  <a:lnTo>
                    <a:pt x="158758" y="136753"/>
                  </a:lnTo>
                  <a:lnTo>
                    <a:pt x="189852" y="105664"/>
                  </a:lnTo>
                  <a:lnTo>
                    <a:pt x="223608" y="105664"/>
                  </a:lnTo>
                  <a:lnTo>
                    <a:pt x="206730" y="88785"/>
                  </a:lnTo>
                  <a:lnTo>
                    <a:pt x="222986" y="72504"/>
                  </a:lnTo>
                  <a:lnTo>
                    <a:pt x="256730" y="72504"/>
                  </a:lnTo>
                  <a:lnTo>
                    <a:pt x="226771" y="42545"/>
                  </a:lnTo>
                  <a:close/>
                </a:path>
                <a:path w="678814" h="680720">
                  <a:moveTo>
                    <a:pt x="617499" y="522071"/>
                  </a:moveTo>
                  <a:lnTo>
                    <a:pt x="593636" y="522071"/>
                  </a:lnTo>
                  <a:lnTo>
                    <a:pt x="593636" y="652627"/>
                  </a:lnTo>
                  <a:lnTo>
                    <a:pt x="589813" y="656463"/>
                  </a:lnTo>
                  <a:lnTo>
                    <a:pt x="615774" y="656463"/>
                  </a:lnTo>
                  <a:lnTo>
                    <a:pt x="617499" y="647941"/>
                  </a:lnTo>
                  <a:lnTo>
                    <a:pt x="617499" y="522071"/>
                  </a:lnTo>
                  <a:close/>
                </a:path>
                <a:path w="678814" h="680720">
                  <a:moveTo>
                    <a:pt x="673023" y="349313"/>
                  </a:moveTo>
                  <a:lnTo>
                    <a:pt x="485165" y="349313"/>
                  </a:lnTo>
                  <a:lnTo>
                    <a:pt x="451577" y="356112"/>
                  </a:lnTo>
                  <a:lnTo>
                    <a:pt x="424119" y="374642"/>
                  </a:lnTo>
                  <a:lnTo>
                    <a:pt x="405591" y="402104"/>
                  </a:lnTo>
                  <a:lnTo>
                    <a:pt x="398792" y="435698"/>
                  </a:lnTo>
                  <a:lnTo>
                    <a:pt x="405591" y="469286"/>
                  </a:lnTo>
                  <a:lnTo>
                    <a:pt x="424119" y="496744"/>
                  </a:lnTo>
                  <a:lnTo>
                    <a:pt x="451577" y="515273"/>
                  </a:lnTo>
                  <a:lnTo>
                    <a:pt x="485165" y="522071"/>
                  </a:lnTo>
                  <a:lnTo>
                    <a:pt x="673023" y="522071"/>
                  </a:lnTo>
                  <a:lnTo>
                    <a:pt x="678370" y="516724"/>
                  </a:lnTo>
                  <a:lnTo>
                    <a:pt x="678370" y="498208"/>
                  </a:lnTo>
                  <a:lnTo>
                    <a:pt x="485165" y="498208"/>
                  </a:lnTo>
                  <a:lnTo>
                    <a:pt x="460857" y="493288"/>
                  </a:lnTo>
                  <a:lnTo>
                    <a:pt x="440985" y="479877"/>
                  </a:lnTo>
                  <a:lnTo>
                    <a:pt x="427576" y="460001"/>
                  </a:lnTo>
                  <a:lnTo>
                    <a:pt x="422658" y="435698"/>
                  </a:lnTo>
                  <a:lnTo>
                    <a:pt x="427576" y="411379"/>
                  </a:lnTo>
                  <a:lnTo>
                    <a:pt x="440985" y="391512"/>
                  </a:lnTo>
                  <a:lnTo>
                    <a:pt x="460857" y="378107"/>
                  </a:lnTo>
                  <a:lnTo>
                    <a:pt x="485165" y="373189"/>
                  </a:lnTo>
                  <a:lnTo>
                    <a:pt x="678370" y="373189"/>
                  </a:lnTo>
                  <a:lnTo>
                    <a:pt x="678370" y="354660"/>
                  </a:lnTo>
                  <a:lnTo>
                    <a:pt x="673023" y="349313"/>
                  </a:lnTo>
                  <a:close/>
                </a:path>
                <a:path w="678814" h="680720">
                  <a:moveTo>
                    <a:pt x="678370" y="373189"/>
                  </a:moveTo>
                  <a:lnTo>
                    <a:pt x="654507" y="373189"/>
                  </a:lnTo>
                  <a:lnTo>
                    <a:pt x="654507" y="498208"/>
                  </a:lnTo>
                  <a:lnTo>
                    <a:pt x="678370" y="498208"/>
                  </a:lnTo>
                  <a:lnTo>
                    <a:pt x="678370" y="373189"/>
                  </a:lnTo>
                  <a:close/>
                </a:path>
                <a:path w="678814" h="680720">
                  <a:moveTo>
                    <a:pt x="617447" y="214922"/>
                  </a:moveTo>
                  <a:lnTo>
                    <a:pt x="589508" y="214922"/>
                  </a:lnTo>
                  <a:lnTo>
                    <a:pt x="593115" y="218300"/>
                  </a:lnTo>
                  <a:lnTo>
                    <a:pt x="593547" y="222592"/>
                  </a:lnTo>
                  <a:lnTo>
                    <a:pt x="593636" y="349313"/>
                  </a:lnTo>
                  <a:lnTo>
                    <a:pt x="617499" y="349313"/>
                  </a:lnTo>
                  <a:lnTo>
                    <a:pt x="617447" y="214922"/>
                  </a:lnTo>
                  <a:close/>
                </a:path>
                <a:path w="678814" h="680720">
                  <a:moveTo>
                    <a:pt x="588035" y="191058"/>
                  </a:moveTo>
                  <a:lnTo>
                    <a:pt x="29476" y="191058"/>
                  </a:lnTo>
                  <a:lnTo>
                    <a:pt x="26619" y="191503"/>
                  </a:lnTo>
                  <a:lnTo>
                    <a:pt x="23876" y="192252"/>
                  </a:lnTo>
                  <a:lnTo>
                    <a:pt x="593688" y="192252"/>
                  </a:lnTo>
                  <a:lnTo>
                    <a:pt x="590902" y="191503"/>
                  </a:lnTo>
                  <a:lnTo>
                    <a:pt x="588035" y="191058"/>
                  </a:lnTo>
                  <a:close/>
                </a:path>
                <a:path w="678814" h="680720">
                  <a:moveTo>
                    <a:pt x="617417" y="136753"/>
                  </a:moveTo>
                  <a:lnTo>
                    <a:pt x="593547" y="136753"/>
                  </a:lnTo>
                  <a:lnTo>
                    <a:pt x="593547" y="192252"/>
                  </a:lnTo>
                  <a:lnTo>
                    <a:pt x="617438" y="192252"/>
                  </a:lnTo>
                  <a:lnTo>
                    <a:pt x="617417" y="136753"/>
                  </a:lnTo>
                  <a:close/>
                </a:path>
                <a:path w="678814" h="680720">
                  <a:moveTo>
                    <a:pt x="158758" y="136753"/>
                  </a:moveTo>
                  <a:lnTo>
                    <a:pt x="125006" y="136753"/>
                  </a:lnTo>
                  <a:lnTo>
                    <a:pt x="70688" y="191058"/>
                  </a:lnTo>
                  <a:lnTo>
                    <a:pt x="104444" y="191058"/>
                  </a:lnTo>
                  <a:lnTo>
                    <a:pt x="158758" y="136753"/>
                  </a:lnTo>
                  <a:close/>
                </a:path>
                <a:path w="678814" h="680720">
                  <a:moveTo>
                    <a:pt x="223608" y="105664"/>
                  </a:moveTo>
                  <a:lnTo>
                    <a:pt x="189852" y="105664"/>
                  </a:lnTo>
                  <a:lnTo>
                    <a:pt x="275259" y="191058"/>
                  </a:lnTo>
                  <a:lnTo>
                    <a:pt x="309003" y="191058"/>
                  </a:lnTo>
                  <a:lnTo>
                    <a:pt x="223608" y="105664"/>
                  </a:lnTo>
                  <a:close/>
                </a:path>
                <a:path w="678814" h="680720">
                  <a:moveTo>
                    <a:pt x="256730" y="72504"/>
                  </a:moveTo>
                  <a:lnTo>
                    <a:pt x="222986" y="72504"/>
                  </a:lnTo>
                  <a:lnTo>
                    <a:pt x="341528" y="191058"/>
                  </a:lnTo>
                  <a:lnTo>
                    <a:pt x="375297" y="191058"/>
                  </a:lnTo>
                  <a:lnTo>
                    <a:pt x="287083" y="102857"/>
                  </a:lnTo>
                  <a:lnTo>
                    <a:pt x="303961" y="85978"/>
                  </a:lnTo>
                  <a:lnTo>
                    <a:pt x="270205" y="85978"/>
                  </a:lnTo>
                  <a:lnTo>
                    <a:pt x="256730" y="72504"/>
                  </a:lnTo>
                  <a:close/>
                </a:path>
                <a:path w="678814" h="680720">
                  <a:moveTo>
                    <a:pt x="359894" y="63804"/>
                  </a:moveTo>
                  <a:lnTo>
                    <a:pt x="326136" y="63804"/>
                  </a:lnTo>
                  <a:lnTo>
                    <a:pt x="453402" y="191058"/>
                  </a:lnTo>
                  <a:lnTo>
                    <a:pt x="487159" y="191058"/>
                  </a:lnTo>
                  <a:lnTo>
                    <a:pt x="359894" y="63804"/>
                  </a:lnTo>
                  <a:close/>
                </a:path>
                <a:path w="678814" h="680720">
                  <a:moveTo>
                    <a:pt x="394871" y="28803"/>
                  </a:moveTo>
                  <a:lnTo>
                    <a:pt x="361124" y="28803"/>
                  </a:lnTo>
                  <a:lnTo>
                    <a:pt x="523379" y="191058"/>
                  </a:lnTo>
                  <a:lnTo>
                    <a:pt x="557136" y="191058"/>
                  </a:lnTo>
                  <a:lnTo>
                    <a:pt x="502818" y="136753"/>
                  </a:lnTo>
                  <a:lnTo>
                    <a:pt x="617417" y="136753"/>
                  </a:lnTo>
                  <a:lnTo>
                    <a:pt x="617410" y="118224"/>
                  </a:lnTo>
                  <a:lnTo>
                    <a:pt x="612152" y="112966"/>
                  </a:lnTo>
                  <a:lnTo>
                    <a:pt x="479044" y="112966"/>
                  </a:lnTo>
                  <a:lnTo>
                    <a:pt x="394871" y="28803"/>
                  </a:lnTo>
                  <a:close/>
                </a:path>
                <a:path w="678814" h="680720">
                  <a:moveTo>
                    <a:pt x="364286" y="0"/>
                  </a:moveTo>
                  <a:lnTo>
                    <a:pt x="357962" y="0"/>
                  </a:lnTo>
                  <a:lnTo>
                    <a:pt x="354926" y="1257"/>
                  </a:lnTo>
                  <a:lnTo>
                    <a:pt x="270205" y="85978"/>
                  </a:lnTo>
                  <a:lnTo>
                    <a:pt x="303961" y="85978"/>
                  </a:lnTo>
                  <a:lnTo>
                    <a:pt x="326136" y="63804"/>
                  </a:lnTo>
                  <a:lnTo>
                    <a:pt x="359894" y="63804"/>
                  </a:lnTo>
                  <a:lnTo>
                    <a:pt x="343014" y="46926"/>
                  </a:lnTo>
                  <a:lnTo>
                    <a:pt x="361124" y="28803"/>
                  </a:lnTo>
                  <a:lnTo>
                    <a:pt x="394871" y="28803"/>
                  </a:lnTo>
                  <a:lnTo>
                    <a:pt x="367322" y="1257"/>
                  </a:lnTo>
                  <a:lnTo>
                    <a:pt x="364286" y="0"/>
                  </a:lnTo>
                  <a:close/>
                </a:path>
              </a:pathLst>
            </a:custGeom>
            <a:solidFill>
              <a:srgbClr val="38B5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40744" y="7632635"/>
              <a:ext cx="81838" cy="81813"/>
            </a:xfrm>
            <a:prstGeom prst="rect">
              <a:avLst/>
            </a:prstGeom>
          </p:spPr>
        </p:pic>
      </p:grpSp>
      <p:sp>
        <p:nvSpPr>
          <p:cNvPr id="26" name="object 26" descr=""/>
          <p:cNvSpPr/>
          <p:nvPr/>
        </p:nvSpPr>
        <p:spPr>
          <a:xfrm>
            <a:off x="1085469" y="5509514"/>
            <a:ext cx="635635" cy="832485"/>
          </a:xfrm>
          <a:custGeom>
            <a:avLst/>
            <a:gdLst/>
            <a:ahLst/>
            <a:cxnLst/>
            <a:rect l="l" t="t" r="r" b="b"/>
            <a:pathLst>
              <a:path w="635635" h="832485">
                <a:moveTo>
                  <a:pt x="608114" y="379399"/>
                </a:moveTo>
                <a:lnTo>
                  <a:pt x="606310" y="374929"/>
                </a:lnTo>
                <a:lnTo>
                  <a:pt x="603008" y="366852"/>
                </a:lnTo>
                <a:lnTo>
                  <a:pt x="597496" y="353390"/>
                </a:lnTo>
                <a:lnTo>
                  <a:pt x="582104" y="315734"/>
                </a:lnTo>
                <a:lnTo>
                  <a:pt x="582104" y="141719"/>
                </a:lnTo>
                <a:lnTo>
                  <a:pt x="582104" y="122885"/>
                </a:lnTo>
                <a:lnTo>
                  <a:pt x="581202" y="117500"/>
                </a:lnTo>
                <a:lnTo>
                  <a:pt x="574027" y="114427"/>
                </a:lnTo>
                <a:lnTo>
                  <a:pt x="574027" y="366852"/>
                </a:lnTo>
                <a:lnTo>
                  <a:pt x="562368" y="366852"/>
                </a:lnTo>
                <a:lnTo>
                  <a:pt x="568642" y="353390"/>
                </a:lnTo>
                <a:lnTo>
                  <a:pt x="574027" y="366852"/>
                </a:lnTo>
                <a:lnTo>
                  <a:pt x="574027" y="114427"/>
                </a:lnTo>
                <a:lnTo>
                  <a:pt x="568642" y="112115"/>
                </a:lnTo>
                <a:lnTo>
                  <a:pt x="531876" y="95872"/>
                </a:lnTo>
                <a:lnTo>
                  <a:pt x="531876" y="125577"/>
                </a:lnTo>
                <a:lnTo>
                  <a:pt x="313918" y="222453"/>
                </a:lnTo>
                <a:lnTo>
                  <a:pt x="251345" y="194640"/>
                </a:lnTo>
                <a:lnTo>
                  <a:pt x="95961" y="125577"/>
                </a:lnTo>
                <a:lnTo>
                  <a:pt x="313918" y="28714"/>
                </a:lnTo>
                <a:lnTo>
                  <a:pt x="531876" y="125577"/>
                </a:lnTo>
                <a:lnTo>
                  <a:pt x="531876" y="95872"/>
                </a:lnTo>
                <a:lnTo>
                  <a:pt x="379996" y="28714"/>
                </a:lnTo>
                <a:lnTo>
                  <a:pt x="319303" y="1803"/>
                </a:lnTo>
                <a:lnTo>
                  <a:pt x="315709" y="0"/>
                </a:lnTo>
                <a:lnTo>
                  <a:pt x="312127" y="0"/>
                </a:lnTo>
                <a:lnTo>
                  <a:pt x="308533" y="1803"/>
                </a:lnTo>
                <a:lnTo>
                  <a:pt x="57391" y="113030"/>
                </a:lnTo>
                <a:lnTo>
                  <a:pt x="52908" y="114808"/>
                </a:lnTo>
                <a:lnTo>
                  <a:pt x="49326" y="120192"/>
                </a:lnTo>
                <a:lnTo>
                  <a:pt x="49326" y="130962"/>
                </a:lnTo>
                <a:lnTo>
                  <a:pt x="52019" y="135445"/>
                </a:lnTo>
                <a:lnTo>
                  <a:pt x="57391" y="138137"/>
                </a:lnTo>
                <a:lnTo>
                  <a:pt x="161442" y="183883"/>
                </a:lnTo>
                <a:lnTo>
                  <a:pt x="147828" y="207543"/>
                </a:lnTo>
                <a:lnTo>
                  <a:pt x="138010" y="232651"/>
                </a:lnTo>
                <a:lnTo>
                  <a:pt x="132054" y="258927"/>
                </a:lnTo>
                <a:lnTo>
                  <a:pt x="130048" y="286131"/>
                </a:lnTo>
                <a:lnTo>
                  <a:pt x="136563" y="334568"/>
                </a:lnTo>
                <a:lnTo>
                  <a:pt x="153581" y="374929"/>
                </a:lnTo>
                <a:lnTo>
                  <a:pt x="183527" y="415290"/>
                </a:lnTo>
                <a:lnTo>
                  <a:pt x="220535" y="443979"/>
                </a:lnTo>
                <a:lnTo>
                  <a:pt x="264414" y="462584"/>
                </a:lnTo>
                <a:lnTo>
                  <a:pt x="264731" y="462584"/>
                </a:lnTo>
                <a:lnTo>
                  <a:pt x="313016" y="469099"/>
                </a:lnTo>
                <a:lnTo>
                  <a:pt x="361759" y="462584"/>
                </a:lnTo>
                <a:lnTo>
                  <a:pt x="405498" y="444182"/>
                </a:lnTo>
                <a:lnTo>
                  <a:pt x="442518" y="415620"/>
                </a:lnTo>
                <a:lnTo>
                  <a:pt x="471081" y="378612"/>
                </a:lnTo>
                <a:lnTo>
                  <a:pt x="489483" y="334873"/>
                </a:lnTo>
                <a:lnTo>
                  <a:pt x="495998" y="286131"/>
                </a:lnTo>
                <a:lnTo>
                  <a:pt x="494004" y="259308"/>
                </a:lnTo>
                <a:lnTo>
                  <a:pt x="488149" y="233095"/>
                </a:lnTo>
                <a:lnTo>
                  <a:pt x="478586" y="208051"/>
                </a:lnTo>
                <a:lnTo>
                  <a:pt x="471551" y="195541"/>
                </a:lnTo>
                <a:lnTo>
                  <a:pt x="468185" y="189547"/>
                </a:lnTo>
                <a:lnTo>
                  <a:pt x="468185" y="286131"/>
                </a:lnTo>
                <a:lnTo>
                  <a:pt x="460362" y="334568"/>
                </a:lnTo>
                <a:lnTo>
                  <a:pt x="460311" y="334873"/>
                </a:lnTo>
                <a:lnTo>
                  <a:pt x="460222" y="335419"/>
                </a:lnTo>
                <a:lnTo>
                  <a:pt x="438048" y="378256"/>
                </a:lnTo>
                <a:lnTo>
                  <a:pt x="404253" y="412064"/>
                </a:lnTo>
                <a:lnTo>
                  <a:pt x="361416" y="434238"/>
                </a:lnTo>
                <a:lnTo>
                  <a:pt x="312127" y="442201"/>
                </a:lnTo>
                <a:lnTo>
                  <a:pt x="262826" y="434238"/>
                </a:lnTo>
                <a:lnTo>
                  <a:pt x="219989" y="412064"/>
                </a:lnTo>
                <a:lnTo>
                  <a:pt x="186194" y="378256"/>
                </a:lnTo>
                <a:lnTo>
                  <a:pt x="164020" y="335419"/>
                </a:lnTo>
                <a:lnTo>
                  <a:pt x="156057" y="286131"/>
                </a:lnTo>
                <a:lnTo>
                  <a:pt x="157988" y="262140"/>
                </a:lnTo>
                <a:lnTo>
                  <a:pt x="158026" y="261607"/>
                </a:lnTo>
                <a:lnTo>
                  <a:pt x="163791" y="238023"/>
                </a:lnTo>
                <a:lnTo>
                  <a:pt x="173088" y="215620"/>
                </a:lnTo>
                <a:lnTo>
                  <a:pt x="185661" y="194640"/>
                </a:lnTo>
                <a:lnTo>
                  <a:pt x="307644" y="249351"/>
                </a:lnTo>
                <a:lnTo>
                  <a:pt x="309435" y="250240"/>
                </a:lnTo>
                <a:lnTo>
                  <a:pt x="316611" y="250240"/>
                </a:lnTo>
                <a:lnTo>
                  <a:pt x="318401" y="249351"/>
                </a:lnTo>
                <a:lnTo>
                  <a:pt x="378485" y="222453"/>
                </a:lnTo>
                <a:lnTo>
                  <a:pt x="438594" y="195541"/>
                </a:lnTo>
                <a:lnTo>
                  <a:pt x="451535" y="216509"/>
                </a:lnTo>
                <a:lnTo>
                  <a:pt x="460794" y="238823"/>
                </a:lnTo>
                <a:lnTo>
                  <a:pt x="466204" y="261607"/>
                </a:lnTo>
                <a:lnTo>
                  <a:pt x="466331" y="262140"/>
                </a:lnTo>
                <a:lnTo>
                  <a:pt x="468185" y="286131"/>
                </a:lnTo>
                <a:lnTo>
                  <a:pt x="468185" y="189547"/>
                </a:lnTo>
                <a:lnTo>
                  <a:pt x="465505" y="184772"/>
                </a:lnTo>
                <a:lnTo>
                  <a:pt x="556983" y="141719"/>
                </a:lnTo>
                <a:lnTo>
                  <a:pt x="556983" y="315734"/>
                </a:lnTo>
                <a:lnTo>
                  <a:pt x="529183" y="374929"/>
                </a:lnTo>
                <a:lnTo>
                  <a:pt x="527392" y="379399"/>
                </a:lnTo>
                <a:lnTo>
                  <a:pt x="527392" y="383895"/>
                </a:lnTo>
                <a:lnTo>
                  <a:pt x="532765" y="391071"/>
                </a:lnTo>
                <a:lnTo>
                  <a:pt x="537248" y="393763"/>
                </a:lnTo>
                <a:lnTo>
                  <a:pt x="599135" y="393763"/>
                </a:lnTo>
                <a:lnTo>
                  <a:pt x="603631" y="391972"/>
                </a:lnTo>
                <a:lnTo>
                  <a:pt x="605421" y="387477"/>
                </a:lnTo>
                <a:lnTo>
                  <a:pt x="608114" y="383895"/>
                </a:lnTo>
                <a:lnTo>
                  <a:pt x="608114" y="379399"/>
                </a:lnTo>
                <a:close/>
              </a:path>
              <a:path w="635635" h="832485">
                <a:moveTo>
                  <a:pt x="635025" y="818908"/>
                </a:moveTo>
                <a:lnTo>
                  <a:pt x="634022" y="805446"/>
                </a:lnTo>
                <a:lnTo>
                  <a:pt x="631571" y="772096"/>
                </a:lnTo>
                <a:lnTo>
                  <a:pt x="621538" y="727367"/>
                </a:lnTo>
                <a:lnTo>
                  <a:pt x="608114" y="692264"/>
                </a:lnTo>
                <a:lnTo>
                  <a:pt x="608114" y="805446"/>
                </a:lnTo>
                <a:lnTo>
                  <a:pt x="27800" y="805446"/>
                </a:lnTo>
                <a:lnTo>
                  <a:pt x="33439" y="760412"/>
                </a:lnTo>
                <a:lnTo>
                  <a:pt x="33464" y="760196"/>
                </a:lnTo>
                <a:lnTo>
                  <a:pt x="45694" y="717727"/>
                </a:lnTo>
                <a:lnTo>
                  <a:pt x="64236" y="677545"/>
                </a:lnTo>
                <a:lnTo>
                  <a:pt x="88239" y="641248"/>
                </a:lnTo>
                <a:lnTo>
                  <a:pt x="117259" y="609015"/>
                </a:lnTo>
                <a:lnTo>
                  <a:pt x="150749" y="581418"/>
                </a:lnTo>
                <a:lnTo>
                  <a:pt x="188163" y="559003"/>
                </a:lnTo>
                <a:lnTo>
                  <a:pt x="228727" y="542391"/>
                </a:lnTo>
                <a:lnTo>
                  <a:pt x="228574" y="542391"/>
                </a:lnTo>
                <a:lnTo>
                  <a:pt x="272427" y="531914"/>
                </a:lnTo>
                <a:lnTo>
                  <a:pt x="272224" y="531914"/>
                </a:lnTo>
                <a:lnTo>
                  <a:pt x="318401" y="528294"/>
                </a:lnTo>
                <a:lnTo>
                  <a:pt x="364236" y="531914"/>
                </a:lnTo>
                <a:lnTo>
                  <a:pt x="407771" y="542391"/>
                </a:lnTo>
                <a:lnTo>
                  <a:pt x="448449" y="559168"/>
                </a:lnTo>
                <a:lnTo>
                  <a:pt x="485724" y="581685"/>
                </a:lnTo>
                <a:lnTo>
                  <a:pt x="519087" y="609358"/>
                </a:lnTo>
                <a:lnTo>
                  <a:pt x="547979" y="641629"/>
                </a:lnTo>
                <a:lnTo>
                  <a:pt x="571868" y="677938"/>
                </a:lnTo>
                <a:lnTo>
                  <a:pt x="590207" y="717727"/>
                </a:lnTo>
                <a:lnTo>
                  <a:pt x="602399" y="760196"/>
                </a:lnTo>
                <a:lnTo>
                  <a:pt x="602462" y="760412"/>
                </a:lnTo>
                <a:lnTo>
                  <a:pt x="608114" y="805446"/>
                </a:lnTo>
                <a:lnTo>
                  <a:pt x="608114" y="692264"/>
                </a:lnTo>
                <a:lnTo>
                  <a:pt x="583742" y="646214"/>
                </a:lnTo>
                <a:lnTo>
                  <a:pt x="556983" y="610781"/>
                </a:lnTo>
                <a:lnTo>
                  <a:pt x="525627" y="579424"/>
                </a:lnTo>
                <a:lnTo>
                  <a:pt x="490194" y="552665"/>
                </a:lnTo>
                <a:lnTo>
                  <a:pt x="451154" y="530974"/>
                </a:lnTo>
                <a:lnTo>
                  <a:pt x="444131" y="528294"/>
                </a:lnTo>
                <a:lnTo>
                  <a:pt x="409041" y="514870"/>
                </a:lnTo>
                <a:lnTo>
                  <a:pt x="364324" y="504850"/>
                </a:lnTo>
                <a:lnTo>
                  <a:pt x="317512" y="501396"/>
                </a:lnTo>
                <a:lnTo>
                  <a:pt x="270687" y="504850"/>
                </a:lnTo>
                <a:lnTo>
                  <a:pt x="225971" y="514870"/>
                </a:lnTo>
                <a:lnTo>
                  <a:pt x="183845" y="530974"/>
                </a:lnTo>
                <a:lnTo>
                  <a:pt x="144818" y="552665"/>
                </a:lnTo>
                <a:lnTo>
                  <a:pt x="109372" y="579424"/>
                </a:lnTo>
                <a:lnTo>
                  <a:pt x="78028" y="610781"/>
                </a:lnTo>
                <a:lnTo>
                  <a:pt x="51257" y="646214"/>
                </a:lnTo>
                <a:lnTo>
                  <a:pt x="29578" y="685253"/>
                </a:lnTo>
                <a:lnTo>
                  <a:pt x="13474" y="727367"/>
                </a:lnTo>
                <a:lnTo>
                  <a:pt x="3441" y="772096"/>
                </a:lnTo>
                <a:lnTo>
                  <a:pt x="0" y="818908"/>
                </a:lnTo>
                <a:lnTo>
                  <a:pt x="0" y="826071"/>
                </a:lnTo>
                <a:lnTo>
                  <a:pt x="6273" y="832358"/>
                </a:lnTo>
                <a:lnTo>
                  <a:pt x="628738" y="832358"/>
                </a:lnTo>
                <a:lnTo>
                  <a:pt x="635025" y="826071"/>
                </a:lnTo>
                <a:lnTo>
                  <a:pt x="635025" y="818908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1880431" y="8527046"/>
            <a:ext cx="1109345" cy="229235"/>
            <a:chOff x="1880431" y="8527046"/>
            <a:chExt cx="1109345" cy="229235"/>
          </a:xfrm>
        </p:grpSpPr>
        <p:pic>
          <p:nvPicPr>
            <p:cNvPr id="28" name="object 2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0431" y="8527046"/>
              <a:ext cx="229142" cy="229142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2144712" y="8582787"/>
              <a:ext cx="845185" cy="125730"/>
            </a:xfrm>
            <a:custGeom>
              <a:avLst/>
              <a:gdLst/>
              <a:ahLst/>
              <a:cxnLst/>
              <a:rect l="l" t="t" r="r" b="b"/>
              <a:pathLst>
                <a:path w="845185" h="125729">
                  <a:moveTo>
                    <a:pt x="76288" y="50292"/>
                  </a:moveTo>
                  <a:lnTo>
                    <a:pt x="41859" y="23444"/>
                  </a:lnTo>
                  <a:lnTo>
                    <a:pt x="25069" y="26289"/>
                  </a:lnTo>
                  <a:lnTo>
                    <a:pt x="11823" y="34226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63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09" y="122732"/>
                  </a:lnTo>
                  <a:lnTo>
                    <a:pt x="44996" y="125730"/>
                  </a:lnTo>
                  <a:lnTo>
                    <a:pt x="52578" y="125730"/>
                  </a:lnTo>
                  <a:lnTo>
                    <a:pt x="59512" y="125298"/>
                  </a:lnTo>
                  <a:lnTo>
                    <a:pt x="66154" y="124282"/>
                  </a:lnTo>
                  <a:lnTo>
                    <a:pt x="76288" y="122288"/>
                  </a:lnTo>
                  <a:lnTo>
                    <a:pt x="76288" y="115011"/>
                  </a:lnTo>
                  <a:lnTo>
                    <a:pt x="76288" y="111594"/>
                  </a:lnTo>
                  <a:lnTo>
                    <a:pt x="73202" y="112128"/>
                  </a:lnTo>
                  <a:lnTo>
                    <a:pt x="65443" y="113296"/>
                  </a:lnTo>
                  <a:lnTo>
                    <a:pt x="54483" y="114566"/>
                  </a:lnTo>
                  <a:lnTo>
                    <a:pt x="53517" y="114566"/>
                  </a:lnTo>
                  <a:lnTo>
                    <a:pt x="44856" y="115011"/>
                  </a:lnTo>
                  <a:lnTo>
                    <a:pt x="13195" y="87858"/>
                  </a:lnTo>
                  <a:lnTo>
                    <a:pt x="13131" y="61722"/>
                  </a:lnTo>
                  <a:lnTo>
                    <a:pt x="15265" y="50723"/>
                  </a:lnTo>
                  <a:lnTo>
                    <a:pt x="21259" y="41986"/>
                  </a:lnTo>
                  <a:lnTo>
                    <a:pt x="30429" y="36220"/>
                  </a:lnTo>
                  <a:lnTo>
                    <a:pt x="41694" y="34226"/>
                  </a:lnTo>
                  <a:lnTo>
                    <a:pt x="42748" y="34226"/>
                  </a:lnTo>
                  <a:lnTo>
                    <a:pt x="50482" y="35242"/>
                  </a:lnTo>
                  <a:lnTo>
                    <a:pt x="57150" y="38252"/>
                  </a:lnTo>
                  <a:lnTo>
                    <a:pt x="61544" y="42824"/>
                  </a:lnTo>
                  <a:lnTo>
                    <a:pt x="63144" y="48590"/>
                  </a:lnTo>
                  <a:lnTo>
                    <a:pt x="63144" y="53860"/>
                  </a:lnTo>
                  <a:lnTo>
                    <a:pt x="63144" y="63728"/>
                  </a:lnTo>
                  <a:lnTo>
                    <a:pt x="63144" y="87439"/>
                  </a:lnTo>
                  <a:lnTo>
                    <a:pt x="57708" y="91567"/>
                  </a:lnTo>
                  <a:lnTo>
                    <a:pt x="43421" y="91567"/>
                  </a:lnTo>
                  <a:lnTo>
                    <a:pt x="38709" y="87858"/>
                  </a:lnTo>
                  <a:lnTo>
                    <a:pt x="38709" y="68440"/>
                  </a:lnTo>
                  <a:lnTo>
                    <a:pt x="43421" y="64871"/>
                  </a:lnTo>
                  <a:lnTo>
                    <a:pt x="63144" y="63728"/>
                  </a:lnTo>
                  <a:lnTo>
                    <a:pt x="63144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11"/>
                  </a:lnTo>
                  <a:lnTo>
                    <a:pt x="31864" y="96431"/>
                  </a:lnTo>
                  <a:lnTo>
                    <a:pt x="37896" y="100164"/>
                  </a:lnTo>
                  <a:lnTo>
                    <a:pt x="45707" y="101447"/>
                  </a:lnTo>
                  <a:lnTo>
                    <a:pt x="53136" y="101447"/>
                  </a:lnTo>
                  <a:lnTo>
                    <a:pt x="58864" y="98158"/>
                  </a:lnTo>
                  <a:lnTo>
                    <a:pt x="63144" y="94157"/>
                  </a:lnTo>
                  <a:lnTo>
                    <a:pt x="63144" y="100304"/>
                  </a:lnTo>
                  <a:lnTo>
                    <a:pt x="76288" y="100304"/>
                  </a:lnTo>
                  <a:lnTo>
                    <a:pt x="76288" y="94157"/>
                  </a:lnTo>
                  <a:lnTo>
                    <a:pt x="76288" y="91567"/>
                  </a:lnTo>
                  <a:lnTo>
                    <a:pt x="76288" y="63728"/>
                  </a:lnTo>
                  <a:lnTo>
                    <a:pt x="76288" y="50292"/>
                  </a:lnTo>
                  <a:close/>
                </a:path>
                <a:path w="845185" h="125729">
                  <a:moveTo>
                    <a:pt x="139382" y="304"/>
                  </a:moveTo>
                  <a:lnTo>
                    <a:pt x="127228" y="304"/>
                  </a:lnTo>
                  <a:lnTo>
                    <a:pt x="127228" y="30568"/>
                  </a:lnTo>
                  <a:lnTo>
                    <a:pt x="127228" y="43281"/>
                  </a:lnTo>
                  <a:lnTo>
                    <a:pt x="127228" y="81584"/>
                  </a:lnTo>
                  <a:lnTo>
                    <a:pt x="126987" y="86855"/>
                  </a:lnTo>
                  <a:lnTo>
                    <a:pt x="126949" y="87591"/>
                  </a:lnTo>
                  <a:lnTo>
                    <a:pt x="121805" y="91567"/>
                  </a:lnTo>
                  <a:lnTo>
                    <a:pt x="107797" y="91567"/>
                  </a:lnTo>
                  <a:lnTo>
                    <a:pt x="102806" y="86855"/>
                  </a:lnTo>
                  <a:lnTo>
                    <a:pt x="102806" y="37998"/>
                  </a:lnTo>
                  <a:lnTo>
                    <a:pt x="107797" y="33286"/>
                  </a:lnTo>
                  <a:lnTo>
                    <a:pt x="121805" y="33286"/>
                  </a:lnTo>
                  <a:lnTo>
                    <a:pt x="126949" y="37426"/>
                  </a:lnTo>
                  <a:lnTo>
                    <a:pt x="127228" y="43281"/>
                  </a:lnTo>
                  <a:lnTo>
                    <a:pt x="127228" y="30568"/>
                  </a:lnTo>
                  <a:lnTo>
                    <a:pt x="123088" y="26568"/>
                  </a:lnTo>
                  <a:lnTo>
                    <a:pt x="117513" y="23444"/>
                  </a:lnTo>
                  <a:lnTo>
                    <a:pt x="110375" y="23444"/>
                  </a:lnTo>
                  <a:lnTo>
                    <a:pt x="102400" y="24904"/>
                  </a:lnTo>
                  <a:lnTo>
                    <a:pt x="96113" y="29057"/>
                  </a:lnTo>
                  <a:lnTo>
                    <a:pt x="91998" y="35547"/>
                  </a:lnTo>
                  <a:lnTo>
                    <a:pt x="90639" y="43281"/>
                  </a:lnTo>
                  <a:lnTo>
                    <a:pt x="90639" y="81584"/>
                  </a:lnTo>
                  <a:lnTo>
                    <a:pt x="91998" y="89319"/>
                  </a:lnTo>
                  <a:lnTo>
                    <a:pt x="96113" y="95808"/>
                  </a:lnTo>
                  <a:lnTo>
                    <a:pt x="102400" y="99974"/>
                  </a:lnTo>
                  <a:lnTo>
                    <a:pt x="110375" y="101434"/>
                  </a:lnTo>
                  <a:lnTo>
                    <a:pt x="117513" y="101434"/>
                  </a:lnTo>
                  <a:lnTo>
                    <a:pt x="123088" y="98285"/>
                  </a:lnTo>
                  <a:lnTo>
                    <a:pt x="127228" y="94297"/>
                  </a:lnTo>
                  <a:lnTo>
                    <a:pt x="127228" y="100304"/>
                  </a:lnTo>
                  <a:lnTo>
                    <a:pt x="139382" y="100304"/>
                  </a:lnTo>
                  <a:lnTo>
                    <a:pt x="139382" y="94297"/>
                  </a:lnTo>
                  <a:lnTo>
                    <a:pt x="139382" y="91567"/>
                  </a:lnTo>
                  <a:lnTo>
                    <a:pt x="139382" y="33286"/>
                  </a:lnTo>
                  <a:lnTo>
                    <a:pt x="139382" y="30568"/>
                  </a:lnTo>
                  <a:lnTo>
                    <a:pt x="139382" y="304"/>
                  </a:lnTo>
                  <a:close/>
                </a:path>
                <a:path w="845185" h="125729">
                  <a:moveTo>
                    <a:pt x="200494" y="72440"/>
                  </a:moveTo>
                  <a:lnTo>
                    <a:pt x="195922" y="65151"/>
                  </a:lnTo>
                  <a:lnTo>
                    <a:pt x="188633" y="61582"/>
                  </a:lnTo>
                  <a:lnTo>
                    <a:pt x="167068" y="51435"/>
                  </a:lnTo>
                  <a:lnTo>
                    <a:pt x="164769" y="47726"/>
                  </a:lnTo>
                  <a:lnTo>
                    <a:pt x="164769" y="37147"/>
                  </a:lnTo>
                  <a:lnTo>
                    <a:pt x="169481" y="33286"/>
                  </a:lnTo>
                  <a:lnTo>
                    <a:pt x="182486" y="33286"/>
                  </a:lnTo>
                  <a:lnTo>
                    <a:pt x="187058" y="37719"/>
                  </a:lnTo>
                  <a:lnTo>
                    <a:pt x="187058" y="48006"/>
                  </a:lnTo>
                  <a:lnTo>
                    <a:pt x="199351" y="48006"/>
                  </a:lnTo>
                  <a:lnTo>
                    <a:pt x="199351" y="45161"/>
                  </a:lnTo>
                  <a:lnTo>
                    <a:pt x="197637" y="36271"/>
                  </a:lnTo>
                  <a:lnTo>
                    <a:pt x="192849" y="29425"/>
                  </a:lnTo>
                  <a:lnTo>
                    <a:pt x="185483" y="25006"/>
                  </a:lnTo>
                  <a:lnTo>
                    <a:pt x="176072" y="23444"/>
                  </a:lnTo>
                  <a:lnTo>
                    <a:pt x="166801" y="24930"/>
                  </a:lnTo>
                  <a:lnTo>
                    <a:pt x="159512" y="29146"/>
                  </a:lnTo>
                  <a:lnTo>
                    <a:pt x="154762" y="35725"/>
                  </a:lnTo>
                  <a:lnTo>
                    <a:pt x="153060" y="44297"/>
                  </a:lnTo>
                  <a:lnTo>
                    <a:pt x="153060" y="52578"/>
                  </a:lnTo>
                  <a:lnTo>
                    <a:pt x="157340" y="59728"/>
                  </a:lnTo>
                  <a:lnTo>
                    <a:pt x="164642" y="63436"/>
                  </a:lnTo>
                  <a:lnTo>
                    <a:pt x="182486" y="71729"/>
                  </a:lnTo>
                  <a:lnTo>
                    <a:pt x="186486" y="73723"/>
                  </a:lnTo>
                  <a:lnTo>
                    <a:pt x="188772" y="77292"/>
                  </a:lnTo>
                  <a:lnTo>
                    <a:pt x="188772" y="87731"/>
                  </a:lnTo>
                  <a:lnTo>
                    <a:pt x="183629" y="91567"/>
                  </a:lnTo>
                  <a:lnTo>
                    <a:pt x="169481" y="91567"/>
                  </a:lnTo>
                  <a:lnTo>
                    <a:pt x="164490" y="87172"/>
                  </a:lnTo>
                  <a:lnTo>
                    <a:pt x="164490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3987" y="88607"/>
                  </a:lnTo>
                  <a:lnTo>
                    <a:pt x="159004" y="95465"/>
                  </a:lnTo>
                  <a:lnTo>
                    <a:pt x="166725" y="99885"/>
                  </a:lnTo>
                  <a:lnTo>
                    <a:pt x="176631" y="101447"/>
                  </a:lnTo>
                  <a:lnTo>
                    <a:pt x="186194" y="99961"/>
                  </a:lnTo>
                  <a:lnTo>
                    <a:pt x="193751" y="95770"/>
                  </a:lnTo>
                  <a:lnTo>
                    <a:pt x="198704" y="89268"/>
                  </a:lnTo>
                  <a:lnTo>
                    <a:pt x="200494" y="80873"/>
                  </a:lnTo>
                  <a:lnTo>
                    <a:pt x="200494" y="72440"/>
                  </a:lnTo>
                  <a:close/>
                </a:path>
                <a:path w="845185" h="125729">
                  <a:moveTo>
                    <a:pt x="261467" y="45440"/>
                  </a:moveTo>
                  <a:lnTo>
                    <a:pt x="259638" y="36461"/>
                  </a:lnTo>
                  <a:lnTo>
                    <a:pt x="254533" y="29514"/>
                  </a:lnTo>
                  <a:lnTo>
                    <a:pt x="246748" y="25031"/>
                  </a:lnTo>
                  <a:lnTo>
                    <a:pt x="236880" y="23444"/>
                  </a:lnTo>
                  <a:lnTo>
                    <a:pt x="226910" y="25031"/>
                  </a:lnTo>
                  <a:lnTo>
                    <a:pt x="219049" y="29514"/>
                  </a:lnTo>
                  <a:lnTo>
                    <a:pt x="213880" y="36461"/>
                  </a:lnTo>
                  <a:lnTo>
                    <a:pt x="212026" y="45440"/>
                  </a:lnTo>
                  <a:lnTo>
                    <a:pt x="212026" y="79451"/>
                  </a:lnTo>
                  <a:lnTo>
                    <a:pt x="213880" y="88417"/>
                  </a:lnTo>
                  <a:lnTo>
                    <a:pt x="219049" y="95364"/>
                  </a:lnTo>
                  <a:lnTo>
                    <a:pt x="226910" y="99847"/>
                  </a:lnTo>
                  <a:lnTo>
                    <a:pt x="236880" y="101447"/>
                  </a:lnTo>
                  <a:lnTo>
                    <a:pt x="246748" y="99847"/>
                  </a:lnTo>
                  <a:lnTo>
                    <a:pt x="254533" y="95364"/>
                  </a:lnTo>
                  <a:lnTo>
                    <a:pt x="259638" y="88417"/>
                  </a:lnTo>
                  <a:lnTo>
                    <a:pt x="261467" y="79451"/>
                  </a:lnTo>
                  <a:lnTo>
                    <a:pt x="261467" y="74879"/>
                  </a:lnTo>
                  <a:lnTo>
                    <a:pt x="249313" y="74879"/>
                  </a:lnTo>
                  <a:lnTo>
                    <a:pt x="249313" y="87312"/>
                  </a:lnTo>
                  <a:lnTo>
                    <a:pt x="244030" y="91579"/>
                  </a:lnTo>
                  <a:lnTo>
                    <a:pt x="229463" y="91579"/>
                  </a:lnTo>
                  <a:lnTo>
                    <a:pt x="224320" y="87312"/>
                  </a:lnTo>
                  <a:lnTo>
                    <a:pt x="224320" y="37579"/>
                  </a:lnTo>
                  <a:lnTo>
                    <a:pt x="229463" y="33299"/>
                  </a:lnTo>
                  <a:lnTo>
                    <a:pt x="244030" y="33299"/>
                  </a:lnTo>
                  <a:lnTo>
                    <a:pt x="249313" y="37579"/>
                  </a:lnTo>
                  <a:lnTo>
                    <a:pt x="249313" y="44297"/>
                  </a:lnTo>
                  <a:lnTo>
                    <a:pt x="249313" y="50012"/>
                  </a:lnTo>
                  <a:lnTo>
                    <a:pt x="261467" y="50012"/>
                  </a:lnTo>
                  <a:lnTo>
                    <a:pt x="261467" y="45440"/>
                  </a:lnTo>
                  <a:close/>
                </a:path>
                <a:path w="845185" h="125729">
                  <a:moveTo>
                    <a:pt x="289433" y="84429"/>
                  </a:moveTo>
                  <a:lnTo>
                    <a:pt x="275717" y="84429"/>
                  </a:lnTo>
                  <a:lnTo>
                    <a:pt x="275717" y="100291"/>
                  </a:lnTo>
                  <a:lnTo>
                    <a:pt x="289433" y="100291"/>
                  </a:lnTo>
                  <a:lnTo>
                    <a:pt x="289433" y="84429"/>
                  </a:lnTo>
                  <a:close/>
                </a:path>
                <a:path w="845185" h="125729">
                  <a:moveTo>
                    <a:pt x="350278" y="24587"/>
                  </a:moveTo>
                  <a:lnTo>
                    <a:pt x="338124" y="24587"/>
                  </a:lnTo>
                  <a:lnTo>
                    <a:pt x="338124" y="87591"/>
                  </a:lnTo>
                  <a:lnTo>
                    <a:pt x="332981" y="91567"/>
                  </a:lnTo>
                  <a:lnTo>
                    <a:pt x="318693" y="91567"/>
                  </a:lnTo>
                  <a:lnTo>
                    <a:pt x="313702" y="87731"/>
                  </a:lnTo>
                  <a:lnTo>
                    <a:pt x="313702" y="24587"/>
                  </a:lnTo>
                  <a:lnTo>
                    <a:pt x="301409" y="24587"/>
                  </a:lnTo>
                  <a:lnTo>
                    <a:pt x="301409" y="81724"/>
                  </a:lnTo>
                  <a:lnTo>
                    <a:pt x="302882" y="90055"/>
                  </a:lnTo>
                  <a:lnTo>
                    <a:pt x="306959" y="96253"/>
                  </a:lnTo>
                  <a:lnTo>
                    <a:pt x="313156" y="100114"/>
                  </a:lnTo>
                  <a:lnTo>
                    <a:pt x="320979" y="101447"/>
                  </a:lnTo>
                  <a:lnTo>
                    <a:pt x="328269" y="101447"/>
                  </a:lnTo>
                  <a:lnTo>
                    <a:pt x="333984" y="98298"/>
                  </a:lnTo>
                  <a:lnTo>
                    <a:pt x="338124" y="94297"/>
                  </a:lnTo>
                  <a:lnTo>
                    <a:pt x="338124" y="100304"/>
                  </a:lnTo>
                  <a:lnTo>
                    <a:pt x="350278" y="100304"/>
                  </a:lnTo>
                  <a:lnTo>
                    <a:pt x="350278" y="24587"/>
                  </a:lnTo>
                  <a:close/>
                </a:path>
                <a:path w="845185" h="125729">
                  <a:moveTo>
                    <a:pt x="408228" y="24587"/>
                  </a:moveTo>
                  <a:lnTo>
                    <a:pt x="363512" y="24587"/>
                  </a:lnTo>
                  <a:lnTo>
                    <a:pt x="363512" y="34429"/>
                  </a:lnTo>
                  <a:lnTo>
                    <a:pt x="393954" y="34429"/>
                  </a:lnTo>
                  <a:lnTo>
                    <a:pt x="363093" y="92443"/>
                  </a:lnTo>
                  <a:lnTo>
                    <a:pt x="363093" y="100304"/>
                  </a:lnTo>
                  <a:lnTo>
                    <a:pt x="408089" y="100304"/>
                  </a:lnTo>
                  <a:lnTo>
                    <a:pt x="408089" y="90436"/>
                  </a:lnTo>
                  <a:lnTo>
                    <a:pt x="377367" y="90436"/>
                  </a:lnTo>
                  <a:lnTo>
                    <a:pt x="408228" y="32448"/>
                  </a:lnTo>
                  <a:lnTo>
                    <a:pt x="408228" y="24587"/>
                  </a:lnTo>
                  <a:close/>
                </a:path>
                <a:path w="845185" h="125729">
                  <a:moveTo>
                    <a:pt x="469912" y="43154"/>
                  </a:moveTo>
                  <a:lnTo>
                    <a:pt x="468464" y="34823"/>
                  </a:lnTo>
                  <a:lnTo>
                    <a:pt x="467461" y="33299"/>
                  </a:lnTo>
                  <a:lnTo>
                    <a:pt x="465683" y="30581"/>
                  </a:lnTo>
                  <a:lnTo>
                    <a:pt x="464413" y="28638"/>
                  </a:lnTo>
                  <a:lnTo>
                    <a:pt x="458228" y="24777"/>
                  </a:lnTo>
                  <a:lnTo>
                    <a:pt x="457771" y="24701"/>
                  </a:lnTo>
                  <a:lnTo>
                    <a:pt x="457771" y="37147"/>
                  </a:lnTo>
                  <a:lnTo>
                    <a:pt x="457771" y="87731"/>
                  </a:lnTo>
                  <a:lnTo>
                    <a:pt x="452767" y="91567"/>
                  </a:lnTo>
                  <a:lnTo>
                    <a:pt x="438632" y="91567"/>
                  </a:lnTo>
                  <a:lnTo>
                    <a:pt x="433489" y="87858"/>
                  </a:lnTo>
                  <a:lnTo>
                    <a:pt x="433336" y="81724"/>
                  </a:lnTo>
                  <a:lnTo>
                    <a:pt x="433336" y="43154"/>
                  </a:lnTo>
                  <a:lnTo>
                    <a:pt x="433489" y="37147"/>
                  </a:lnTo>
                  <a:lnTo>
                    <a:pt x="438632" y="33299"/>
                  </a:lnTo>
                  <a:lnTo>
                    <a:pt x="452767" y="33299"/>
                  </a:lnTo>
                  <a:lnTo>
                    <a:pt x="457771" y="37147"/>
                  </a:lnTo>
                  <a:lnTo>
                    <a:pt x="457771" y="24701"/>
                  </a:lnTo>
                  <a:lnTo>
                    <a:pt x="450342" y="23444"/>
                  </a:lnTo>
                  <a:lnTo>
                    <a:pt x="443064" y="23444"/>
                  </a:lnTo>
                  <a:lnTo>
                    <a:pt x="437349" y="26568"/>
                  </a:lnTo>
                  <a:lnTo>
                    <a:pt x="433336" y="30581"/>
                  </a:lnTo>
                  <a:lnTo>
                    <a:pt x="433336" y="304"/>
                  </a:lnTo>
                  <a:lnTo>
                    <a:pt x="421055" y="304"/>
                  </a:lnTo>
                  <a:lnTo>
                    <a:pt x="421055" y="100304"/>
                  </a:lnTo>
                  <a:lnTo>
                    <a:pt x="433336" y="100304"/>
                  </a:lnTo>
                  <a:lnTo>
                    <a:pt x="433336" y="94449"/>
                  </a:lnTo>
                  <a:lnTo>
                    <a:pt x="437349" y="98298"/>
                  </a:lnTo>
                  <a:lnTo>
                    <a:pt x="443064" y="101447"/>
                  </a:lnTo>
                  <a:lnTo>
                    <a:pt x="450342" y="101447"/>
                  </a:lnTo>
                  <a:lnTo>
                    <a:pt x="458228" y="100114"/>
                  </a:lnTo>
                  <a:lnTo>
                    <a:pt x="464413" y="96253"/>
                  </a:lnTo>
                  <a:lnTo>
                    <a:pt x="465594" y="94449"/>
                  </a:lnTo>
                  <a:lnTo>
                    <a:pt x="467474" y="91567"/>
                  </a:lnTo>
                  <a:lnTo>
                    <a:pt x="468464" y="90055"/>
                  </a:lnTo>
                  <a:lnTo>
                    <a:pt x="469912" y="81724"/>
                  </a:lnTo>
                  <a:lnTo>
                    <a:pt x="469912" y="43154"/>
                  </a:lnTo>
                  <a:close/>
                </a:path>
                <a:path w="845185" h="125729">
                  <a:moveTo>
                    <a:pt x="532320" y="45440"/>
                  </a:moveTo>
                  <a:lnTo>
                    <a:pt x="530491" y="36461"/>
                  </a:lnTo>
                  <a:lnTo>
                    <a:pt x="528167" y="33299"/>
                  </a:lnTo>
                  <a:lnTo>
                    <a:pt x="525386" y="29514"/>
                  </a:lnTo>
                  <a:lnTo>
                    <a:pt x="520166" y="26504"/>
                  </a:lnTo>
                  <a:lnTo>
                    <a:pt x="520166" y="37579"/>
                  </a:lnTo>
                  <a:lnTo>
                    <a:pt x="520166" y="57010"/>
                  </a:lnTo>
                  <a:lnTo>
                    <a:pt x="495173" y="57010"/>
                  </a:lnTo>
                  <a:lnTo>
                    <a:pt x="495173" y="37579"/>
                  </a:lnTo>
                  <a:lnTo>
                    <a:pt x="500316" y="33299"/>
                  </a:lnTo>
                  <a:lnTo>
                    <a:pt x="514883" y="33299"/>
                  </a:lnTo>
                  <a:lnTo>
                    <a:pt x="520166" y="37579"/>
                  </a:lnTo>
                  <a:lnTo>
                    <a:pt x="520166" y="26504"/>
                  </a:lnTo>
                  <a:lnTo>
                    <a:pt x="517613" y="25031"/>
                  </a:lnTo>
                  <a:lnTo>
                    <a:pt x="507746" y="23444"/>
                  </a:lnTo>
                  <a:lnTo>
                    <a:pt x="497776" y="25031"/>
                  </a:lnTo>
                  <a:lnTo>
                    <a:pt x="489902" y="29514"/>
                  </a:lnTo>
                  <a:lnTo>
                    <a:pt x="484733" y="36461"/>
                  </a:lnTo>
                  <a:lnTo>
                    <a:pt x="482879" y="45440"/>
                  </a:lnTo>
                  <a:lnTo>
                    <a:pt x="482879" y="79451"/>
                  </a:lnTo>
                  <a:lnTo>
                    <a:pt x="484733" y="88417"/>
                  </a:lnTo>
                  <a:lnTo>
                    <a:pt x="489902" y="95364"/>
                  </a:lnTo>
                  <a:lnTo>
                    <a:pt x="497776" y="99847"/>
                  </a:lnTo>
                  <a:lnTo>
                    <a:pt x="507746" y="101447"/>
                  </a:lnTo>
                  <a:lnTo>
                    <a:pt x="517613" y="99847"/>
                  </a:lnTo>
                  <a:lnTo>
                    <a:pt x="525386" y="95364"/>
                  </a:lnTo>
                  <a:lnTo>
                    <a:pt x="528180" y="91579"/>
                  </a:lnTo>
                  <a:lnTo>
                    <a:pt x="530491" y="88417"/>
                  </a:lnTo>
                  <a:lnTo>
                    <a:pt x="532320" y="79451"/>
                  </a:lnTo>
                  <a:lnTo>
                    <a:pt x="532320" y="76720"/>
                  </a:lnTo>
                  <a:lnTo>
                    <a:pt x="520166" y="76720"/>
                  </a:lnTo>
                  <a:lnTo>
                    <a:pt x="520166" y="87312"/>
                  </a:lnTo>
                  <a:lnTo>
                    <a:pt x="514883" y="91579"/>
                  </a:lnTo>
                  <a:lnTo>
                    <a:pt x="500316" y="91579"/>
                  </a:lnTo>
                  <a:lnTo>
                    <a:pt x="495173" y="87312"/>
                  </a:lnTo>
                  <a:lnTo>
                    <a:pt x="495173" y="67017"/>
                  </a:lnTo>
                  <a:lnTo>
                    <a:pt x="532320" y="67017"/>
                  </a:lnTo>
                  <a:lnTo>
                    <a:pt x="532320" y="57010"/>
                  </a:lnTo>
                  <a:lnTo>
                    <a:pt x="532320" y="45440"/>
                  </a:lnTo>
                  <a:close/>
                </a:path>
                <a:path w="845185" h="125729">
                  <a:moveTo>
                    <a:pt x="595858" y="100304"/>
                  </a:moveTo>
                  <a:lnTo>
                    <a:pt x="570280" y="61163"/>
                  </a:lnTo>
                  <a:lnTo>
                    <a:pt x="593572" y="24587"/>
                  </a:lnTo>
                  <a:lnTo>
                    <a:pt x="580009" y="24587"/>
                  </a:lnTo>
                  <a:lnTo>
                    <a:pt x="557707" y="60439"/>
                  </a:lnTo>
                  <a:lnTo>
                    <a:pt x="557707" y="304"/>
                  </a:lnTo>
                  <a:lnTo>
                    <a:pt x="545426" y="304"/>
                  </a:lnTo>
                  <a:lnTo>
                    <a:pt x="545426" y="100304"/>
                  </a:lnTo>
                  <a:lnTo>
                    <a:pt x="557707" y="100304"/>
                  </a:lnTo>
                  <a:lnTo>
                    <a:pt x="557707" y="61861"/>
                  </a:lnTo>
                  <a:lnTo>
                    <a:pt x="582295" y="100304"/>
                  </a:lnTo>
                  <a:lnTo>
                    <a:pt x="595858" y="100304"/>
                  </a:lnTo>
                  <a:close/>
                </a:path>
                <a:path w="845185" h="125729">
                  <a:moveTo>
                    <a:pt x="616559" y="24574"/>
                  </a:moveTo>
                  <a:lnTo>
                    <a:pt x="604266" y="24574"/>
                  </a:lnTo>
                  <a:lnTo>
                    <a:pt x="604266" y="100291"/>
                  </a:lnTo>
                  <a:lnTo>
                    <a:pt x="616559" y="100291"/>
                  </a:lnTo>
                  <a:lnTo>
                    <a:pt x="616559" y="24574"/>
                  </a:lnTo>
                  <a:close/>
                </a:path>
                <a:path w="845185" h="125729">
                  <a:moveTo>
                    <a:pt x="616559" y="0"/>
                  </a:moveTo>
                  <a:lnTo>
                    <a:pt x="604266" y="0"/>
                  </a:lnTo>
                  <a:lnTo>
                    <a:pt x="604266" y="13436"/>
                  </a:lnTo>
                  <a:lnTo>
                    <a:pt x="616559" y="13436"/>
                  </a:lnTo>
                  <a:lnTo>
                    <a:pt x="616559" y="0"/>
                  </a:lnTo>
                  <a:close/>
                </a:path>
                <a:path w="845185" h="125729">
                  <a:moveTo>
                    <a:pt x="677532" y="72440"/>
                  </a:moveTo>
                  <a:lnTo>
                    <a:pt x="672960" y="65151"/>
                  </a:lnTo>
                  <a:lnTo>
                    <a:pt x="665670" y="61582"/>
                  </a:lnTo>
                  <a:lnTo>
                    <a:pt x="644105" y="51435"/>
                  </a:lnTo>
                  <a:lnTo>
                    <a:pt x="641807" y="47726"/>
                  </a:lnTo>
                  <a:lnTo>
                    <a:pt x="641807" y="37147"/>
                  </a:lnTo>
                  <a:lnTo>
                    <a:pt x="646531" y="33286"/>
                  </a:lnTo>
                  <a:lnTo>
                    <a:pt x="659523" y="33286"/>
                  </a:lnTo>
                  <a:lnTo>
                    <a:pt x="664095" y="37719"/>
                  </a:lnTo>
                  <a:lnTo>
                    <a:pt x="664095" y="48006"/>
                  </a:lnTo>
                  <a:lnTo>
                    <a:pt x="676389" y="48006"/>
                  </a:lnTo>
                  <a:lnTo>
                    <a:pt x="676389" y="45161"/>
                  </a:lnTo>
                  <a:lnTo>
                    <a:pt x="674674" y="36271"/>
                  </a:lnTo>
                  <a:lnTo>
                    <a:pt x="669886" y="29425"/>
                  </a:lnTo>
                  <a:lnTo>
                    <a:pt x="662520" y="25006"/>
                  </a:lnTo>
                  <a:lnTo>
                    <a:pt x="653097" y="23444"/>
                  </a:lnTo>
                  <a:lnTo>
                    <a:pt x="643839" y="24930"/>
                  </a:lnTo>
                  <a:lnTo>
                    <a:pt x="636562" y="29146"/>
                  </a:lnTo>
                  <a:lnTo>
                    <a:pt x="631799" y="35725"/>
                  </a:lnTo>
                  <a:lnTo>
                    <a:pt x="630097" y="44297"/>
                  </a:lnTo>
                  <a:lnTo>
                    <a:pt x="630097" y="52578"/>
                  </a:lnTo>
                  <a:lnTo>
                    <a:pt x="634377" y="59728"/>
                  </a:lnTo>
                  <a:lnTo>
                    <a:pt x="641667" y="63436"/>
                  </a:lnTo>
                  <a:lnTo>
                    <a:pt x="659523" y="71729"/>
                  </a:lnTo>
                  <a:lnTo>
                    <a:pt x="663524" y="73723"/>
                  </a:lnTo>
                  <a:lnTo>
                    <a:pt x="665810" y="77292"/>
                  </a:lnTo>
                  <a:lnTo>
                    <a:pt x="665810" y="87731"/>
                  </a:lnTo>
                  <a:lnTo>
                    <a:pt x="660666" y="91567"/>
                  </a:lnTo>
                  <a:lnTo>
                    <a:pt x="646531" y="91567"/>
                  </a:lnTo>
                  <a:lnTo>
                    <a:pt x="641527" y="87172"/>
                  </a:lnTo>
                  <a:lnTo>
                    <a:pt x="641527" y="76860"/>
                  </a:lnTo>
                  <a:lnTo>
                    <a:pt x="629246" y="76860"/>
                  </a:lnTo>
                  <a:lnTo>
                    <a:pt x="629246" y="79730"/>
                  </a:lnTo>
                  <a:lnTo>
                    <a:pt x="631024" y="88607"/>
                  </a:lnTo>
                  <a:lnTo>
                    <a:pt x="636041" y="95465"/>
                  </a:lnTo>
                  <a:lnTo>
                    <a:pt x="643763" y="99885"/>
                  </a:lnTo>
                  <a:lnTo>
                    <a:pt x="653669" y="101447"/>
                  </a:lnTo>
                  <a:lnTo>
                    <a:pt x="663232" y="99961"/>
                  </a:lnTo>
                  <a:lnTo>
                    <a:pt x="670788" y="95770"/>
                  </a:lnTo>
                  <a:lnTo>
                    <a:pt x="675741" y="89268"/>
                  </a:lnTo>
                  <a:lnTo>
                    <a:pt x="677532" y="80873"/>
                  </a:lnTo>
                  <a:lnTo>
                    <a:pt x="677532" y="72440"/>
                  </a:lnTo>
                  <a:close/>
                </a:path>
                <a:path w="845185" h="125729">
                  <a:moveTo>
                    <a:pt x="723633" y="24587"/>
                  </a:moveTo>
                  <a:lnTo>
                    <a:pt x="708926" y="24587"/>
                  </a:lnTo>
                  <a:lnTo>
                    <a:pt x="708926" y="8280"/>
                  </a:lnTo>
                  <a:lnTo>
                    <a:pt x="696785" y="8280"/>
                  </a:lnTo>
                  <a:lnTo>
                    <a:pt x="696785" y="24587"/>
                  </a:lnTo>
                  <a:lnTo>
                    <a:pt x="683488" y="24587"/>
                  </a:lnTo>
                  <a:lnTo>
                    <a:pt x="683488" y="34429"/>
                  </a:lnTo>
                  <a:lnTo>
                    <a:pt x="696785" y="34429"/>
                  </a:lnTo>
                  <a:lnTo>
                    <a:pt x="696785" y="82435"/>
                  </a:lnTo>
                  <a:lnTo>
                    <a:pt x="698334" y="89750"/>
                  </a:lnTo>
                  <a:lnTo>
                    <a:pt x="702691" y="95389"/>
                  </a:lnTo>
                  <a:lnTo>
                    <a:pt x="709371" y="99021"/>
                  </a:lnTo>
                  <a:lnTo>
                    <a:pt x="717918" y="100304"/>
                  </a:lnTo>
                  <a:lnTo>
                    <a:pt x="723633" y="100304"/>
                  </a:lnTo>
                  <a:lnTo>
                    <a:pt x="723633" y="90436"/>
                  </a:lnTo>
                  <a:lnTo>
                    <a:pt x="712635" y="90436"/>
                  </a:lnTo>
                  <a:lnTo>
                    <a:pt x="708926" y="87439"/>
                  </a:lnTo>
                  <a:lnTo>
                    <a:pt x="708926" y="34429"/>
                  </a:lnTo>
                  <a:lnTo>
                    <a:pt x="723633" y="34429"/>
                  </a:lnTo>
                  <a:lnTo>
                    <a:pt x="723633" y="24587"/>
                  </a:lnTo>
                  <a:close/>
                </a:path>
                <a:path w="845185" h="125729">
                  <a:moveTo>
                    <a:pt x="781621" y="45440"/>
                  </a:moveTo>
                  <a:lnTo>
                    <a:pt x="779818" y="36461"/>
                  </a:lnTo>
                  <a:lnTo>
                    <a:pt x="777532" y="33299"/>
                  </a:lnTo>
                  <a:lnTo>
                    <a:pt x="774801" y="29514"/>
                  </a:lnTo>
                  <a:lnTo>
                    <a:pt x="767156" y="25031"/>
                  </a:lnTo>
                  <a:lnTo>
                    <a:pt x="757466" y="23444"/>
                  </a:lnTo>
                  <a:lnTo>
                    <a:pt x="747725" y="25031"/>
                  </a:lnTo>
                  <a:lnTo>
                    <a:pt x="740092" y="29514"/>
                  </a:lnTo>
                  <a:lnTo>
                    <a:pt x="735114" y="36461"/>
                  </a:lnTo>
                  <a:lnTo>
                    <a:pt x="733323" y="45440"/>
                  </a:lnTo>
                  <a:lnTo>
                    <a:pt x="733323" y="49149"/>
                  </a:lnTo>
                  <a:lnTo>
                    <a:pt x="745464" y="49149"/>
                  </a:lnTo>
                  <a:lnTo>
                    <a:pt x="745464" y="37579"/>
                  </a:lnTo>
                  <a:lnTo>
                    <a:pt x="750468" y="33299"/>
                  </a:lnTo>
                  <a:lnTo>
                    <a:pt x="764324" y="33299"/>
                  </a:lnTo>
                  <a:lnTo>
                    <a:pt x="769467" y="37579"/>
                  </a:lnTo>
                  <a:lnTo>
                    <a:pt x="769467" y="55587"/>
                  </a:lnTo>
                  <a:lnTo>
                    <a:pt x="769467" y="65430"/>
                  </a:lnTo>
                  <a:lnTo>
                    <a:pt x="769467" y="87591"/>
                  </a:lnTo>
                  <a:lnTo>
                    <a:pt x="763752" y="91579"/>
                  </a:lnTo>
                  <a:lnTo>
                    <a:pt x="749465" y="91579"/>
                  </a:lnTo>
                  <a:lnTo>
                    <a:pt x="744893" y="88011"/>
                  </a:lnTo>
                  <a:lnTo>
                    <a:pt x="744893" y="70307"/>
                  </a:lnTo>
                  <a:lnTo>
                    <a:pt x="749465" y="66598"/>
                  </a:lnTo>
                  <a:lnTo>
                    <a:pt x="769467" y="65430"/>
                  </a:lnTo>
                  <a:lnTo>
                    <a:pt x="769467" y="55587"/>
                  </a:lnTo>
                  <a:lnTo>
                    <a:pt x="732751" y="76860"/>
                  </a:lnTo>
                  <a:lnTo>
                    <a:pt x="732751" y="82296"/>
                  </a:lnTo>
                  <a:lnTo>
                    <a:pt x="734161" y="90411"/>
                  </a:lnTo>
                  <a:lnTo>
                    <a:pt x="738098" y="96431"/>
                  </a:lnTo>
                  <a:lnTo>
                    <a:pt x="744156" y="100164"/>
                  </a:lnTo>
                  <a:lnTo>
                    <a:pt x="751903" y="101447"/>
                  </a:lnTo>
                  <a:lnTo>
                    <a:pt x="759320" y="101447"/>
                  </a:lnTo>
                  <a:lnTo>
                    <a:pt x="765187" y="98158"/>
                  </a:lnTo>
                  <a:lnTo>
                    <a:pt x="769467" y="94030"/>
                  </a:lnTo>
                  <a:lnTo>
                    <a:pt x="769467" y="100304"/>
                  </a:lnTo>
                  <a:lnTo>
                    <a:pt x="781621" y="100304"/>
                  </a:lnTo>
                  <a:lnTo>
                    <a:pt x="781621" y="94030"/>
                  </a:lnTo>
                  <a:lnTo>
                    <a:pt x="781621" y="91579"/>
                  </a:lnTo>
                  <a:lnTo>
                    <a:pt x="781621" y="65430"/>
                  </a:lnTo>
                  <a:lnTo>
                    <a:pt x="781621" y="45440"/>
                  </a:lnTo>
                  <a:close/>
                </a:path>
                <a:path w="845185" h="125729">
                  <a:moveTo>
                    <a:pt x="844867" y="43154"/>
                  </a:moveTo>
                  <a:lnTo>
                    <a:pt x="843419" y="34823"/>
                  </a:lnTo>
                  <a:lnTo>
                    <a:pt x="839368" y="28638"/>
                  </a:lnTo>
                  <a:lnTo>
                    <a:pt x="833183" y="24777"/>
                  </a:lnTo>
                  <a:lnTo>
                    <a:pt x="825296" y="23444"/>
                  </a:lnTo>
                  <a:lnTo>
                    <a:pt x="818019" y="23444"/>
                  </a:lnTo>
                  <a:lnTo>
                    <a:pt x="812304" y="26568"/>
                  </a:lnTo>
                  <a:lnTo>
                    <a:pt x="808291" y="30581"/>
                  </a:lnTo>
                  <a:lnTo>
                    <a:pt x="808291" y="24587"/>
                  </a:lnTo>
                  <a:lnTo>
                    <a:pt x="796010" y="24587"/>
                  </a:lnTo>
                  <a:lnTo>
                    <a:pt x="796010" y="100304"/>
                  </a:lnTo>
                  <a:lnTo>
                    <a:pt x="808291" y="100304"/>
                  </a:lnTo>
                  <a:lnTo>
                    <a:pt x="808291" y="37299"/>
                  </a:lnTo>
                  <a:lnTo>
                    <a:pt x="813447" y="33299"/>
                  </a:lnTo>
                  <a:lnTo>
                    <a:pt x="827722" y="33299"/>
                  </a:lnTo>
                  <a:lnTo>
                    <a:pt x="832726" y="37147"/>
                  </a:lnTo>
                  <a:lnTo>
                    <a:pt x="832726" y="100304"/>
                  </a:lnTo>
                  <a:lnTo>
                    <a:pt x="844867" y="100304"/>
                  </a:lnTo>
                  <a:lnTo>
                    <a:pt x="844867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3045632" y="8519988"/>
            <a:ext cx="749300" cy="236220"/>
            <a:chOff x="3045632" y="8519988"/>
            <a:chExt cx="749300" cy="236220"/>
          </a:xfrm>
        </p:grpSpPr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5632" y="8519988"/>
              <a:ext cx="236200" cy="23620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14556" y="8583084"/>
              <a:ext cx="480067" cy="125425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3875503" y="8517990"/>
            <a:ext cx="1092200" cy="240665"/>
            <a:chOff x="3875503" y="8517990"/>
            <a:chExt cx="1092200" cy="240665"/>
          </a:xfrm>
        </p:grpSpPr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75503" y="8517990"/>
              <a:ext cx="240197" cy="240197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4149763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92"/>
                  </a:moveTo>
                  <a:lnTo>
                    <a:pt x="73774" y="39484"/>
                  </a:lnTo>
                  <a:lnTo>
                    <a:pt x="69392" y="34239"/>
                  </a:lnTo>
                  <a:lnTo>
                    <a:pt x="66687" y="30988"/>
                  </a:lnTo>
                  <a:lnTo>
                    <a:pt x="55803" y="25438"/>
                  </a:lnTo>
                  <a:lnTo>
                    <a:pt x="41871" y="23444"/>
                  </a:lnTo>
                  <a:lnTo>
                    <a:pt x="25082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63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09" y="122745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24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83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78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706" y="34239"/>
                  </a:lnTo>
                  <a:lnTo>
                    <a:pt x="42760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56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17879" h="125729">
                  <a:moveTo>
                    <a:pt x="139395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6987" y="86880"/>
                  </a:lnTo>
                  <a:lnTo>
                    <a:pt x="126961" y="87604"/>
                  </a:lnTo>
                  <a:lnTo>
                    <a:pt x="121818" y="91579"/>
                  </a:lnTo>
                  <a:lnTo>
                    <a:pt x="107810" y="91579"/>
                  </a:lnTo>
                  <a:lnTo>
                    <a:pt x="102819" y="86880"/>
                  </a:lnTo>
                  <a:lnTo>
                    <a:pt x="102819" y="38011"/>
                  </a:lnTo>
                  <a:lnTo>
                    <a:pt x="107810" y="33299"/>
                  </a:lnTo>
                  <a:lnTo>
                    <a:pt x="121818" y="33299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38" y="23456"/>
                  </a:lnTo>
                  <a:lnTo>
                    <a:pt x="110388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52" y="43294"/>
                  </a:lnTo>
                  <a:lnTo>
                    <a:pt x="90652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38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17"/>
                  </a:lnTo>
                  <a:lnTo>
                    <a:pt x="139395" y="100317"/>
                  </a:lnTo>
                  <a:lnTo>
                    <a:pt x="139395" y="94310"/>
                  </a:lnTo>
                  <a:lnTo>
                    <a:pt x="139395" y="91579"/>
                  </a:lnTo>
                  <a:lnTo>
                    <a:pt x="139395" y="33299"/>
                  </a:lnTo>
                  <a:lnTo>
                    <a:pt x="139395" y="30581"/>
                  </a:lnTo>
                  <a:lnTo>
                    <a:pt x="139395" y="317"/>
                  </a:lnTo>
                  <a:close/>
                </a:path>
                <a:path w="817879" h="125729">
                  <a:moveTo>
                    <a:pt x="200507" y="72440"/>
                  </a:moveTo>
                  <a:lnTo>
                    <a:pt x="195935" y="65151"/>
                  </a:lnTo>
                  <a:lnTo>
                    <a:pt x="188645" y="61582"/>
                  </a:lnTo>
                  <a:lnTo>
                    <a:pt x="167081" y="51435"/>
                  </a:lnTo>
                  <a:lnTo>
                    <a:pt x="164782" y="47726"/>
                  </a:lnTo>
                  <a:lnTo>
                    <a:pt x="164782" y="37160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19"/>
                  </a:lnTo>
                  <a:lnTo>
                    <a:pt x="187071" y="48006"/>
                  </a:lnTo>
                  <a:lnTo>
                    <a:pt x="199364" y="48006"/>
                  </a:lnTo>
                  <a:lnTo>
                    <a:pt x="199364" y="45161"/>
                  </a:lnTo>
                  <a:lnTo>
                    <a:pt x="197650" y="36283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74" y="35737"/>
                  </a:lnTo>
                  <a:lnTo>
                    <a:pt x="153073" y="44297"/>
                  </a:lnTo>
                  <a:lnTo>
                    <a:pt x="153073" y="52578"/>
                  </a:lnTo>
                  <a:lnTo>
                    <a:pt x="157353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99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94" y="91567"/>
                  </a:lnTo>
                  <a:lnTo>
                    <a:pt x="164503" y="87172"/>
                  </a:lnTo>
                  <a:lnTo>
                    <a:pt x="164503" y="76860"/>
                  </a:lnTo>
                  <a:lnTo>
                    <a:pt x="152222" y="76860"/>
                  </a:lnTo>
                  <a:lnTo>
                    <a:pt x="152222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07" y="99961"/>
                  </a:lnTo>
                  <a:lnTo>
                    <a:pt x="193763" y="95770"/>
                  </a:lnTo>
                  <a:lnTo>
                    <a:pt x="198716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817879" h="125729">
                  <a:moveTo>
                    <a:pt x="261480" y="45440"/>
                  </a:moveTo>
                  <a:lnTo>
                    <a:pt x="259638" y="36461"/>
                  </a:lnTo>
                  <a:lnTo>
                    <a:pt x="254546" y="29514"/>
                  </a:lnTo>
                  <a:lnTo>
                    <a:pt x="246761" y="25031"/>
                  </a:lnTo>
                  <a:lnTo>
                    <a:pt x="236905" y="23444"/>
                  </a:lnTo>
                  <a:lnTo>
                    <a:pt x="226923" y="25031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30"/>
                  </a:lnTo>
                  <a:lnTo>
                    <a:pt x="219062" y="95377"/>
                  </a:lnTo>
                  <a:lnTo>
                    <a:pt x="226923" y="99860"/>
                  </a:lnTo>
                  <a:lnTo>
                    <a:pt x="236905" y="101447"/>
                  </a:lnTo>
                  <a:lnTo>
                    <a:pt x="246761" y="99860"/>
                  </a:lnTo>
                  <a:lnTo>
                    <a:pt x="254546" y="95377"/>
                  </a:lnTo>
                  <a:lnTo>
                    <a:pt x="259638" y="88430"/>
                  </a:lnTo>
                  <a:lnTo>
                    <a:pt x="261480" y="79451"/>
                  </a:lnTo>
                  <a:lnTo>
                    <a:pt x="261480" y="74879"/>
                  </a:lnTo>
                  <a:lnTo>
                    <a:pt x="249326" y="74879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92"/>
                  </a:lnTo>
                  <a:lnTo>
                    <a:pt x="229476" y="33299"/>
                  </a:lnTo>
                  <a:lnTo>
                    <a:pt x="244043" y="33299"/>
                  </a:lnTo>
                  <a:lnTo>
                    <a:pt x="249326" y="37592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17879" h="125729">
                  <a:moveTo>
                    <a:pt x="323164" y="24587"/>
                  </a:moveTo>
                  <a:lnTo>
                    <a:pt x="311010" y="24587"/>
                  </a:lnTo>
                  <a:lnTo>
                    <a:pt x="311010" y="87591"/>
                  </a:lnTo>
                  <a:lnTo>
                    <a:pt x="305866" y="91567"/>
                  </a:lnTo>
                  <a:lnTo>
                    <a:pt x="291579" y="91567"/>
                  </a:lnTo>
                  <a:lnTo>
                    <a:pt x="286588" y="87731"/>
                  </a:lnTo>
                  <a:lnTo>
                    <a:pt x="286588" y="24587"/>
                  </a:lnTo>
                  <a:lnTo>
                    <a:pt x="274294" y="24587"/>
                  </a:lnTo>
                  <a:lnTo>
                    <a:pt x="274294" y="81737"/>
                  </a:lnTo>
                  <a:lnTo>
                    <a:pt x="275755" y="90068"/>
                  </a:lnTo>
                  <a:lnTo>
                    <a:pt x="279844" y="96253"/>
                  </a:lnTo>
                  <a:lnTo>
                    <a:pt x="286042" y="100114"/>
                  </a:lnTo>
                  <a:lnTo>
                    <a:pt x="293865" y="101447"/>
                  </a:lnTo>
                  <a:lnTo>
                    <a:pt x="301155" y="101447"/>
                  </a:lnTo>
                  <a:lnTo>
                    <a:pt x="306870" y="98298"/>
                  </a:lnTo>
                  <a:lnTo>
                    <a:pt x="311010" y="94297"/>
                  </a:lnTo>
                  <a:lnTo>
                    <a:pt x="311010" y="100304"/>
                  </a:lnTo>
                  <a:lnTo>
                    <a:pt x="323164" y="100304"/>
                  </a:lnTo>
                  <a:lnTo>
                    <a:pt x="323164" y="24587"/>
                  </a:lnTo>
                  <a:close/>
                </a:path>
                <a:path w="817879" h="125729">
                  <a:moveTo>
                    <a:pt x="381114" y="24587"/>
                  </a:moveTo>
                  <a:lnTo>
                    <a:pt x="336397" y="24587"/>
                  </a:lnTo>
                  <a:lnTo>
                    <a:pt x="336397" y="34429"/>
                  </a:lnTo>
                  <a:lnTo>
                    <a:pt x="366826" y="34429"/>
                  </a:lnTo>
                  <a:lnTo>
                    <a:pt x="335978" y="92443"/>
                  </a:lnTo>
                  <a:lnTo>
                    <a:pt x="335978" y="100304"/>
                  </a:lnTo>
                  <a:lnTo>
                    <a:pt x="380974" y="100304"/>
                  </a:lnTo>
                  <a:lnTo>
                    <a:pt x="380974" y="90436"/>
                  </a:lnTo>
                  <a:lnTo>
                    <a:pt x="350253" y="90436"/>
                  </a:lnTo>
                  <a:lnTo>
                    <a:pt x="381114" y="32448"/>
                  </a:lnTo>
                  <a:lnTo>
                    <a:pt x="381114" y="24587"/>
                  </a:lnTo>
                  <a:close/>
                </a:path>
                <a:path w="817879" h="125729">
                  <a:moveTo>
                    <a:pt x="442798" y="43154"/>
                  </a:moveTo>
                  <a:lnTo>
                    <a:pt x="441350" y="34836"/>
                  </a:lnTo>
                  <a:lnTo>
                    <a:pt x="440347" y="33299"/>
                  </a:lnTo>
                  <a:lnTo>
                    <a:pt x="438569" y="30581"/>
                  </a:lnTo>
                  <a:lnTo>
                    <a:pt x="437299" y="28638"/>
                  </a:lnTo>
                  <a:lnTo>
                    <a:pt x="431101" y="24777"/>
                  </a:lnTo>
                  <a:lnTo>
                    <a:pt x="423227" y="23444"/>
                  </a:lnTo>
                  <a:lnTo>
                    <a:pt x="415950" y="23444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41" y="304"/>
                  </a:lnTo>
                  <a:lnTo>
                    <a:pt x="393941" y="100304"/>
                  </a:lnTo>
                  <a:lnTo>
                    <a:pt x="406222" y="100304"/>
                  </a:lnTo>
                  <a:lnTo>
                    <a:pt x="406222" y="94449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01" y="100114"/>
                  </a:lnTo>
                  <a:lnTo>
                    <a:pt x="437299" y="96253"/>
                  </a:lnTo>
                  <a:lnTo>
                    <a:pt x="438480" y="94449"/>
                  </a:lnTo>
                  <a:lnTo>
                    <a:pt x="440359" y="91567"/>
                  </a:lnTo>
                  <a:lnTo>
                    <a:pt x="441350" y="90068"/>
                  </a:lnTo>
                  <a:lnTo>
                    <a:pt x="441731" y="87858"/>
                  </a:lnTo>
                  <a:lnTo>
                    <a:pt x="430491" y="87858"/>
                  </a:lnTo>
                  <a:lnTo>
                    <a:pt x="425653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30491" y="87858"/>
                  </a:lnTo>
                  <a:lnTo>
                    <a:pt x="430657" y="87731"/>
                  </a:lnTo>
                  <a:lnTo>
                    <a:pt x="406374" y="87731"/>
                  </a:lnTo>
                  <a:lnTo>
                    <a:pt x="406222" y="81737"/>
                  </a:lnTo>
                  <a:lnTo>
                    <a:pt x="406222" y="43154"/>
                  </a:lnTo>
                  <a:lnTo>
                    <a:pt x="406374" y="37160"/>
                  </a:lnTo>
                  <a:lnTo>
                    <a:pt x="411518" y="33299"/>
                  </a:lnTo>
                  <a:lnTo>
                    <a:pt x="425653" y="33299"/>
                  </a:lnTo>
                  <a:lnTo>
                    <a:pt x="430657" y="37160"/>
                  </a:lnTo>
                  <a:lnTo>
                    <a:pt x="430657" y="87731"/>
                  </a:lnTo>
                  <a:lnTo>
                    <a:pt x="441756" y="87731"/>
                  </a:lnTo>
                  <a:lnTo>
                    <a:pt x="442798" y="81737"/>
                  </a:lnTo>
                  <a:lnTo>
                    <a:pt x="442798" y="43154"/>
                  </a:lnTo>
                  <a:close/>
                </a:path>
                <a:path w="817879" h="125729">
                  <a:moveTo>
                    <a:pt x="505206" y="45440"/>
                  </a:moveTo>
                  <a:lnTo>
                    <a:pt x="503377" y="36461"/>
                  </a:lnTo>
                  <a:lnTo>
                    <a:pt x="501053" y="33299"/>
                  </a:lnTo>
                  <a:lnTo>
                    <a:pt x="498271" y="29514"/>
                  </a:lnTo>
                  <a:lnTo>
                    <a:pt x="493052" y="26504"/>
                  </a:lnTo>
                  <a:lnTo>
                    <a:pt x="493052" y="37592"/>
                  </a:lnTo>
                  <a:lnTo>
                    <a:pt x="493052" y="57010"/>
                  </a:lnTo>
                  <a:lnTo>
                    <a:pt x="468058" y="57010"/>
                  </a:lnTo>
                  <a:lnTo>
                    <a:pt x="468058" y="37592"/>
                  </a:lnTo>
                  <a:lnTo>
                    <a:pt x="473202" y="33299"/>
                  </a:lnTo>
                  <a:lnTo>
                    <a:pt x="487768" y="33299"/>
                  </a:lnTo>
                  <a:lnTo>
                    <a:pt x="493052" y="37592"/>
                  </a:lnTo>
                  <a:lnTo>
                    <a:pt x="493052" y="26504"/>
                  </a:lnTo>
                  <a:lnTo>
                    <a:pt x="490499" y="25031"/>
                  </a:lnTo>
                  <a:lnTo>
                    <a:pt x="480631" y="23444"/>
                  </a:lnTo>
                  <a:lnTo>
                    <a:pt x="470662" y="25031"/>
                  </a:lnTo>
                  <a:lnTo>
                    <a:pt x="462788" y="29514"/>
                  </a:lnTo>
                  <a:lnTo>
                    <a:pt x="457619" y="36461"/>
                  </a:lnTo>
                  <a:lnTo>
                    <a:pt x="455764" y="45440"/>
                  </a:lnTo>
                  <a:lnTo>
                    <a:pt x="455764" y="79451"/>
                  </a:lnTo>
                  <a:lnTo>
                    <a:pt x="457619" y="88430"/>
                  </a:lnTo>
                  <a:lnTo>
                    <a:pt x="462788" y="95377"/>
                  </a:lnTo>
                  <a:lnTo>
                    <a:pt x="470662" y="99860"/>
                  </a:lnTo>
                  <a:lnTo>
                    <a:pt x="480631" y="101447"/>
                  </a:lnTo>
                  <a:lnTo>
                    <a:pt x="490499" y="99860"/>
                  </a:lnTo>
                  <a:lnTo>
                    <a:pt x="498271" y="95377"/>
                  </a:lnTo>
                  <a:lnTo>
                    <a:pt x="501053" y="91579"/>
                  </a:lnTo>
                  <a:lnTo>
                    <a:pt x="503377" y="88430"/>
                  </a:lnTo>
                  <a:lnTo>
                    <a:pt x="505206" y="79451"/>
                  </a:lnTo>
                  <a:lnTo>
                    <a:pt x="505206" y="76720"/>
                  </a:lnTo>
                  <a:lnTo>
                    <a:pt x="493052" y="76720"/>
                  </a:lnTo>
                  <a:lnTo>
                    <a:pt x="493052" y="87312"/>
                  </a:lnTo>
                  <a:lnTo>
                    <a:pt x="487768" y="91579"/>
                  </a:lnTo>
                  <a:lnTo>
                    <a:pt x="473202" y="91579"/>
                  </a:lnTo>
                  <a:lnTo>
                    <a:pt x="468058" y="87312"/>
                  </a:lnTo>
                  <a:lnTo>
                    <a:pt x="468058" y="67017"/>
                  </a:lnTo>
                  <a:lnTo>
                    <a:pt x="505206" y="67017"/>
                  </a:lnTo>
                  <a:lnTo>
                    <a:pt x="505206" y="57010"/>
                  </a:lnTo>
                  <a:lnTo>
                    <a:pt x="505206" y="45440"/>
                  </a:lnTo>
                  <a:close/>
                </a:path>
                <a:path w="817879" h="125729">
                  <a:moveTo>
                    <a:pt x="568744" y="100304"/>
                  </a:moveTo>
                  <a:lnTo>
                    <a:pt x="543166" y="61163"/>
                  </a:lnTo>
                  <a:lnTo>
                    <a:pt x="566458" y="24587"/>
                  </a:lnTo>
                  <a:lnTo>
                    <a:pt x="552894" y="24587"/>
                  </a:lnTo>
                  <a:lnTo>
                    <a:pt x="530593" y="60439"/>
                  </a:lnTo>
                  <a:lnTo>
                    <a:pt x="530593" y="304"/>
                  </a:lnTo>
                  <a:lnTo>
                    <a:pt x="518312" y="304"/>
                  </a:lnTo>
                  <a:lnTo>
                    <a:pt x="518312" y="100304"/>
                  </a:lnTo>
                  <a:lnTo>
                    <a:pt x="530593" y="100304"/>
                  </a:lnTo>
                  <a:lnTo>
                    <a:pt x="530593" y="61861"/>
                  </a:lnTo>
                  <a:lnTo>
                    <a:pt x="555180" y="100304"/>
                  </a:lnTo>
                  <a:lnTo>
                    <a:pt x="568744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05" y="72440"/>
                  </a:moveTo>
                  <a:lnTo>
                    <a:pt x="645833" y="65151"/>
                  </a:lnTo>
                  <a:lnTo>
                    <a:pt x="638543" y="61582"/>
                  </a:lnTo>
                  <a:lnTo>
                    <a:pt x="616978" y="51435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404" y="33286"/>
                  </a:lnTo>
                  <a:lnTo>
                    <a:pt x="632396" y="33286"/>
                  </a:lnTo>
                  <a:lnTo>
                    <a:pt x="636968" y="37719"/>
                  </a:lnTo>
                  <a:lnTo>
                    <a:pt x="636968" y="48006"/>
                  </a:lnTo>
                  <a:lnTo>
                    <a:pt x="649262" y="48006"/>
                  </a:lnTo>
                  <a:lnTo>
                    <a:pt x="649262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83" y="23444"/>
                  </a:lnTo>
                  <a:lnTo>
                    <a:pt x="616712" y="24942"/>
                  </a:lnTo>
                  <a:lnTo>
                    <a:pt x="609434" y="29159"/>
                  </a:lnTo>
                  <a:lnTo>
                    <a:pt x="604672" y="35737"/>
                  </a:lnTo>
                  <a:lnTo>
                    <a:pt x="602970" y="44297"/>
                  </a:lnTo>
                  <a:lnTo>
                    <a:pt x="602970" y="52578"/>
                  </a:lnTo>
                  <a:lnTo>
                    <a:pt x="607250" y="59728"/>
                  </a:lnTo>
                  <a:lnTo>
                    <a:pt x="614553" y="63436"/>
                  </a:lnTo>
                  <a:lnTo>
                    <a:pt x="632396" y="71729"/>
                  </a:lnTo>
                  <a:lnTo>
                    <a:pt x="636397" y="73723"/>
                  </a:lnTo>
                  <a:lnTo>
                    <a:pt x="638683" y="77292"/>
                  </a:lnTo>
                  <a:lnTo>
                    <a:pt x="638683" y="87731"/>
                  </a:lnTo>
                  <a:lnTo>
                    <a:pt x="633539" y="91567"/>
                  </a:lnTo>
                  <a:lnTo>
                    <a:pt x="619404" y="91567"/>
                  </a:lnTo>
                  <a:lnTo>
                    <a:pt x="614400" y="87172"/>
                  </a:lnTo>
                  <a:lnTo>
                    <a:pt x="614400" y="76860"/>
                  </a:lnTo>
                  <a:lnTo>
                    <a:pt x="602119" y="76860"/>
                  </a:lnTo>
                  <a:lnTo>
                    <a:pt x="602119" y="79730"/>
                  </a:lnTo>
                  <a:lnTo>
                    <a:pt x="603910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41" y="101447"/>
                  </a:lnTo>
                  <a:lnTo>
                    <a:pt x="636117" y="99961"/>
                  </a:lnTo>
                  <a:lnTo>
                    <a:pt x="643661" y="95770"/>
                  </a:lnTo>
                  <a:lnTo>
                    <a:pt x="648627" y="89268"/>
                  </a:lnTo>
                  <a:lnTo>
                    <a:pt x="650405" y="80873"/>
                  </a:lnTo>
                  <a:lnTo>
                    <a:pt x="650405" y="72440"/>
                  </a:lnTo>
                  <a:close/>
                </a:path>
                <a:path w="817879" h="125729">
                  <a:moveTo>
                    <a:pt x="696518" y="24587"/>
                  </a:moveTo>
                  <a:lnTo>
                    <a:pt x="681799" y="24587"/>
                  </a:lnTo>
                  <a:lnTo>
                    <a:pt x="681799" y="8293"/>
                  </a:lnTo>
                  <a:lnTo>
                    <a:pt x="669658" y="8293"/>
                  </a:lnTo>
                  <a:lnTo>
                    <a:pt x="669658" y="24587"/>
                  </a:lnTo>
                  <a:lnTo>
                    <a:pt x="656361" y="24587"/>
                  </a:lnTo>
                  <a:lnTo>
                    <a:pt x="656361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20" y="89763"/>
                  </a:lnTo>
                  <a:lnTo>
                    <a:pt x="675576" y="95402"/>
                  </a:lnTo>
                  <a:lnTo>
                    <a:pt x="682256" y="99021"/>
                  </a:lnTo>
                  <a:lnTo>
                    <a:pt x="690803" y="100304"/>
                  </a:lnTo>
                  <a:lnTo>
                    <a:pt x="696518" y="100304"/>
                  </a:lnTo>
                  <a:lnTo>
                    <a:pt x="696518" y="90436"/>
                  </a:lnTo>
                  <a:lnTo>
                    <a:pt x="685507" y="90436"/>
                  </a:lnTo>
                  <a:lnTo>
                    <a:pt x="681799" y="87439"/>
                  </a:lnTo>
                  <a:lnTo>
                    <a:pt x="681799" y="34429"/>
                  </a:lnTo>
                  <a:lnTo>
                    <a:pt x="696518" y="34429"/>
                  </a:lnTo>
                  <a:lnTo>
                    <a:pt x="696518" y="24587"/>
                  </a:lnTo>
                  <a:close/>
                </a:path>
                <a:path w="817879" h="125729">
                  <a:moveTo>
                    <a:pt x="754507" y="45440"/>
                  </a:moveTo>
                  <a:lnTo>
                    <a:pt x="730351" y="23444"/>
                  </a:lnTo>
                  <a:lnTo>
                    <a:pt x="720610" y="25031"/>
                  </a:lnTo>
                  <a:lnTo>
                    <a:pt x="712978" y="29514"/>
                  </a:lnTo>
                  <a:lnTo>
                    <a:pt x="707986" y="36461"/>
                  </a:lnTo>
                  <a:lnTo>
                    <a:pt x="706208" y="45440"/>
                  </a:lnTo>
                  <a:lnTo>
                    <a:pt x="706208" y="49149"/>
                  </a:lnTo>
                  <a:lnTo>
                    <a:pt x="718350" y="49149"/>
                  </a:lnTo>
                  <a:lnTo>
                    <a:pt x="718350" y="37592"/>
                  </a:lnTo>
                  <a:lnTo>
                    <a:pt x="723353" y="33299"/>
                  </a:lnTo>
                  <a:lnTo>
                    <a:pt x="737209" y="33299"/>
                  </a:lnTo>
                  <a:lnTo>
                    <a:pt x="742353" y="37592"/>
                  </a:lnTo>
                  <a:lnTo>
                    <a:pt x="742353" y="55587"/>
                  </a:lnTo>
                  <a:lnTo>
                    <a:pt x="742353" y="65430"/>
                  </a:lnTo>
                  <a:lnTo>
                    <a:pt x="742353" y="87591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78" y="88011"/>
                  </a:lnTo>
                  <a:lnTo>
                    <a:pt x="717778" y="70307"/>
                  </a:lnTo>
                  <a:lnTo>
                    <a:pt x="722350" y="66598"/>
                  </a:lnTo>
                  <a:lnTo>
                    <a:pt x="742353" y="65430"/>
                  </a:lnTo>
                  <a:lnTo>
                    <a:pt x="742353" y="55587"/>
                  </a:lnTo>
                  <a:lnTo>
                    <a:pt x="705637" y="76860"/>
                  </a:lnTo>
                  <a:lnTo>
                    <a:pt x="705637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89" y="101447"/>
                  </a:lnTo>
                  <a:lnTo>
                    <a:pt x="732205" y="101447"/>
                  </a:lnTo>
                  <a:lnTo>
                    <a:pt x="738073" y="98158"/>
                  </a:lnTo>
                  <a:lnTo>
                    <a:pt x="742353" y="94030"/>
                  </a:lnTo>
                  <a:lnTo>
                    <a:pt x="742353" y="100304"/>
                  </a:lnTo>
                  <a:lnTo>
                    <a:pt x="754507" y="100304"/>
                  </a:lnTo>
                  <a:lnTo>
                    <a:pt x="754507" y="94030"/>
                  </a:lnTo>
                  <a:lnTo>
                    <a:pt x="754507" y="91579"/>
                  </a:lnTo>
                  <a:lnTo>
                    <a:pt x="754507" y="65430"/>
                  </a:lnTo>
                  <a:lnTo>
                    <a:pt x="754507" y="45440"/>
                  </a:lnTo>
                  <a:close/>
                </a:path>
                <a:path w="817879" h="125729">
                  <a:moveTo>
                    <a:pt x="817753" y="43154"/>
                  </a:moveTo>
                  <a:lnTo>
                    <a:pt x="816305" y="34836"/>
                  </a:lnTo>
                  <a:lnTo>
                    <a:pt x="812253" y="28638"/>
                  </a:lnTo>
                  <a:lnTo>
                    <a:pt x="806056" y="24777"/>
                  </a:lnTo>
                  <a:lnTo>
                    <a:pt x="798182" y="23444"/>
                  </a:lnTo>
                  <a:lnTo>
                    <a:pt x="790905" y="23444"/>
                  </a:lnTo>
                  <a:lnTo>
                    <a:pt x="785177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96" y="24587"/>
                  </a:lnTo>
                  <a:lnTo>
                    <a:pt x="768896" y="100304"/>
                  </a:lnTo>
                  <a:lnTo>
                    <a:pt x="781177" y="100304"/>
                  </a:lnTo>
                  <a:lnTo>
                    <a:pt x="781177" y="37299"/>
                  </a:lnTo>
                  <a:lnTo>
                    <a:pt x="786320" y="33299"/>
                  </a:lnTo>
                  <a:lnTo>
                    <a:pt x="800608" y="33299"/>
                  </a:lnTo>
                  <a:lnTo>
                    <a:pt x="805611" y="37160"/>
                  </a:lnTo>
                  <a:lnTo>
                    <a:pt x="805611" y="100304"/>
                  </a:lnTo>
                  <a:lnTo>
                    <a:pt x="817753" y="100304"/>
                  </a:lnTo>
                  <a:lnTo>
                    <a:pt x="817753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 descr=""/>
          <p:cNvGrpSpPr/>
          <p:nvPr/>
        </p:nvGrpSpPr>
        <p:grpSpPr>
          <a:xfrm>
            <a:off x="5046510" y="8527785"/>
            <a:ext cx="1064260" cy="227965"/>
            <a:chOff x="5046510" y="8527785"/>
            <a:chExt cx="1064260" cy="227965"/>
          </a:xfrm>
        </p:grpSpPr>
        <p:pic>
          <p:nvPicPr>
            <p:cNvPr id="37" name="object 3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46510" y="8527785"/>
              <a:ext cx="227886" cy="227886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5292598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92"/>
                  </a:moveTo>
                  <a:lnTo>
                    <a:pt x="73774" y="39484"/>
                  </a:lnTo>
                  <a:lnTo>
                    <a:pt x="69392" y="34239"/>
                  </a:lnTo>
                  <a:lnTo>
                    <a:pt x="66687" y="30988"/>
                  </a:lnTo>
                  <a:lnTo>
                    <a:pt x="55803" y="25438"/>
                  </a:lnTo>
                  <a:lnTo>
                    <a:pt x="41871" y="23444"/>
                  </a:lnTo>
                  <a:lnTo>
                    <a:pt x="25069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63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09" y="122745"/>
                  </a:lnTo>
                  <a:lnTo>
                    <a:pt x="45008" y="125730"/>
                  </a:lnTo>
                  <a:lnTo>
                    <a:pt x="52578" y="125730"/>
                  </a:lnTo>
                  <a:lnTo>
                    <a:pt x="59524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83" y="114566"/>
                  </a:lnTo>
                  <a:lnTo>
                    <a:pt x="53517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78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694" y="34239"/>
                  </a:lnTo>
                  <a:lnTo>
                    <a:pt x="42760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56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17879" h="125729">
                  <a:moveTo>
                    <a:pt x="139395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6987" y="86880"/>
                  </a:lnTo>
                  <a:lnTo>
                    <a:pt x="126961" y="87604"/>
                  </a:lnTo>
                  <a:lnTo>
                    <a:pt x="121818" y="91579"/>
                  </a:lnTo>
                  <a:lnTo>
                    <a:pt x="107810" y="91579"/>
                  </a:lnTo>
                  <a:lnTo>
                    <a:pt x="102819" y="86880"/>
                  </a:lnTo>
                  <a:lnTo>
                    <a:pt x="102819" y="38011"/>
                  </a:lnTo>
                  <a:lnTo>
                    <a:pt x="107810" y="33299"/>
                  </a:lnTo>
                  <a:lnTo>
                    <a:pt x="121818" y="33299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38" y="23456"/>
                  </a:lnTo>
                  <a:lnTo>
                    <a:pt x="110388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52" y="43294"/>
                  </a:lnTo>
                  <a:lnTo>
                    <a:pt x="90652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38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17"/>
                  </a:lnTo>
                  <a:lnTo>
                    <a:pt x="139395" y="100317"/>
                  </a:lnTo>
                  <a:lnTo>
                    <a:pt x="139395" y="94310"/>
                  </a:lnTo>
                  <a:lnTo>
                    <a:pt x="139395" y="91579"/>
                  </a:lnTo>
                  <a:lnTo>
                    <a:pt x="139395" y="33299"/>
                  </a:lnTo>
                  <a:lnTo>
                    <a:pt x="139395" y="30581"/>
                  </a:lnTo>
                  <a:lnTo>
                    <a:pt x="139395" y="317"/>
                  </a:lnTo>
                  <a:close/>
                </a:path>
                <a:path w="817879" h="125729">
                  <a:moveTo>
                    <a:pt x="200494" y="72440"/>
                  </a:moveTo>
                  <a:lnTo>
                    <a:pt x="195922" y="65151"/>
                  </a:lnTo>
                  <a:lnTo>
                    <a:pt x="188633" y="61582"/>
                  </a:lnTo>
                  <a:lnTo>
                    <a:pt x="167055" y="51435"/>
                  </a:lnTo>
                  <a:lnTo>
                    <a:pt x="164769" y="47726"/>
                  </a:lnTo>
                  <a:lnTo>
                    <a:pt x="164769" y="37160"/>
                  </a:lnTo>
                  <a:lnTo>
                    <a:pt x="169481" y="33286"/>
                  </a:lnTo>
                  <a:lnTo>
                    <a:pt x="182486" y="33286"/>
                  </a:lnTo>
                  <a:lnTo>
                    <a:pt x="187058" y="37719"/>
                  </a:lnTo>
                  <a:lnTo>
                    <a:pt x="187058" y="48006"/>
                  </a:lnTo>
                  <a:lnTo>
                    <a:pt x="199351" y="48006"/>
                  </a:lnTo>
                  <a:lnTo>
                    <a:pt x="199351" y="45161"/>
                  </a:lnTo>
                  <a:lnTo>
                    <a:pt x="197650" y="36283"/>
                  </a:lnTo>
                  <a:lnTo>
                    <a:pt x="192849" y="29425"/>
                  </a:lnTo>
                  <a:lnTo>
                    <a:pt x="185483" y="25006"/>
                  </a:lnTo>
                  <a:lnTo>
                    <a:pt x="176060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62" y="35737"/>
                  </a:lnTo>
                  <a:lnTo>
                    <a:pt x="153060" y="44297"/>
                  </a:lnTo>
                  <a:lnTo>
                    <a:pt x="153060" y="52578"/>
                  </a:lnTo>
                  <a:lnTo>
                    <a:pt x="157340" y="59728"/>
                  </a:lnTo>
                  <a:lnTo>
                    <a:pt x="164630" y="63436"/>
                  </a:lnTo>
                  <a:lnTo>
                    <a:pt x="182486" y="71729"/>
                  </a:lnTo>
                  <a:lnTo>
                    <a:pt x="186486" y="73723"/>
                  </a:lnTo>
                  <a:lnTo>
                    <a:pt x="188772" y="77292"/>
                  </a:lnTo>
                  <a:lnTo>
                    <a:pt x="188772" y="87731"/>
                  </a:lnTo>
                  <a:lnTo>
                    <a:pt x="183629" y="91567"/>
                  </a:lnTo>
                  <a:lnTo>
                    <a:pt x="169481" y="91567"/>
                  </a:lnTo>
                  <a:lnTo>
                    <a:pt x="164490" y="87172"/>
                  </a:lnTo>
                  <a:lnTo>
                    <a:pt x="164490" y="76860"/>
                  </a:lnTo>
                  <a:lnTo>
                    <a:pt x="152196" y="76860"/>
                  </a:lnTo>
                  <a:lnTo>
                    <a:pt x="152196" y="79730"/>
                  </a:lnTo>
                  <a:lnTo>
                    <a:pt x="153987" y="88607"/>
                  </a:lnTo>
                  <a:lnTo>
                    <a:pt x="159004" y="95465"/>
                  </a:lnTo>
                  <a:lnTo>
                    <a:pt x="166725" y="99885"/>
                  </a:lnTo>
                  <a:lnTo>
                    <a:pt x="176631" y="101447"/>
                  </a:lnTo>
                  <a:lnTo>
                    <a:pt x="186207" y="99961"/>
                  </a:lnTo>
                  <a:lnTo>
                    <a:pt x="193763" y="95770"/>
                  </a:lnTo>
                  <a:lnTo>
                    <a:pt x="198716" y="89268"/>
                  </a:lnTo>
                  <a:lnTo>
                    <a:pt x="200494" y="80873"/>
                  </a:lnTo>
                  <a:lnTo>
                    <a:pt x="200494" y="72440"/>
                  </a:lnTo>
                  <a:close/>
                </a:path>
                <a:path w="817879" h="125729">
                  <a:moveTo>
                    <a:pt x="261467" y="45440"/>
                  </a:moveTo>
                  <a:lnTo>
                    <a:pt x="259638" y="36461"/>
                  </a:lnTo>
                  <a:lnTo>
                    <a:pt x="254533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49" y="29514"/>
                  </a:lnTo>
                  <a:lnTo>
                    <a:pt x="213893" y="36461"/>
                  </a:lnTo>
                  <a:lnTo>
                    <a:pt x="212026" y="45440"/>
                  </a:lnTo>
                  <a:lnTo>
                    <a:pt x="212026" y="79451"/>
                  </a:lnTo>
                  <a:lnTo>
                    <a:pt x="213893" y="88430"/>
                  </a:lnTo>
                  <a:lnTo>
                    <a:pt x="219049" y="95377"/>
                  </a:lnTo>
                  <a:lnTo>
                    <a:pt x="226923" y="99860"/>
                  </a:lnTo>
                  <a:lnTo>
                    <a:pt x="236893" y="101447"/>
                  </a:lnTo>
                  <a:lnTo>
                    <a:pt x="246761" y="99860"/>
                  </a:lnTo>
                  <a:lnTo>
                    <a:pt x="254533" y="95377"/>
                  </a:lnTo>
                  <a:lnTo>
                    <a:pt x="259638" y="88430"/>
                  </a:lnTo>
                  <a:lnTo>
                    <a:pt x="261467" y="79451"/>
                  </a:lnTo>
                  <a:lnTo>
                    <a:pt x="261467" y="74879"/>
                  </a:lnTo>
                  <a:lnTo>
                    <a:pt x="249313" y="74879"/>
                  </a:lnTo>
                  <a:lnTo>
                    <a:pt x="249313" y="87312"/>
                  </a:lnTo>
                  <a:lnTo>
                    <a:pt x="244030" y="91579"/>
                  </a:lnTo>
                  <a:lnTo>
                    <a:pt x="229463" y="91579"/>
                  </a:lnTo>
                  <a:lnTo>
                    <a:pt x="224320" y="87312"/>
                  </a:lnTo>
                  <a:lnTo>
                    <a:pt x="224320" y="37592"/>
                  </a:lnTo>
                  <a:lnTo>
                    <a:pt x="229463" y="33299"/>
                  </a:lnTo>
                  <a:lnTo>
                    <a:pt x="244030" y="33299"/>
                  </a:lnTo>
                  <a:lnTo>
                    <a:pt x="249313" y="37592"/>
                  </a:lnTo>
                  <a:lnTo>
                    <a:pt x="249313" y="44297"/>
                  </a:lnTo>
                  <a:lnTo>
                    <a:pt x="249313" y="50012"/>
                  </a:lnTo>
                  <a:lnTo>
                    <a:pt x="261467" y="50012"/>
                  </a:lnTo>
                  <a:lnTo>
                    <a:pt x="261467" y="45440"/>
                  </a:lnTo>
                  <a:close/>
                </a:path>
                <a:path w="817879" h="125729">
                  <a:moveTo>
                    <a:pt x="323151" y="24587"/>
                  </a:moveTo>
                  <a:lnTo>
                    <a:pt x="310997" y="24587"/>
                  </a:lnTo>
                  <a:lnTo>
                    <a:pt x="310997" y="87591"/>
                  </a:lnTo>
                  <a:lnTo>
                    <a:pt x="305854" y="91567"/>
                  </a:lnTo>
                  <a:lnTo>
                    <a:pt x="291566" y="91567"/>
                  </a:lnTo>
                  <a:lnTo>
                    <a:pt x="286575" y="87731"/>
                  </a:lnTo>
                  <a:lnTo>
                    <a:pt x="286575" y="24587"/>
                  </a:lnTo>
                  <a:lnTo>
                    <a:pt x="274281" y="24587"/>
                  </a:lnTo>
                  <a:lnTo>
                    <a:pt x="274281" y="81737"/>
                  </a:lnTo>
                  <a:lnTo>
                    <a:pt x="275755" y="90068"/>
                  </a:lnTo>
                  <a:lnTo>
                    <a:pt x="279831" y="96253"/>
                  </a:lnTo>
                  <a:lnTo>
                    <a:pt x="286029" y="100114"/>
                  </a:lnTo>
                  <a:lnTo>
                    <a:pt x="293852" y="101447"/>
                  </a:lnTo>
                  <a:lnTo>
                    <a:pt x="301142" y="101447"/>
                  </a:lnTo>
                  <a:lnTo>
                    <a:pt x="306857" y="98298"/>
                  </a:lnTo>
                  <a:lnTo>
                    <a:pt x="310997" y="94297"/>
                  </a:lnTo>
                  <a:lnTo>
                    <a:pt x="310997" y="100304"/>
                  </a:lnTo>
                  <a:lnTo>
                    <a:pt x="323151" y="100304"/>
                  </a:lnTo>
                  <a:lnTo>
                    <a:pt x="323151" y="24587"/>
                  </a:lnTo>
                  <a:close/>
                </a:path>
                <a:path w="817879" h="125729">
                  <a:moveTo>
                    <a:pt x="381101" y="24587"/>
                  </a:moveTo>
                  <a:lnTo>
                    <a:pt x="336384" y="24587"/>
                  </a:lnTo>
                  <a:lnTo>
                    <a:pt x="336384" y="34429"/>
                  </a:lnTo>
                  <a:lnTo>
                    <a:pt x="366826" y="34429"/>
                  </a:lnTo>
                  <a:lnTo>
                    <a:pt x="335965" y="92443"/>
                  </a:lnTo>
                  <a:lnTo>
                    <a:pt x="335965" y="100304"/>
                  </a:lnTo>
                  <a:lnTo>
                    <a:pt x="380961" y="100304"/>
                  </a:lnTo>
                  <a:lnTo>
                    <a:pt x="380961" y="90436"/>
                  </a:lnTo>
                  <a:lnTo>
                    <a:pt x="350240" y="90436"/>
                  </a:lnTo>
                  <a:lnTo>
                    <a:pt x="381101" y="32448"/>
                  </a:lnTo>
                  <a:lnTo>
                    <a:pt x="381101" y="24587"/>
                  </a:lnTo>
                  <a:close/>
                </a:path>
                <a:path w="817879" h="125729">
                  <a:moveTo>
                    <a:pt x="442785" y="43154"/>
                  </a:moveTo>
                  <a:lnTo>
                    <a:pt x="441337" y="34836"/>
                  </a:lnTo>
                  <a:lnTo>
                    <a:pt x="440334" y="33299"/>
                  </a:lnTo>
                  <a:lnTo>
                    <a:pt x="438556" y="30581"/>
                  </a:lnTo>
                  <a:lnTo>
                    <a:pt x="437286" y="28638"/>
                  </a:lnTo>
                  <a:lnTo>
                    <a:pt x="431101" y="24777"/>
                  </a:lnTo>
                  <a:lnTo>
                    <a:pt x="423214" y="23444"/>
                  </a:lnTo>
                  <a:lnTo>
                    <a:pt x="415937" y="23444"/>
                  </a:lnTo>
                  <a:lnTo>
                    <a:pt x="410222" y="26568"/>
                  </a:lnTo>
                  <a:lnTo>
                    <a:pt x="406209" y="30581"/>
                  </a:lnTo>
                  <a:lnTo>
                    <a:pt x="406209" y="304"/>
                  </a:lnTo>
                  <a:lnTo>
                    <a:pt x="393928" y="304"/>
                  </a:lnTo>
                  <a:lnTo>
                    <a:pt x="393928" y="100304"/>
                  </a:lnTo>
                  <a:lnTo>
                    <a:pt x="406209" y="100304"/>
                  </a:lnTo>
                  <a:lnTo>
                    <a:pt x="406209" y="94449"/>
                  </a:lnTo>
                  <a:lnTo>
                    <a:pt x="410222" y="98298"/>
                  </a:lnTo>
                  <a:lnTo>
                    <a:pt x="415937" y="101447"/>
                  </a:lnTo>
                  <a:lnTo>
                    <a:pt x="423214" y="101447"/>
                  </a:lnTo>
                  <a:lnTo>
                    <a:pt x="431101" y="100114"/>
                  </a:lnTo>
                  <a:lnTo>
                    <a:pt x="437286" y="96253"/>
                  </a:lnTo>
                  <a:lnTo>
                    <a:pt x="438467" y="94449"/>
                  </a:lnTo>
                  <a:lnTo>
                    <a:pt x="440359" y="91567"/>
                  </a:lnTo>
                  <a:lnTo>
                    <a:pt x="441337" y="90068"/>
                  </a:lnTo>
                  <a:lnTo>
                    <a:pt x="441718" y="87858"/>
                  </a:lnTo>
                  <a:lnTo>
                    <a:pt x="430479" y="87858"/>
                  </a:lnTo>
                  <a:lnTo>
                    <a:pt x="425640" y="91567"/>
                  </a:lnTo>
                  <a:lnTo>
                    <a:pt x="411505" y="91567"/>
                  </a:lnTo>
                  <a:lnTo>
                    <a:pt x="406361" y="87858"/>
                  </a:lnTo>
                  <a:lnTo>
                    <a:pt x="430479" y="87858"/>
                  </a:lnTo>
                  <a:lnTo>
                    <a:pt x="430644" y="87731"/>
                  </a:lnTo>
                  <a:lnTo>
                    <a:pt x="406361" y="87731"/>
                  </a:lnTo>
                  <a:lnTo>
                    <a:pt x="406209" y="81737"/>
                  </a:lnTo>
                  <a:lnTo>
                    <a:pt x="406209" y="43154"/>
                  </a:lnTo>
                  <a:lnTo>
                    <a:pt x="406361" y="37160"/>
                  </a:lnTo>
                  <a:lnTo>
                    <a:pt x="411505" y="33299"/>
                  </a:lnTo>
                  <a:lnTo>
                    <a:pt x="425640" y="33299"/>
                  </a:lnTo>
                  <a:lnTo>
                    <a:pt x="430644" y="37160"/>
                  </a:lnTo>
                  <a:lnTo>
                    <a:pt x="430644" y="87731"/>
                  </a:lnTo>
                  <a:lnTo>
                    <a:pt x="441744" y="87731"/>
                  </a:lnTo>
                  <a:lnTo>
                    <a:pt x="442785" y="81737"/>
                  </a:lnTo>
                  <a:lnTo>
                    <a:pt x="442785" y="43154"/>
                  </a:lnTo>
                  <a:close/>
                </a:path>
                <a:path w="817879" h="125729">
                  <a:moveTo>
                    <a:pt x="505193" y="45440"/>
                  </a:moveTo>
                  <a:lnTo>
                    <a:pt x="503364" y="36461"/>
                  </a:lnTo>
                  <a:lnTo>
                    <a:pt x="501040" y="33299"/>
                  </a:lnTo>
                  <a:lnTo>
                    <a:pt x="498259" y="29514"/>
                  </a:lnTo>
                  <a:lnTo>
                    <a:pt x="493039" y="26504"/>
                  </a:lnTo>
                  <a:lnTo>
                    <a:pt x="493039" y="37592"/>
                  </a:lnTo>
                  <a:lnTo>
                    <a:pt x="493039" y="57010"/>
                  </a:lnTo>
                  <a:lnTo>
                    <a:pt x="468045" y="57010"/>
                  </a:lnTo>
                  <a:lnTo>
                    <a:pt x="468045" y="37592"/>
                  </a:lnTo>
                  <a:lnTo>
                    <a:pt x="473189" y="33299"/>
                  </a:lnTo>
                  <a:lnTo>
                    <a:pt x="487756" y="33299"/>
                  </a:lnTo>
                  <a:lnTo>
                    <a:pt x="493039" y="37592"/>
                  </a:lnTo>
                  <a:lnTo>
                    <a:pt x="493039" y="26504"/>
                  </a:lnTo>
                  <a:lnTo>
                    <a:pt x="490486" y="25031"/>
                  </a:lnTo>
                  <a:lnTo>
                    <a:pt x="480618" y="23444"/>
                  </a:lnTo>
                  <a:lnTo>
                    <a:pt x="470649" y="25031"/>
                  </a:lnTo>
                  <a:lnTo>
                    <a:pt x="462775" y="29514"/>
                  </a:lnTo>
                  <a:lnTo>
                    <a:pt x="457606" y="36461"/>
                  </a:lnTo>
                  <a:lnTo>
                    <a:pt x="455752" y="45440"/>
                  </a:lnTo>
                  <a:lnTo>
                    <a:pt x="455752" y="79451"/>
                  </a:lnTo>
                  <a:lnTo>
                    <a:pt x="457606" y="88430"/>
                  </a:lnTo>
                  <a:lnTo>
                    <a:pt x="462775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59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193" y="79451"/>
                  </a:lnTo>
                  <a:lnTo>
                    <a:pt x="505193" y="76720"/>
                  </a:lnTo>
                  <a:lnTo>
                    <a:pt x="493039" y="76720"/>
                  </a:lnTo>
                  <a:lnTo>
                    <a:pt x="493039" y="87312"/>
                  </a:lnTo>
                  <a:lnTo>
                    <a:pt x="487756" y="91579"/>
                  </a:lnTo>
                  <a:lnTo>
                    <a:pt x="473189" y="91579"/>
                  </a:lnTo>
                  <a:lnTo>
                    <a:pt x="468045" y="87312"/>
                  </a:lnTo>
                  <a:lnTo>
                    <a:pt x="468045" y="67017"/>
                  </a:lnTo>
                  <a:lnTo>
                    <a:pt x="505193" y="67017"/>
                  </a:lnTo>
                  <a:lnTo>
                    <a:pt x="505193" y="57010"/>
                  </a:lnTo>
                  <a:lnTo>
                    <a:pt x="505193" y="45440"/>
                  </a:lnTo>
                  <a:close/>
                </a:path>
                <a:path w="817879" h="125729">
                  <a:moveTo>
                    <a:pt x="568731" y="100304"/>
                  </a:moveTo>
                  <a:lnTo>
                    <a:pt x="543153" y="61163"/>
                  </a:lnTo>
                  <a:lnTo>
                    <a:pt x="566445" y="24587"/>
                  </a:lnTo>
                  <a:lnTo>
                    <a:pt x="552881" y="24587"/>
                  </a:lnTo>
                  <a:lnTo>
                    <a:pt x="530580" y="60439"/>
                  </a:lnTo>
                  <a:lnTo>
                    <a:pt x="530580" y="304"/>
                  </a:lnTo>
                  <a:lnTo>
                    <a:pt x="518299" y="304"/>
                  </a:lnTo>
                  <a:lnTo>
                    <a:pt x="518299" y="100304"/>
                  </a:lnTo>
                  <a:lnTo>
                    <a:pt x="530580" y="100304"/>
                  </a:lnTo>
                  <a:lnTo>
                    <a:pt x="530580" y="61861"/>
                  </a:lnTo>
                  <a:lnTo>
                    <a:pt x="555167" y="100304"/>
                  </a:lnTo>
                  <a:lnTo>
                    <a:pt x="568731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05" y="72440"/>
                  </a:moveTo>
                  <a:lnTo>
                    <a:pt x="645833" y="65151"/>
                  </a:lnTo>
                  <a:lnTo>
                    <a:pt x="638543" y="61582"/>
                  </a:lnTo>
                  <a:lnTo>
                    <a:pt x="616978" y="51435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404" y="33286"/>
                  </a:lnTo>
                  <a:lnTo>
                    <a:pt x="632396" y="33286"/>
                  </a:lnTo>
                  <a:lnTo>
                    <a:pt x="636968" y="37719"/>
                  </a:lnTo>
                  <a:lnTo>
                    <a:pt x="636968" y="48006"/>
                  </a:lnTo>
                  <a:lnTo>
                    <a:pt x="649262" y="48006"/>
                  </a:lnTo>
                  <a:lnTo>
                    <a:pt x="649262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712" y="24942"/>
                  </a:lnTo>
                  <a:lnTo>
                    <a:pt x="609434" y="29159"/>
                  </a:lnTo>
                  <a:lnTo>
                    <a:pt x="604672" y="35737"/>
                  </a:lnTo>
                  <a:lnTo>
                    <a:pt x="602970" y="44297"/>
                  </a:lnTo>
                  <a:lnTo>
                    <a:pt x="602970" y="52578"/>
                  </a:lnTo>
                  <a:lnTo>
                    <a:pt x="607250" y="59728"/>
                  </a:lnTo>
                  <a:lnTo>
                    <a:pt x="614540" y="63436"/>
                  </a:lnTo>
                  <a:lnTo>
                    <a:pt x="632396" y="71729"/>
                  </a:lnTo>
                  <a:lnTo>
                    <a:pt x="636397" y="73723"/>
                  </a:lnTo>
                  <a:lnTo>
                    <a:pt x="638683" y="77292"/>
                  </a:lnTo>
                  <a:lnTo>
                    <a:pt x="638683" y="87731"/>
                  </a:lnTo>
                  <a:lnTo>
                    <a:pt x="633539" y="91567"/>
                  </a:lnTo>
                  <a:lnTo>
                    <a:pt x="619404" y="91567"/>
                  </a:lnTo>
                  <a:lnTo>
                    <a:pt x="614400" y="87172"/>
                  </a:lnTo>
                  <a:lnTo>
                    <a:pt x="614400" y="76860"/>
                  </a:lnTo>
                  <a:lnTo>
                    <a:pt x="602107" y="76860"/>
                  </a:lnTo>
                  <a:lnTo>
                    <a:pt x="602107" y="79730"/>
                  </a:lnTo>
                  <a:lnTo>
                    <a:pt x="603885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41" y="101447"/>
                  </a:lnTo>
                  <a:lnTo>
                    <a:pt x="636104" y="99961"/>
                  </a:lnTo>
                  <a:lnTo>
                    <a:pt x="643661" y="95770"/>
                  </a:lnTo>
                  <a:lnTo>
                    <a:pt x="648614" y="89268"/>
                  </a:lnTo>
                  <a:lnTo>
                    <a:pt x="650405" y="80873"/>
                  </a:lnTo>
                  <a:lnTo>
                    <a:pt x="650405" y="72440"/>
                  </a:lnTo>
                  <a:close/>
                </a:path>
                <a:path w="817879" h="125729">
                  <a:moveTo>
                    <a:pt x="696518" y="24587"/>
                  </a:moveTo>
                  <a:lnTo>
                    <a:pt x="681799" y="24587"/>
                  </a:lnTo>
                  <a:lnTo>
                    <a:pt x="681799" y="8293"/>
                  </a:lnTo>
                  <a:lnTo>
                    <a:pt x="669645" y="8293"/>
                  </a:lnTo>
                  <a:lnTo>
                    <a:pt x="669645" y="24587"/>
                  </a:lnTo>
                  <a:lnTo>
                    <a:pt x="656361" y="24587"/>
                  </a:lnTo>
                  <a:lnTo>
                    <a:pt x="656361" y="34429"/>
                  </a:lnTo>
                  <a:lnTo>
                    <a:pt x="669645" y="34429"/>
                  </a:lnTo>
                  <a:lnTo>
                    <a:pt x="669645" y="82435"/>
                  </a:lnTo>
                  <a:lnTo>
                    <a:pt x="671207" y="89763"/>
                  </a:lnTo>
                  <a:lnTo>
                    <a:pt x="675563" y="95402"/>
                  </a:lnTo>
                  <a:lnTo>
                    <a:pt x="682256" y="99021"/>
                  </a:lnTo>
                  <a:lnTo>
                    <a:pt x="690803" y="100304"/>
                  </a:lnTo>
                  <a:lnTo>
                    <a:pt x="696518" y="100304"/>
                  </a:lnTo>
                  <a:lnTo>
                    <a:pt x="696518" y="90436"/>
                  </a:lnTo>
                  <a:lnTo>
                    <a:pt x="685507" y="90436"/>
                  </a:lnTo>
                  <a:lnTo>
                    <a:pt x="681799" y="87439"/>
                  </a:lnTo>
                  <a:lnTo>
                    <a:pt x="681799" y="34429"/>
                  </a:lnTo>
                  <a:lnTo>
                    <a:pt x="696518" y="34429"/>
                  </a:lnTo>
                  <a:lnTo>
                    <a:pt x="696518" y="24587"/>
                  </a:lnTo>
                  <a:close/>
                </a:path>
                <a:path w="817879" h="125729">
                  <a:moveTo>
                    <a:pt x="754494" y="45440"/>
                  </a:moveTo>
                  <a:lnTo>
                    <a:pt x="752690" y="36461"/>
                  </a:lnTo>
                  <a:lnTo>
                    <a:pt x="750404" y="33299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38" y="23444"/>
                  </a:lnTo>
                  <a:lnTo>
                    <a:pt x="720598" y="25031"/>
                  </a:lnTo>
                  <a:lnTo>
                    <a:pt x="712965" y="29514"/>
                  </a:lnTo>
                  <a:lnTo>
                    <a:pt x="707986" y="36461"/>
                  </a:lnTo>
                  <a:lnTo>
                    <a:pt x="706196" y="45440"/>
                  </a:lnTo>
                  <a:lnTo>
                    <a:pt x="706196" y="49149"/>
                  </a:lnTo>
                  <a:lnTo>
                    <a:pt x="718337" y="49149"/>
                  </a:lnTo>
                  <a:lnTo>
                    <a:pt x="718337" y="37592"/>
                  </a:lnTo>
                  <a:lnTo>
                    <a:pt x="723341" y="33299"/>
                  </a:lnTo>
                  <a:lnTo>
                    <a:pt x="737196" y="33299"/>
                  </a:lnTo>
                  <a:lnTo>
                    <a:pt x="742340" y="37592"/>
                  </a:lnTo>
                  <a:lnTo>
                    <a:pt x="742340" y="55587"/>
                  </a:lnTo>
                  <a:lnTo>
                    <a:pt x="742340" y="65430"/>
                  </a:lnTo>
                  <a:lnTo>
                    <a:pt x="742340" y="87591"/>
                  </a:lnTo>
                  <a:lnTo>
                    <a:pt x="736625" y="91579"/>
                  </a:lnTo>
                  <a:lnTo>
                    <a:pt x="722337" y="91579"/>
                  </a:lnTo>
                  <a:lnTo>
                    <a:pt x="717765" y="88011"/>
                  </a:lnTo>
                  <a:lnTo>
                    <a:pt x="717765" y="70307"/>
                  </a:lnTo>
                  <a:lnTo>
                    <a:pt x="722337" y="66598"/>
                  </a:lnTo>
                  <a:lnTo>
                    <a:pt x="742340" y="65430"/>
                  </a:lnTo>
                  <a:lnTo>
                    <a:pt x="742340" y="55587"/>
                  </a:lnTo>
                  <a:lnTo>
                    <a:pt x="705624" y="76860"/>
                  </a:lnTo>
                  <a:lnTo>
                    <a:pt x="705624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76" y="101447"/>
                  </a:lnTo>
                  <a:lnTo>
                    <a:pt x="732193" y="101447"/>
                  </a:lnTo>
                  <a:lnTo>
                    <a:pt x="738060" y="98158"/>
                  </a:lnTo>
                  <a:lnTo>
                    <a:pt x="742340" y="94030"/>
                  </a:lnTo>
                  <a:lnTo>
                    <a:pt x="742340" y="100304"/>
                  </a:lnTo>
                  <a:lnTo>
                    <a:pt x="754494" y="100304"/>
                  </a:lnTo>
                  <a:lnTo>
                    <a:pt x="754494" y="94030"/>
                  </a:lnTo>
                  <a:lnTo>
                    <a:pt x="754494" y="91579"/>
                  </a:lnTo>
                  <a:lnTo>
                    <a:pt x="754494" y="65430"/>
                  </a:lnTo>
                  <a:lnTo>
                    <a:pt x="754494" y="45440"/>
                  </a:lnTo>
                  <a:close/>
                </a:path>
                <a:path w="817879" h="125729">
                  <a:moveTo>
                    <a:pt x="817740" y="43154"/>
                  </a:moveTo>
                  <a:lnTo>
                    <a:pt x="816292" y="34836"/>
                  </a:lnTo>
                  <a:lnTo>
                    <a:pt x="812241" y="28638"/>
                  </a:lnTo>
                  <a:lnTo>
                    <a:pt x="806056" y="24777"/>
                  </a:lnTo>
                  <a:lnTo>
                    <a:pt x="798169" y="23444"/>
                  </a:lnTo>
                  <a:lnTo>
                    <a:pt x="790892" y="23444"/>
                  </a:lnTo>
                  <a:lnTo>
                    <a:pt x="785177" y="26568"/>
                  </a:lnTo>
                  <a:lnTo>
                    <a:pt x="781164" y="30581"/>
                  </a:lnTo>
                  <a:lnTo>
                    <a:pt x="781164" y="24587"/>
                  </a:lnTo>
                  <a:lnTo>
                    <a:pt x="768883" y="24587"/>
                  </a:lnTo>
                  <a:lnTo>
                    <a:pt x="768883" y="100304"/>
                  </a:lnTo>
                  <a:lnTo>
                    <a:pt x="781164" y="100304"/>
                  </a:lnTo>
                  <a:lnTo>
                    <a:pt x="781164" y="37299"/>
                  </a:lnTo>
                  <a:lnTo>
                    <a:pt x="786320" y="33299"/>
                  </a:lnTo>
                  <a:lnTo>
                    <a:pt x="800595" y="33299"/>
                  </a:lnTo>
                  <a:lnTo>
                    <a:pt x="805586" y="37160"/>
                  </a:lnTo>
                  <a:lnTo>
                    <a:pt x="805586" y="100304"/>
                  </a:lnTo>
                  <a:lnTo>
                    <a:pt x="817740" y="100304"/>
                  </a:lnTo>
                  <a:lnTo>
                    <a:pt x="817740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6214252" y="8521952"/>
            <a:ext cx="963930" cy="240665"/>
            <a:chOff x="6214252" y="8521952"/>
            <a:chExt cx="963930" cy="240665"/>
          </a:xfrm>
        </p:grpSpPr>
        <p:pic>
          <p:nvPicPr>
            <p:cNvPr id="40" name="object 4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14252" y="8521952"/>
              <a:ext cx="234236" cy="234236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7901" y="8538567"/>
              <a:ext cx="690102" cy="223450"/>
            </a:xfrm>
            <a:prstGeom prst="rect">
              <a:avLst/>
            </a:prstGeom>
          </p:spPr>
        </p:pic>
      </p:grpSp>
      <p:sp>
        <p:nvSpPr>
          <p:cNvPr id="42" name="object 42" descr=""/>
          <p:cNvSpPr/>
          <p:nvPr/>
        </p:nvSpPr>
        <p:spPr>
          <a:xfrm>
            <a:off x="965454" y="8591067"/>
            <a:ext cx="852805" cy="122555"/>
          </a:xfrm>
          <a:custGeom>
            <a:avLst/>
            <a:gdLst/>
            <a:ahLst/>
            <a:cxnLst/>
            <a:rect l="l" t="t" r="r" b="b"/>
            <a:pathLst>
              <a:path w="852805" h="122554">
                <a:moveTo>
                  <a:pt x="87147" y="16306"/>
                </a:moveTo>
                <a:lnTo>
                  <a:pt x="75006" y="16306"/>
                </a:lnTo>
                <a:lnTo>
                  <a:pt x="61429" y="69875"/>
                </a:lnTo>
                <a:lnTo>
                  <a:pt x="48285" y="16306"/>
                </a:lnTo>
                <a:lnTo>
                  <a:pt x="38862" y="16306"/>
                </a:lnTo>
                <a:lnTo>
                  <a:pt x="25717" y="69875"/>
                </a:lnTo>
                <a:lnTo>
                  <a:pt x="12141" y="16306"/>
                </a:lnTo>
                <a:lnTo>
                  <a:pt x="0" y="16306"/>
                </a:lnTo>
                <a:lnTo>
                  <a:pt x="20281" y="92024"/>
                </a:lnTo>
                <a:lnTo>
                  <a:pt x="30429" y="92024"/>
                </a:lnTo>
                <a:lnTo>
                  <a:pt x="43573" y="39446"/>
                </a:lnTo>
                <a:lnTo>
                  <a:pt x="56857" y="92024"/>
                </a:lnTo>
                <a:lnTo>
                  <a:pt x="67005" y="92024"/>
                </a:lnTo>
                <a:lnTo>
                  <a:pt x="87147" y="16306"/>
                </a:lnTo>
                <a:close/>
              </a:path>
              <a:path w="852805" h="122554">
                <a:moveTo>
                  <a:pt x="176250" y="16306"/>
                </a:moveTo>
                <a:lnTo>
                  <a:pt x="164109" y="16306"/>
                </a:lnTo>
                <a:lnTo>
                  <a:pt x="150533" y="69875"/>
                </a:lnTo>
                <a:lnTo>
                  <a:pt x="137388" y="16306"/>
                </a:lnTo>
                <a:lnTo>
                  <a:pt x="127965" y="16306"/>
                </a:lnTo>
                <a:lnTo>
                  <a:pt x="114820" y="69875"/>
                </a:lnTo>
                <a:lnTo>
                  <a:pt x="101244" y="16306"/>
                </a:lnTo>
                <a:lnTo>
                  <a:pt x="89103" y="16306"/>
                </a:lnTo>
                <a:lnTo>
                  <a:pt x="109385" y="92024"/>
                </a:lnTo>
                <a:lnTo>
                  <a:pt x="119532" y="92024"/>
                </a:lnTo>
                <a:lnTo>
                  <a:pt x="132676" y="39446"/>
                </a:lnTo>
                <a:lnTo>
                  <a:pt x="145961" y="92024"/>
                </a:lnTo>
                <a:lnTo>
                  <a:pt x="156108" y="92024"/>
                </a:lnTo>
                <a:lnTo>
                  <a:pt x="176250" y="16306"/>
                </a:lnTo>
                <a:close/>
              </a:path>
              <a:path w="852805" h="122554">
                <a:moveTo>
                  <a:pt x="265341" y="16306"/>
                </a:moveTo>
                <a:lnTo>
                  <a:pt x="253199" y="16306"/>
                </a:lnTo>
                <a:lnTo>
                  <a:pt x="239623" y="69875"/>
                </a:lnTo>
                <a:lnTo>
                  <a:pt x="226479" y="16306"/>
                </a:lnTo>
                <a:lnTo>
                  <a:pt x="217055" y="16306"/>
                </a:lnTo>
                <a:lnTo>
                  <a:pt x="203911" y="69875"/>
                </a:lnTo>
                <a:lnTo>
                  <a:pt x="190334" y="16306"/>
                </a:lnTo>
                <a:lnTo>
                  <a:pt x="178193" y="16306"/>
                </a:lnTo>
                <a:lnTo>
                  <a:pt x="198488" y="92024"/>
                </a:lnTo>
                <a:lnTo>
                  <a:pt x="208622" y="92024"/>
                </a:lnTo>
                <a:lnTo>
                  <a:pt x="221767" y="39446"/>
                </a:lnTo>
                <a:lnTo>
                  <a:pt x="235051" y="92024"/>
                </a:lnTo>
                <a:lnTo>
                  <a:pt x="245198" y="92024"/>
                </a:lnTo>
                <a:lnTo>
                  <a:pt x="265341" y="16306"/>
                </a:lnTo>
                <a:close/>
              </a:path>
              <a:path w="852805" h="122554">
                <a:moveTo>
                  <a:pt x="278879" y="76149"/>
                </a:moveTo>
                <a:lnTo>
                  <a:pt x="265163" y="76149"/>
                </a:lnTo>
                <a:lnTo>
                  <a:pt x="265163" y="92011"/>
                </a:lnTo>
                <a:lnTo>
                  <a:pt x="278879" y="92011"/>
                </a:lnTo>
                <a:lnTo>
                  <a:pt x="278879" y="76149"/>
                </a:lnTo>
                <a:close/>
              </a:path>
              <a:path w="852805" h="122554">
                <a:moveTo>
                  <a:pt x="341287" y="64160"/>
                </a:moveTo>
                <a:lnTo>
                  <a:pt x="336715" y="56870"/>
                </a:lnTo>
                <a:lnTo>
                  <a:pt x="329425" y="53301"/>
                </a:lnTo>
                <a:lnTo>
                  <a:pt x="307860" y="43154"/>
                </a:lnTo>
                <a:lnTo>
                  <a:pt x="305562" y="39446"/>
                </a:lnTo>
                <a:lnTo>
                  <a:pt x="305562" y="28867"/>
                </a:lnTo>
                <a:lnTo>
                  <a:pt x="310286" y="25006"/>
                </a:lnTo>
                <a:lnTo>
                  <a:pt x="323278" y="25006"/>
                </a:lnTo>
                <a:lnTo>
                  <a:pt x="327850" y="29438"/>
                </a:lnTo>
                <a:lnTo>
                  <a:pt x="327850" y="39725"/>
                </a:lnTo>
                <a:lnTo>
                  <a:pt x="340144" y="39725"/>
                </a:lnTo>
                <a:lnTo>
                  <a:pt x="340144" y="36880"/>
                </a:lnTo>
                <a:lnTo>
                  <a:pt x="338429" y="27990"/>
                </a:lnTo>
                <a:lnTo>
                  <a:pt x="333641" y="21145"/>
                </a:lnTo>
                <a:lnTo>
                  <a:pt x="326288" y="16725"/>
                </a:lnTo>
                <a:lnTo>
                  <a:pt x="316865" y="15163"/>
                </a:lnTo>
                <a:lnTo>
                  <a:pt x="307606" y="16649"/>
                </a:lnTo>
                <a:lnTo>
                  <a:pt x="300316" y="20866"/>
                </a:lnTo>
                <a:lnTo>
                  <a:pt x="295554" y="27444"/>
                </a:lnTo>
                <a:lnTo>
                  <a:pt x="293852" y="36017"/>
                </a:lnTo>
                <a:lnTo>
                  <a:pt x="293852" y="44297"/>
                </a:lnTo>
                <a:lnTo>
                  <a:pt x="298132" y="51447"/>
                </a:lnTo>
                <a:lnTo>
                  <a:pt x="305422" y="55156"/>
                </a:lnTo>
                <a:lnTo>
                  <a:pt x="323278" y="63449"/>
                </a:lnTo>
                <a:lnTo>
                  <a:pt x="327279" y="65443"/>
                </a:lnTo>
                <a:lnTo>
                  <a:pt x="329565" y="69011"/>
                </a:lnTo>
                <a:lnTo>
                  <a:pt x="329565" y="79451"/>
                </a:lnTo>
                <a:lnTo>
                  <a:pt x="324421" y="83286"/>
                </a:lnTo>
                <a:lnTo>
                  <a:pt x="310286" y="83286"/>
                </a:lnTo>
                <a:lnTo>
                  <a:pt x="305282" y="78892"/>
                </a:lnTo>
                <a:lnTo>
                  <a:pt x="305282" y="68580"/>
                </a:lnTo>
                <a:lnTo>
                  <a:pt x="293001" y="68580"/>
                </a:lnTo>
                <a:lnTo>
                  <a:pt x="293001" y="71450"/>
                </a:lnTo>
                <a:lnTo>
                  <a:pt x="294792" y="80327"/>
                </a:lnTo>
                <a:lnTo>
                  <a:pt x="299808" y="87185"/>
                </a:lnTo>
                <a:lnTo>
                  <a:pt x="307517" y="91605"/>
                </a:lnTo>
                <a:lnTo>
                  <a:pt x="317423" y="93167"/>
                </a:lnTo>
                <a:lnTo>
                  <a:pt x="326999" y="91681"/>
                </a:lnTo>
                <a:lnTo>
                  <a:pt x="334556" y="87490"/>
                </a:lnTo>
                <a:lnTo>
                  <a:pt x="339509" y="80987"/>
                </a:lnTo>
                <a:lnTo>
                  <a:pt x="341287" y="72593"/>
                </a:lnTo>
                <a:lnTo>
                  <a:pt x="341287" y="64160"/>
                </a:lnTo>
                <a:close/>
              </a:path>
              <a:path w="852805" h="122554">
                <a:moveTo>
                  <a:pt x="387413" y="16306"/>
                </a:moveTo>
                <a:lnTo>
                  <a:pt x="372694" y="16306"/>
                </a:lnTo>
                <a:lnTo>
                  <a:pt x="372694" y="0"/>
                </a:lnTo>
                <a:lnTo>
                  <a:pt x="360540" y="0"/>
                </a:lnTo>
                <a:lnTo>
                  <a:pt x="360540" y="16306"/>
                </a:lnTo>
                <a:lnTo>
                  <a:pt x="347256" y="16306"/>
                </a:lnTo>
                <a:lnTo>
                  <a:pt x="347256" y="26149"/>
                </a:lnTo>
                <a:lnTo>
                  <a:pt x="360540" y="26149"/>
                </a:lnTo>
                <a:lnTo>
                  <a:pt x="360540" y="74155"/>
                </a:lnTo>
                <a:lnTo>
                  <a:pt x="362089" y="81470"/>
                </a:lnTo>
                <a:lnTo>
                  <a:pt x="366458" y="87109"/>
                </a:lnTo>
                <a:lnTo>
                  <a:pt x="373138" y="90741"/>
                </a:lnTo>
                <a:lnTo>
                  <a:pt x="381698" y="92024"/>
                </a:lnTo>
                <a:lnTo>
                  <a:pt x="387413" y="92024"/>
                </a:lnTo>
                <a:lnTo>
                  <a:pt x="387413" y="82156"/>
                </a:lnTo>
                <a:lnTo>
                  <a:pt x="376402" y="82156"/>
                </a:lnTo>
                <a:lnTo>
                  <a:pt x="372694" y="79159"/>
                </a:lnTo>
                <a:lnTo>
                  <a:pt x="372694" y="26149"/>
                </a:lnTo>
                <a:lnTo>
                  <a:pt x="387413" y="26149"/>
                </a:lnTo>
                <a:lnTo>
                  <a:pt x="387413" y="16306"/>
                </a:lnTo>
                <a:close/>
              </a:path>
              <a:path w="852805" h="122554">
                <a:moveTo>
                  <a:pt x="431952" y="15163"/>
                </a:moveTo>
                <a:lnTo>
                  <a:pt x="423532" y="15163"/>
                </a:lnTo>
                <a:lnTo>
                  <a:pt x="416814" y="19456"/>
                </a:lnTo>
                <a:lnTo>
                  <a:pt x="412102" y="24587"/>
                </a:lnTo>
                <a:lnTo>
                  <a:pt x="412102" y="16306"/>
                </a:lnTo>
                <a:lnTo>
                  <a:pt x="399808" y="16306"/>
                </a:lnTo>
                <a:lnTo>
                  <a:pt x="399808" y="92024"/>
                </a:lnTo>
                <a:lnTo>
                  <a:pt x="412102" y="92024"/>
                </a:lnTo>
                <a:lnTo>
                  <a:pt x="412102" y="32004"/>
                </a:lnTo>
                <a:lnTo>
                  <a:pt x="420382" y="25869"/>
                </a:lnTo>
                <a:lnTo>
                  <a:pt x="431952" y="25869"/>
                </a:lnTo>
                <a:lnTo>
                  <a:pt x="431952" y="15163"/>
                </a:lnTo>
                <a:close/>
              </a:path>
              <a:path w="852805" h="122554">
                <a:moveTo>
                  <a:pt x="487934" y="37160"/>
                </a:moveTo>
                <a:lnTo>
                  <a:pt x="486130" y="28181"/>
                </a:lnTo>
                <a:lnTo>
                  <a:pt x="483844" y="25019"/>
                </a:lnTo>
                <a:lnTo>
                  <a:pt x="481114" y="21234"/>
                </a:lnTo>
                <a:lnTo>
                  <a:pt x="473468" y="16751"/>
                </a:lnTo>
                <a:lnTo>
                  <a:pt x="463778" y="15163"/>
                </a:lnTo>
                <a:lnTo>
                  <a:pt x="454037" y="16751"/>
                </a:lnTo>
                <a:lnTo>
                  <a:pt x="446405" y="21234"/>
                </a:lnTo>
                <a:lnTo>
                  <a:pt x="441426" y="28181"/>
                </a:lnTo>
                <a:lnTo>
                  <a:pt x="439635" y="37160"/>
                </a:lnTo>
                <a:lnTo>
                  <a:pt x="439635" y="40868"/>
                </a:lnTo>
                <a:lnTo>
                  <a:pt x="451777" y="40868"/>
                </a:lnTo>
                <a:lnTo>
                  <a:pt x="451777" y="29298"/>
                </a:lnTo>
                <a:lnTo>
                  <a:pt x="456780" y="25019"/>
                </a:lnTo>
                <a:lnTo>
                  <a:pt x="470636" y="25019"/>
                </a:lnTo>
                <a:lnTo>
                  <a:pt x="475780" y="29298"/>
                </a:lnTo>
                <a:lnTo>
                  <a:pt x="475780" y="47307"/>
                </a:lnTo>
                <a:lnTo>
                  <a:pt x="475780" y="57150"/>
                </a:lnTo>
                <a:lnTo>
                  <a:pt x="475780" y="79311"/>
                </a:lnTo>
                <a:lnTo>
                  <a:pt x="470065" y="83299"/>
                </a:lnTo>
                <a:lnTo>
                  <a:pt x="455777" y="83299"/>
                </a:lnTo>
                <a:lnTo>
                  <a:pt x="451205" y="79730"/>
                </a:lnTo>
                <a:lnTo>
                  <a:pt x="451205" y="62026"/>
                </a:lnTo>
                <a:lnTo>
                  <a:pt x="455777" y="58318"/>
                </a:lnTo>
                <a:lnTo>
                  <a:pt x="475780" y="57150"/>
                </a:lnTo>
                <a:lnTo>
                  <a:pt x="475780" y="47307"/>
                </a:lnTo>
                <a:lnTo>
                  <a:pt x="439064" y="68580"/>
                </a:lnTo>
                <a:lnTo>
                  <a:pt x="439064" y="74015"/>
                </a:lnTo>
                <a:lnTo>
                  <a:pt x="440474" y="82130"/>
                </a:lnTo>
                <a:lnTo>
                  <a:pt x="444411" y="88150"/>
                </a:lnTo>
                <a:lnTo>
                  <a:pt x="450469" y="91884"/>
                </a:lnTo>
                <a:lnTo>
                  <a:pt x="458216" y="93167"/>
                </a:lnTo>
                <a:lnTo>
                  <a:pt x="465632" y="93167"/>
                </a:lnTo>
                <a:lnTo>
                  <a:pt x="471500" y="89877"/>
                </a:lnTo>
                <a:lnTo>
                  <a:pt x="475780" y="85750"/>
                </a:lnTo>
                <a:lnTo>
                  <a:pt x="475780" y="92024"/>
                </a:lnTo>
                <a:lnTo>
                  <a:pt x="487934" y="92024"/>
                </a:lnTo>
                <a:lnTo>
                  <a:pt x="487934" y="85750"/>
                </a:lnTo>
                <a:lnTo>
                  <a:pt x="487934" y="83299"/>
                </a:lnTo>
                <a:lnTo>
                  <a:pt x="487934" y="57150"/>
                </a:lnTo>
                <a:lnTo>
                  <a:pt x="487934" y="37160"/>
                </a:lnTo>
                <a:close/>
              </a:path>
              <a:path w="852805" h="122554">
                <a:moveTo>
                  <a:pt x="534758" y="16306"/>
                </a:moveTo>
                <a:lnTo>
                  <a:pt x="520039" y="16306"/>
                </a:lnTo>
                <a:lnTo>
                  <a:pt x="520039" y="0"/>
                </a:lnTo>
                <a:lnTo>
                  <a:pt x="507885" y="0"/>
                </a:lnTo>
                <a:lnTo>
                  <a:pt x="507885" y="16306"/>
                </a:lnTo>
                <a:lnTo>
                  <a:pt x="494601" y="16306"/>
                </a:lnTo>
                <a:lnTo>
                  <a:pt x="494601" y="26149"/>
                </a:lnTo>
                <a:lnTo>
                  <a:pt x="507885" y="26149"/>
                </a:lnTo>
                <a:lnTo>
                  <a:pt x="507885" y="74155"/>
                </a:lnTo>
                <a:lnTo>
                  <a:pt x="509447" y="81470"/>
                </a:lnTo>
                <a:lnTo>
                  <a:pt x="513803" y="87109"/>
                </a:lnTo>
                <a:lnTo>
                  <a:pt x="520496" y="90741"/>
                </a:lnTo>
                <a:lnTo>
                  <a:pt x="529043" y="92024"/>
                </a:lnTo>
                <a:lnTo>
                  <a:pt x="534758" y="92024"/>
                </a:lnTo>
                <a:lnTo>
                  <a:pt x="534758" y="82156"/>
                </a:lnTo>
                <a:lnTo>
                  <a:pt x="523748" y="82156"/>
                </a:lnTo>
                <a:lnTo>
                  <a:pt x="520039" y="79159"/>
                </a:lnTo>
                <a:lnTo>
                  <a:pt x="520039" y="26149"/>
                </a:lnTo>
                <a:lnTo>
                  <a:pt x="534758" y="26149"/>
                </a:lnTo>
                <a:lnTo>
                  <a:pt x="534758" y="16306"/>
                </a:lnTo>
                <a:close/>
              </a:path>
              <a:path w="852805" h="122554">
                <a:moveTo>
                  <a:pt x="594601" y="37160"/>
                </a:moveTo>
                <a:lnTo>
                  <a:pt x="592772" y="28181"/>
                </a:lnTo>
                <a:lnTo>
                  <a:pt x="590448" y="25019"/>
                </a:lnTo>
                <a:lnTo>
                  <a:pt x="587667" y="21234"/>
                </a:lnTo>
                <a:lnTo>
                  <a:pt x="582447" y="18224"/>
                </a:lnTo>
                <a:lnTo>
                  <a:pt x="582447" y="29298"/>
                </a:lnTo>
                <a:lnTo>
                  <a:pt x="582447" y="48729"/>
                </a:lnTo>
                <a:lnTo>
                  <a:pt x="557453" y="48729"/>
                </a:lnTo>
                <a:lnTo>
                  <a:pt x="557453" y="29298"/>
                </a:lnTo>
                <a:lnTo>
                  <a:pt x="562597" y="25019"/>
                </a:lnTo>
                <a:lnTo>
                  <a:pt x="577164" y="25019"/>
                </a:lnTo>
                <a:lnTo>
                  <a:pt x="582447" y="29298"/>
                </a:lnTo>
                <a:lnTo>
                  <a:pt x="582447" y="18224"/>
                </a:lnTo>
                <a:lnTo>
                  <a:pt x="579894" y="16751"/>
                </a:lnTo>
                <a:lnTo>
                  <a:pt x="570026" y="15163"/>
                </a:lnTo>
                <a:lnTo>
                  <a:pt x="560057" y="16751"/>
                </a:lnTo>
                <a:lnTo>
                  <a:pt x="552183" y="21234"/>
                </a:lnTo>
                <a:lnTo>
                  <a:pt x="547014" y="28181"/>
                </a:lnTo>
                <a:lnTo>
                  <a:pt x="545160" y="37160"/>
                </a:lnTo>
                <a:lnTo>
                  <a:pt x="545160" y="71170"/>
                </a:lnTo>
                <a:lnTo>
                  <a:pt x="547014" y="80137"/>
                </a:lnTo>
                <a:lnTo>
                  <a:pt x="552183" y="87083"/>
                </a:lnTo>
                <a:lnTo>
                  <a:pt x="560057" y="91567"/>
                </a:lnTo>
                <a:lnTo>
                  <a:pt x="570026" y="93167"/>
                </a:lnTo>
                <a:lnTo>
                  <a:pt x="579894" y="91567"/>
                </a:lnTo>
                <a:lnTo>
                  <a:pt x="587667" y="87083"/>
                </a:lnTo>
                <a:lnTo>
                  <a:pt x="590448" y="83299"/>
                </a:lnTo>
                <a:lnTo>
                  <a:pt x="592772" y="80137"/>
                </a:lnTo>
                <a:lnTo>
                  <a:pt x="594601" y="71170"/>
                </a:lnTo>
                <a:lnTo>
                  <a:pt x="594601" y="68440"/>
                </a:lnTo>
                <a:lnTo>
                  <a:pt x="582447" y="68440"/>
                </a:lnTo>
                <a:lnTo>
                  <a:pt x="582447" y="79032"/>
                </a:lnTo>
                <a:lnTo>
                  <a:pt x="577164" y="83299"/>
                </a:lnTo>
                <a:lnTo>
                  <a:pt x="562597" y="83299"/>
                </a:lnTo>
                <a:lnTo>
                  <a:pt x="557453" y="79032"/>
                </a:lnTo>
                <a:lnTo>
                  <a:pt x="557453" y="58737"/>
                </a:lnTo>
                <a:lnTo>
                  <a:pt x="594601" y="58737"/>
                </a:lnTo>
                <a:lnTo>
                  <a:pt x="594601" y="48729"/>
                </a:lnTo>
                <a:lnTo>
                  <a:pt x="594601" y="37160"/>
                </a:lnTo>
                <a:close/>
              </a:path>
              <a:path w="852805" h="122554">
                <a:moveTo>
                  <a:pt x="655561" y="16306"/>
                </a:moveTo>
                <a:lnTo>
                  <a:pt x="643420" y="16306"/>
                </a:lnTo>
                <a:lnTo>
                  <a:pt x="643420" y="22301"/>
                </a:lnTo>
                <a:lnTo>
                  <a:pt x="643420" y="29019"/>
                </a:lnTo>
                <a:lnTo>
                  <a:pt x="643420" y="79311"/>
                </a:lnTo>
                <a:lnTo>
                  <a:pt x="638124" y="83286"/>
                </a:lnTo>
                <a:lnTo>
                  <a:pt x="623836" y="83286"/>
                </a:lnTo>
                <a:lnTo>
                  <a:pt x="618985" y="78574"/>
                </a:lnTo>
                <a:lnTo>
                  <a:pt x="618985" y="29730"/>
                </a:lnTo>
                <a:lnTo>
                  <a:pt x="623836" y="25006"/>
                </a:lnTo>
                <a:lnTo>
                  <a:pt x="638124" y="25006"/>
                </a:lnTo>
                <a:lnTo>
                  <a:pt x="643420" y="29019"/>
                </a:lnTo>
                <a:lnTo>
                  <a:pt x="643420" y="22301"/>
                </a:lnTo>
                <a:lnTo>
                  <a:pt x="639267" y="18288"/>
                </a:lnTo>
                <a:lnTo>
                  <a:pt x="633691" y="15163"/>
                </a:lnTo>
                <a:lnTo>
                  <a:pt x="626706" y="15163"/>
                </a:lnTo>
                <a:lnTo>
                  <a:pt x="618578" y="16624"/>
                </a:lnTo>
                <a:lnTo>
                  <a:pt x="612254" y="20789"/>
                </a:lnTo>
                <a:lnTo>
                  <a:pt x="608152" y="27266"/>
                </a:lnTo>
                <a:lnTo>
                  <a:pt x="606691" y="35725"/>
                </a:lnTo>
                <a:lnTo>
                  <a:pt x="606742" y="72872"/>
                </a:lnTo>
                <a:lnTo>
                  <a:pt x="608152" y="81051"/>
                </a:lnTo>
                <a:lnTo>
                  <a:pt x="612254" y="87541"/>
                </a:lnTo>
                <a:lnTo>
                  <a:pt x="618578" y="91694"/>
                </a:lnTo>
                <a:lnTo>
                  <a:pt x="626706" y="93167"/>
                </a:lnTo>
                <a:lnTo>
                  <a:pt x="633691" y="93167"/>
                </a:lnTo>
                <a:lnTo>
                  <a:pt x="639267" y="90017"/>
                </a:lnTo>
                <a:lnTo>
                  <a:pt x="643420" y="86169"/>
                </a:lnTo>
                <a:lnTo>
                  <a:pt x="643420" y="107302"/>
                </a:lnTo>
                <a:lnTo>
                  <a:pt x="638416" y="112166"/>
                </a:lnTo>
                <a:lnTo>
                  <a:pt x="624128" y="112166"/>
                </a:lnTo>
                <a:lnTo>
                  <a:pt x="618985" y="107734"/>
                </a:lnTo>
                <a:lnTo>
                  <a:pt x="618985" y="100152"/>
                </a:lnTo>
                <a:lnTo>
                  <a:pt x="606691" y="100152"/>
                </a:lnTo>
                <a:lnTo>
                  <a:pt x="606691" y="101587"/>
                </a:lnTo>
                <a:lnTo>
                  <a:pt x="608647" y="109905"/>
                </a:lnTo>
                <a:lnTo>
                  <a:pt x="613930" y="116357"/>
                </a:lnTo>
                <a:lnTo>
                  <a:pt x="621703" y="120523"/>
                </a:lnTo>
                <a:lnTo>
                  <a:pt x="631126" y="122008"/>
                </a:lnTo>
                <a:lnTo>
                  <a:pt x="640981" y="120332"/>
                </a:lnTo>
                <a:lnTo>
                  <a:pt x="648703" y="115658"/>
                </a:lnTo>
                <a:lnTo>
                  <a:pt x="651179" y="112166"/>
                </a:lnTo>
                <a:lnTo>
                  <a:pt x="653757" y="108521"/>
                </a:lnTo>
                <a:lnTo>
                  <a:pt x="655561" y="99453"/>
                </a:lnTo>
                <a:lnTo>
                  <a:pt x="655561" y="86169"/>
                </a:lnTo>
                <a:lnTo>
                  <a:pt x="655561" y="83286"/>
                </a:lnTo>
                <a:lnTo>
                  <a:pt x="655561" y="25006"/>
                </a:lnTo>
                <a:lnTo>
                  <a:pt x="655561" y="22301"/>
                </a:lnTo>
                <a:lnTo>
                  <a:pt x="655561" y="16306"/>
                </a:lnTo>
                <a:close/>
              </a:path>
              <a:path w="852805" h="122554">
                <a:moveTo>
                  <a:pt x="720255" y="16306"/>
                </a:moveTo>
                <a:lnTo>
                  <a:pt x="708545" y="16306"/>
                </a:lnTo>
                <a:lnTo>
                  <a:pt x="691819" y="73152"/>
                </a:lnTo>
                <a:lnTo>
                  <a:pt x="675817" y="16306"/>
                </a:lnTo>
                <a:lnTo>
                  <a:pt x="664108" y="16306"/>
                </a:lnTo>
                <a:lnTo>
                  <a:pt x="686104" y="92595"/>
                </a:lnTo>
                <a:lnTo>
                  <a:pt x="677964" y="120599"/>
                </a:lnTo>
                <a:lnTo>
                  <a:pt x="689254" y="120599"/>
                </a:lnTo>
                <a:lnTo>
                  <a:pt x="720255" y="16306"/>
                </a:lnTo>
                <a:close/>
              </a:path>
              <a:path w="852805" h="122554">
                <a:moveTo>
                  <a:pt x="733806" y="76149"/>
                </a:moveTo>
                <a:lnTo>
                  <a:pt x="720090" y="76149"/>
                </a:lnTo>
                <a:lnTo>
                  <a:pt x="720090" y="92011"/>
                </a:lnTo>
                <a:lnTo>
                  <a:pt x="733806" y="92011"/>
                </a:lnTo>
                <a:lnTo>
                  <a:pt x="733806" y="76149"/>
                </a:lnTo>
                <a:close/>
              </a:path>
              <a:path w="852805" h="122554">
                <a:moveTo>
                  <a:pt x="794651" y="16306"/>
                </a:moveTo>
                <a:lnTo>
                  <a:pt x="782497" y="16306"/>
                </a:lnTo>
                <a:lnTo>
                  <a:pt x="782497" y="79311"/>
                </a:lnTo>
                <a:lnTo>
                  <a:pt x="777354" y="83286"/>
                </a:lnTo>
                <a:lnTo>
                  <a:pt x="763066" y="83286"/>
                </a:lnTo>
                <a:lnTo>
                  <a:pt x="758075" y="79451"/>
                </a:lnTo>
                <a:lnTo>
                  <a:pt x="758075" y="16306"/>
                </a:lnTo>
                <a:lnTo>
                  <a:pt x="745782" y="16306"/>
                </a:lnTo>
                <a:lnTo>
                  <a:pt x="745782" y="73444"/>
                </a:lnTo>
                <a:lnTo>
                  <a:pt x="747255" y="81775"/>
                </a:lnTo>
                <a:lnTo>
                  <a:pt x="751332" y="87972"/>
                </a:lnTo>
                <a:lnTo>
                  <a:pt x="757529" y="91833"/>
                </a:lnTo>
                <a:lnTo>
                  <a:pt x="765352" y="93167"/>
                </a:lnTo>
                <a:lnTo>
                  <a:pt x="772642" y="93167"/>
                </a:lnTo>
                <a:lnTo>
                  <a:pt x="778357" y="90017"/>
                </a:lnTo>
                <a:lnTo>
                  <a:pt x="782497" y="86017"/>
                </a:lnTo>
                <a:lnTo>
                  <a:pt x="782497" y="92024"/>
                </a:lnTo>
                <a:lnTo>
                  <a:pt x="794651" y="92024"/>
                </a:lnTo>
                <a:lnTo>
                  <a:pt x="794651" y="16306"/>
                </a:lnTo>
                <a:close/>
              </a:path>
              <a:path w="852805" h="122554">
                <a:moveTo>
                  <a:pt x="852601" y="16306"/>
                </a:moveTo>
                <a:lnTo>
                  <a:pt x="807885" y="16306"/>
                </a:lnTo>
                <a:lnTo>
                  <a:pt x="807885" y="26149"/>
                </a:lnTo>
                <a:lnTo>
                  <a:pt x="838314" y="26149"/>
                </a:lnTo>
                <a:lnTo>
                  <a:pt x="807466" y="84162"/>
                </a:lnTo>
                <a:lnTo>
                  <a:pt x="807466" y="92024"/>
                </a:lnTo>
                <a:lnTo>
                  <a:pt x="852462" y="92024"/>
                </a:lnTo>
                <a:lnTo>
                  <a:pt x="852462" y="82156"/>
                </a:lnTo>
                <a:lnTo>
                  <a:pt x="821740" y="82156"/>
                </a:lnTo>
                <a:lnTo>
                  <a:pt x="852601" y="24168"/>
                </a:lnTo>
                <a:lnTo>
                  <a:pt x="852601" y="16306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3" name="object 43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0159" y="8526093"/>
            <a:ext cx="230970" cy="229447"/>
          </a:xfrm>
          <a:prstGeom prst="rect">
            <a:avLst/>
          </a:prstGeom>
        </p:spPr>
      </p:pic>
      <p:sp>
        <p:nvSpPr>
          <p:cNvPr id="44" name="object 44" descr=""/>
          <p:cNvSpPr txBox="1"/>
          <p:nvPr/>
        </p:nvSpPr>
        <p:spPr>
          <a:xfrm>
            <a:off x="7871951" y="608109"/>
            <a:ext cx="2399030" cy="730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">
              <a:lnSpc>
                <a:spcPts val="2760"/>
              </a:lnSpc>
              <a:spcBef>
                <a:spcPts val="130"/>
              </a:spcBef>
            </a:pPr>
            <a:r>
              <a:rPr dirty="0" sz="2450" spc="135" b="1">
                <a:solidFill>
                  <a:srgbClr val="FFFFFF"/>
                </a:solidFill>
                <a:latin typeface="Tahoma"/>
                <a:cs typeface="Tahoma"/>
              </a:rPr>
              <a:t>ЎЗБЕКИСТОН</a:t>
            </a:r>
            <a:endParaRPr sz="2450">
              <a:latin typeface="Tahoma"/>
              <a:cs typeface="Tahoma"/>
            </a:endParaRPr>
          </a:p>
          <a:p>
            <a:pPr marL="12700">
              <a:lnSpc>
                <a:spcPts val="2760"/>
              </a:lnSpc>
            </a:pPr>
            <a:r>
              <a:rPr dirty="0" sz="2450" spc="50">
                <a:solidFill>
                  <a:srgbClr val="FFFFFF"/>
                </a:solidFill>
                <a:latin typeface="Verdana"/>
                <a:cs typeface="Verdana"/>
              </a:rPr>
              <a:t>СТРАТЕГИRСИ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40"/>
              <a:t>2030</a:t>
            </a:r>
          </a:p>
        </p:txBody>
      </p:sp>
      <p:grpSp>
        <p:nvGrpSpPr>
          <p:cNvPr id="46" name="object 46" descr=""/>
          <p:cNvGrpSpPr/>
          <p:nvPr/>
        </p:nvGrpSpPr>
        <p:grpSpPr>
          <a:xfrm>
            <a:off x="395281" y="424852"/>
            <a:ext cx="9991090" cy="1166495"/>
            <a:chOff x="395281" y="424852"/>
            <a:chExt cx="9991090" cy="1166495"/>
          </a:xfrm>
        </p:grpSpPr>
        <p:sp>
          <p:nvSpPr>
            <p:cNvPr id="47" name="object 47" descr=""/>
            <p:cNvSpPr/>
            <p:nvPr/>
          </p:nvSpPr>
          <p:spPr>
            <a:xfrm>
              <a:off x="10365803" y="714324"/>
              <a:ext cx="20320" cy="551815"/>
            </a:xfrm>
            <a:custGeom>
              <a:avLst/>
              <a:gdLst/>
              <a:ahLst/>
              <a:cxnLst/>
              <a:rect l="l" t="t" r="r" b="b"/>
              <a:pathLst>
                <a:path w="20320" h="551815">
                  <a:moveTo>
                    <a:pt x="20078" y="0"/>
                  </a:moveTo>
                  <a:lnTo>
                    <a:pt x="0" y="0"/>
                  </a:lnTo>
                  <a:lnTo>
                    <a:pt x="0" y="551497"/>
                  </a:lnTo>
                  <a:lnTo>
                    <a:pt x="20078" y="551497"/>
                  </a:lnTo>
                  <a:lnTo>
                    <a:pt x="20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50465" y="424852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411340" y="0"/>
                  </a:moveTo>
                  <a:lnTo>
                    <a:pt x="363369" y="2766"/>
                  </a:lnTo>
                  <a:lnTo>
                    <a:pt x="317023" y="10861"/>
                  </a:lnTo>
                  <a:lnTo>
                    <a:pt x="272611" y="23975"/>
                  </a:lnTo>
                  <a:lnTo>
                    <a:pt x="230442" y="41800"/>
                  </a:lnTo>
                  <a:lnTo>
                    <a:pt x="190825" y="64027"/>
                  </a:lnTo>
                  <a:lnTo>
                    <a:pt x="154067" y="90347"/>
                  </a:lnTo>
                  <a:lnTo>
                    <a:pt x="120478" y="120453"/>
                  </a:lnTo>
                  <a:lnTo>
                    <a:pt x="90366" y="154035"/>
                  </a:lnTo>
                  <a:lnTo>
                    <a:pt x="64040" y="190784"/>
                  </a:lnTo>
                  <a:lnTo>
                    <a:pt x="41808" y="230393"/>
                  </a:lnTo>
                  <a:lnTo>
                    <a:pt x="23980" y="272553"/>
                  </a:lnTo>
                  <a:lnTo>
                    <a:pt x="10863" y="316955"/>
                  </a:lnTo>
                  <a:lnTo>
                    <a:pt x="2767" y="363290"/>
                  </a:lnTo>
                  <a:lnTo>
                    <a:pt x="0" y="411251"/>
                  </a:lnTo>
                  <a:lnTo>
                    <a:pt x="2767" y="459211"/>
                  </a:lnTo>
                  <a:lnTo>
                    <a:pt x="10863" y="505547"/>
                  </a:lnTo>
                  <a:lnTo>
                    <a:pt x="23980" y="549949"/>
                  </a:lnTo>
                  <a:lnTo>
                    <a:pt x="41808" y="592108"/>
                  </a:lnTo>
                  <a:lnTo>
                    <a:pt x="64040" y="631717"/>
                  </a:lnTo>
                  <a:lnTo>
                    <a:pt x="90366" y="668467"/>
                  </a:lnTo>
                  <a:lnTo>
                    <a:pt x="120478" y="702049"/>
                  </a:lnTo>
                  <a:lnTo>
                    <a:pt x="154067" y="732155"/>
                  </a:lnTo>
                  <a:lnTo>
                    <a:pt x="190825" y="758475"/>
                  </a:lnTo>
                  <a:lnTo>
                    <a:pt x="230442" y="780702"/>
                  </a:lnTo>
                  <a:lnTo>
                    <a:pt x="272611" y="798527"/>
                  </a:lnTo>
                  <a:lnTo>
                    <a:pt x="317023" y="811641"/>
                  </a:lnTo>
                  <a:lnTo>
                    <a:pt x="363369" y="819735"/>
                  </a:lnTo>
                  <a:lnTo>
                    <a:pt x="411340" y="822502"/>
                  </a:lnTo>
                  <a:lnTo>
                    <a:pt x="459311" y="819735"/>
                  </a:lnTo>
                  <a:lnTo>
                    <a:pt x="505657" y="811641"/>
                  </a:lnTo>
                  <a:lnTo>
                    <a:pt x="550068" y="798527"/>
                  </a:lnTo>
                  <a:lnTo>
                    <a:pt x="592237" y="780702"/>
                  </a:lnTo>
                  <a:lnTo>
                    <a:pt x="631855" y="758475"/>
                  </a:lnTo>
                  <a:lnTo>
                    <a:pt x="668612" y="732155"/>
                  </a:lnTo>
                  <a:lnTo>
                    <a:pt x="702202" y="702049"/>
                  </a:lnTo>
                  <a:lnTo>
                    <a:pt x="732313" y="668467"/>
                  </a:lnTo>
                  <a:lnTo>
                    <a:pt x="758640" y="631717"/>
                  </a:lnTo>
                  <a:lnTo>
                    <a:pt x="780871" y="592108"/>
                  </a:lnTo>
                  <a:lnTo>
                    <a:pt x="798700" y="549949"/>
                  </a:lnTo>
                  <a:lnTo>
                    <a:pt x="811816" y="505547"/>
                  </a:lnTo>
                  <a:lnTo>
                    <a:pt x="819913" y="459211"/>
                  </a:lnTo>
                  <a:lnTo>
                    <a:pt x="822680" y="411251"/>
                  </a:lnTo>
                  <a:lnTo>
                    <a:pt x="819913" y="363290"/>
                  </a:lnTo>
                  <a:lnTo>
                    <a:pt x="811816" y="316955"/>
                  </a:lnTo>
                  <a:lnTo>
                    <a:pt x="798700" y="272553"/>
                  </a:lnTo>
                  <a:lnTo>
                    <a:pt x="780871" y="230393"/>
                  </a:lnTo>
                  <a:lnTo>
                    <a:pt x="758640" y="190784"/>
                  </a:lnTo>
                  <a:lnTo>
                    <a:pt x="732313" y="154035"/>
                  </a:lnTo>
                  <a:lnTo>
                    <a:pt x="702202" y="120453"/>
                  </a:lnTo>
                  <a:lnTo>
                    <a:pt x="668612" y="90347"/>
                  </a:lnTo>
                  <a:lnTo>
                    <a:pt x="631855" y="64027"/>
                  </a:lnTo>
                  <a:lnTo>
                    <a:pt x="592237" y="41800"/>
                  </a:lnTo>
                  <a:lnTo>
                    <a:pt x="550068" y="23975"/>
                  </a:lnTo>
                  <a:lnTo>
                    <a:pt x="505657" y="10861"/>
                  </a:lnTo>
                  <a:lnTo>
                    <a:pt x="459311" y="2766"/>
                  </a:lnTo>
                  <a:lnTo>
                    <a:pt x="41134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52845" y="42722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80">
                  <a:moveTo>
                    <a:pt x="408724" y="0"/>
                  </a:moveTo>
                  <a:lnTo>
                    <a:pt x="361058" y="2749"/>
                  </a:lnTo>
                  <a:lnTo>
                    <a:pt x="315008" y="10792"/>
                  </a:lnTo>
                  <a:lnTo>
                    <a:pt x="270879" y="23823"/>
                  </a:lnTo>
                  <a:lnTo>
                    <a:pt x="228978" y="41534"/>
                  </a:lnTo>
                  <a:lnTo>
                    <a:pt x="189612" y="63620"/>
                  </a:lnTo>
                  <a:lnTo>
                    <a:pt x="153088" y="89773"/>
                  </a:lnTo>
                  <a:lnTo>
                    <a:pt x="119713" y="119687"/>
                  </a:lnTo>
                  <a:lnTo>
                    <a:pt x="89792" y="153056"/>
                  </a:lnTo>
                  <a:lnTo>
                    <a:pt x="63633" y="189572"/>
                  </a:lnTo>
                  <a:lnTo>
                    <a:pt x="41543" y="228929"/>
                  </a:lnTo>
                  <a:lnTo>
                    <a:pt x="23828" y="270820"/>
                  </a:lnTo>
                  <a:lnTo>
                    <a:pt x="10794" y="314940"/>
                  </a:lnTo>
                  <a:lnTo>
                    <a:pt x="2749" y="360980"/>
                  </a:lnTo>
                  <a:lnTo>
                    <a:pt x="0" y="408635"/>
                  </a:lnTo>
                  <a:lnTo>
                    <a:pt x="2749" y="456289"/>
                  </a:lnTo>
                  <a:lnTo>
                    <a:pt x="10794" y="502330"/>
                  </a:lnTo>
                  <a:lnTo>
                    <a:pt x="23828" y="546449"/>
                  </a:lnTo>
                  <a:lnTo>
                    <a:pt x="41543" y="588340"/>
                  </a:lnTo>
                  <a:lnTo>
                    <a:pt x="63633" y="627697"/>
                  </a:lnTo>
                  <a:lnTo>
                    <a:pt x="89792" y="664213"/>
                  </a:lnTo>
                  <a:lnTo>
                    <a:pt x="119713" y="697582"/>
                  </a:lnTo>
                  <a:lnTo>
                    <a:pt x="153088" y="727496"/>
                  </a:lnTo>
                  <a:lnTo>
                    <a:pt x="189612" y="753649"/>
                  </a:lnTo>
                  <a:lnTo>
                    <a:pt x="228978" y="775735"/>
                  </a:lnTo>
                  <a:lnTo>
                    <a:pt x="270879" y="793447"/>
                  </a:lnTo>
                  <a:lnTo>
                    <a:pt x="315008" y="806477"/>
                  </a:lnTo>
                  <a:lnTo>
                    <a:pt x="361058" y="814521"/>
                  </a:lnTo>
                  <a:lnTo>
                    <a:pt x="408724" y="817270"/>
                  </a:lnTo>
                  <a:lnTo>
                    <a:pt x="456389" y="814521"/>
                  </a:lnTo>
                  <a:lnTo>
                    <a:pt x="502440" y="806477"/>
                  </a:lnTo>
                  <a:lnTo>
                    <a:pt x="546568" y="793447"/>
                  </a:lnTo>
                  <a:lnTo>
                    <a:pt x="588469" y="775735"/>
                  </a:lnTo>
                  <a:lnTo>
                    <a:pt x="627835" y="753649"/>
                  </a:lnTo>
                  <a:lnTo>
                    <a:pt x="664359" y="727496"/>
                  </a:lnTo>
                  <a:lnTo>
                    <a:pt x="697734" y="697582"/>
                  </a:lnTo>
                  <a:lnTo>
                    <a:pt x="727655" y="664213"/>
                  </a:lnTo>
                  <a:lnTo>
                    <a:pt x="753814" y="627697"/>
                  </a:lnTo>
                  <a:lnTo>
                    <a:pt x="775904" y="588340"/>
                  </a:lnTo>
                  <a:lnTo>
                    <a:pt x="793619" y="546449"/>
                  </a:lnTo>
                  <a:lnTo>
                    <a:pt x="806653" y="502330"/>
                  </a:lnTo>
                  <a:lnTo>
                    <a:pt x="814698" y="456289"/>
                  </a:lnTo>
                  <a:lnTo>
                    <a:pt x="817448" y="408635"/>
                  </a:lnTo>
                  <a:lnTo>
                    <a:pt x="814698" y="360980"/>
                  </a:lnTo>
                  <a:lnTo>
                    <a:pt x="806653" y="314940"/>
                  </a:lnTo>
                  <a:lnTo>
                    <a:pt x="793619" y="270820"/>
                  </a:lnTo>
                  <a:lnTo>
                    <a:pt x="775904" y="228929"/>
                  </a:lnTo>
                  <a:lnTo>
                    <a:pt x="753814" y="189572"/>
                  </a:lnTo>
                  <a:lnTo>
                    <a:pt x="727655" y="153056"/>
                  </a:lnTo>
                  <a:lnTo>
                    <a:pt x="697734" y="119687"/>
                  </a:lnTo>
                  <a:lnTo>
                    <a:pt x="664359" y="89773"/>
                  </a:lnTo>
                  <a:lnTo>
                    <a:pt x="627835" y="63620"/>
                  </a:lnTo>
                  <a:lnTo>
                    <a:pt x="588469" y="41534"/>
                  </a:lnTo>
                  <a:lnTo>
                    <a:pt x="546568" y="23823"/>
                  </a:lnTo>
                  <a:lnTo>
                    <a:pt x="502440" y="10792"/>
                  </a:lnTo>
                  <a:lnTo>
                    <a:pt x="456389" y="2749"/>
                  </a:lnTo>
                  <a:lnTo>
                    <a:pt x="408724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7305" y="458317"/>
              <a:ext cx="481596" cy="594220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1283409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287007" y="363804"/>
                  </a:moveTo>
                  <a:lnTo>
                    <a:pt x="289052" y="364972"/>
                  </a:lnTo>
                  <a:lnTo>
                    <a:pt x="289585" y="364972"/>
                  </a:lnTo>
                  <a:lnTo>
                    <a:pt x="289585" y="364807"/>
                  </a:lnTo>
                  <a:lnTo>
                    <a:pt x="287007" y="363804"/>
                  </a:lnTo>
                  <a:close/>
                </a:path>
                <a:path w="290194" h="365125">
                  <a:moveTo>
                    <a:pt x="267946" y="347865"/>
                  </a:moveTo>
                  <a:lnTo>
                    <a:pt x="184823" y="347865"/>
                  </a:lnTo>
                  <a:lnTo>
                    <a:pt x="188506" y="348665"/>
                  </a:lnTo>
                  <a:lnTo>
                    <a:pt x="194183" y="349186"/>
                  </a:lnTo>
                  <a:lnTo>
                    <a:pt x="209956" y="351497"/>
                  </a:lnTo>
                  <a:lnTo>
                    <a:pt x="220243" y="352742"/>
                  </a:lnTo>
                  <a:lnTo>
                    <a:pt x="228443" y="354252"/>
                  </a:lnTo>
                  <a:lnTo>
                    <a:pt x="245110" y="356510"/>
                  </a:lnTo>
                  <a:lnTo>
                    <a:pt x="253225" y="358063"/>
                  </a:lnTo>
                  <a:lnTo>
                    <a:pt x="259613" y="358940"/>
                  </a:lnTo>
                  <a:lnTo>
                    <a:pt x="265963" y="360502"/>
                  </a:lnTo>
                  <a:lnTo>
                    <a:pt x="272999" y="361251"/>
                  </a:lnTo>
                  <a:lnTo>
                    <a:pt x="282104" y="363627"/>
                  </a:lnTo>
                  <a:lnTo>
                    <a:pt x="286704" y="363627"/>
                  </a:lnTo>
                  <a:lnTo>
                    <a:pt x="287012" y="363804"/>
                  </a:lnTo>
                  <a:lnTo>
                    <a:pt x="284810" y="361073"/>
                  </a:lnTo>
                  <a:lnTo>
                    <a:pt x="277482" y="355638"/>
                  </a:lnTo>
                  <a:lnTo>
                    <a:pt x="272795" y="351497"/>
                  </a:lnTo>
                  <a:lnTo>
                    <a:pt x="267946" y="347865"/>
                  </a:lnTo>
                  <a:close/>
                </a:path>
                <a:path w="290194" h="365125">
                  <a:moveTo>
                    <a:pt x="0" y="0"/>
                  </a:moveTo>
                  <a:lnTo>
                    <a:pt x="381" y="3530"/>
                  </a:lnTo>
                  <a:lnTo>
                    <a:pt x="2146" y="7112"/>
                  </a:lnTo>
                  <a:lnTo>
                    <a:pt x="5549" y="17513"/>
                  </a:lnTo>
                  <a:lnTo>
                    <a:pt x="7404" y="24841"/>
                  </a:lnTo>
                  <a:lnTo>
                    <a:pt x="9931" y="31750"/>
                  </a:lnTo>
                  <a:lnTo>
                    <a:pt x="12098" y="38167"/>
                  </a:lnTo>
                  <a:lnTo>
                    <a:pt x="14085" y="44581"/>
                  </a:lnTo>
                  <a:lnTo>
                    <a:pt x="16123" y="50964"/>
                  </a:lnTo>
                  <a:lnTo>
                    <a:pt x="18440" y="57289"/>
                  </a:lnTo>
                  <a:lnTo>
                    <a:pt x="22188" y="66955"/>
                  </a:lnTo>
                  <a:lnTo>
                    <a:pt x="29418" y="86411"/>
                  </a:lnTo>
                  <a:lnTo>
                    <a:pt x="33159" y="95948"/>
                  </a:lnTo>
                  <a:lnTo>
                    <a:pt x="36764" y="104954"/>
                  </a:lnTo>
                  <a:lnTo>
                    <a:pt x="40265" y="113877"/>
                  </a:lnTo>
                  <a:lnTo>
                    <a:pt x="62337" y="164385"/>
                  </a:lnTo>
                  <a:lnTo>
                    <a:pt x="82825" y="205803"/>
                  </a:lnTo>
                  <a:lnTo>
                    <a:pt x="87539" y="215212"/>
                  </a:lnTo>
                  <a:lnTo>
                    <a:pt x="92375" y="224486"/>
                  </a:lnTo>
                  <a:lnTo>
                    <a:pt x="97536" y="233565"/>
                  </a:lnTo>
                  <a:lnTo>
                    <a:pt x="99758" y="237261"/>
                  </a:lnTo>
                  <a:lnTo>
                    <a:pt x="101155" y="241211"/>
                  </a:lnTo>
                  <a:lnTo>
                    <a:pt x="103390" y="244906"/>
                  </a:lnTo>
                  <a:lnTo>
                    <a:pt x="107581" y="252047"/>
                  </a:lnTo>
                  <a:lnTo>
                    <a:pt x="115811" y="266471"/>
                  </a:lnTo>
                  <a:lnTo>
                    <a:pt x="120053" y="273634"/>
                  </a:lnTo>
                  <a:lnTo>
                    <a:pt x="125514" y="282394"/>
                  </a:lnTo>
                  <a:lnTo>
                    <a:pt x="131100" y="291101"/>
                  </a:lnTo>
                  <a:lnTo>
                    <a:pt x="136703" y="299767"/>
                  </a:lnTo>
                  <a:lnTo>
                    <a:pt x="144818" y="312521"/>
                  </a:lnTo>
                  <a:lnTo>
                    <a:pt x="147218" y="316661"/>
                  </a:lnTo>
                  <a:lnTo>
                    <a:pt x="154444" y="326923"/>
                  </a:lnTo>
                  <a:lnTo>
                    <a:pt x="159029" y="333108"/>
                  </a:lnTo>
                  <a:lnTo>
                    <a:pt x="165074" y="341668"/>
                  </a:lnTo>
                  <a:lnTo>
                    <a:pt x="167068" y="343789"/>
                  </a:lnTo>
                  <a:lnTo>
                    <a:pt x="168465" y="346176"/>
                  </a:lnTo>
                  <a:lnTo>
                    <a:pt x="171323" y="346303"/>
                  </a:lnTo>
                  <a:lnTo>
                    <a:pt x="174167" y="346646"/>
                  </a:lnTo>
                  <a:lnTo>
                    <a:pt x="180873" y="348068"/>
                  </a:lnTo>
                  <a:lnTo>
                    <a:pt x="184823" y="347865"/>
                  </a:lnTo>
                  <a:lnTo>
                    <a:pt x="267946" y="347865"/>
                  </a:lnTo>
                  <a:lnTo>
                    <a:pt x="267589" y="347599"/>
                  </a:lnTo>
                  <a:lnTo>
                    <a:pt x="259328" y="340984"/>
                  </a:lnTo>
                  <a:lnTo>
                    <a:pt x="243478" y="327123"/>
                  </a:lnTo>
                  <a:lnTo>
                    <a:pt x="235318" y="320459"/>
                  </a:lnTo>
                  <a:lnTo>
                    <a:pt x="231775" y="317754"/>
                  </a:lnTo>
                  <a:lnTo>
                    <a:pt x="228942" y="314159"/>
                  </a:lnTo>
                  <a:lnTo>
                    <a:pt x="225386" y="311416"/>
                  </a:lnTo>
                  <a:lnTo>
                    <a:pt x="221132" y="307162"/>
                  </a:lnTo>
                  <a:lnTo>
                    <a:pt x="218262" y="304863"/>
                  </a:lnTo>
                  <a:lnTo>
                    <a:pt x="215531" y="302374"/>
                  </a:lnTo>
                  <a:lnTo>
                    <a:pt x="209067" y="295630"/>
                  </a:lnTo>
                  <a:lnTo>
                    <a:pt x="204139" y="291858"/>
                  </a:lnTo>
                  <a:lnTo>
                    <a:pt x="199961" y="286880"/>
                  </a:lnTo>
                  <a:lnTo>
                    <a:pt x="191223" y="278142"/>
                  </a:lnTo>
                  <a:lnTo>
                    <a:pt x="186258" y="273951"/>
                  </a:lnTo>
                  <a:lnTo>
                    <a:pt x="179844" y="265607"/>
                  </a:lnTo>
                  <a:lnTo>
                    <a:pt x="175882" y="263055"/>
                  </a:lnTo>
                  <a:lnTo>
                    <a:pt x="173253" y="259638"/>
                  </a:lnTo>
                  <a:lnTo>
                    <a:pt x="168239" y="253700"/>
                  </a:lnTo>
                  <a:lnTo>
                    <a:pt x="157530" y="242370"/>
                  </a:lnTo>
                  <a:lnTo>
                    <a:pt x="152501" y="236410"/>
                  </a:lnTo>
                  <a:lnTo>
                    <a:pt x="148590" y="231292"/>
                  </a:lnTo>
                  <a:lnTo>
                    <a:pt x="143459" y="226974"/>
                  </a:lnTo>
                  <a:lnTo>
                    <a:pt x="139560" y="221869"/>
                  </a:lnTo>
                  <a:lnTo>
                    <a:pt x="131518" y="211721"/>
                  </a:lnTo>
                  <a:lnTo>
                    <a:pt x="115039" y="191679"/>
                  </a:lnTo>
                  <a:lnTo>
                    <a:pt x="107111" y="181432"/>
                  </a:lnTo>
                  <a:lnTo>
                    <a:pt x="100858" y="172891"/>
                  </a:lnTo>
                  <a:lnTo>
                    <a:pt x="94740" y="164385"/>
                  </a:lnTo>
                  <a:lnTo>
                    <a:pt x="88579" y="155705"/>
                  </a:lnTo>
                  <a:lnTo>
                    <a:pt x="78574" y="141503"/>
                  </a:lnTo>
                  <a:lnTo>
                    <a:pt x="74371" y="135915"/>
                  </a:lnTo>
                  <a:lnTo>
                    <a:pt x="51413" y="99247"/>
                  </a:lnTo>
                  <a:lnTo>
                    <a:pt x="35111" y="71118"/>
                  </a:lnTo>
                  <a:lnTo>
                    <a:pt x="31737" y="65265"/>
                  </a:lnTo>
                  <a:lnTo>
                    <a:pt x="30010" y="62382"/>
                  </a:lnTo>
                  <a:lnTo>
                    <a:pt x="29044" y="59270"/>
                  </a:lnTo>
                  <a:lnTo>
                    <a:pt x="27305" y="56388"/>
                  </a:lnTo>
                  <a:lnTo>
                    <a:pt x="23583" y="50114"/>
                  </a:lnTo>
                  <a:lnTo>
                    <a:pt x="20269" y="43599"/>
                  </a:lnTo>
                  <a:lnTo>
                    <a:pt x="17373" y="36880"/>
                  </a:lnTo>
                  <a:lnTo>
                    <a:pt x="12230" y="26962"/>
                  </a:lnTo>
                  <a:lnTo>
                    <a:pt x="9563" y="20878"/>
                  </a:lnTo>
                  <a:lnTo>
                    <a:pt x="6692" y="14986"/>
                  </a:lnTo>
                  <a:lnTo>
                    <a:pt x="2895" y="6350"/>
                  </a:lnTo>
                  <a:lnTo>
                    <a:pt x="1727" y="2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283409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27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30" y="26962"/>
                  </a:lnTo>
                  <a:lnTo>
                    <a:pt x="17373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37" y="65265"/>
                  </a:lnTo>
                  <a:lnTo>
                    <a:pt x="35111" y="71118"/>
                  </a:lnTo>
                  <a:lnTo>
                    <a:pt x="38366" y="77057"/>
                  </a:lnTo>
                  <a:lnTo>
                    <a:pt x="41631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18" y="211721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39" y="291858"/>
                  </a:lnTo>
                  <a:lnTo>
                    <a:pt x="209067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75" y="317754"/>
                  </a:lnTo>
                  <a:lnTo>
                    <a:pt x="235318" y="320459"/>
                  </a:lnTo>
                  <a:lnTo>
                    <a:pt x="243478" y="327123"/>
                  </a:lnTo>
                  <a:lnTo>
                    <a:pt x="251386" y="334062"/>
                  </a:lnTo>
                  <a:lnTo>
                    <a:pt x="259328" y="340984"/>
                  </a:lnTo>
                  <a:lnTo>
                    <a:pt x="267589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07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03" y="363601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1" y="355374"/>
                  </a:lnTo>
                  <a:lnTo>
                    <a:pt x="228443" y="354252"/>
                  </a:lnTo>
                  <a:lnTo>
                    <a:pt x="220243" y="352742"/>
                  </a:lnTo>
                  <a:lnTo>
                    <a:pt x="209956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23" y="347865"/>
                  </a:lnTo>
                  <a:lnTo>
                    <a:pt x="180873" y="348068"/>
                  </a:lnTo>
                  <a:lnTo>
                    <a:pt x="176974" y="347243"/>
                  </a:lnTo>
                  <a:lnTo>
                    <a:pt x="174167" y="346646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74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14" y="308406"/>
                  </a:lnTo>
                  <a:lnTo>
                    <a:pt x="136703" y="299767"/>
                  </a:lnTo>
                  <a:lnTo>
                    <a:pt x="131100" y="291101"/>
                  </a:lnTo>
                  <a:lnTo>
                    <a:pt x="125514" y="282394"/>
                  </a:lnTo>
                  <a:lnTo>
                    <a:pt x="120053" y="273634"/>
                  </a:lnTo>
                  <a:lnTo>
                    <a:pt x="115811" y="266471"/>
                  </a:lnTo>
                  <a:lnTo>
                    <a:pt x="111688" y="259256"/>
                  </a:lnTo>
                  <a:lnTo>
                    <a:pt x="107581" y="252047"/>
                  </a:lnTo>
                  <a:lnTo>
                    <a:pt x="103390" y="244906"/>
                  </a:lnTo>
                  <a:lnTo>
                    <a:pt x="101155" y="241211"/>
                  </a:lnTo>
                  <a:lnTo>
                    <a:pt x="99758" y="237261"/>
                  </a:lnTo>
                  <a:lnTo>
                    <a:pt x="97536" y="233565"/>
                  </a:lnTo>
                  <a:lnTo>
                    <a:pt x="92375" y="224486"/>
                  </a:lnTo>
                  <a:lnTo>
                    <a:pt x="87539" y="215212"/>
                  </a:lnTo>
                  <a:lnTo>
                    <a:pt x="82825" y="205803"/>
                  </a:lnTo>
                  <a:lnTo>
                    <a:pt x="78028" y="196316"/>
                  </a:lnTo>
                  <a:lnTo>
                    <a:pt x="54829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18" y="86411"/>
                  </a:lnTo>
                  <a:lnTo>
                    <a:pt x="25804" y="76704"/>
                  </a:lnTo>
                  <a:lnTo>
                    <a:pt x="22188" y="66955"/>
                  </a:lnTo>
                  <a:lnTo>
                    <a:pt x="18440" y="57289"/>
                  </a:lnTo>
                  <a:lnTo>
                    <a:pt x="16123" y="50964"/>
                  </a:lnTo>
                  <a:lnTo>
                    <a:pt x="14085" y="44581"/>
                  </a:lnTo>
                  <a:lnTo>
                    <a:pt x="12098" y="38167"/>
                  </a:lnTo>
                  <a:lnTo>
                    <a:pt x="9931" y="31750"/>
                  </a:lnTo>
                  <a:lnTo>
                    <a:pt x="7404" y="24841"/>
                  </a:lnTo>
                  <a:lnTo>
                    <a:pt x="5549" y="17513"/>
                  </a:lnTo>
                  <a:lnTo>
                    <a:pt x="3187" y="10299"/>
                  </a:lnTo>
                  <a:lnTo>
                    <a:pt x="2146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283409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27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30" y="26962"/>
                  </a:lnTo>
                  <a:lnTo>
                    <a:pt x="17373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37" y="65265"/>
                  </a:lnTo>
                  <a:lnTo>
                    <a:pt x="35111" y="71118"/>
                  </a:lnTo>
                  <a:lnTo>
                    <a:pt x="38366" y="77057"/>
                  </a:lnTo>
                  <a:lnTo>
                    <a:pt x="41631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18" y="211721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39" y="291858"/>
                  </a:lnTo>
                  <a:lnTo>
                    <a:pt x="209067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75" y="317754"/>
                  </a:lnTo>
                  <a:lnTo>
                    <a:pt x="235318" y="320459"/>
                  </a:lnTo>
                  <a:lnTo>
                    <a:pt x="243478" y="327123"/>
                  </a:lnTo>
                  <a:lnTo>
                    <a:pt x="251386" y="334062"/>
                  </a:lnTo>
                  <a:lnTo>
                    <a:pt x="259328" y="340984"/>
                  </a:lnTo>
                  <a:lnTo>
                    <a:pt x="267589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07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03" y="363601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1" y="355374"/>
                  </a:lnTo>
                  <a:lnTo>
                    <a:pt x="228443" y="354252"/>
                  </a:lnTo>
                  <a:lnTo>
                    <a:pt x="220243" y="352742"/>
                  </a:lnTo>
                  <a:lnTo>
                    <a:pt x="209956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23" y="347865"/>
                  </a:lnTo>
                  <a:lnTo>
                    <a:pt x="180873" y="348068"/>
                  </a:lnTo>
                  <a:lnTo>
                    <a:pt x="176974" y="347243"/>
                  </a:lnTo>
                  <a:lnTo>
                    <a:pt x="174167" y="346646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74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14" y="308406"/>
                  </a:lnTo>
                  <a:lnTo>
                    <a:pt x="136703" y="299767"/>
                  </a:lnTo>
                  <a:lnTo>
                    <a:pt x="131100" y="291101"/>
                  </a:lnTo>
                  <a:lnTo>
                    <a:pt x="125514" y="282394"/>
                  </a:lnTo>
                  <a:lnTo>
                    <a:pt x="120053" y="273634"/>
                  </a:lnTo>
                  <a:lnTo>
                    <a:pt x="115811" y="266471"/>
                  </a:lnTo>
                  <a:lnTo>
                    <a:pt x="111688" y="259256"/>
                  </a:lnTo>
                  <a:lnTo>
                    <a:pt x="107581" y="252047"/>
                  </a:lnTo>
                  <a:lnTo>
                    <a:pt x="103390" y="244906"/>
                  </a:lnTo>
                  <a:lnTo>
                    <a:pt x="101155" y="241211"/>
                  </a:lnTo>
                  <a:lnTo>
                    <a:pt x="99758" y="237261"/>
                  </a:lnTo>
                  <a:lnTo>
                    <a:pt x="97536" y="233565"/>
                  </a:lnTo>
                  <a:lnTo>
                    <a:pt x="92375" y="224486"/>
                  </a:lnTo>
                  <a:lnTo>
                    <a:pt x="87539" y="215212"/>
                  </a:lnTo>
                  <a:lnTo>
                    <a:pt x="82825" y="205803"/>
                  </a:lnTo>
                  <a:lnTo>
                    <a:pt x="78028" y="196316"/>
                  </a:lnTo>
                  <a:lnTo>
                    <a:pt x="54829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18" y="86411"/>
                  </a:lnTo>
                  <a:lnTo>
                    <a:pt x="25804" y="76704"/>
                  </a:lnTo>
                  <a:lnTo>
                    <a:pt x="22188" y="66955"/>
                  </a:lnTo>
                  <a:lnTo>
                    <a:pt x="18440" y="57289"/>
                  </a:lnTo>
                  <a:lnTo>
                    <a:pt x="16123" y="50964"/>
                  </a:lnTo>
                  <a:lnTo>
                    <a:pt x="14085" y="44581"/>
                  </a:lnTo>
                  <a:lnTo>
                    <a:pt x="12098" y="38167"/>
                  </a:lnTo>
                  <a:lnTo>
                    <a:pt x="9931" y="31750"/>
                  </a:lnTo>
                  <a:lnTo>
                    <a:pt x="7404" y="24841"/>
                  </a:lnTo>
                  <a:lnTo>
                    <a:pt x="5549" y="17513"/>
                  </a:lnTo>
                  <a:lnTo>
                    <a:pt x="3187" y="10299"/>
                  </a:lnTo>
                  <a:lnTo>
                    <a:pt x="2146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5281" y="1326141"/>
              <a:ext cx="1752574" cy="109766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1001153" y="1503235"/>
              <a:ext cx="537210" cy="88265"/>
            </a:xfrm>
            <a:custGeom>
              <a:avLst/>
              <a:gdLst/>
              <a:ahLst/>
              <a:cxnLst/>
              <a:rect l="l" t="t" r="r" b="b"/>
              <a:pathLst>
                <a:path w="537210" h="88265">
                  <a:moveTo>
                    <a:pt x="536968" y="355"/>
                  </a:moveTo>
                  <a:lnTo>
                    <a:pt x="518401" y="355"/>
                  </a:lnTo>
                  <a:lnTo>
                    <a:pt x="518401" y="87909"/>
                  </a:lnTo>
                  <a:lnTo>
                    <a:pt x="536968" y="87909"/>
                  </a:lnTo>
                  <a:lnTo>
                    <a:pt x="536968" y="355"/>
                  </a:lnTo>
                  <a:close/>
                </a:path>
                <a:path w="537210" h="88265">
                  <a:moveTo>
                    <a:pt x="503313" y="355"/>
                  </a:moveTo>
                  <a:lnTo>
                    <a:pt x="440423" y="355"/>
                  </a:lnTo>
                  <a:lnTo>
                    <a:pt x="440423" y="15684"/>
                  </a:lnTo>
                  <a:lnTo>
                    <a:pt x="481266" y="15684"/>
                  </a:lnTo>
                  <a:lnTo>
                    <a:pt x="439280" y="75869"/>
                  </a:lnTo>
                  <a:lnTo>
                    <a:pt x="439280" y="87909"/>
                  </a:lnTo>
                  <a:lnTo>
                    <a:pt x="504456" y="87909"/>
                  </a:lnTo>
                  <a:lnTo>
                    <a:pt x="504456" y="72580"/>
                  </a:lnTo>
                  <a:lnTo>
                    <a:pt x="461378" y="72580"/>
                  </a:lnTo>
                  <a:lnTo>
                    <a:pt x="503313" y="12331"/>
                  </a:lnTo>
                  <a:lnTo>
                    <a:pt x="503313" y="355"/>
                  </a:lnTo>
                  <a:close/>
                </a:path>
                <a:path w="537210" h="88265">
                  <a:moveTo>
                    <a:pt x="299847" y="355"/>
                  </a:moveTo>
                  <a:lnTo>
                    <a:pt x="281279" y="355"/>
                  </a:lnTo>
                  <a:lnTo>
                    <a:pt x="281279" y="87909"/>
                  </a:lnTo>
                  <a:lnTo>
                    <a:pt x="299847" y="87909"/>
                  </a:lnTo>
                  <a:lnTo>
                    <a:pt x="299847" y="56642"/>
                  </a:lnTo>
                  <a:lnTo>
                    <a:pt x="307695" y="51015"/>
                  </a:lnTo>
                  <a:lnTo>
                    <a:pt x="328442" y="51015"/>
                  </a:lnTo>
                  <a:lnTo>
                    <a:pt x="321762" y="40424"/>
                  </a:lnTo>
                  <a:lnTo>
                    <a:pt x="299847" y="40424"/>
                  </a:lnTo>
                  <a:lnTo>
                    <a:pt x="299847" y="355"/>
                  </a:lnTo>
                  <a:close/>
                </a:path>
                <a:path w="537210" h="88265">
                  <a:moveTo>
                    <a:pt x="328442" y="51015"/>
                  </a:moveTo>
                  <a:lnTo>
                    <a:pt x="307695" y="51015"/>
                  </a:lnTo>
                  <a:lnTo>
                    <a:pt x="330631" y="87909"/>
                  </a:lnTo>
                  <a:lnTo>
                    <a:pt x="351713" y="87909"/>
                  </a:lnTo>
                  <a:lnTo>
                    <a:pt x="328442" y="51015"/>
                  </a:lnTo>
                  <a:close/>
                </a:path>
                <a:path w="537210" h="88265">
                  <a:moveTo>
                    <a:pt x="405320" y="0"/>
                  </a:moveTo>
                  <a:lnTo>
                    <a:pt x="382625" y="0"/>
                  </a:lnTo>
                  <a:lnTo>
                    <a:pt x="351713" y="87909"/>
                  </a:lnTo>
                  <a:lnTo>
                    <a:pt x="371716" y="87909"/>
                  </a:lnTo>
                  <a:lnTo>
                    <a:pt x="378066" y="67068"/>
                  </a:lnTo>
                  <a:lnTo>
                    <a:pt x="428991" y="67068"/>
                  </a:lnTo>
                  <a:lnTo>
                    <a:pt x="423496" y="51498"/>
                  </a:lnTo>
                  <a:lnTo>
                    <a:pt x="382739" y="51498"/>
                  </a:lnTo>
                  <a:lnTo>
                    <a:pt x="386954" y="37792"/>
                  </a:lnTo>
                  <a:lnTo>
                    <a:pt x="390247" y="26904"/>
                  </a:lnTo>
                  <a:lnTo>
                    <a:pt x="392617" y="18837"/>
                  </a:lnTo>
                  <a:lnTo>
                    <a:pt x="394068" y="13589"/>
                  </a:lnTo>
                  <a:lnTo>
                    <a:pt x="410116" y="13589"/>
                  </a:lnTo>
                  <a:lnTo>
                    <a:pt x="405446" y="355"/>
                  </a:lnTo>
                  <a:lnTo>
                    <a:pt x="405320" y="0"/>
                  </a:lnTo>
                  <a:close/>
                </a:path>
                <a:path w="537210" h="88265">
                  <a:moveTo>
                    <a:pt x="428991" y="67068"/>
                  </a:moveTo>
                  <a:lnTo>
                    <a:pt x="409994" y="67068"/>
                  </a:lnTo>
                  <a:lnTo>
                    <a:pt x="416344" y="87909"/>
                  </a:lnTo>
                  <a:lnTo>
                    <a:pt x="436346" y="87909"/>
                  </a:lnTo>
                  <a:lnTo>
                    <a:pt x="428991" y="67068"/>
                  </a:lnTo>
                  <a:close/>
                </a:path>
                <a:path w="537210" h="88265">
                  <a:moveTo>
                    <a:pt x="410116" y="13589"/>
                  </a:moveTo>
                  <a:lnTo>
                    <a:pt x="394068" y="13589"/>
                  </a:lnTo>
                  <a:lnTo>
                    <a:pt x="394385" y="15036"/>
                  </a:lnTo>
                  <a:lnTo>
                    <a:pt x="394906" y="16979"/>
                  </a:lnTo>
                  <a:lnTo>
                    <a:pt x="396689" y="22852"/>
                  </a:lnTo>
                  <a:lnTo>
                    <a:pt x="405561" y="51498"/>
                  </a:lnTo>
                  <a:lnTo>
                    <a:pt x="423496" y="51498"/>
                  </a:lnTo>
                  <a:lnTo>
                    <a:pt x="410116" y="13589"/>
                  </a:lnTo>
                  <a:close/>
                </a:path>
                <a:path w="537210" h="88265">
                  <a:moveTo>
                    <a:pt x="351472" y="355"/>
                  </a:moveTo>
                  <a:lnTo>
                    <a:pt x="330873" y="355"/>
                  </a:lnTo>
                  <a:lnTo>
                    <a:pt x="307149" y="30124"/>
                  </a:lnTo>
                  <a:lnTo>
                    <a:pt x="299847" y="40424"/>
                  </a:lnTo>
                  <a:lnTo>
                    <a:pt x="321762" y="40424"/>
                  </a:lnTo>
                  <a:lnTo>
                    <a:pt x="320928" y="39103"/>
                  </a:lnTo>
                  <a:lnTo>
                    <a:pt x="351472" y="355"/>
                  </a:lnTo>
                  <a:close/>
                </a:path>
                <a:path w="537210" h="88265">
                  <a:moveTo>
                    <a:pt x="225806" y="355"/>
                  </a:moveTo>
                  <a:lnTo>
                    <a:pt x="200291" y="355"/>
                  </a:lnTo>
                  <a:lnTo>
                    <a:pt x="200291" y="87909"/>
                  </a:lnTo>
                  <a:lnTo>
                    <a:pt x="218859" y="87909"/>
                  </a:lnTo>
                  <a:lnTo>
                    <a:pt x="218859" y="54317"/>
                  </a:lnTo>
                  <a:lnTo>
                    <a:pt x="247556" y="54317"/>
                  </a:lnTo>
                  <a:lnTo>
                    <a:pt x="244500" y="49758"/>
                  </a:lnTo>
                  <a:lnTo>
                    <a:pt x="249300" y="47790"/>
                  </a:lnTo>
                  <a:lnTo>
                    <a:pt x="253466" y="44526"/>
                  </a:lnTo>
                  <a:lnTo>
                    <a:pt x="256540" y="40335"/>
                  </a:lnTo>
                  <a:lnTo>
                    <a:pt x="257326" y="39217"/>
                  </a:lnTo>
                  <a:lnTo>
                    <a:pt x="218871" y="39217"/>
                  </a:lnTo>
                  <a:lnTo>
                    <a:pt x="218871" y="15570"/>
                  </a:lnTo>
                  <a:lnTo>
                    <a:pt x="259840" y="15570"/>
                  </a:lnTo>
                  <a:lnTo>
                    <a:pt x="257937" y="11188"/>
                  </a:lnTo>
                  <a:lnTo>
                    <a:pt x="252222" y="6857"/>
                  </a:lnTo>
                  <a:lnTo>
                    <a:pt x="247356" y="4014"/>
                  </a:lnTo>
                  <a:lnTo>
                    <a:pt x="241333" y="1982"/>
                  </a:lnTo>
                  <a:lnTo>
                    <a:pt x="234150" y="762"/>
                  </a:lnTo>
                  <a:lnTo>
                    <a:pt x="225806" y="355"/>
                  </a:lnTo>
                  <a:close/>
                </a:path>
                <a:path w="537210" h="88265">
                  <a:moveTo>
                    <a:pt x="247556" y="54317"/>
                  </a:moveTo>
                  <a:lnTo>
                    <a:pt x="228752" y="54317"/>
                  </a:lnTo>
                  <a:lnTo>
                    <a:pt x="249656" y="87909"/>
                  </a:lnTo>
                  <a:lnTo>
                    <a:pt x="270256" y="87909"/>
                  </a:lnTo>
                  <a:lnTo>
                    <a:pt x="266401" y="82289"/>
                  </a:lnTo>
                  <a:lnTo>
                    <a:pt x="253519" y="63215"/>
                  </a:lnTo>
                  <a:lnTo>
                    <a:pt x="247556" y="54317"/>
                  </a:lnTo>
                  <a:close/>
                </a:path>
                <a:path w="537210" h="88265">
                  <a:moveTo>
                    <a:pt x="259840" y="15570"/>
                  </a:moveTo>
                  <a:lnTo>
                    <a:pt x="230479" y="15570"/>
                  </a:lnTo>
                  <a:lnTo>
                    <a:pt x="234899" y="16446"/>
                  </a:lnTo>
                  <a:lnTo>
                    <a:pt x="240614" y="19964"/>
                  </a:lnTo>
                  <a:lnTo>
                    <a:pt x="242036" y="22910"/>
                  </a:lnTo>
                  <a:lnTo>
                    <a:pt x="241933" y="31508"/>
                  </a:lnTo>
                  <a:lnTo>
                    <a:pt x="240652" y="34328"/>
                  </a:lnTo>
                  <a:lnTo>
                    <a:pt x="235064" y="38239"/>
                  </a:lnTo>
                  <a:lnTo>
                    <a:pt x="230720" y="39217"/>
                  </a:lnTo>
                  <a:lnTo>
                    <a:pt x="257326" y="39217"/>
                  </a:lnTo>
                  <a:lnTo>
                    <a:pt x="259372" y="36309"/>
                  </a:lnTo>
                  <a:lnTo>
                    <a:pt x="260857" y="31508"/>
                  </a:lnTo>
                  <a:lnTo>
                    <a:pt x="260794" y="17767"/>
                  </a:lnTo>
                  <a:lnTo>
                    <a:pt x="259840" y="15570"/>
                  </a:lnTo>
                  <a:close/>
                </a:path>
                <a:path w="537210" h="88265">
                  <a:moveTo>
                    <a:pt x="158241" y="0"/>
                  </a:moveTo>
                  <a:lnTo>
                    <a:pt x="135547" y="0"/>
                  </a:lnTo>
                  <a:lnTo>
                    <a:pt x="104635" y="87909"/>
                  </a:lnTo>
                  <a:lnTo>
                    <a:pt x="124637" y="87909"/>
                  </a:lnTo>
                  <a:lnTo>
                    <a:pt x="130987" y="67068"/>
                  </a:lnTo>
                  <a:lnTo>
                    <a:pt x="181922" y="67068"/>
                  </a:lnTo>
                  <a:lnTo>
                    <a:pt x="176424" y="51498"/>
                  </a:lnTo>
                  <a:lnTo>
                    <a:pt x="135661" y="51498"/>
                  </a:lnTo>
                  <a:lnTo>
                    <a:pt x="139876" y="37792"/>
                  </a:lnTo>
                  <a:lnTo>
                    <a:pt x="143168" y="26904"/>
                  </a:lnTo>
                  <a:lnTo>
                    <a:pt x="145539" y="18837"/>
                  </a:lnTo>
                  <a:lnTo>
                    <a:pt x="146989" y="13589"/>
                  </a:lnTo>
                  <a:lnTo>
                    <a:pt x="163039" y="13589"/>
                  </a:lnTo>
                  <a:lnTo>
                    <a:pt x="158241" y="0"/>
                  </a:lnTo>
                  <a:close/>
                </a:path>
                <a:path w="537210" h="88265">
                  <a:moveTo>
                    <a:pt x="181922" y="67068"/>
                  </a:moveTo>
                  <a:lnTo>
                    <a:pt x="162915" y="67068"/>
                  </a:lnTo>
                  <a:lnTo>
                    <a:pt x="169265" y="87909"/>
                  </a:lnTo>
                  <a:lnTo>
                    <a:pt x="189280" y="87909"/>
                  </a:lnTo>
                  <a:lnTo>
                    <a:pt x="181922" y="67068"/>
                  </a:lnTo>
                  <a:close/>
                </a:path>
                <a:path w="537210" h="88265">
                  <a:moveTo>
                    <a:pt x="163039" y="13589"/>
                  </a:moveTo>
                  <a:lnTo>
                    <a:pt x="146989" y="13589"/>
                  </a:lnTo>
                  <a:lnTo>
                    <a:pt x="147307" y="15036"/>
                  </a:lnTo>
                  <a:lnTo>
                    <a:pt x="147828" y="16979"/>
                  </a:lnTo>
                  <a:lnTo>
                    <a:pt x="149610" y="22852"/>
                  </a:lnTo>
                  <a:lnTo>
                    <a:pt x="158483" y="51498"/>
                  </a:lnTo>
                  <a:lnTo>
                    <a:pt x="176424" y="51498"/>
                  </a:lnTo>
                  <a:lnTo>
                    <a:pt x="163039" y="13589"/>
                  </a:lnTo>
                  <a:close/>
                </a:path>
                <a:path w="537210" h="88265">
                  <a:moveTo>
                    <a:pt x="25272" y="355"/>
                  </a:moveTo>
                  <a:lnTo>
                    <a:pt x="0" y="355"/>
                  </a:lnTo>
                  <a:lnTo>
                    <a:pt x="0" y="87909"/>
                  </a:lnTo>
                  <a:lnTo>
                    <a:pt x="16586" y="87909"/>
                  </a:lnTo>
                  <a:lnTo>
                    <a:pt x="16497" y="42252"/>
                  </a:lnTo>
                  <a:lnTo>
                    <a:pt x="16322" y="37147"/>
                  </a:lnTo>
                  <a:lnTo>
                    <a:pt x="15953" y="28833"/>
                  </a:lnTo>
                  <a:lnTo>
                    <a:pt x="15461" y="19342"/>
                  </a:lnTo>
                  <a:lnTo>
                    <a:pt x="31150" y="19342"/>
                  </a:lnTo>
                  <a:lnTo>
                    <a:pt x="25272" y="355"/>
                  </a:lnTo>
                  <a:close/>
                </a:path>
                <a:path w="537210" h="88265">
                  <a:moveTo>
                    <a:pt x="31150" y="19342"/>
                  </a:moveTo>
                  <a:lnTo>
                    <a:pt x="16024" y="19342"/>
                  </a:lnTo>
                  <a:lnTo>
                    <a:pt x="37071" y="87909"/>
                  </a:lnTo>
                  <a:lnTo>
                    <a:pt x="54089" y="87909"/>
                  </a:lnTo>
                  <a:lnTo>
                    <a:pt x="60873" y="67309"/>
                  </a:lnTo>
                  <a:lnTo>
                    <a:pt x="45999" y="67309"/>
                  </a:lnTo>
                  <a:lnTo>
                    <a:pt x="31150" y="19342"/>
                  </a:lnTo>
                  <a:close/>
                </a:path>
                <a:path w="537210" h="88265">
                  <a:moveTo>
                    <a:pt x="93611" y="19342"/>
                  </a:moveTo>
                  <a:lnTo>
                    <a:pt x="77203" y="19342"/>
                  </a:lnTo>
                  <a:lnTo>
                    <a:pt x="76473" y="36695"/>
                  </a:lnTo>
                  <a:lnTo>
                    <a:pt x="76453" y="37147"/>
                  </a:lnTo>
                  <a:lnTo>
                    <a:pt x="76339" y="42252"/>
                  </a:lnTo>
                  <a:lnTo>
                    <a:pt x="76314" y="87909"/>
                  </a:lnTo>
                  <a:lnTo>
                    <a:pt x="93611" y="87909"/>
                  </a:lnTo>
                  <a:lnTo>
                    <a:pt x="93611" y="19342"/>
                  </a:lnTo>
                  <a:close/>
                </a:path>
                <a:path w="537210" h="88265">
                  <a:moveTo>
                    <a:pt x="93611" y="355"/>
                  </a:moveTo>
                  <a:lnTo>
                    <a:pt x="68338" y="355"/>
                  </a:lnTo>
                  <a:lnTo>
                    <a:pt x="46354" y="67309"/>
                  </a:lnTo>
                  <a:lnTo>
                    <a:pt x="60873" y="67309"/>
                  </a:lnTo>
                  <a:lnTo>
                    <a:pt x="76669" y="19342"/>
                  </a:lnTo>
                  <a:lnTo>
                    <a:pt x="93611" y="19342"/>
                  </a:lnTo>
                  <a:lnTo>
                    <a:pt x="93611" y="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201416"/>
            <a:ext cx="10955655" cy="1146175"/>
          </a:xfrm>
          <a:custGeom>
            <a:avLst/>
            <a:gdLst/>
            <a:ahLst/>
            <a:cxnLst/>
            <a:rect l="l" t="t" r="r" b="b"/>
            <a:pathLst>
              <a:path w="10955655" h="1146175">
                <a:moveTo>
                  <a:pt x="0" y="0"/>
                </a:moveTo>
                <a:lnTo>
                  <a:pt x="10382468" y="0"/>
                </a:lnTo>
                <a:lnTo>
                  <a:pt x="10429453" y="1899"/>
                </a:lnTo>
                <a:lnTo>
                  <a:pt x="10475393" y="7498"/>
                </a:lnTo>
                <a:lnTo>
                  <a:pt x="10520139" y="16650"/>
                </a:lnTo>
                <a:lnTo>
                  <a:pt x="10563544" y="29207"/>
                </a:lnTo>
                <a:lnTo>
                  <a:pt x="10605460" y="45022"/>
                </a:lnTo>
                <a:lnTo>
                  <a:pt x="10645741" y="63947"/>
                </a:lnTo>
                <a:lnTo>
                  <a:pt x="10684239" y="85834"/>
                </a:lnTo>
                <a:lnTo>
                  <a:pt x="10720806" y="110537"/>
                </a:lnTo>
                <a:lnTo>
                  <a:pt x="10755295" y="137908"/>
                </a:lnTo>
                <a:lnTo>
                  <a:pt x="10787558" y="167800"/>
                </a:lnTo>
                <a:lnTo>
                  <a:pt x="10817449" y="200064"/>
                </a:lnTo>
                <a:lnTo>
                  <a:pt x="10844819" y="234554"/>
                </a:lnTo>
                <a:lnTo>
                  <a:pt x="10869521" y="271122"/>
                </a:lnTo>
                <a:lnTo>
                  <a:pt x="10891408" y="309621"/>
                </a:lnTo>
                <a:lnTo>
                  <a:pt x="10910332" y="349902"/>
                </a:lnTo>
                <a:lnTo>
                  <a:pt x="10926146" y="391819"/>
                </a:lnTo>
                <a:lnTo>
                  <a:pt x="10938703" y="435225"/>
                </a:lnTo>
                <a:lnTo>
                  <a:pt x="10947854" y="479971"/>
                </a:lnTo>
                <a:lnTo>
                  <a:pt x="10953453" y="525911"/>
                </a:lnTo>
                <a:lnTo>
                  <a:pt x="10955352" y="572897"/>
                </a:lnTo>
                <a:lnTo>
                  <a:pt x="10953453" y="619884"/>
                </a:lnTo>
                <a:lnTo>
                  <a:pt x="10947854" y="665825"/>
                </a:lnTo>
                <a:lnTo>
                  <a:pt x="10938703" y="710572"/>
                </a:lnTo>
                <a:lnTo>
                  <a:pt x="10926146" y="753978"/>
                </a:lnTo>
                <a:lnTo>
                  <a:pt x="10910332" y="795896"/>
                </a:lnTo>
                <a:lnTo>
                  <a:pt x="10891408" y="836178"/>
                </a:lnTo>
                <a:lnTo>
                  <a:pt x="10869521" y="874677"/>
                </a:lnTo>
                <a:lnTo>
                  <a:pt x="10844819" y="911244"/>
                </a:lnTo>
                <a:lnTo>
                  <a:pt x="10817449" y="945734"/>
                </a:lnTo>
                <a:lnTo>
                  <a:pt x="10787558" y="977998"/>
                </a:lnTo>
                <a:lnTo>
                  <a:pt x="10755295" y="1007889"/>
                </a:lnTo>
                <a:lnTo>
                  <a:pt x="10720806" y="1035259"/>
                </a:lnTo>
                <a:lnTo>
                  <a:pt x="10684239" y="1059962"/>
                </a:lnTo>
                <a:lnTo>
                  <a:pt x="10645741" y="1081849"/>
                </a:lnTo>
                <a:lnTo>
                  <a:pt x="10605460" y="1100773"/>
                </a:lnTo>
                <a:lnTo>
                  <a:pt x="10563544" y="1116587"/>
                </a:lnTo>
                <a:lnTo>
                  <a:pt x="10520139" y="1129144"/>
                </a:lnTo>
                <a:lnTo>
                  <a:pt x="10475393" y="1138295"/>
                </a:lnTo>
                <a:lnTo>
                  <a:pt x="10429453" y="1143894"/>
                </a:lnTo>
                <a:lnTo>
                  <a:pt x="10382468" y="1145794"/>
                </a:lnTo>
                <a:lnTo>
                  <a:pt x="0" y="1145794"/>
                </a:lnTo>
              </a:path>
            </a:pathLst>
          </a:custGeom>
          <a:ln w="7607">
            <a:solidFill>
              <a:srgbClr val="38B54A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90572" y="6441656"/>
            <a:ext cx="3735704" cy="1947545"/>
          </a:xfrm>
          <a:custGeom>
            <a:avLst/>
            <a:gdLst/>
            <a:ahLst/>
            <a:cxnLst/>
            <a:rect l="l" t="t" r="r" b="b"/>
            <a:pathLst>
              <a:path w="3735704" h="1947545">
                <a:moveTo>
                  <a:pt x="3634193" y="0"/>
                </a:moveTo>
                <a:lnTo>
                  <a:pt x="101130" y="0"/>
                </a:lnTo>
                <a:lnTo>
                  <a:pt x="61764" y="7947"/>
                </a:lnTo>
                <a:lnTo>
                  <a:pt x="29619" y="29619"/>
                </a:lnTo>
                <a:lnTo>
                  <a:pt x="7947" y="61764"/>
                </a:lnTo>
                <a:lnTo>
                  <a:pt x="0" y="101130"/>
                </a:lnTo>
                <a:lnTo>
                  <a:pt x="0" y="1846249"/>
                </a:lnTo>
                <a:lnTo>
                  <a:pt x="7947" y="1885607"/>
                </a:lnTo>
                <a:lnTo>
                  <a:pt x="29619" y="1917749"/>
                </a:lnTo>
                <a:lnTo>
                  <a:pt x="61764" y="1939420"/>
                </a:lnTo>
                <a:lnTo>
                  <a:pt x="101130" y="1947367"/>
                </a:lnTo>
                <a:lnTo>
                  <a:pt x="3634193" y="1947367"/>
                </a:lnTo>
                <a:lnTo>
                  <a:pt x="3673551" y="1939420"/>
                </a:lnTo>
                <a:lnTo>
                  <a:pt x="3705693" y="1917749"/>
                </a:lnTo>
                <a:lnTo>
                  <a:pt x="3727364" y="1885607"/>
                </a:lnTo>
                <a:lnTo>
                  <a:pt x="3735311" y="1846249"/>
                </a:lnTo>
                <a:lnTo>
                  <a:pt x="3735311" y="101130"/>
                </a:lnTo>
                <a:lnTo>
                  <a:pt x="3727364" y="61764"/>
                </a:lnTo>
                <a:lnTo>
                  <a:pt x="3705693" y="29619"/>
                </a:lnTo>
                <a:lnTo>
                  <a:pt x="3673551" y="7947"/>
                </a:lnTo>
                <a:lnTo>
                  <a:pt x="3634193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90579" y="3601334"/>
            <a:ext cx="8787130" cy="1233805"/>
          </a:xfrm>
          <a:custGeom>
            <a:avLst/>
            <a:gdLst/>
            <a:ahLst/>
            <a:cxnLst/>
            <a:rect l="l" t="t" r="r" b="b"/>
            <a:pathLst>
              <a:path w="8787130" h="1233804">
                <a:moveTo>
                  <a:pt x="8700147" y="0"/>
                </a:moveTo>
                <a:lnTo>
                  <a:pt x="86436" y="0"/>
                </a:lnTo>
                <a:lnTo>
                  <a:pt x="52790" y="6792"/>
                </a:lnTo>
                <a:lnTo>
                  <a:pt x="25315" y="25317"/>
                </a:lnTo>
                <a:lnTo>
                  <a:pt x="6792" y="52795"/>
                </a:lnTo>
                <a:lnTo>
                  <a:pt x="0" y="86448"/>
                </a:lnTo>
                <a:lnTo>
                  <a:pt x="0" y="1146898"/>
                </a:lnTo>
                <a:lnTo>
                  <a:pt x="6792" y="1180537"/>
                </a:lnTo>
                <a:lnTo>
                  <a:pt x="25315" y="1208008"/>
                </a:lnTo>
                <a:lnTo>
                  <a:pt x="52790" y="1226530"/>
                </a:lnTo>
                <a:lnTo>
                  <a:pt x="86436" y="1233322"/>
                </a:lnTo>
                <a:lnTo>
                  <a:pt x="8700147" y="1233322"/>
                </a:lnTo>
                <a:lnTo>
                  <a:pt x="8733793" y="1226530"/>
                </a:lnTo>
                <a:lnTo>
                  <a:pt x="8761268" y="1208008"/>
                </a:lnTo>
                <a:lnTo>
                  <a:pt x="8779791" y="1180537"/>
                </a:lnTo>
                <a:lnTo>
                  <a:pt x="8786583" y="1146898"/>
                </a:lnTo>
                <a:lnTo>
                  <a:pt x="8786583" y="86448"/>
                </a:lnTo>
                <a:lnTo>
                  <a:pt x="8779791" y="52795"/>
                </a:lnTo>
                <a:lnTo>
                  <a:pt x="8761268" y="25317"/>
                </a:lnTo>
                <a:lnTo>
                  <a:pt x="8733793" y="6792"/>
                </a:lnTo>
                <a:lnTo>
                  <a:pt x="8700147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90579" y="5021501"/>
            <a:ext cx="8787130" cy="1233805"/>
          </a:xfrm>
          <a:custGeom>
            <a:avLst/>
            <a:gdLst/>
            <a:ahLst/>
            <a:cxnLst/>
            <a:rect l="l" t="t" r="r" b="b"/>
            <a:pathLst>
              <a:path w="8787130" h="1233804">
                <a:moveTo>
                  <a:pt x="8700147" y="0"/>
                </a:moveTo>
                <a:lnTo>
                  <a:pt x="86436" y="0"/>
                </a:lnTo>
                <a:lnTo>
                  <a:pt x="52790" y="6792"/>
                </a:lnTo>
                <a:lnTo>
                  <a:pt x="25315" y="25315"/>
                </a:lnTo>
                <a:lnTo>
                  <a:pt x="6792" y="52790"/>
                </a:lnTo>
                <a:lnTo>
                  <a:pt x="0" y="86436"/>
                </a:lnTo>
                <a:lnTo>
                  <a:pt x="0" y="1146886"/>
                </a:lnTo>
                <a:lnTo>
                  <a:pt x="6792" y="1180526"/>
                </a:lnTo>
                <a:lnTo>
                  <a:pt x="25315" y="1208001"/>
                </a:lnTo>
                <a:lnTo>
                  <a:pt x="52790" y="1226528"/>
                </a:lnTo>
                <a:lnTo>
                  <a:pt x="86436" y="1233322"/>
                </a:lnTo>
                <a:lnTo>
                  <a:pt x="8700147" y="1233322"/>
                </a:lnTo>
                <a:lnTo>
                  <a:pt x="8733793" y="1226528"/>
                </a:lnTo>
                <a:lnTo>
                  <a:pt x="8761268" y="1208001"/>
                </a:lnTo>
                <a:lnTo>
                  <a:pt x="8779791" y="1180526"/>
                </a:lnTo>
                <a:lnTo>
                  <a:pt x="8786583" y="1146886"/>
                </a:lnTo>
                <a:lnTo>
                  <a:pt x="8786583" y="86436"/>
                </a:lnTo>
                <a:lnTo>
                  <a:pt x="8779791" y="52790"/>
                </a:lnTo>
                <a:lnTo>
                  <a:pt x="8761268" y="25315"/>
                </a:lnTo>
                <a:lnTo>
                  <a:pt x="8733793" y="6792"/>
                </a:lnTo>
                <a:lnTo>
                  <a:pt x="8700147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637184" y="6441656"/>
            <a:ext cx="3735704" cy="1947545"/>
          </a:xfrm>
          <a:custGeom>
            <a:avLst/>
            <a:gdLst/>
            <a:ahLst/>
            <a:cxnLst/>
            <a:rect l="l" t="t" r="r" b="b"/>
            <a:pathLst>
              <a:path w="3735704" h="1947545">
                <a:moveTo>
                  <a:pt x="3634181" y="0"/>
                </a:moveTo>
                <a:lnTo>
                  <a:pt x="101117" y="0"/>
                </a:lnTo>
                <a:lnTo>
                  <a:pt x="61754" y="7947"/>
                </a:lnTo>
                <a:lnTo>
                  <a:pt x="29613" y="29619"/>
                </a:lnTo>
                <a:lnTo>
                  <a:pt x="7945" y="61764"/>
                </a:lnTo>
                <a:lnTo>
                  <a:pt x="0" y="101130"/>
                </a:lnTo>
                <a:lnTo>
                  <a:pt x="0" y="1846249"/>
                </a:lnTo>
                <a:lnTo>
                  <a:pt x="7945" y="1885613"/>
                </a:lnTo>
                <a:lnTo>
                  <a:pt x="29613" y="1917753"/>
                </a:lnTo>
                <a:lnTo>
                  <a:pt x="61754" y="1939422"/>
                </a:lnTo>
                <a:lnTo>
                  <a:pt x="101117" y="1947367"/>
                </a:lnTo>
                <a:lnTo>
                  <a:pt x="3634181" y="1947367"/>
                </a:lnTo>
                <a:lnTo>
                  <a:pt x="3673541" y="1939422"/>
                </a:lnTo>
                <a:lnTo>
                  <a:pt x="3705686" y="1917753"/>
                </a:lnTo>
                <a:lnTo>
                  <a:pt x="3727362" y="1885613"/>
                </a:lnTo>
                <a:lnTo>
                  <a:pt x="3735311" y="1846249"/>
                </a:lnTo>
                <a:lnTo>
                  <a:pt x="3735311" y="101130"/>
                </a:lnTo>
                <a:lnTo>
                  <a:pt x="3727362" y="61764"/>
                </a:lnTo>
                <a:lnTo>
                  <a:pt x="3705686" y="29619"/>
                </a:lnTo>
                <a:lnTo>
                  <a:pt x="3673541" y="7947"/>
                </a:lnTo>
                <a:lnTo>
                  <a:pt x="3634181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583783" y="6441656"/>
            <a:ext cx="3735704" cy="1947545"/>
          </a:xfrm>
          <a:custGeom>
            <a:avLst/>
            <a:gdLst/>
            <a:ahLst/>
            <a:cxnLst/>
            <a:rect l="l" t="t" r="r" b="b"/>
            <a:pathLst>
              <a:path w="3735704" h="1947545">
                <a:moveTo>
                  <a:pt x="3634193" y="0"/>
                </a:moveTo>
                <a:lnTo>
                  <a:pt x="101130" y="0"/>
                </a:lnTo>
                <a:lnTo>
                  <a:pt x="61764" y="7947"/>
                </a:lnTo>
                <a:lnTo>
                  <a:pt x="29619" y="29619"/>
                </a:lnTo>
                <a:lnTo>
                  <a:pt x="7947" y="61764"/>
                </a:lnTo>
                <a:lnTo>
                  <a:pt x="0" y="101130"/>
                </a:lnTo>
                <a:lnTo>
                  <a:pt x="0" y="1846249"/>
                </a:lnTo>
                <a:lnTo>
                  <a:pt x="7947" y="1885613"/>
                </a:lnTo>
                <a:lnTo>
                  <a:pt x="29619" y="1917753"/>
                </a:lnTo>
                <a:lnTo>
                  <a:pt x="61764" y="1939422"/>
                </a:lnTo>
                <a:lnTo>
                  <a:pt x="101130" y="1947367"/>
                </a:lnTo>
                <a:lnTo>
                  <a:pt x="3634193" y="1947367"/>
                </a:lnTo>
                <a:lnTo>
                  <a:pt x="3673551" y="1939422"/>
                </a:lnTo>
                <a:lnTo>
                  <a:pt x="3705693" y="1917753"/>
                </a:lnTo>
                <a:lnTo>
                  <a:pt x="3727364" y="1885613"/>
                </a:lnTo>
                <a:lnTo>
                  <a:pt x="3735311" y="1846249"/>
                </a:lnTo>
                <a:lnTo>
                  <a:pt x="3735311" y="101130"/>
                </a:lnTo>
                <a:lnTo>
                  <a:pt x="3727364" y="61764"/>
                </a:lnTo>
                <a:lnTo>
                  <a:pt x="3705693" y="29619"/>
                </a:lnTo>
                <a:lnTo>
                  <a:pt x="3673551" y="7947"/>
                </a:lnTo>
                <a:lnTo>
                  <a:pt x="3634193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710544" y="2264172"/>
            <a:ext cx="7767320" cy="963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89330" marR="859790" indent="-121920">
              <a:lnSpc>
                <a:spcPct val="108300"/>
              </a:lnSpc>
              <a:spcBef>
                <a:spcPts val="100"/>
              </a:spcBef>
            </a:pPr>
            <a:r>
              <a:rPr dirty="0" sz="2000" spc="-195" b="1">
                <a:solidFill>
                  <a:srgbClr val="006738"/>
                </a:solidFill>
                <a:latin typeface="Tahoma"/>
                <a:cs typeface="Tahoma"/>
              </a:rPr>
              <a:t>II.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75" b="1">
                <a:solidFill>
                  <a:srgbClr val="006738"/>
                </a:solidFill>
                <a:latin typeface="Tahoma"/>
                <a:cs typeface="Tahoma"/>
              </a:rPr>
              <a:t>БАРҚАРОР</a:t>
            </a:r>
            <a:r>
              <a:rPr dirty="0" sz="2000" spc="3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95" b="1">
                <a:solidFill>
                  <a:srgbClr val="006738"/>
                </a:solidFill>
                <a:latin typeface="Tahoma"/>
                <a:cs typeface="Tahoma"/>
              </a:rPr>
              <a:t>ИҚТИСОДИЙ</a:t>
            </a:r>
            <a:r>
              <a:rPr dirty="0" sz="2000" spc="3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80" b="1">
                <a:solidFill>
                  <a:srgbClr val="006738"/>
                </a:solidFill>
                <a:latin typeface="Tahoma"/>
                <a:cs typeface="Tahoma"/>
              </a:rPr>
              <a:t>ЎСИШ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0" b="1">
                <a:solidFill>
                  <a:srgbClr val="006738"/>
                </a:solidFill>
                <a:latin typeface="Tahoma"/>
                <a:cs typeface="Tahoma"/>
              </a:rPr>
              <a:t>ОРҚАЛИ АҲОЛИ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0" b="1">
                <a:solidFill>
                  <a:srgbClr val="006738"/>
                </a:solidFill>
                <a:latin typeface="Tahoma"/>
                <a:cs typeface="Tahoma"/>
              </a:rPr>
              <a:t>ФАРОВОНЛИГИНИ</a:t>
            </a:r>
            <a:r>
              <a:rPr dirty="0" sz="2000" spc="2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ТАЪМИНЛАШ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устувор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90" b="1">
                <a:solidFill>
                  <a:srgbClr val="414042"/>
                </a:solidFill>
                <a:latin typeface="Tahoma"/>
                <a:cs typeface="Tahoma"/>
              </a:rPr>
              <a:t>йуналкшкнкнг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85" b="1">
                <a:solidFill>
                  <a:srgbClr val="414042"/>
                </a:solidFill>
                <a:latin typeface="Tahoma"/>
                <a:cs typeface="Tahoma"/>
              </a:rPr>
              <a:t>асоскй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5" b="1">
                <a:solidFill>
                  <a:srgbClr val="414042"/>
                </a:solidFill>
                <a:latin typeface="Tahoma"/>
                <a:cs typeface="Tahoma"/>
              </a:rPr>
              <a:t>самарадорлкк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курсатккчларк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409" y="1410"/>
            <a:ext cx="13105130" cy="1891030"/>
            <a:chOff x="1409" y="1410"/>
            <a:chExt cx="13105130" cy="1891030"/>
          </a:xfrm>
        </p:grpSpPr>
        <p:sp>
          <p:nvSpPr>
            <p:cNvPr id="10" name="object 10" descr=""/>
            <p:cNvSpPr/>
            <p:nvPr/>
          </p:nvSpPr>
          <p:spPr>
            <a:xfrm>
              <a:off x="1409" y="1410"/>
              <a:ext cx="13105130" cy="1891030"/>
            </a:xfrm>
            <a:custGeom>
              <a:avLst/>
              <a:gdLst/>
              <a:ahLst/>
              <a:cxnLst/>
              <a:rect l="l" t="t" r="r" b="b"/>
              <a:pathLst>
                <a:path w="13105130" h="1891030">
                  <a:moveTo>
                    <a:pt x="13104533" y="0"/>
                  </a:moveTo>
                  <a:lnTo>
                    <a:pt x="0" y="0"/>
                  </a:lnTo>
                  <a:lnTo>
                    <a:pt x="0" y="1890890"/>
                  </a:lnTo>
                  <a:lnTo>
                    <a:pt x="13104533" y="1890890"/>
                  </a:lnTo>
                  <a:lnTo>
                    <a:pt x="13104533" y="0"/>
                  </a:lnTo>
                  <a:close/>
                </a:path>
              </a:pathLst>
            </a:custGeom>
            <a:solidFill>
              <a:srgbClr val="0067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3992" y="459708"/>
              <a:ext cx="1096584" cy="1096584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1839416" y="3668441"/>
            <a:ext cx="6261100" cy="105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 spc="80" b="1">
                <a:solidFill>
                  <a:srgbClr val="009444"/>
                </a:solidFill>
                <a:latin typeface="Tahoma"/>
                <a:cs typeface="Tahoma"/>
              </a:rPr>
              <a:t>Ялпи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35" b="1">
                <a:solidFill>
                  <a:srgbClr val="009444"/>
                </a:solidFill>
                <a:latin typeface="Tahoma"/>
                <a:cs typeface="Tahoma"/>
              </a:rPr>
              <a:t>ички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маҳсулот</a:t>
            </a:r>
            <a:r>
              <a:rPr dirty="0" sz="2000" spc="8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ашмини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80" b="1">
                <a:solidFill>
                  <a:srgbClr val="F15A29"/>
                </a:solidFill>
                <a:latin typeface="Tahoma"/>
                <a:cs typeface="Tahoma"/>
              </a:rPr>
              <a:t>160</a:t>
            </a:r>
            <a:r>
              <a:rPr dirty="0" sz="2000" spc="3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миллиард </a:t>
            </a: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долларга</a:t>
            </a:r>
            <a:r>
              <a:rPr dirty="0" sz="2000" spc="-6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унинг</a:t>
            </a:r>
            <a:r>
              <a:rPr dirty="0" sz="2000" spc="-17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аҳоли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20" b="1">
                <a:solidFill>
                  <a:srgbClr val="009444"/>
                </a:solidFill>
                <a:latin typeface="Tahoma"/>
                <a:cs typeface="Tahoma"/>
              </a:rPr>
              <a:t>жон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09444"/>
                </a:solidFill>
                <a:latin typeface="Tahoma"/>
                <a:cs typeface="Tahoma"/>
              </a:rPr>
              <a:t>бошига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курсаткичини</a:t>
            </a:r>
            <a:r>
              <a:rPr dirty="0" sz="2000" spc="-1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40" b="1">
                <a:solidFill>
                  <a:srgbClr val="F15A29"/>
                </a:solidFill>
                <a:latin typeface="Tahoma"/>
                <a:cs typeface="Tahoma"/>
              </a:rPr>
              <a:t>4</a:t>
            </a:r>
            <a:r>
              <a:rPr dirty="0" sz="2000" spc="2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125" b="1">
                <a:solidFill>
                  <a:srgbClr val="009444"/>
                </a:solidFill>
                <a:latin typeface="Tahoma"/>
                <a:cs typeface="Tahoma"/>
              </a:rPr>
              <a:t>минг</a:t>
            </a:r>
            <a:r>
              <a:rPr dirty="0" sz="2000" spc="2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долларга</a:t>
            </a:r>
            <a:r>
              <a:rPr dirty="0" sz="2000" spc="-6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етказиш;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839416" y="6526648"/>
            <a:ext cx="242887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 spc="390">
                <a:solidFill>
                  <a:srgbClr val="414042"/>
                </a:solidFill>
                <a:latin typeface="Verdana"/>
                <a:cs typeface="Verdana"/>
              </a:rPr>
              <a:t>И</a:t>
            </a:r>
            <a:r>
              <a:rPr dirty="0" sz="2000" spc="15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тисодиëтда </a:t>
            </a: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нодавлат</a:t>
            </a:r>
            <a:r>
              <a:rPr dirty="0" sz="2000" spc="1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14" b="1">
                <a:solidFill>
                  <a:srgbClr val="009444"/>
                </a:solidFill>
                <a:latin typeface="Tahoma"/>
                <a:cs typeface="Tahoma"/>
              </a:rPr>
              <a:t>сектор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улушини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85</a:t>
            </a:r>
            <a:r>
              <a:rPr dirty="0" sz="2000" spc="3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65" b="1">
                <a:solidFill>
                  <a:srgbClr val="009444"/>
                </a:solidFill>
                <a:latin typeface="Tahoma"/>
                <a:cs typeface="Tahoma"/>
              </a:rPr>
              <a:t>фоизга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етказиш;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839416" y="5242678"/>
            <a:ext cx="734377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Саноатда</a:t>
            </a:r>
            <a:r>
              <a:rPr dirty="0" sz="2000" spc="-1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10" b="1">
                <a:solidFill>
                  <a:srgbClr val="009444"/>
                </a:solidFill>
                <a:latin typeface="Tahoma"/>
                <a:cs typeface="Tahoma"/>
              </a:rPr>
              <a:t>ишлаб</a:t>
            </a:r>
            <a:r>
              <a:rPr dirty="0" sz="2000" spc="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чиқариладиган</a:t>
            </a:r>
            <a:r>
              <a:rPr dirty="0" sz="2000" spc="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95" b="1">
                <a:solidFill>
                  <a:srgbClr val="009444"/>
                </a:solidFill>
                <a:latin typeface="Tahoma"/>
                <a:cs typeface="Tahoma"/>
              </a:rPr>
              <a:t>технологик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маҳсулотлар</a:t>
            </a:r>
            <a:r>
              <a:rPr dirty="0" sz="2000" spc="-7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улушини</a:t>
            </a:r>
            <a:r>
              <a:rPr dirty="0" sz="2000" spc="-1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220">
                <a:solidFill>
                  <a:srgbClr val="414042"/>
                </a:solidFill>
                <a:latin typeface="Verdana"/>
                <a:cs typeface="Verdana"/>
              </a:rPr>
              <a:t>Z5</a:t>
            </a:r>
            <a:r>
              <a:rPr dirty="0" sz="2000" spc="-1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фоиздан</a:t>
            </a:r>
            <a:r>
              <a:rPr dirty="0" sz="2000" spc="-18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32</a:t>
            </a:r>
            <a:r>
              <a:rPr dirty="0" sz="2000" spc="1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фоизга</a:t>
            </a:r>
            <a:r>
              <a:rPr dirty="0" sz="2000" spc="-6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50">
                <a:solidFill>
                  <a:srgbClr val="414042"/>
                </a:solidFill>
                <a:latin typeface="Verdana"/>
                <a:cs typeface="Verdana"/>
              </a:rPr>
              <a:t>етказиш;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500310" y="6519536"/>
            <a:ext cx="2700020" cy="17399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000" spc="105" b="1">
                <a:solidFill>
                  <a:srgbClr val="009444"/>
                </a:solidFill>
                <a:latin typeface="Tahoma"/>
                <a:cs typeface="Tahoma"/>
              </a:rPr>
              <a:t>Экспорт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34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ашмини</a:t>
            </a:r>
            <a:r>
              <a:rPr dirty="0" sz="2000" spc="-16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2</a:t>
            </a:r>
            <a:r>
              <a:rPr dirty="0" sz="2000" spc="4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баробар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85">
                <a:solidFill>
                  <a:srgbClr val="414042"/>
                </a:solidFill>
                <a:latin typeface="Verdana"/>
                <a:cs typeface="Verdana"/>
              </a:rPr>
              <a:t>ошириш</a:t>
            </a:r>
            <a:r>
              <a:rPr dirty="0" sz="2000" spc="-19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50" b="1">
                <a:solidFill>
                  <a:srgbClr val="F15A29"/>
                </a:solidFill>
                <a:latin typeface="Tahoma"/>
                <a:cs typeface="Tahoma"/>
              </a:rPr>
              <a:t>45</a:t>
            </a:r>
            <a:r>
              <a:rPr dirty="0" sz="2000" spc="1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миллиард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долларга</a:t>
            </a:r>
            <a:r>
              <a:rPr dirty="0" sz="2000" spc="-12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етказиш.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677610" y="6526394"/>
            <a:ext cx="262953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Қайта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ишлаш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саноатида</a:t>
            </a:r>
            <a:r>
              <a:rPr dirty="0" sz="2000" spc="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85" b="1">
                <a:solidFill>
                  <a:srgbClr val="009444"/>
                </a:solidFill>
                <a:latin typeface="Tahoma"/>
                <a:cs typeface="Tahoma"/>
              </a:rPr>
              <a:t>меҳнат </a:t>
            </a:r>
            <a:r>
              <a:rPr dirty="0" sz="2000" spc="125" b="1">
                <a:solidFill>
                  <a:srgbClr val="009444"/>
                </a:solidFill>
                <a:latin typeface="Tahoma"/>
                <a:cs typeface="Tahoma"/>
              </a:rPr>
              <a:t>унумдорлигини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2</a:t>
            </a:r>
            <a:r>
              <a:rPr dirty="0" sz="2000" spc="-5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баробар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ошириш;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156" y="3958464"/>
            <a:ext cx="501551" cy="501649"/>
          </a:xfrm>
          <a:prstGeom prst="rect">
            <a:avLst/>
          </a:prstGeom>
        </p:spPr>
      </p:pic>
      <p:grpSp>
        <p:nvGrpSpPr>
          <p:cNvPr id="18" name="object 18" descr=""/>
          <p:cNvGrpSpPr/>
          <p:nvPr/>
        </p:nvGrpSpPr>
        <p:grpSpPr>
          <a:xfrm>
            <a:off x="1022413" y="5387761"/>
            <a:ext cx="541655" cy="541655"/>
            <a:chOff x="1022413" y="5387761"/>
            <a:chExt cx="541655" cy="541655"/>
          </a:xfrm>
        </p:grpSpPr>
        <p:sp>
          <p:nvSpPr>
            <p:cNvPr id="19" name="object 19" descr=""/>
            <p:cNvSpPr/>
            <p:nvPr/>
          </p:nvSpPr>
          <p:spPr>
            <a:xfrm>
              <a:off x="1022413" y="5492521"/>
              <a:ext cx="541655" cy="436880"/>
            </a:xfrm>
            <a:custGeom>
              <a:avLst/>
              <a:gdLst/>
              <a:ahLst/>
              <a:cxnLst/>
              <a:rect l="l" t="t" r="r" b="b"/>
              <a:pathLst>
                <a:path w="541655" h="436879">
                  <a:moveTo>
                    <a:pt x="541375" y="419150"/>
                  </a:moveTo>
                  <a:lnTo>
                    <a:pt x="0" y="419150"/>
                  </a:lnTo>
                  <a:lnTo>
                    <a:pt x="0" y="436613"/>
                  </a:lnTo>
                  <a:lnTo>
                    <a:pt x="541375" y="436613"/>
                  </a:lnTo>
                  <a:lnTo>
                    <a:pt x="541375" y="419150"/>
                  </a:lnTo>
                  <a:close/>
                </a:path>
                <a:path w="541655" h="436879">
                  <a:moveTo>
                    <a:pt x="43662" y="296900"/>
                  </a:moveTo>
                  <a:lnTo>
                    <a:pt x="26200" y="296900"/>
                  </a:lnTo>
                  <a:lnTo>
                    <a:pt x="26200" y="419150"/>
                  </a:lnTo>
                  <a:lnTo>
                    <a:pt x="43662" y="419150"/>
                  </a:lnTo>
                  <a:lnTo>
                    <a:pt x="43662" y="296900"/>
                  </a:lnTo>
                  <a:close/>
                </a:path>
                <a:path w="541655" h="436879">
                  <a:moveTo>
                    <a:pt x="127076" y="349288"/>
                  </a:moveTo>
                  <a:lnTo>
                    <a:pt x="65036" y="349288"/>
                  </a:lnTo>
                  <a:lnTo>
                    <a:pt x="61125" y="353199"/>
                  </a:lnTo>
                  <a:lnTo>
                    <a:pt x="61125" y="419150"/>
                  </a:lnTo>
                  <a:lnTo>
                    <a:pt x="78587" y="419150"/>
                  </a:lnTo>
                  <a:lnTo>
                    <a:pt x="78587" y="366763"/>
                  </a:lnTo>
                  <a:lnTo>
                    <a:pt x="130975" y="366763"/>
                  </a:lnTo>
                  <a:lnTo>
                    <a:pt x="130975" y="353199"/>
                  </a:lnTo>
                  <a:lnTo>
                    <a:pt x="127076" y="349288"/>
                  </a:lnTo>
                  <a:close/>
                </a:path>
                <a:path w="541655" h="436879">
                  <a:moveTo>
                    <a:pt x="130975" y="366763"/>
                  </a:moveTo>
                  <a:lnTo>
                    <a:pt x="113512" y="366763"/>
                  </a:lnTo>
                  <a:lnTo>
                    <a:pt x="113512" y="419150"/>
                  </a:lnTo>
                  <a:lnTo>
                    <a:pt x="130975" y="419150"/>
                  </a:lnTo>
                  <a:lnTo>
                    <a:pt x="130975" y="366763"/>
                  </a:lnTo>
                  <a:close/>
                </a:path>
                <a:path w="541655" h="436879">
                  <a:moveTo>
                    <a:pt x="214388" y="349288"/>
                  </a:moveTo>
                  <a:lnTo>
                    <a:pt x="152361" y="349288"/>
                  </a:lnTo>
                  <a:lnTo>
                    <a:pt x="148437" y="353199"/>
                  </a:lnTo>
                  <a:lnTo>
                    <a:pt x="148437" y="419150"/>
                  </a:lnTo>
                  <a:lnTo>
                    <a:pt x="165912" y="419150"/>
                  </a:lnTo>
                  <a:lnTo>
                    <a:pt x="165912" y="366763"/>
                  </a:lnTo>
                  <a:lnTo>
                    <a:pt x="218300" y="366763"/>
                  </a:lnTo>
                  <a:lnTo>
                    <a:pt x="218300" y="353199"/>
                  </a:lnTo>
                  <a:lnTo>
                    <a:pt x="214388" y="349288"/>
                  </a:lnTo>
                  <a:close/>
                </a:path>
                <a:path w="541655" h="436879">
                  <a:moveTo>
                    <a:pt x="218300" y="366763"/>
                  </a:moveTo>
                  <a:lnTo>
                    <a:pt x="200837" y="366763"/>
                  </a:lnTo>
                  <a:lnTo>
                    <a:pt x="200837" y="419150"/>
                  </a:lnTo>
                  <a:lnTo>
                    <a:pt x="218300" y="419150"/>
                  </a:lnTo>
                  <a:lnTo>
                    <a:pt x="218300" y="366763"/>
                  </a:lnTo>
                  <a:close/>
                </a:path>
                <a:path w="541655" h="436879">
                  <a:moveTo>
                    <a:pt x="301713" y="349288"/>
                  </a:moveTo>
                  <a:lnTo>
                    <a:pt x="239674" y="349288"/>
                  </a:lnTo>
                  <a:lnTo>
                    <a:pt x="235762" y="353199"/>
                  </a:lnTo>
                  <a:lnTo>
                    <a:pt x="235762" y="419150"/>
                  </a:lnTo>
                  <a:lnTo>
                    <a:pt x="253225" y="419150"/>
                  </a:lnTo>
                  <a:lnTo>
                    <a:pt x="253225" y="366763"/>
                  </a:lnTo>
                  <a:lnTo>
                    <a:pt x="305612" y="366763"/>
                  </a:lnTo>
                  <a:lnTo>
                    <a:pt x="305612" y="353199"/>
                  </a:lnTo>
                  <a:lnTo>
                    <a:pt x="301713" y="349288"/>
                  </a:lnTo>
                  <a:close/>
                </a:path>
                <a:path w="541655" h="436879">
                  <a:moveTo>
                    <a:pt x="305612" y="366763"/>
                  </a:moveTo>
                  <a:lnTo>
                    <a:pt x="288150" y="366763"/>
                  </a:lnTo>
                  <a:lnTo>
                    <a:pt x="288150" y="419150"/>
                  </a:lnTo>
                  <a:lnTo>
                    <a:pt x="305612" y="419150"/>
                  </a:lnTo>
                  <a:lnTo>
                    <a:pt x="305612" y="366763"/>
                  </a:lnTo>
                  <a:close/>
                </a:path>
                <a:path w="541655" h="436879">
                  <a:moveTo>
                    <a:pt x="389026" y="349288"/>
                  </a:moveTo>
                  <a:lnTo>
                    <a:pt x="326999" y="349288"/>
                  </a:lnTo>
                  <a:lnTo>
                    <a:pt x="323075" y="353199"/>
                  </a:lnTo>
                  <a:lnTo>
                    <a:pt x="323075" y="419150"/>
                  </a:lnTo>
                  <a:lnTo>
                    <a:pt x="340550" y="419150"/>
                  </a:lnTo>
                  <a:lnTo>
                    <a:pt x="340550" y="366763"/>
                  </a:lnTo>
                  <a:lnTo>
                    <a:pt x="392938" y="366763"/>
                  </a:lnTo>
                  <a:lnTo>
                    <a:pt x="392938" y="353199"/>
                  </a:lnTo>
                  <a:lnTo>
                    <a:pt x="389026" y="349288"/>
                  </a:lnTo>
                  <a:close/>
                </a:path>
                <a:path w="541655" h="436879">
                  <a:moveTo>
                    <a:pt x="392938" y="366763"/>
                  </a:moveTo>
                  <a:lnTo>
                    <a:pt x="375475" y="366763"/>
                  </a:lnTo>
                  <a:lnTo>
                    <a:pt x="375475" y="419150"/>
                  </a:lnTo>
                  <a:lnTo>
                    <a:pt x="392938" y="419150"/>
                  </a:lnTo>
                  <a:lnTo>
                    <a:pt x="392938" y="366763"/>
                  </a:lnTo>
                  <a:close/>
                </a:path>
                <a:path w="541655" h="436879">
                  <a:moveTo>
                    <a:pt x="476351" y="349288"/>
                  </a:moveTo>
                  <a:lnTo>
                    <a:pt x="414312" y="349288"/>
                  </a:lnTo>
                  <a:lnTo>
                    <a:pt x="410400" y="353199"/>
                  </a:lnTo>
                  <a:lnTo>
                    <a:pt x="410400" y="419150"/>
                  </a:lnTo>
                  <a:lnTo>
                    <a:pt x="427863" y="419150"/>
                  </a:lnTo>
                  <a:lnTo>
                    <a:pt x="427863" y="366763"/>
                  </a:lnTo>
                  <a:lnTo>
                    <a:pt x="480263" y="366763"/>
                  </a:lnTo>
                  <a:lnTo>
                    <a:pt x="480263" y="353199"/>
                  </a:lnTo>
                  <a:lnTo>
                    <a:pt x="476351" y="349288"/>
                  </a:lnTo>
                  <a:close/>
                </a:path>
                <a:path w="541655" h="436879">
                  <a:moveTo>
                    <a:pt x="480263" y="366763"/>
                  </a:moveTo>
                  <a:lnTo>
                    <a:pt x="462788" y="366763"/>
                  </a:lnTo>
                  <a:lnTo>
                    <a:pt x="462788" y="419150"/>
                  </a:lnTo>
                  <a:lnTo>
                    <a:pt x="480263" y="419150"/>
                  </a:lnTo>
                  <a:lnTo>
                    <a:pt x="480263" y="366763"/>
                  </a:lnTo>
                  <a:close/>
                </a:path>
                <a:path w="541655" h="436879">
                  <a:moveTo>
                    <a:pt x="515188" y="296900"/>
                  </a:moveTo>
                  <a:lnTo>
                    <a:pt x="497725" y="296900"/>
                  </a:lnTo>
                  <a:lnTo>
                    <a:pt x="497725" y="419150"/>
                  </a:lnTo>
                  <a:lnTo>
                    <a:pt x="515188" y="419150"/>
                  </a:lnTo>
                  <a:lnTo>
                    <a:pt x="515188" y="296900"/>
                  </a:lnTo>
                  <a:close/>
                </a:path>
                <a:path w="541655" h="436879">
                  <a:moveTo>
                    <a:pt x="537476" y="227050"/>
                  </a:moveTo>
                  <a:lnTo>
                    <a:pt x="3911" y="227050"/>
                  </a:lnTo>
                  <a:lnTo>
                    <a:pt x="0" y="230949"/>
                  </a:lnTo>
                  <a:lnTo>
                    <a:pt x="0" y="292988"/>
                  </a:lnTo>
                  <a:lnTo>
                    <a:pt x="3911" y="296900"/>
                  </a:lnTo>
                  <a:lnTo>
                    <a:pt x="537476" y="296900"/>
                  </a:lnTo>
                  <a:lnTo>
                    <a:pt x="541375" y="292988"/>
                  </a:lnTo>
                  <a:lnTo>
                    <a:pt x="541375" y="279438"/>
                  </a:lnTo>
                  <a:lnTo>
                    <a:pt x="17462" y="279438"/>
                  </a:lnTo>
                  <a:lnTo>
                    <a:pt x="17462" y="244513"/>
                  </a:lnTo>
                  <a:lnTo>
                    <a:pt x="541375" y="244513"/>
                  </a:lnTo>
                  <a:lnTo>
                    <a:pt x="541375" y="230949"/>
                  </a:lnTo>
                  <a:lnTo>
                    <a:pt x="537476" y="227050"/>
                  </a:lnTo>
                  <a:close/>
                </a:path>
                <a:path w="541655" h="436879">
                  <a:moveTo>
                    <a:pt x="541375" y="244513"/>
                  </a:moveTo>
                  <a:lnTo>
                    <a:pt x="523913" y="244513"/>
                  </a:lnTo>
                  <a:lnTo>
                    <a:pt x="523913" y="279438"/>
                  </a:lnTo>
                  <a:lnTo>
                    <a:pt x="541375" y="279438"/>
                  </a:lnTo>
                  <a:lnTo>
                    <a:pt x="541375" y="244513"/>
                  </a:lnTo>
                  <a:close/>
                </a:path>
                <a:path w="541655" h="436879">
                  <a:moveTo>
                    <a:pt x="52387" y="96075"/>
                  </a:moveTo>
                  <a:lnTo>
                    <a:pt x="34925" y="96075"/>
                  </a:lnTo>
                  <a:lnTo>
                    <a:pt x="34925" y="227050"/>
                  </a:lnTo>
                  <a:lnTo>
                    <a:pt x="52387" y="227050"/>
                  </a:lnTo>
                  <a:lnTo>
                    <a:pt x="52387" y="96075"/>
                  </a:lnTo>
                  <a:close/>
                </a:path>
                <a:path w="541655" h="436879">
                  <a:moveTo>
                    <a:pt x="261962" y="96075"/>
                  </a:moveTo>
                  <a:lnTo>
                    <a:pt x="244487" y="96075"/>
                  </a:lnTo>
                  <a:lnTo>
                    <a:pt x="244487" y="227050"/>
                  </a:lnTo>
                  <a:lnTo>
                    <a:pt x="261962" y="227050"/>
                  </a:lnTo>
                  <a:lnTo>
                    <a:pt x="261962" y="96075"/>
                  </a:lnTo>
                  <a:close/>
                </a:path>
                <a:path w="541655" h="436879">
                  <a:moveTo>
                    <a:pt x="371309" y="0"/>
                  </a:moveTo>
                  <a:lnTo>
                    <a:pt x="309791" y="0"/>
                  </a:lnTo>
                  <a:lnTo>
                    <a:pt x="305981" y="3492"/>
                  </a:lnTo>
                  <a:lnTo>
                    <a:pt x="305612" y="8039"/>
                  </a:lnTo>
                  <a:lnTo>
                    <a:pt x="288772" y="227050"/>
                  </a:lnTo>
                  <a:lnTo>
                    <a:pt x="306324" y="227050"/>
                  </a:lnTo>
                  <a:lnTo>
                    <a:pt x="319760" y="52412"/>
                  </a:lnTo>
                  <a:lnTo>
                    <a:pt x="378890" y="52412"/>
                  </a:lnTo>
                  <a:lnTo>
                    <a:pt x="377545" y="34937"/>
                  </a:lnTo>
                  <a:lnTo>
                    <a:pt x="321081" y="34937"/>
                  </a:lnTo>
                  <a:lnTo>
                    <a:pt x="322478" y="17475"/>
                  </a:lnTo>
                  <a:lnTo>
                    <a:pt x="376201" y="17475"/>
                  </a:lnTo>
                  <a:lnTo>
                    <a:pt x="375107" y="3492"/>
                  </a:lnTo>
                  <a:lnTo>
                    <a:pt x="371309" y="0"/>
                  </a:lnTo>
                  <a:close/>
                </a:path>
                <a:path w="541655" h="436879">
                  <a:moveTo>
                    <a:pt x="378890" y="52412"/>
                  </a:moveTo>
                  <a:lnTo>
                    <a:pt x="361327" y="52412"/>
                  </a:lnTo>
                  <a:lnTo>
                    <a:pt x="374777" y="227050"/>
                  </a:lnTo>
                  <a:lnTo>
                    <a:pt x="392328" y="227050"/>
                  </a:lnTo>
                  <a:lnTo>
                    <a:pt x="378890" y="52412"/>
                  </a:lnTo>
                  <a:close/>
                </a:path>
                <a:path w="541655" h="436879">
                  <a:moveTo>
                    <a:pt x="493547" y="0"/>
                  </a:moveTo>
                  <a:lnTo>
                    <a:pt x="432041" y="0"/>
                  </a:lnTo>
                  <a:lnTo>
                    <a:pt x="428231" y="3492"/>
                  </a:lnTo>
                  <a:lnTo>
                    <a:pt x="427863" y="8039"/>
                  </a:lnTo>
                  <a:lnTo>
                    <a:pt x="411010" y="227050"/>
                  </a:lnTo>
                  <a:lnTo>
                    <a:pt x="428561" y="227050"/>
                  </a:lnTo>
                  <a:lnTo>
                    <a:pt x="442010" y="52412"/>
                  </a:lnTo>
                  <a:lnTo>
                    <a:pt x="501140" y="52412"/>
                  </a:lnTo>
                  <a:lnTo>
                    <a:pt x="499795" y="34937"/>
                  </a:lnTo>
                  <a:lnTo>
                    <a:pt x="443318" y="34937"/>
                  </a:lnTo>
                  <a:lnTo>
                    <a:pt x="444715" y="17475"/>
                  </a:lnTo>
                  <a:lnTo>
                    <a:pt x="498451" y="17475"/>
                  </a:lnTo>
                  <a:lnTo>
                    <a:pt x="497357" y="3492"/>
                  </a:lnTo>
                  <a:lnTo>
                    <a:pt x="493547" y="0"/>
                  </a:lnTo>
                  <a:close/>
                </a:path>
                <a:path w="541655" h="436879">
                  <a:moveTo>
                    <a:pt x="501140" y="52412"/>
                  </a:moveTo>
                  <a:lnTo>
                    <a:pt x="483577" y="52412"/>
                  </a:lnTo>
                  <a:lnTo>
                    <a:pt x="497027" y="227050"/>
                  </a:lnTo>
                  <a:lnTo>
                    <a:pt x="514578" y="227050"/>
                  </a:lnTo>
                  <a:lnTo>
                    <a:pt x="501140" y="52412"/>
                  </a:lnTo>
                  <a:close/>
                </a:path>
                <a:path w="541655" h="436879">
                  <a:moveTo>
                    <a:pt x="275513" y="26200"/>
                  </a:moveTo>
                  <a:lnTo>
                    <a:pt x="21374" y="26200"/>
                  </a:lnTo>
                  <a:lnTo>
                    <a:pt x="17462" y="30124"/>
                  </a:lnTo>
                  <a:lnTo>
                    <a:pt x="17462" y="92163"/>
                  </a:lnTo>
                  <a:lnTo>
                    <a:pt x="21386" y="96075"/>
                  </a:lnTo>
                  <a:lnTo>
                    <a:pt x="275501" y="96075"/>
                  </a:lnTo>
                  <a:lnTo>
                    <a:pt x="279425" y="92163"/>
                  </a:lnTo>
                  <a:lnTo>
                    <a:pt x="279425" y="78600"/>
                  </a:lnTo>
                  <a:lnTo>
                    <a:pt x="34925" y="78600"/>
                  </a:lnTo>
                  <a:lnTo>
                    <a:pt x="34925" y="43662"/>
                  </a:lnTo>
                  <a:lnTo>
                    <a:pt x="279425" y="43662"/>
                  </a:lnTo>
                  <a:lnTo>
                    <a:pt x="279425" y="30124"/>
                  </a:lnTo>
                  <a:lnTo>
                    <a:pt x="275513" y="26200"/>
                  </a:lnTo>
                  <a:close/>
                </a:path>
                <a:path w="541655" h="436879">
                  <a:moveTo>
                    <a:pt x="279425" y="43662"/>
                  </a:moveTo>
                  <a:lnTo>
                    <a:pt x="261950" y="43662"/>
                  </a:lnTo>
                  <a:lnTo>
                    <a:pt x="261950" y="78600"/>
                  </a:lnTo>
                  <a:lnTo>
                    <a:pt x="279425" y="78600"/>
                  </a:lnTo>
                  <a:lnTo>
                    <a:pt x="279425" y="43662"/>
                  </a:lnTo>
                  <a:close/>
                </a:path>
                <a:path w="541655" h="436879">
                  <a:moveTo>
                    <a:pt x="376201" y="17475"/>
                  </a:moveTo>
                  <a:lnTo>
                    <a:pt x="358622" y="17475"/>
                  </a:lnTo>
                  <a:lnTo>
                    <a:pt x="360019" y="34937"/>
                  </a:lnTo>
                  <a:lnTo>
                    <a:pt x="377545" y="34937"/>
                  </a:lnTo>
                  <a:lnTo>
                    <a:pt x="376201" y="17475"/>
                  </a:lnTo>
                  <a:close/>
                </a:path>
                <a:path w="541655" h="436879">
                  <a:moveTo>
                    <a:pt x="498451" y="17475"/>
                  </a:moveTo>
                  <a:lnTo>
                    <a:pt x="480872" y="17475"/>
                  </a:lnTo>
                  <a:lnTo>
                    <a:pt x="482269" y="34937"/>
                  </a:lnTo>
                  <a:lnTo>
                    <a:pt x="499795" y="34937"/>
                  </a:lnTo>
                  <a:lnTo>
                    <a:pt x="498451" y="17475"/>
                  </a:lnTo>
                  <a:close/>
                </a:path>
              </a:pathLst>
            </a:custGeom>
            <a:solidFill>
              <a:srgbClr val="38B5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2263" y="5606046"/>
              <a:ext cx="157175" cy="8732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7993" y="5387761"/>
              <a:ext cx="96126" cy="8729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0243" y="5387761"/>
              <a:ext cx="96132" cy="87299"/>
            </a:xfrm>
            <a:prstGeom prst="rect">
              <a:avLst/>
            </a:prstGeom>
          </p:spPr>
        </p:pic>
      </p:grpSp>
      <p:pic>
        <p:nvPicPr>
          <p:cNvPr id="23" name="object 2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6576" y="7503782"/>
            <a:ext cx="77850" cy="179831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0277" y="7576756"/>
            <a:ext cx="77850" cy="106857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1312887" y="7098716"/>
            <a:ext cx="273050" cy="585470"/>
          </a:xfrm>
          <a:custGeom>
            <a:avLst/>
            <a:gdLst/>
            <a:ahLst/>
            <a:cxnLst/>
            <a:rect l="l" t="t" r="r" b="b"/>
            <a:pathLst>
              <a:path w="273050" h="585470">
                <a:moveTo>
                  <a:pt x="77838" y="264058"/>
                </a:moveTo>
                <a:lnTo>
                  <a:pt x="74650" y="260870"/>
                </a:lnTo>
                <a:lnTo>
                  <a:pt x="63576" y="260870"/>
                </a:lnTo>
                <a:lnTo>
                  <a:pt x="63576" y="275082"/>
                </a:lnTo>
                <a:lnTo>
                  <a:pt x="63576" y="570636"/>
                </a:lnTo>
                <a:lnTo>
                  <a:pt x="14262" y="570636"/>
                </a:lnTo>
                <a:lnTo>
                  <a:pt x="14262" y="275082"/>
                </a:lnTo>
                <a:lnTo>
                  <a:pt x="63576" y="275082"/>
                </a:lnTo>
                <a:lnTo>
                  <a:pt x="63576" y="260870"/>
                </a:lnTo>
                <a:lnTo>
                  <a:pt x="3175" y="260870"/>
                </a:lnTo>
                <a:lnTo>
                  <a:pt x="0" y="264058"/>
                </a:lnTo>
                <a:lnTo>
                  <a:pt x="0" y="581710"/>
                </a:lnTo>
                <a:lnTo>
                  <a:pt x="3187" y="584898"/>
                </a:lnTo>
                <a:lnTo>
                  <a:pt x="74650" y="584898"/>
                </a:lnTo>
                <a:lnTo>
                  <a:pt x="77838" y="581710"/>
                </a:lnTo>
                <a:lnTo>
                  <a:pt x="77838" y="570636"/>
                </a:lnTo>
                <a:lnTo>
                  <a:pt x="77838" y="275082"/>
                </a:lnTo>
                <a:lnTo>
                  <a:pt x="77838" y="264058"/>
                </a:lnTo>
                <a:close/>
              </a:path>
              <a:path w="273050" h="585470">
                <a:moveTo>
                  <a:pt x="170561" y="212750"/>
                </a:moveTo>
                <a:lnTo>
                  <a:pt x="170395" y="208826"/>
                </a:lnTo>
                <a:lnTo>
                  <a:pt x="167068" y="205765"/>
                </a:lnTo>
                <a:lnTo>
                  <a:pt x="159423" y="206082"/>
                </a:lnTo>
                <a:lnTo>
                  <a:pt x="156451" y="209054"/>
                </a:lnTo>
                <a:lnTo>
                  <a:pt x="156298" y="212750"/>
                </a:lnTo>
                <a:lnTo>
                  <a:pt x="156298" y="219252"/>
                </a:lnTo>
                <a:lnTo>
                  <a:pt x="159486" y="222440"/>
                </a:lnTo>
                <a:lnTo>
                  <a:pt x="163436" y="222440"/>
                </a:lnTo>
                <a:lnTo>
                  <a:pt x="167373" y="222440"/>
                </a:lnTo>
                <a:lnTo>
                  <a:pt x="170561" y="219252"/>
                </a:lnTo>
                <a:lnTo>
                  <a:pt x="170561" y="212750"/>
                </a:lnTo>
                <a:close/>
              </a:path>
              <a:path w="273050" h="585470">
                <a:moveTo>
                  <a:pt x="273037" y="125361"/>
                </a:moveTo>
                <a:lnTo>
                  <a:pt x="272694" y="124091"/>
                </a:lnTo>
                <a:lnTo>
                  <a:pt x="201345" y="4495"/>
                </a:lnTo>
                <a:lnTo>
                  <a:pt x="199313" y="1104"/>
                </a:lnTo>
                <a:lnTo>
                  <a:pt x="194932" y="0"/>
                </a:lnTo>
                <a:lnTo>
                  <a:pt x="190538" y="2641"/>
                </a:lnTo>
                <a:lnTo>
                  <a:pt x="189699" y="3492"/>
                </a:lnTo>
                <a:lnTo>
                  <a:pt x="116382" y="126365"/>
                </a:lnTo>
                <a:lnTo>
                  <a:pt x="117475" y="130733"/>
                </a:lnTo>
                <a:lnTo>
                  <a:pt x="121970" y="133413"/>
                </a:lnTo>
                <a:lnTo>
                  <a:pt x="123240" y="133769"/>
                </a:lnTo>
                <a:lnTo>
                  <a:pt x="156286" y="133769"/>
                </a:lnTo>
                <a:lnTo>
                  <a:pt x="156286" y="173367"/>
                </a:lnTo>
                <a:lnTo>
                  <a:pt x="156451" y="177304"/>
                </a:lnTo>
                <a:lnTo>
                  <a:pt x="159791" y="180365"/>
                </a:lnTo>
                <a:lnTo>
                  <a:pt x="167436" y="180035"/>
                </a:lnTo>
                <a:lnTo>
                  <a:pt x="170395" y="177076"/>
                </a:lnTo>
                <a:lnTo>
                  <a:pt x="170561" y="173367"/>
                </a:lnTo>
                <a:lnTo>
                  <a:pt x="170561" y="122707"/>
                </a:lnTo>
                <a:lnTo>
                  <a:pt x="167373" y="119507"/>
                </a:lnTo>
                <a:lnTo>
                  <a:pt x="137083" y="119494"/>
                </a:lnTo>
                <a:lnTo>
                  <a:pt x="195211" y="22136"/>
                </a:lnTo>
                <a:lnTo>
                  <a:pt x="253339" y="119557"/>
                </a:lnTo>
                <a:lnTo>
                  <a:pt x="223062" y="119557"/>
                </a:lnTo>
                <a:lnTo>
                  <a:pt x="219862" y="122758"/>
                </a:lnTo>
                <a:lnTo>
                  <a:pt x="219862" y="570636"/>
                </a:lnTo>
                <a:lnTo>
                  <a:pt x="170561" y="570636"/>
                </a:lnTo>
                <a:lnTo>
                  <a:pt x="170561" y="256374"/>
                </a:lnTo>
                <a:lnTo>
                  <a:pt x="170383" y="252425"/>
                </a:lnTo>
                <a:lnTo>
                  <a:pt x="167055" y="249377"/>
                </a:lnTo>
                <a:lnTo>
                  <a:pt x="159410" y="249707"/>
                </a:lnTo>
                <a:lnTo>
                  <a:pt x="156438" y="252666"/>
                </a:lnTo>
                <a:lnTo>
                  <a:pt x="156286" y="256374"/>
                </a:lnTo>
                <a:lnTo>
                  <a:pt x="156286" y="581774"/>
                </a:lnTo>
                <a:lnTo>
                  <a:pt x="159486" y="584974"/>
                </a:lnTo>
                <a:lnTo>
                  <a:pt x="230949" y="584974"/>
                </a:lnTo>
                <a:lnTo>
                  <a:pt x="234137" y="581774"/>
                </a:lnTo>
                <a:lnTo>
                  <a:pt x="234137" y="133769"/>
                </a:lnTo>
                <a:lnTo>
                  <a:pt x="269836" y="133769"/>
                </a:lnTo>
                <a:lnTo>
                  <a:pt x="273037" y="130581"/>
                </a:lnTo>
                <a:lnTo>
                  <a:pt x="273037" y="125361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86312" y="7141898"/>
            <a:ext cx="768388" cy="500379"/>
          </a:xfrm>
          <a:prstGeom prst="rect">
            <a:avLst/>
          </a:prstGeom>
        </p:spPr>
      </p:pic>
      <p:sp>
        <p:nvSpPr>
          <p:cNvPr id="27" name="object 27" descr=""/>
          <p:cNvSpPr/>
          <p:nvPr/>
        </p:nvSpPr>
        <p:spPr>
          <a:xfrm>
            <a:off x="8796464" y="7066940"/>
            <a:ext cx="541655" cy="649605"/>
          </a:xfrm>
          <a:custGeom>
            <a:avLst/>
            <a:gdLst/>
            <a:ahLst/>
            <a:cxnLst/>
            <a:rect l="l" t="t" r="r" b="b"/>
            <a:pathLst>
              <a:path w="541654" h="649604">
                <a:moveTo>
                  <a:pt x="359549" y="85559"/>
                </a:moveTo>
                <a:lnTo>
                  <a:pt x="278803" y="4813"/>
                </a:lnTo>
                <a:lnTo>
                  <a:pt x="278803" y="3683"/>
                </a:lnTo>
                <a:lnTo>
                  <a:pt x="275107" y="0"/>
                </a:lnTo>
                <a:lnTo>
                  <a:pt x="272783" y="0"/>
                </a:lnTo>
                <a:lnTo>
                  <a:pt x="268389" y="0"/>
                </a:lnTo>
                <a:lnTo>
                  <a:pt x="266026" y="0"/>
                </a:lnTo>
                <a:lnTo>
                  <a:pt x="262331" y="3683"/>
                </a:lnTo>
                <a:lnTo>
                  <a:pt x="262331" y="4838"/>
                </a:lnTo>
                <a:lnTo>
                  <a:pt x="181584" y="85572"/>
                </a:lnTo>
                <a:lnTo>
                  <a:pt x="181584" y="90805"/>
                </a:lnTo>
                <a:lnTo>
                  <a:pt x="188010" y="97218"/>
                </a:lnTo>
                <a:lnTo>
                  <a:pt x="193230" y="97218"/>
                </a:lnTo>
                <a:lnTo>
                  <a:pt x="262331" y="28143"/>
                </a:lnTo>
                <a:lnTo>
                  <a:pt x="262331" y="214490"/>
                </a:lnTo>
                <a:lnTo>
                  <a:pt x="266026" y="218186"/>
                </a:lnTo>
                <a:lnTo>
                  <a:pt x="270560" y="218186"/>
                </a:lnTo>
                <a:lnTo>
                  <a:pt x="275107" y="218186"/>
                </a:lnTo>
                <a:lnTo>
                  <a:pt x="278803" y="214515"/>
                </a:lnTo>
                <a:lnTo>
                  <a:pt x="278803" y="28155"/>
                </a:lnTo>
                <a:lnTo>
                  <a:pt x="346265" y="95618"/>
                </a:lnTo>
                <a:lnTo>
                  <a:pt x="348373" y="96418"/>
                </a:lnTo>
                <a:lnTo>
                  <a:pt x="350481" y="96418"/>
                </a:lnTo>
                <a:lnTo>
                  <a:pt x="352602" y="96418"/>
                </a:lnTo>
                <a:lnTo>
                  <a:pt x="354711" y="95618"/>
                </a:lnTo>
                <a:lnTo>
                  <a:pt x="359549" y="90779"/>
                </a:lnTo>
                <a:lnTo>
                  <a:pt x="359549" y="85559"/>
                </a:lnTo>
                <a:close/>
              </a:path>
              <a:path w="541654" h="649604">
                <a:moveTo>
                  <a:pt x="541108" y="511149"/>
                </a:moveTo>
                <a:lnTo>
                  <a:pt x="539927" y="508800"/>
                </a:lnTo>
                <a:lnTo>
                  <a:pt x="539927" y="250202"/>
                </a:lnTo>
                <a:lnTo>
                  <a:pt x="539965" y="243903"/>
                </a:lnTo>
                <a:lnTo>
                  <a:pt x="539927" y="242493"/>
                </a:lnTo>
                <a:lnTo>
                  <a:pt x="536244" y="238798"/>
                </a:lnTo>
                <a:lnTo>
                  <a:pt x="533666" y="238798"/>
                </a:lnTo>
                <a:lnTo>
                  <a:pt x="523468" y="233705"/>
                </a:lnTo>
                <a:lnTo>
                  <a:pt x="523468" y="260375"/>
                </a:lnTo>
                <a:lnTo>
                  <a:pt x="523468" y="505688"/>
                </a:lnTo>
                <a:lnTo>
                  <a:pt x="278803" y="627989"/>
                </a:lnTo>
                <a:lnTo>
                  <a:pt x="278803" y="382727"/>
                </a:lnTo>
                <a:lnTo>
                  <a:pt x="523468" y="260375"/>
                </a:lnTo>
                <a:lnTo>
                  <a:pt x="523468" y="233705"/>
                </a:lnTo>
                <a:lnTo>
                  <a:pt x="325755" y="134861"/>
                </a:lnTo>
                <a:lnTo>
                  <a:pt x="320802" y="136474"/>
                </a:lnTo>
                <a:lnTo>
                  <a:pt x="316712" y="144627"/>
                </a:lnTo>
                <a:lnTo>
                  <a:pt x="318363" y="149580"/>
                </a:lnTo>
                <a:lnTo>
                  <a:pt x="513295" y="247040"/>
                </a:lnTo>
                <a:lnTo>
                  <a:pt x="270560" y="368401"/>
                </a:lnTo>
                <a:lnTo>
                  <a:pt x="262331" y="364286"/>
                </a:lnTo>
                <a:lnTo>
                  <a:pt x="262331" y="382714"/>
                </a:lnTo>
                <a:lnTo>
                  <a:pt x="262331" y="628002"/>
                </a:lnTo>
                <a:lnTo>
                  <a:pt x="17640" y="505701"/>
                </a:lnTo>
                <a:lnTo>
                  <a:pt x="17640" y="260375"/>
                </a:lnTo>
                <a:lnTo>
                  <a:pt x="262331" y="382714"/>
                </a:lnTo>
                <a:lnTo>
                  <a:pt x="262331" y="364286"/>
                </a:lnTo>
                <a:lnTo>
                  <a:pt x="27838" y="247040"/>
                </a:lnTo>
                <a:lnTo>
                  <a:pt x="225348" y="148323"/>
                </a:lnTo>
                <a:lnTo>
                  <a:pt x="226999" y="143370"/>
                </a:lnTo>
                <a:lnTo>
                  <a:pt x="222935" y="135216"/>
                </a:lnTo>
                <a:lnTo>
                  <a:pt x="217982" y="133591"/>
                </a:lnTo>
                <a:lnTo>
                  <a:pt x="7531" y="238798"/>
                </a:lnTo>
                <a:lnTo>
                  <a:pt x="4864" y="238798"/>
                </a:lnTo>
                <a:lnTo>
                  <a:pt x="1168" y="242493"/>
                </a:lnTo>
                <a:lnTo>
                  <a:pt x="1168" y="243941"/>
                </a:lnTo>
                <a:lnTo>
                  <a:pt x="1168" y="250164"/>
                </a:lnTo>
                <a:lnTo>
                  <a:pt x="1168" y="508825"/>
                </a:lnTo>
                <a:lnTo>
                  <a:pt x="0" y="511149"/>
                </a:lnTo>
                <a:lnTo>
                  <a:pt x="1168" y="514642"/>
                </a:lnTo>
                <a:lnTo>
                  <a:pt x="1168" y="515302"/>
                </a:lnTo>
                <a:lnTo>
                  <a:pt x="1498" y="515645"/>
                </a:lnTo>
                <a:lnTo>
                  <a:pt x="1651" y="516077"/>
                </a:lnTo>
                <a:lnTo>
                  <a:pt x="2235" y="516382"/>
                </a:lnTo>
                <a:lnTo>
                  <a:pt x="4864" y="518985"/>
                </a:lnTo>
                <a:lnTo>
                  <a:pt x="7467" y="518985"/>
                </a:lnTo>
                <a:lnTo>
                  <a:pt x="263423" y="646963"/>
                </a:lnTo>
                <a:lnTo>
                  <a:pt x="266026" y="649554"/>
                </a:lnTo>
                <a:lnTo>
                  <a:pt x="269303" y="649554"/>
                </a:lnTo>
                <a:lnTo>
                  <a:pt x="270560" y="649554"/>
                </a:lnTo>
                <a:lnTo>
                  <a:pt x="271818" y="649554"/>
                </a:lnTo>
                <a:lnTo>
                  <a:pt x="275107" y="649554"/>
                </a:lnTo>
                <a:lnTo>
                  <a:pt x="277710" y="646963"/>
                </a:lnTo>
                <a:lnTo>
                  <a:pt x="533641" y="518985"/>
                </a:lnTo>
                <a:lnTo>
                  <a:pt x="536257" y="518985"/>
                </a:lnTo>
                <a:lnTo>
                  <a:pt x="538861" y="516382"/>
                </a:lnTo>
                <a:lnTo>
                  <a:pt x="539457" y="516077"/>
                </a:lnTo>
                <a:lnTo>
                  <a:pt x="539597" y="515645"/>
                </a:lnTo>
                <a:lnTo>
                  <a:pt x="539927" y="515315"/>
                </a:lnTo>
                <a:lnTo>
                  <a:pt x="539927" y="514680"/>
                </a:lnTo>
                <a:lnTo>
                  <a:pt x="541108" y="511149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1880431" y="8527046"/>
            <a:ext cx="1109345" cy="229235"/>
            <a:chOff x="1880431" y="8527046"/>
            <a:chExt cx="1109345" cy="229235"/>
          </a:xfrm>
        </p:grpSpPr>
        <p:pic>
          <p:nvPicPr>
            <p:cNvPr id="29" name="object 2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80431" y="8527046"/>
              <a:ext cx="229142" cy="229142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2144699" y="8582787"/>
              <a:ext cx="845185" cy="125730"/>
            </a:xfrm>
            <a:custGeom>
              <a:avLst/>
              <a:gdLst/>
              <a:ahLst/>
              <a:cxnLst/>
              <a:rect l="l" t="t" r="r" b="b"/>
              <a:pathLst>
                <a:path w="845185" h="125729">
                  <a:moveTo>
                    <a:pt x="76301" y="50292"/>
                  </a:moveTo>
                  <a:lnTo>
                    <a:pt x="73774" y="39471"/>
                  </a:lnTo>
                  <a:lnTo>
                    <a:pt x="69405" y="34226"/>
                  </a:lnTo>
                  <a:lnTo>
                    <a:pt x="66700" y="30975"/>
                  </a:lnTo>
                  <a:lnTo>
                    <a:pt x="55816" y="25425"/>
                  </a:lnTo>
                  <a:lnTo>
                    <a:pt x="41871" y="23444"/>
                  </a:lnTo>
                  <a:lnTo>
                    <a:pt x="25082" y="26289"/>
                  </a:lnTo>
                  <a:lnTo>
                    <a:pt x="11823" y="34226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22" y="122732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68" y="113296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86"/>
                  </a:lnTo>
                  <a:lnTo>
                    <a:pt x="30441" y="36220"/>
                  </a:lnTo>
                  <a:lnTo>
                    <a:pt x="41706" y="34226"/>
                  </a:lnTo>
                  <a:lnTo>
                    <a:pt x="42760" y="34226"/>
                  </a:lnTo>
                  <a:lnTo>
                    <a:pt x="50495" y="35242"/>
                  </a:lnTo>
                  <a:lnTo>
                    <a:pt x="57162" y="38252"/>
                  </a:lnTo>
                  <a:lnTo>
                    <a:pt x="61569" y="42824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11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45185" h="125729">
                  <a:moveTo>
                    <a:pt x="139395" y="304"/>
                  </a:moveTo>
                  <a:lnTo>
                    <a:pt x="127241" y="304"/>
                  </a:lnTo>
                  <a:lnTo>
                    <a:pt x="127241" y="30568"/>
                  </a:lnTo>
                  <a:lnTo>
                    <a:pt x="127241" y="43281"/>
                  </a:lnTo>
                  <a:lnTo>
                    <a:pt x="127241" y="81584"/>
                  </a:lnTo>
                  <a:lnTo>
                    <a:pt x="127000" y="86855"/>
                  </a:lnTo>
                  <a:lnTo>
                    <a:pt x="126961" y="87591"/>
                  </a:lnTo>
                  <a:lnTo>
                    <a:pt x="121818" y="91567"/>
                  </a:lnTo>
                  <a:lnTo>
                    <a:pt x="107810" y="91567"/>
                  </a:lnTo>
                  <a:lnTo>
                    <a:pt x="102819" y="86855"/>
                  </a:lnTo>
                  <a:lnTo>
                    <a:pt x="102819" y="37998"/>
                  </a:lnTo>
                  <a:lnTo>
                    <a:pt x="107810" y="33286"/>
                  </a:lnTo>
                  <a:lnTo>
                    <a:pt x="121818" y="33286"/>
                  </a:lnTo>
                  <a:lnTo>
                    <a:pt x="126961" y="37426"/>
                  </a:lnTo>
                  <a:lnTo>
                    <a:pt x="127241" y="43281"/>
                  </a:lnTo>
                  <a:lnTo>
                    <a:pt x="127241" y="30568"/>
                  </a:lnTo>
                  <a:lnTo>
                    <a:pt x="123101" y="26568"/>
                  </a:lnTo>
                  <a:lnTo>
                    <a:pt x="117538" y="23444"/>
                  </a:lnTo>
                  <a:lnTo>
                    <a:pt x="110388" y="23444"/>
                  </a:lnTo>
                  <a:lnTo>
                    <a:pt x="102400" y="24904"/>
                  </a:lnTo>
                  <a:lnTo>
                    <a:pt x="96113" y="29057"/>
                  </a:lnTo>
                  <a:lnTo>
                    <a:pt x="91998" y="35547"/>
                  </a:lnTo>
                  <a:lnTo>
                    <a:pt x="90652" y="43281"/>
                  </a:lnTo>
                  <a:lnTo>
                    <a:pt x="90652" y="81584"/>
                  </a:lnTo>
                  <a:lnTo>
                    <a:pt x="91998" y="89319"/>
                  </a:lnTo>
                  <a:lnTo>
                    <a:pt x="96113" y="95808"/>
                  </a:lnTo>
                  <a:lnTo>
                    <a:pt x="102400" y="99974"/>
                  </a:lnTo>
                  <a:lnTo>
                    <a:pt x="110388" y="101434"/>
                  </a:lnTo>
                  <a:lnTo>
                    <a:pt x="117538" y="101434"/>
                  </a:lnTo>
                  <a:lnTo>
                    <a:pt x="123101" y="98285"/>
                  </a:lnTo>
                  <a:lnTo>
                    <a:pt x="127241" y="94297"/>
                  </a:lnTo>
                  <a:lnTo>
                    <a:pt x="127241" y="100304"/>
                  </a:lnTo>
                  <a:lnTo>
                    <a:pt x="139395" y="100304"/>
                  </a:lnTo>
                  <a:lnTo>
                    <a:pt x="139395" y="94297"/>
                  </a:lnTo>
                  <a:lnTo>
                    <a:pt x="139395" y="91567"/>
                  </a:lnTo>
                  <a:lnTo>
                    <a:pt x="139395" y="33286"/>
                  </a:lnTo>
                  <a:lnTo>
                    <a:pt x="139395" y="30568"/>
                  </a:lnTo>
                  <a:lnTo>
                    <a:pt x="139395" y="304"/>
                  </a:lnTo>
                  <a:close/>
                </a:path>
                <a:path w="845185" h="125729">
                  <a:moveTo>
                    <a:pt x="200507" y="72440"/>
                  </a:moveTo>
                  <a:lnTo>
                    <a:pt x="195935" y="65151"/>
                  </a:lnTo>
                  <a:lnTo>
                    <a:pt x="188645" y="61582"/>
                  </a:lnTo>
                  <a:lnTo>
                    <a:pt x="167068" y="51435"/>
                  </a:lnTo>
                  <a:lnTo>
                    <a:pt x="164782" y="47726"/>
                  </a:lnTo>
                  <a:lnTo>
                    <a:pt x="164782" y="37147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19"/>
                  </a:lnTo>
                  <a:lnTo>
                    <a:pt x="187071" y="48006"/>
                  </a:lnTo>
                  <a:lnTo>
                    <a:pt x="199364" y="48006"/>
                  </a:lnTo>
                  <a:lnTo>
                    <a:pt x="199364" y="45161"/>
                  </a:lnTo>
                  <a:lnTo>
                    <a:pt x="197650" y="36271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01" y="24930"/>
                  </a:lnTo>
                  <a:lnTo>
                    <a:pt x="159537" y="29146"/>
                  </a:lnTo>
                  <a:lnTo>
                    <a:pt x="154774" y="35725"/>
                  </a:lnTo>
                  <a:lnTo>
                    <a:pt x="153073" y="44297"/>
                  </a:lnTo>
                  <a:lnTo>
                    <a:pt x="153073" y="52578"/>
                  </a:lnTo>
                  <a:lnTo>
                    <a:pt x="157353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99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94" y="91567"/>
                  </a:lnTo>
                  <a:lnTo>
                    <a:pt x="164503" y="87172"/>
                  </a:lnTo>
                  <a:lnTo>
                    <a:pt x="164503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20" y="99961"/>
                  </a:lnTo>
                  <a:lnTo>
                    <a:pt x="193763" y="95770"/>
                  </a:lnTo>
                  <a:lnTo>
                    <a:pt x="198729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845185" h="125729">
                  <a:moveTo>
                    <a:pt x="261480" y="45440"/>
                  </a:moveTo>
                  <a:lnTo>
                    <a:pt x="259651" y="36461"/>
                  </a:lnTo>
                  <a:lnTo>
                    <a:pt x="254546" y="29514"/>
                  </a:lnTo>
                  <a:lnTo>
                    <a:pt x="246773" y="25031"/>
                  </a:lnTo>
                  <a:lnTo>
                    <a:pt x="236905" y="23444"/>
                  </a:lnTo>
                  <a:lnTo>
                    <a:pt x="226936" y="25031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17"/>
                  </a:lnTo>
                  <a:lnTo>
                    <a:pt x="219062" y="95364"/>
                  </a:lnTo>
                  <a:lnTo>
                    <a:pt x="226936" y="99847"/>
                  </a:lnTo>
                  <a:lnTo>
                    <a:pt x="236905" y="101447"/>
                  </a:lnTo>
                  <a:lnTo>
                    <a:pt x="246773" y="99847"/>
                  </a:lnTo>
                  <a:lnTo>
                    <a:pt x="254546" y="95364"/>
                  </a:lnTo>
                  <a:lnTo>
                    <a:pt x="259651" y="88417"/>
                  </a:lnTo>
                  <a:lnTo>
                    <a:pt x="261480" y="79451"/>
                  </a:lnTo>
                  <a:lnTo>
                    <a:pt x="261480" y="74879"/>
                  </a:lnTo>
                  <a:lnTo>
                    <a:pt x="249326" y="74879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79"/>
                  </a:lnTo>
                  <a:lnTo>
                    <a:pt x="229476" y="33299"/>
                  </a:lnTo>
                  <a:lnTo>
                    <a:pt x="244043" y="33299"/>
                  </a:lnTo>
                  <a:lnTo>
                    <a:pt x="249326" y="37579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45185" h="125729">
                  <a:moveTo>
                    <a:pt x="289445" y="84429"/>
                  </a:moveTo>
                  <a:lnTo>
                    <a:pt x="275729" y="84429"/>
                  </a:lnTo>
                  <a:lnTo>
                    <a:pt x="275729" y="100291"/>
                  </a:lnTo>
                  <a:lnTo>
                    <a:pt x="289445" y="100291"/>
                  </a:lnTo>
                  <a:lnTo>
                    <a:pt x="289445" y="84429"/>
                  </a:lnTo>
                  <a:close/>
                </a:path>
                <a:path w="845185" h="125729">
                  <a:moveTo>
                    <a:pt x="350291" y="24587"/>
                  </a:moveTo>
                  <a:lnTo>
                    <a:pt x="338137" y="24587"/>
                  </a:lnTo>
                  <a:lnTo>
                    <a:pt x="338137" y="87591"/>
                  </a:lnTo>
                  <a:lnTo>
                    <a:pt x="332994" y="91567"/>
                  </a:lnTo>
                  <a:lnTo>
                    <a:pt x="318706" y="91567"/>
                  </a:lnTo>
                  <a:lnTo>
                    <a:pt x="313715" y="87731"/>
                  </a:lnTo>
                  <a:lnTo>
                    <a:pt x="313715" y="24587"/>
                  </a:lnTo>
                  <a:lnTo>
                    <a:pt x="301421" y="24587"/>
                  </a:lnTo>
                  <a:lnTo>
                    <a:pt x="301421" y="81724"/>
                  </a:lnTo>
                  <a:lnTo>
                    <a:pt x="302895" y="90055"/>
                  </a:lnTo>
                  <a:lnTo>
                    <a:pt x="306971" y="96253"/>
                  </a:lnTo>
                  <a:lnTo>
                    <a:pt x="313169" y="100114"/>
                  </a:lnTo>
                  <a:lnTo>
                    <a:pt x="320992" y="101447"/>
                  </a:lnTo>
                  <a:lnTo>
                    <a:pt x="328282" y="101447"/>
                  </a:lnTo>
                  <a:lnTo>
                    <a:pt x="333997" y="98298"/>
                  </a:lnTo>
                  <a:lnTo>
                    <a:pt x="338137" y="94297"/>
                  </a:lnTo>
                  <a:lnTo>
                    <a:pt x="338137" y="100304"/>
                  </a:lnTo>
                  <a:lnTo>
                    <a:pt x="350291" y="100304"/>
                  </a:lnTo>
                  <a:lnTo>
                    <a:pt x="350291" y="24587"/>
                  </a:lnTo>
                  <a:close/>
                </a:path>
                <a:path w="845185" h="125729">
                  <a:moveTo>
                    <a:pt x="408254" y="24587"/>
                  </a:moveTo>
                  <a:lnTo>
                    <a:pt x="363537" y="24587"/>
                  </a:lnTo>
                  <a:lnTo>
                    <a:pt x="363537" y="34429"/>
                  </a:lnTo>
                  <a:lnTo>
                    <a:pt x="393966" y="34429"/>
                  </a:lnTo>
                  <a:lnTo>
                    <a:pt x="363118" y="92443"/>
                  </a:lnTo>
                  <a:lnTo>
                    <a:pt x="363118" y="100304"/>
                  </a:lnTo>
                  <a:lnTo>
                    <a:pt x="408114" y="100304"/>
                  </a:lnTo>
                  <a:lnTo>
                    <a:pt x="408114" y="90436"/>
                  </a:lnTo>
                  <a:lnTo>
                    <a:pt x="377393" y="90436"/>
                  </a:lnTo>
                  <a:lnTo>
                    <a:pt x="408254" y="32448"/>
                  </a:lnTo>
                  <a:lnTo>
                    <a:pt x="408254" y="24587"/>
                  </a:lnTo>
                  <a:close/>
                </a:path>
                <a:path w="845185" h="125729">
                  <a:moveTo>
                    <a:pt x="469938" y="43154"/>
                  </a:moveTo>
                  <a:lnTo>
                    <a:pt x="468477" y="34823"/>
                  </a:lnTo>
                  <a:lnTo>
                    <a:pt x="467487" y="33299"/>
                  </a:lnTo>
                  <a:lnTo>
                    <a:pt x="465709" y="30581"/>
                  </a:lnTo>
                  <a:lnTo>
                    <a:pt x="464439" y="28638"/>
                  </a:lnTo>
                  <a:lnTo>
                    <a:pt x="458241" y="24777"/>
                  </a:lnTo>
                  <a:lnTo>
                    <a:pt x="457796" y="24714"/>
                  </a:lnTo>
                  <a:lnTo>
                    <a:pt x="457796" y="37147"/>
                  </a:lnTo>
                  <a:lnTo>
                    <a:pt x="457796" y="87731"/>
                  </a:lnTo>
                  <a:lnTo>
                    <a:pt x="452793" y="91567"/>
                  </a:lnTo>
                  <a:lnTo>
                    <a:pt x="438658" y="91567"/>
                  </a:lnTo>
                  <a:lnTo>
                    <a:pt x="433514" y="87858"/>
                  </a:lnTo>
                  <a:lnTo>
                    <a:pt x="433362" y="81724"/>
                  </a:lnTo>
                  <a:lnTo>
                    <a:pt x="433362" y="43154"/>
                  </a:lnTo>
                  <a:lnTo>
                    <a:pt x="433514" y="37147"/>
                  </a:lnTo>
                  <a:lnTo>
                    <a:pt x="438658" y="33299"/>
                  </a:lnTo>
                  <a:lnTo>
                    <a:pt x="452793" y="33299"/>
                  </a:lnTo>
                  <a:lnTo>
                    <a:pt x="457796" y="37147"/>
                  </a:lnTo>
                  <a:lnTo>
                    <a:pt x="457796" y="24714"/>
                  </a:lnTo>
                  <a:lnTo>
                    <a:pt x="450367" y="23444"/>
                  </a:lnTo>
                  <a:lnTo>
                    <a:pt x="443090" y="23444"/>
                  </a:lnTo>
                  <a:lnTo>
                    <a:pt x="437375" y="26568"/>
                  </a:lnTo>
                  <a:lnTo>
                    <a:pt x="433362" y="30581"/>
                  </a:lnTo>
                  <a:lnTo>
                    <a:pt x="433362" y="304"/>
                  </a:lnTo>
                  <a:lnTo>
                    <a:pt x="421081" y="304"/>
                  </a:lnTo>
                  <a:lnTo>
                    <a:pt x="421081" y="100304"/>
                  </a:lnTo>
                  <a:lnTo>
                    <a:pt x="433362" y="100304"/>
                  </a:lnTo>
                  <a:lnTo>
                    <a:pt x="433362" y="94449"/>
                  </a:lnTo>
                  <a:lnTo>
                    <a:pt x="437375" y="98298"/>
                  </a:lnTo>
                  <a:lnTo>
                    <a:pt x="443090" y="101447"/>
                  </a:lnTo>
                  <a:lnTo>
                    <a:pt x="450367" y="101447"/>
                  </a:lnTo>
                  <a:lnTo>
                    <a:pt x="458241" y="100114"/>
                  </a:lnTo>
                  <a:lnTo>
                    <a:pt x="464439" y="96253"/>
                  </a:lnTo>
                  <a:lnTo>
                    <a:pt x="465607" y="94449"/>
                  </a:lnTo>
                  <a:lnTo>
                    <a:pt x="467487" y="91567"/>
                  </a:lnTo>
                  <a:lnTo>
                    <a:pt x="468477" y="90055"/>
                  </a:lnTo>
                  <a:lnTo>
                    <a:pt x="469938" y="81724"/>
                  </a:lnTo>
                  <a:lnTo>
                    <a:pt x="469938" y="43154"/>
                  </a:lnTo>
                  <a:close/>
                </a:path>
                <a:path w="845185" h="125729">
                  <a:moveTo>
                    <a:pt x="532333" y="45440"/>
                  </a:moveTo>
                  <a:lnTo>
                    <a:pt x="530504" y="36461"/>
                  </a:lnTo>
                  <a:lnTo>
                    <a:pt x="528180" y="33299"/>
                  </a:lnTo>
                  <a:lnTo>
                    <a:pt x="525411" y="29514"/>
                  </a:lnTo>
                  <a:lnTo>
                    <a:pt x="520179" y="26504"/>
                  </a:lnTo>
                  <a:lnTo>
                    <a:pt x="520179" y="37579"/>
                  </a:lnTo>
                  <a:lnTo>
                    <a:pt x="520179" y="57010"/>
                  </a:lnTo>
                  <a:lnTo>
                    <a:pt x="495185" y="57010"/>
                  </a:lnTo>
                  <a:lnTo>
                    <a:pt x="495185" y="37579"/>
                  </a:lnTo>
                  <a:lnTo>
                    <a:pt x="500329" y="33299"/>
                  </a:lnTo>
                  <a:lnTo>
                    <a:pt x="514896" y="33299"/>
                  </a:lnTo>
                  <a:lnTo>
                    <a:pt x="520179" y="37579"/>
                  </a:lnTo>
                  <a:lnTo>
                    <a:pt x="520179" y="26504"/>
                  </a:lnTo>
                  <a:lnTo>
                    <a:pt x="517626" y="25031"/>
                  </a:lnTo>
                  <a:lnTo>
                    <a:pt x="507758" y="23444"/>
                  </a:lnTo>
                  <a:lnTo>
                    <a:pt x="497789" y="25031"/>
                  </a:lnTo>
                  <a:lnTo>
                    <a:pt x="489915" y="29514"/>
                  </a:lnTo>
                  <a:lnTo>
                    <a:pt x="484746" y="36461"/>
                  </a:lnTo>
                  <a:lnTo>
                    <a:pt x="482892" y="45440"/>
                  </a:lnTo>
                  <a:lnTo>
                    <a:pt x="482892" y="79451"/>
                  </a:lnTo>
                  <a:lnTo>
                    <a:pt x="484746" y="88417"/>
                  </a:lnTo>
                  <a:lnTo>
                    <a:pt x="489915" y="95364"/>
                  </a:lnTo>
                  <a:lnTo>
                    <a:pt x="497789" y="99847"/>
                  </a:lnTo>
                  <a:lnTo>
                    <a:pt x="507758" y="101447"/>
                  </a:lnTo>
                  <a:lnTo>
                    <a:pt x="517626" y="99847"/>
                  </a:lnTo>
                  <a:lnTo>
                    <a:pt x="525411" y="95364"/>
                  </a:lnTo>
                  <a:lnTo>
                    <a:pt x="528193" y="91579"/>
                  </a:lnTo>
                  <a:lnTo>
                    <a:pt x="530504" y="88417"/>
                  </a:lnTo>
                  <a:lnTo>
                    <a:pt x="532333" y="79451"/>
                  </a:lnTo>
                  <a:lnTo>
                    <a:pt x="532333" y="76720"/>
                  </a:lnTo>
                  <a:lnTo>
                    <a:pt x="520179" y="76720"/>
                  </a:lnTo>
                  <a:lnTo>
                    <a:pt x="520179" y="87312"/>
                  </a:lnTo>
                  <a:lnTo>
                    <a:pt x="514896" y="91579"/>
                  </a:lnTo>
                  <a:lnTo>
                    <a:pt x="500329" y="91579"/>
                  </a:lnTo>
                  <a:lnTo>
                    <a:pt x="495185" y="87312"/>
                  </a:lnTo>
                  <a:lnTo>
                    <a:pt x="495185" y="67017"/>
                  </a:lnTo>
                  <a:lnTo>
                    <a:pt x="532333" y="67017"/>
                  </a:lnTo>
                  <a:lnTo>
                    <a:pt x="532333" y="57010"/>
                  </a:lnTo>
                  <a:lnTo>
                    <a:pt x="532333" y="45440"/>
                  </a:lnTo>
                  <a:close/>
                </a:path>
                <a:path w="845185" h="125729">
                  <a:moveTo>
                    <a:pt x="595871" y="100304"/>
                  </a:moveTo>
                  <a:lnTo>
                    <a:pt x="570293" y="61163"/>
                  </a:lnTo>
                  <a:lnTo>
                    <a:pt x="593585" y="24587"/>
                  </a:lnTo>
                  <a:lnTo>
                    <a:pt x="580021" y="24587"/>
                  </a:lnTo>
                  <a:lnTo>
                    <a:pt x="557720" y="60439"/>
                  </a:lnTo>
                  <a:lnTo>
                    <a:pt x="557720" y="304"/>
                  </a:lnTo>
                  <a:lnTo>
                    <a:pt x="545439" y="304"/>
                  </a:lnTo>
                  <a:lnTo>
                    <a:pt x="545439" y="100304"/>
                  </a:lnTo>
                  <a:lnTo>
                    <a:pt x="557720" y="100304"/>
                  </a:lnTo>
                  <a:lnTo>
                    <a:pt x="557720" y="61861"/>
                  </a:lnTo>
                  <a:lnTo>
                    <a:pt x="582295" y="100304"/>
                  </a:lnTo>
                  <a:lnTo>
                    <a:pt x="595871" y="100304"/>
                  </a:lnTo>
                  <a:close/>
                </a:path>
                <a:path w="845185" h="125729">
                  <a:moveTo>
                    <a:pt x="616572" y="24574"/>
                  </a:moveTo>
                  <a:lnTo>
                    <a:pt x="604278" y="24574"/>
                  </a:lnTo>
                  <a:lnTo>
                    <a:pt x="604278" y="100291"/>
                  </a:lnTo>
                  <a:lnTo>
                    <a:pt x="616572" y="100291"/>
                  </a:lnTo>
                  <a:lnTo>
                    <a:pt x="616572" y="24574"/>
                  </a:lnTo>
                  <a:close/>
                </a:path>
                <a:path w="845185" h="125729">
                  <a:moveTo>
                    <a:pt x="616572" y="0"/>
                  </a:moveTo>
                  <a:lnTo>
                    <a:pt x="604278" y="0"/>
                  </a:lnTo>
                  <a:lnTo>
                    <a:pt x="604278" y="13436"/>
                  </a:lnTo>
                  <a:lnTo>
                    <a:pt x="616572" y="13436"/>
                  </a:lnTo>
                  <a:lnTo>
                    <a:pt x="616572" y="0"/>
                  </a:lnTo>
                  <a:close/>
                </a:path>
                <a:path w="845185" h="125729">
                  <a:moveTo>
                    <a:pt x="677532" y="72440"/>
                  </a:moveTo>
                  <a:lnTo>
                    <a:pt x="672960" y="65151"/>
                  </a:lnTo>
                  <a:lnTo>
                    <a:pt x="665670" y="61582"/>
                  </a:lnTo>
                  <a:lnTo>
                    <a:pt x="644105" y="51435"/>
                  </a:lnTo>
                  <a:lnTo>
                    <a:pt x="641807" y="47726"/>
                  </a:lnTo>
                  <a:lnTo>
                    <a:pt x="641807" y="37147"/>
                  </a:lnTo>
                  <a:lnTo>
                    <a:pt x="646531" y="33286"/>
                  </a:lnTo>
                  <a:lnTo>
                    <a:pt x="659523" y="33286"/>
                  </a:lnTo>
                  <a:lnTo>
                    <a:pt x="664095" y="37719"/>
                  </a:lnTo>
                  <a:lnTo>
                    <a:pt x="664095" y="48006"/>
                  </a:lnTo>
                  <a:lnTo>
                    <a:pt x="676389" y="48006"/>
                  </a:lnTo>
                  <a:lnTo>
                    <a:pt x="676389" y="45161"/>
                  </a:lnTo>
                  <a:lnTo>
                    <a:pt x="674687" y="36271"/>
                  </a:lnTo>
                  <a:lnTo>
                    <a:pt x="669899" y="29425"/>
                  </a:lnTo>
                  <a:lnTo>
                    <a:pt x="662533" y="25006"/>
                  </a:lnTo>
                  <a:lnTo>
                    <a:pt x="653110" y="23444"/>
                  </a:lnTo>
                  <a:lnTo>
                    <a:pt x="643851" y="24930"/>
                  </a:lnTo>
                  <a:lnTo>
                    <a:pt x="636574" y="29146"/>
                  </a:lnTo>
                  <a:lnTo>
                    <a:pt x="631812" y="35725"/>
                  </a:lnTo>
                  <a:lnTo>
                    <a:pt x="630097" y="44297"/>
                  </a:lnTo>
                  <a:lnTo>
                    <a:pt x="630097" y="52578"/>
                  </a:lnTo>
                  <a:lnTo>
                    <a:pt x="634377" y="59728"/>
                  </a:lnTo>
                  <a:lnTo>
                    <a:pt x="641680" y="63436"/>
                  </a:lnTo>
                  <a:lnTo>
                    <a:pt x="659523" y="71729"/>
                  </a:lnTo>
                  <a:lnTo>
                    <a:pt x="663524" y="73723"/>
                  </a:lnTo>
                  <a:lnTo>
                    <a:pt x="665810" y="77292"/>
                  </a:lnTo>
                  <a:lnTo>
                    <a:pt x="665810" y="87731"/>
                  </a:lnTo>
                  <a:lnTo>
                    <a:pt x="660666" y="91567"/>
                  </a:lnTo>
                  <a:lnTo>
                    <a:pt x="646531" y="91567"/>
                  </a:lnTo>
                  <a:lnTo>
                    <a:pt x="641527" y="87172"/>
                  </a:lnTo>
                  <a:lnTo>
                    <a:pt x="641527" y="76860"/>
                  </a:lnTo>
                  <a:lnTo>
                    <a:pt x="629246" y="76860"/>
                  </a:lnTo>
                  <a:lnTo>
                    <a:pt x="629246" y="79730"/>
                  </a:lnTo>
                  <a:lnTo>
                    <a:pt x="631037" y="88607"/>
                  </a:lnTo>
                  <a:lnTo>
                    <a:pt x="636054" y="95465"/>
                  </a:lnTo>
                  <a:lnTo>
                    <a:pt x="643775" y="99885"/>
                  </a:lnTo>
                  <a:lnTo>
                    <a:pt x="653669" y="101447"/>
                  </a:lnTo>
                  <a:lnTo>
                    <a:pt x="663244" y="99961"/>
                  </a:lnTo>
                  <a:lnTo>
                    <a:pt x="670801" y="95770"/>
                  </a:lnTo>
                  <a:lnTo>
                    <a:pt x="675754" y="89268"/>
                  </a:lnTo>
                  <a:lnTo>
                    <a:pt x="677532" y="80873"/>
                  </a:lnTo>
                  <a:lnTo>
                    <a:pt x="677532" y="72440"/>
                  </a:lnTo>
                  <a:close/>
                </a:path>
                <a:path w="845185" h="125729">
                  <a:moveTo>
                    <a:pt x="723646" y="24587"/>
                  </a:moveTo>
                  <a:lnTo>
                    <a:pt x="708939" y="24587"/>
                  </a:lnTo>
                  <a:lnTo>
                    <a:pt x="708939" y="8280"/>
                  </a:lnTo>
                  <a:lnTo>
                    <a:pt x="696798" y="8280"/>
                  </a:lnTo>
                  <a:lnTo>
                    <a:pt x="696798" y="24587"/>
                  </a:lnTo>
                  <a:lnTo>
                    <a:pt x="683501" y="24587"/>
                  </a:lnTo>
                  <a:lnTo>
                    <a:pt x="683501" y="34429"/>
                  </a:lnTo>
                  <a:lnTo>
                    <a:pt x="696798" y="34429"/>
                  </a:lnTo>
                  <a:lnTo>
                    <a:pt x="696798" y="82435"/>
                  </a:lnTo>
                  <a:lnTo>
                    <a:pt x="698360" y="89750"/>
                  </a:lnTo>
                  <a:lnTo>
                    <a:pt x="702703" y="95389"/>
                  </a:lnTo>
                  <a:lnTo>
                    <a:pt x="709396" y="99021"/>
                  </a:lnTo>
                  <a:lnTo>
                    <a:pt x="717931" y="100304"/>
                  </a:lnTo>
                  <a:lnTo>
                    <a:pt x="723646" y="100304"/>
                  </a:lnTo>
                  <a:lnTo>
                    <a:pt x="723646" y="90436"/>
                  </a:lnTo>
                  <a:lnTo>
                    <a:pt x="712647" y="90436"/>
                  </a:lnTo>
                  <a:lnTo>
                    <a:pt x="708939" y="87439"/>
                  </a:lnTo>
                  <a:lnTo>
                    <a:pt x="708939" y="34429"/>
                  </a:lnTo>
                  <a:lnTo>
                    <a:pt x="723646" y="34429"/>
                  </a:lnTo>
                  <a:lnTo>
                    <a:pt x="723646" y="24587"/>
                  </a:lnTo>
                  <a:close/>
                </a:path>
                <a:path w="845185" h="125729">
                  <a:moveTo>
                    <a:pt x="781634" y="45440"/>
                  </a:moveTo>
                  <a:lnTo>
                    <a:pt x="779830" y="36461"/>
                  </a:lnTo>
                  <a:lnTo>
                    <a:pt x="777544" y="33299"/>
                  </a:lnTo>
                  <a:lnTo>
                    <a:pt x="774814" y="29514"/>
                  </a:lnTo>
                  <a:lnTo>
                    <a:pt x="767168" y="25031"/>
                  </a:lnTo>
                  <a:lnTo>
                    <a:pt x="757478" y="23444"/>
                  </a:lnTo>
                  <a:lnTo>
                    <a:pt x="747737" y="25031"/>
                  </a:lnTo>
                  <a:lnTo>
                    <a:pt x="740105" y="29514"/>
                  </a:lnTo>
                  <a:lnTo>
                    <a:pt x="735126" y="36461"/>
                  </a:lnTo>
                  <a:lnTo>
                    <a:pt x="733336" y="45440"/>
                  </a:lnTo>
                  <a:lnTo>
                    <a:pt x="733336" y="49149"/>
                  </a:lnTo>
                  <a:lnTo>
                    <a:pt x="745477" y="49149"/>
                  </a:lnTo>
                  <a:lnTo>
                    <a:pt x="745477" y="37579"/>
                  </a:lnTo>
                  <a:lnTo>
                    <a:pt x="750481" y="33299"/>
                  </a:lnTo>
                  <a:lnTo>
                    <a:pt x="764336" y="33299"/>
                  </a:lnTo>
                  <a:lnTo>
                    <a:pt x="769480" y="37579"/>
                  </a:lnTo>
                  <a:lnTo>
                    <a:pt x="769480" y="55587"/>
                  </a:lnTo>
                  <a:lnTo>
                    <a:pt x="769480" y="65430"/>
                  </a:lnTo>
                  <a:lnTo>
                    <a:pt x="769480" y="87591"/>
                  </a:lnTo>
                  <a:lnTo>
                    <a:pt x="763765" y="91579"/>
                  </a:lnTo>
                  <a:lnTo>
                    <a:pt x="749477" y="91579"/>
                  </a:lnTo>
                  <a:lnTo>
                    <a:pt x="744905" y="88011"/>
                  </a:lnTo>
                  <a:lnTo>
                    <a:pt x="744905" y="70307"/>
                  </a:lnTo>
                  <a:lnTo>
                    <a:pt x="749477" y="66598"/>
                  </a:lnTo>
                  <a:lnTo>
                    <a:pt x="769480" y="65430"/>
                  </a:lnTo>
                  <a:lnTo>
                    <a:pt x="769480" y="55587"/>
                  </a:lnTo>
                  <a:lnTo>
                    <a:pt x="732764" y="76860"/>
                  </a:lnTo>
                  <a:lnTo>
                    <a:pt x="732764" y="82296"/>
                  </a:lnTo>
                  <a:lnTo>
                    <a:pt x="734174" y="90411"/>
                  </a:lnTo>
                  <a:lnTo>
                    <a:pt x="738111" y="96431"/>
                  </a:lnTo>
                  <a:lnTo>
                    <a:pt x="744169" y="100164"/>
                  </a:lnTo>
                  <a:lnTo>
                    <a:pt x="751916" y="101447"/>
                  </a:lnTo>
                  <a:lnTo>
                    <a:pt x="759333" y="101447"/>
                  </a:lnTo>
                  <a:lnTo>
                    <a:pt x="765200" y="98158"/>
                  </a:lnTo>
                  <a:lnTo>
                    <a:pt x="769480" y="94030"/>
                  </a:lnTo>
                  <a:lnTo>
                    <a:pt x="769480" y="100304"/>
                  </a:lnTo>
                  <a:lnTo>
                    <a:pt x="781634" y="100304"/>
                  </a:lnTo>
                  <a:lnTo>
                    <a:pt x="781634" y="94030"/>
                  </a:lnTo>
                  <a:lnTo>
                    <a:pt x="781634" y="91579"/>
                  </a:lnTo>
                  <a:lnTo>
                    <a:pt x="781634" y="65430"/>
                  </a:lnTo>
                  <a:lnTo>
                    <a:pt x="781634" y="45440"/>
                  </a:lnTo>
                  <a:close/>
                </a:path>
                <a:path w="845185" h="125729">
                  <a:moveTo>
                    <a:pt x="844880" y="43154"/>
                  </a:moveTo>
                  <a:lnTo>
                    <a:pt x="843432" y="34823"/>
                  </a:lnTo>
                  <a:lnTo>
                    <a:pt x="839381" y="28638"/>
                  </a:lnTo>
                  <a:lnTo>
                    <a:pt x="833196" y="24777"/>
                  </a:lnTo>
                  <a:lnTo>
                    <a:pt x="825322" y="23444"/>
                  </a:lnTo>
                  <a:lnTo>
                    <a:pt x="818045" y="23444"/>
                  </a:lnTo>
                  <a:lnTo>
                    <a:pt x="812317" y="26568"/>
                  </a:lnTo>
                  <a:lnTo>
                    <a:pt x="808316" y="30581"/>
                  </a:lnTo>
                  <a:lnTo>
                    <a:pt x="808316" y="24587"/>
                  </a:lnTo>
                  <a:lnTo>
                    <a:pt x="796036" y="24587"/>
                  </a:lnTo>
                  <a:lnTo>
                    <a:pt x="796036" y="100304"/>
                  </a:lnTo>
                  <a:lnTo>
                    <a:pt x="808316" y="100304"/>
                  </a:lnTo>
                  <a:lnTo>
                    <a:pt x="808316" y="37299"/>
                  </a:lnTo>
                  <a:lnTo>
                    <a:pt x="813460" y="33299"/>
                  </a:lnTo>
                  <a:lnTo>
                    <a:pt x="827747" y="33299"/>
                  </a:lnTo>
                  <a:lnTo>
                    <a:pt x="832751" y="37147"/>
                  </a:lnTo>
                  <a:lnTo>
                    <a:pt x="832751" y="100304"/>
                  </a:lnTo>
                  <a:lnTo>
                    <a:pt x="844880" y="100304"/>
                  </a:lnTo>
                  <a:lnTo>
                    <a:pt x="844880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3045632" y="8519988"/>
            <a:ext cx="749300" cy="236220"/>
            <a:chOff x="3045632" y="8519988"/>
            <a:chExt cx="749300" cy="236220"/>
          </a:xfrm>
        </p:grpSpPr>
        <p:pic>
          <p:nvPicPr>
            <p:cNvPr id="32" name="object 3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45632" y="8519988"/>
              <a:ext cx="236200" cy="23620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14547" y="8583084"/>
              <a:ext cx="480073" cy="125425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3875503" y="8517990"/>
            <a:ext cx="1092200" cy="240665"/>
            <a:chOff x="3875503" y="8517990"/>
            <a:chExt cx="1092200" cy="240665"/>
          </a:xfrm>
        </p:grpSpPr>
        <p:pic>
          <p:nvPicPr>
            <p:cNvPr id="35" name="object 3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75503" y="8517990"/>
              <a:ext cx="240197" cy="240197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4149763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92"/>
                  </a:moveTo>
                  <a:lnTo>
                    <a:pt x="41871" y="23444"/>
                  </a:lnTo>
                  <a:lnTo>
                    <a:pt x="25082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22" y="122745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83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706" y="34239"/>
                  </a:lnTo>
                  <a:lnTo>
                    <a:pt x="42760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69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17879" h="125729">
                  <a:moveTo>
                    <a:pt x="139395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7000" y="86880"/>
                  </a:lnTo>
                  <a:lnTo>
                    <a:pt x="126961" y="87604"/>
                  </a:lnTo>
                  <a:lnTo>
                    <a:pt x="121818" y="91579"/>
                  </a:lnTo>
                  <a:lnTo>
                    <a:pt x="107810" y="91579"/>
                  </a:lnTo>
                  <a:lnTo>
                    <a:pt x="102819" y="86880"/>
                  </a:lnTo>
                  <a:lnTo>
                    <a:pt x="102819" y="38011"/>
                  </a:lnTo>
                  <a:lnTo>
                    <a:pt x="107810" y="33299"/>
                  </a:lnTo>
                  <a:lnTo>
                    <a:pt x="121818" y="33299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25" y="23456"/>
                  </a:lnTo>
                  <a:lnTo>
                    <a:pt x="110388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52" y="43294"/>
                  </a:lnTo>
                  <a:lnTo>
                    <a:pt x="90652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25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17"/>
                  </a:lnTo>
                  <a:lnTo>
                    <a:pt x="139395" y="100317"/>
                  </a:lnTo>
                  <a:lnTo>
                    <a:pt x="139395" y="94310"/>
                  </a:lnTo>
                  <a:lnTo>
                    <a:pt x="139395" y="91579"/>
                  </a:lnTo>
                  <a:lnTo>
                    <a:pt x="139395" y="33299"/>
                  </a:lnTo>
                  <a:lnTo>
                    <a:pt x="139395" y="30581"/>
                  </a:lnTo>
                  <a:lnTo>
                    <a:pt x="139395" y="317"/>
                  </a:lnTo>
                  <a:close/>
                </a:path>
                <a:path w="817879" h="125729">
                  <a:moveTo>
                    <a:pt x="200507" y="72440"/>
                  </a:moveTo>
                  <a:lnTo>
                    <a:pt x="195935" y="65151"/>
                  </a:lnTo>
                  <a:lnTo>
                    <a:pt x="188645" y="61582"/>
                  </a:lnTo>
                  <a:lnTo>
                    <a:pt x="167068" y="51435"/>
                  </a:lnTo>
                  <a:lnTo>
                    <a:pt x="164782" y="47726"/>
                  </a:lnTo>
                  <a:lnTo>
                    <a:pt x="164782" y="37160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19"/>
                  </a:lnTo>
                  <a:lnTo>
                    <a:pt x="187071" y="48006"/>
                  </a:lnTo>
                  <a:lnTo>
                    <a:pt x="199364" y="48006"/>
                  </a:lnTo>
                  <a:lnTo>
                    <a:pt x="199364" y="45161"/>
                  </a:lnTo>
                  <a:lnTo>
                    <a:pt x="197650" y="36283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74" y="35737"/>
                  </a:lnTo>
                  <a:lnTo>
                    <a:pt x="153073" y="44297"/>
                  </a:lnTo>
                  <a:lnTo>
                    <a:pt x="153073" y="52578"/>
                  </a:lnTo>
                  <a:lnTo>
                    <a:pt x="157353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99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94" y="91567"/>
                  </a:lnTo>
                  <a:lnTo>
                    <a:pt x="164503" y="87172"/>
                  </a:lnTo>
                  <a:lnTo>
                    <a:pt x="164503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20" y="99961"/>
                  </a:lnTo>
                  <a:lnTo>
                    <a:pt x="193763" y="95770"/>
                  </a:lnTo>
                  <a:lnTo>
                    <a:pt x="198729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817879" h="125729">
                  <a:moveTo>
                    <a:pt x="261480" y="45440"/>
                  </a:moveTo>
                  <a:lnTo>
                    <a:pt x="259651" y="36461"/>
                  </a:lnTo>
                  <a:lnTo>
                    <a:pt x="254546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30"/>
                  </a:lnTo>
                  <a:lnTo>
                    <a:pt x="219062" y="95377"/>
                  </a:lnTo>
                  <a:lnTo>
                    <a:pt x="226923" y="99860"/>
                  </a:lnTo>
                  <a:lnTo>
                    <a:pt x="236893" y="101447"/>
                  </a:lnTo>
                  <a:lnTo>
                    <a:pt x="246761" y="99860"/>
                  </a:lnTo>
                  <a:lnTo>
                    <a:pt x="254546" y="95377"/>
                  </a:lnTo>
                  <a:lnTo>
                    <a:pt x="259651" y="88430"/>
                  </a:lnTo>
                  <a:lnTo>
                    <a:pt x="261480" y="79451"/>
                  </a:lnTo>
                  <a:lnTo>
                    <a:pt x="261480" y="74879"/>
                  </a:lnTo>
                  <a:lnTo>
                    <a:pt x="249326" y="74879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92"/>
                  </a:lnTo>
                  <a:lnTo>
                    <a:pt x="229476" y="33299"/>
                  </a:lnTo>
                  <a:lnTo>
                    <a:pt x="244043" y="33299"/>
                  </a:lnTo>
                  <a:lnTo>
                    <a:pt x="249326" y="37592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17879" h="125729">
                  <a:moveTo>
                    <a:pt x="323164" y="24587"/>
                  </a:moveTo>
                  <a:lnTo>
                    <a:pt x="311010" y="24587"/>
                  </a:lnTo>
                  <a:lnTo>
                    <a:pt x="311010" y="87591"/>
                  </a:lnTo>
                  <a:lnTo>
                    <a:pt x="305866" y="91567"/>
                  </a:lnTo>
                  <a:lnTo>
                    <a:pt x="291579" y="91567"/>
                  </a:lnTo>
                  <a:lnTo>
                    <a:pt x="286588" y="87731"/>
                  </a:lnTo>
                  <a:lnTo>
                    <a:pt x="286588" y="24587"/>
                  </a:lnTo>
                  <a:lnTo>
                    <a:pt x="274294" y="24587"/>
                  </a:lnTo>
                  <a:lnTo>
                    <a:pt x="274294" y="81737"/>
                  </a:lnTo>
                  <a:lnTo>
                    <a:pt x="275755" y="90068"/>
                  </a:lnTo>
                  <a:lnTo>
                    <a:pt x="279844" y="96253"/>
                  </a:lnTo>
                  <a:lnTo>
                    <a:pt x="286042" y="100114"/>
                  </a:lnTo>
                  <a:lnTo>
                    <a:pt x="293865" y="101447"/>
                  </a:lnTo>
                  <a:lnTo>
                    <a:pt x="301155" y="101447"/>
                  </a:lnTo>
                  <a:lnTo>
                    <a:pt x="306870" y="98298"/>
                  </a:lnTo>
                  <a:lnTo>
                    <a:pt x="311010" y="94297"/>
                  </a:lnTo>
                  <a:lnTo>
                    <a:pt x="311010" y="100304"/>
                  </a:lnTo>
                  <a:lnTo>
                    <a:pt x="323164" y="100304"/>
                  </a:lnTo>
                  <a:lnTo>
                    <a:pt x="323164" y="24587"/>
                  </a:lnTo>
                  <a:close/>
                </a:path>
                <a:path w="817879" h="125729">
                  <a:moveTo>
                    <a:pt x="381114" y="24587"/>
                  </a:moveTo>
                  <a:lnTo>
                    <a:pt x="336397" y="24587"/>
                  </a:lnTo>
                  <a:lnTo>
                    <a:pt x="336397" y="34429"/>
                  </a:lnTo>
                  <a:lnTo>
                    <a:pt x="366839" y="34429"/>
                  </a:lnTo>
                  <a:lnTo>
                    <a:pt x="335978" y="92443"/>
                  </a:lnTo>
                  <a:lnTo>
                    <a:pt x="335978" y="100304"/>
                  </a:lnTo>
                  <a:lnTo>
                    <a:pt x="380974" y="100304"/>
                  </a:lnTo>
                  <a:lnTo>
                    <a:pt x="380974" y="90436"/>
                  </a:lnTo>
                  <a:lnTo>
                    <a:pt x="350253" y="90436"/>
                  </a:lnTo>
                  <a:lnTo>
                    <a:pt x="381114" y="32448"/>
                  </a:lnTo>
                  <a:lnTo>
                    <a:pt x="381114" y="24587"/>
                  </a:lnTo>
                  <a:close/>
                </a:path>
                <a:path w="817879" h="125729">
                  <a:moveTo>
                    <a:pt x="442798" y="43154"/>
                  </a:moveTo>
                  <a:lnTo>
                    <a:pt x="441337" y="34836"/>
                  </a:lnTo>
                  <a:lnTo>
                    <a:pt x="440347" y="33299"/>
                  </a:lnTo>
                  <a:lnTo>
                    <a:pt x="438569" y="30581"/>
                  </a:lnTo>
                  <a:lnTo>
                    <a:pt x="437299" y="28638"/>
                  </a:lnTo>
                  <a:lnTo>
                    <a:pt x="431101" y="24777"/>
                  </a:lnTo>
                  <a:lnTo>
                    <a:pt x="423227" y="23444"/>
                  </a:lnTo>
                  <a:lnTo>
                    <a:pt x="415950" y="23444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41" y="304"/>
                  </a:lnTo>
                  <a:lnTo>
                    <a:pt x="393941" y="100304"/>
                  </a:lnTo>
                  <a:lnTo>
                    <a:pt x="406222" y="100304"/>
                  </a:lnTo>
                  <a:lnTo>
                    <a:pt x="406222" y="94449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01" y="100114"/>
                  </a:lnTo>
                  <a:lnTo>
                    <a:pt x="437299" y="96253"/>
                  </a:lnTo>
                  <a:lnTo>
                    <a:pt x="438480" y="94449"/>
                  </a:lnTo>
                  <a:lnTo>
                    <a:pt x="440359" y="91567"/>
                  </a:lnTo>
                  <a:lnTo>
                    <a:pt x="441337" y="90068"/>
                  </a:lnTo>
                  <a:lnTo>
                    <a:pt x="441731" y="87858"/>
                  </a:lnTo>
                  <a:lnTo>
                    <a:pt x="430491" y="87858"/>
                  </a:lnTo>
                  <a:lnTo>
                    <a:pt x="425653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30491" y="87858"/>
                  </a:lnTo>
                  <a:lnTo>
                    <a:pt x="430657" y="87731"/>
                  </a:lnTo>
                  <a:lnTo>
                    <a:pt x="406361" y="87731"/>
                  </a:lnTo>
                  <a:lnTo>
                    <a:pt x="406222" y="81737"/>
                  </a:lnTo>
                  <a:lnTo>
                    <a:pt x="406222" y="43154"/>
                  </a:lnTo>
                  <a:lnTo>
                    <a:pt x="406374" y="37160"/>
                  </a:lnTo>
                  <a:lnTo>
                    <a:pt x="411518" y="33299"/>
                  </a:lnTo>
                  <a:lnTo>
                    <a:pt x="425653" y="33299"/>
                  </a:lnTo>
                  <a:lnTo>
                    <a:pt x="430657" y="37160"/>
                  </a:lnTo>
                  <a:lnTo>
                    <a:pt x="430657" y="87731"/>
                  </a:lnTo>
                  <a:lnTo>
                    <a:pt x="441744" y="87731"/>
                  </a:lnTo>
                  <a:lnTo>
                    <a:pt x="442798" y="81737"/>
                  </a:lnTo>
                  <a:lnTo>
                    <a:pt x="442798" y="43154"/>
                  </a:lnTo>
                  <a:close/>
                </a:path>
                <a:path w="817879" h="125729">
                  <a:moveTo>
                    <a:pt x="505206" y="45440"/>
                  </a:moveTo>
                  <a:lnTo>
                    <a:pt x="503364" y="36461"/>
                  </a:lnTo>
                  <a:lnTo>
                    <a:pt x="501040" y="33299"/>
                  </a:lnTo>
                  <a:lnTo>
                    <a:pt x="498271" y="29514"/>
                  </a:lnTo>
                  <a:lnTo>
                    <a:pt x="493052" y="26517"/>
                  </a:lnTo>
                  <a:lnTo>
                    <a:pt x="493052" y="37592"/>
                  </a:lnTo>
                  <a:lnTo>
                    <a:pt x="493052" y="57010"/>
                  </a:lnTo>
                  <a:lnTo>
                    <a:pt x="468058" y="57010"/>
                  </a:lnTo>
                  <a:lnTo>
                    <a:pt x="468058" y="37592"/>
                  </a:lnTo>
                  <a:lnTo>
                    <a:pt x="473202" y="33299"/>
                  </a:lnTo>
                  <a:lnTo>
                    <a:pt x="487768" y="33299"/>
                  </a:lnTo>
                  <a:lnTo>
                    <a:pt x="493052" y="37592"/>
                  </a:lnTo>
                  <a:lnTo>
                    <a:pt x="493052" y="26517"/>
                  </a:lnTo>
                  <a:lnTo>
                    <a:pt x="490486" y="25031"/>
                  </a:lnTo>
                  <a:lnTo>
                    <a:pt x="480631" y="23444"/>
                  </a:lnTo>
                  <a:lnTo>
                    <a:pt x="470649" y="25031"/>
                  </a:lnTo>
                  <a:lnTo>
                    <a:pt x="462788" y="29514"/>
                  </a:lnTo>
                  <a:lnTo>
                    <a:pt x="457619" y="36461"/>
                  </a:lnTo>
                  <a:lnTo>
                    <a:pt x="455764" y="45440"/>
                  </a:lnTo>
                  <a:lnTo>
                    <a:pt x="455764" y="79451"/>
                  </a:lnTo>
                  <a:lnTo>
                    <a:pt x="457619" y="88430"/>
                  </a:lnTo>
                  <a:lnTo>
                    <a:pt x="462788" y="95377"/>
                  </a:lnTo>
                  <a:lnTo>
                    <a:pt x="470649" y="99860"/>
                  </a:lnTo>
                  <a:lnTo>
                    <a:pt x="480631" y="101447"/>
                  </a:lnTo>
                  <a:lnTo>
                    <a:pt x="490486" y="99860"/>
                  </a:lnTo>
                  <a:lnTo>
                    <a:pt x="498271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206" y="79451"/>
                  </a:lnTo>
                  <a:lnTo>
                    <a:pt x="505206" y="76720"/>
                  </a:lnTo>
                  <a:lnTo>
                    <a:pt x="493052" y="76720"/>
                  </a:lnTo>
                  <a:lnTo>
                    <a:pt x="493052" y="87312"/>
                  </a:lnTo>
                  <a:lnTo>
                    <a:pt x="487768" y="91579"/>
                  </a:lnTo>
                  <a:lnTo>
                    <a:pt x="473202" y="91579"/>
                  </a:lnTo>
                  <a:lnTo>
                    <a:pt x="468058" y="87312"/>
                  </a:lnTo>
                  <a:lnTo>
                    <a:pt x="468058" y="67017"/>
                  </a:lnTo>
                  <a:lnTo>
                    <a:pt x="505206" y="67017"/>
                  </a:lnTo>
                  <a:lnTo>
                    <a:pt x="505206" y="57010"/>
                  </a:lnTo>
                  <a:lnTo>
                    <a:pt x="505206" y="45440"/>
                  </a:lnTo>
                  <a:close/>
                </a:path>
                <a:path w="817879" h="125729">
                  <a:moveTo>
                    <a:pt x="568744" y="100304"/>
                  </a:moveTo>
                  <a:lnTo>
                    <a:pt x="543166" y="61163"/>
                  </a:lnTo>
                  <a:lnTo>
                    <a:pt x="566458" y="24587"/>
                  </a:lnTo>
                  <a:lnTo>
                    <a:pt x="552894" y="24587"/>
                  </a:lnTo>
                  <a:lnTo>
                    <a:pt x="530593" y="60439"/>
                  </a:lnTo>
                  <a:lnTo>
                    <a:pt x="530593" y="304"/>
                  </a:lnTo>
                  <a:lnTo>
                    <a:pt x="518312" y="304"/>
                  </a:lnTo>
                  <a:lnTo>
                    <a:pt x="518312" y="100304"/>
                  </a:lnTo>
                  <a:lnTo>
                    <a:pt x="530593" y="100304"/>
                  </a:lnTo>
                  <a:lnTo>
                    <a:pt x="530593" y="61861"/>
                  </a:lnTo>
                  <a:lnTo>
                    <a:pt x="555180" y="100304"/>
                  </a:lnTo>
                  <a:lnTo>
                    <a:pt x="568744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05" y="72440"/>
                  </a:moveTo>
                  <a:lnTo>
                    <a:pt x="645833" y="65151"/>
                  </a:lnTo>
                  <a:lnTo>
                    <a:pt x="638543" y="61582"/>
                  </a:lnTo>
                  <a:lnTo>
                    <a:pt x="616966" y="51435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404" y="33286"/>
                  </a:lnTo>
                  <a:lnTo>
                    <a:pt x="632396" y="33286"/>
                  </a:lnTo>
                  <a:lnTo>
                    <a:pt x="636968" y="37719"/>
                  </a:lnTo>
                  <a:lnTo>
                    <a:pt x="636968" y="48006"/>
                  </a:lnTo>
                  <a:lnTo>
                    <a:pt x="649262" y="48006"/>
                  </a:lnTo>
                  <a:lnTo>
                    <a:pt x="649262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712" y="24942"/>
                  </a:lnTo>
                  <a:lnTo>
                    <a:pt x="609434" y="29159"/>
                  </a:lnTo>
                  <a:lnTo>
                    <a:pt x="604672" y="35737"/>
                  </a:lnTo>
                  <a:lnTo>
                    <a:pt x="602970" y="44297"/>
                  </a:lnTo>
                  <a:lnTo>
                    <a:pt x="602970" y="52578"/>
                  </a:lnTo>
                  <a:lnTo>
                    <a:pt x="607250" y="59728"/>
                  </a:lnTo>
                  <a:lnTo>
                    <a:pt x="614540" y="63436"/>
                  </a:lnTo>
                  <a:lnTo>
                    <a:pt x="632396" y="71729"/>
                  </a:lnTo>
                  <a:lnTo>
                    <a:pt x="636397" y="73723"/>
                  </a:lnTo>
                  <a:lnTo>
                    <a:pt x="638683" y="77292"/>
                  </a:lnTo>
                  <a:lnTo>
                    <a:pt x="638683" y="87731"/>
                  </a:lnTo>
                  <a:lnTo>
                    <a:pt x="633539" y="91567"/>
                  </a:lnTo>
                  <a:lnTo>
                    <a:pt x="619404" y="91567"/>
                  </a:lnTo>
                  <a:lnTo>
                    <a:pt x="614400" y="87172"/>
                  </a:lnTo>
                  <a:lnTo>
                    <a:pt x="614400" y="76860"/>
                  </a:lnTo>
                  <a:lnTo>
                    <a:pt x="602107" y="76860"/>
                  </a:lnTo>
                  <a:lnTo>
                    <a:pt x="602107" y="79730"/>
                  </a:lnTo>
                  <a:lnTo>
                    <a:pt x="603897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41" y="101447"/>
                  </a:lnTo>
                  <a:lnTo>
                    <a:pt x="636117" y="99961"/>
                  </a:lnTo>
                  <a:lnTo>
                    <a:pt x="643674" y="95770"/>
                  </a:lnTo>
                  <a:lnTo>
                    <a:pt x="648627" y="89268"/>
                  </a:lnTo>
                  <a:lnTo>
                    <a:pt x="650405" y="80873"/>
                  </a:lnTo>
                  <a:lnTo>
                    <a:pt x="650405" y="72440"/>
                  </a:lnTo>
                  <a:close/>
                </a:path>
                <a:path w="817879" h="125729">
                  <a:moveTo>
                    <a:pt x="696531" y="24587"/>
                  </a:moveTo>
                  <a:lnTo>
                    <a:pt x="681812" y="24587"/>
                  </a:lnTo>
                  <a:lnTo>
                    <a:pt x="681812" y="8293"/>
                  </a:lnTo>
                  <a:lnTo>
                    <a:pt x="669658" y="8293"/>
                  </a:lnTo>
                  <a:lnTo>
                    <a:pt x="669658" y="24587"/>
                  </a:lnTo>
                  <a:lnTo>
                    <a:pt x="656374" y="24587"/>
                  </a:lnTo>
                  <a:lnTo>
                    <a:pt x="656374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07" y="89763"/>
                  </a:lnTo>
                  <a:lnTo>
                    <a:pt x="675576" y="95402"/>
                  </a:lnTo>
                  <a:lnTo>
                    <a:pt x="682256" y="99021"/>
                  </a:lnTo>
                  <a:lnTo>
                    <a:pt x="690816" y="100304"/>
                  </a:lnTo>
                  <a:lnTo>
                    <a:pt x="696531" y="100304"/>
                  </a:lnTo>
                  <a:lnTo>
                    <a:pt x="696531" y="90436"/>
                  </a:lnTo>
                  <a:lnTo>
                    <a:pt x="685520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31" y="34429"/>
                  </a:lnTo>
                  <a:lnTo>
                    <a:pt x="696531" y="24587"/>
                  </a:lnTo>
                  <a:close/>
                </a:path>
                <a:path w="817879" h="125729">
                  <a:moveTo>
                    <a:pt x="754507" y="45440"/>
                  </a:moveTo>
                  <a:lnTo>
                    <a:pt x="752703" y="36461"/>
                  </a:lnTo>
                  <a:lnTo>
                    <a:pt x="750404" y="33299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51" y="23444"/>
                  </a:lnTo>
                  <a:lnTo>
                    <a:pt x="720610" y="25031"/>
                  </a:lnTo>
                  <a:lnTo>
                    <a:pt x="712965" y="29514"/>
                  </a:lnTo>
                  <a:lnTo>
                    <a:pt x="707986" y="36461"/>
                  </a:lnTo>
                  <a:lnTo>
                    <a:pt x="706208" y="45440"/>
                  </a:lnTo>
                  <a:lnTo>
                    <a:pt x="706208" y="49149"/>
                  </a:lnTo>
                  <a:lnTo>
                    <a:pt x="718350" y="49149"/>
                  </a:lnTo>
                  <a:lnTo>
                    <a:pt x="718350" y="37592"/>
                  </a:lnTo>
                  <a:lnTo>
                    <a:pt x="723353" y="33299"/>
                  </a:lnTo>
                  <a:lnTo>
                    <a:pt x="737209" y="33299"/>
                  </a:lnTo>
                  <a:lnTo>
                    <a:pt x="742353" y="37592"/>
                  </a:lnTo>
                  <a:lnTo>
                    <a:pt x="742353" y="55587"/>
                  </a:lnTo>
                  <a:lnTo>
                    <a:pt x="742353" y="65430"/>
                  </a:lnTo>
                  <a:lnTo>
                    <a:pt x="742353" y="87591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78" y="88011"/>
                  </a:lnTo>
                  <a:lnTo>
                    <a:pt x="717778" y="70307"/>
                  </a:lnTo>
                  <a:lnTo>
                    <a:pt x="722350" y="66598"/>
                  </a:lnTo>
                  <a:lnTo>
                    <a:pt x="742353" y="65430"/>
                  </a:lnTo>
                  <a:lnTo>
                    <a:pt x="742353" y="55587"/>
                  </a:lnTo>
                  <a:lnTo>
                    <a:pt x="705637" y="76860"/>
                  </a:lnTo>
                  <a:lnTo>
                    <a:pt x="705637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89" y="101447"/>
                  </a:lnTo>
                  <a:lnTo>
                    <a:pt x="732205" y="101447"/>
                  </a:lnTo>
                  <a:lnTo>
                    <a:pt x="738073" y="98158"/>
                  </a:lnTo>
                  <a:lnTo>
                    <a:pt x="742353" y="94030"/>
                  </a:lnTo>
                  <a:lnTo>
                    <a:pt x="742353" y="100304"/>
                  </a:lnTo>
                  <a:lnTo>
                    <a:pt x="754507" y="100304"/>
                  </a:lnTo>
                  <a:lnTo>
                    <a:pt x="754507" y="94030"/>
                  </a:lnTo>
                  <a:lnTo>
                    <a:pt x="754507" y="91579"/>
                  </a:lnTo>
                  <a:lnTo>
                    <a:pt x="754507" y="65430"/>
                  </a:lnTo>
                  <a:lnTo>
                    <a:pt x="754507" y="45440"/>
                  </a:lnTo>
                  <a:close/>
                </a:path>
                <a:path w="817879" h="125729">
                  <a:moveTo>
                    <a:pt x="817753" y="43154"/>
                  </a:moveTo>
                  <a:lnTo>
                    <a:pt x="816292" y="34836"/>
                  </a:lnTo>
                  <a:lnTo>
                    <a:pt x="812253" y="28638"/>
                  </a:lnTo>
                  <a:lnTo>
                    <a:pt x="806056" y="24777"/>
                  </a:lnTo>
                  <a:lnTo>
                    <a:pt x="798182" y="23444"/>
                  </a:lnTo>
                  <a:lnTo>
                    <a:pt x="790905" y="23444"/>
                  </a:lnTo>
                  <a:lnTo>
                    <a:pt x="785190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96" y="24587"/>
                  </a:lnTo>
                  <a:lnTo>
                    <a:pt x="768896" y="100304"/>
                  </a:lnTo>
                  <a:lnTo>
                    <a:pt x="781177" y="100304"/>
                  </a:lnTo>
                  <a:lnTo>
                    <a:pt x="781177" y="37299"/>
                  </a:lnTo>
                  <a:lnTo>
                    <a:pt x="786333" y="33299"/>
                  </a:lnTo>
                  <a:lnTo>
                    <a:pt x="800608" y="33299"/>
                  </a:lnTo>
                  <a:lnTo>
                    <a:pt x="805611" y="37160"/>
                  </a:lnTo>
                  <a:lnTo>
                    <a:pt x="805611" y="100304"/>
                  </a:lnTo>
                  <a:lnTo>
                    <a:pt x="817753" y="100304"/>
                  </a:lnTo>
                  <a:lnTo>
                    <a:pt x="817753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5046510" y="8527785"/>
            <a:ext cx="1064260" cy="227965"/>
            <a:chOff x="5046510" y="8527785"/>
            <a:chExt cx="1064260" cy="227965"/>
          </a:xfrm>
        </p:grpSpPr>
        <p:pic>
          <p:nvPicPr>
            <p:cNvPr id="38" name="object 3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46510" y="8527785"/>
              <a:ext cx="227886" cy="227886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5292598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92"/>
                  </a:moveTo>
                  <a:lnTo>
                    <a:pt x="73761" y="39484"/>
                  </a:lnTo>
                  <a:lnTo>
                    <a:pt x="69392" y="34239"/>
                  </a:lnTo>
                  <a:lnTo>
                    <a:pt x="66687" y="30988"/>
                  </a:lnTo>
                  <a:lnTo>
                    <a:pt x="55803" y="25438"/>
                  </a:lnTo>
                  <a:lnTo>
                    <a:pt x="41871" y="23444"/>
                  </a:lnTo>
                  <a:lnTo>
                    <a:pt x="25069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63" y="87858"/>
                  </a:lnTo>
                  <a:lnTo>
                    <a:pt x="2501" y="102400"/>
                  </a:lnTo>
                  <a:lnTo>
                    <a:pt x="10439" y="114566"/>
                  </a:lnTo>
                  <a:lnTo>
                    <a:pt x="24409" y="122745"/>
                  </a:lnTo>
                  <a:lnTo>
                    <a:pt x="45008" y="125730"/>
                  </a:lnTo>
                  <a:lnTo>
                    <a:pt x="52578" y="125730"/>
                  </a:lnTo>
                  <a:lnTo>
                    <a:pt x="59524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83" y="114566"/>
                  </a:lnTo>
                  <a:lnTo>
                    <a:pt x="53517" y="114566"/>
                  </a:lnTo>
                  <a:lnTo>
                    <a:pt x="44869" y="115011"/>
                  </a:lnTo>
                  <a:lnTo>
                    <a:pt x="13195" y="87858"/>
                  </a:lnTo>
                  <a:lnTo>
                    <a:pt x="13144" y="61722"/>
                  </a:lnTo>
                  <a:lnTo>
                    <a:pt x="15278" y="50723"/>
                  </a:lnTo>
                  <a:lnTo>
                    <a:pt x="21259" y="41986"/>
                  </a:lnTo>
                  <a:lnTo>
                    <a:pt x="30441" y="36233"/>
                  </a:lnTo>
                  <a:lnTo>
                    <a:pt x="41694" y="34239"/>
                  </a:lnTo>
                  <a:lnTo>
                    <a:pt x="42748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56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17879" h="125729">
                  <a:moveTo>
                    <a:pt x="139382" y="317"/>
                  </a:moveTo>
                  <a:lnTo>
                    <a:pt x="127228" y="317"/>
                  </a:lnTo>
                  <a:lnTo>
                    <a:pt x="127228" y="30581"/>
                  </a:lnTo>
                  <a:lnTo>
                    <a:pt x="127228" y="43294"/>
                  </a:lnTo>
                  <a:lnTo>
                    <a:pt x="127228" y="81597"/>
                  </a:lnTo>
                  <a:lnTo>
                    <a:pt x="126987" y="86880"/>
                  </a:lnTo>
                  <a:lnTo>
                    <a:pt x="126949" y="87604"/>
                  </a:lnTo>
                  <a:lnTo>
                    <a:pt x="121805" y="91579"/>
                  </a:lnTo>
                  <a:lnTo>
                    <a:pt x="107797" y="91579"/>
                  </a:lnTo>
                  <a:lnTo>
                    <a:pt x="102806" y="86880"/>
                  </a:lnTo>
                  <a:lnTo>
                    <a:pt x="102806" y="38011"/>
                  </a:lnTo>
                  <a:lnTo>
                    <a:pt x="107797" y="33299"/>
                  </a:lnTo>
                  <a:lnTo>
                    <a:pt x="121805" y="33299"/>
                  </a:lnTo>
                  <a:lnTo>
                    <a:pt x="126949" y="37439"/>
                  </a:lnTo>
                  <a:lnTo>
                    <a:pt x="127228" y="43294"/>
                  </a:lnTo>
                  <a:lnTo>
                    <a:pt x="127228" y="30581"/>
                  </a:lnTo>
                  <a:lnTo>
                    <a:pt x="123088" y="26581"/>
                  </a:lnTo>
                  <a:lnTo>
                    <a:pt x="117525" y="23456"/>
                  </a:lnTo>
                  <a:lnTo>
                    <a:pt x="110375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39" y="43294"/>
                  </a:lnTo>
                  <a:lnTo>
                    <a:pt x="90639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75" y="101447"/>
                  </a:lnTo>
                  <a:lnTo>
                    <a:pt x="117525" y="101447"/>
                  </a:lnTo>
                  <a:lnTo>
                    <a:pt x="123088" y="98298"/>
                  </a:lnTo>
                  <a:lnTo>
                    <a:pt x="127228" y="94310"/>
                  </a:lnTo>
                  <a:lnTo>
                    <a:pt x="127228" y="100317"/>
                  </a:lnTo>
                  <a:lnTo>
                    <a:pt x="139382" y="100317"/>
                  </a:lnTo>
                  <a:lnTo>
                    <a:pt x="139382" y="94310"/>
                  </a:lnTo>
                  <a:lnTo>
                    <a:pt x="139382" y="91579"/>
                  </a:lnTo>
                  <a:lnTo>
                    <a:pt x="139382" y="33299"/>
                  </a:lnTo>
                  <a:lnTo>
                    <a:pt x="139382" y="30581"/>
                  </a:lnTo>
                  <a:lnTo>
                    <a:pt x="139382" y="317"/>
                  </a:lnTo>
                  <a:close/>
                </a:path>
                <a:path w="817879" h="125729">
                  <a:moveTo>
                    <a:pt x="200494" y="72440"/>
                  </a:moveTo>
                  <a:lnTo>
                    <a:pt x="195922" y="65151"/>
                  </a:lnTo>
                  <a:lnTo>
                    <a:pt x="188633" y="61582"/>
                  </a:lnTo>
                  <a:lnTo>
                    <a:pt x="167068" y="51435"/>
                  </a:lnTo>
                  <a:lnTo>
                    <a:pt x="164769" y="47726"/>
                  </a:lnTo>
                  <a:lnTo>
                    <a:pt x="164769" y="37160"/>
                  </a:lnTo>
                  <a:lnTo>
                    <a:pt x="169481" y="33286"/>
                  </a:lnTo>
                  <a:lnTo>
                    <a:pt x="182486" y="33286"/>
                  </a:lnTo>
                  <a:lnTo>
                    <a:pt x="187058" y="37719"/>
                  </a:lnTo>
                  <a:lnTo>
                    <a:pt x="187058" y="48006"/>
                  </a:lnTo>
                  <a:lnTo>
                    <a:pt x="199351" y="48006"/>
                  </a:lnTo>
                  <a:lnTo>
                    <a:pt x="199351" y="45161"/>
                  </a:lnTo>
                  <a:lnTo>
                    <a:pt x="197637" y="36283"/>
                  </a:lnTo>
                  <a:lnTo>
                    <a:pt x="192849" y="29425"/>
                  </a:lnTo>
                  <a:lnTo>
                    <a:pt x="185483" y="25006"/>
                  </a:lnTo>
                  <a:lnTo>
                    <a:pt x="176060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62" y="35737"/>
                  </a:lnTo>
                  <a:lnTo>
                    <a:pt x="153060" y="44297"/>
                  </a:lnTo>
                  <a:lnTo>
                    <a:pt x="153060" y="52578"/>
                  </a:lnTo>
                  <a:lnTo>
                    <a:pt x="157340" y="59728"/>
                  </a:lnTo>
                  <a:lnTo>
                    <a:pt x="164630" y="63436"/>
                  </a:lnTo>
                  <a:lnTo>
                    <a:pt x="182486" y="71729"/>
                  </a:lnTo>
                  <a:lnTo>
                    <a:pt x="186486" y="73723"/>
                  </a:lnTo>
                  <a:lnTo>
                    <a:pt x="188772" y="77292"/>
                  </a:lnTo>
                  <a:lnTo>
                    <a:pt x="188772" y="87731"/>
                  </a:lnTo>
                  <a:lnTo>
                    <a:pt x="183629" y="91567"/>
                  </a:lnTo>
                  <a:lnTo>
                    <a:pt x="169481" y="91567"/>
                  </a:lnTo>
                  <a:lnTo>
                    <a:pt x="164490" y="87172"/>
                  </a:lnTo>
                  <a:lnTo>
                    <a:pt x="164490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25" y="99885"/>
                  </a:lnTo>
                  <a:lnTo>
                    <a:pt x="176631" y="101447"/>
                  </a:lnTo>
                  <a:lnTo>
                    <a:pt x="186207" y="99961"/>
                  </a:lnTo>
                  <a:lnTo>
                    <a:pt x="193763" y="95770"/>
                  </a:lnTo>
                  <a:lnTo>
                    <a:pt x="198716" y="89268"/>
                  </a:lnTo>
                  <a:lnTo>
                    <a:pt x="200494" y="80873"/>
                  </a:lnTo>
                  <a:lnTo>
                    <a:pt x="200494" y="72440"/>
                  </a:lnTo>
                  <a:close/>
                </a:path>
                <a:path w="817879" h="125729">
                  <a:moveTo>
                    <a:pt x="261467" y="45440"/>
                  </a:moveTo>
                  <a:lnTo>
                    <a:pt x="259638" y="36461"/>
                  </a:lnTo>
                  <a:lnTo>
                    <a:pt x="254533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49" y="29514"/>
                  </a:lnTo>
                  <a:lnTo>
                    <a:pt x="213880" y="36461"/>
                  </a:lnTo>
                  <a:lnTo>
                    <a:pt x="212026" y="45440"/>
                  </a:lnTo>
                  <a:lnTo>
                    <a:pt x="212026" y="79451"/>
                  </a:lnTo>
                  <a:lnTo>
                    <a:pt x="213880" y="88430"/>
                  </a:lnTo>
                  <a:lnTo>
                    <a:pt x="219049" y="95377"/>
                  </a:lnTo>
                  <a:lnTo>
                    <a:pt x="226923" y="99860"/>
                  </a:lnTo>
                  <a:lnTo>
                    <a:pt x="236893" y="101447"/>
                  </a:lnTo>
                  <a:lnTo>
                    <a:pt x="246761" y="99860"/>
                  </a:lnTo>
                  <a:lnTo>
                    <a:pt x="254533" y="95377"/>
                  </a:lnTo>
                  <a:lnTo>
                    <a:pt x="259638" y="88430"/>
                  </a:lnTo>
                  <a:lnTo>
                    <a:pt x="261467" y="79451"/>
                  </a:lnTo>
                  <a:lnTo>
                    <a:pt x="261467" y="74879"/>
                  </a:lnTo>
                  <a:lnTo>
                    <a:pt x="249313" y="74879"/>
                  </a:lnTo>
                  <a:lnTo>
                    <a:pt x="249313" y="87312"/>
                  </a:lnTo>
                  <a:lnTo>
                    <a:pt x="244030" y="91579"/>
                  </a:lnTo>
                  <a:lnTo>
                    <a:pt x="229463" y="91579"/>
                  </a:lnTo>
                  <a:lnTo>
                    <a:pt x="224320" y="87312"/>
                  </a:lnTo>
                  <a:lnTo>
                    <a:pt x="224320" y="37592"/>
                  </a:lnTo>
                  <a:lnTo>
                    <a:pt x="229463" y="33299"/>
                  </a:lnTo>
                  <a:lnTo>
                    <a:pt x="244030" y="33299"/>
                  </a:lnTo>
                  <a:lnTo>
                    <a:pt x="249313" y="37592"/>
                  </a:lnTo>
                  <a:lnTo>
                    <a:pt x="249313" y="44297"/>
                  </a:lnTo>
                  <a:lnTo>
                    <a:pt x="249313" y="50012"/>
                  </a:lnTo>
                  <a:lnTo>
                    <a:pt x="261467" y="50012"/>
                  </a:lnTo>
                  <a:lnTo>
                    <a:pt x="261467" y="45440"/>
                  </a:lnTo>
                  <a:close/>
                </a:path>
                <a:path w="817879" h="125729">
                  <a:moveTo>
                    <a:pt x="323151" y="24587"/>
                  </a:moveTo>
                  <a:lnTo>
                    <a:pt x="310997" y="24587"/>
                  </a:lnTo>
                  <a:lnTo>
                    <a:pt x="310997" y="87591"/>
                  </a:lnTo>
                  <a:lnTo>
                    <a:pt x="305854" y="91567"/>
                  </a:lnTo>
                  <a:lnTo>
                    <a:pt x="291566" y="91567"/>
                  </a:lnTo>
                  <a:lnTo>
                    <a:pt x="286575" y="87731"/>
                  </a:lnTo>
                  <a:lnTo>
                    <a:pt x="286575" y="24587"/>
                  </a:lnTo>
                  <a:lnTo>
                    <a:pt x="274281" y="24587"/>
                  </a:lnTo>
                  <a:lnTo>
                    <a:pt x="274281" y="81737"/>
                  </a:lnTo>
                  <a:lnTo>
                    <a:pt x="275755" y="90068"/>
                  </a:lnTo>
                  <a:lnTo>
                    <a:pt x="279831" y="96253"/>
                  </a:lnTo>
                  <a:lnTo>
                    <a:pt x="286029" y="100114"/>
                  </a:lnTo>
                  <a:lnTo>
                    <a:pt x="293852" y="101447"/>
                  </a:lnTo>
                  <a:lnTo>
                    <a:pt x="301142" y="101447"/>
                  </a:lnTo>
                  <a:lnTo>
                    <a:pt x="306857" y="98298"/>
                  </a:lnTo>
                  <a:lnTo>
                    <a:pt x="310997" y="94297"/>
                  </a:lnTo>
                  <a:lnTo>
                    <a:pt x="310997" y="100304"/>
                  </a:lnTo>
                  <a:lnTo>
                    <a:pt x="323151" y="100304"/>
                  </a:lnTo>
                  <a:lnTo>
                    <a:pt x="323151" y="24587"/>
                  </a:lnTo>
                  <a:close/>
                </a:path>
                <a:path w="817879" h="125729">
                  <a:moveTo>
                    <a:pt x="381114" y="24587"/>
                  </a:moveTo>
                  <a:lnTo>
                    <a:pt x="336397" y="24587"/>
                  </a:lnTo>
                  <a:lnTo>
                    <a:pt x="336397" y="34429"/>
                  </a:lnTo>
                  <a:lnTo>
                    <a:pt x="366826" y="34429"/>
                  </a:lnTo>
                  <a:lnTo>
                    <a:pt x="335978" y="92443"/>
                  </a:lnTo>
                  <a:lnTo>
                    <a:pt x="335978" y="100304"/>
                  </a:lnTo>
                  <a:lnTo>
                    <a:pt x="380974" y="100304"/>
                  </a:lnTo>
                  <a:lnTo>
                    <a:pt x="380974" y="90436"/>
                  </a:lnTo>
                  <a:lnTo>
                    <a:pt x="350253" y="90436"/>
                  </a:lnTo>
                  <a:lnTo>
                    <a:pt x="381114" y="32448"/>
                  </a:lnTo>
                  <a:lnTo>
                    <a:pt x="381114" y="24587"/>
                  </a:lnTo>
                  <a:close/>
                </a:path>
                <a:path w="817879" h="125729">
                  <a:moveTo>
                    <a:pt x="442798" y="43154"/>
                  </a:moveTo>
                  <a:lnTo>
                    <a:pt x="441337" y="34836"/>
                  </a:lnTo>
                  <a:lnTo>
                    <a:pt x="440347" y="33299"/>
                  </a:lnTo>
                  <a:lnTo>
                    <a:pt x="438569" y="30581"/>
                  </a:lnTo>
                  <a:lnTo>
                    <a:pt x="437299" y="28638"/>
                  </a:lnTo>
                  <a:lnTo>
                    <a:pt x="431101" y="24777"/>
                  </a:lnTo>
                  <a:lnTo>
                    <a:pt x="423227" y="23444"/>
                  </a:lnTo>
                  <a:lnTo>
                    <a:pt x="415950" y="23444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41" y="304"/>
                  </a:lnTo>
                  <a:lnTo>
                    <a:pt x="393941" y="100304"/>
                  </a:lnTo>
                  <a:lnTo>
                    <a:pt x="406222" y="100304"/>
                  </a:lnTo>
                  <a:lnTo>
                    <a:pt x="406222" y="94449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01" y="100114"/>
                  </a:lnTo>
                  <a:lnTo>
                    <a:pt x="437299" y="96253"/>
                  </a:lnTo>
                  <a:lnTo>
                    <a:pt x="438467" y="94449"/>
                  </a:lnTo>
                  <a:lnTo>
                    <a:pt x="440359" y="91567"/>
                  </a:lnTo>
                  <a:lnTo>
                    <a:pt x="441337" y="90068"/>
                  </a:lnTo>
                  <a:lnTo>
                    <a:pt x="441731" y="87858"/>
                  </a:lnTo>
                  <a:lnTo>
                    <a:pt x="430479" y="87858"/>
                  </a:lnTo>
                  <a:lnTo>
                    <a:pt x="425653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30479" y="87858"/>
                  </a:lnTo>
                  <a:lnTo>
                    <a:pt x="430657" y="87731"/>
                  </a:lnTo>
                  <a:lnTo>
                    <a:pt x="406361" y="87731"/>
                  </a:lnTo>
                  <a:lnTo>
                    <a:pt x="406222" y="81737"/>
                  </a:lnTo>
                  <a:lnTo>
                    <a:pt x="406222" y="43154"/>
                  </a:lnTo>
                  <a:lnTo>
                    <a:pt x="406374" y="37160"/>
                  </a:lnTo>
                  <a:lnTo>
                    <a:pt x="411518" y="33299"/>
                  </a:lnTo>
                  <a:lnTo>
                    <a:pt x="425653" y="33299"/>
                  </a:lnTo>
                  <a:lnTo>
                    <a:pt x="430657" y="37160"/>
                  </a:lnTo>
                  <a:lnTo>
                    <a:pt x="430657" y="87731"/>
                  </a:lnTo>
                  <a:lnTo>
                    <a:pt x="441744" y="87731"/>
                  </a:lnTo>
                  <a:lnTo>
                    <a:pt x="442798" y="81737"/>
                  </a:lnTo>
                  <a:lnTo>
                    <a:pt x="442798" y="43154"/>
                  </a:lnTo>
                  <a:close/>
                </a:path>
                <a:path w="817879" h="125729">
                  <a:moveTo>
                    <a:pt x="505193" y="45440"/>
                  </a:moveTo>
                  <a:lnTo>
                    <a:pt x="503364" y="36461"/>
                  </a:lnTo>
                  <a:lnTo>
                    <a:pt x="501040" y="33299"/>
                  </a:lnTo>
                  <a:lnTo>
                    <a:pt x="498271" y="29514"/>
                  </a:lnTo>
                  <a:lnTo>
                    <a:pt x="493039" y="26504"/>
                  </a:lnTo>
                  <a:lnTo>
                    <a:pt x="493039" y="37592"/>
                  </a:lnTo>
                  <a:lnTo>
                    <a:pt x="493039" y="57010"/>
                  </a:lnTo>
                  <a:lnTo>
                    <a:pt x="468045" y="57010"/>
                  </a:lnTo>
                  <a:lnTo>
                    <a:pt x="468045" y="37592"/>
                  </a:lnTo>
                  <a:lnTo>
                    <a:pt x="473189" y="33299"/>
                  </a:lnTo>
                  <a:lnTo>
                    <a:pt x="487756" y="33299"/>
                  </a:lnTo>
                  <a:lnTo>
                    <a:pt x="493039" y="37592"/>
                  </a:lnTo>
                  <a:lnTo>
                    <a:pt x="493039" y="26504"/>
                  </a:lnTo>
                  <a:lnTo>
                    <a:pt x="490486" y="25031"/>
                  </a:lnTo>
                  <a:lnTo>
                    <a:pt x="480618" y="23444"/>
                  </a:lnTo>
                  <a:lnTo>
                    <a:pt x="470649" y="25031"/>
                  </a:lnTo>
                  <a:lnTo>
                    <a:pt x="462775" y="29514"/>
                  </a:lnTo>
                  <a:lnTo>
                    <a:pt x="457606" y="36461"/>
                  </a:lnTo>
                  <a:lnTo>
                    <a:pt x="455752" y="45440"/>
                  </a:lnTo>
                  <a:lnTo>
                    <a:pt x="455752" y="79451"/>
                  </a:lnTo>
                  <a:lnTo>
                    <a:pt x="457606" y="88430"/>
                  </a:lnTo>
                  <a:lnTo>
                    <a:pt x="462775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71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193" y="79451"/>
                  </a:lnTo>
                  <a:lnTo>
                    <a:pt x="505193" y="76720"/>
                  </a:lnTo>
                  <a:lnTo>
                    <a:pt x="493039" y="76720"/>
                  </a:lnTo>
                  <a:lnTo>
                    <a:pt x="493039" y="87312"/>
                  </a:lnTo>
                  <a:lnTo>
                    <a:pt x="487756" y="91579"/>
                  </a:lnTo>
                  <a:lnTo>
                    <a:pt x="473189" y="91579"/>
                  </a:lnTo>
                  <a:lnTo>
                    <a:pt x="468045" y="87312"/>
                  </a:lnTo>
                  <a:lnTo>
                    <a:pt x="468045" y="67017"/>
                  </a:lnTo>
                  <a:lnTo>
                    <a:pt x="505193" y="67017"/>
                  </a:lnTo>
                  <a:lnTo>
                    <a:pt x="505193" y="57010"/>
                  </a:lnTo>
                  <a:lnTo>
                    <a:pt x="505193" y="45440"/>
                  </a:lnTo>
                  <a:close/>
                </a:path>
                <a:path w="817879" h="125729">
                  <a:moveTo>
                    <a:pt x="568731" y="100304"/>
                  </a:moveTo>
                  <a:lnTo>
                    <a:pt x="543153" y="61163"/>
                  </a:lnTo>
                  <a:lnTo>
                    <a:pt x="566445" y="24587"/>
                  </a:lnTo>
                  <a:lnTo>
                    <a:pt x="552881" y="24587"/>
                  </a:lnTo>
                  <a:lnTo>
                    <a:pt x="530580" y="60439"/>
                  </a:lnTo>
                  <a:lnTo>
                    <a:pt x="530580" y="304"/>
                  </a:lnTo>
                  <a:lnTo>
                    <a:pt x="518299" y="304"/>
                  </a:lnTo>
                  <a:lnTo>
                    <a:pt x="518299" y="100304"/>
                  </a:lnTo>
                  <a:lnTo>
                    <a:pt x="530580" y="100304"/>
                  </a:lnTo>
                  <a:lnTo>
                    <a:pt x="530580" y="61861"/>
                  </a:lnTo>
                  <a:lnTo>
                    <a:pt x="555155" y="100304"/>
                  </a:lnTo>
                  <a:lnTo>
                    <a:pt x="568731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392" y="72440"/>
                  </a:moveTo>
                  <a:lnTo>
                    <a:pt x="645820" y="65151"/>
                  </a:lnTo>
                  <a:lnTo>
                    <a:pt x="638530" y="61582"/>
                  </a:lnTo>
                  <a:lnTo>
                    <a:pt x="616966" y="51435"/>
                  </a:lnTo>
                  <a:lnTo>
                    <a:pt x="614667" y="47726"/>
                  </a:lnTo>
                  <a:lnTo>
                    <a:pt x="614667" y="37160"/>
                  </a:lnTo>
                  <a:lnTo>
                    <a:pt x="619391" y="33286"/>
                  </a:lnTo>
                  <a:lnTo>
                    <a:pt x="632383" y="33286"/>
                  </a:lnTo>
                  <a:lnTo>
                    <a:pt x="636955" y="37719"/>
                  </a:lnTo>
                  <a:lnTo>
                    <a:pt x="636955" y="48006"/>
                  </a:lnTo>
                  <a:lnTo>
                    <a:pt x="649249" y="48006"/>
                  </a:lnTo>
                  <a:lnTo>
                    <a:pt x="649249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712" y="24942"/>
                  </a:lnTo>
                  <a:lnTo>
                    <a:pt x="609434" y="29159"/>
                  </a:lnTo>
                  <a:lnTo>
                    <a:pt x="604672" y="35737"/>
                  </a:lnTo>
                  <a:lnTo>
                    <a:pt x="602957" y="44297"/>
                  </a:lnTo>
                  <a:lnTo>
                    <a:pt x="602957" y="52578"/>
                  </a:lnTo>
                  <a:lnTo>
                    <a:pt x="607237" y="59728"/>
                  </a:lnTo>
                  <a:lnTo>
                    <a:pt x="614540" y="63436"/>
                  </a:lnTo>
                  <a:lnTo>
                    <a:pt x="632383" y="71729"/>
                  </a:lnTo>
                  <a:lnTo>
                    <a:pt x="636384" y="73723"/>
                  </a:lnTo>
                  <a:lnTo>
                    <a:pt x="638670" y="77292"/>
                  </a:lnTo>
                  <a:lnTo>
                    <a:pt x="638670" y="87731"/>
                  </a:lnTo>
                  <a:lnTo>
                    <a:pt x="633526" y="91567"/>
                  </a:lnTo>
                  <a:lnTo>
                    <a:pt x="619391" y="91567"/>
                  </a:lnTo>
                  <a:lnTo>
                    <a:pt x="614387" y="87172"/>
                  </a:lnTo>
                  <a:lnTo>
                    <a:pt x="614387" y="76860"/>
                  </a:lnTo>
                  <a:lnTo>
                    <a:pt x="602107" y="76860"/>
                  </a:lnTo>
                  <a:lnTo>
                    <a:pt x="602107" y="79730"/>
                  </a:lnTo>
                  <a:lnTo>
                    <a:pt x="603897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29" y="101447"/>
                  </a:lnTo>
                  <a:lnTo>
                    <a:pt x="636104" y="99961"/>
                  </a:lnTo>
                  <a:lnTo>
                    <a:pt x="643661" y="95770"/>
                  </a:lnTo>
                  <a:lnTo>
                    <a:pt x="648614" y="89268"/>
                  </a:lnTo>
                  <a:lnTo>
                    <a:pt x="650392" y="80873"/>
                  </a:lnTo>
                  <a:lnTo>
                    <a:pt x="650392" y="72440"/>
                  </a:lnTo>
                  <a:close/>
                </a:path>
                <a:path w="817879" h="125729">
                  <a:moveTo>
                    <a:pt x="696518" y="24587"/>
                  </a:moveTo>
                  <a:lnTo>
                    <a:pt x="681799" y="24587"/>
                  </a:lnTo>
                  <a:lnTo>
                    <a:pt x="681799" y="8293"/>
                  </a:lnTo>
                  <a:lnTo>
                    <a:pt x="669658" y="8293"/>
                  </a:lnTo>
                  <a:lnTo>
                    <a:pt x="669658" y="24587"/>
                  </a:lnTo>
                  <a:lnTo>
                    <a:pt x="656361" y="24587"/>
                  </a:lnTo>
                  <a:lnTo>
                    <a:pt x="656361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07" y="89763"/>
                  </a:lnTo>
                  <a:lnTo>
                    <a:pt x="675563" y="95402"/>
                  </a:lnTo>
                  <a:lnTo>
                    <a:pt x="682256" y="99021"/>
                  </a:lnTo>
                  <a:lnTo>
                    <a:pt x="690803" y="100304"/>
                  </a:lnTo>
                  <a:lnTo>
                    <a:pt x="696518" y="100304"/>
                  </a:lnTo>
                  <a:lnTo>
                    <a:pt x="696518" y="90436"/>
                  </a:lnTo>
                  <a:lnTo>
                    <a:pt x="685507" y="90436"/>
                  </a:lnTo>
                  <a:lnTo>
                    <a:pt x="681799" y="87439"/>
                  </a:lnTo>
                  <a:lnTo>
                    <a:pt x="681799" y="34429"/>
                  </a:lnTo>
                  <a:lnTo>
                    <a:pt x="696518" y="34429"/>
                  </a:lnTo>
                  <a:lnTo>
                    <a:pt x="696518" y="24587"/>
                  </a:lnTo>
                  <a:close/>
                </a:path>
                <a:path w="817879" h="125729">
                  <a:moveTo>
                    <a:pt x="754494" y="45440"/>
                  </a:moveTo>
                  <a:lnTo>
                    <a:pt x="752690" y="36461"/>
                  </a:lnTo>
                  <a:lnTo>
                    <a:pt x="750404" y="33299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38" y="23444"/>
                  </a:lnTo>
                  <a:lnTo>
                    <a:pt x="720598" y="25031"/>
                  </a:lnTo>
                  <a:lnTo>
                    <a:pt x="712965" y="29514"/>
                  </a:lnTo>
                  <a:lnTo>
                    <a:pt x="707986" y="36461"/>
                  </a:lnTo>
                  <a:lnTo>
                    <a:pt x="706196" y="45440"/>
                  </a:lnTo>
                  <a:lnTo>
                    <a:pt x="706196" y="49149"/>
                  </a:lnTo>
                  <a:lnTo>
                    <a:pt x="718337" y="49149"/>
                  </a:lnTo>
                  <a:lnTo>
                    <a:pt x="718337" y="37592"/>
                  </a:lnTo>
                  <a:lnTo>
                    <a:pt x="723341" y="33299"/>
                  </a:lnTo>
                  <a:lnTo>
                    <a:pt x="737196" y="33299"/>
                  </a:lnTo>
                  <a:lnTo>
                    <a:pt x="742340" y="37592"/>
                  </a:lnTo>
                  <a:lnTo>
                    <a:pt x="742340" y="55587"/>
                  </a:lnTo>
                  <a:lnTo>
                    <a:pt x="742340" y="65430"/>
                  </a:lnTo>
                  <a:lnTo>
                    <a:pt x="742340" y="87591"/>
                  </a:lnTo>
                  <a:lnTo>
                    <a:pt x="736625" y="91579"/>
                  </a:lnTo>
                  <a:lnTo>
                    <a:pt x="722337" y="91579"/>
                  </a:lnTo>
                  <a:lnTo>
                    <a:pt x="717765" y="88011"/>
                  </a:lnTo>
                  <a:lnTo>
                    <a:pt x="717765" y="70307"/>
                  </a:lnTo>
                  <a:lnTo>
                    <a:pt x="722337" y="66598"/>
                  </a:lnTo>
                  <a:lnTo>
                    <a:pt x="742340" y="65430"/>
                  </a:lnTo>
                  <a:lnTo>
                    <a:pt x="742340" y="55587"/>
                  </a:lnTo>
                  <a:lnTo>
                    <a:pt x="705624" y="76860"/>
                  </a:lnTo>
                  <a:lnTo>
                    <a:pt x="705624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76" y="101447"/>
                  </a:lnTo>
                  <a:lnTo>
                    <a:pt x="732193" y="101447"/>
                  </a:lnTo>
                  <a:lnTo>
                    <a:pt x="738060" y="98158"/>
                  </a:lnTo>
                  <a:lnTo>
                    <a:pt x="742340" y="94030"/>
                  </a:lnTo>
                  <a:lnTo>
                    <a:pt x="742340" y="100304"/>
                  </a:lnTo>
                  <a:lnTo>
                    <a:pt x="754494" y="100304"/>
                  </a:lnTo>
                  <a:lnTo>
                    <a:pt x="754494" y="94030"/>
                  </a:lnTo>
                  <a:lnTo>
                    <a:pt x="754494" y="91579"/>
                  </a:lnTo>
                  <a:lnTo>
                    <a:pt x="754494" y="65430"/>
                  </a:lnTo>
                  <a:lnTo>
                    <a:pt x="754494" y="45440"/>
                  </a:lnTo>
                  <a:close/>
                </a:path>
                <a:path w="817879" h="125729">
                  <a:moveTo>
                    <a:pt x="817740" y="43154"/>
                  </a:moveTo>
                  <a:lnTo>
                    <a:pt x="816292" y="34836"/>
                  </a:lnTo>
                  <a:lnTo>
                    <a:pt x="812241" y="28638"/>
                  </a:lnTo>
                  <a:lnTo>
                    <a:pt x="806056" y="24777"/>
                  </a:lnTo>
                  <a:lnTo>
                    <a:pt x="798182" y="23444"/>
                  </a:lnTo>
                  <a:lnTo>
                    <a:pt x="790905" y="23444"/>
                  </a:lnTo>
                  <a:lnTo>
                    <a:pt x="785177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96" y="24587"/>
                  </a:lnTo>
                  <a:lnTo>
                    <a:pt x="768896" y="100304"/>
                  </a:lnTo>
                  <a:lnTo>
                    <a:pt x="781177" y="100304"/>
                  </a:lnTo>
                  <a:lnTo>
                    <a:pt x="781177" y="37299"/>
                  </a:lnTo>
                  <a:lnTo>
                    <a:pt x="786320" y="33299"/>
                  </a:lnTo>
                  <a:lnTo>
                    <a:pt x="800608" y="33299"/>
                  </a:lnTo>
                  <a:lnTo>
                    <a:pt x="805599" y="37160"/>
                  </a:lnTo>
                  <a:lnTo>
                    <a:pt x="805599" y="100304"/>
                  </a:lnTo>
                  <a:lnTo>
                    <a:pt x="817740" y="100304"/>
                  </a:lnTo>
                  <a:lnTo>
                    <a:pt x="817740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6214252" y="8521952"/>
            <a:ext cx="963930" cy="240665"/>
            <a:chOff x="6214252" y="8521952"/>
            <a:chExt cx="963930" cy="240665"/>
          </a:xfrm>
        </p:grpSpPr>
        <p:pic>
          <p:nvPicPr>
            <p:cNvPr id="41" name="object 4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14252" y="8521952"/>
              <a:ext cx="234236" cy="23423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87904" y="8538567"/>
              <a:ext cx="690109" cy="223450"/>
            </a:xfrm>
            <a:prstGeom prst="rect">
              <a:avLst/>
            </a:prstGeom>
          </p:spPr>
        </p:pic>
      </p:grpSp>
      <p:sp>
        <p:nvSpPr>
          <p:cNvPr id="43" name="object 43" descr=""/>
          <p:cNvSpPr/>
          <p:nvPr/>
        </p:nvSpPr>
        <p:spPr>
          <a:xfrm>
            <a:off x="965466" y="8591067"/>
            <a:ext cx="852805" cy="122555"/>
          </a:xfrm>
          <a:custGeom>
            <a:avLst/>
            <a:gdLst/>
            <a:ahLst/>
            <a:cxnLst/>
            <a:rect l="l" t="t" r="r" b="b"/>
            <a:pathLst>
              <a:path w="852805" h="122554">
                <a:moveTo>
                  <a:pt x="87147" y="16306"/>
                </a:moveTo>
                <a:lnTo>
                  <a:pt x="75006" y="16306"/>
                </a:lnTo>
                <a:lnTo>
                  <a:pt x="61429" y="69875"/>
                </a:lnTo>
                <a:lnTo>
                  <a:pt x="48285" y="16306"/>
                </a:lnTo>
                <a:lnTo>
                  <a:pt x="38862" y="16306"/>
                </a:lnTo>
                <a:lnTo>
                  <a:pt x="25717" y="69875"/>
                </a:lnTo>
                <a:lnTo>
                  <a:pt x="12141" y="16306"/>
                </a:lnTo>
                <a:lnTo>
                  <a:pt x="0" y="16306"/>
                </a:lnTo>
                <a:lnTo>
                  <a:pt x="20281" y="92024"/>
                </a:lnTo>
                <a:lnTo>
                  <a:pt x="30429" y="92024"/>
                </a:lnTo>
                <a:lnTo>
                  <a:pt x="43573" y="39446"/>
                </a:lnTo>
                <a:lnTo>
                  <a:pt x="56857" y="92024"/>
                </a:lnTo>
                <a:lnTo>
                  <a:pt x="67005" y="92024"/>
                </a:lnTo>
                <a:lnTo>
                  <a:pt x="87147" y="16306"/>
                </a:lnTo>
                <a:close/>
              </a:path>
              <a:path w="852805" h="122554">
                <a:moveTo>
                  <a:pt x="176237" y="16306"/>
                </a:moveTo>
                <a:lnTo>
                  <a:pt x="164096" y="16306"/>
                </a:lnTo>
                <a:lnTo>
                  <a:pt x="150520" y="69875"/>
                </a:lnTo>
                <a:lnTo>
                  <a:pt x="137375" y="16306"/>
                </a:lnTo>
                <a:lnTo>
                  <a:pt x="127952" y="16306"/>
                </a:lnTo>
                <a:lnTo>
                  <a:pt x="114808" y="69875"/>
                </a:lnTo>
                <a:lnTo>
                  <a:pt x="101231" y="16306"/>
                </a:lnTo>
                <a:lnTo>
                  <a:pt x="89090" y="16306"/>
                </a:lnTo>
                <a:lnTo>
                  <a:pt x="109385" y="92024"/>
                </a:lnTo>
                <a:lnTo>
                  <a:pt x="119519" y="92024"/>
                </a:lnTo>
                <a:lnTo>
                  <a:pt x="132664" y="39446"/>
                </a:lnTo>
                <a:lnTo>
                  <a:pt x="145948" y="92024"/>
                </a:lnTo>
                <a:lnTo>
                  <a:pt x="156095" y="92024"/>
                </a:lnTo>
                <a:lnTo>
                  <a:pt x="176237" y="16306"/>
                </a:lnTo>
                <a:close/>
              </a:path>
              <a:path w="852805" h="122554">
                <a:moveTo>
                  <a:pt x="265341" y="16306"/>
                </a:moveTo>
                <a:lnTo>
                  <a:pt x="253199" y="16306"/>
                </a:lnTo>
                <a:lnTo>
                  <a:pt x="239623" y="69875"/>
                </a:lnTo>
                <a:lnTo>
                  <a:pt x="226479" y="16306"/>
                </a:lnTo>
                <a:lnTo>
                  <a:pt x="217055" y="16306"/>
                </a:lnTo>
                <a:lnTo>
                  <a:pt x="203911" y="69875"/>
                </a:lnTo>
                <a:lnTo>
                  <a:pt x="190334" y="16306"/>
                </a:lnTo>
                <a:lnTo>
                  <a:pt x="178193" y="16306"/>
                </a:lnTo>
                <a:lnTo>
                  <a:pt x="198475" y="92024"/>
                </a:lnTo>
                <a:lnTo>
                  <a:pt x="208622" y="92024"/>
                </a:lnTo>
                <a:lnTo>
                  <a:pt x="221767" y="39446"/>
                </a:lnTo>
                <a:lnTo>
                  <a:pt x="235051" y="92024"/>
                </a:lnTo>
                <a:lnTo>
                  <a:pt x="245198" y="92024"/>
                </a:lnTo>
                <a:lnTo>
                  <a:pt x="265341" y="16306"/>
                </a:lnTo>
                <a:close/>
              </a:path>
              <a:path w="852805" h="122554">
                <a:moveTo>
                  <a:pt x="278866" y="76149"/>
                </a:moveTo>
                <a:lnTo>
                  <a:pt x="265150" y="76149"/>
                </a:lnTo>
                <a:lnTo>
                  <a:pt x="265150" y="92011"/>
                </a:lnTo>
                <a:lnTo>
                  <a:pt x="278866" y="92011"/>
                </a:lnTo>
                <a:lnTo>
                  <a:pt x="278866" y="76149"/>
                </a:lnTo>
                <a:close/>
              </a:path>
              <a:path w="852805" h="122554">
                <a:moveTo>
                  <a:pt x="341274" y="64160"/>
                </a:moveTo>
                <a:lnTo>
                  <a:pt x="336702" y="56870"/>
                </a:lnTo>
                <a:lnTo>
                  <a:pt x="329412" y="53301"/>
                </a:lnTo>
                <a:lnTo>
                  <a:pt x="307835" y="43154"/>
                </a:lnTo>
                <a:lnTo>
                  <a:pt x="305549" y="39446"/>
                </a:lnTo>
                <a:lnTo>
                  <a:pt x="305549" y="28867"/>
                </a:lnTo>
                <a:lnTo>
                  <a:pt x="310273" y="25006"/>
                </a:lnTo>
                <a:lnTo>
                  <a:pt x="323265" y="25006"/>
                </a:lnTo>
                <a:lnTo>
                  <a:pt x="327837" y="29438"/>
                </a:lnTo>
                <a:lnTo>
                  <a:pt x="327837" y="39725"/>
                </a:lnTo>
                <a:lnTo>
                  <a:pt x="340131" y="39725"/>
                </a:lnTo>
                <a:lnTo>
                  <a:pt x="340131" y="36880"/>
                </a:lnTo>
                <a:lnTo>
                  <a:pt x="338429" y="27990"/>
                </a:lnTo>
                <a:lnTo>
                  <a:pt x="333629" y="21145"/>
                </a:lnTo>
                <a:lnTo>
                  <a:pt x="326263" y="16725"/>
                </a:lnTo>
                <a:lnTo>
                  <a:pt x="316839" y="15163"/>
                </a:lnTo>
                <a:lnTo>
                  <a:pt x="307581" y="16649"/>
                </a:lnTo>
                <a:lnTo>
                  <a:pt x="300304" y="20866"/>
                </a:lnTo>
                <a:lnTo>
                  <a:pt x="295554" y="27444"/>
                </a:lnTo>
                <a:lnTo>
                  <a:pt x="293839" y="36017"/>
                </a:lnTo>
                <a:lnTo>
                  <a:pt x="293839" y="44297"/>
                </a:lnTo>
                <a:lnTo>
                  <a:pt x="298119" y="51447"/>
                </a:lnTo>
                <a:lnTo>
                  <a:pt x="305409" y="55156"/>
                </a:lnTo>
                <a:lnTo>
                  <a:pt x="323265" y="63449"/>
                </a:lnTo>
                <a:lnTo>
                  <a:pt x="327266" y="65443"/>
                </a:lnTo>
                <a:lnTo>
                  <a:pt x="329552" y="69011"/>
                </a:lnTo>
                <a:lnTo>
                  <a:pt x="329552" y="79451"/>
                </a:lnTo>
                <a:lnTo>
                  <a:pt x="324408" y="83286"/>
                </a:lnTo>
                <a:lnTo>
                  <a:pt x="310273" y="83286"/>
                </a:lnTo>
                <a:lnTo>
                  <a:pt x="305269" y="78892"/>
                </a:lnTo>
                <a:lnTo>
                  <a:pt x="305269" y="68580"/>
                </a:lnTo>
                <a:lnTo>
                  <a:pt x="292976" y="68580"/>
                </a:lnTo>
                <a:lnTo>
                  <a:pt x="292976" y="71450"/>
                </a:lnTo>
                <a:lnTo>
                  <a:pt x="294767" y="80327"/>
                </a:lnTo>
                <a:lnTo>
                  <a:pt x="299783" y="87185"/>
                </a:lnTo>
                <a:lnTo>
                  <a:pt x="307505" y="91605"/>
                </a:lnTo>
                <a:lnTo>
                  <a:pt x="317411" y="93167"/>
                </a:lnTo>
                <a:lnTo>
                  <a:pt x="326986" y="91681"/>
                </a:lnTo>
                <a:lnTo>
                  <a:pt x="334543" y="87490"/>
                </a:lnTo>
                <a:lnTo>
                  <a:pt x="339496" y="80987"/>
                </a:lnTo>
                <a:lnTo>
                  <a:pt x="341274" y="72593"/>
                </a:lnTo>
                <a:lnTo>
                  <a:pt x="341274" y="64160"/>
                </a:lnTo>
                <a:close/>
              </a:path>
              <a:path w="852805" h="122554">
                <a:moveTo>
                  <a:pt x="387400" y="16306"/>
                </a:moveTo>
                <a:lnTo>
                  <a:pt x="372681" y="16306"/>
                </a:lnTo>
                <a:lnTo>
                  <a:pt x="372681" y="0"/>
                </a:lnTo>
                <a:lnTo>
                  <a:pt x="360527" y="0"/>
                </a:lnTo>
                <a:lnTo>
                  <a:pt x="360527" y="16306"/>
                </a:lnTo>
                <a:lnTo>
                  <a:pt x="347243" y="16306"/>
                </a:lnTo>
                <a:lnTo>
                  <a:pt x="347243" y="26149"/>
                </a:lnTo>
                <a:lnTo>
                  <a:pt x="360527" y="26149"/>
                </a:lnTo>
                <a:lnTo>
                  <a:pt x="360527" y="74155"/>
                </a:lnTo>
                <a:lnTo>
                  <a:pt x="362089" y="81470"/>
                </a:lnTo>
                <a:lnTo>
                  <a:pt x="366445" y="87109"/>
                </a:lnTo>
                <a:lnTo>
                  <a:pt x="373138" y="90741"/>
                </a:lnTo>
                <a:lnTo>
                  <a:pt x="381685" y="92024"/>
                </a:lnTo>
                <a:lnTo>
                  <a:pt x="387400" y="92024"/>
                </a:lnTo>
                <a:lnTo>
                  <a:pt x="387400" y="82156"/>
                </a:lnTo>
                <a:lnTo>
                  <a:pt x="376389" y="82156"/>
                </a:lnTo>
                <a:lnTo>
                  <a:pt x="372681" y="79159"/>
                </a:lnTo>
                <a:lnTo>
                  <a:pt x="372681" y="26149"/>
                </a:lnTo>
                <a:lnTo>
                  <a:pt x="387400" y="26149"/>
                </a:lnTo>
                <a:lnTo>
                  <a:pt x="387400" y="16306"/>
                </a:lnTo>
                <a:close/>
              </a:path>
              <a:path w="852805" h="122554">
                <a:moveTo>
                  <a:pt x="431939" y="15163"/>
                </a:moveTo>
                <a:lnTo>
                  <a:pt x="423519" y="15163"/>
                </a:lnTo>
                <a:lnTo>
                  <a:pt x="416801" y="19456"/>
                </a:lnTo>
                <a:lnTo>
                  <a:pt x="412089" y="24587"/>
                </a:lnTo>
                <a:lnTo>
                  <a:pt x="412089" y="16306"/>
                </a:lnTo>
                <a:lnTo>
                  <a:pt x="399796" y="16306"/>
                </a:lnTo>
                <a:lnTo>
                  <a:pt x="399796" y="92024"/>
                </a:lnTo>
                <a:lnTo>
                  <a:pt x="412089" y="92024"/>
                </a:lnTo>
                <a:lnTo>
                  <a:pt x="412089" y="32004"/>
                </a:lnTo>
                <a:lnTo>
                  <a:pt x="420370" y="25869"/>
                </a:lnTo>
                <a:lnTo>
                  <a:pt x="431939" y="25869"/>
                </a:lnTo>
                <a:lnTo>
                  <a:pt x="431939" y="15163"/>
                </a:lnTo>
                <a:close/>
              </a:path>
              <a:path w="852805" h="122554">
                <a:moveTo>
                  <a:pt x="487934" y="37160"/>
                </a:moveTo>
                <a:lnTo>
                  <a:pt x="486117" y="28181"/>
                </a:lnTo>
                <a:lnTo>
                  <a:pt x="483831" y="25019"/>
                </a:lnTo>
                <a:lnTo>
                  <a:pt x="481101" y="21234"/>
                </a:lnTo>
                <a:lnTo>
                  <a:pt x="473456" y="16751"/>
                </a:lnTo>
                <a:lnTo>
                  <a:pt x="463778" y="15163"/>
                </a:lnTo>
                <a:lnTo>
                  <a:pt x="454037" y="16751"/>
                </a:lnTo>
                <a:lnTo>
                  <a:pt x="446392" y="21234"/>
                </a:lnTo>
                <a:lnTo>
                  <a:pt x="441413" y="28181"/>
                </a:lnTo>
                <a:lnTo>
                  <a:pt x="439635" y="37160"/>
                </a:lnTo>
                <a:lnTo>
                  <a:pt x="439635" y="40868"/>
                </a:lnTo>
                <a:lnTo>
                  <a:pt x="451777" y="40868"/>
                </a:lnTo>
                <a:lnTo>
                  <a:pt x="451777" y="29298"/>
                </a:lnTo>
                <a:lnTo>
                  <a:pt x="456780" y="25019"/>
                </a:lnTo>
                <a:lnTo>
                  <a:pt x="470636" y="25019"/>
                </a:lnTo>
                <a:lnTo>
                  <a:pt x="475780" y="29298"/>
                </a:lnTo>
                <a:lnTo>
                  <a:pt x="475780" y="47307"/>
                </a:lnTo>
                <a:lnTo>
                  <a:pt x="475780" y="57150"/>
                </a:lnTo>
                <a:lnTo>
                  <a:pt x="475780" y="79311"/>
                </a:lnTo>
                <a:lnTo>
                  <a:pt x="470065" y="83299"/>
                </a:lnTo>
                <a:lnTo>
                  <a:pt x="455777" y="83299"/>
                </a:lnTo>
                <a:lnTo>
                  <a:pt x="451205" y="79730"/>
                </a:lnTo>
                <a:lnTo>
                  <a:pt x="451205" y="62026"/>
                </a:lnTo>
                <a:lnTo>
                  <a:pt x="455777" y="58318"/>
                </a:lnTo>
                <a:lnTo>
                  <a:pt x="475780" y="57150"/>
                </a:lnTo>
                <a:lnTo>
                  <a:pt x="475780" y="47307"/>
                </a:lnTo>
                <a:lnTo>
                  <a:pt x="439064" y="68580"/>
                </a:lnTo>
                <a:lnTo>
                  <a:pt x="439064" y="74015"/>
                </a:lnTo>
                <a:lnTo>
                  <a:pt x="440461" y="82130"/>
                </a:lnTo>
                <a:lnTo>
                  <a:pt x="444398" y="88150"/>
                </a:lnTo>
                <a:lnTo>
                  <a:pt x="450456" y="91884"/>
                </a:lnTo>
                <a:lnTo>
                  <a:pt x="458216" y="93167"/>
                </a:lnTo>
                <a:lnTo>
                  <a:pt x="465632" y="93167"/>
                </a:lnTo>
                <a:lnTo>
                  <a:pt x="471500" y="89877"/>
                </a:lnTo>
                <a:lnTo>
                  <a:pt x="475780" y="85750"/>
                </a:lnTo>
                <a:lnTo>
                  <a:pt x="475780" y="92024"/>
                </a:lnTo>
                <a:lnTo>
                  <a:pt x="487934" y="92024"/>
                </a:lnTo>
                <a:lnTo>
                  <a:pt x="487934" y="85750"/>
                </a:lnTo>
                <a:lnTo>
                  <a:pt x="487934" y="83299"/>
                </a:lnTo>
                <a:lnTo>
                  <a:pt x="487934" y="57150"/>
                </a:lnTo>
                <a:lnTo>
                  <a:pt x="487934" y="37160"/>
                </a:lnTo>
                <a:close/>
              </a:path>
              <a:path w="852805" h="122554">
                <a:moveTo>
                  <a:pt x="534746" y="16306"/>
                </a:moveTo>
                <a:lnTo>
                  <a:pt x="520026" y="16306"/>
                </a:lnTo>
                <a:lnTo>
                  <a:pt x="520026" y="0"/>
                </a:lnTo>
                <a:lnTo>
                  <a:pt x="507885" y="0"/>
                </a:lnTo>
                <a:lnTo>
                  <a:pt x="507885" y="16306"/>
                </a:lnTo>
                <a:lnTo>
                  <a:pt x="494588" y="16306"/>
                </a:lnTo>
                <a:lnTo>
                  <a:pt x="494588" y="26149"/>
                </a:lnTo>
                <a:lnTo>
                  <a:pt x="507885" y="26149"/>
                </a:lnTo>
                <a:lnTo>
                  <a:pt x="507885" y="74155"/>
                </a:lnTo>
                <a:lnTo>
                  <a:pt x="509435" y="81470"/>
                </a:lnTo>
                <a:lnTo>
                  <a:pt x="513791" y="87109"/>
                </a:lnTo>
                <a:lnTo>
                  <a:pt x="520484" y="90741"/>
                </a:lnTo>
                <a:lnTo>
                  <a:pt x="529031" y="92024"/>
                </a:lnTo>
                <a:lnTo>
                  <a:pt x="534746" y="92024"/>
                </a:lnTo>
                <a:lnTo>
                  <a:pt x="534746" y="82156"/>
                </a:lnTo>
                <a:lnTo>
                  <a:pt x="523735" y="82156"/>
                </a:lnTo>
                <a:lnTo>
                  <a:pt x="520026" y="79159"/>
                </a:lnTo>
                <a:lnTo>
                  <a:pt x="520026" y="26149"/>
                </a:lnTo>
                <a:lnTo>
                  <a:pt x="534746" y="26149"/>
                </a:lnTo>
                <a:lnTo>
                  <a:pt x="534746" y="16306"/>
                </a:lnTo>
                <a:close/>
              </a:path>
              <a:path w="852805" h="122554">
                <a:moveTo>
                  <a:pt x="594588" y="37160"/>
                </a:moveTo>
                <a:lnTo>
                  <a:pt x="592759" y="28181"/>
                </a:lnTo>
                <a:lnTo>
                  <a:pt x="590435" y="25019"/>
                </a:lnTo>
                <a:lnTo>
                  <a:pt x="587654" y="21234"/>
                </a:lnTo>
                <a:lnTo>
                  <a:pt x="582434" y="18224"/>
                </a:lnTo>
                <a:lnTo>
                  <a:pt x="582434" y="29298"/>
                </a:lnTo>
                <a:lnTo>
                  <a:pt x="582434" y="48729"/>
                </a:lnTo>
                <a:lnTo>
                  <a:pt x="557441" y="48729"/>
                </a:lnTo>
                <a:lnTo>
                  <a:pt x="557441" y="29298"/>
                </a:lnTo>
                <a:lnTo>
                  <a:pt x="562584" y="25019"/>
                </a:lnTo>
                <a:lnTo>
                  <a:pt x="577151" y="25019"/>
                </a:lnTo>
                <a:lnTo>
                  <a:pt x="582434" y="29298"/>
                </a:lnTo>
                <a:lnTo>
                  <a:pt x="582434" y="18224"/>
                </a:lnTo>
                <a:lnTo>
                  <a:pt x="579882" y="16751"/>
                </a:lnTo>
                <a:lnTo>
                  <a:pt x="570014" y="15163"/>
                </a:lnTo>
                <a:lnTo>
                  <a:pt x="560044" y="16751"/>
                </a:lnTo>
                <a:lnTo>
                  <a:pt x="552170" y="21234"/>
                </a:lnTo>
                <a:lnTo>
                  <a:pt x="547001" y="28181"/>
                </a:lnTo>
                <a:lnTo>
                  <a:pt x="545147" y="37160"/>
                </a:lnTo>
                <a:lnTo>
                  <a:pt x="545147" y="71170"/>
                </a:lnTo>
                <a:lnTo>
                  <a:pt x="547001" y="80137"/>
                </a:lnTo>
                <a:lnTo>
                  <a:pt x="552170" y="87083"/>
                </a:lnTo>
                <a:lnTo>
                  <a:pt x="560044" y="91567"/>
                </a:lnTo>
                <a:lnTo>
                  <a:pt x="570014" y="93167"/>
                </a:lnTo>
                <a:lnTo>
                  <a:pt x="579882" y="91567"/>
                </a:lnTo>
                <a:lnTo>
                  <a:pt x="587654" y="87083"/>
                </a:lnTo>
                <a:lnTo>
                  <a:pt x="590448" y="83299"/>
                </a:lnTo>
                <a:lnTo>
                  <a:pt x="592759" y="80137"/>
                </a:lnTo>
                <a:lnTo>
                  <a:pt x="594588" y="71170"/>
                </a:lnTo>
                <a:lnTo>
                  <a:pt x="594588" y="68440"/>
                </a:lnTo>
                <a:lnTo>
                  <a:pt x="582434" y="68440"/>
                </a:lnTo>
                <a:lnTo>
                  <a:pt x="582434" y="79032"/>
                </a:lnTo>
                <a:lnTo>
                  <a:pt x="577151" y="83299"/>
                </a:lnTo>
                <a:lnTo>
                  <a:pt x="562584" y="83299"/>
                </a:lnTo>
                <a:lnTo>
                  <a:pt x="557441" y="79032"/>
                </a:lnTo>
                <a:lnTo>
                  <a:pt x="557441" y="58737"/>
                </a:lnTo>
                <a:lnTo>
                  <a:pt x="594588" y="58737"/>
                </a:lnTo>
                <a:lnTo>
                  <a:pt x="594588" y="48729"/>
                </a:lnTo>
                <a:lnTo>
                  <a:pt x="594588" y="37160"/>
                </a:lnTo>
                <a:close/>
              </a:path>
              <a:path w="852805" h="122554">
                <a:moveTo>
                  <a:pt x="655561" y="16306"/>
                </a:moveTo>
                <a:lnTo>
                  <a:pt x="643420" y="16306"/>
                </a:lnTo>
                <a:lnTo>
                  <a:pt x="643420" y="22301"/>
                </a:lnTo>
                <a:lnTo>
                  <a:pt x="643420" y="29019"/>
                </a:lnTo>
                <a:lnTo>
                  <a:pt x="643420" y="79311"/>
                </a:lnTo>
                <a:lnTo>
                  <a:pt x="638124" y="83286"/>
                </a:lnTo>
                <a:lnTo>
                  <a:pt x="623836" y="83286"/>
                </a:lnTo>
                <a:lnTo>
                  <a:pt x="618985" y="78574"/>
                </a:lnTo>
                <a:lnTo>
                  <a:pt x="618985" y="29730"/>
                </a:lnTo>
                <a:lnTo>
                  <a:pt x="623836" y="25006"/>
                </a:lnTo>
                <a:lnTo>
                  <a:pt x="638124" y="25006"/>
                </a:lnTo>
                <a:lnTo>
                  <a:pt x="643420" y="29019"/>
                </a:lnTo>
                <a:lnTo>
                  <a:pt x="643420" y="22301"/>
                </a:lnTo>
                <a:lnTo>
                  <a:pt x="639267" y="18288"/>
                </a:lnTo>
                <a:lnTo>
                  <a:pt x="633691" y="15163"/>
                </a:lnTo>
                <a:lnTo>
                  <a:pt x="626694" y="15163"/>
                </a:lnTo>
                <a:lnTo>
                  <a:pt x="618566" y="16624"/>
                </a:lnTo>
                <a:lnTo>
                  <a:pt x="612241" y="20789"/>
                </a:lnTo>
                <a:lnTo>
                  <a:pt x="608152" y="27266"/>
                </a:lnTo>
                <a:lnTo>
                  <a:pt x="606691" y="35725"/>
                </a:lnTo>
                <a:lnTo>
                  <a:pt x="606729" y="72872"/>
                </a:lnTo>
                <a:lnTo>
                  <a:pt x="608152" y="81051"/>
                </a:lnTo>
                <a:lnTo>
                  <a:pt x="612241" y="87541"/>
                </a:lnTo>
                <a:lnTo>
                  <a:pt x="618566" y="91694"/>
                </a:lnTo>
                <a:lnTo>
                  <a:pt x="626694" y="93167"/>
                </a:lnTo>
                <a:lnTo>
                  <a:pt x="633691" y="93167"/>
                </a:lnTo>
                <a:lnTo>
                  <a:pt x="639267" y="90017"/>
                </a:lnTo>
                <a:lnTo>
                  <a:pt x="643420" y="86169"/>
                </a:lnTo>
                <a:lnTo>
                  <a:pt x="643420" y="107302"/>
                </a:lnTo>
                <a:lnTo>
                  <a:pt x="638416" y="112166"/>
                </a:lnTo>
                <a:lnTo>
                  <a:pt x="624128" y="112166"/>
                </a:lnTo>
                <a:lnTo>
                  <a:pt x="618985" y="107734"/>
                </a:lnTo>
                <a:lnTo>
                  <a:pt x="618985" y="100152"/>
                </a:lnTo>
                <a:lnTo>
                  <a:pt x="606691" y="100152"/>
                </a:lnTo>
                <a:lnTo>
                  <a:pt x="606691" y="101587"/>
                </a:lnTo>
                <a:lnTo>
                  <a:pt x="608634" y="109905"/>
                </a:lnTo>
                <a:lnTo>
                  <a:pt x="613918" y="116357"/>
                </a:lnTo>
                <a:lnTo>
                  <a:pt x="621703" y="120523"/>
                </a:lnTo>
                <a:lnTo>
                  <a:pt x="631126" y="122008"/>
                </a:lnTo>
                <a:lnTo>
                  <a:pt x="640969" y="120332"/>
                </a:lnTo>
                <a:lnTo>
                  <a:pt x="648703" y="115658"/>
                </a:lnTo>
                <a:lnTo>
                  <a:pt x="651167" y="112166"/>
                </a:lnTo>
                <a:lnTo>
                  <a:pt x="653745" y="108521"/>
                </a:lnTo>
                <a:lnTo>
                  <a:pt x="655561" y="99453"/>
                </a:lnTo>
                <a:lnTo>
                  <a:pt x="655561" y="86169"/>
                </a:lnTo>
                <a:lnTo>
                  <a:pt x="655561" y="83286"/>
                </a:lnTo>
                <a:lnTo>
                  <a:pt x="655561" y="25006"/>
                </a:lnTo>
                <a:lnTo>
                  <a:pt x="655561" y="22301"/>
                </a:lnTo>
                <a:lnTo>
                  <a:pt x="655561" y="16306"/>
                </a:lnTo>
                <a:close/>
              </a:path>
              <a:path w="852805" h="122554">
                <a:moveTo>
                  <a:pt x="720242" y="16306"/>
                </a:moveTo>
                <a:lnTo>
                  <a:pt x="708533" y="16306"/>
                </a:lnTo>
                <a:lnTo>
                  <a:pt x="691807" y="73152"/>
                </a:lnTo>
                <a:lnTo>
                  <a:pt x="675805" y="16306"/>
                </a:lnTo>
                <a:lnTo>
                  <a:pt x="664095" y="16306"/>
                </a:lnTo>
                <a:lnTo>
                  <a:pt x="686092" y="92595"/>
                </a:lnTo>
                <a:lnTo>
                  <a:pt x="677951" y="120599"/>
                </a:lnTo>
                <a:lnTo>
                  <a:pt x="689241" y="120599"/>
                </a:lnTo>
                <a:lnTo>
                  <a:pt x="720242" y="16306"/>
                </a:lnTo>
                <a:close/>
              </a:path>
              <a:path w="852805" h="122554">
                <a:moveTo>
                  <a:pt x="733780" y="76149"/>
                </a:moveTo>
                <a:lnTo>
                  <a:pt x="720064" y="76149"/>
                </a:lnTo>
                <a:lnTo>
                  <a:pt x="720064" y="92011"/>
                </a:lnTo>
                <a:lnTo>
                  <a:pt x="733780" y="92011"/>
                </a:lnTo>
                <a:lnTo>
                  <a:pt x="733780" y="76149"/>
                </a:lnTo>
                <a:close/>
              </a:path>
              <a:path w="852805" h="122554">
                <a:moveTo>
                  <a:pt x="794639" y="16306"/>
                </a:moveTo>
                <a:lnTo>
                  <a:pt x="782485" y="16306"/>
                </a:lnTo>
                <a:lnTo>
                  <a:pt x="782485" y="79311"/>
                </a:lnTo>
                <a:lnTo>
                  <a:pt x="777341" y="83286"/>
                </a:lnTo>
                <a:lnTo>
                  <a:pt x="763054" y="83286"/>
                </a:lnTo>
                <a:lnTo>
                  <a:pt x="758063" y="79451"/>
                </a:lnTo>
                <a:lnTo>
                  <a:pt x="758063" y="16306"/>
                </a:lnTo>
                <a:lnTo>
                  <a:pt x="745769" y="16306"/>
                </a:lnTo>
                <a:lnTo>
                  <a:pt x="745769" y="73444"/>
                </a:lnTo>
                <a:lnTo>
                  <a:pt x="747242" y="81775"/>
                </a:lnTo>
                <a:lnTo>
                  <a:pt x="751319" y="87972"/>
                </a:lnTo>
                <a:lnTo>
                  <a:pt x="757516" y="91833"/>
                </a:lnTo>
                <a:lnTo>
                  <a:pt x="765340" y="93167"/>
                </a:lnTo>
                <a:lnTo>
                  <a:pt x="772629" y="93167"/>
                </a:lnTo>
                <a:lnTo>
                  <a:pt x="778344" y="90017"/>
                </a:lnTo>
                <a:lnTo>
                  <a:pt x="782485" y="86017"/>
                </a:lnTo>
                <a:lnTo>
                  <a:pt x="782485" y="92024"/>
                </a:lnTo>
                <a:lnTo>
                  <a:pt x="794639" y="92024"/>
                </a:lnTo>
                <a:lnTo>
                  <a:pt x="794639" y="16306"/>
                </a:lnTo>
                <a:close/>
              </a:path>
              <a:path w="852805" h="122554">
                <a:moveTo>
                  <a:pt x="852589" y="16306"/>
                </a:moveTo>
                <a:lnTo>
                  <a:pt x="807872" y="16306"/>
                </a:lnTo>
                <a:lnTo>
                  <a:pt x="807872" y="26149"/>
                </a:lnTo>
                <a:lnTo>
                  <a:pt x="838301" y="26149"/>
                </a:lnTo>
                <a:lnTo>
                  <a:pt x="807453" y="84162"/>
                </a:lnTo>
                <a:lnTo>
                  <a:pt x="807453" y="92024"/>
                </a:lnTo>
                <a:lnTo>
                  <a:pt x="852449" y="92024"/>
                </a:lnTo>
                <a:lnTo>
                  <a:pt x="852449" y="82156"/>
                </a:lnTo>
                <a:lnTo>
                  <a:pt x="821728" y="82156"/>
                </a:lnTo>
                <a:lnTo>
                  <a:pt x="852589" y="24168"/>
                </a:lnTo>
                <a:lnTo>
                  <a:pt x="852589" y="16306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70163" y="8526093"/>
            <a:ext cx="230969" cy="229447"/>
          </a:xfrm>
          <a:prstGeom prst="rect">
            <a:avLst/>
          </a:prstGeom>
        </p:spPr>
      </p:pic>
      <p:sp>
        <p:nvSpPr>
          <p:cNvPr id="45" name="object 45" descr=""/>
          <p:cNvSpPr txBox="1"/>
          <p:nvPr/>
        </p:nvSpPr>
        <p:spPr>
          <a:xfrm>
            <a:off x="7871945" y="608109"/>
            <a:ext cx="2399030" cy="730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">
              <a:lnSpc>
                <a:spcPts val="2760"/>
              </a:lnSpc>
              <a:spcBef>
                <a:spcPts val="130"/>
              </a:spcBef>
            </a:pPr>
            <a:r>
              <a:rPr dirty="0" sz="2450" spc="135" b="1">
                <a:solidFill>
                  <a:srgbClr val="FFFFFF"/>
                </a:solidFill>
                <a:latin typeface="Tahoma"/>
                <a:cs typeface="Tahoma"/>
              </a:rPr>
              <a:t>ЎЗБЕКИСТОН</a:t>
            </a:r>
            <a:endParaRPr sz="2450">
              <a:latin typeface="Tahoma"/>
              <a:cs typeface="Tahoma"/>
            </a:endParaRPr>
          </a:p>
          <a:p>
            <a:pPr marL="12700">
              <a:lnSpc>
                <a:spcPts val="2760"/>
              </a:lnSpc>
            </a:pPr>
            <a:r>
              <a:rPr dirty="0" sz="2450" spc="50">
                <a:solidFill>
                  <a:srgbClr val="FFFFFF"/>
                </a:solidFill>
                <a:latin typeface="Verdana"/>
                <a:cs typeface="Verdana"/>
              </a:rPr>
              <a:t>СТРАТЕГИRСИ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40"/>
              <a:t>2030</a:t>
            </a:r>
          </a:p>
        </p:txBody>
      </p:sp>
      <p:grpSp>
        <p:nvGrpSpPr>
          <p:cNvPr id="47" name="object 47" descr=""/>
          <p:cNvGrpSpPr/>
          <p:nvPr/>
        </p:nvGrpSpPr>
        <p:grpSpPr>
          <a:xfrm>
            <a:off x="395284" y="424852"/>
            <a:ext cx="9991090" cy="1166495"/>
            <a:chOff x="395284" y="424852"/>
            <a:chExt cx="9991090" cy="1166495"/>
          </a:xfrm>
        </p:grpSpPr>
        <p:sp>
          <p:nvSpPr>
            <p:cNvPr id="48" name="object 48" descr=""/>
            <p:cNvSpPr/>
            <p:nvPr/>
          </p:nvSpPr>
          <p:spPr>
            <a:xfrm>
              <a:off x="10365815" y="714324"/>
              <a:ext cx="20320" cy="551815"/>
            </a:xfrm>
            <a:custGeom>
              <a:avLst/>
              <a:gdLst/>
              <a:ahLst/>
              <a:cxnLst/>
              <a:rect l="l" t="t" r="r" b="b"/>
              <a:pathLst>
                <a:path w="20320" h="551815">
                  <a:moveTo>
                    <a:pt x="20078" y="0"/>
                  </a:moveTo>
                  <a:lnTo>
                    <a:pt x="0" y="0"/>
                  </a:lnTo>
                  <a:lnTo>
                    <a:pt x="0" y="551497"/>
                  </a:lnTo>
                  <a:lnTo>
                    <a:pt x="20078" y="551497"/>
                  </a:lnTo>
                  <a:lnTo>
                    <a:pt x="20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50469" y="424852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411340" y="0"/>
                  </a:moveTo>
                  <a:lnTo>
                    <a:pt x="363369" y="2766"/>
                  </a:lnTo>
                  <a:lnTo>
                    <a:pt x="317023" y="10861"/>
                  </a:lnTo>
                  <a:lnTo>
                    <a:pt x="272611" y="23975"/>
                  </a:lnTo>
                  <a:lnTo>
                    <a:pt x="230442" y="41800"/>
                  </a:lnTo>
                  <a:lnTo>
                    <a:pt x="190825" y="64027"/>
                  </a:lnTo>
                  <a:lnTo>
                    <a:pt x="154067" y="90347"/>
                  </a:lnTo>
                  <a:lnTo>
                    <a:pt x="120478" y="120453"/>
                  </a:lnTo>
                  <a:lnTo>
                    <a:pt x="90366" y="154035"/>
                  </a:lnTo>
                  <a:lnTo>
                    <a:pt x="64040" y="190784"/>
                  </a:lnTo>
                  <a:lnTo>
                    <a:pt x="41808" y="230393"/>
                  </a:lnTo>
                  <a:lnTo>
                    <a:pt x="23980" y="272553"/>
                  </a:lnTo>
                  <a:lnTo>
                    <a:pt x="10863" y="316955"/>
                  </a:lnTo>
                  <a:lnTo>
                    <a:pt x="2767" y="363290"/>
                  </a:lnTo>
                  <a:lnTo>
                    <a:pt x="0" y="411251"/>
                  </a:lnTo>
                  <a:lnTo>
                    <a:pt x="2767" y="459211"/>
                  </a:lnTo>
                  <a:lnTo>
                    <a:pt x="10863" y="505547"/>
                  </a:lnTo>
                  <a:lnTo>
                    <a:pt x="23980" y="549949"/>
                  </a:lnTo>
                  <a:lnTo>
                    <a:pt x="41808" y="592108"/>
                  </a:lnTo>
                  <a:lnTo>
                    <a:pt x="64040" y="631717"/>
                  </a:lnTo>
                  <a:lnTo>
                    <a:pt x="90366" y="668467"/>
                  </a:lnTo>
                  <a:lnTo>
                    <a:pt x="120478" y="702049"/>
                  </a:lnTo>
                  <a:lnTo>
                    <a:pt x="154067" y="732155"/>
                  </a:lnTo>
                  <a:lnTo>
                    <a:pt x="190825" y="758475"/>
                  </a:lnTo>
                  <a:lnTo>
                    <a:pt x="230442" y="780702"/>
                  </a:lnTo>
                  <a:lnTo>
                    <a:pt x="272611" y="798527"/>
                  </a:lnTo>
                  <a:lnTo>
                    <a:pt x="317023" y="811641"/>
                  </a:lnTo>
                  <a:lnTo>
                    <a:pt x="363369" y="819735"/>
                  </a:lnTo>
                  <a:lnTo>
                    <a:pt x="411340" y="822502"/>
                  </a:lnTo>
                  <a:lnTo>
                    <a:pt x="459311" y="819735"/>
                  </a:lnTo>
                  <a:lnTo>
                    <a:pt x="505657" y="811641"/>
                  </a:lnTo>
                  <a:lnTo>
                    <a:pt x="550068" y="798527"/>
                  </a:lnTo>
                  <a:lnTo>
                    <a:pt x="592237" y="780702"/>
                  </a:lnTo>
                  <a:lnTo>
                    <a:pt x="631855" y="758475"/>
                  </a:lnTo>
                  <a:lnTo>
                    <a:pt x="668612" y="732155"/>
                  </a:lnTo>
                  <a:lnTo>
                    <a:pt x="702202" y="702049"/>
                  </a:lnTo>
                  <a:lnTo>
                    <a:pt x="732313" y="668467"/>
                  </a:lnTo>
                  <a:lnTo>
                    <a:pt x="758640" y="631717"/>
                  </a:lnTo>
                  <a:lnTo>
                    <a:pt x="780871" y="592108"/>
                  </a:lnTo>
                  <a:lnTo>
                    <a:pt x="798700" y="549949"/>
                  </a:lnTo>
                  <a:lnTo>
                    <a:pt x="811816" y="505547"/>
                  </a:lnTo>
                  <a:lnTo>
                    <a:pt x="819913" y="459211"/>
                  </a:lnTo>
                  <a:lnTo>
                    <a:pt x="822680" y="411251"/>
                  </a:lnTo>
                  <a:lnTo>
                    <a:pt x="819913" y="363290"/>
                  </a:lnTo>
                  <a:lnTo>
                    <a:pt x="811816" y="316955"/>
                  </a:lnTo>
                  <a:lnTo>
                    <a:pt x="798700" y="272553"/>
                  </a:lnTo>
                  <a:lnTo>
                    <a:pt x="780871" y="230393"/>
                  </a:lnTo>
                  <a:lnTo>
                    <a:pt x="758640" y="190784"/>
                  </a:lnTo>
                  <a:lnTo>
                    <a:pt x="732313" y="154035"/>
                  </a:lnTo>
                  <a:lnTo>
                    <a:pt x="702202" y="120453"/>
                  </a:lnTo>
                  <a:lnTo>
                    <a:pt x="668612" y="90347"/>
                  </a:lnTo>
                  <a:lnTo>
                    <a:pt x="631855" y="64027"/>
                  </a:lnTo>
                  <a:lnTo>
                    <a:pt x="592237" y="41800"/>
                  </a:lnTo>
                  <a:lnTo>
                    <a:pt x="550068" y="23975"/>
                  </a:lnTo>
                  <a:lnTo>
                    <a:pt x="505657" y="10861"/>
                  </a:lnTo>
                  <a:lnTo>
                    <a:pt x="459311" y="2766"/>
                  </a:lnTo>
                  <a:lnTo>
                    <a:pt x="41134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52849" y="42722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80">
                  <a:moveTo>
                    <a:pt x="408724" y="0"/>
                  </a:moveTo>
                  <a:lnTo>
                    <a:pt x="361058" y="2749"/>
                  </a:lnTo>
                  <a:lnTo>
                    <a:pt x="315008" y="10792"/>
                  </a:lnTo>
                  <a:lnTo>
                    <a:pt x="270879" y="23823"/>
                  </a:lnTo>
                  <a:lnTo>
                    <a:pt x="228978" y="41534"/>
                  </a:lnTo>
                  <a:lnTo>
                    <a:pt x="189612" y="63620"/>
                  </a:lnTo>
                  <a:lnTo>
                    <a:pt x="153088" y="89773"/>
                  </a:lnTo>
                  <a:lnTo>
                    <a:pt x="119713" y="119687"/>
                  </a:lnTo>
                  <a:lnTo>
                    <a:pt x="89792" y="153056"/>
                  </a:lnTo>
                  <a:lnTo>
                    <a:pt x="63633" y="189572"/>
                  </a:lnTo>
                  <a:lnTo>
                    <a:pt x="41543" y="228929"/>
                  </a:lnTo>
                  <a:lnTo>
                    <a:pt x="23828" y="270820"/>
                  </a:lnTo>
                  <a:lnTo>
                    <a:pt x="10794" y="314940"/>
                  </a:lnTo>
                  <a:lnTo>
                    <a:pt x="2749" y="360980"/>
                  </a:lnTo>
                  <a:lnTo>
                    <a:pt x="0" y="408635"/>
                  </a:lnTo>
                  <a:lnTo>
                    <a:pt x="2749" y="456289"/>
                  </a:lnTo>
                  <a:lnTo>
                    <a:pt x="10794" y="502330"/>
                  </a:lnTo>
                  <a:lnTo>
                    <a:pt x="23828" y="546449"/>
                  </a:lnTo>
                  <a:lnTo>
                    <a:pt x="41543" y="588340"/>
                  </a:lnTo>
                  <a:lnTo>
                    <a:pt x="63633" y="627697"/>
                  </a:lnTo>
                  <a:lnTo>
                    <a:pt x="89792" y="664213"/>
                  </a:lnTo>
                  <a:lnTo>
                    <a:pt x="119713" y="697582"/>
                  </a:lnTo>
                  <a:lnTo>
                    <a:pt x="153088" y="727496"/>
                  </a:lnTo>
                  <a:lnTo>
                    <a:pt x="189612" y="753649"/>
                  </a:lnTo>
                  <a:lnTo>
                    <a:pt x="228978" y="775735"/>
                  </a:lnTo>
                  <a:lnTo>
                    <a:pt x="270879" y="793447"/>
                  </a:lnTo>
                  <a:lnTo>
                    <a:pt x="315008" y="806477"/>
                  </a:lnTo>
                  <a:lnTo>
                    <a:pt x="361058" y="814521"/>
                  </a:lnTo>
                  <a:lnTo>
                    <a:pt x="408724" y="817270"/>
                  </a:lnTo>
                  <a:lnTo>
                    <a:pt x="456389" y="814521"/>
                  </a:lnTo>
                  <a:lnTo>
                    <a:pt x="502440" y="806477"/>
                  </a:lnTo>
                  <a:lnTo>
                    <a:pt x="546568" y="793447"/>
                  </a:lnTo>
                  <a:lnTo>
                    <a:pt x="588469" y="775735"/>
                  </a:lnTo>
                  <a:lnTo>
                    <a:pt x="627835" y="753649"/>
                  </a:lnTo>
                  <a:lnTo>
                    <a:pt x="664359" y="727496"/>
                  </a:lnTo>
                  <a:lnTo>
                    <a:pt x="697734" y="697582"/>
                  </a:lnTo>
                  <a:lnTo>
                    <a:pt x="727655" y="664213"/>
                  </a:lnTo>
                  <a:lnTo>
                    <a:pt x="753814" y="627697"/>
                  </a:lnTo>
                  <a:lnTo>
                    <a:pt x="775904" y="588340"/>
                  </a:lnTo>
                  <a:lnTo>
                    <a:pt x="793619" y="546449"/>
                  </a:lnTo>
                  <a:lnTo>
                    <a:pt x="806653" y="502330"/>
                  </a:lnTo>
                  <a:lnTo>
                    <a:pt x="814698" y="456289"/>
                  </a:lnTo>
                  <a:lnTo>
                    <a:pt x="817448" y="408635"/>
                  </a:lnTo>
                  <a:lnTo>
                    <a:pt x="814698" y="360980"/>
                  </a:lnTo>
                  <a:lnTo>
                    <a:pt x="806653" y="314940"/>
                  </a:lnTo>
                  <a:lnTo>
                    <a:pt x="793619" y="270820"/>
                  </a:lnTo>
                  <a:lnTo>
                    <a:pt x="775904" y="228929"/>
                  </a:lnTo>
                  <a:lnTo>
                    <a:pt x="753814" y="189572"/>
                  </a:lnTo>
                  <a:lnTo>
                    <a:pt x="727655" y="153056"/>
                  </a:lnTo>
                  <a:lnTo>
                    <a:pt x="697734" y="119687"/>
                  </a:lnTo>
                  <a:lnTo>
                    <a:pt x="664359" y="89773"/>
                  </a:lnTo>
                  <a:lnTo>
                    <a:pt x="627835" y="63620"/>
                  </a:lnTo>
                  <a:lnTo>
                    <a:pt x="588469" y="41534"/>
                  </a:lnTo>
                  <a:lnTo>
                    <a:pt x="546568" y="23823"/>
                  </a:lnTo>
                  <a:lnTo>
                    <a:pt x="502440" y="10792"/>
                  </a:lnTo>
                  <a:lnTo>
                    <a:pt x="456389" y="2749"/>
                  </a:lnTo>
                  <a:lnTo>
                    <a:pt x="408724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7305" y="458317"/>
              <a:ext cx="481609" cy="594220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1283407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393" y="3530"/>
                  </a:lnTo>
                  <a:lnTo>
                    <a:pt x="2159" y="7112"/>
                  </a:lnTo>
                  <a:lnTo>
                    <a:pt x="5549" y="17513"/>
                  </a:lnTo>
                  <a:lnTo>
                    <a:pt x="7416" y="24841"/>
                  </a:lnTo>
                  <a:lnTo>
                    <a:pt x="9931" y="31750"/>
                  </a:lnTo>
                  <a:lnTo>
                    <a:pt x="16135" y="50964"/>
                  </a:lnTo>
                  <a:lnTo>
                    <a:pt x="47536" y="131597"/>
                  </a:lnTo>
                  <a:lnTo>
                    <a:pt x="70071" y="180496"/>
                  </a:lnTo>
                  <a:lnTo>
                    <a:pt x="92380" y="224486"/>
                  </a:lnTo>
                  <a:lnTo>
                    <a:pt x="99758" y="237261"/>
                  </a:lnTo>
                  <a:lnTo>
                    <a:pt x="101168" y="241211"/>
                  </a:lnTo>
                  <a:lnTo>
                    <a:pt x="120065" y="273634"/>
                  </a:lnTo>
                  <a:lnTo>
                    <a:pt x="147231" y="316661"/>
                  </a:lnTo>
                  <a:lnTo>
                    <a:pt x="165087" y="341668"/>
                  </a:lnTo>
                  <a:lnTo>
                    <a:pt x="167068" y="343789"/>
                  </a:lnTo>
                  <a:lnTo>
                    <a:pt x="168465" y="346176"/>
                  </a:lnTo>
                  <a:lnTo>
                    <a:pt x="174180" y="346646"/>
                  </a:lnTo>
                  <a:lnTo>
                    <a:pt x="180886" y="348068"/>
                  </a:lnTo>
                  <a:lnTo>
                    <a:pt x="184835" y="347865"/>
                  </a:lnTo>
                  <a:lnTo>
                    <a:pt x="188506" y="348665"/>
                  </a:lnTo>
                  <a:lnTo>
                    <a:pt x="194183" y="349186"/>
                  </a:lnTo>
                  <a:lnTo>
                    <a:pt x="209969" y="351497"/>
                  </a:lnTo>
                  <a:lnTo>
                    <a:pt x="220243" y="352742"/>
                  </a:lnTo>
                  <a:lnTo>
                    <a:pt x="228448" y="354252"/>
                  </a:lnTo>
                  <a:lnTo>
                    <a:pt x="245112" y="356510"/>
                  </a:lnTo>
                  <a:lnTo>
                    <a:pt x="253225" y="358063"/>
                  </a:lnTo>
                  <a:lnTo>
                    <a:pt x="259613" y="358940"/>
                  </a:lnTo>
                  <a:lnTo>
                    <a:pt x="265963" y="360502"/>
                  </a:lnTo>
                  <a:lnTo>
                    <a:pt x="273011" y="361251"/>
                  </a:lnTo>
                  <a:lnTo>
                    <a:pt x="282016" y="363601"/>
                  </a:lnTo>
                  <a:lnTo>
                    <a:pt x="286702" y="363626"/>
                  </a:lnTo>
                  <a:lnTo>
                    <a:pt x="289052" y="364972"/>
                  </a:lnTo>
                  <a:lnTo>
                    <a:pt x="289585" y="364972"/>
                  </a:lnTo>
                  <a:lnTo>
                    <a:pt x="289585" y="364807"/>
                  </a:lnTo>
                  <a:lnTo>
                    <a:pt x="287020" y="363804"/>
                  </a:lnTo>
                  <a:lnTo>
                    <a:pt x="284810" y="361073"/>
                  </a:lnTo>
                  <a:lnTo>
                    <a:pt x="277482" y="355638"/>
                  </a:lnTo>
                  <a:lnTo>
                    <a:pt x="272694" y="351409"/>
                  </a:lnTo>
                  <a:lnTo>
                    <a:pt x="267601" y="347599"/>
                  </a:lnTo>
                  <a:lnTo>
                    <a:pt x="259339" y="340984"/>
                  </a:lnTo>
                  <a:lnTo>
                    <a:pt x="243480" y="327123"/>
                  </a:lnTo>
                  <a:lnTo>
                    <a:pt x="231787" y="317754"/>
                  </a:lnTo>
                  <a:lnTo>
                    <a:pt x="228942" y="314159"/>
                  </a:lnTo>
                  <a:lnTo>
                    <a:pt x="225399" y="311416"/>
                  </a:lnTo>
                  <a:lnTo>
                    <a:pt x="221132" y="307162"/>
                  </a:lnTo>
                  <a:lnTo>
                    <a:pt x="215531" y="302374"/>
                  </a:lnTo>
                  <a:lnTo>
                    <a:pt x="209067" y="295630"/>
                  </a:lnTo>
                  <a:lnTo>
                    <a:pt x="204152" y="291858"/>
                  </a:lnTo>
                  <a:lnTo>
                    <a:pt x="199961" y="286880"/>
                  </a:lnTo>
                  <a:lnTo>
                    <a:pt x="191223" y="278142"/>
                  </a:lnTo>
                  <a:lnTo>
                    <a:pt x="186258" y="273951"/>
                  </a:lnTo>
                  <a:lnTo>
                    <a:pt x="179844" y="265607"/>
                  </a:lnTo>
                  <a:lnTo>
                    <a:pt x="175882" y="263055"/>
                  </a:lnTo>
                  <a:lnTo>
                    <a:pt x="168239" y="253700"/>
                  </a:lnTo>
                  <a:lnTo>
                    <a:pt x="157530" y="242370"/>
                  </a:lnTo>
                  <a:lnTo>
                    <a:pt x="152501" y="236410"/>
                  </a:lnTo>
                  <a:lnTo>
                    <a:pt x="148590" y="231292"/>
                  </a:lnTo>
                  <a:lnTo>
                    <a:pt x="143459" y="226974"/>
                  </a:lnTo>
                  <a:lnTo>
                    <a:pt x="131525" y="211721"/>
                  </a:lnTo>
                  <a:lnTo>
                    <a:pt x="115046" y="191679"/>
                  </a:lnTo>
                  <a:lnTo>
                    <a:pt x="107111" y="181432"/>
                  </a:lnTo>
                  <a:lnTo>
                    <a:pt x="74371" y="135915"/>
                  </a:lnTo>
                  <a:lnTo>
                    <a:pt x="45046" y="88849"/>
                  </a:lnTo>
                  <a:lnTo>
                    <a:pt x="30010" y="62382"/>
                  </a:lnTo>
                  <a:lnTo>
                    <a:pt x="29044" y="59270"/>
                  </a:lnTo>
                  <a:lnTo>
                    <a:pt x="23583" y="50114"/>
                  </a:lnTo>
                  <a:lnTo>
                    <a:pt x="20269" y="43599"/>
                  </a:lnTo>
                  <a:lnTo>
                    <a:pt x="17386" y="36880"/>
                  </a:lnTo>
                  <a:lnTo>
                    <a:pt x="12242" y="26962"/>
                  </a:lnTo>
                  <a:lnTo>
                    <a:pt x="6692" y="14986"/>
                  </a:lnTo>
                  <a:lnTo>
                    <a:pt x="2895" y="6350"/>
                  </a:lnTo>
                  <a:lnTo>
                    <a:pt x="1739" y="2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283407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39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42" y="26962"/>
                  </a:lnTo>
                  <a:lnTo>
                    <a:pt x="17386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50" y="65265"/>
                  </a:lnTo>
                  <a:lnTo>
                    <a:pt x="35117" y="71118"/>
                  </a:lnTo>
                  <a:lnTo>
                    <a:pt x="38369" y="77057"/>
                  </a:lnTo>
                  <a:lnTo>
                    <a:pt x="41636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5" y="211721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52" y="291858"/>
                  </a:lnTo>
                  <a:lnTo>
                    <a:pt x="209067" y="295630"/>
                  </a:lnTo>
                  <a:lnTo>
                    <a:pt x="210375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99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3" y="334062"/>
                  </a:lnTo>
                  <a:lnTo>
                    <a:pt x="259339" y="340984"/>
                  </a:lnTo>
                  <a:lnTo>
                    <a:pt x="267601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16" y="363601"/>
                  </a:lnTo>
                  <a:lnTo>
                    <a:pt x="279120" y="362851"/>
                  </a:lnTo>
                  <a:lnTo>
                    <a:pt x="273011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2" y="356510"/>
                  </a:lnTo>
                  <a:lnTo>
                    <a:pt x="236796" y="355374"/>
                  </a:lnTo>
                  <a:lnTo>
                    <a:pt x="228448" y="354252"/>
                  </a:lnTo>
                  <a:lnTo>
                    <a:pt x="220243" y="352742"/>
                  </a:lnTo>
                  <a:lnTo>
                    <a:pt x="209969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35" y="347865"/>
                  </a:lnTo>
                  <a:lnTo>
                    <a:pt x="180886" y="348068"/>
                  </a:lnTo>
                  <a:lnTo>
                    <a:pt x="176987" y="347243"/>
                  </a:lnTo>
                  <a:lnTo>
                    <a:pt x="174180" y="346646"/>
                  </a:lnTo>
                  <a:lnTo>
                    <a:pt x="171335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512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31" y="316661"/>
                  </a:lnTo>
                  <a:lnTo>
                    <a:pt x="144830" y="312521"/>
                  </a:lnTo>
                  <a:lnTo>
                    <a:pt x="142227" y="308406"/>
                  </a:lnTo>
                  <a:lnTo>
                    <a:pt x="136708" y="299767"/>
                  </a:lnTo>
                  <a:lnTo>
                    <a:pt x="131103" y="291101"/>
                  </a:lnTo>
                  <a:lnTo>
                    <a:pt x="125519" y="282394"/>
                  </a:lnTo>
                  <a:lnTo>
                    <a:pt x="120065" y="273634"/>
                  </a:lnTo>
                  <a:lnTo>
                    <a:pt x="115817" y="266471"/>
                  </a:lnTo>
                  <a:lnTo>
                    <a:pt x="111690" y="259256"/>
                  </a:lnTo>
                  <a:lnTo>
                    <a:pt x="107582" y="252047"/>
                  </a:lnTo>
                  <a:lnTo>
                    <a:pt x="103390" y="244906"/>
                  </a:lnTo>
                  <a:lnTo>
                    <a:pt x="101168" y="241211"/>
                  </a:lnTo>
                  <a:lnTo>
                    <a:pt x="99758" y="237261"/>
                  </a:lnTo>
                  <a:lnTo>
                    <a:pt x="97536" y="233565"/>
                  </a:lnTo>
                  <a:lnTo>
                    <a:pt x="92380" y="224486"/>
                  </a:lnTo>
                  <a:lnTo>
                    <a:pt x="87544" y="215212"/>
                  </a:lnTo>
                  <a:lnTo>
                    <a:pt x="82827" y="205803"/>
                  </a:lnTo>
                  <a:lnTo>
                    <a:pt x="78028" y="196316"/>
                  </a:lnTo>
                  <a:lnTo>
                    <a:pt x="54836" y="148060"/>
                  </a:lnTo>
                  <a:lnTo>
                    <a:pt x="36765" y="104954"/>
                  </a:lnTo>
                  <a:lnTo>
                    <a:pt x="33159" y="95948"/>
                  </a:lnTo>
                  <a:lnTo>
                    <a:pt x="29425" y="86411"/>
                  </a:lnTo>
                  <a:lnTo>
                    <a:pt x="25815" y="76704"/>
                  </a:lnTo>
                  <a:lnTo>
                    <a:pt x="22201" y="66955"/>
                  </a:lnTo>
                  <a:lnTo>
                    <a:pt x="18453" y="57289"/>
                  </a:lnTo>
                  <a:lnTo>
                    <a:pt x="16135" y="50964"/>
                  </a:lnTo>
                  <a:lnTo>
                    <a:pt x="14097" y="44581"/>
                  </a:lnTo>
                  <a:lnTo>
                    <a:pt x="12105" y="38167"/>
                  </a:lnTo>
                  <a:lnTo>
                    <a:pt x="9931" y="31750"/>
                  </a:lnTo>
                  <a:lnTo>
                    <a:pt x="7416" y="24841"/>
                  </a:lnTo>
                  <a:lnTo>
                    <a:pt x="5549" y="17513"/>
                  </a:lnTo>
                  <a:lnTo>
                    <a:pt x="3200" y="10299"/>
                  </a:lnTo>
                  <a:lnTo>
                    <a:pt x="2159" y="7112"/>
                  </a:lnTo>
                  <a:lnTo>
                    <a:pt x="393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283407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39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42" y="26962"/>
                  </a:lnTo>
                  <a:lnTo>
                    <a:pt x="17386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50" y="65265"/>
                  </a:lnTo>
                  <a:lnTo>
                    <a:pt x="35117" y="71118"/>
                  </a:lnTo>
                  <a:lnTo>
                    <a:pt x="38369" y="77057"/>
                  </a:lnTo>
                  <a:lnTo>
                    <a:pt x="41636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5" y="211721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52" y="291858"/>
                  </a:lnTo>
                  <a:lnTo>
                    <a:pt x="209067" y="295630"/>
                  </a:lnTo>
                  <a:lnTo>
                    <a:pt x="210375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99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3" y="334062"/>
                  </a:lnTo>
                  <a:lnTo>
                    <a:pt x="259339" y="340984"/>
                  </a:lnTo>
                  <a:lnTo>
                    <a:pt x="267601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16" y="363601"/>
                  </a:lnTo>
                  <a:lnTo>
                    <a:pt x="279120" y="362851"/>
                  </a:lnTo>
                  <a:lnTo>
                    <a:pt x="273011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2" y="356510"/>
                  </a:lnTo>
                  <a:lnTo>
                    <a:pt x="236796" y="355374"/>
                  </a:lnTo>
                  <a:lnTo>
                    <a:pt x="228448" y="354252"/>
                  </a:lnTo>
                  <a:lnTo>
                    <a:pt x="220243" y="352742"/>
                  </a:lnTo>
                  <a:lnTo>
                    <a:pt x="209969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35" y="347865"/>
                  </a:lnTo>
                  <a:lnTo>
                    <a:pt x="180886" y="348068"/>
                  </a:lnTo>
                  <a:lnTo>
                    <a:pt x="176987" y="347243"/>
                  </a:lnTo>
                  <a:lnTo>
                    <a:pt x="174180" y="346646"/>
                  </a:lnTo>
                  <a:lnTo>
                    <a:pt x="171335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512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31" y="316661"/>
                  </a:lnTo>
                  <a:lnTo>
                    <a:pt x="144830" y="312521"/>
                  </a:lnTo>
                  <a:lnTo>
                    <a:pt x="142227" y="308406"/>
                  </a:lnTo>
                  <a:lnTo>
                    <a:pt x="136708" y="299767"/>
                  </a:lnTo>
                  <a:lnTo>
                    <a:pt x="131103" y="291101"/>
                  </a:lnTo>
                  <a:lnTo>
                    <a:pt x="125519" y="282394"/>
                  </a:lnTo>
                  <a:lnTo>
                    <a:pt x="120065" y="273634"/>
                  </a:lnTo>
                  <a:lnTo>
                    <a:pt x="115817" y="266471"/>
                  </a:lnTo>
                  <a:lnTo>
                    <a:pt x="111690" y="259256"/>
                  </a:lnTo>
                  <a:lnTo>
                    <a:pt x="107582" y="252047"/>
                  </a:lnTo>
                  <a:lnTo>
                    <a:pt x="103390" y="244906"/>
                  </a:lnTo>
                  <a:lnTo>
                    <a:pt x="101168" y="241211"/>
                  </a:lnTo>
                  <a:lnTo>
                    <a:pt x="99758" y="237261"/>
                  </a:lnTo>
                  <a:lnTo>
                    <a:pt x="97536" y="233565"/>
                  </a:lnTo>
                  <a:lnTo>
                    <a:pt x="92380" y="224486"/>
                  </a:lnTo>
                  <a:lnTo>
                    <a:pt x="87544" y="215212"/>
                  </a:lnTo>
                  <a:lnTo>
                    <a:pt x="82827" y="205803"/>
                  </a:lnTo>
                  <a:lnTo>
                    <a:pt x="78028" y="196316"/>
                  </a:lnTo>
                  <a:lnTo>
                    <a:pt x="54836" y="148060"/>
                  </a:lnTo>
                  <a:lnTo>
                    <a:pt x="36765" y="104954"/>
                  </a:lnTo>
                  <a:lnTo>
                    <a:pt x="33159" y="95948"/>
                  </a:lnTo>
                  <a:lnTo>
                    <a:pt x="29425" y="86411"/>
                  </a:lnTo>
                  <a:lnTo>
                    <a:pt x="25815" y="76704"/>
                  </a:lnTo>
                  <a:lnTo>
                    <a:pt x="22201" y="66955"/>
                  </a:lnTo>
                  <a:lnTo>
                    <a:pt x="18453" y="57289"/>
                  </a:lnTo>
                  <a:lnTo>
                    <a:pt x="16135" y="50964"/>
                  </a:lnTo>
                  <a:lnTo>
                    <a:pt x="14097" y="44581"/>
                  </a:lnTo>
                  <a:lnTo>
                    <a:pt x="12105" y="38167"/>
                  </a:lnTo>
                  <a:lnTo>
                    <a:pt x="9931" y="31750"/>
                  </a:lnTo>
                  <a:lnTo>
                    <a:pt x="7416" y="24841"/>
                  </a:lnTo>
                  <a:lnTo>
                    <a:pt x="5549" y="17513"/>
                  </a:lnTo>
                  <a:lnTo>
                    <a:pt x="3200" y="10299"/>
                  </a:lnTo>
                  <a:lnTo>
                    <a:pt x="2159" y="7112"/>
                  </a:lnTo>
                  <a:lnTo>
                    <a:pt x="393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5284" y="1326141"/>
              <a:ext cx="1752574" cy="109766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1001153" y="1503235"/>
              <a:ext cx="537210" cy="88265"/>
            </a:xfrm>
            <a:custGeom>
              <a:avLst/>
              <a:gdLst/>
              <a:ahLst/>
              <a:cxnLst/>
              <a:rect l="l" t="t" r="r" b="b"/>
              <a:pathLst>
                <a:path w="537210" h="88265">
                  <a:moveTo>
                    <a:pt x="536968" y="355"/>
                  </a:moveTo>
                  <a:lnTo>
                    <a:pt x="518401" y="355"/>
                  </a:lnTo>
                  <a:lnTo>
                    <a:pt x="518401" y="87909"/>
                  </a:lnTo>
                  <a:lnTo>
                    <a:pt x="536968" y="87909"/>
                  </a:lnTo>
                  <a:lnTo>
                    <a:pt x="536968" y="355"/>
                  </a:lnTo>
                  <a:close/>
                </a:path>
                <a:path w="537210" h="88265">
                  <a:moveTo>
                    <a:pt x="503313" y="355"/>
                  </a:moveTo>
                  <a:lnTo>
                    <a:pt x="440423" y="355"/>
                  </a:lnTo>
                  <a:lnTo>
                    <a:pt x="440423" y="15684"/>
                  </a:lnTo>
                  <a:lnTo>
                    <a:pt x="481279" y="15684"/>
                  </a:lnTo>
                  <a:lnTo>
                    <a:pt x="439280" y="75869"/>
                  </a:lnTo>
                  <a:lnTo>
                    <a:pt x="439280" y="87909"/>
                  </a:lnTo>
                  <a:lnTo>
                    <a:pt x="504444" y="87909"/>
                  </a:lnTo>
                  <a:lnTo>
                    <a:pt x="504444" y="72580"/>
                  </a:lnTo>
                  <a:lnTo>
                    <a:pt x="461391" y="72580"/>
                  </a:lnTo>
                  <a:lnTo>
                    <a:pt x="503313" y="12331"/>
                  </a:lnTo>
                  <a:lnTo>
                    <a:pt x="503313" y="355"/>
                  </a:lnTo>
                  <a:close/>
                </a:path>
                <a:path w="537210" h="88265">
                  <a:moveTo>
                    <a:pt x="299847" y="355"/>
                  </a:moveTo>
                  <a:lnTo>
                    <a:pt x="281279" y="355"/>
                  </a:lnTo>
                  <a:lnTo>
                    <a:pt x="281279" y="87909"/>
                  </a:lnTo>
                  <a:lnTo>
                    <a:pt x="299847" y="87909"/>
                  </a:lnTo>
                  <a:lnTo>
                    <a:pt x="299847" y="56642"/>
                  </a:lnTo>
                  <a:lnTo>
                    <a:pt x="307695" y="51015"/>
                  </a:lnTo>
                  <a:lnTo>
                    <a:pt x="328442" y="51015"/>
                  </a:lnTo>
                  <a:lnTo>
                    <a:pt x="321762" y="40424"/>
                  </a:lnTo>
                  <a:lnTo>
                    <a:pt x="299847" y="40424"/>
                  </a:lnTo>
                  <a:lnTo>
                    <a:pt x="299847" y="355"/>
                  </a:lnTo>
                  <a:close/>
                </a:path>
                <a:path w="537210" h="88265">
                  <a:moveTo>
                    <a:pt x="328442" y="51015"/>
                  </a:moveTo>
                  <a:lnTo>
                    <a:pt x="307695" y="51015"/>
                  </a:lnTo>
                  <a:lnTo>
                    <a:pt x="330631" y="87909"/>
                  </a:lnTo>
                  <a:lnTo>
                    <a:pt x="351713" y="87909"/>
                  </a:lnTo>
                  <a:lnTo>
                    <a:pt x="328442" y="51015"/>
                  </a:lnTo>
                  <a:close/>
                </a:path>
                <a:path w="537210" h="88265">
                  <a:moveTo>
                    <a:pt x="405320" y="0"/>
                  </a:moveTo>
                  <a:lnTo>
                    <a:pt x="382625" y="0"/>
                  </a:lnTo>
                  <a:lnTo>
                    <a:pt x="351713" y="87909"/>
                  </a:lnTo>
                  <a:lnTo>
                    <a:pt x="371728" y="87909"/>
                  </a:lnTo>
                  <a:lnTo>
                    <a:pt x="378066" y="67068"/>
                  </a:lnTo>
                  <a:lnTo>
                    <a:pt x="429000" y="67068"/>
                  </a:lnTo>
                  <a:lnTo>
                    <a:pt x="423503" y="51498"/>
                  </a:lnTo>
                  <a:lnTo>
                    <a:pt x="382739" y="51498"/>
                  </a:lnTo>
                  <a:lnTo>
                    <a:pt x="386954" y="37792"/>
                  </a:lnTo>
                  <a:lnTo>
                    <a:pt x="390245" y="26904"/>
                  </a:lnTo>
                  <a:lnTo>
                    <a:pt x="392612" y="18837"/>
                  </a:lnTo>
                  <a:lnTo>
                    <a:pt x="394055" y="13589"/>
                  </a:lnTo>
                  <a:lnTo>
                    <a:pt x="410118" y="13589"/>
                  </a:lnTo>
                  <a:lnTo>
                    <a:pt x="405446" y="355"/>
                  </a:lnTo>
                  <a:lnTo>
                    <a:pt x="405320" y="0"/>
                  </a:lnTo>
                  <a:close/>
                </a:path>
                <a:path w="537210" h="88265">
                  <a:moveTo>
                    <a:pt x="429000" y="67068"/>
                  </a:moveTo>
                  <a:lnTo>
                    <a:pt x="409994" y="67068"/>
                  </a:lnTo>
                  <a:lnTo>
                    <a:pt x="416344" y="87909"/>
                  </a:lnTo>
                  <a:lnTo>
                    <a:pt x="436359" y="87909"/>
                  </a:lnTo>
                  <a:lnTo>
                    <a:pt x="429000" y="67068"/>
                  </a:lnTo>
                  <a:close/>
                </a:path>
                <a:path w="537210" h="88265">
                  <a:moveTo>
                    <a:pt x="410118" y="13589"/>
                  </a:moveTo>
                  <a:lnTo>
                    <a:pt x="394055" y="13589"/>
                  </a:lnTo>
                  <a:lnTo>
                    <a:pt x="394385" y="15036"/>
                  </a:lnTo>
                  <a:lnTo>
                    <a:pt x="394906" y="16979"/>
                  </a:lnTo>
                  <a:lnTo>
                    <a:pt x="396683" y="22852"/>
                  </a:lnTo>
                  <a:lnTo>
                    <a:pt x="405561" y="51498"/>
                  </a:lnTo>
                  <a:lnTo>
                    <a:pt x="423503" y="51498"/>
                  </a:lnTo>
                  <a:lnTo>
                    <a:pt x="410118" y="13589"/>
                  </a:lnTo>
                  <a:close/>
                </a:path>
                <a:path w="537210" h="88265">
                  <a:moveTo>
                    <a:pt x="351472" y="355"/>
                  </a:moveTo>
                  <a:lnTo>
                    <a:pt x="330873" y="355"/>
                  </a:lnTo>
                  <a:lnTo>
                    <a:pt x="307162" y="30124"/>
                  </a:lnTo>
                  <a:lnTo>
                    <a:pt x="299847" y="40424"/>
                  </a:lnTo>
                  <a:lnTo>
                    <a:pt x="321762" y="40424"/>
                  </a:lnTo>
                  <a:lnTo>
                    <a:pt x="320928" y="39103"/>
                  </a:lnTo>
                  <a:lnTo>
                    <a:pt x="351472" y="355"/>
                  </a:lnTo>
                  <a:close/>
                </a:path>
                <a:path w="537210" h="88265">
                  <a:moveTo>
                    <a:pt x="225806" y="355"/>
                  </a:moveTo>
                  <a:lnTo>
                    <a:pt x="200304" y="355"/>
                  </a:lnTo>
                  <a:lnTo>
                    <a:pt x="200304" y="87909"/>
                  </a:lnTo>
                  <a:lnTo>
                    <a:pt x="218871" y="87909"/>
                  </a:lnTo>
                  <a:lnTo>
                    <a:pt x="218871" y="54317"/>
                  </a:lnTo>
                  <a:lnTo>
                    <a:pt x="247562" y="54317"/>
                  </a:lnTo>
                  <a:lnTo>
                    <a:pt x="244500" y="49758"/>
                  </a:lnTo>
                  <a:lnTo>
                    <a:pt x="249313" y="47790"/>
                  </a:lnTo>
                  <a:lnTo>
                    <a:pt x="253479" y="44526"/>
                  </a:lnTo>
                  <a:lnTo>
                    <a:pt x="256540" y="40335"/>
                  </a:lnTo>
                  <a:lnTo>
                    <a:pt x="257326" y="39217"/>
                  </a:lnTo>
                  <a:lnTo>
                    <a:pt x="218871" y="39217"/>
                  </a:lnTo>
                  <a:lnTo>
                    <a:pt x="218871" y="15570"/>
                  </a:lnTo>
                  <a:lnTo>
                    <a:pt x="259840" y="15570"/>
                  </a:lnTo>
                  <a:lnTo>
                    <a:pt x="257937" y="11188"/>
                  </a:lnTo>
                  <a:lnTo>
                    <a:pt x="252222" y="6857"/>
                  </a:lnTo>
                  <a:lnTo>
                    <a:pt x="247356" y="4014"/>
                  </a:lnTo>
                  <a:lnTo>
                    <a:pt x="241333" y="1982"/>
                  </a:lnTo>
                  <a:lnTo>
                    <a:pt x="234150" y="762"/>
                  </a:lnTo>
                  <a:lnTo>
                    <a:pt x="225806" y="355"/>
                  </a:lnTo>
                  <a:close/>
                </a:path>
                <a:path w="537210" h="88265">
                  <a:moveTo>
                    <a:pt x="247562" y="54317"/>
                  </a:moveTo>
                  <a:lnTo>
                    <a:pt x="228752" y="54317"/>
                  </a:lnTo>
                  <a:lnTo>
                    <a:pt x="249656" y="87909"/>
                  </a:lnTo>
                  <a:lnTo>
                    <a:pt x="270256" y="87909"/>
                  </a:lnTo>
                  <a:lnTo>
                    <a:pt x="266397" y="82289"/>
                  </a:lnTo>
                  <a:lnTo>
                    <a:pt x="260821" y="74058"/>
                  </a:lnTo>
                  <a:lnTo>
                    <a:pt x="247562" y="54317"/>
                  </a:lnTo>
                  <a:close/>
                </a:path>
                <a:path w="537210" h="88265">
                  <a:moveTo>
                    <a:pt x="259840" y="15570"/>
                  </a:moveTo>
                  <a:lnTo>
                    <a:pt x="230492" y="15570"/>
                  </a:lnTo>
                  <a:lnTo>
                    <a:pt x="234911" y="16446"/>
                  </a:lnTo>
                  <a:lnTo>
                    <a:pt x="240614" y="19964"/>
                  </a:lnTo>
                  <a:lnTo>
                    <a:pt x="242049" y="22910"/>
                  </a:lnTo>
                  <a:lnTo>
                    <a:pt x="241933" y="31508"/>
                  </a:lnTo>
                  <a:lnTo>
                    <a:pt x="240652" y="34328"/>
                  </a:lnTo>
                  <a:lnTo>
                    <a:pt x="235064" y="38239"/>
                  </a:lnTo>
                  <a:lnTo>
                    <a:pt x="230733" y="39217"/>
                  </a:lnTo>
                  <a:lnTo>
                    <a:pt x="257326" y="39217"/>
                  </a:lnTo>
                  <a:lnTo>
                    <a:pt x="259372" y="36309"/>
                  </a:lnTo>
                  <a:lnTo>
                    <a:pt x="260870" y="31508"/>
                  </a:lnTo>
                  <a:lnTo>
                    <a:pt x="260794" y="17767"/>
                  </a:lnTo>
                  <a:lnTo>
                    <a:pt x="259840" y="15570"/>
                  </a:lnTo>
                  <a:close/>
                </a:path>
                <a:path w="537210" h="88265">
                  <a:moveTo>
                    <a:pt x="158254" y="0"/>
                  </a:moveTo>
                  <a:lnTo>
                    <a:pt x="135547" y="0"/>
                  </a:lnTo>
                  <a:lnTo>
                    <a:pt x="104635" y="87909"/>
                  </a:lnTo>
                  <a:lnTo>
                    <a:pt x="124650" y="87909"/>
                  </a:lnTo>
                  <a:lnTo>
                    <a:pt x="131000" y="67068"/>
                  </a:lnTo>
                  <a:lnTo>
                    <a:pt x="181915" y="67068"/>
                  </a:lnTo>
                  <a:lnTo>
                    <a:pt x="176422" y="51498"/>
                  </a:lnTo>
                  <a:lnTo>
                    <a:pt x="135674" y="51498"/>
                  </a:lnTo>
                  <a:lnTo>
                    <a:pt x="139881" y="37792"/>
                  </a:lnTo>
                  <a:lnTo>
                    <a:pt x="143170" y="26904"/>
                  </a:lnTo>
                  <a:lnTo>
                    <a:pt x="145539" y="18837"/>
                  </a:lnTo>
                  <a:lnTo>
                    <a:pt x="146989" y="13589"/>
                  </a:lnTo>
                  <a:lnTo>
                    <a:pt x="163048" y="13589"/>
                  </a:lnTo>
                  <a:lnTo>
                    <a:pt x="158254" y="0"/>
                  </a:lnTo>
                  <a:close/>
                </a:path>
                <a:path w="537210" h="88265">
                  <a:moveTo>
                    <a:pt x="181915" y="67068"/>
                  </a:moveTo>
                  <a:lnTo>
                    <a:pt x="162915" y="67068"/>
                  </a:lnTo>
                  <a:lnTo>
                    <a:pt x="169265" y="87909"/>
                  </a:lnTo>
                  <a:lnTo>
                    <a:pt x="189268" y="87909"/>
                  </a:lnTo>
                  <a:lnTo>
                    <a:pt x="181915" y="67068"/>
                  </a:lnTo>
                  <a:close/>
                </a:path>
                <a:path w="537210" h="88265">
                  <a:moveTo>
                    <a:pt x="163048" y="13589"/>
                  </a:moveTo>
                  <a:lnTo>
                    <a:pt x="146989" y="13589"/>
                  </a:lnTo>
                  <a:lnTo>
                    <a:pt x="147307" y="15036"/>
                  </a:lnTo>
                  <a:lnTo>
                    <a:pt x="147840" y="16979"/>
                  </a:lnTo>
                  <a:lnTo>
                    <a:pt x="149610" y="22852"/>
                  </a:lnTo>
                  <a:lnTo>
                    <a:pt x="158496" y="51498"/>
                  </a:lnTo>
                  <a:lnTo>
                    <a:pt x="176422" y="51498"/>
                  </a:lnTo>
                  <a:lnTo>
                    <a:pt x="163048" y="13589"/>
                  </a:lnTo>
                  <a:close/>
                </a:path>
                <a:path w="537210" h="88265">
                  <a:moveTo>
                    <a:pt x="25272" y="355"/>
                  </a:moveTo>
                  <a:lnTo>
                    <a:pt x="0" y="355"/>
                  </a:lnTo>
                  <a:lnTo>
                    <a:pt x="0" y="87909"/>
                  </a:lnTo>
                  <a:lnTo>
                    <a:pt x="16598" y="87909"/>
                  </a:lnTo>
                  <a:lnTo>
                    <a:pt x="16527" y="42811"/>
                  </a:lnTo>
                  <a:lnTo>
                    <a:pt x="16418" y="39700"/>
                  </a:lnTo>
                  <a:lnTo>
                    <a:pt x="16313" y="36695"/>
                  </a:lnTo>
                  <a:lnTo>
                    <a:pt x="16025" y="30365"/>
                  </a:lnTo>
                  <a:lnTo>
                    <a:pt x="15461" y="19342"/>
                  </a:lnTo>
                  <a:lnTo>
                    <a:pt x="31150" y="19342"/>
                  </a:lnTo>
                  <a:lnTo>
                    <a:pt x="25272" y="355"/>
                  </a:lnTo>
                  <a:close/>
                </a:path>
                <a:path w="537210" h="88265">
                  <a:moveTo>
                    <a:pt x="31150" y="19342"/>
                  </a:moveTo>
                  <a:lnTo>
                    <a:pt x="16024" y="19342"/>
                  </a:lnTo>
                  <a:lnTo>
                    <a:pt x="37084" y="87909"/>
                  </a:lnTo>
                  <a:lnTo>
                    <a:pt x="54089" y="87909"/>
                  </a:lnTo>
                  <a:lnTo>
                    <a:pt x="60873" y="67309"/>
                  </a:lnTo>
                  <a:lnTo>
                    <a:pt x="45999" y="67309"/>
                  </a:lnTo>
                  <a:lnTo>
                    <a:pt x="31150" y="19342"/>
                  </a:lnTo>
                  <a:close/>
                </a:path>
                <a:path w="537210" h="88265">
                  <a:moveTo>
                    <a:pt x="93624" y="19342"/>
                  </a:moveTo>
                  <a:lnTo>
                    <a:pt x="77215" y="19342"/>
                  </a:lnTo>
                  <a:lnTo>
                    <a:pt x="76800" y="28833"/>
                  </a:lnTo>
                  <a:lnTo>
                    <a:pt x="76484" y="36695"/>
                  </a:lnTo>
                  <a:lnTo>
                    <a:pt x="76403" y="39700"/>
                  </a:lnTo>
                  <a:lnTo>
                    <a:pt x="76314" y="87909"/>
                  </a:lnTo>
                  <a:lnTo>
                    <a:pt x="93624" y="87909"/>
                  </a:lnTo>
                  <a:lnTo>
                    <a:pt x="93624" y="19342"/>
                  </a:lnTo>
                  <a:close/>
                </a:path>
                <a:path w="537210" h="88265">
                  <a:moveTo>
                    <a:pt x="93624" y="355"/>
                  </a:moveTo>
                  <a:lnTo>
                    <a:pt x="68338" y="355"/>
                  </a:lnTo>
                  <a:lnTo>
                    <a:pt x="46367" y="67309"/>
                  </a:lnTo>
                  <a:lnTo>
                    <a:pt x="60873" y="67309"/>
                  </a:lnTo>
                  <a:lnTo>
                    <a:pt x="76669" y="19342"/>
                  </a:lnTo>
                  <a:lnTo>
                    <a:pt x="93624" y="19342"/>
                  </a:lnTo>
                  <a:lnTo>
                    <a:pt x="93624" y="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/>
          <p:nvPr/>
        </p:nvSpPr>
        <p:spPr>
          <a:xfrm>
            <a:off x="9651148" y="3596925"/>
            <a:ext cx="2662555" cy="2672080"/>
          </a:xfrm>
          <a:custGeom>
            <a:avLst/>
            <a:gdLst/>
            <a:ahLst/>
            <a:cxnLst/>
            <a:rect l="l" t="t" r="r" b="b"/>
            <a:pathLst>
              <a:path w="2662554" h="2672079">
                <a:moveTo>
                  <a:pt x="2562313" y="0"/>
                </a:moveTo>
                <a:lnTo>
                  <a:pt x="99999" y="0"/>
                </a:lnTo>
                <a:lnTo>
                  <a:pt x="61079" y="7857"/>
                </a:lnTo>
                <a:lnTo>
                  <a:pt x="29292" y="29287"/>
                </a:lnTo>
                <a:lnTo>
                  <a:pt x="7859" y="61073"/>
                </a:lnTo>
                <a:lnTo>
                  <a:pt x="0" y="99999"/>
                </a:lnTo>
                <a:lnTo>
                  <a:pt x="0" y="2571711"/>
                </a:lnTo>
                <a:lnTo>
                  <a:pt x="7859" y="2610632"/>
                </a:lnTo>
                <a:lnTo>
                  <a:pt x="29292" y="2642419"/>
                </a:lnTo>
                <a:lnTo>
                  <a:pt x="61079" y="2663851"/>
                </a:lnTo>
                <a:lnTo>
                  <a:pt x="99999" y="2671711"/>
                </a:lnTo>
                <a:lnTo>
                  <a:pt x="2562313" y="2671711"/>
                </a:lnTo>
                <a:lnTo>
                  <a:pt x="2601232" y="2663851"/>
                </a:lnTo>
                <a:lnTo>
                  <a:pt x="2633014" y="2642419"/>
                </a:lnTo>
                <a:lnTo>
                  <a:pt x="2654443" y="2610632"/>
                </a:lnTo>
                <a:lnTo>
                  <a:pt x="2662301" y="2571711"/>
                </a:lnTo>
                <a:lnTo>
                  <a:pt x="2662301" y="99999"/>
                </a:lnTo>
                <a:lnTo>
                  <a:pt x="2654443" y="61073"/>
                </a:lnTo>
                <a:lnTo>
                  <a:pt x="2633014" y="29287"/>
                </a:lnTo>
                <a:lnTo>
                  <a:pt x="2601232" y="7857"/>
                </a:lnTo>
                <a:lnTo>
                  <a:pt x="2562313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 txBox="1"/>
          <p:nvPr/>
        </p:nvSpPr>
        <p:spPr>
          <a:xfrm>
            <a:off x="9834717" y="4506256"/>
            <a:ext cx="195262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86080">
              <a:lnSpc>
                <a:spcPct val="112500"/>
              </a:lnSpc>
              <a:spcBef>
                <a:spcPts val="100"/>
              </a:spcBef>
            </a:pPr>
            <a:r>
              <a:rPr dirty="0" sz="2000" spc="-5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25">
                <a:solidFill>
                  <a:srgbClr val="414042"/>
                </a:solidFill>
                <a:latin typeface="Verdana"/>
                <a:cs typeface="Verdana"/>
              </a:rPr>
              <a:t>удудларда </a:t>
            </a:r>
            <a:r>
              <a:rPr dirty="0" sz="2000" spc="-450" b="1">
                <a:solidFill>
                  <a:srgbClr val="F15A29"/>
                </a:solidFill>
                <a:latin typeface="Tahoma"/>
                <a:cs typeface="Tahoma"/>
              </a:rPr>
              <a:t>1</a:t>
            </a:r>
            <a:r>
              <a:rPr dirty="0" sz="2000" spc="1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105" b="1">
                <a:solidFill>
                  <a:srgbClr val="009444"/>
                </a:solidFill>
                <a:latin typeface="Tahoma"/>
                <a:cs typeface="Tahoma"/>
              </a:rPr>
              <a:t>миллион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хонадонли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55" b="1">
                <a:solidFill>
                  <a:srgbClr val="009444"/>
                </a:solidFill>
                <a:latin typeface="Tahoma"/>
                <a:cs typeface="Tahoma"/>
              </a:rPr>
              <a:t>уй-</a:t>
            </a:r>
            <a:r>
              <a:rPr dirty="0" sz="2000" spc="95" b="1">
                <a:solidFill>
                  <a:srgbClr val="009444"/>
                </a:solidFill>
                <a:latin typeface="Tahoma"/>
                <a:cs typeface="Tahoma"/>
              </a:rPr>
              <a:t>жойларни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3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уриш;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10247986" y="420248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71335" y="0"/>
                </a:moveTo>
                <a:lnTo>
                  <a:pt x="147701" y="0"/>
                </a:lnTo>
                <a:lnTo>
                  <a:pt x="147701" y="24130"/>
                </a:lnTo>
                <a:lnTo>
                  <a:pt x="147701" y="147320"/>
                </a:lnTo>
                <a:lnTo>
                  <a:pt x="23622" y="147320"/>
                </a:lnTo>
                <a:lnTo>
                  <a:pt x="23622" y="24130"/>
                </a:lnTo>
                <a:lnTo>
                  <a:pt x="147701" y="24130"/>
                </a:lnTo>
                <a:lnTo>
                  <a:pt x="147701" y="0"/>
                </a:lnTo>
                <a:lnTo>
                  <a:pt x="0" y="0"/>
                </a:lnTo>
                <a:lnTo>
                  <a:pt x="0" y="24130"/>
                </a:lnTo>
                <a:lnTo>
                  <a:pt x="0" y="147320"/>
                </a:lnTo>
                <a:lnTo>
                  <a:pt x="0" y="171450"/>
                </a:lnTo>
                <a:lnTo>
                  <a:pt x="171335" y="171450"/>
                </a:lnTo>
                <a:lnTo>
                  <a:pt x="171335" y="147891"/>
                </a:lnTo>
                <a:lnTo>
                  <a:pt x="171335" y="147320"/>
                </a:lnTo>
                <a:lnTo>
                  <a:pt x="171335" y="24130"/>
                </a:lnTo>
                <a:lnTo>
                  <a:pt x="171335" y="23825"/>
                </a:lnTo>
                <a:lnTo>
                  <a:pt x="171335" y="0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9847403" y="3784367"/>
            <a:ext cx="742315" cy="737870"/>
          </a:xfrm>
          <a:custGeom>
            <a:avLst/>
            <a:gdLst/>
            <a:ahLst/>
            <a:cxnLst/>
            <a:rect l="l" t="t" r="r" b="b"/>
            <a:pathLst>
              <a:path w="742315" h="737870">
                <a:moveTo>
                  <a:pt x="116992" y="369849"/>
                </a:moveTo>
                <a:lnTo>
                  <a:pt x="93357" y="369849"/>
                </a:lnTo>
                <a:lnTo>
                  <a:pt x="93357" y="737349"/>
                </a:lnTo>
                <a:lnTo>
                  <a:pt x="648728" y="737349"/>
                </a:lnTo>
                <a:lnTo>
                  <a:pt x="648728" y="713714"/>
                </a:lnTo>
                <a:lnTo>
                  <a:pt x="116992" y="713714"/>
                </a:lnTo>
                <a:lnTo>
                  <a:pt x="116992" y="369849"/>
                </a:lnTo>
                <a:close/>
              </a:path>
              <a:path w="742315" h="737870">
                <a:moveTo>
                  <a:pt x="341503" y="418299"/>
                </a:moveTo>
                <a:lnTo>
                  <a:pt x="170167" y="418299"/>
                </a:lnTo>
                <a:lnTo>
                  <a:pt x="170167" y="713714"/>
                </a:lnTo>
                <a:lnTo>
                  <a:pt x="193789" y="713714"/>
                </a:lnTo>
                <a:lnTo>
                  <a:pt x="193789" y="441934"/>
                </a:lnTo>
                <a:lnTo>
                  <a:pt x="341503" y="441934"/>
                </a:lnTo>
                <a:lnTo>
                  <a:pt x="341503" y="418299"/>
                </a:lnTo>
                <a:close/>
              </a:path>
              <a:path w="742315" h="737870">
                <a:moveTo>
                  <a:pt x="341503" y="441934"/>
                </a:moveTo>
                <a:lnTo>
                  <a:pt x="317868" y="441934"/>
                </a:lnTo>
                <a:lnTo>
                  <a:pt x="317868" y="713714"/>
                </a:lnTo>
                <a:lnTo>
                  <a:pt x="341503" y="713714"/>
                </a:lnTo>
                <a:lnTo>
                  <a:pt x="341503" y="441934"/>
                </a:lnTo>
                <a:close/>
              </a:path>
              <a:path w="742315" h="737870">
                <a:moveTo>
                  <a:pt x="404126" y="92163"/>
                </a:moveTo>
                <a:lnTo>
                  <a:pt x="371043" y="92163"/>
                </a:lnTo>
                <a:lnTo>
                  <a:pt x="626287" y="347408"/>
                </a:lnTo>
                <a:lnTo>
                  <a:pt x="625094" y="347408"/>
                </a:lnTo>
                <a:lnTo>
                  <a:pt x="625094" y="713714"/>
                </a:lnTo>
                <a:lnTo>
                  <a:pt x="648728" y="713714"/>
                </a:lnTo>
                <a:lnTo>
                  <a:pt x="648728" y="369849"/>
                </a:lnTo>
                <a:lnTo>
                  <a:pt x="681812" y="369849"/>
                </a:lnTo>
                <a:lnTo>
                  <a:pt x="404126" y="92163"/>
                </a:lnTo>
                <a:close/>
              </a:path>
              <a:path w="742315" h="737870">
                <a:moveTo>
                  <a:pt x="371043" y="0"/>
                </a:moveTo>
                <a:lnTo>
                  <a:pt x="0" y="371030"/>
                </a:lnTo>
                <a:lnTo>
                  <a:pt x="46088" y="417118"/>
                </a:lnTo>
                <a:lnTo>
                  <a:pt x="79171" y="384035"/>
                </a:lnTo>
                <a:lnTo>
                  <a:pt x="46088" y="384035"/>
                </a:lnTo>
                <a:lnTo>
                  <a:pt x="33096" y="371030"/>
                </a:lnTo>
                <a:lnTo>
                  <a:pt x="371043" y="33083"/>
                </a:lnTo>
                <a:lnTo>
                  <a:pt x="404126" y="33083"/>
                </a:lnTo>
                <a:lnTo>
                  <a:pt x="371043" y="0"/>
                </a:lnTo>
                <a:close/>
              </a:path>
              <a:path w="742315" h="737870">
                <a:moveTo>
                  <a:pt x="681812" y="369849"/>
                </a:moveTo>
                <a:lnTo>
                  <a:pt x="648728" y="369849"/>
                </a:lnTo>
                <a:lnTo>
                  <a:pt x="695998" y="417118"/>
                </a:lnTo>
                <a:lnTo>
                  <a:pt x="729081" y="384035"/>
                </a:lnTo>
                <a:lnTo>
                  <a:pt x="695998" y="384035"/>
                </a:lnTo>
                <a:lnTo>
                  <a:pt x="681812" y="369849"/>
                </a:lnTo>
                <a:close/>
              </a:path>
              <a:path w="742315" h="737870">
                <a:moveTo>
                  <a:pt x="371043" y="59080"/>
                </a:moveTo>
                <a:lnTo>
                  <a:pt x="46088" y="384035"/>
                </a:lnTo>
                <a:lnTo>
                  <a:pt x="79171" y="384035"/>
                </a:lnTo>
                <a:lnTo>
                  <a:pt x="93357" y="369849"/>
                </a:lnTo>
                <a:lnTo>
                  <a:pt x="116992" y="369849"/>
                </a:lnTo>
                <a:lnTo>
                  <a:pt x="116992" y="347408"/>
                </a:lnTo>
                <a:lnTo>
                  <a:pt x="115798" y="347408"/>
                </a:lnTo>
                <a:lnTo>
                  <a:pt x="371043" y="92163"/>
                </a:lnTo>
                <a:lnTo>
                  <a:pt x="404126" y="92163"/>
                </a:lnTo>
                <a:lnTo>
                  <a:pt x="371043" y="59080"/>
                </a:lnTo>
                <a:close/>
              </a:path>
              <a:path w="742315" h="737870">
                <a:moveTo>
                  <a:pt x="648728" y="87439"/>
                </a:moveTo>
                <a:lnTo>
                  <a:pt x="625094" y="87439"/>
                </a:lnTo>
                <a:lnTo>
                  <a:pt x="625094" y="287134"/>
                </a:lnTo>
                <a:lnTo>
                  <a:pt x="708990" y="371030"/>
                </a:lnTo>
                <a:lnTo>
                  <a:pt x="695998" y="384035"/>
                </a:lnTo>
                <a:lnTo>
                  <a:pt x="729081" y="384035"/>
                </a:lnTo>
                <a:lnTo>
                  <a:pt x="742086" y="371030"/>
                </a:lnTo>
                <a:lnTo>
                  <a:pt x="648728" y="277685"/>
                </a:lnTo>
                <a:lnTo>
                  <a:pt x="648728" y="87439"/>
                </a:lnTo>
                <a:close/>
              </a:path>
              <a:path w="742315" h="737870">
                <a:moveTo>
                  <a:pt x="404126" y="33083"/>
                </a:moveTo>
                <a:lnTo>
                  <a:pt x="371043" y="33083"/>
                </a:lnTo>
                <a:lnTo>
                  <a:pt x="560108" y="222148"/>
                </a:lnTo>
                <a:lnTo>
                  <a:pt x="560108" y="165430"/>
                </a:lnTo>
                <a:lnTo>
                  <a:pt x="536473" y="165430"/>
                </a:lnTo>
                <a:lnTo>
                  <a:pt x="404126" y="33083"/>
                </a:lnTo>
                <a:close/>
              </a:path>
              <a:path w="742315" h="737870">
                <a:moveTo>
                  <a:pt x="648728" y="63804"/>
                </a:moveTo>
                <a:lnTo>
                  <a:pt x="536473" y="63804"/>
                </a:lnTo>
                <a:lnTo>
                  <a:pt x="536473" y="165430"/>
                </a:lnTo>
                <a:lnTo>
                  <a:pt x="560108" y="165430"/>
                </a:lnTo>
                <a:lnTo>
                  <a:pt x="560108" y="87439"/>
                </a:lnTo>
                <a:lnTo>
                  <a:pt x="648728" y="87439"/>
                </a:lnTo>
                <a:lnTo>
                  <a:pt x="648728" y="63804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201416"/>
            <a:ext cx="10861675" cy="1146175"/>
          </a:xfrm>
          <a:custGeom>
            <a:avLst/>
            <a:gdLst/>
            <a:ahLst/>
            <a:cxnLst/>
            <a:rect l="l" t="t" r="r" b="b"/>
            <a:pathLst>
              <a:path w="10861675" h="1146175">
                <a:moveTo>
                  <a:pt x="0" y="0"/>
                </a:moveTo>
                <a:lnTo>
                  <a:pt x="10288778" y="0"/>
                </a:lnTo>
                <a:lnTo>
                  <a:pt x="10335763" y="1899"/>
                </a:lnTo>
                <a:lnTo>
                  <a:pt x="10381702" y="7498"/>
                </a:lnTo>
                <a:lnTo>
                  <a:pt x="10426448" y="16650"/>
                </a:lnTo>
                <a:lnTo>
                  <a:pt x="10469853" y="29207"/>
                </a:lnTo>
                <a:lnTo>
                  <a:pt x="10511770" y="45022"/>
                </a:lnTo>
                <a:lnTo>
                  <a:pt x="10552051" y="63947"/>
                </a:lnTo>
                <a:lnTo>
                  <a:pt x="10590548" y="85834"/>
                </a:lnTo>
                <a:lnTo>
                  <a:pt x="10627115" y="110537"/>
                </a:lnTo>
                <a:lnTo>
                  <a:pt x="10661604" y="137908"/>
                </a:lnTo>
                <a:lnTo>
                  <a:pt x="10693868" y="167800"/>
                </a:lnTo>
                <a:lnTo>
                  <a:pt x="10723758" y="200064"/>
                </a:lnTo>
                <a:lnTo>
                  <a:pt x="10751128" y="234554"/>
                </a:lnTo>
                <a:lnTo>
                  <a:pt x="10775831" y="271122"/>
                </a:lnTo>
                <a:lnTo>
                  <a:pt x="10797717" y="309621"/>
                </a:lnTo>
                <a:lnTo>
                  <a:pt x="10816642" y="349902"/>
                </a:lnTo>
                <a:lnTo>
                  <a:pt x="10832456" y="391819"/>
                </a:lnTo>
                <a:lnTo>
                  <a:pt x="10845012" y="435225"/>
                </a:lnTo>
                <a:lnTo>
                  <a:pt x="10854164" y="479971"/>
                </a:lnTo>
                <a:lnTo>
                  <a:pt x="10859763" y="525911"/>
                </a:lnTo>
                <a:lnTo>
                  <a:pt x="10861662" y="572897"/>
                </a:lnTo>
                <a:lnTo>
                  <a:pt x="10859763" y="619884"/>
                </a:lnTo>
                <a:lnTo>
                  <a:pt x="10854164" y="665825"/>
                </a:lnTo>
                <a:lnTo>
                  <a:pt x="10845012" y="710572"/>
                </a:lnTo>
                <a:lnTo>
                  <a:pt x="10832456" y="753978"/>
                </a:lnTo>
                <a:lnTo>
                  <a:pt x="10816642" y="795896"/>
                </a:lnTo>
                <a:lnTo>
                  <a:pt x="10797717" y="836178"/>
                </a:lnTo>
                <a:lnTo>
                  <a:pt x="10775831" y="874677"/>
                </a:lnTo>
                <a:lnTo>
                  <a:pt x="10751128" y="911244"/>
                </a:lnTo>
                <a:lnTo>
                  <a:pt x="10723758" y="945734"/>
                </a:lnTo>
                <a:lnTo>
                  <a:pt x="10693868" y="977998"/>
                </a:lnTo>
                <a:lnTo>
                  <a:pt x="10661604" y="1007889"/>
                </a:lnTo>
                <a:lnTo>
                  <a:pt x="10627115" y="1035259"/>
                </a:lnTo>
                <a:lnTo>
                  <a:pt x="10590548" y="1059962"/>
                </a:lnTo>
                <a:lnTo>
                  <a:pt x="10552051" y="1081849"/>
                </a:lnTo>
                <a:lnTo>
                  <a:pt x="10511770" y="1100773"/>
                </a:lnTo>
                <a:lnTo>
                  <a:pt x="10469853" y="1116587"/>
                </a:lnTo>
                <a:lnTo>
                  <a:pt x="10426448" y="1129144"/>
                </a:lnTo>
                <a:lnTo>
                  <a:pt x="10381702" y="1138295"/>
                </a:lnTo>
                <a:lnTo>
                  <a:pt x="10335763" y="1143894"/>
                </a:lnTo>
                <a:lnTo>
                  <a:pt x="10288778" y="1145794"/>
                </a:lnTo>
                <a:lnTo>
                  <a:pt x="0" y="1145794"/>
                </a:lnTo>
              </a:path>
            </a:pathLst>
          </a:custGeom>
          <a:ln w="7569">
            <a:solidFill>
              <a:srgbClr val="38B54A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603190" y="2264172"/>
            <a:ext cx="7767320" cy="96393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591310">
              <a:lnSpc>
                <a:spcPct val="100000"/>
              </a:lnSpc>
              <a:spcBef>
                <a:spcPts val="300"/>
              </a:spcBef>
            </a:pPr>
            <a:r>
              <a:rPr dirty="0" sz="2000" spc="-210" b="1">
                <a:solidFill>
                  <a:srgbClr val="006738"/>
                </a:solidFill>
                <a:latin typeface="Tahoma"/>
                <a:cs typeface="Tahoma"/>
              </a:rPr>
              <a:t>III.</a:t>
            </a:r>
            <a:r>
              <a:rPr dirty="0" sz="2000" spc="4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5" b="1">
                <a:solidFill>
                  <a:srgbClr val="006738"/>
                </a:solidFill>
                <a:latin typeface="Tahoma"/>
                <a:cs typeface="Tahoma"/>
              </a:rPr>
              <a:t>СУВ</a:t>
            </a:r>
            <a:r>
              <a:rPr dirty="0" sz="2000" spc="4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5" b="1">
                <a:solidFill>
                  <a:srgbClr val="006738"/>
                </a:solidFill>
                <a:latin typeface="Tahoma"/>
                <a:cs typeface="Tahoma"/>
              </a:rPr>
              <a:t>РЕСУРСЛАРИНИ</a:t>
            </a:r>
            <a:r>
              <a:rPr dirty="0" sz="2000" spc="4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20" b="1">
                <a:solidFill>
                  <a:srgbClr val="006738"/>
                </a:solidFill>
                <a:latin typeface="Tahoma"/>
                <a:cs typeface="Tahoma"/>
              </a:rPr>
              <a:t>ТЕЖАШ</a:t>
            </a:r>
            <a:endParaRPr sz="2000">
              <a:latin typeface="Tahoma"/>
              <a:cs typeface="Tahoma"/>
            </a:endParaRPr>
          </a:p>
          <a:p>
            <a:pPr marL="908050">
              <a:lnSpc>
                <a:spcPct val="100000"/>
              </a:lnSpc>
              <a:spcBef>
                <a:spcPts val="200"/>
              </a:spcBef>
            </a:pPr>
            <a:r>
              <a:rPr dirty="0" sz="2000" spc="204" b="1">
                <a:solidFill>
                  <a:srgbClr val="006738"/>
                </a:solidFill>
                <a:latin typeface="Tahoma"/>
                <a:cs typeface="Tahoma"/>
              </a:rPr>
              <a:t>ВА</a:t>
            </a:r>
            <a:r>
              <a:rPr dirty="0" sz="2000" spc="1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65" b="1">
                <a:solidFill>
                  <a:srgbClr val="006738"/>
                </a:solidFill>
                <a:latin typeface="Tahoma"/>
                <a:cs typeface="Tahoma"/>
              </a:rPr>
              <a:t>АТРОФ</a:t>
            </a:r>
            <a:r>
              <a:rPr dirty="0" sz="2000" spc="1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МУҲИТНИ</a:t>
            </a:r>
            <a:r>
              <a:rPr dirty="0" sz="2000" spc="1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75" b="1">
                <a:solidFill>
                  <a:srgbClr val="006738"/>
                </a:solidFill>
                <a:latin typeface="Tahoma"/>
                <a:cs typeface="Tahoma"/>
              </a:rPr>
              <a:t>МУҲОФАЗА</a:t>
            </a:r>
            <a:r>
              <a:rPr dirty="0" sz="2000" spc="1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50" b="1">
                <a:solidFill>
                  <a:srgbClr val="006738"/>
                </a:solidFill>
                <a:latin typeface="Tahoma"/>
                <a:cs typeface="Tahoma"/>
              </a:rPr>
              <a:t>ҚИЛИШ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устувор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90" b="1">
                <a:solidFill>
                  <a:srgbClr val="414042"/>
                </a:solidFill>
                <a:latin typeface="Tahoma"/>
                <a:cs typeface="Tahoma"/>
              </a:rPr>
              <a:t>йуналкшкнкнг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85" b="1">
                <a:solidFill>
                  <a:srgbClr val="414042"/>
                </a:solidFill>
                <a:latin typeface="Tahoma"/>
                <a:cs typeface="Tahoma"/>
              </a:rPr>
              <a:t>асоскй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5" b="1">
                <a:solidFill>
                  <a:srgbClr val="414042"/>
                </a:solidFill>
                <a:latin typeface="Tahoma"/>
                <a:cs typeface="Tahoma"/>
              </a:rPr>
              <a:t>самарадорлкк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курсатккчларк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396" y="1410"/>
            <a:ext cx="13105130" cy="1891030"/>
            <a:chOff x="1396" y="1410"/>
            <a:chExt cx="13105130" cy="1891030"/>
          </a:xfrm>
        </p:grpSpPr>
        <p:sp>
          <p:nvSpPr>
            <p:cNvPr id="5" name="object 5" descr=""/>
            <p:cNvSpPr/>
            <p:nvPr/>
          </p:nvSpPr>
          <p:spPr>
            <a:xfrm>
              <a:off x="1396" y="1410"/>
              <a:ext cx="13105130" cy="1891030"/>
            </a:xfrm>
            <a:custGeom>
              <a:avLst/>
              <a:gdLst/>
              <a:ahLst/>
              <a:cxnLst/>
              <a:rect l="l" t="t" r="r" b="b"/>
              <a:pathLst>
                <a:path w="13105130" h="1891030">
                  <a:moveTo>
                    <a:pt x="13104533" y="0"/>
                  </a:moveTo>
                  <a:lnTo>
                    <a:pt x="0" y="0"/>
                  </a:lnTo>
                  <a:lnTo>
                    <a:pt x="0" y="1890890"/>
                  </a:lnTo>
                  <a:lnTo>
                    <a:pt x="13104533" y="1890890"/>
                  </a:lnTo>
                  <a:lnTo>
                    <a:pt x="13104533" y="0"/>
                  </a:lnTo>
                  <a:close/>
                </a:path>
              </a:pathLst>
            </a:custGeom>
            <a:solidFill>
              <a:srgbClr val="0067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3993" y="459708"/>
              <a:ext cx="1096584" cy="1096584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636663" y="4191518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5">
                <a:moveTo>
                  <a:pt x="5597118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346377"/>
                </a:lnTo>
                <a:lnTo>
                  <a:pt x="8488" y="1388418"/>
                </a:lnTo>
                <a:lnTo>
                  <a:pt x="31635" y="1422747"/>
                </a:lnTo>
                <a:lnTo>
                  <a:pt x="65965" y="1445892"/>
                </a:lnTo>
                <a:lnTo>
                  <a:pt x="108000" y="1454378"/>
                </a:lnTo>
                <a:lnTo>
                  <a:pt x="5597118" y="1454378"/>
                </a:lnTo>
                <a:lnTo>
                  <a:pt x="5639154" y="1445892"/>
                </a:lnTo>
                <a:lnTo>
                  <a:pt x="5673483" y="1422747"/>
                </a:lnTo>
                <a:lnTo>
                  <a:pt x="5696631" y="1388418"/>
                </a:lnTo>
                <a:lnTo>
                  <a:pt x="5705119" y="1346377"/>
                </a:lnTo>
                <a:lnTo>
                  <a:pt x="5705119" y="108000"/>
                </a:lnTo>
                <a:lnTo>
                  <a:pt x="5696631" y="65960"/>
                </a:lnTo>
                <a:lnTo>
                  <a:pt x="5673483" y="31630"/>
                </a:lnTo>
                <a:lnTo>
                  <a:pt x="5639154" y="8486"/>
                </a:lnTo>
                <a:lnTo>
                  <a:pt x="5597118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36663" y="5852362"/>
            <a:ext cx="5705475" cy="1877060"/>
          </a:xfrm>
          <a:custGeom>
            <a:avLst/>
            <a:gdLst/>
            <a:ahLst/>
            <a:cxnLst/>
            <a:rect l="l" t="t" r="r" b="b"/>
            <a:pathLst>
              <a:path w="5705475" h="1877059">
                <a:moveTo>
                  <a:pt x="5597118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768805"/>
                </a:lnTo>
                <a:lnTo>
                  <a:pt x="8488" y="1810840"/>
                </a:lnTo>
                <a:lnTo>
                  <a:pt x="31635" y="1845170"/>
                </a:lnTo>
                <a:lnTo>
                  <a:pt x="65965" y="1868317"/>
                </a:lnTo>
                <a:lnTo>
                  <a:pt x="108000" y="1876806"/>
                </a:lnTo>
                <a:lnTo>
                  <a:pt x="5597118" y="1876806"/>
                </a:lnTo>
                <a:lnTo>
                  <a:pt x="5639154" y="1868317"/>
                </a:lnTo>
                <a:lnTo>
                  <a:pt x="5673483" y="1845170"/>
                </a:lnTo>
                <a:lnTo>
                  <a:pt x="5696631" y="1810840"/>
                </a:lnTo>
                <a:lnTo>
                  <a:pt x="5705119" y="1768805"/>
                </a:lnTo>
                <a:lnTo>
                  <a:pt x="5705119" y="108000"/>
                </a:lnTo>
                <a:lnTo>
                  <a:pt x="5696631" y="65960"/>
                </a:lnTo>
                <a:lnTo>
                  <a:pt x="5673483" y="31630"/>
                </a:lnTo>
                <a:lnTo>
                  <a:pt x="5639154" y="8486"/>
                </a:lnTo>
                <a:lnTo>
                  <a:pt x="559711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550621" y="5852359"/>
            <a:ext cx="5705475" cy="1877060"/>
          </a:xfrm>
          <a:custGeom>
            <a:avLst/>
            <a:gdLst/>
            <a:ahLst/>
            <a:cxnLst/>
            <a:rect l="l" t="t" r="r" b="b"/>
            <a:pathLst>
              <a:path w="5705475" h="1877059">
                <a:moveTo>
                  <a:pt x="5597118" y="0"/>
                </a:moveTo>
                <a:lnTo>
                  <a:pt x="108000" y="0"/>
                </a:lnTo>
                <a:lnTo>
                  <a:pt x="65965" y="8488"/>
                </a:lnTo>
                <a:lnTo>
                  <a:pt x="31635" y="31635"/>
                </a:lnTo>
                <a:lnTo>
                  <a:pt x="8488" y="65965"/>
                </a:lnTo>
                <a:lnTo>
                  <a:pt x="0" y="108000"/>
                </a:lnTo>
                <a:lnTo>
                  <a:pt x="0" y="1768805"/>
                </a:lnTo>
                <a:lnTo>
                  <a:pt x="8488" y="1810845"/>
                </a:lnTo>
                <a:lnTo>
                  <a:pt x="31635" y="1845175"/>
                </a:lnTo>
                <a:lnTo>
                  <a:pt x="65965" y="1868319"/>
                </a:lnTo>
                <a:lnTo>
                  <a:pt x="108000" y="1876806"/>
                </a:lnTo>
                <a:lnTo>
                  <a:pt x="5597118" y="1876806"/>
                </a:lnTo>
                <a:lnTo>
                  <a:pt x="5639154" y="1868319"/>
                </a:lnTo>
                <a:lnTo>
                  <a:pt x="5673483" y="1845175"/>
                </a:lnTo>
                <a:lnTo>
                  <a:pt x="5696631" y="1810845"/>
                </a:lnTo>
                <a:lnTo>
                  <a:pt x="5705119" y="1768805"/>
                </a:lnTo>
                <a:lnTo>
                  <a:pt x="5705119" y="108000"/>
                </a:lnTo>
                <a:lnTo>
                  <a:pt x="5696631" y="65965"/>
                </a:lnTo>
                <a:lnTo>
                  <a:pt x="5673483" y="31635"/>
                </a:lnTo>
                <a:lnTo>
                  <a:pt x="5639154" y="8488"/>
                </a:lnTo>
                <a:lnTo>
                  <a:pt x="5597118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550621" y="4191518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5">
                <a:moveTo>
                  <a:pt x="5597118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346377"/>
                </a:lnTo>
                <a:lnTo>
                  <a:pt x="8488" y="1388418"/>
                </a:lnTo>
                <a:lnTo>
                  <a:pt x="31635" y="1422747"/>
                </a:lnTo>
                <a:lnTo>
                  <a:pt x="65965" y="1445892"/>
                </a:lnTo>
                <a:lnTo>
                  <a:pt x="108000" y="1454378"/>
                </a:lnTo>
                <a:lnTo>
                  <a:pt x="5597118" y="1454378"/>
                </a:lnTo>
                <a:lnTo>
                  <a:pt x="5639154" y="1445892"/>
                </a:lnTo>
                <a:lnTo>
                  <a:pt x="5673483" y="1422747"/>
                </a:lnTo>
                <a:lnTo>
                  <a:pt x="5696631" y="1388418"/>
                </a:lnTo>
                <a:lnTo>
                  <a:pt x="5705119" y="1346377"/>
                </a:lnTo>
                <a:lnTo>
                  <a:pt x="5705119" y="108000"/>
                </a:lnTo>
                <a:lnTo>
                  <a:pt x="5696631" y="65960"/>
                </a:lnTo>
                <a:lnTo>
                  <a:pt x="5673483" y="31630"/>
                </a:lnTo>
                <a:lnTo>
                  <a:pt x="5639154" y="8486"/>
                </a:lnTo>
                <a:lnTo>
                  <a:pt x="559711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022586" y="4360281"/>
            <a:ext cx="2703830" cy="105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 spc="125" b="1">
                <a:solidFill>
                  <a:srgbClr val="009444"/>
                </a:solidFill>
                <a:latin typeface="Tahoma"/>
                <a:cs typeface="Tahoma"/>
              </a:rPr>
              <a:t>Сувни</a:t>
            </a:r>
            <a:r>
              <a:rPr dirty="0" sz="2000" spc="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ишлатиш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самарадорлигини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25</a:t>
            </a:r>
            <a:r>
              <a:rPr dirty="0" sz="2000" spc="-4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фоизга</a:t>
            </a:r>
            <a:r>
              <a:rPr dirty="0" sz="2000" spc="-12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ошириш;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022586" y="6266551"/>
            <a:ext cx="3215005" cy="105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Респу6лика</a:t>
            </a:r>
            <a:r>
              <a:rPr dirty="0" sz="2000" spc="13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удудининг </a:t>
            </a:r>
            <a:r>
              <a:rPr dirty="0" sz="2000" spc="120" b="1">
                <a:solidFill>
                  <a:srgbClr val="009444"/>
                </a:solidFill>
                <a:latin typeface="Tahoma"/>
                <a:cs typeface="Tahoma"/>
              </a:rPr>
              <a:t>яшиллик</a:t>
            </a:r>
            <a:r>
              <a:rPr dirty="0" sz="2000" spc="1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даражасини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30</a:t>
            </a:r>
            <a:r>
              <a:rPr dirty="0" sz="2000" spc="3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фоизга</a:t>
            </a:r>
            <a:r>
              <a:rPr dirty="0" sz="2000" spc="-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етказиш;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75686" y="5885551"/>
            <a:ext cx="429006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 spc="114" b="1">
                <a:solidFill>
                  <a:srgbClr val="009444"/>
                </a:solidFill>
                <a:latin typeface="Tahoma"/>
                <a:cs typeface="Tahoma"/>
              </a:rPr>
              <a:t>Қаттиқ</a:t>
            </a:r>
            <a:r>
              <a:rPr dirty="0" sz="2000" spc="1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14" b="1">
                <a:solidFill>
                  <a:srgbClr val="009444"/>
                </a:solidFill>
                <a:latin typeface="Tahoma"/>
                <a:cs typeface="Tahoma"/>
              </a:rPr>
              <a:t>маиший </a:t>
            </a:r>
            <a:r>
              <a:rPr dirty="0" sz="2000" spc="125" b="1">
                <a:solidFill>
                  <a:srgbClr val="009444"/>
                </a:solidFill>
                <a:latin typeface="Tahoma"/>
                <a:cs typeface="Tahoma"/>
              </a:rPr>
              <a:t>чиқиндиларни</a:t>
            </a:r>
            <a:r>
              <a:rPr dirty="0" sz="2000" spc="-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414042"/>
                </a:solidFill>
                <a:latin typeface="Verdana"/>
                <a:cs typeface="Verdana"/>
              </a:rPr>
              <a:t>туплаш</a:t>
            </a:r>
            <a:r>
              <a:rPr dirty="0" sz="2000" spc="-1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2000" spc="-1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20">
                <a:solidFill>
                  <a:srgbClr val="414042"/>
                </a:solidFill>
                <a:latin typeface="Verdana"/>
                <a:cs typeface="Verdana"/>
              </a:rPr>
              <a:t>оли6 </a:t>
            </a:r>
            <a:r>
              <a:rPr dirty="0" sz="2000" spc="120">
                <a:solidFill>
                  <a:srgbClr val="414042"/>
                </a:solidFill>
                <a:latin typeface="Verdana"/>
                <a:cs typeface="Verdana"/>
              </a:rPr>
              <a:t>чи</a:t>
            </a:r>
            <a:r>
              <a:rPr dirty="0" sz="2000" spc="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50">
                <a:solidFill>
                  <a:srgbClr val="414042"/>
                </a:solidFill>
                <a:latin typeface="Verdana"/>
                <a:cs typeface="Verdana"/>
              </a:rPr>
              <a:t>иш</a:t>
            </a:r>
            <a:r>
              <a:rPr dirty="0" sz="2000" spc="-17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хизматлари</a:t>
            </a:r>
            <a:r>
              <a:rPr dirty="0" sz="2000" spc="-18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6илан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9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амра6</a:t>
            </a:r>
            <a:r>
              <a:rPr dirty="0" sz="2000" spc="-13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50">
                <a:solidFill>
                  <a:srgbClr val="414042"/>
                </a:solidFill>
                <a:latin typeface="Verdana"/>
                <a:cs typeface="Verdana"/>
              </a:rPr>
              <a:t>олиш</a:t>
            </a:r>
            <a:r>
              <a:rPr dirty="0" sz="2000" spc="-14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дарашасини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85" b="1">
                <a:solidFill>
                  <a:srgbClr val="F15A29"/>
                </a:solidFill>
                <a:latin typeface="Tahoma"/>
                <a:cs typeface="Tahoma"/>
              </a:rPr>
              <a:t>100</a:t>
            </a:r>
            <a:r>
              <a:rPr dirty="0" sz="2000" spc="-6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фоизга</a:t>
            </a:r>
            <a:r>
              <a:rPr dirty="0" sz="2000" spc="-6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етказиш.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775686" y="4170035"/>
            <a:ext cx="414972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Атмосферага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ифлослантирувчи</a:t>
            </a:r>
            <a:r>
              <a:rPr dirty="0" sz="2000" spc="4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моддалар </a:t>
            </a:r>
            <a:r>
              <a:rPr dirty="0" sz="2000" spc="185">
                <a:solidFill>
                  <a:srgbClr val="414042"/>
                </a:solidFill>
                <a:latin typeface="Verdana"/>
                <a:cs typeface="Verdana"/>
              </a:rPr>
              <a:t>чи</a:t>
            </a:r>
            <a:r>
              <a:rPr dirty="0" sz="2000" spc="9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50">
                <a:solidFill>
                  <a:srgbClr val="414042"/>
                </a:solidFill>
                <a:latin typeface="Verdana"/>
                <a:cs typeface="Verdana"/>
              </a:rPr>
              <a:t>ариш</a:t>
            </a:r>
            <a:r>
              <a:rPr dirty="0" sz="2000" spc="-1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30">
                <a:solidFill>
                  <a:srgbClr val="414042"/>
                </a:solidFill>
                <a:latin typeface="Verdana"/>
                <a:cs typeface="Verdana"/>
              </a:rPr>
              <a:t>ми</a:t>
            </a:r>
            <a:r>
              <a:rPr dirty="0" sz="2000" spc="8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14">
                <a:solidFill>
                  <a:srgbClr val="414042"/>
                </a:solidFill>
                <a:latin typeface="Verdana"/>
                <a:cs typeface="Verdana"/>
              </a:rPr>
              <a:t>дорини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110" b="1">
                <a:solidFill>
                  <a:srgbClr val="F15A29"/>
                </a:solidFill>
                <a:latin typeface="Tahoma"/>
                <a:cs typeface="Tahoma"/>
              </a:rPr>
              <a:t>10,5</a:t>
            </a:r>
            <a:r>
              <a:rPr dirty="0" sz="2000" spc="-6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фоизга</a:t>
            </a:r>
            <a:r>
              <a:rPr dirty="0" sz="2000" spc="-6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камайтириш;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024337" y="4560007"/>
            <a:ext cx="745490" cy="746760"/>
            <a:chOff x="1024337" y="4560007"/>
            <a:chExt cx="745490" cy="746760"/>
          </a:xfrm>
        </p:grpSpPr>
        <p:sp>
          <p:nvSpPr>
            <p:cNvPr id="16" name="object 16" descr=""/>
            <p:cNvSpPr/>
            <p:nvPr/>
          </p:nvSpPr>
          <p:spPr>
            <a:xfrm>
              <a:off x="1024331" y="4560011"/>
              <a:ext cx="745490" cy="746760"/>
            </a:xfrm>
            <a:custGeom>
              <a:avLst/>
              <a:gdLst/>
              <a:ahLst/>
              <a:cxnLst/>
              <a:rect l="l" t="t" r="r" b="b"/>
              <a:pathLst>
                <a:path w="745489" h="746760">
                  <a:moveTo>
                    <a:pt x="745236" y="528955"/>
                  </a:moveTo>
                  <a:lnTo>
                    <a:pt x="739584" y="491070"/>
                  </a:lnTo>
                  <a:lnTo>
                    <a:pt x="723201" y="455117"/>
                  </a:lnTo>
                  <a:lnTo>
                    <a:pt x="697001" y="421767"/>
                  </a:lnTo>
                  <a:lnTo>
                    <a:pt x="661873" y="391642"/>
                  </a:lnTo>
                  <a:lnTo>
                    <a:pt x="618680" y="365417"/>
                  </a:lnTo>
                  <a:lnTo>
                    <a:pt x="574192" y="346265"/>
                  </a:lnTo>
                  <a:lnTo>
                    <a:pt x="564705" y="313296"/>
                  </a:lnTo>
                  <a:lnTo>
                    <a:pt x="556336" y="292569"/>
                  </a:lnTo>
                  <a:lnTo>
                    <a:pt x="556336" y="396354"/>
                  </a:lnTo>
                  <a:lnTo>
                    <a:pt x="549592" y="446481"/>
                  </a:lnTo>
                  <a:lnTo>
                    <a:pt x="530567" y="491528"/>
                  </a:lnTo>
                  <a:lnTo>
                    <a:pt x="501065" y="529704"/>
                  </a:lnTo>
                  <a:lnTo>
                    <a:pt x="462876" y="559206"/>
                  </a:lnTo>
                  <a:lnTo>
                    <a:pt x="417830" y="578231"/>
                  </a:lnTo>
                  <a:lnTo>
                    <a:pt x="367703" y="584974"/>
                  </a:lnTo>
                  <a:lnTo>
                    <a:pt x="317588" y="578231"/>
                  </a:lnTo>
                  <a:lnTo>
                    <a:pt x="272542" y="559206"/>
                  </a:lnTo>
                  <a:lnTo>
                    <a:pt x="234365" y="529704"/>
                  </a:lnTo>
                  <a:lnTo>
                    <a:pt x="204851" y="491528"/>
                  </a:lnTo>
                  <a:lnTo>
                    <a:pt x="185826" y="446481"/>
                  </a:lnTo>
                  <a:lnTo>
                    <a:pt x="179095" y="396481"/>
                  </a:lnTo>
                  <a:lnTo>
                    <a:pt x="179095" y="396138"/>
                  </a:lnTo>
                  <a:lnTo>
                    <a:pt x="187363" y="355155"/>
                  </a:lnTo>
                  <a:lnTo>
                    <a:pt x="208838" y="309676"/>
                  </a:lnTo>
                  <a:lnTo>
                    <a:pt x="232206" y="271589"/>
                  </a:lnTo>
                  <a:lnTo>
                    <a:pt x="258902" y="232867"/>
                  </a:lnTo>
                  <a:lnTo>
                    <a:pt x="314337" y="156692"/>
                  </a:lnTo>
                  <a:lnTo>
                    <a:pt x="331863" y="131762"/>
                  </a:lnTo>
                  <a:lnTo>
                    <a:pt x="360895" y="85280"/>
                  </a:lnTo>
                  <a:lnTo>
                    <a:pt x="378294" y="44323"/>
                  </a:lnTo>
                  <a:lnTo>
                    <a:pt x="404647" y="78422"/>
                  </a:lnTo>
                  <a:lnTo>
                    <a:pt x="435381" y="122656"/>
                  </a:lnTo>
                  <a:lnTo>
                    <a:pt x="467690" y="173837"/>
                  </a:lnTo>
                  <a:lnTo>
                    <a:pt x="498767" y="228803"/>
                  </a:lnTo>
                  <a:lnTo>
                    <a:pt x="521373" y="274510"/>
                  </a:lnTo>
                  <a:lnTo>
                    <a:pt x="539661" y="318846"/>
                  </a:lnTo>
                  <a:lnTo>
                    <a:pt x="551180" y="357708"/>
                  </a:lnTo>
                  <a:lnTo>
                    <a:pt x="556336" y="396354"/>
                  </a:lnTo>
                  <a:lnTo>
                    <a:pt x="556336" y="292569"/>
                  </a:lnTo>
                  <a:lnTo>
                    <a:pt x="521474" y="216814"/>
                  </a:lnTo>
                  <a:lnTo>
                    <a:pt x="489191" y="159842"/>
                  </a:lnTo>
                  <a:lnTo>
                    <a:pt x="455561" y="106845"/>
                  </a:lnTo>
                  <a:lnTo>
                    <a:pt x="423557" y="61087"/>
                  </a:lnTo>
                  <a:lnTo>
                    <a:pt x="410514" y="44323"/>
                  </a:lnTo>
                  <a:lnTo>
                    <a:pt x="396138" y="25844"/>
                  </a:lnTo>
                  <a:lnTo>
                    <a:pt x="376288" y="4343"/>
                  </a:lnTo>
                  <a:lnTo>
                    <a:pt x="372186" y="609"/>
                  </a:lnTo>
                  <a:lnTo>
                    <a:pt x="366115" y="0"/>
                  </a:lnTo>
                  <a:lnTo>
                    <a:pt x="356476" y="5549"/>
                  </a:lnTo>
                  <a:lnTo>
                    <a:pt x="353987" y="11099"/>
                  </a:lnTo>
                  <a:lnTo>
                    <a:pt x="355142" y="16535"/>
                  </a:lnTo>
                  <a:lnTo>
                    <a:pt x="355777" y="24765"/>
                  </a:lnTo>
                  <a:lnTo>
                    <a:pt x="337807" y="74015"/>
                  </a:lnTo>
                  <a:lnTo>
                    <a:pt x="310134" y="118059"/>
                  </a:lnTo>
                  <a:lnTo>
                    <a:pt x="237223" y="219075"/>
                  </a:lnTo>
                  <a:lnTo>
                    <a:pt x="210159" y="258419"/>
                  </a:lnTo>
                  <a:lnTo>
                    <a:pt x="186448" y="297091"/>
                  </a:lnTo>
                  <a:lnTo>
                    <a:pt x="172808" y="323583"/>
                  </a:lnTo>
                  <a:lnTo>
                    <a:pt x="162382" y="349148"/>
                  </a:lnTo>
                  <a:lnTo>
                    <a:pt x="162204" y="349758"/>
                  </a:lnTo>
                  <a:lnTo>
                    <a:pt x="111277" y="373697"/>
                  </a:lnTo>
                  <a:lnTo>
                    <a:pt x="64706" y="406247"/>
                  </a:lnTo>
                  <a:lnTo>
                    <a:pt x="29692" y="443661"/>
                  </a:lnTo>
                  <a:lnTo>
                    <a:pt x="7658" y="484911"/>
                  </a:lnTo>
                  <a:lnTo>
                    <a:pt x="0" y="528955"/>
                  </a:lnTo>
                  <a:lnTo>
                    <a:pt x="7391" y="572262"/>
                  </a:lnTo>
                  <a:lnTo>
                    <a:pt x="28689" y="612876"/>
                  </a:lnTo>
                  <a:lnTo>
                    <a:pt x="62547" y="649833"/>
                  </a:lnTo>
                  <a:lnTo>
                    <a:pt x="107670" y="682142"/>
                  </a:lnTo>
                  <a:lnTo>
                    <a:pt x="162699" y="708837"/>
                  </a:lnTo>
                  <a:lnTo>
                    <a:pt x="169265" y="711428"/>
                  </a:lnTo>
                  <a:lnTo>
                    <a:pt x="176745" y="708215"/>
                  </a:lnTo>
                  <a:lnTo>
                    <a:pt x="181965" y="695007"/>
                  </a:lnTo>
                  <a:lnTo>
                    <a:pt x="178727" y="687578"/>
                  </a:lnTo>
                  <a:lnTo>
                    <a:pt x="172161" y="684936"/>
                  </a:lnTo>
                  <a:lnTo>
                    <a:pt x="123304" y="661670"/>
                  </a:lnTo>
                  <a:lnTo>
                    <a:pt x="82778" y="633831"/>
                  </a:lnTo>
                  <a:lnTo>
                    <a:pt x="52031" y="602043"/>
                  </a:lnTo>
                  <a:lnTo>
                    <a:pt x="32524" y="566877"/>
                  </a:lnTo>
                  <a:lnTo>
                    <a:pt x="25692" y="528955"/>
                  </a:lnTo>
                  <a:lnTo>
                    <a:pt x="34886" y="485051"/>
                  </a:lnTo>
                  <a:lnTo>
                    <a:pt x="60947" y="445020"/>
                  </a:lnTo>
                  <a:lnTo>
                    <a:pt x="101600" y="409816"/>
                  </a:lnTo>
                  <a:lnTo>
                    <a:pt x="154546" y="380403"/>
                  </a:lnTo>
                  <a:lnTo>
                    <a:pt x="153797" y="385851"/>
                  </a:lnTo>
                  <a:lnTo>
                    <a:pt x="153390" y="391198"/>
                  </a:lnTo>
                  <a:lnTo>
                    <a:pt x="153454" y="395693"/>
                  </a:lnTo>
                  <a:lnTo>
                    <a:pt x="153390" y="396354"/>
                  </a:lnTo>
                  <a:lnTo>
                    <a:pt x="153479" y="397141"/>
                  </a:lnTo>
                  <a:lnTo>
                    <a:pt x="153619" y="406323"/>
                  </a:lnTo>
                  <a:lnTo>
                    <a:pt x="154305" y="416166"/>
                  </a:lnTo>
                  <a:lnTo>
                    <a:pt x="155409" y="425881"/>
                  </a:lnTo>
                  <a:lnTo>
                    <a:pt x="156959" y="435470"/>
                  </a:lnTo>
                  <a:lnTo>
                    <a:pt x="135064" y="456298"/>
                  </a:lnTo>
                  <a:lnTo>
                    <a:pt x="118884" y="479082"/>
                  </a:lnTo>
                  <a:lnTo>
                    <a:pt x="108864" y="503428"/>
                  </a:lnTo>
                  <a:lnTo>
                    <a:pt x="105422" y="528955"/>
                  </a:lnTo>
                  <a:lnTo>
                    <a:pt x="109042" y="555142"/>
                  </a:lnTo>
                  <a:lnTo>
                    <a:pt x="136550" y="603300"/>
                  </a:lnTo>
                  <a:lnTo>
                    <a:pt x="191744" y="645223"/>
                  </a:lnTo>
                  <a:lnTo>
                    <a:pt x="230111" y="662355"/>
                  </a:lnTo>
                  <a:lnTo>
                    <a:pt x="273659" y="675309"/>
                  </a:lnTo>
                  <a:lnTo>
                    <a:pt x="321475" y="683501"/>
                  </a:lnTo>
                  <a:lnTo>
                    <a:pt x="372618" y="686358"/>
                  </a:lnTo>
                  <a:lnTo>
                    <a:pt x="432320" y="682447"/>
                  </a:lnTo>
                  <a:lnTo>
                    <a:pt x="487210" y="671347"/>
                  </a:lnTo>
                  <a:lnTo>
                    <a:pt x="535774" y="653973"/>
                  </a:lnTo>
                  <a:lnTo>
                    <a:pt x="576503" y="631240"/>
                  </a:lnTo>
                  <a:lnTo>
                    <a:pt x="583806" y="619188"/>
                  </a:lnTo>
                  <a:lnTo>
                    <a:pt x="575729" y="607517"/>
                  </a:lnTo>
                  <a:lnTo>
                    <a:pt x="567715" y="606056"/>
                  </a:lnTo>
                  <a:lnTo>
                    <a:pt x="561873" y="610082"/>
                  </a:lnTo>
                  <a:lnTo>
                    <a:pt x="524065" y="631088"/>
                  </a:lnTo>
                  <a:lnTo>
                    <a:pt x="478967" y="647014"/>
                  </a:lnTo>
                  <a:lnTo>
                    <a:pt x="428015" y="657123"/>
                  </a:lnTo>
                  <a:lnTo>
                    <a:pt x="372618" y="660654"/>
                  </a:lnTo>
                  <a:lnTo>
                    <a:pt x="313880" y="656678"/>
                  </a:lnTo>
                  <a:lnTo>
                    <a:pt x="260261" y="645337"/>
                  </a:lnTo>
                  <a:lnTo>
                    <a:pt x="213474" y="627532"/>
                  </a:lnTo>
                  <a:lnTo>
                    <a:pt x="175234" y="604151"/>
                  </a:lnTo>
                  <a:lnTo>
                    <a:pt x="142938" y="569214"/>
                  </a:lnTo>
                  <a:lnTo>
                    <a:pt x="131114" y="528955"/>
                  </a:lnTo>
                  <a:lnTo>
                    <a:pt x="134429" y="507415"/>
                  </a:lnTo>
                  <a:lnTo>
                    <a:pt x="143916" y="487108"/>
                  </a:lnTo>
                  <a:lnTo>
                    <a:pt x="158927" y="468261"/>
                  </a:lnTo>
                  <a:lnTo>
                    <a:pt x="165239" y="462800"/>
                  </a:lnTo>
                  <a:lnTo>
                    <a:pt x="175196" y="490575"/>
                  </a:lnTo>
                  <a:lnTo>
                    <a:pt x="200507" y="530364"/>
                  </a:lnTo>
                  <a:lnTo>
                    <a:pt x="233705" y="563562"/>
                  </a:lnTo>
                  <a:lnTo>
                    <a:pt x="273494" y="588873"/>
                  </a:lnTo>
                  <a:lnTo>
                    <a:pt x="318592" y="605002"/>
                  </a:lnTo>
                  <a:lnTo>
                    <a:pt x="367703" y="610666"/>
                  </a:lnTo>
                  <a:lnTo>
                    <a:pt x="416826" y="605002"/>
                  </a:lnTo>
                  <a:lnTo>
                    <a:pt x="461924" y="588873"/>
                  </a:lnTo>
                  <a:lnTo>
                    <a:pt x="468045" y="584974"/>
                  </a:lnTo>
                  <a:lnTo>
                    <a:pt x="501726" y="563562"/>
                  </a:lnTo>
                  <a:lnTo>
                    <a:pt x="534924" y="530364"/>
                  </a:lnTo>
                  <a:lnTo>
                    <a:pt x="560235" y="490575"/>
                  </a:lnTo>
                  <a:lnTo>
                    <a:pt x="572630" y="455917"/>
                  </a:lnTo>
                  <a:lnTo>
                    <a:pt x="573417" y="456488"/>
                  </a:lnTo>
                  <a:lnTo>
                    <a:pt x="586346" y="468312"/>
                  </a:lnTo>
                  <a:lnTo>
                    <a:pt x="597065" y="480923"/>
                  </a:lnTo>
                  <a:lnTo>
                    <a:pt x="605358" y="494258"/>
                  </a:lnTo>
                  <a:lnTo>
                    <a:pt x="608596" y="500583"/>
                  </a:lnTo>
                  <a:lnTo>
                    <a:pt x="616356" y="503085"/>
                  </a:lnTo>
                  <a:lnTo>
                    <a:pt x="628980" y="496582"/>
                  </a:lnTo>
                  <a:lnTo>
                    <a:pt x="631469" y="488848"/>
                  </a:lnTo>
                  <a:lnTo>
                    <a:pt x="628230" y="482523"/>
                  </a:lnTo>
                  <a:lnTo>
                    <a:pt x="619417" y="468033"/>
                  </a:lnTo>
                  <a:lnTo>
                    <a:pt x="608304" y="454202"/>
                  </a:lnTo>
                  <a:lnTo>
                    <a:pt x="594982" y="441109"/>
                  </a:lnTo>
                  <a:lnTo>
                    <a:pt x="579589" y="428866"/>
                  </a:lnTo>
                  <a:lnTo>
                    <a:pt x="580644" y="420878"/>
                  </a:lnTo>
                  <a:lnTo>
                    <a:pt x="581406" y="412788"/>
                  </a:lnTo>
                  <a:lnTo>
                    <a:pt x="581875" y="404609"/>
                  </a:lnTo>
                  <a:lnTo>
                    <a:pt x="581952" y="397002"/>
                  </a:lnTo>
                  <a:lnTo>
                    <a:pt x="582028" y="396354"/>
                  </a:lnTo>
                  <a:lnTo>
                    <a:pt x="581964" y="395846"/>
                  </a:lnTo>
                  <a:lnTo>
                    <a:pt x="582028" y="389940"/>
                  </a:lnTo>
                  <a:lnTo>
                    <a:pt x="581571" y="383146"/>
                  </a:lnTo>
                  <a:lnTo>
                    <a:pt x="627176" y="399237"/>
                  </a:lnTo>
                  <a:lnTo>
                    <a:pt x="665607" y="426681"/>
                  </a:lnTo>
                  <a:lnTo>
                    <a:pt x="694702" y="457809"/>
                  </a:lnTo>
                  <a:lnTo>
                    <a:pt x="713105" y="492086"/>
                  </a:lnTo>
                  <a:lnTo>
                    <a:pt x="719543" y="528955"/>
                  </a:lnTo>
                  <a:lnTo>
                    <a:pt x="715111" y="559358"/>
                  </a:lnTo>
                  <a:lnTo>
                    <a:pt x="682053" y="614972"/>
                  </a:lnTo>
                  <a:lnTo>
                    <a:pt x="620064" y="662673"/>
                  </a:lnTo>
                  <a:lnTo>
                    <a:pt x="579285" y="682485"/>
                  </a:lnTo>
                  <a:lnTo>
                    <a:pt x="533412" y="698576"/>
                  </a:lnTo>
                  <a:lnTo>
                    <a:pt x="483196" y="710539"/>
                  </a:lnTo>
                  <a:lnTo>
                    <a:pt x="429348" y="718007"/>
                  </a:lnTo>
                  <a:lnTo>
                    <a:pt x="372618" y="720585"/>
                  </a:lnTo>
                  <a:lnTo>
                    <a:pt x="365531" y="720585"/>
                  </a:lnTo>
                  <a:lnTo>
                    <a:pt x="359765" y="726338"/>
                  </a:lnTo>
                  <a:lnTo>
                    <a:pt x="359765" y="740524"/>
                  </a:lnTo>
                  <a:lnTo>
                    <a:pt x="365531" y="746277"/>
                  </a:lnTo>
                  <a:lnTo>
                    <a:pt x="372618" y="746277"/>
                  </a:lnTo>
                  <a:lnTo>
                    <a:pt x="432536" y="743496"/>
                  </a:lnTo>
                  <a:lnTo>
                    <a:pt x="489381" y="735457"/>
                  </a:lnTo>
                  <a:lnTo>
                    <a:pt x="542391" y="722617"/>
                  </a:lnTo>
                  <a:lnTo>
                    <a:pt x="590804" y="705434"/>
                  </a:lnTo>
                  <a:lnTo>
                    <a:pt x="633869" y="684352"/>
                  </a:lnTo>
                  <a:lnTo>
                    <a:pt x="670826" y="659841"/>
                  </a:lnTo>
                  <a:lnTo>
                    <a:pt x="702348" y="630821"/>
                  </a:lnTo>
                  <a:lnTo>
                    <a:pt x="725716" y="598982"/>
                  </a:lnTo>
                  <a:lnTo>
                    <a:pt x="740244" y="564857"/>
                  </a:lnTo>
                  <a:lnTo>
                    <a:pt x="745236" y="528955"/>
                  </a:lnTo>
                  <a:close/>
                </a:path>
              </a:pathLst>
            </a:custGeom>
            <a:solidFill>
              <a:srgbClr val="38B5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8849" y="4868550"/>
              <a:ext cx="132916" cy="233108"/>
            </a:xfrm>
            <a:prstGeom prst="rect">
              <a:avLst/>
            </a:prstGeom>
          </p:spPr>
        </p:pic>
      </p:grpSp>
      <p:sp>
        <p:nvSpPr>
          <p:cNvPr id="18" name="object 18" descr=""/>
          <p:cNvSpPr/>
          <p:nvPr/>
        </p:nvSpPr>
        <p:spPr>
          <a:xfrm>
            <a:off x="6820281" y="4604486"/>
            <a:ext cx="756920" cy="654685"/>
          </a:xfrm>
          <a:custGeom>
            <a:avLst/>
            <a:gdLst/>
            <a:ahLst/>
            <a:cxnLst/>
            <a:rect l="l" t="t" r="r" b="b"/>
            <a:pathLst>
              <a:path w="756920" h="654685">
                <a:moveTo>
                  <a:pt x="490601" y="629869"/>
                </a:moveTo>
                <a:lnTo>
                  <a:pt x="486511" y="617308"/>
                </a:lnTo>
                <a:lnTo>
                  <a:pt x="479755" y="613867"/>
                </a:lnTo>
                <a:lnTo>
                  <a:pt x="473481" y="615924"/>
                </a:lnTo>
                <a:lnTo>
                  <a:pt x="425399" y="627380"/>
                </a:lnTo>
                <a:lnTo>
                  <a:pt x="377393" y="630872"/>
                </a:lnTo>
                <a:lnTo>
                  <a:pt x="330263" y="626833"/>
                </a:lnTo>
                <a:lnTo>
                  <a:pt x="284784" y="615645"/>
                </a:lnTo>
                <a:lnTo>
                  <a:pt x="241744" y="597712"/>
                </a:lnTo>
                <a:lnTo>
                  <a:pt x="201930" y="573443"/>
                </a:lnTo>
                <a:lnTo>
                  <a:pt x="166141" y="543229"/>
                </a:lnTo>
                <a:lnTo>
                  <a:pt x="135166" y="507479"/>
                </a:lnTo>
                <a:lnTo>
                  <a:pt x="109766" y="466598"/>
                </a:lnTo>
                <a:lnTo>
                  <a:pt x="90766" y="420979"/>
                </a:lnTo>
                <a:lnTo>
                  <a:pt x="78943" y="370027"/>
                </a:lnTo>
                <a:lnTo>
                  <a:pt x="76974" y="352679"/>
                </a:lnTo>
                <a:lnTo>
                  <a:pt x="118262" y="384848"/>
                </a:lnTo>
                <a:lnTo>
                  <a:pt x="125793" y="383921"/>
                </a:lnTo>
                <a:lnTo>
                  <a:pt x="133921" y="373494"/>
                </a:lnTo>
                <a:lnTo>
                  <a:pt x="132994" y="365975"/>
                </a:lnTo>
                <a:lnTo>
                  <a:pt x="69697" y="316725"/>
                </a:lnTo>
                <a:lnTo>
                  <a:pt x="67805" y="315976"/>
                </a:lnTo>
                <a:lnTo>
                  <a:pt x="62611" y="315544"/>
                </a:lnTo>
                <a:lnTo>
                  <a:pt x="60934" y="315849"/>
                </a:lnTo>
                <a:lnTo>
                  <a:pt x="59156" y="316585"/>
                </a:lnTo>
                <a:lnTo>
                  <a:pt x="56972" y="317538"/>
                </a:lnTo>
                <a:lnTo>
                  <a:pt x="55587" y="318643"/>
                </a:lnTo>
                <a:lnTo>
                  <a:pt x="0" y="390258"/>
                </a:lnTo>
                <a:lnTo>
                  <a:pt x="952" y="397764"/>
                </a:lnTo>
                <a:lnTo>
                  <a:pt x="8267" y="403453"/>
                </a:lnTo>
                <a:lnTo>
                  <a:pt x="10858" y="404329"/>
                </a:lnTo>
                <a:lnTo>
                  <a:pt x="13512" y="404329"/>
                </a:lnTo>
                <a:lnTo>
                  <a:pt x="17208" y="404329"/>
                </a:lnTo>
                <a:lnTo>
                  <a:pt x="20701" y="402628"/>
                </a:lnTo>
                <a:lnTo>
                  <a:pt x="53657" y="360159"/>
                </a:lnTo>
                <a:lnTo>
                  <a:pt x="62077" y="407974"/>
                </a:lnTo>
                <a:lnTo>
                  <a:pt x="77000" y="452907"/>
                </a:lnTo>
                <a:lnTo>
                  <a:pt x="97891" y="494499"/>
                </a:lnTo>
                <a:lnTo>
                  <a:pt x="124167" y="532320"/>
                </a:lnTo>
                <a:lnTo>
                  <a:pt x="155295" y="565899"/>
                </a:lnTo>
                <a:lnTo>
                  <a:pt x="190703" y="594791"/>
                </a:lnTo>
                <a:lnTo>
                  <a:pt x="229857" y="618540"/>
                </a:lnTo>
                <a:lnTo>
                  <a:pt x="272186" y="636689"/>
                </a:lnTo>
                <a:lnTo>
                  <a:pt x="317131" y="648792"/>
                </a:lnTo>
                <a:lnTo>
                  <a:pt x="364147" y="654405"/>
                </a:lnTo>
                <a:lnTo>
                  <a:pt x="412673" y="653046"/>
                </a:lnTo>
                <a:lnTo>
                  <a:pt x="464146" y="643636"/>
                </a:lnTo>
                <a:lnTo>
                  <a:pt x="487172" y="636612"/>
                </a:lnTo>
                <a:lnTo>
                  <a:pt x="490601" y="629869"/>
                </a:lnTo>
                <a:close/>
              </a:path>
              <a:path w="756920" h="654685">
                <a:moveTo>
                  <a:pt x="607910" y="327342"/>
                </a:moveTo>
                <a:lnTo>
                  <a:pt x="603275" y="281279"/>
                </a:lnTo>
                <a:lnTo>
                  <a:pt x="589953" y="238379"/>
                </a:lnTo>
                <a:lnTo>
                  <a:pt x="583958" y="227342"/>
                </a:lnTo>
                <a:lnTo>
                  <a:pt x="583958" y="327342"/>
                </a:lnTo>
                <a:lnTo>
                  <a:pt x="578612" y="373418"/>
                </a:lnTo>
                <a:lnTo>
                  <a:pt x="563105" y="417296"/>
                </a:lnTo>
                <a:lnTo>
                  <a:pt x="538949" y="455282"/>
                </a:lnTo>
                <a:lnTo>
                  <a:pt x="507263" y="486956"/>
                </a:lnTo>
                <a:lnTo>
                  <a:pt x="469290" y="511124"/>
                </a:lnTo>
                <a:lnTo>
                  <a:pt x="426237" y="526542"/>
                </a:lnTo>
                <a:lnTo>
                  <a:pt x="379336" y="531990"/>
                </a:lnTo>
                <a:lnTo>
                  <a:pt x="376974" y="531990"/>
                </a:lnTo>
                <a:lnTo>
                  <a:pt x="374700" y="531710"/>
                </a:lnTo>
                <a:lnTo>
                  <a:pt x="372325" y="531710"/>
                </a:lnTo>
                <a:lnTo>
                  <a:pt x="373291" y="529640"/>
                </a:lnTo>
                <a:lnTo>
                  <a:pt x="399872" y="472655"/>
                </a:lnTo>
                <a:lnTo>
                  <a:pt x="490753" y="277888"/>
                </a:lnTo>
                <a:lnTo>
                  <a:pt x="493534" y="271881"/>
                </a:lnTo>
                <a:lnTo>
                  <a:pt x="490918" y="264769"/>
                </a:lnTo>
                <a:lnTo>
                  <a:pt x="483336" y="261251"/>
                </a:lnTo>
                <a:lnTo>
                  <a:pt x="481634" y="260870"/>
                </a:lnTo>
                <a:lnTo>
                  <a:pt x="461086" y="260870"/>
                </a:lnTo>
                <a:lnTo>
                  <a:pt x="461086" y="284797"/>
                </a:lnTo>
                <a:lnTo>
                  <a:pt x="373443" y="472655"/>
                </a:lnTo>
                <a:lnTo>
                  <a:pt x="373443" y="343306"/>
                </a:lnTo>
                <a:lnTo>
                  <a:pt x="368096" y="337947"/>
                </a:lnTo>
                <a:lnTo>
                  <a:pt x="298577" y="337947"/>
                </a:lnTo>
                <a:lnTo>
                  <a:pt x="383336" y="176593"/>
                </a:lnTo>
                <a:lnTo>
                  <a:pt x="383336" y="279438"/>
                </a:lnTo>
                <a:lnTo>
                  <a:pt x="388683" y="284797"/>
                </a:lnTo>
                <a:lnTo>
                  <a:pt x="461086" y="284797"/>
                </a:lnTo>
                <a:lnTo>
                  <a:pt x="461086" y="260870"/>
                </a:lnTo>
                <a:lnTo>
                  <a:pt x="407276" y="260870"/>
                </a:lnTo>
                <a:lnTo>
                  <a:pt x="407263" y="176593"/>
                </a:lnTo>
                <a:lnTo>
                  <a:pt x="407250" y="126961"/>
                </a:lnTo>
                <a:lnTo>
                  <a:pt x="407073" y="125844"/>
                </a:lnTo>
                <a:lnTo>
                  <a:pt x="406717" y="124764"/>
                </a:lnTo>
                <a:lnTo>
                  <a:pt x="455053" y="137439"/>
                </a:lnTo>
                <a:lnTo>
                  <a:pt x="497713" y="160667"/>
                </a:lnTo>
                <a:lnTo>
                  <a:pt x="533311" y="192849"/>
                </a:lnTo>
                <a:lnTo>
                  <a:pt x="560476" y="232410"/>
                </a:lnTo>
                <a:lnTo>
                  <a:pt x="575576" y="271881"/>
                </a:lnTo>
                <a:lnTo>
                  <a:pt x="583958" y="327342"/>
                </a:lnTo>
                <a:lnTo>
                  <a:pt x="583958" y="227342"/>
                </a:lnTo>
                <a:lnTo>
                  <a:pt x="568883" y="199555"/>
                </a:lnTo>
                <a:lnTo>
                  <a:pt x="540969" y="165722"/>
                </a:lnTo>
                <a:lnTo>
                  <a:pt x="507136" y="137807"/>
                </a:lnTo>
                <a:lnTo>
                  <a:pt x="483108" y="124764"/>
                </a:lnTo>
                <a:lnTo>
                  <a:pt x="479348" y="122720"/>
                </a:lnTo>
                <a:lnTo>
                  <a:pt x="468312" y="116738"/>
                </a:lnTo>
                <a:lnTo>
                  <a:pt x="425411" y="103416"/>
                </a:lnTo>
                <a:lnTo>
                  <a:pt x="384479" y="99288"/>
                </a:lnTo>
                <a:lnTo>
                  <a:pt x="384479" y="122974"/>
                </a:lnTo>
                <a:lnTo>
                  <a:pt x="268160" y="344335"/>
                </a:lnTo>
                <a:lnTo>
                  <a:pt x="265074" y="350177"/>
                </a:lnTo>
                <a:lnTo>
                  <a:pt x="267322" y="357403"/>
                </a:lnTo>
                <a:lnTo>
                  <a:pt x="274878" y="361403"/>
                </a:lnTo>
                <a:lnTo>
                  <a:pt x="276809" y="361873"/>
                </a:lnTo>
                <a:lnTo>
                  <a:pt x="349516" y="361873"/>
                </a:lnTo>
                <a:lnTo>
                  <a:pt x="349554" y="527634"/>
                </a:lnTo>
                <a:lnTo>
                  <a:pt x="349732" y="528650"/>
                </a:lnTo>
                <a:lnTo>
                  <a:pt x="350050" y="529640"/>
                </a:lnTo>
                <a:lnTo>
                  <a:pt x="304419" y="517601"/>
                </a:lnTo>
                <a:lnTo>
                  <a:pt x="264007" y="496227"/>
                </a:lnTo>
                <a:lnTo>
                  <a:pt x="229870" y="466915"/>
                </a:lnTo>
                <a:lnTo>
                  <a:pt x="203034" y="431050"/>
                </a:lnTo>
                <a:lnTo>
                  <a:pt x="184556" y="390029"/>
                </a:lnTo>
                <a:lnTo>
                  <a:pt x="175475" y="345224"/>
                </a:lnTo>
                <a:lnTo>
                  <a:pt x="176822" y="298043"/>
                </a:lnTo>
                <a:lnTo>
                  <a:pt x="189801" y="250101"/>
                </a:lnTo>
                <a:lnTo>
                  <a:pt x="213169" y="207835"/>
                </a:lnTo>
                <a:lnTo>
                  <a:pt x="245376" y="172618"/>
                </a:lnTo>
                <a:lnTo>
                  <a:pt x="284848" y="145783"/>
                </a:lnTo>
                <a:lnTo>
                  <a:pt x="330034" y="128701"/>
                </a:lnTo>
                <a:lnTo>
                  <a:pt x="379336" y="122720"/>
                </a:lnTo>
                <a:lnTo>
                  <a:pt x="381063" y="122720"/>
                </a:lnTo>
                <a:lnTo>
                  <a:pt x="383070" y="122974"/>
                </a:lnTo>
                <a:lnTo>
                  <a:pt x="384479" y="122974"/>
                </a:lnTo>
                <a:lnTo>
                  <a:pt x="384479" y="99288"/>
                </a:lnTo>
                <a:lnTo>
                  <a:pt x="379336" y="98767"/>
                </a:lnTo>
                <a:lnTo>
                  <a:pt x="333273" y="103416"/>
                </a:lnTo>
                <a:lnTo>
                  <a:pt x="290372" y="116738"/>
                </a:lnTo>
                <a:lnTo>
                  <a:pt x="251548" y="137807"/>
                </a:lnTo>
                <a:lnTo>
                  <a:pt x="217716" y="165722"/>
                </a:lnTo>
                <a:lnTo>
                  <a:pt x="189801" y="199555"/>
                </a:lnTo>
                <a:lnTo>
                  <a:pt x="168732" y="238379"/>
                </a:lnTo>
                <a:lnTo>
                  <a:pt x="155409" y="281279"/>
                </a:lnTo>
                <a:lnTo>
                  <a:pt x="150761" y="327342"/>
                </a:lnTo>
                <a:lnTo>
                  <a:pt x="155460" y="373418"/>
                </a:lnTo>
                <a:lnTo>
                  <a:pt x="168821" y="416318"/>
                </a:lnTo>
                <a:lnTo>
                  <a:pt x="190030" y="455282"/>
                </a:lnTo>
                <a:lnTo>
                  <a:pt x="216179" y="486956"/>
                </a:lnTo>
                <a:lnTo>
                  <a:pt x="251739" y="516890"/>
                </a:lnTo>
                <a:lnTo>
                  <a:pt x="290614" y="537959"/>
                </a:lnTo>
                <a:lnTo>
                  <a:pt x="333425" y="551281"/>
                </a:lnTo>
                <a:lnTo>
                  <a:pt x="333679" y="551281"/>
                </a:lnTo>
                <a:lnTo>
                  <a:pt x="379336" y="555917"/>
                </a:lnTo>
                <a:lnTo>
                  <a:pt x="425411" y="551281"/>
                </a:lnTo>
                <a:lnTo>
                  <a:pt x="468312" y="537959"/>
                </a:lnTo>
                <a:lnTo>
                  <a:pt x="479298" y="531990"/>
                </a:lnTo>
                <a:lnTo>
                  <a:pt x="507136" y="516890"/>
                </a:lnTo>
                <a:lnTo>
                  <a:pt x="540969" y="488975"/>
                </a:lnTo>
                <a:lnTo>
                  <a:pt x="568769" y="455282"/>
                </a:lnTo>
                <a:lnTo>
                  <a:pt x="589953" y="416318"/>
                </a:lnTo>
                <a:lnTo>
                  <a:pt x="603275" y="373418"/>
                </a:lnTo>
                <a:lnTo>
                  <a:pt x="607910" y="327342"/>
                </a:lnTo>
                <a:close/>
              </a:path>
              <a:path w="756920" h="654685">
                <a:moveTo>
                  <a:pt x="756424" y="397446"/>
                </a:moveTo>
                <a:lnTo>
                  <a:pt x="750023" y="385876"/>
                </a:lnTo>
                <a:lnTo>
                  <a:pt x="742734" y="383781"/>
                </a:lnTo>
                <a:lnTo>
                  <a:pt x="696302" y="409524"/>
                </a:lnTo>
                <a:lnTo>
                  <a:pt x="704964" y="361746"/>
                </a:lnTo>
                <a:lnTo>
                  <a:pt x="706526" y="314426"/>
                </a:lnTo>
                <a:lnTo>
                  <a:pt x="701344" y="268173"/>
                </a:lnTo>
                <a:lnTo>
                  <a:pt x="689787" y="223583"/>
                </a:lnTo>
                <a:lnTo>
                  <a:pt x="672223" y="181305"/>
                </a:lnTo>
                <a:lnTo>
                  <a:pt x="649008" y="141935"/>
                </a:lnTo>
                <a:lnTo>
                  <a:pt x="620509" y="106095"/>
                </a:lnTo>
                <a:lnTo>
                  <a:pt x="587082" y="74396"/>
                </a:lnTo>
                <a:lnTo>
                  <a:pt x="549109" y="47472"/>
                </a:lnTo>
                <a:lnTo>
                  <a:pt x="506945" y="25933"/>
                </a:lnTo>
                <a:lnTo>
                  <a:pt x="460959" y="10401"/>
                </a:lnTo>
                <a:lnTo>
                  <a:pt x="420484" y="2628"/>
                </a:lnTo>
                <a:lnTo>
                  <a:pt x="379361" y="0"/>
                </a:lnTo>
                <a:lnTo>
                  <a:pt x="372745" y="88"/>
                </a:lnTo>
                <a:lnTo>
                  <a:pt x="367461" y="5524"/>
                </a:lnTo>
                <a:lnTo>
                  <a:pt x="367652" y="18605"/>
                </a:lnTo>
                <a:lnTo>
                  <a:pt x="372884" y="23825"/>
                </a:lnTo>
                <a:lnTo>
                  <a:pt x="379336" y="23926"/>
                </a:lnTo>
                <a:lnTo>
                  <a:pt x="428586" y="27927"/>
                </a:lnTo>
                <a:lnTo>
                  <a:pt x="475297" y="39458"/>
                </a:lnTo>
                <a:lnTo>
                  <a:pt x="518845" y="57899"/>
                </a:lnTo>
                <a:lnTo>
                  <a:pt x="558609" y="82613"/>
                </a:lnTo>
                <a:lnTo>
                  <a:pt x="593979" y="112979"/>
                </a:lnTo>
                <a:lnTo>
                  <a:pt x="624293" y="148374"/>
                </a:lnTo>
                <a:lnTo>
                  <a:pt x="648970" y="188175"/>
                </a:lnTo>
                <a:lnTo>
                  <a:pt x="667359" y="231749"/>
                </a:lnTo>
                <a:lnTo>
                  <a:pt x="678827" y="278472"/>
                </a:lnTo>
                <a:lnTo>
                  <a:pt x="682777" y="327723"/>
                </a:lnTo>
                <a:lnTo>
                  <a:pt x="682117" y="347421"/>
                </a:lnTo>
                <a:lnTo>
                  <a:pt x="680199" y="367017"/>
                </a:lnTo>
                <a:lnTo>
                  <a:pt x="676998" y="386448"/>
                </a:lnTo>
                <a:lnTo>
                  <a:pt x="672553" y="405650"/>
                </a:lnTo>
                <a:lnTo>
                  <a:pt x="644347" y="359473"/>
                </a:lnTo>
                <a:lnTo>
                  <a:pt x="636993" y="357708"/>
                </a:lnTo>
                <a:lnTo>
                  <a:pt x="625716" y="364591"/>
                </a:lnTo>
                <a:lnTo>
                  <a:pt x="623951" y="371957"/>
                </a:lnTo>
                <a:lnTo>
                  <a:pt x="666305" y="441325"/>
                </a:lnTo>
                <a:lnTo>
                  <a:pt x="667004" y="441629"/>
                </a:lnTo>
                <a:lnTo>
                  <a:pt x="667880" y="442595"/>
                </a:lnTo>
                <a:lnTo>
                  <a:pt x="667943" y="443153"/>
                </a:lnTo>
                <a:lnTo>
                  <a:pt x="672579" y="445858"/>
                </a:lnTo>
                <a:lnTo>
                  <a:pt x="674293" y="446290"/>
                </a:lnTo>
                <a:lnTo>
                  <a:pt x="678281" y="446290"/>
                </a:lnTo>
                <a:lnTo>
                  <a:pt x="680186" y="445795"/>
                </a:lnTo>
                <a:lnTo>
                  <a:pt x="754329" y="404736"/>
                </a:lnTo>
                <a:lnTo>
                  <a:pt x="756424" y="397446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1096231" y="6390146"/>
            <a:ext cx="602615" cy="833119"/>
          </a:xfrm>
          <a:custGeom>
            <a:avLst/>
            <a:gdLst/>
            <a:ahLst/>
            <a:cxnLst/>
            <a:rect l="l" t="t" r="r" b="b"/>
            <a:pathLst>
              <a:path w="602614" h="833120">
                <a:moveTo>
                  <a:pt x="115805" y="45719"/>
                </a:moveTo>
                <a:lnTo>
                  <a:pt x="63735" y="45719"/>
                </a:lnTo>
                <a:lnTo>
                  <a:pt x="57436" y="50799"/>
                </a:lnTo>
                <a:lnTo>
                  <a:pt x="57423" y="59689"/>
                </a:lnTo>
                <a:lnTo>
                  <a:pt x="63996" y="110489"/>
                </a:lnTo>
                <a:lnTo>
                  <a:pt x="82630" y="156209"/>
                </a:lnTo>
                <a:lnTo>
                  <a:pt x="111906" y="196849"/>
                </a:lnTo>
                <a:lnTo>
                  <a:pt x="150404" y="228599"/>
                </a:lnTo>
                <a:lnTo>
                  <a:pt x="196704" y="250189"/>
                </a:lnTo>
                <a:lnTo>
                  <a:pt x="194405" y="250189"/>
                </a:lnTo>
                <a:lnTo>
                  <a:pt x="191916" y="251459"/>
                </a:lnTo>
                <a:lnTo>
                  <a:pt x="189668" y="252729"/>
                </a:lnTo>
                <a:lnTo>
                  <a:pt x="187573" y="252729"/>
                </a:lnTo>
                <a:lnTo>
                  <a:pt x="185553" y="253999"/>
                </a:lnTo>
                <a:lnTo>
                  <a:pt x="183623" y="255269"/>
                </a:lnTo>
                <a:lnTo>
                  <a:pt x="182163" y="255269"/>
                </a:lnTo>
                <a:lnTo>
                  <a:pt x="180727" y="256539"/>
                </a:lnTo>
                <a:lnTo>
                  <a:pt x="179394" y="256539"/>
                </a:lnTo>
                <a:lnTo>
                  <a:pt x="139134" y="278129"/>
                </a:lnTo>
                <a:lnTo>
                  <a:pt x="103070" y="304799"/>
                </a:lnTo>
                <a:lnTo>
                  <a:pt x="71646" y="336549"/>
                </a:lnTo>
                <a:lnTo>
                  <a:pt x="45308" y="373379"/>
                </a:lnTo>
                <a:lnTo>
                  <a:pt x="24499" y="412749"/>
                </a:lnTo>
                <a:lnTo>
                  <a:pt x="9665" y="454659"/>
                </a:lnTo>
                <a:lnTo>
                  <a:pt x="1022" y="501649"/>
                </a:lnTo>
                <a:lnTo>
                  <a:pt x="512" y="524510"/>
                </a:lnTo>
                <a:lnTo>
                  <a:pt x="419" y="529590"/>
                </a:lnTo>
                <a:lnTo>
                  <a:pt x="349" y="533399"/>
                </a:lnTo>
                <a:lnTo>
                  <a:pt x="232" y="539749"/>
                </a:lnTo>
                <a:lnTo>
                  <a:pt x="116" y="546099"/>
                </a:lnTo>
                <a:lnTo>
                  <a:pt x="6764" y="599440"/>
                </a:lnTo>
                <a:lnTo>
                  <a:pt x="20646" y="643890"/>
                </a:lnTo>
                <a:lnTo>
                  <a:pt x="41092" y="685799"/>
                </a:lnTo>
                <a:lnTo>
                  <a:pt x="67545" y="723899"/>
                </a:lnTo>
                <a:lnTo>
                  <a:pt x="99451" y="756919"/>
                </a:lnTo>
                <a:lnTo>
                  <a:pt x="136255" y="784860"/>
                </a:lnTo>
                <a:lnTo>
                  <a:pt x="177402" y="807719"/>
                </a:lnTo>
                <a:lnTo>
                  <a:pt x="222336" y="822960"/>
                </a:lnTo>
                <a:lnTo>
                  <a:pt x="270504" y="831850"/>
                </a:lnTo>
                <a:lnTo>
                  <a:pt x="274072" y="833119"/>
                </a:lnTo>
                <a:lnTo>
                  <a:pt x="300933" y="833119"/>
                </a:lnTo>
                <a:lnTo>
                  <a:pt x="346426" y="830579"/>
                </a:lnTo>
                <a:lnTo>
                  <a:pt x="390504" y="820419"/>
                </a:lnTo>
                <a:lnTo>
                  <a:pt x="429212" y="805179"/>
                </a:lnTo>
                <a:lnTo>
                  <a:pt x="282975" y="805179"/>
                </a:lnTo>
                <a:lnTo>
                  <a:pt x="267860" y="803910"/>
                </a:lnTo>
                <a:lnTo>
                  <a:pt x="238019" y="798829"/>
                </a:lnTo>
                <a:lnTo>
                  <a:pt x="223361" y="793749"/>
                </a:lnTo>
                <a:lnTo>
                  <a:pt x="228403" y="788669"/>
                </a:lnTo>
                <a:lnTo>
                  <a:pt x="231786" y="783590"/>
                </a:lnTo>
                <a:lnTo>
                  <a:pt x="193262" y="783590"/>
                </a:lnTo>
                <a:lnTo>
                  <a:pt x="149267" y="759460"/>
                </a:lnTo>
                <a:lnTo>
                  <a:pt x="111079" y="728979"/>
                </a:lnTo>
                <a:lnTo>
                  <a:pt x="79311" y="692149"/>
                </a:lnTo>
                <a:lnTo>
                  <a:pt x="54575" y="651510"/>
                </a:lnTo>
                <a:lnTo>
                  <a:pt x="37486" y="605790"/>
                </a:lnTo>
                <a:lnTo>
                  <a:pt x="28655" y="557529"/>
                </a:lnTo>
                <a:lnTo>
                  <a:pt x="28696" y="507999"/>
                </a:lnTo>
                <a:lnTo>
                  <a:pt x="39689" y="497839"/>
                </a:lnTo>
                <a:lnTo>
                  <a:pt x="52540" y="491489"/>
                </a:lnTo>
                <a:lnTo>
                  <a:pt x="66572" y="488949"/>
                </a:lnTo>
                <a:lnTo>
                  <a:pt x="126649" y="488949"/>
                </a:lnTo>
                <a:lnTo>
                  <a:pt x="125890" y="487679"/>
                </a:lnTo>
                <a:lnTo>
                  <a:pt x="109202" y="472439"/>
                </a:lnTo>
                <a:lnTo>
                  <a:pt x="101339" y="468629"/>
                </a:lnTo>
                <a:lnTo>
                  <a:pt x="35211" y="468629"/>
                </a:lnTo>
                <a:lnTo>
                  <a:pt x="50166" y="424179"/>
                </a:lnTo>
                <a:lnTo>
                  <a:pt x="72296" y="383539"/>
                </a:lnTo>
                <a:lnTo>
                  <a:pt x="100971" y="346709"/>
                </a:lnTo>
                <a:lnTo>
                  <a:pt x="135556" y="314959"/>
                </a:lnTo>
                <a:lnTo>
                  <a:pt x="175419" y="289559"/>
                </a:lnTo>
                <a:lnTo>
                  <a:pt x="213253" y="289559"/>
                </a:lnTo>
                <a:lnTo>
                  <a:pt x="211234" y="288289"/>
                </a:lnTo>
                <a:lnTo>
                  <a:pt x="205801" y="283209"/>
                </a:lnTo>
                <a:lnTo>
                  <a:pt x="201086" y="278129"/>
                </a:lnTo>
                <a:lnTo>
                  <a:pt x="225195" y="269239"/>
                </a:lnTo>
                <a:lnTo>
                  <a:pt x="249963" y="264159"/>
                </a:lnTo>
                <a:lnTo>
                  <a:pt x="275200" y="260349"/>
                </a:lnTo>
                <a:lnTo>
                  <a:pt x="300717" y="259079"/>
                </a:lnTo>
                <a:lnTo>
                  <a:pt x="425729" y="259079"/>
                </a:lnTo>
                <a:lnTo>
                  <a:pt x="412121" y="252729"/>
                </a:lnTo>
                <a:lnTo>
                  <a:pt x="457592" y="237489"/>
                </a:lnTo>
                <a:lnTo>
                  <a:pt x="468898" y="231139"/>
                </a:lnTo>
                <a:lnTo>
                  <a:pt x="257524" y="231139"/>
                </a:lnTo>
                <a:lnTo>
                  <a:pt x="214274" y="226059"/>
                </a:lnTo>
                <a:lnTo>
                  <a:pt x="174971" y="209549"/>
                </a:lnTo>
                <a:lnTo>
                  <a:pt x="141061" y="185419"/>
                </a:lnTo>
                <a:lnTo>
                  <a:pt x="113988" y="153669"/>
                </a:lnTo>
                <a:lnTo>
                  <a:pt x="95199" y="115569"/>
                </a:lnTo>
                <a:lnTo>
                  <a:pt x="86138" y="73659"/>
                </a:lnTo>
                <a:lnTo>
                  <a:pt x="216269" y="73659"/>
                </a:lnTo>
                <a:lnTo>
                  <a:pt x="206637" y="67309"/>
                </a:lnTo>
                <a:lnTo>
                  <a:pt x="162980" y="50799"/>
                </a:lnTo>
                <a:lnTo>
                  <a:pt x="115805" y="45719"/>
                </a:lnTo>
                <a:close/>
              </a:path>
              <a:path w="602614" h="833120">
                <a:moveTo>
                  <a:pt x="298070" y="652779"/>
                </a:moveTo>
                <a:lnTo>
                  <a:pt x="254824" y="652779"/>
                </a:lnTo>
                <a:lnTo>
                  <a:pt x="261106" y="654049"/>
                </a:lnTo>
                <a:lnTo>
                  <a:pt x="267913" y="659129"/>
                </a:lnTo>
                <a:lnTo>
                  <a:pt x="273526" y="665479"/>
                </a:lnTo>
                <a:lnTo>
                  <a:pt x="277514" y="673099"/>
                </a:lnTo>
                <a:lnTo>
                  <a:pt x="282348" y="680719"/>
                </a:lnTo>
                <a:lnTo>
                  <a:pt x="318149" y="706119"/>
                </a:lnTo>
                <a:lnTo>
                  <a:pt x="336607" y="708660"/>
                </a:lnTo>
                <a:lnTo>
                  <a:pt x="341433" y="708660"/>
                </a:lnTo>
                <a:lnTo>
                  <a:pt x="350984" y="711199"/>
                </a:lnTo>
                <a:lnTo>
                  <a:pt x="367557" y="723899"/>
                </a:lnTo>
                <a:lnTo>
                  <a:pt x="367138" y="725169"/>
                </a:lnTo>
                <a:lnTo>
                  <a:pt x="364344" y="728979"/>
                </a:lnTo>
                <a:lnTo>
                  <a:pt x="359975" y="731519"/>
                </a:lnTo>
                <a:lnTo>
                  <a:pt x="355225" y="731519"/>
                </a:lnTo>
                <a:lnTo>
                  <a:pt x="352127" y="732790"/>
                </a:lnTo>
                <a:lnTo>
                  <a:pt x="345789" y="734060"/>
                </a:lnTo>
                <a:lnTo>
                  <a:pt x="338766" y="734060"/>
                </a:lnTo>
                <a:lnTo>
                  <a:pt x="331807" y="735329"/>
                </a:lnTo>
                <a:lnTo>
                  <a:pt x="295567" y="764540"/>
                </a:lnTo>
                <a:lnTo>
                  <a:pt x="290490" y="783590"/>
                </a:lnTo>
                <a:lnTo>
                  <a:pt x="290516" y="791210"/>
                </a:lnTo>
                <a:lnTo>
                  <a:pt x="291622" y="798829"/>
                </a:lnTo>
                <a:lnTo>
                  <a:pt x="293669" y="805179"/>
                </a:lnTo>
                <a:lnTo>
                  <a:pt x="429212" y="805179"/>
                </a:lnTo>
                <a:lnTo>
                  <a:pt x="432437" y="803910"/>
                </a:lnTo>
                <a:lnTo>
                  <a:pt x="325406" y="803910"/>
                </a:lnTo>
                <a:lnTo>
                  <a:pt x="320099" y="796290"/>
                </a:lnTo>
                <a:lnTo>
                  <a:pt x="334601" y="764540"/>
                </a:lnTo>
                <a:lnTo>
                  <a:pt x="339300" y="761999"/>
                </a:lnTo>
                <a:lnTo>
                  <a:pt x="348990" y="761999"/>
                </a:lnTo>
                <a:lnTo>
                  <a:pt x="356851" y="760729"/>
                </a:lnTo>
                <a:lnTo>
                  <a:pt x="360699" y="759460"/>
                </a:lnTo>
                <a:lnTo>
                  <a:pt x="371173" y="756919"/>
                </a:lnTo>
                <a:lnTo>
                  <a:pt x="395296" y="722629"/>
                </a:lnTo>
                <a:lnTo>
                  <a:pt x="395322" y="721360"/>
                </a:lnTo>
                <a:lnTo>
                  <a:pt x="394014" y="715010"/>
                </a:lnTo>
                <a:lnTo>
                  <a:pt x="367758" y="687069"/>
                </a:lnTo>
                <a:lnTo>
                  <a:pt x="351835" y="681990"/>
                </a:lnTo>
                <a:lnTo>
                  <a:pt x="346005" y="681990"/>
                </a:lnTo>
                <a:lnTo>
                  <a:pt x="340138" y="680719"/>
                </a:lnTo>
                <a:lnTo>
                  <a:pt x="331756" y="680719"/>
                </a:lnTo>
                <a:lnTo>
                  <a:pt x="323539" y="678179"/>
                </a:lnTo>
                <a:lnTo>
                  <a:pt x="316021" y="674369"/>
                </a:lnTo>
                <a:lnTo>
                  <a:pt x="309848" y="669290"/>
                </a:lnTo>
                <a:lnTo>
                  <a:pt x="304667" y="664210"/>
                </a:lnTo>
                <a:lnTo>
                  <a:pt x="300717" y="656590"/>
                </a:lnTo>
                <a:lnTo>
                  <a:pt x="298070" y="652779"/>
                </a:lnTo>
                <a:close/>
              </a:path>
              <a:path w="602614" h="833120">
                <a:moveTo>
                  <a:pt x="425729" y="259079"/>
                </a:moveTo>
                <a:lnTo>
                  <a:pt x="300717" y="259079"/>
                </a:lnTo>
                <a:lnTo>
                  <a:pt x="355745" y="265429"/>
                </a:lnTo>
                <a:lnTo>
                  <a:pt x="407986" y="281939"/>
                </a:lnTo>
                <a:lnTo>
                  <a:pt x="455881" y="307339"/>
                </a:lnTo>
                <a:lnTo>
                  <a:pt x="497872" y="344169"/>
                </a:lnTo>
                <a:lnTo>
                  <a:pt x="491007" y="372109"/>
                </a:lnTo>
                <a:lnTo>
                  <a:pt x="478996" y="398779"/>
                </a:lnTo>
                <a:lnTo>
                  <a:pt x="462228" y="422909"/>
                </a:lnTo>
                <a:lnTo>
                  <a:pt x="441090" y="443229"/>
                </a:lnTo>
                <a:lnTo>
                  <a:pt x="435337" y="447039"/>
                </a:lnTo>
                <a:lnTo>
                  <a:pt x="422929" y="455929"/>
                </a:lnTo>
                <a:lnTo>
                  <a:pt x="389996" y="481329"/>
                </a:lnTo>
                <a:lnTo>
                  <a:pt x="368065" y="516889"/>
                </a:lnTo>
                <a:lnTo>
                  <a:pt x="366250" y="538479"/>
                </a:lnTo>
                <a:lnTo>
                  <a:pt x="369449" y="560069"/>
                </a:lnTo>
                <a:lnTo>
                  <a:pt x="389960" y="598169"/>
                </a:lnTo>
                <a:lnTo>
                  <a:pt x="411156" y="622299"/>
                </a:lnTo>
                <a:lnTo>
                  <a:pt x="418058" y="629919"/>
                </a:lnTo>
                <a:lnTo>
                  <a:pt x="424642" y="637540"/>
                </a:lnTo>
                <a:lnTo>
                  <a:pt x="430900" y="646429"/>
                </a:lnTo>
                <a:lnTo>
                  <a:pt x="436823" y="654049"/>
                </a:lnTo>
                <a:lnTo>
                  <a:pt x="449201" y="680719"/>
                </a:lnTo>
                <a:lnTo>
                  <a:pt x="454504" y="708660"/>
                </a:lnTo>
                <a:lnTo>
                  <a:pt x="452650" y="737869"/>
                </a:lnTo>
                <a:lnTo>
                  <a:pt x="415872" y="779779"/>
                </a:lnTo>
                <a:lnTo>
                  <a:pt x="356495" y="800099"/>
                </a:lnTo>
                <a:lnTo>
                  <a:pt x="325406" y="803910"/>
                </a:lnTo>
                <a:lnTo>
                  <a:pt x="432437" y="803910"/>
                </a:lnTo>
                <a:lnTo>
                  <a:pt x="471493" y="781049"/>
                </a:lnTo>
                <a:lnTo>
                  <a:pt x="506940" y="751840"/>
                </a:lnTo>
                <a:lnTo>
                  <a:pt x="519678" y="737869"/>
                </a:lnTo>
                <a:lnTo>
                  <a:pt x="481019" y="737869"/>
                </a:lnTo>
                <a:lnTo>
                  <a:pt x="482297" y="716279"/>
                </a:lnTo>
                <a:lnTo>
                  <a:pt x="482372" y="715010"/>
                </a:lnTo>
                <a:lnTo>
                  <a:pt x="482447" y="713740"/>
                </a:lnTo>
                <a:lnTo>
                  <a:pt x="482522" y="712469"/>
                </a:lnTo>
                <a:lnTo>
                  <a:pt x="472171" y="661669"/>
                </a:lnTo>
                <a:lnTo>
                  <a:pt x="446900" y="621029"/>
                </a:lnTo>
                <a:lnTo>
                  <a:pt x="426822" y="598169"/>
                </a:lnTo>
                <a:lnTo>
                  <a:pt x="421821" y="593090"/>
                </a:lnTo>
                <a:lnTo>
                  <a:pt x="416958" y="586740"/>
                </a:lnTo>
                <a:lnTo>
                  <a:pt x="412299" y="581660"/>
                </a:lnTo>
                <a:lnTo>
                  <a:pt x="403425" y="568960"/>
                </a:lnTo>
                <a:lnTo>
                  <a:pt x="397502" y="554990"/>
                </a:lnTo>
                <a:lnTo>
                  <a:pt x="394692" y="539749"/>
                </a:lnTo>
                <a:lnTo>
                  <a:pt x="395154" y="524510"/>
                </a:lnTo>
                <a:lnTo>
                  <a:pt x="424413" y="488949"/>
                </a:lnTo>
                <a:lnTo>
                  <a:pt x="452152" y="469899"/>
                </a:lnTo>
                <a:lnTo>
                  <a:pt x="458311" y="464819"/>
                </a:lnTo>
                <a:lnTo>
                  <a:pt x="479375" y="445769"/>
                </a:lnTo>
                <a:lnTo>
                  <a:pt x="497037" y="422909"/>
                </a:lnTo>
                <a:lnTo>
                  <a:pt x="511007" y="398779"/>
                </a:lnTo>
                <a:lnTo>
                  <a:pt x="520999" y="372109"/>
                </a:lnTo>
                <a:lnTo>
                  <a:pt x="555325" y="372109"/>
                </a:lnTo>
                <a:lnTo>
                  <a:pt x="554632" y="370839"/>
                </a:lnTo>
                <a:lnTo>
                  <a:pt x="525469" y="332739"/>
                </a:lnTo>
                <a:lnTo>
                  <a:pt x="524313" y="330199"/>
                </a:lnTo>
                <a:lnTo>
                  <a:pt x="522472" y="327659"/>
                </a:lnTo>
                <a:lnTo>
                  <a:pt x="520211" y="326389"/>
                </a:lnTo>
                <a:lnTo>
                  <a:pt x="496346" y="303529"/>
                </a:lnTo>
                <a:lnTo>
                  <a:pt x="470214" y="283209"/>
                </a:lnTo>
                <a:lnTo>
                  <a:pt x="442058" y="266699"/>
                </a:lnTo>
                <a:lnTo>
                  <a:pt x="425729" y="259079"/>
                </a:lnTo>
                <a:close/>
              </a:path>
              <a:path w="602614" h="833120">
                <a:moveTo>
                  <a:pt x="248798" y="624840"/>
                </a:moveTo>
                <a:lnTo>
                  <a:pt x="235878" y="626110"/>
                </a:lnTo>
                <a:lnTo>
                  <a:pt x="223552" y="631190"/>
                </a:lnTo>
                <a:lnTo>
                  <a:pt x="213954" y="636269"/>
                </a:lnTo>
                <a:lnTo>
                  <a:pt x="204996" y="643890"/>
                </a:lnTo>
                <a:lnTo>
                  <a:pt x="196740" y="650240"/>
                </a:lnTo>
                <a:lnTo>
                  <a:pt x="189249" y="659129"/>
                </a:lnTo>
                <a:lnTo>
                  <a:pt x="180475" y="669290"/>
                </a:lnTo>
                <a:lnTo>
                  <a:pt x="175111" y="680719"/>
                </a:lnTo>
                <a:lnTo>
                  <a:pt x="185347" y="720090"/>
                </a:lnTo>
                <a:lnTo>
                  <a:pt x="202305" y="730249"/>
                </a:lnTo>
                <a:lnTo>
                  <a:pt x="205492" y="732790"/>
                </a:lnTo>
                <a:lnTo>
                  <a:pt x="208464" y="734060"/>
                </a:lnTo>
                <a:lnTo>
                  <a:pt x="212369" y="741679"/>
                </a:lnTo>
                <a:lnTo>
                  <a:pt x="214089" y="748029"/>
                </a:lnTo>
                <a:lnTo>
                  <a:pt x="213577" y="755649"/>
                </a:lnTo>
                <a:lnTo>
                  <a:pt x="193262" y="783590"/>
                </a:lnTo>
                <a:lnTo>
                  <a:pt x="231786" y="783590"/>
                </a:lnTo>
                <a:lnTo>
                  <a:pt x="241717" y="748029"/>
                </a:lnTo>
                <a:lnTo>
                  <a:pt x="241805" y="742949"/>
                </a:lnTo>
                <a:lnTo>
                  <a:pt x="222561" y="709929"/>
                </a:lnTo>
                <a:lnTo>
                  <a:pt x="212249" y="703579"/>
                </a:lnTo>
                <a:lnTo>
                  <a:pt x="202521" y="698499"/>
                </a:lnTo>
                <a:lnTo>
                  <a:pt x="200235" y="693419"/>
                </a:lnTo>
                <a:lnTo>
                  <a:pt x="202025" y="687069"/>
                </a:lnTo>
                <a:lnTo>
                  <a:pt x="210369" y="678179"/>
                </a:lnTo>
                <a:lnTo>
                  <a:pt x="215953" y="671829"/>
                </a:lnTo>
                <a:lnTo>
                  <a:pt x="248361" y="652779"/>
                </a:lnTo>
                <a:lnTo>
                  <a:pt x="298070" y="652779"/>
                </a:lnTo>
                <a:lnTo>
                  <a:pt x="295423" y="648969"/>
                </a:lnTo>
                <a:lnTo>
                  <a:pt x="289195" y="641349"/>
                </a:lnTo>
                <a:lnTo>
                  <a:pt x="282115" y="634999"/>
                </a:lnTo>
                <a:lnTo>
                  <a:pt x="274263" y="629919"/>
                </a:lnTo>
                <a:lnTo>
                  <a:pt x="261773" y="626110"/>
                </a:lnTo>
                <a:lnTo>
                  <a:pt x="248798" y="624840"/>
                </a:lnTo>
                <a:close/>
              </a:path>
              <a:path w="602614" h="833120">
                <a:moveTo>
                  <a:pt x="555325" y="372109"/>
                </a:moveTo>
                <a:lnTo>
                  <a:pt x="520999" y="372109"/>
                </a:lnTo>
                <a:lnTo>
                  <a:pt x="547145" y="415289"/>
                </a:lnTo>
                <a:lnTo>
                  <a:pt x="564404" y="461009"/>
                </a:lnTo>
                <a:lnTo>
                  <a:pt x="572889" y="509269"/>
                </a:lnTo>
                <a:lnTo>
                  <a:pt x="572834" y="524510"/>
                </a:lnTo>
                <a:lnTo>
                  <a:pt x="572713" y="557529"/>
                </a:lnTo>
                <a:lnTo>
                  <a:pt x="563988" y="605790"/>
                </a:lnTo>
                <a:lnTo>
                  <a:pt x="546827" y="651510"/>
                </a:lnTo>
                <a:lnTo>
                  <a:pt x="521343" y="693419"/>
                </a:lnTo>
                <a:lnTo>
                  <a:pt x="487648" y="731519"/>
                </a:lnTo>
                <a:lnTo>
                  <a:pt x="485527" y="734060"/>
                </a:lnTo>
                <a:lnTo>
                  <a:pt x="483203" y="735329"/>
                </a:lnTo>
                <a:lnTo>
                  <a:pt x="481019" y="737869"/>
                </a:lnTo>
                <a:lnTo>
                  <a:pt x="519678" y="737869"/>
                </a:lnTo>
                <a:lnTo>
                  <a:pt x="565095" y="676910"/>
                </a:lnTo>
                <a:lnTo>
                  <a:pt x="584093" y="634999"/>
                </a:lnTo>
                <a:lnTo>
                  <a:pt x="596321" y="591819"/>
                </a:lnTo>
                <a:lnTo>
                  <a:pt x="601744" y="546099"/>
                </a:lnTo>
                <a:lnTo>
                  <a:pt x="600836" y="516889"/>
                </a:lnTo>
                <a:lnTo>
                  <a:pt x="600796" y="515619"/>
                </a:lnTo>
                <a:lnTo>
                  <a:pt x="600678" y="511809"/>
                </a:lnTo>
                <a:lnTo>
                  <a:pt x="600560" y="507999"/>
                </a:lnTo>
                <a:lnTo>
                  <a:pt x="600441" y="504189"/>
                </a:lnTo>
                <a:lnTo>
                  <a:pt x="600323" y="500379"/>
                </a:lnTo>
                <a:lnTo>
                  <a:pt x="592022" y="455929"/>
                </a:lnTo>
                <a:lnTo>
                  <a:pt x="576804" y="411479"/>
                </a:lnTo>
                <a:lnTo>
                  <a:pt x="555325" y="372109"/>
                </a:lnTo>
                <a:close/>
              </a:path>
              <a:path w="602614" h="833120">
                <a:moveTo>
                  <a:pt x="126649" y="488949"/>
                </a:moveTo>
                <a:lnTo>
                  <a:pt x="66572" y="488949"/>
                </a:lnTo>
                <a:lnTo>
                  <a:pt x="81109" y="490219"/>
                </a:lnTo>
                <a:lnTo>
                  <a:pt x="93851" y="495299"/>
                </a:lnTo>
                <a:lnTo>
                  <a:pt x="114154" y="530860"/>
                </a:lnTo>
                <a:lnTo>
                  <a:pt x="114332" y="534669"/>
                </a:lnTo>
                <a:lnTo>
                  <a:pt x="113359" y="552449"/>
                </a:lnTo>
                <a:lnTo>
                  <a:pt x="113290" y="553719"/>
                </a:lnTo>
                <a:lnTo>
                  <a:pt x="113220" y="554990"/>
                </a:lnTo>
                <a:lnTo>
                  <a:pt x="131769" y="589279"/>
                </a:lnTo>
                <a:lnTo>
                  <a:pt x="155550" y="596899"/>
                </a:lnTo>
                <a:lnTo>
                  <a:pt x="167966" y="595629"/>
                </a:lnTo>
                <a:lnTo>
                  <a:pt x="179788" y="590549"/>
                </a:lnTo>
                <a:lnTo>
                  <a:pt x="201610" y="574040"/>
                </a:lnTo>
                <a:lnTo>
                  <a:pt x="206126" y="568960"/>
                </a:lnTo>
                <a:lnTo>
                  <a:pt x="153689" y="568960"/>
                </a:lnTo>
                <a:lnTo>
                  <a:pt x="147834" y="566419"/>
                </a:lnTo>
                <a:lnTo>
                  <a:pt x="141865" y="562610"/>
                </a:lnTo>
                <a:lnTo>
                  <a:pt x="141591" y="557529"/>
                </a:lnTo>
                <a:lnTo>
                  <a:pt x="141694" y="552449"/>
                </a:lnTo>
                <a:lnTo>
                  <a:pt x="142265" y="539749"/>
                </a:lnTo>
                <a:lnTo>
                  <a:pt x="142323" y="538479"/>
                </a:lnTo>
                <a:lnTo>
                  <a:pt x="142446" y="534669"/>
                </a:lnTo>
                <a:lnTo>
                  <a:pt x="142488" y="533399"/>
                </a:lnTo>
                <a:lnTo>
                  <a:pt x="142361" y="530860"/>
                </a:lnTo>
                <a:lnTo>
                  <a:pt x="142297" y="529590"/>
                </a:lnTo>
                <a:lnTo>
                  <a:pt x="137266" y="506729"/>
                </a:lnTo>
                <a:lnTo>
                  <a:pt x="126649" y="488949"/>
                </a:lnTo>
                <a:close/>
              </a:path>
              <a:path w="602614" h="833120">
                <a:moveTo>
                  <a:pt x="374995" y="325119"/>
                </a:moveTo>
                <a:lnTo>
                  <a:pt x="312304" y="325119"/>
                </a:lnTo>
                <a:lnTo>
                  <a:pt x="327912" y="327659"/>
                </a:lnTo>
                <a:lnTo>
                  <a:pt x="343110" y="332739"/>
                </a:lnTo>
                <a:lnTo>
                  <a:pt x="348888" y="335279"/>
                </a:lnTo>
                <a:lnTo>
                  <a:pt x="353066" y="340359"/>
                </a:lnTo>
                <a:lnTo>
                  <a:pt x="354171" y="346709"/>
                </a:lnTo>
                <a:lnTo>
                  <a:pt x="355022" y="355599"/>
                </a:lnTo>
                <a:lnTo>
                  <a:pt x="342703" y="363219"/>
                </a:lnTo>
                <a:lnTo>
                  <a:pt x="335642" y="367029"/>
                </a:lnTo>
                <a:lnTo>
                  <a:pt x="327679" y="369569"/>
                </a:lnTo>
                <a:lnTo>
                  <a:pt x="319513" y="369569"/>
                </a:lnTo>
                <a:lnTo>
                  <a:pt x="298906" y="374649"/>
                </a:lnTo>
                <a:lnTo>
                  <a:pt x="263727" y="397509"/>
                </a:lnTo>
                <a:lnTo>
                  <a:pt x="241397" y="429259"/>
                </a:lnTo>
                <a:lnTo>
                  <a:pt x="221152" y="480059"/>
                </a:lnTo>
                <a:lnTo>
                  <a:pt x="216249" y="494029"/>
                </a:lnTo>
                <a:lnTo>
                  <a:pt x="198165" y="534669"/>
                </a:lnTo>
                <a:lnTo>
                  <a:pt x="166707" y="566419"/>
                </a:lnTo>
                <a:lnTo>
                  <a:pt x="160915" y="568960"/>
                </a:lnTo>
                <a:lnTo>
                  <a:pt x="206126" y="568960"/>
                </a:lnTo>
                <a:lnTo>
                  <a:pt x="233539" y="529590"/>
                </a:lnTo>
                <a:lnTo>
                  <a:pt x="247796" y="488949"/>
                </a:lnTo>
                <a:lnTo>
                  <a:pt x="252703" y="473709"/>
                </a:lnTo>
                <a:lnTo>
                  <a:pt x="258664" y="458469"/>
                </a:lnTo>
                <a:lnTo>
                  <a:pt x="282827" y="417829"/>
                </a:lnTo>
                <a:lnTo>
                  <a:pt x="321723" y="397509"/>
                </a:lnTo>
                <a:lnTo>
                  <a:pt x="340516" y="394969"/>
                </a:lnTo>
                <a:lnTo>
                  <a:pt x="349444" y="391159"/>
                </a:lnTo>
                <a:lnTo>
                  <a:pt x="381144" y="356869"/>
                </a:lnTo>
                <a:lnTo>
                  <a:pt x="382149" y="344169"/>
                </a:lnTo>
                <a:lnTo>
                  <a:pt x="379215" y="332739"/>
                </a:lnTo>
                <a:lnTo>
                  <a:pt x="374995" y="325119"/>
                </a:lnTo>
                <a:close/>
              </a:path>
              <a:path w="602614" h="833120">
                <a:moveTo>
                  <a:pt x="82696" y="461009"/>
                </a:moveTo>
                <a:lnTo>
                  <a:pt x="61973" y="461009"/>
                </a:lnTo>
                <a:lnTo>
                  <a:pt x="52815" y="462279"/>
                </a:lnTo>
                <a:lnTo>
                  <a:pt x="43868" y="464819"/>
                </a:lnTo>
                <a:lnTo>
                  <a:pt x="35211" y="468629"/>
                </a:lnTo>
                <a:lnTo>
                  <a:pt x="101339" y="468629"/>
                </a:lnTo>
                <a:lnTo>
                  <a:pt x="88233" y="462279"/>
                </a:lnTo>
                <a:lnTo>
                  <a:pt x="82696" y="461009"/>
                </a:lnTo>
                <a:close/>
              </a:path>
              <a:path w="602614" h="833120">
                <a:moveTo>
                  <a:pt x="213253" y="289559"/>
                </a:moveTo>
                <a:lnTo>
                  <a:pt x="175419" y="289559"/>
                </a:lnTo>
                <a:lnTo>
                  <a:pt x="182972" y="299719"/>
                </a:lnTo>
                <a:lnTo>
                  <a:pt x="230604" y="325119"/>
                </a:lnTo>
                <a:lnTo>
                  <a:pt x="247191" y="327659"/>
                </a:lnTo>
                <a:lnTo>
                  <a:pt x="263919" y="327659"/>
                </a:lnTo>
                <a:lnTo>
                  <a:pt x="296484" y="325119"/>
                </a:lnTo>
                <a:lnTo>
                  <a:pt x="374995" y="325119"/>
                </a:lnTo>
                <a:lnTo>
                  <a:pt x="336658" y="300989"/>
                </a:lnTo>
                <a:lnTo>
                  <a:pt x="330151" y="299719"/>
                </a:lnTo>
                <a:lnTo>
                  <a:pt x="250458" y="299719"/>
                </a:lnTo>
                <a:lnTo>
                  <a:pt x="223869" y="294639"/>
                </a:lnTo>
                <a:lnTo>
                  <a:pt x="217289" y="292099"/>
                </a:lnTo>
                <a:lnTo>
                  <a:pt x="213253" y="289559"/>
                </a:lnTo>
                <a:close/>
              </a:path>
              <a:path w="602614" h="833120">
                <a:moveTo>
                  <a:pt x="317137" y="297179"/>
                </a:moveTo>
                <a:lnTo>
                  <a:pt x="297308" y="297179"/>
                </a:lnTo>
                <a:lnTo>
                  <a:pt x="277438" y="298449"/>
                </a:lnTo>
                <a:lnTo>
                  <a:pt x="263951" y="299719"/>
                </a:lnTo>
                <a:lnTo>
                  <a:pt x="330151" y="299719"/>
                </a:lnTo>
                <a:lnTo>
                  <a:pt x="317137" y="297179"/>
                </a:lnTo>
                <a:close/>
              </a:path>
              <a:path w="602614" h="833120">
                <a:moveTo>
                  <a:pt x="216269" y="73659"/>
                </a:moveTo>
                <a:lnTo>
                  <a:pt x="115805" y="73659"/>
                </a:lnTo>
                <a:lnTo>
                  <a:pt x="159050" y="78739"/>
                </a:lnTo>
                <a:lnTo>
                  <a:pt x="198349" y="93979"/>
                </a:lnTo>
                <a:lnTo>
                  <a:pt x="232258" y="119379"/>
                </a:lnTo>
                <a:lnTo>
                  <a:pt x="259329" y="151129"/>
                </a:lnTo>
                <a:lnTo>
                  <a:pt x="278118" y="187959"/>
                </a:lnTo>
                <a:lnTo>
                  <a:pt x="287179" y="231139"/>
                </a:lnTo>
                <a:lnTo>
                  <a:pt x="316325" y="231139"/>
                </a:lnTo>
                <a:lnTo>
                  <a:pt x="324692" y="184149"/>
                </a:lnTo>
                <a:lnTo>
                  <a:pt x="331521" y="167639"/>
                </a:lnTo>
                <a:lnTo>
                  <a:pt x="300361" y="167639"/>
                </a:lnTo>
                <a:lnTo>
                  <a:pt x="276943" y="126999"/>
                </a:lnTo>
                <a:lnTo>
                  <a:pt x="245163" y="92709"/>
                </a:lnTo>
                <a:lnTo>
                  <a:pt x="216269" y="73659"/>
                </a:lnTo>
                <a:close/>
              </a:path>
              <a:path w="602614" h="833120">
                <a:moveTo>
                  <a:pt x="600636" y="27939"/>
                </a:moveTo>
                <a:lnTo>
                  <a:pt x="573437" y="27939"/>
                </a:lnTo>
                <a:lnTo>
                  <a:pt x="565065" y="74929"/>
                </a:lnTo>
                <a:lnTo>
                  <a:pt x="547202" y="118109"/>
                </a:lnTo>
                <a:lnTo>
                  <a:pt x="521029" y="156209"/>
                </a:lnTo>
                <a:lnTo>
                  <a:pt x="487726" y="186689"/>
                </a:lnTo>
                <a:lnTo>
                  <a:pt x="448473" y="210819"/>
                </a:lnTo>
                <a:lnTo>
                  <a:pt x="404450" y="226059"/>
                </a:lnTo>
                <a:lnTo>
                  <a:pt x="356838" y="231139"/>
                </a:lnTo>
                <a:lnTo>
                  <a:pt x="468898" y="231139"/>
                </a:lnTo>
                <a:lnTo>
                  <a:pt x="533415" y="184149"/>
                </a:lnTo>
                <a:lnTo>
                  <a:pt x="562155" y="147319"/>
                </a:lnTo>
                <a:lnTo>
                  <a:pt x="583706" y="106679"/>
                </a:lnTo>
                <a:lnTo>
                  <a:pt x="597260" y="62229"/>
                </a:lnTo>
                <a:lnTo>
                  <a:pt x="600636" y="27939"/>
                </a:lnTo>
                <a:close/>
              </a:path>
              <a:path w="602614" h="833120">
                <a:moveTo>
                  <a:pt x="595713" y="0"/>
                </a:moveTo>
                <a:lnTo>
                  <a:pt x="532911" y="0"/>
                </a:lnTo>
                <a:lnTo>
                  <a:pt x="481341" y="5079"/>
                </a:lnTo>
                <a:lnTo>
                  <a:pt x="433104" y="21589"/>
                </a:lnTo>
                <a:lnTo>
                  <a:pt x="389542" y="46989"/>
                </a:lnTo>
                <a:lnTo>
                  <a:pt x="352002" y="80009"/>
                </a:lnTo>
                <a:lnTo>
                  <a:pt x="321827" y="120649"/>
                </a:lnTo>
                <a:lnTo>
                  <a:pt x="300361" y="167639"/>
                </a:lnTo>
                <a:lnTo>
                  <a:pt x="331521" y="167639"/>
                </a:lnTo>
                <a:lnTo>
                  <a:pt x="342552" y="140969"/>
                </a:lnTo>
                <a:lnTo>
                  <a:pt x="368723" y="102869"/>
                </a:lnTo>
                <a:lnTo>
                  <a:pt x="402025" y="72389"/>
                </a:lnTo>
                <a:lnTo>
                  <a:pt x="441277" y="48259"/>
                </a:lnTo>
                <a:lnTo>
                  <a:pt x="485299" y="33019"/>
                </a:lnTo>
                <a:lnTo>
                  <a:pt x="532911" y="27939"/>
                </a:lnTo>
                <a:lnTo>
                  <a:pt x="600636" y="27939"/>
                </a:lnTo>
                <a:lnTo>
                  <a:pt x="602012" y="13969"/>
                </a:lnTo>
                <a:lnTo>
                  <a:pt x="602012" y="6350"/>
                </a:lnTo>
                <a:lnTo>
                  <a:pt x="595713" y="0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850354" y="6462331"/>
            <a:ext cx="696595" cy="633095"/>
          </a:xfrm>
          <a:custGeom>
            <a:avLst/>
            <a:gdLst/>
            <a:ahLst/>
            <a:cxnLst/>
            <a:rect l="l" t="t" r="r" b="b"/>
            <a:pathLst>
              <a:path w="696595" h="633095">
                <a:moveTo>
                  <a:pt x="405003" y="510578"/>
                </a:moveTo>
                <a:lnTo>
                  <a:pt x="375158" y="473303"/>
                </a:lnTo>
                <a:lnTo>
                  <a:pt x="375158" y="513727"/>
                </a:lnTo>
                <a:lnTo>
                  <a:pt x="315518" y="586562"/>
                </a:lnTo>
                <a:lnTo>
                  <a:pt x="314985" y="585622"/>
                </a:lnTo>
                <a:lnTo>
                  <a:pt x="314337" y="584771"/>
                </a:lnTo>
                <a:lnTo>
                  <a:pt x="313550" y="584009"/>
                </a:lnTo>
                <a:lnTo>
                  <a:pt x="311213" y="581621"/>
                </a:lnTo>
                <a:lnTo>
                  <a:pt x="308025" y="580263"/>
                </a:lnTo>
                <a:lnTo>
                  <a:pt x="155956" y="579412"/>
                </a:lnTo>
                <a:lnTo>
                  <a:pt x="77736" y="445122"/>
                </a:lnTo>
                <a:lnTo>
                  <a:pt x="307733" y="446405"/>
                </a:lnTo>
                <a:lnTo>
                  <a:pt x="309956" y="446405"/>
                </a:lnTo>
                <a:lnTo>
                  <a:pt x="312216" y="445122"/>
                </a:lnTo>
                <a:lnTo>
                  <a:pt x="314071" y="444068"/>
                </a:lnTo>
                <a:lnTo>
                  <a:pt x="316344" y="440232"/>
                </a:lnTo>
                <a:lnTo>
                  <a:pt x="375158" y="513727"/>
                </a:lnTo>
                <a:lnTo>
                  <a:pt x="375158" y="473303"/>
                </a:lnTo>
                <a:lnTo>
                  <a:pt x="348691" y="440232"/>
                </a:lnTo>
                <a:lnTo>
                  <a:pt x="333362" y="421081"/>
                </a:lnTo>
                <a:lnTo>
                  <a:pt x="311137" y="393306"/>
                </a:lnTo>
                <a:lnTo>
                  <a:pt x="303187" y="392430"/>
                </a:lnTo>
                <a:lnTo>
                  <a:pt x="294779" y="399173"/>
                </a:lnTo>
                <a:lnTo>
                  <a:pt x="293039" y="402767"/>
                </a:lnTo>
                <a:lnTo>
                  <a:pt x="292925" y="421081"/>
                </a:lnTo>
                <a:lnTo>
                  <a:pt x="171246" y="420382"/>
                </a:lnTo>
                <a:lnTo>
                  <a:pt x="171323" y="420243"/>
                </a:lnTo>
                <a:lnTo>
                  <a:pt x="233743" y="310578"/>
                </a:lnTo>
                <a:lnTo>
                  <a:pt x="240830" y="298119"/>
                </a:lnTo>
                <a:lnTo>
                  <a:pt x="243738" y="292989"/>
                </a:lnTo>
                <a:lnTo>
                  <a:pt x="241617" y="285292"/>
                </a:lnTo>
                <a:lnTo>
                  <a:pt x="232918" y="280339"/>
                </a:lnTo>
                <a:lnTo>
                  <a:pt x="229844" y="279844"/>
                </a:lnTo>
                <a:lnTo>
                  <a:pt x="204685" y="284822"/>
                </a:lnTo>
                <a:lnTo>
                  <a:pt x="204685" y="310578"/>
                </a:lnTo>
                <a:lnTo>
                  <a:pt x="142265" y="420243"/>
                </a:lnTo>
                <a:lnTo>
                  <a:pt x="62979" y="419785"/>
                </a:lnTo>
                <a:lnTo>
                  <a:pt x="27774" y="359346"/>
                </a:lnTo>
                <a:lnTo>
                  <a:pt x="90805" y="248564"/>
                </a:lnTo>
                <a:lnTo>
                  <a:pt x="117729" y="317169"/>
                </a:lnTo>
                <a:lnTo>
                  <a:pt x="119951" y="322872"/>
                </a:lnTo>
                <a:lnTo>
                  <a:pt x="125933" y="326148"/>
                </a:lnTo>
                <a:lnTo>
                  <a:pt x="204685" y="310578"/>
                </a:lnTo>
                <a:lnTo>
                  <a:pt x="204685" y="284822"/>
                </a:lnTo>
                <a:lnTo>
                  <a:pt x="137375" y="298119"/>
                </a:lnTo>
                <a:lnTo>
                  <a:pt x="117919" y="248564"/>
                </a:lnTo>
                <a:lnTo>
                  <a:pt x="102857" y="210185"/>
                </a:lnTo>
                <a:lnTo>
                  <a:pt x="98628" y="207073"/>
                </a:lnTo>
                <a:lnTo>
                  <a:pt x="88938" y="206425"/>
                </a:lnTo>
                <a:lnTo>
                  <a:pt x="84328" y="208876"/>
                </a:lnTo>
                <a:lnTo>
                  <a:pt x="81902" y="213080"/>
                </a:lnTo>
                <a:lnTo>
                  <a:pt x="2209" y="353161"/>
                </a:lnTo>
                <a:lnTo>
                  <a:pt x="0" y="357085"/>
                </a:lnTo>
                <a:lnTo>
                  <a:pt x="38" y="361886"/>
                </a:lnTo>
                <a:lnTo>
                  <a:pt x="140017" y="602221"/>
                </a:lnTo>
                <a:lnTo>
                  <a:pt x="144170" y="604621"/>
                </a:lnTo>
                <a:lnTo>
                  <a:pt x="291909" y="605434"/>
                </a:lnTo>
                <a:lnTo>
                  <a:pt x="291807" y="619937"/>
                </a:lnTo>
                <a:lnTo>
                  <a:pt x="291782" y="625297"/>
                </a:lnTo>
                <a:lnTo>
                  <a:pt x="295135" y="630072"/>
                </a:lnTo>
                <a:lnTo>
                  <a:pt x="301548" y="632396"/>
                </a:lnTo>
                <a:lnTo>
                  <a:pt x="302983" y="632637"/>
                </a:lnTo>
                <a:lnTo>
                  <a:pt x="308229" y="632637"/>
                </a:lnTo>
                <a:lnTo>
                  <a:pt x="311810" y="630936"/>
                </a:lnTo>
                <a:lnTo>
                  <a:pt x="314223" y="628015"/>
                </a:lnTo>
                <a:lnTo>
                  <a:pt x="348157" y="586562"/>
                </a:lnTo>
                <a:lnTo>
                  <a:pt x="404964" y="517194"/>
                </a:lnTo>
                <a:lnTo>
                  <a:pt x="405003" y="510578"/>
                </a:lnTo>
                <a:close/>
              </a:path>
              <a:path w="696595" h="633095">
                <a:moveTo>
                  <a:pt x="570598" y="147789"/>
                </a:moveTo>
                <a:lnTo>
                  <a:pt x="562406" y="134353"/>
                </a:lnTo>
                <a:lnTo>
                  <a:pt x="532828" y="85864"/>
                </a:lnTo>
                <a:lnTo>
                  <a:pt x="532828" y="134353"/>
                </a:lnTo>
                <a:lnTo>
                  <a:pt x="462737" y="125361"/>
                </a:lnTo>
                <a:lnTo>
                  <a:pt x="457288" y="128511"/>
                </a:lnTo>
                <a:lnTo>
                  <a:pt x="455142" y="133781"/>
                </a:lnTo>
                <a:lnTo>
                  <a:pt x="424840" y="206260"/>
                </a:lnTo>
                <a:lnTo>
                  <a:pt x="373024" y="121335"/>
                </a:lnTo>
                <a:lnTo>
                  <a:pt x="357022" y="95097"/>
                </a:lnTo>
                <a:lnTo>
                  <a:pt x="356882" y="95097"/>
                </a:lnTo>
                <a:lnTo>
                  <a:pt x="394246" y="27597"/>
                </a:lnTo>
                <a:lnTo>
                  <a:pt x="394589" y="26962"/>
                </a:lnTo>
                <a:lnTo>
                  <a:pt x="466356" y="25400"/>
                </a:lnTo>
                <a:lnTo>
                  <a:pt x="532828" y="134353"/>
                </a:lnTo>
                <a:lnTo>
                  <a:pt x="532828" y="85864"/>
                </a:lnTo>
                <a:lnTo>
                  <a:pt x="495947" y="25400"/>
                </a:lnTo>
                <a:lnTo>
                  <a:pt x="481838" y="2273"/>
                </a:lnTo>
                <a:lnTo>
                  <a:pt x="477786" y="0"/>
                </a:lnTo>
                <a:lnTo>
                  <a:pt x="473075" y="0"/>
                </a:lnTo>
                <a:lnTo>
                  <a:pt x="385495" y="1892"/>
                </a:lnTo>
                <a:lnTo>
                  <a:pt x="386156" y="1892"/>
                </a:lnTo>
                <a:lnTo>
                  <a:pt x="365404" y="2349"/>
                </a:lnTo>
                <a:lnTo>
                  <a:pt x="365404" y="27597"/>
                </a:lnTo>
                <a:lnTo>
                  <a:pt x="330720" y="90246"/>
                </a:lnTo>
                <a:lnTo>
                  <a:pt x="329907" y="91744"/>
                </a:lnTo>
                <a:lnTo>
                  <a:pt x="329399" y="93395"/>
                </a:lnTo>
                <a:lnTo>
                  <a:pt x="329222" y="95097"/>
                </a:lnTo>
                <a:lnTo>
                  <a:pt x="254063" y="229069"/>
                </a:lnTo>
                <a:lnTo>
                  <a:pt x="255803" y="238696"/>
                </a:lnTo>
                <a:lnTo>
                  <a:pt x="163004" y="254533"/>
                </a:lnTo>
                <a:lnTo>
                  <a:pt x="128193" y="167093"/>
                </a:lnTo>
                <a:lnTo>
                  <a:pt x="132537" y="167093"/>
                </a:lnTo>
                <a:lnTo>
                  <a:pt x="136779" y="164553"/>
                </a:lnTo>
                <a:lnTo>
                  <a:pt x="152082" y="137274"/>
                </a:lnTo>
                <a:lnTo>
                  <a:pt x="211721" y="30949"/>
                </a:lnTo>
                <a:lnTo>
                  <a:pt x="365404" y="27597"/>
                </a:lnTo>
                <a:lnTo>
                  <a:pt x="365404" y="2349"/>
                </a:lnTo>
                <a:lnTo>
                  <a:pt x="199504" y="5969"/>
                </a:lnTo>
                <a:lnTo>
                  <a:pt x="195427" y="8432"/>
                </a:lnTo>
                <a:lnTo>
                  <a:pt x="123126" y="137274"/>
                </a:lnTo>
                <a:lnTo>
                  <a:pt x="104406" y="126758"/>
                </a:lnTo>
                <a:lnTo>
                  <a:pt x="96710" y="128905"/>
                </a:lnTo>
                <a:lnTo>
                  <a:pt x="91414" y="138303"/>
                </a:lnTo>
                <a:lnTo>
                  <a:pt x="91160" y="142316"/>
                </a:lnTo>
                <a:lnTo>
                  <a:pt x="143357" y="273392"/>
                </a:lnTo>
                <a:lnTo>
                  <a:pt x="145249" y="278206"/>
                </a:lnTo>
                <a:lnTo>
                  <a:pt x="149898" y="281368"/>
                </a:lnTo>
                <a:lnTo>
                  <a:pt x="155968" y="281368"/>
                </a:lnTo>
                <a:lnTo>
                  <a:pt x="299377" y="256895"/>
                </a:lnTo>
                <a:lnTo>
                  <a:pt x="301066" y="254533"/>
                </a:lnTo>
                <a:lnTo>
                  <a:pt x="304025" y="250393"/>
                </a:lnTo>
                <a:lnTo>
                  <a:pt x="302234" y="239737"/>
                </a:lnTo>
                <a:lnTo>
                  <a:pt x="299923" y="236461"/>
                </a:lnTo>
                <a:lnTo>
                  <a:pt x="283921" y="227482"/>
                </a:lnTo>
                <a:lnTo>
                  <a:pt x="343446" y="121335"/>
                </a:lnTo>
                <a:lnTo>
                  <a:pt x="416153" y="240499"/>
                </a:lnTo>
                <a:lnTo>
                  <a:pt x="418553" y="244627"/>
                </a:lnTo>
                <a:lnTo>
                  <a:pt x="423138" y="246989"/>
                </a:lnTo>
                <a:lnTo>
                  <a:pt x="427888" y="246519"/>
                </a:lnTo>
                <a:lnTo>
                  <a:pt x="432612" y="246151"/>
                </a:lnTo>
                <a:lnTo>
                  <a:pt x="436740" y="243166"/>
                </a:lnTo>
                <a:lnTo>
                  <a:pt x="452183" y="206260"/>
                </a:lnTo>
                <a:lnTo>
                  <a:pt x="474713" y="152387"/>
                </a:lnTo>
                <a:lnTo>
                  <a:pt x="560501" y="163309"/>
                </a:lnTo>
                <a:lnTo>
                  <a:pt x="565226" y="161124"/>
                </a:lnTo>
                <a:lnTo>
                  <a:pt x="570522" y="153009"/>
                </a:lnTo>
                <a:lnTo>
                  <a:pt x="570534" y="152387"/>
                </a:lnTo>
                <a:lnTo>
                  <a:pt x="570598" y="147789"/>
                </a:lnTo>
                <a:close/>
              </a:path>
              <a:path w="696595" h="633095">
                <a:moveTo>
                  <a:pt x="696112" y="354634"/>
                </a:moveTo>
                <a:lnTo>
                  <a:pt x="693877" y="350774"/>
                </a:lnTo>
                <a:lnTo>
                  <a:pt x="668350" y="305981"/>
                </a:lnTo>
                <a:lnTo>
                  <a:pt x="668350" y="357009"/>
                </a:lnTo>
                <a:lnTo>
                  <a:pt x="591159" y="491909"/>
                </a:lnTo>
                <a:lnTo>
                  <a:pt x="576618" y="466382"/>
                </a:lnTo>
                <a:lnTo>
                  <a:pt x="576618" y="517347"/>
                </a:lnTo>
                <a:lnTo>
                  <a:pt x="541858" y="578065"/>
                </a:lnTo>
                <a:lnTo>
                  <a:pt x="413423" y="578878"/>
                </a:lnTo>
                <a:lnTo>
                  <a:pt x="460082" y="516610"/>
                </a:lnTo>
                <a:lnTo>
                  <a:pt x="460032" y="514019"/>
                </a:lnTo>
                <a:lnTo>
                  <a:pt x="459943" y="510184"/>
                </a:lnTo>
                <a:lnTo>
                  <a:pt x="410044" y="449262"/>
                </a:lnTo>
                <a:lnTo>
                  <a:pt x="537464" y="448602"/>
                </a:lnTo>
                <a:lnTo>
                  <a:pt x="576618" y="517347"/>
                </a:lnTo>
                <a:lnTo>
                  <a:pt x="576618" y="466382"/>
                </a:lnTo>
                <a:lnTo>
                  <a:pt x="566407" y="448449"/>
                </a:lnTo>
                <a:lnTo>
                  <a:pt x="491820" y="317550"/>
                </a:lnTo>
                <a:lnTo>
                  <a:pt x="476211" y="290156"/>
                </a:lnTo>
                <a:lnTo>
                  <a:pt x="472084" y="287743"/>
                </a:lnTo>
                <a:lnTo>
                  <a:pt x="467588" y="287743"/>
                </a:lnTo>
                <a:lnTo>
                  <a:pt x="501865" y="200012"/>
                </a:lnTo>
                <a:lnTo>
                  <a:pt x="594766" y="215252"/>
                </a:lnTo>
                <a:lnTo>
                  <a:pt x="594207" y="216166"/>
                </a:lnTo>
                <a:lnTo>
                  <a:pt x="593801" y="217170"/>
                </a:lnTo>
                <a:lnTo>
                  <a:pt x="593534" y="218211"/>
                </a:lnTo>
                <a:lnTo>
                  <a:pt x="592632" y="221449"/>
                </a:lnTo>
                <a:lnTo>
                  <a:pt x="593064" y="224904"/>
                </a:lnTo>
                <a:lnTo>
                  <a:pt x="594741" y="227799"/>
                </a:lnTo>
                <a:lnTo>
                  <a:pt x="668350" y="357009"/>
                </a:lnTo>
                <a:lnTo>
                  <a:pt x="668350" y="305981"/>
                </a:lnTo>
                <a:lnTo>
                  <a:pt x="622935" y="226275"/>
                </a:lnTo>
                <a:lnTo>
                  <a:pt x="641616" y="215658"/>
                </a:lnTo>
                <a:lnTo>
                  <a:pt x="643750" y="207975"/>
                </a:lnTo>
                <a:lnTo>
                  <a:pt x="639254" y="200012"/>
                </a:lnTo>
                <a:lnTo>
                  <a:pt x="638429" y="198564"/>
                </a:lnTo>
                <a:lnTo>
                  <a:pt x="635127" y="196278"/>
                </a:lnTo>
                <a:lnTo>
                  <a:pt x="489991" y="172466"/>
                </a:lnTo>
                <a:lnTo>
                  <a:pt x="484225" y="175742"/>
                </a:lnTo>
                <a:lnTo>
                  <a:pt x="429602" y="315671"/>
                </a:lnTo>
                <a:lnTo>
                  <a:pt x="432816" y="322986"/>
                </a:lnTo>
                <a:lnTo>
                  <a:pt x="442861" y="326910"/>
                </a:lnTo>
                <a:lnTo>
                  <a:pt x="446836" y="326605"/>
                </a:lnTo>
                <a:lnTo>
                  <a:pt x="462788" y="317550"/>
                </a:lnTo>
                <a:lnTo>
                  <a:pt x="523049" y="423303"/>
                </a:lnTo>
                <a:lnTo>
                  <a:pt x="376491" y="424218"/>
                </a:lnTo>
                <a:lnTo>
                  <a:pt x="370865" y="429907"/>
                </a:lnTo>
                <a:lnTo>
                  <a:pt x="370928" y="439775"/>
                </a:lnTo>
                <a:lnTo>
                  <a:pt x="371932" y="442556"/>
                </a:lnTo>
                <a:lnTo>
                  <a:pt x="430491" y="514019"/>
                </a:lnTo>
                <a:lnTo>
                  <a:pt x="377990" y="584073"/>
                </a:lnTo>
                <a:lnTo>
                  <a:pt x="373786" y="589622"/>
                </a:lnTo>
                <a:lnTo>
                  <a:pt x="374904" y="597535"/>
                </a:lnTo>
                <a:lnTo>
                  <a:pt x="382651" y="603389"/>
                </a:lnTo>
                <a:lnTo>
                  <a:pt x="385330" y="604291"/>
                </a:lnTo>
                <a:lnTo>
                  <a:pt x="388073" y="604291"/>
                </a:lnTo>
                <a:lnTo>
                  <a:pt x="553605" y="603389"/>
                </a:lnTo>
                <a:lnTo>
                  <a:pt x="557974" y="600837"/>
                </a:lnTo>
                <a:lnTo>
                  <a:pt x="570534" y="578878"/>
                </a:lnTo>
                <a:lnTo>
                  <a:pt x="620293" y="491909"/>
                </a:lnTo>
                <a:lnTo>
                  <a:pt x="693877" y="363283"/>
                </a:lnTo>
                <a:lnTo>
                  <a:pt x="696112" y="359410"/>
                </a:lnTo>
                <a:lnTo>
                  <a:pt x="696112" y="354634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1880431" y="8527046"/>
            <a:ext cx="1109345" cy="229235"/>
            <a:chOff x="1880431" y="8527046"/>
            <a:chExt cx="1109345" cy="229235"/>
          </a:xfrm>
        </p:grpSpPr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0431" y="8527046"/>
              <a:ext cx="229142" cy="229142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2144712" y="8582787"/>
              <a:ext cx="845185" cy="125730"/>
            </a:xfrm>
            <a:custGeom>
              <a:avLst/>
              <a:gdLst/>
              <a:ahLst/>
              <a:cxnLst/>
              <a:rect l="l" t="t" r="r" b="b"/>
              <a:pathLst>
                <a:path w="845185" h="125729">
                  <a:moveTo>
                    <a:pt x="76288" y="50292"/>
                  </a:moveTo>
                  <a:lnTo>
                    <a:pt x="41859" y="23444"/>
                  </a:lnTo>
                  <a:lnTo>
                    <a:pt x="25069" y="26289"/>
                  </a:lnTo>
                  <a:lnTo>
                    <a:pt x="11823" y="34226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63" y="87858"/>
                  </a:lnTo>
                  <a:lnTo>
                    <a:pt x="2501" y="102400"/>
                  </a:lnTo>
                  <a:lnTo>
                    <a:pt x="10439" y="114566"/>
                  </a:lnTo>
                  <a:lnTo>
                    <a:pt x="24409" y="122732"/>
                  </a:lnTo>
                  <a:lnTo>
                    <a:pt x="45008" y="125730"/>
                  </a:lnTo>
                  <a:lnTo>
                    <a:pt x="52578" y="125730"/>
                  </a:lnTo>
                  <a:lnTo>
                    <a:pt x="59524" y="125298"/>
                  </a:lnTo>
                  <a:lnTo>
                    <a:pt x="66154" y="124282"/>
                  </a:lnTo>
                  <a:lnTo>
                    <a:pt x="76288" y="122288"/>
                  </a:lnTo>
                  <a:lnTo>
                    <a:pt x="76288" y="115011"/>
                  </a:lnTo>
                  <a:lnTo>
                    <a:pt x="76288" y="111594"/>
                  </a:lnTo>
                  <a:lnTo>
                    <a:pt x="73202" y="112128"/>
                  </a:lnTo>
                  <a:lnTo>
                    <a:pt x="65455" y="113296"/>
                  </a:lnTo>
                  <a:lnTo>
                    <a:pt x="54483" y="114566"/>
                  </a:lnTo>
                  <a:lnTo>
                    <a:pt x="53517" y="114566"/>
                  </a:lnTo>
                  <a:lnTo>
                    <a:pt x="44869" y="115011"/>
                  </a:lnTo>
                  <a:lnTo>
                    <a:pt x="13195" y="87858"/>
                  </a:lnTo>
                  <a:lnTo>
                    <a:pt x="13144" y="61722"/>
                  </a:lnTo>
                  <a:lnTo>
                    <a:pt x="15278" y="50723"/>
                  </a:lnTo>
                  <a:lnTo>
                    <a:pt x="21259" y="41986"/>
                  </a:lnTo>
                  <a:lnTo>
                    <a:pt x="30441" y="36220"/>
                  </a:lnTo>
                  <a:lnTo>
                    <a:pt x="41694" y="34226"/>
                  </a:lnTo>
                  <a:lnTo>
                    <a:pt x="42748" y="34226"/>
                  </a:lnTo>
                  <a:lnTo>
                    <a:pt x="50495" y="35242"/>
                  </a:lnTo>
                  <a:lnTo>
                    <a:pt x="57150" y="38252"/>
                  </a:lnTo>
                  <a:lnTo>
                    <a:pt x="61556" y="42824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52" y="90411"/>
                  </a:lnTo>
                  <a:lnTo>
                    <a:pt x="31864" y="96431"/>
                  </a:lnTo>
                  <a:lnTo>
                    <a:pt x="37896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288" y="100304"/>
                  </a:lnTo>
                  <a:lnTo>
                    <a:pt x="76288" y="94157"/>
                  </a:lnTo>
                  <a:lnTo>
                    <a:pt x="76288" y="91567"/>
                  </a:lnTo>
                  <a:lnTo>
                    <a:pt x="76288" y="63728"/>
                  </a:lnTo>
                  <a:lnTo>
                    <a:pt x="76288" y="50292"/>
                  </a:lnTo>
                  <a:close/>
                </a:path>
                <a:path w="845185" h="125729">
                  <a:moveTo>
                    <a:pt x="139369" y="304"/>
                  </a:moveTo>
                  <a:lnTo>
                    <a:pt x="127228" y="304"/>
                  </a:lnTo>
                  <a:lnTo>
                    <a:pt x="127228" y="30568"/>
                  </a:lnTo>
                  <a:lnTo>
                    <a:pt x="127228" y="43281"/>
                  </a:lnTo>
                  <a:lnTo>
                    <a:pt x="127228" y="81584"/>
                  </a:lnTo>
                  <a:lnTo>
                    <a:pt x="126987" y="86855"/>
                  </a:lnTo>
                  <a:lnTo>
                    <a:pt x="126949" y="87591"/>
                  </a:lnTo>
                  <a:lnTo>
                    <a:pt x="121793" y="91567"/>
                  </a:lnTo>
                  <a:lnTo>
                    <a:pt x="107797" y="91567"/>
                  </a:lnTo>
                  <a:lnTo>
                    <a:pt x="102793" y="86855"/>
                  </a:lnTo>
                  <a:lnTo>
                    <a:pt x="102793" y="37998"/>
                  </a:lnTo>
                  <a:lnTo>
                    <a:pt x="107797" y="33286"/>
                  </a:lnTo>
                  <a:lnTo>
                    <a:pt x="121793" y="33286"/>
                  </a:lnTo>
                  <a:lnTo>
                    <a:pt x="126949" y="37426"/>
                  </a:lnTo>
                  <a:lnTo>
                    <a:pt x="127228" y="43281"/>
                  </a:lnTo>
                  <a:lnTo>
                    <a:pt x="127228" y="30568"/>
                  </a:lnTo>
                  <a:lnTo>
                    <a:pt x="123088" y="26568"/>
                  </a:lnTo>
                  <a:lnTo>
                    <a:pt x="117513" y="23444"/>
                  </a:lnTo>
                  <a:lnTo>
                    <a:pt x="110375" y="23444"/>
                  </a:lnTo>
                  <a:lnTo>
                    <a:pt x="102400" y="24904"/>
                  </a:lnTo>
                  <a:lnTo>
                    <a:pt x="96100" y="29057"/>
                  </a:lnTo>
                  <a:lnTo>
                    <a:pt x="91986" y="35547"/>
                  </a:lnTo>
                  <a:lnTo>
                    <a:pt x="90627" y="43281"/>
                  </a:lnTo>
                  <a:lnTo>
                    <a:pt x="90627" y="81584"/>
                  </a:lnTo>
                  <a:lnTo>
                    <a:pt x="91986" y="89319"/>
                  </a:lnTo>
                  <a:lnTo>
                    <a:pt x="96100" y="95808"/>
                  </a:lnTo>
                  <a:lnTo>
                    <a:pt x="102400" y="99974"/>
                  </a:lnTo>
                  <a:lnTo>
                    <a:pt x="110375" y="101434"/>
                  </a:lnTo>
                  <a:lnTo>
                    <a:pt x="117513" y="101434"/>
                  </a:lnTo>
                  <a:lnTo>
                    <a:pt x="123088" y="98285"/>
                  </a:lnTo>
                  <a:lnTo>
                    <a:pt x="127228" y="94297"/>
                  </a:lnTo>
                  <a:lnTo>
                    <a:pt x="127228" y="100304"/>
                  </a:lnTo>
                  <a:lnTo>
                    <a:pt x="139369" y="100304"/>
                  </a:lnTo>
                  <a:lnTo>
                    <a:pt x="139369" y="94297"/>
                  </a:lnTo>
                  <a:lnTo>
                    <a:pt x="139369" y="91567"/>
                  </a:lnTo>
                  <a:lnTo>
                    <a:pt x="139369" y="33286"/>
                  </a:lnTo>
                  <a:lnTo>
                    <a:pt x="139369" y="30568"/>
                  </a:lnTo>
                  <a:lnTo>
                    <a:pt x="139369" y="304"/>
                  </a:lnTo>
                  <a:close/>
                </a:path>
                <a:path w="845185" h="125729">
                  <a:moveTo>
                    <a:pt x="200494" y="72440"/>
                  </a:moveTo>
                  <a:lnTo>
                    <a:pt x="195910" y="65151"/>
                  </a:lnTo>
                  <a:lnTo>
                    <a:pt x="188633" y="61582"/>
                  </a:lnTo>
                  <a:lnTo>
                    <a:pt x="167055" y="51435"/>
                  </a:lnTo>
                  <a:lnTo>
                    <a:pt x="164769" y="47726"/>
                  </a:lnTo>
                  <a:lnTo>
                    <a:pt x="164769" y="37147"/>
                  </a:lnTo>
                  <a:lnTo>
                    <a:pt x="169481" y="33286"/>
                  </a:lnTo>
                  <a:lnTo>
                    <a:pt x="182486" y="33286"/>
                  </a:lnTo>
                  <a:lnTo>
                    <a:pt x="187058" y="37719"/>
                  </a:lnTo>
                  <a:lnTo>
                    <a:pt x="187058" y="48006"/>
                  </a:lnTo>
                  <a:lnTo>
                    <a:pt x="199351" y="48006"/>
                  </a:lnTo>
                  <a:lnTo>
                    <a:pt x="199351" y="45161"/>
                  </a:lnTo>
                  <a:lnTo>
                    <a:pt x="197637" y="36271"/>
                  </a:lnTo>
                  <a:lnTo>
                    <a:pt x="192849" y="29425"/>
                  </a:lnTo>
                  <a:lnTo>
                    <a:pt x="185483" y="25006"/>
                  </a:lnTo>
                  <a:lnTo>
                    <a:pt x="176060" y="23444"/>
                  </a:lnTo>
                  <a:lnTo>
                    <a:pt x="166801" y="24930"/>
                  </a:lnTo>
                  <a:lnTo>
                    <a:pt x="159512" y="29146"/>
                  </a:lnTo>
                  <a:lnTo>
                    <a:pt x="154749" y="35725"/>
                  </a:lnTo>
                  <a:lnTo>
                    <a:pt x="153047" y="44297"/>
                  </a:lnTo>
                  <a:lnTo>
                    <a:pt x="153047" y="52578"/>
                  </a:lnTo>
                  <a:lnTo>
                    <a:pt x="157340" y="59728"/>
                  </a:lnTo>
                  <a:lnTo>
                    <a:pt x="164630" y="63436"/>
                  </a:lnTo>
                  <a:lnTo>
                    <a:pt x="182486" y="71729"/>
                  </a:lnTo>
                  <a:lnTo>
                    <a:pt x="186486" y="73723"/>
                  </a:lnTo>
                  <a:lnTo>
                    <a:pt x="188772" y="77292"/>
                  </a:lnTo>
                  <a:lnTo>
                    <a:pt x="188772" y="87731"/>
                  </a:lnTo>
                  <a:lnTo>
                    <a:pt x="183629" y="91567"/>
                  </a:lnTo>
                  <a:lnTo>
                    <a:pt x="169481" y="91567"/>
                  </a:lnTo>
                  <a:lnTo>
                    <a:pt x="164490" y="87172"/>
                  </a:lnTo>
                  <a:lnTo>
                    <a:pt x="164490" y="76860"/>
                  </a:lnTo>
                  <a:lnTo>
                    <a:pt x="152196" y="76860"/>
                  </a:lnTo>
                  <a:lnTo>
                    <a:pt x="152196" y="79730"/>
                  </a:lnTo>
                  <a:lnTo>
                    <a:pt x="153987" y="88607"/>
                  </a:lnTo>
                  <a:lnTo>
                    <a:pt x="159004" y="95465"/>
                  </a:lnTo>
                  <a:lnTo>
                    <a:pt x="166725" y="99885"/>
                  </a:lnTo>
                  <a:lnTo>
                    <a:pt x="176631" y="101447"/>
                  </a:lnTo>
                  <a:lnTo>
                    <a:pt x="186207" y="99961"/>
                  </a:lnTo>
                  <a:lnTo>
                    <a:pt x="193763" y="95770"/>
                  </a:lnTo>
                  <a:lnTo>
                    <a:pt x="198716" y="89268"/>
                  </a:lnTo>
                  <a:lnTo>
                    <a:pt x="200494" y="80873"/>
                  </a:lnTo>
                  <a:lnTo>
                    <a:pt x="200494" y="72440"/>
                  </a:lnTo>
                  <a:close/>
                </a:path>
                <a:path w="845185" h="125729">
                  <a:moveTo>
                    <a:pt x="261467" y="45440"/>
                  </a:moveTo>
                  <a:lnTo>
                    <a:pt x="259638" y="36461"/>
                  </a:lnTo>
                  <a:lnTo>
                    <a:pt x="254533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49" y="29514"/>
                  </a:lnTo>
                  <a:lnTo>
                    <a:pt x="213880" y="36461"/>
                  </a:lnTo>
                  <a:lnTo>
                    <a:pt x="212026" y="45440"/>
                  </a:lnTo>
                  <a:lnTo>
                    <a:pt x="212026" y="79451"/>
                  </a:lnTo>
                  <a:lnTo>
                    <a:pt x="213880" y="88417"/>
                  </a:lnTo>
                  <a:lnTo>
                    <a:pt x="219049" y="95364"/>
                  </a:lnTo>
                  <a:lnTo>
                    <a:pt x="226923" y="99847"/>
                  </a:lnTo>
                  <a:lnTo>
                    <a:pt x="236893" y="101447"/>
                  </a:lnTo>
                  <a:lnTo>
                    <a:pt x="246761" y="99847"/>
                  </a:lnTo>
                  <a:lnTo>
                    <a:pt x="254533" y="95364"/>
                  </a:lnTo>
                  <a:lnTo>
                    <a:pt x="259638" y="88417"/>
                  </a:lnTo>
                  <a:lnTo>
                    <a:pt x="261467" y="79451"/>
                  </a:lnTo>
                  <a:lnTo>
                    <a:pt x="261467" y="74879"/>
                  </a:lnTo>
                  <a:lnTo>
                    <a:pt x="249313" y="74879"/>
                  </a:lnTo>
                  <a:lnTo>
                    <a:pt x="249313" y="87312"/>
                  </a:lnTo>
                  <a:lnTo>
                    <a:pt x="244030" y="91579"/>
                  </a:lnTo>
                  <a:lnTo>
                    <a:pt x="229476" y="91579"/>
                  </a:lnTo>
                  <a:lnTo>
                    <a:pt x="224320" y="87312"/>
                  </a:lnTo>
                  <a:lnTo>
                    <a:pt x="224320" y="37579"/>
                  </a:lnTo>
                  <a:lnTo>
                    <a:pt x="229476" y="33299"/>
                  </a:lnTo>
                  <a:lnTo>
                    <a:pt x="244030" y="33299"/>
                  </a:lnTo>
                  <a:lnTo>
                    <a:pt x="249313" y="37579"/>
                  </a:lnTo>
                  <a:lnTo>
                    <a:pt x="249313" y="44297"/>
                  </a:lnTo>
                  <a:lnTo>
                    <a:pt x="249313" y="50012"/>
                  </a:lnTo>
                  <a:lnTo>
                    <a:pt x="261467" y="50012"/>
                  </a:lnTo>
                  <a:lnTo>
                    <a:pt x="261467" y="45440"/>
                  </a:lnTo>
                  <a:close/>
                </a:path>
                <a:path w="845185" h="125729">
                  <a:moveTo>
                    <a:pt x="289420" y="84429"/>
                  </a:moveTo>
                  <a:lnTo>
                    <a:pt x="275704" y="84429"/>
                  </a:lnTo>
                  <a:lnTo>
                    <a:pt x="275704" y="100291"/>
                  </a:lnTo>
                  <a:lnTo>
                    <a:pt x="289420" y="100291"/>
                  </a:lnTo>
                  <a:lnTo>
                    <a:pt x="289420" y="84429"/>
                  </a:lnTo>
                  <a:close/>
                </a:path>
                <a:path w="845185" h="125729">
                  <a:moveTo>
                    <a:pt x="350278" y="24587"/>
                  </a:moveTo>
                  <a:lnTo>
                    <a:pt x="338124" y="24587"/>
                  </a:lnTo>
                  <a:lnTo>
                    <a:pt x="338124" y="87591"/>
                  </a:lnTo>
                  <a:lnTo>
                    <a:pt x="332994" y="91567"/>
                  </a:lnTo>
                  <a:lnTo>
                    <a:pt x="318706" y="91567"/>
                  </a:lnTo>
                  <a:lnTo>
                    <a:pt x="313702" y="87731"/>
                  </a:lnTo>
                  <a:lnTo>
                    <a:pt x="313702" y="24587"/>
                  </a:lnTo>
                  <a:lnTo>
                    <a:pt x="301409" y="24587"/>
                  </a:lnTo>
                  <a:lnTo>
                    <a:pt x="301409" y="81724"/>
                  </a:lnTo>
                  <a:lnTo>
                    <a:pt x="302882" y="90055"/>
                  </a:lnTo>
                  <a:lnTo>
                    <a:pt x="306959" y="96253"/>
                  </a:lnTo>
                  <a:lnTo>
                    <a:pt x="313156" y="100114"/>
                  </a:lnTo>
                  <a:lnTo>
                    <a:pt x="320979" y="101447"/>
                  </a:lnTo>
                  <a:lnTo>
                    <a:pt x="328282" y="101447"/>
                  </a:lnTo>
                  <a:lnTo>
                    <a:pt x="333984" y="98298"/>
                  </a:lnTo>
                  <a:lnTo>
                    <a:pt x="338124" y="94297"/>
                  </a:lnTo>
                  <a:lnTo>
                    <a:pt x="338124" y="100304"/>
                  </a:lnTo>
                  <a:lnTo>
                    <a:pt x="350278" y="100304"/>
                  </a:lnTo>
                  <a:lnTo>
                    <a:pt x="350278" y="24587"/>
                  </a:lnTo>
                  <a:close/>
                </a:path>
                <a:path w="845185" h="125729">
                  <a:moveTo>
                    <a:pt x="408241" y="24587"/>
                  </a:moveTo>
                  <a:lnTo>
                    <a:pt x="363524" y="24587"/>
                  </a:lnTo>
                  <a:lnTo>
                    <a:pt x="363524" y="34429"/>
                  </a:lnTo>
                  <a:lnTo>
                    <a:pt x="393954" y="34429"/>
                  </a:lnTo>
                  <a:lnTo>
                    <a:pt x="363105" y="92443"/>
                  </a:lnTo>
                  <a:lnTo>
                    <a:pt x="363105" y="100304"/>
                  </a:lnTo>
                  <a:lnTo>
                    <a:pt x="408101" y="100304"/>
                  </a:lnTo>
                  <a:lnTo>
                    <a:pt x="408101" y="90436"/>
                  </a:lnTo>
                  <a:lnTo>
                    <a:pt x="377380" y="90436"/>
                  </a:lnTo>
                  <a:lnTo>
                    <a:pt x="408241" y="32448"/>
                  </a:lnTo>
                  <a:lnTo>
                    <a:pt x="408241" y="24587"/>
                  </a:lnTo>
                  <a:close/>
                </a:path>
                <a:path w="845185" h="125729">
                  <a:moveTo>
                    <a:pt x="457784" y="87731"/>
                  </a:moveTo>
                  <a:lnTo>
                    <a:pt x="433489" y="87731"/>
                  </a:lnTo>
                  <a:lnTo>
                    <a:pt x="433501" y="87858"/>
                  </a:lnTo>
                  <a:lnTo>
                    <a:pt x="457619" y="87858"/>
                  </a:lnTo>
                  <a:lnTo>
                    <a:pt x="457784" y="87731"/>
                  </a:lnTo>
                  <a:close/>
                </a:path>
                <a:path w="845185" h="125729">
                  <a:moveTo>
                    <a:pt x="468845" y="87858"/>
                  </a:moveTo>
                  <a:lnTo>
                    <a:pt x="457619" y="87858"/>
                  </a:lnTo>
                  <a:lnTo>
                    <a:pt x="452767" y="91567"/>
                  </a:lnTo>
                  <a:lnTo>
                    <a:pt x="438632" y="91567"/>
                  </a:lnTo>
                  <a:lnTo>
                    <a:pt x="433501" y="87858"/>
                  </a:lnTo>
                  <a:lnTo>
                    <a:pt x="421055" y="87858"/>
                  </a:lnTo>
                  <a:lnTo>
                    <a:pt x="421055" y="100304"/>
                  </a:lnTo>
                  <a:lnTo>
                    <a:pt x="433349" y="100304"/>
                  </a:lnTo>
                  <a:lnTo>
                    <a:pt x="433349" y="94449"/>
                  </a:lnTo>
                  <a:lnTo>
                    <a:pt x="437362" y="98298"/>
                  </a:lnTo>
                  <a:lnTo>
                    <a:pt x="443077" y="101447"/>
                  </a:lnTo>
                  <a:lnTo>
                    <a:pt x="450354" y="101447"/>
                  </a:lnTo>
                  <a:lnTo>
                    <a:pt x="458228" y="100114"/>
                  </a:lnTo>
                  <a:lnTo>
                    <a:pt x="464413" y="96253"/>
                  </a:lnTo>
                  <a:lnTo>
                    <a:pt x="465594" y="94449"/>
                  </a:lnTo>
                  <a:lnTo>
                    <a:pt x="467474" y="91567"/>
                  </a:lnTo>
                  <a:lnTo>
                    <a:pt x="468464" y="90055"/>
                  </a:lnTo>
                  <a:lnTo>
                    <a:pt x="468845" y="87858"/>
                  </a:lnTo>
                  <a:close/>
                </a:path>
                <a:path w="845185" h="125729">
                  <a:moveTo>
                    <a:pt x="469925" y="43154"/>
                  </a:moveTo>
                  <a:lnTo>
                    <a:pt x="450354" y="23444"/>
                  </a:lnTo>
                  <a:lnTo>
                    <a:pt x="443077" y="23444"/>
                  </a:lnTo>
                  <a:lnTo>
                    <a:pt x="437362" y="26568"/>
                  </a:lnTo>
                  <a:lnTo>
                    <a:pt x="433349" y="30581"/>
                  </a:lnTo>
                  <a:lnTo>
                    <a:pt x="433349" y="304"/>
                  </a:lnTo>
                  <a:lnTo>
                    <a:pt x="421055" y="304"/>
                  </a:lnTo>
                  <a:lnTo>
                    <a:pt x="421055" y="87731"/>
                  </a:lnTo>
                  <a:lnTo>
                    <a:pt x="433489" y="87731"/>
                  </a:lnTo>
                  <a:lnTo>
                    <a:pt x="433349" y="81724"/>
                  </a:lnTo>
                  <a:lnTo>
                    <a:pt x="433349" y="43154"/>
                  </a:lnTo>
                  <a:lnTo>
                    <a:pt x="433501" y="37147"/>
                  </a:lnTo>
                  <a:lnTo>
                    <a:pt x="438632" y="33299"/>
                  </a:lnTo>
                  <a:lnTo>
                    <a:pt x="452767" y="33299"/>
                  </a:lnTo>
                  <a:lnTo>
                    <a:pt x="457784" y="37147"/>
                  </a:lnTo>
                  <a:lnTo>
                    <a:pt x="457784" y="87731"/>
                  </a:lnTo>
                  <a:lnTo>
                    <a:pt x="468871" y="87731"/>
                  </a:lnTo>
                  <a:lnTo>
                    <a:pt x="469925" y="81724"/>
                  </a:lnTo>
                  <a:lnTo>
                    <a:pt x="469925" y="43154"/>
                  </a:lnTo>
                  <a:close/>
                </a:path>
                <a:path w="845185" h="125729">
                  <a:moveTo>
                    <a:pt x="532320" y="45440"/>
                  </a:moveTo>
                  <a:lnTo>
                    <a:pt x="530491" y="36461"/>
                  </a:lnTo>
                  <a:lnTo>
                    <a:pt x="528167" y="33299"/>
                  </a:lnTo>
                  <a:lnTo>
                    <a:pt x="525386" y="29514"/>
                  </a:lnTo>
                  <a:lnTo>
                    <a:pt x="520166" y="26504"/>
                  </a:lnTo>
                  <a:lnTo>
                    <a:pt x="520166" y="37579"/>
                  </a:lnTo>
                  <a:lnTo>
                    <a:pt x="520166" y="57010"/>
                  </a:lnTo>
                  <a:lnTo>
                    <a:pt x="495173" y="57010"/>
                  </a:lnTo>
                  <a:lnTo>
                    <a:pt x="495173" y="37579"/>
                  </a:lnTo>
                  <a:lnTo>
                    <a:pt x="500316" y="33299"/>
                  </a:lnTo>
                  <a:lnTo>
                    <a:pt x="514883" y="33299"/>
                  </a:lnTo>
                  <a:lnTo>
                    <a:pt x="520166" y="37579"/>
                  </a:lnTo>
                  <a:lnTo>
                    <a:pt x="520166" y="26504"/>
                  </a:lnTo>
                  <a:lnTo>
                    <a:pt x="517613" y="25031"/>
                  </a:lnTo>
                  <a:lnTo>
                    <a:pt x="507746" y="23444"/>
                  </a:lnTo>
                  <a:lnTo>
                    <a:pt x="497776" y="25031"/>
                  </a:lnTo>
                  <a:lnTo>
                    <a:pt x="489902" y="29514"/>
                  </a:lnTo>
                  <a:lnTo>
                    <a:pt x="484733" y="36461"/>
                  </a:lnTo>
                  <a:lnTo>
                    <a:pt x="482879" y="45440"/>
                  </a:lnTo>
                  <a:lnTo>
                    <a:pt x="482879" y="79451"/>
                  </a:lnTo>
                  <a:lnTo>
                    <a:pt x="484733" y="88417"/>
                  </a:lnTo>
                  <a:lnTo>
                    <a:pt x="489902" y="95364"/>
                  </a:lnTo>
                  <a:lnTo>
                    <a:pt x="497776" y="99847"/>
                  </a:lnTo>
                  <a:lnTo>
                    <a:pt x="507746" y="101447"/>
                  </a:lnTo>
                  <a:lnTo>
                    <a:pt x="517613" y="99847"/>
                  </a:lnTo>
                  <a:lnTo>
                    <a:pt x="525386" y="95364"/>
                  </a:lnTo>
                  <a:lnTo>
                    <a:pt x="528180" y="91579"/>
                  </a:lnTo>
                  <a:lnTo>
                    <a:pt x="530491" y="88417"/>
                  </a:lnTo>
                  <a:lnTo>
                    <a:pt x="532320" y="79451"/>
                  </a:lnTo>
                  <a:lnTo>
                    <a:pt x="532320" y="76720"/>
                  </a:lnTo>
                  <a:lnTo>
                    <a:pt x="520166" y="76720"/>
                  </a:lnTo>
                  <a:lnTo>
                    <a:pt x="520166" y="87312"/>
                  </a:lnTo>
                  <a:lnTo>
                    <a:pt x="514883" y="91579"/>
                  </a:lnTo>
                  <a:lnTo>
                    <a:pt x="500316" y="91579"/>
                  </a:lnTo>
                  <a:lnTo>
                    <a:pt x="495173" y="87312"/>
                  </a:lnTo>
                  <a:lnTo>
                    <a:pt x="495173" y="67017"/>
                  </a:lnTo>
                  <a:lnTo>
                    <a:pt x="532320" y="67017"/>
                  </a:lnTo>
                  <a:lnTo>
                    <a:pt x="532320" y="57010"/>
                  </a:lnTo>
                  <a:lnTo>
                    <a:pt x="532320" y="45440"/>
                  </a:lnTo>
                  <a:close/>
                </a:path>
                <a:path w="845185" h="125729">
                  <a:moveTo>
                    <a:pt x="595858" y="100304"/>
                  </a:moveTo>
                  <a:lnTo>
                    <a:pt x="570280" y="61163"/>
                  </a:lnTo>
                  <a:lnTo>
                    <a:pt x="593572" y="24587"/>
                  </a:lnTo>
                  <a:lnTo>
                    <a:pt x="580009" y="24587"/>
                  </a:lnTo>
                  <a:lnTo>
                    <a:pt x="557707" y="60439"/>
                  </a:lnTo>
                  <a:lnTo>
                    <a:pt x="557707" y="304"/>
                  </a:lnTo>
                  <a:lnTo>
                    <a:pt x="545426" y="304"/>
                  </a:lnTo>
                  <a:lnTo>
                    <a:pt x="545426" y="100304"/>
                  </a:lnTo>
                  <a:lnTo>
                    <a:pt x="557707" y="100304"/>
                  </a:lnTo>
                  <a:lnTo>
                    <a:pt x="557707" y="61861"/>
                  </a:lnTo>
                  <a:lnTo>
                    <a:pt x="582282" y="100304"/>
                  </a:lnTo>
                  <a:lnTo>
                    <a:pt x="595858" y="100304"/>
                  </a:lnTo>
                  <a:close/>
                </a:path>
                <a:path w="845185" h="125729">
                  <a:moveTo>
                    <a:pt x="616546" y="24574"/>
                  </a:moveTo>
                  <a:lnTo>
                    <a:pt x="604253" y="24574"/>
                  </a:lnTo>
                  <a:lnTo>
                    <a:pt x="604253" y="100291"/>
                  </a:lnTo>
                  <a:lnTo>
                    <a:pt x="616546" y="100291"/>
                  </a:lnTo>
                  <a:lnTo>
                    <a:pt x="616546" y="24574"/>
                  </a:lnTo>
                  <a:close/>
                </a:path>
                <a:path w="845185" h="125729">
                  <a:moveTo>
                    <a:pt x="616546" y="0"/>
                  </a:moveTo>
                  <a:lnTo>
                    <a:pt x="604253" y="0"/>
                  </a:lnTo>
                  <a:lnTo>
                    <a:pt x="604253" y="13436"/>
                  </a:lnTo>
                  <a:lnTo>
                    <a:pt x="616546" y="13436"/>
                  </a:lnTo>
                  <a:lnTo>
                    <a:pt x="616546" y="0"/>
                  </a:lnTo>
                  <a:close/>
                </a:path>
                <a:path w="845185" h="125729">
                  <a:moveTo>
                    <a:pt x="677532" y="72440"/>
                  </a:moveTo>
                  <a:lnTo>
                    <a:pt x="672947" y="65151"/>
                  </a:lnTo>
                  <a:lnTo>
                    <a:pt x="665670" y="61582"/>
                  </a:lnTo>
                  <a:lnTo>
                    <a:pt x="644093" y="51435"/>
                  </a:lnTo>
                  <a:lnTo>
                    <a:pt x="641807" y="47726"/>
                  </a:lnTo>
                  <a:lnTo>
                    <a:pt x="641807" y="37147"/>
                  </a:lnTo>
                  <a:lnTo>
                    <a:pt x="646531" y="33286"/>
                  </a:lnTo>
                  <a:lnTo>
                    <a:pt x="659523" y="33286"/>
                  </a:lnTo>
                  <a:lnTo>
                    <a:pt x="664095" y="37719"/>
                  </a:lnTo>
                  <a:lnTo>
                    <a:pt x="664095" y="48006"/>
                  </a:lnTo>
                  <a:lnTo>
                    <a:pt x="676389" y="48006"/>
                  </a:lnTo>
                  <a:lnTo>
                    <a:pt x="676389" y="45161"/>
                  </a:lnTo>
                  <a:lnTo>
                    <a:pt x="674674" y="36271"/>
                  </a:lnTo>
                  <a:lnTo>
                    <a:pt x="669886" y="29425"/>
                  </a:lnTo>
                  <a:lnTo>
                    <a:pt x="662520" y="25006"/>
                  </a:lnTo>
                  <a:lnTo>
                    <a:pt x="653097" y="23444"/>
                  </a:lnTo>
                  <a:lnTo>
                    <a:pt x="643839" y="24930"/>
                  </a:lnTo>
                  <a:lnTo>
                    <a:pt x="636562" y="29146"/>
                  </a:lnTo>
                  <a:lnTo>
                    <a:pt x="631799" y="35725"/>
                  </a:lnTo>
                  <a:lnTo>
                    <a:pt x="630097" y="44297"/>
                  </a:lnTo>
                  <a:lnTo>
                    <a:pt x="630097" y="52578"/>
                  </a:lnTo>
                  <a:lnTo>
                    <a:pt x="634377" y="59728"/>
                  </a:lnTo>
                  <a:lnTo>
                    <a:pt x="641680" y="63436"/>
                  </a:lnTo>
                  <a:lnTo>
                    <a:pt x="659523" y="71729"/>
                  </a:lnTo>
                  <a:lnTo>
                    <a:pt x="663524" y="73723"/>
                  </a:lnTo>
                  <a:lnTo>
                    <a:pt x="665810" y="77292"/>
                  </a:lnTo>
                  <a:lnTo>
                    <a:pt x="665810" y="87731"/>
                  </a:lnTo>
                  <a:lnTo>
                    <a:pt x="660666" y="91567"/>
                  </a:lnTo>
                  <a:lnTo>
                    <a:pt x="646531" y="91567"/>
                  </a:lnTo>
                  <a:lnTo>
                    <a:pt x="641527" y="87172"/>
                  </a:lnTo>
                  <a:lnTo>
                    <a:pt x="641527" y="76860"/>
                  </a:lnTo>
                  <a:lnTo>
                    <a:pt x="629234" y="76860"/>
                  </a:lnTo>
                  <a:lnTo>
                    <a:pt x="629234" y="79730"/>
                  </a:lnTo>
                  <a:lnTo>
                    <a:pt x="631012" y="88607"/>
                  </a:lnTo>
                  <a:lnTo>
                    <a:pt x="636041" y="95465"/>
                  </a:lnTo>
                  <a:lnTo>
                    <a:pt x="643763" y="99885"/>
                  </a:lnTo>
                  <a:lnTo>
                    <a:pt x="653669" y="101447"/>
                  </a:lnTo>
                  <a:lnTo>
                    <a:pt x="663232" y="99961"/>
                  </a:lnTo>
                  <a:lnTo>
                    <a:pt x="670788" y="95770"/>
                  </a:lnTo>
                  <a:lnTo>
                    <a:pt x="675741" y="89268"/>
                  </a:lnTo>
                  <a:lnTo>
                    <a:pt x="677532" y="80873"/>
                  </a:lnTo>
                  <a:lnTo>
                    <a:pt x="677532" y="72440"/>
                  </a:lnTo>
                  <a:close/>
                </a:path>
                <a:path w="845185" h="125729">
                  <a:moveTo>
                    <a:pt x="723620" y="24587"/>
                  </a:moveTo>
                  <a:lnTo>
                    <a:pt x="708926" y="24587"/>
                  </a:lnTo>
                  <a:lnTo>
                    <a:pt x="708926" y="8280"/>
                  </a:lnTo>
                  <a:lnTo>
                    <a:pt x="696785" y="8280"/>
                  </a:lnTo>
                  <a:lnTo>
                    <a:pt x="696785" y="24587"/>
                  </a:lnTo>
                  <a:lnTo>
                    <a:pt x="683488" y="24587"/>
                  </a:lnTo>
                  <a:lnTo>
                    <a:pt x="683488" y="34429"/>
                  </a:lnTo>
                  <a:lnTo>
                    <a:pt x="696785" y="34429"/>
                  </a:lnTo>
                  <a:lnTo>
                    <a:pt x="696785" y="82435"/>
                  </a:lnTo>
                  <a:lnTo>
                    <a:pt x="698347" y="89750"/>
                  </a:lnTo>
                  <a:lnTo>
                    <a:pt x="702691" y="95389"/>
                  </a:lnTo>
                  <a:lnTo>
                    <a:pt x="709371" y="99021"/>
                  </a:lnTo>
                  <a:lnTo>
                    <a:pt x="717918" y="100304"/>
                  </a:lnTo>
                  <a:lnTo>
                    <a:pt x="723620" y="100304"/>
                  </a:lnTo>
                  <a:lnTo>
                    <a:pt x="723620" y="90436"/>
                  </a:lnTo>
                  <a:lnTo>
                    <a:pt x="712635" y="90436"/>
                  </a:lnTo>
                  <a:lnTo>
                    <a:pt x="708926" y="87439"/>
                  </a:lnTo>
                  <a:lnTo>
                    <a:pt x="708926" y="34429"/>
                  </a:lnTo>
                  <a:lnTo>
                    <a:pt x="723620" y="34429"/>
                  </a:lnTo>
                  <a:lnTo>
                    <a:pt x="723620" y="24587"/>
                  </a:lnTo>
                  <a:close/>
                </a:path>
                <a:path w="845185" h="125729">
                  <a:moveTo>
                    <a:pt x="781621" y="45440"/>
                  </a:moveTo>
                  <a:lnTo>
                    <a:pt x="757478" y="23444"/>
                  </a:lnTo>
                  <a:lnTo>
                    <a:pt x="747725" y="25031"/>
                  </a:lnTo>
                  <a:lnTo>
                    <a:pt x="740092" y="29514"/>
                  </a:lnTo>
                  <a:lnTo>
                    <a:pt x="735101" y="36461"/>
                  </a:lnTo>
                  <a:lnTo>
                    <a:pt x="733323" y="45440"/>
                  </a:lnTo>
                  <a:lnTo>
                    <a:pt x="733323" y="49149"/>
                  </a:lnTo>
                  <a:lnTo>
                    <a:pt x="745464" y="49149"/>
                  </a:lnTo>
                  <a:lnTo>
                    <a:pt x="745464" y="37579"/>
                  </a:lnTo>
                  <a:lnTo>
                    <a:pt x="750481" y="33299"/>
                  </a:lnTo>
                  <a:lnTo>
                    <a:pt x="764336" y="33299"/>
                  </a:lnTo>
                  <a:lnTo>
                    <a:pt x="769480" y="37579"/>
                  </a:lnTo>
                  <a:lnTo>
                    <a:pt x="769480" y="55587"/>
                  </a:lnTo>
                  <a:lnTo>
                    <a:pt x="769480" y="65430"/>
                  </a:lnTo>
                  <a:lnTo>
                    <a:pt x="769480" y="87591"/>
                  </a:lnTo>
                  <a:lnTo>
                    <a:pt x="763765" y="91579"/>
                  </a:lnTo>
                  <a:lnTo>
                    <a:pt x="749477" y="91579"/>
                  </a:lnTo>
                  <a:lnTo>
                    <a:pt x="744893" y="88011"/>
                  </a:lnTo>
                  <a:lnTo>
                    <a:pt x="744893" y="70307"/>
                  </a:lnTo>
                  <a:lnTo>
                    <a:pt x="749477" y="66598"/>
                  </a:lnTo>
                  <a:lnTo>
                    <a:pt x="769480" y="65430"/>
                  </a:lnTo>
                  <a:lnTo>
                    <a:pt x="769480" y="55587"/>
                  </a:lnTo>
                  <a:lnTo>
                    <a:pt x="732751" y="76860"/>
                  </a:lnTo>
                  <a:lnTo>
                    <a:pt x="732751" y="82296"/>
                  </a:lnTo>
                  <a:lnTo>
                    <a:pt x="734148" y="90411"/>
                  </a:lnTo>
                  <a:lnTo>
                    <a:pt x="738098" y="96431"/>
                  </a:lnTo>
                  <a:lnTo>
                    <a:pt x="744143" y="100164"/>
                  </a:lnTo>
                  <a:lnTo>
                    <a:pt x="751903" y="101447"/>
                  </a:lnTo>
                  <a:lnTo>
                    <a:pt x="759333" y="101447"/>
                  </a:lnTo>
                  <a:lnTo>
                    <a:pt x="765187" y="98158"/>
                  </a:lnTo>
                  <a:lnTo>
                    <a:pt x="769480" y="94030"/>
                  </a:lnTo>
                  <a:lnTo>
                    <a:pt x="769480" y="100304"/>
                  </a:lnTo>
                  <a:lnTo>
                    <a:pt x="781621" y="100304"/>
                  </a:lnTo>
                  <a:lnTo>
                    <a:pt x="781621" y="94030"/>
                  </a:lnTo>
                  <a:lnTo>
                    <a:pt x="781621" y="91579"/>
                  </a:lnTo>
                  <a:lnTo>
                    <a:pt x="781621" y="65430"/>
                  </a:lnTo>
                  <a:lnTo>
                    <a:pt x="781621" y="45440"/>
                  </a:lnTo>
                  <a:close/>
                </a:path>
                <a:path w="845185" h="125729">
                  <a:moveTo>
                    <a:pt x="844867" y="43154"/>
                  </a:moveTo>
                  <a:lnTo>
                    <a:pt x="843419" y="34823"/>
                  </a:lnTo>
                  <a:lnTo>
                    <a:pt x="839368" y="28638"/>
                  </a:lnTo>
                  <a:lnTo>
                    <a:pt x="833183" y="24777"/>
                  </a:lnTo>
                  <a:lnTo>
                    <a:pt x="825296" y="23444"/>
                  </a:lnTo>
                  <a:lnTo>
                    <a:pt x="818019" y="23444"/>
                  </a:lnTo>
                  <a:lnTo>
                    <a:pt x="812292" y="26568"/>
                  </a:lnTo>
                  <a:lnTo>
                    <a:pt x="808291" y="30581"/>
                  </a:lnTo>
                  <a:lnTo>
                    <a:pt x="808291" y="24587"/>
                  </a:lnTo>
                  <a:lnTo>
                    <a:pt x="796010" y="24587"/>
                  </a:lnTo>
                  <a:lnTo>
                    <a:pt x="796010" y="100304"/>
                  </a:lnTo>
                  <a:lnTo>
                    <a:pt x="808291" y="100304"/>
                  </a:lnTo>
                  <a:lnTo>
                    <a:pt x="808291" y="37299"/>
                  </a:lnTo>
                  <a:lnTo>
                    <a:pt x="813435" y="33299"/>
                  </a:lnTo>
                  <a:lnTo>
                    <a:pt x="827722" y="33299"/>
                  </a:lnTo>
                  <a:lnTo>
                    <a:pt x="832726" y="37147"/>
                  </a:lnTo>
                  <a:lnTo>
                    <a:pt x="832726" y="100304"/>
                  </a:lnTo>
                  <a:lnTo>
                    <a:pt x="844867" y="100304"/>
                  </a:lnTo>
                  <a:lnTo>
                    <a:pt x="844867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3045632" y="8519988"/>
            <a:ext cx="749300" cy="236220"/>
            <a:chOff x="3045632" y="8519988"/>
            <a:chExt cx="749300" cy="236220"/>
          </a:xfrm>
        </p:grpSpPr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5632" y="8519988"/>
              <a:ext cx="236200" cy="2362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14551" y="8583084"/>
              <a:ext cx="480073" cy="125425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3875503" y="8517990"/>
            <a:ext cx="1092200" cy="240665"/>
            <a:chOff x="3875503" y="8517990"/>
            <a:chExt cx="1092200" cy="240665"/>
          </a:xfrm>
        </p:grpSpPr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5503" y="8517990"/>
              <a:ext cx="240197" cy="240197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4149763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288" y="50292"/>
                  </a:moveTo>
                  <a:lnTo>
                    <a:pt x="73774" y="39484"/>
                  </a:lnTo>
                  <a:lnTo>
                    <a:pt x="69392" y="34239"/>
                  </a:lnTo>
                  <a:lnTo>
                    <a:pt x="66687" y="30988"/>
                  </a:lnTo>
                  <a:lnTo>
                    <a:pt x="55803" y="25438"/>
                  </a:lnTo>
                  <a:lnTo>
                    <a:pt x="41859" y="23444"/>
                  </a:lnTo>
                  <a:lnTo>
                    <a:pt x="25082" y="26301"/>
                  </a:lnTo>
                  <a:lnTo>
                    <a:pt x="11823" y="34239"/>
                  </a:lnTo>
                  <a:lnTo>
                    <a:pt x="3136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09" y="122745"/>
                  </a:lnTo>
                  <a:lnTo>
                    <a:pt x="44996" y="125730"/>
                  </a:lnTo>
                  <a:lnTo>
                    <a:pt x="52590" y="125730"/>
                  </a:lnTo>
                  <a:lnTo>
                    <a:pt x="59537" y="125298"/>
                  </a:lnTo>
                  <a:lnTo>
                    <a:pt x="66167" y="124282"/>
                  </a:lnTo>
                  <a:lnTo>
                    <a:pt x="76288" y="122288"/>
                  </a:lnTo>
                  <a:lnTo>
                    <a:pt x="76288" y="115011"/>
                  </a:lnTo>
                  <a:lnTo>
                    <a:pt x="76288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195" y="87858"/>
                  </a:lnTo>
                  <a:lnTo>
                    <a:pt x="13131" y="61722"/>
                  </a:lnTo>
                  <a:lnTo>
                    <a:pt x="15278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706" y="34239"/>
                  </a:lnTo>
                  <a:lnTo>
                    <a:pt x="42760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56" y="42837"/>
                  </a:lnTo>
                  <a:lnTo>
                    <a:pt x="63144" y="48590"/>
                  </a:lnTo>
                  <a:lnTo>
                    <a:pt x="63144" y="53860"/>
                  </a:lnTo>
                  <a:lnTo>
                    <a:pt x="63144" y="63728"/>
                  </a:lnTo>
                  <a:lnTo>
                    <a:pt x="63144" y="87439"/>
                  </a:lnTo>
                  <a:lnTo>
                    <a:pt x="57708" y="91567"/>
                  </a:lnTo>
                  <a:lnTo>
                    <a:pt x="43421" y="91567"/>
                  </a:lnTo>
                  <a:lnTo>
                    <a:pt x="38709" y="87858"/>
                  </a:lnTo>
                  <a:lnTo>
                    <a:pt x="38709" y="68440"/>
                  </a:lnTo>
                  <a:lnTo>
                    <a:pt x="43421" y="64871"/>
                  </a:lnTo>
                  <a:lnTo>
                    <a:pt x="63144" y="63728"/>
                  </a:lnTo>
                  <a:lnTo>
                    <a:pt x="63144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44" y="94157"/>
                  </a:lnTo>
                  <a:lnTo>
                    <a:pt x="63144" y="100304"/>
                  </a:lnTo>
                  <a:lnTo>
                    <a:pt x="76288" y="100304"/>
                  </a:lnTo>
                  <a:lnTo>
                    <a:pt x="76288" y="94157"/>
                  </a:lnTo>
                  <a:lnTo>
                    <a:pt x="76288" y="91567"/>
                  </a:lnTo>
                  <a:lnTo>
                    <a:pt x="76288" y="63728"/>
                  </a:lnTo>
                  <a:lnTo>
                    <a:pt x="76288" y="50292"/>
                  </a:lnTo>
                  <a:close/>
                </a:path>
                <a:path w="817879" h="125729">
                  <a:moveTo>
                    <a:pt x="139382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7000" y="86880"/>
                  </a:lnTo>
                  <a:lnTo>
                    <a:pt x="126961" y="87604"/>
                  </a:lnTo>
                  <a:lnTo>
                    <a:pt x="121805" y="91579"/>
                  </a:lnTo>
                  <a:lnTo>
                    <a:pt x="107810" y="91579"/>
                  </a:lnTo>
                  <a:lnTo>
                    <a:pt x="102806" y="86880"/>
                  </a:lnTo>
                  <a:lnTo>
                    <a:pt x="102806" y="38011"/>
                  </a:lnTo>
                  <a:lnTo>
                    <a:pt x="107810" y="33299"/>
                  </a:lnTo>
                  <a:lnTo>
                    <a:pt x="121805" y="33299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25" y="23456"/>
                  </a:lnTo>
                  <a:lnTo>
                    <a:pt x="110388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39" y="43294"/>
                  </a:lnTo>
                  <a:lnTo>
                    <a:pt x="90639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25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17"/>
                  </a:lnTo>
                  <a:lnTo>
                    <a:pt x="139382" y="100317"/>
                  </a:lnTo>
                  <a:lnTo>
                    <a:pt x="139382" y="94310"/>
                  </a:lnTo>
                  <a:lnTo>
                    <a:pt x="139382" y="91579"/>
                  </a:lnTo>
                  <a:lnTo>
                    <a:pt x="139382" y="33299"/>
                  </a:lnTo>
                  <a:lnTo>
                    <a:pt x="139382" y="30581"/>
                  </a:lnTo>
                  <a:lnTo>
                    <a:pt x="139382" y="317"/>
                  </a:lnTo>
                  <a:close/>
                </a:path>
                <a:path w="817879" h="125729">
                  <a:moveTo>
                    <a:pt x="200507" y="72440"/>
                  </a:moveTo>
                  <a:lnTo>
                    <a:pt x="195922" y="65151"/>
                  </a:lnTo>
                  <a:lnTo>
                    <a:pt x="188633" y="61582"/>
                  </a:lnTo>
                  <a:lnTo>
                    <a:pt x="167068" y="51435"/>
                  </a:lnTo>
                  <a:lnTo>
                    <a:pt x="164769" y="47726"/>
                  </a:lnTo>
                  <a:lnTo>
                    <a:pt x="164769" y="37160"/>
                  </a:lnTo>
                  <a:lnTo>
                    <a:pt x="169481" y="33286"/>
                  </a:lnTo>
                  <a:lnTo>
                    <a:pt x="182499" y="33286"/>
                  </a:lnTo>
                  <a:lnTo>
                    <a:pt x="187058" y="37719"/>
                  </a:lnTo>
                  <a:lnTo>
                    <a:pt x="187058" y="48006"/>
                  </a:lnTo>
                  <a:lnTo>
                    <a:pt x="199351" y="48006"/>
                  </a:lnTo>
                  <a:lnTo>
                    <a:pt x="199351" y="45161"/>
                  </a:lnTo>
                  <a:lnTo>
                    <a:pt x="197637" y="36283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62" y="35737"/>
                  </a:lnTo>
                  <a:lnTo>
                    <a:pt x="153060" y="44297"/>
                  </a:lnTo>
                  <a:lnTo>
                    <a:pt x="153060" y="52578"/>
                  </a:lnTo>
                  <a:lnTo>
                    <a:pt x="157340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86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81" y="91567"/>
                  </a:lnTo>
                  <a:lnTo>
                    <a:pt x="164503" y="87172"/>
                  </a:lnTo>
                  <a:lnTo>
                    <a:pt x="164503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20" y="99961"/>
                  </a:lnTo>
                  <a:lnTo>
                    <a:pt x="193776" y="95770"/>
                  </a:lnTo>
                  <a:lnTo>
                    <a:pt x="198729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817879" h="125729">
                  <a:moveTo>
                    <a:pt x="261480" y="45440"/>
                  </a:moveTo>
                  <a:lnTo>
                    <a:pt x="259638" y="36461"/>
                  </a:lnTo>
                  <a:lnTo>
                    <a:pt x="254533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49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30"/>
                  </a:lnTo>
                  <a:lnTo>
                    <a:pt x="219049" y="95377"/>
                  </a:lnTo>
                  <a:lnTo>
                    <a:pt x="226923" y="99860"/>
                  </a:lnTo>
                  <a:lnTo>
                    <a:pt x="236893" y="101447"/>
                  </a:lnTo>
                  <a:lnTo>
                    <a:pt x="246761" y="99860"/>
                  </a:lnTo>
                  <a:lnTo>
                    <a:pt x="254533" y="95377"/>
                  </a:lnTo>
                  <a:lnTo>
                    <a:pt x="259638" y="88430"/>
                  </a:lnTo>
                  <a:lnTo>
                    <a:pt x="261480" y="79451"/>
                  </a:lnTo>
                  <a:lnTo>
                    <a:pt x="261480" y="74879"/>
                  </a:lnTo>
                  <a:lnTo>
                    <a:pt x="249326" y="74879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92"/>
                  </a:lnTo>
                  <a:lnTo>
                    <a:pt x="229476" y="33299"/>
                  </a:lnTo>
                  <a:lnTo>
                    <a:pt x="244043" y="33299"/>
                  </a:lnTo>
                  <a:lnTo>
                    <a:pt x="249326" y="37592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17879" h="125729">
                  <a:moveTo>
                    <a:pt x="323151" y="24587"/>
                  </a:moveTo>
                  <a:lnTo>
                    <a:pt x="311010" y="24587"/>
                  </a:lnTo>
                  <a:lnTo>
                    <a:pt x="311010" y="87591"/>
                  </a:lnTo>
                  <a:lnTo>
                    <a:pt x="305866" y="91567"/>
                  </a:lnTo>
                  <a:lnTo>
                    <a:pt x="291579" y="91567"/>
                  </a:lnTo>
                  <a:lnTo>
                    <a:pt x="286575" y="87731"/>
                  </a:lnTo>
                  <a:lnTo>
                    <a:pt x="286575" y="24587"/>
                  </a:lnTo>
                  <a:lnTo>
                    <a:pt x="274281" y="24587"/>
                  </a:lnTo>
                  <a:lnTo>
                    <a:pt x="274281" y="81737"/>
                  </a:lnTo>
                  <a:lnTo>
                    <a:pt x="275755" y="90068"/>
                  </a:lnTo>
                  <a:lnTo>
                    <a:pt x="279844" y="96253"/>
                  </a:lnTo>
                  <a:lnTo>
                    <a:pt x="286042" y="100114"/>
                  </a:lnTo>
                  <a:lnTo>
                    <a:pt x="293852" y="101447"/>
                  </a:lnTo>
                  <a:lnTo>
                    <a:pt x="301155" y="101447"/>
                  </a:lnTo>
                  <a:lnTo>
                    <a:pt x="306870" y="98298"/>
                  </a:lnTo>
                  <a:lnTo>
                    <a:pt x="311010" y="94297"/>
                  </a:lnTo>
                  <a:lnTo>
                    <a:pt x="311010" y="100304"/>
                  </a:lnTo>
                  <a:lnTo>
                    <a:pt x="323151" y="100304"/>
                  </a:lnTo>
                  <a:lnTo>
                    <a:pt x="323151" y="24587"/>
                  </a:lnTo>
                  <a:close/>
                </a:path>
                <a:path w="817879" h="125729">
                  <a:moveTo>
                    <a:pt x="381114" y="24587"/>
                  </a:moveTo>
                  <a:lnTo>
                    <a:pt x="336397" y="24587"/>
                  </a:lnTo>
                  <a:lnTo>
                    <a:pt x="336397" y="34429"/>
                  </a:lnTo>
                  <a:lnTo>
                    <a:pt x="366826" y="34429"/>
                  </a:lnTo>
                  <a:lnTo>
                    <a:pt x="335978" y="92443"/>
                  </a:lnTo>
                  <a:lnTo>
                    <a:pt x="335978" y="100304"/>
                  </a:lnTo>
                  <a:lnTo>
                    <a:pt x="380974" y="100304"/>
                  </a:lnTo>
                  <a:lnTo>
                    <a:pt x="380974" y="90436"/>
                  </a:lnTo>
                  <a:lnTo>
                    <a:pt x="350253" y="90436"/>
                  </a:lnTo>
                  <a:lnTo>
                    <a:pt x="381114" y="32448"/>
                  </a:lnTo>
                  <a:lnTo>
                    <a:pt x="381114" y="24587"/>
                  </a:lnTo>
                  <a:close/>
                </a:path>
                <a:path w="817879" h="125729">
                  <a:moveTo>
                    <a:pt x="442798" y="43154"/>
                  </a:moveTo>
                  <a:lnTo>
                    <a:pt x="441350" y="34836"/>
                  </a:lnTo>
                  <a:lnTo>
                    <a:pt x="440347" y="33299"/>
                  </a:lnTo>
                  <a:lnTo>
                    <a:pt x="438569" y="30581"/>
                  </a:lnTo>
                  <a:lnTo>
                    <a:pt x="437299" y="28638"/>
                  </a:lnTo>
                  <a:lnTo>
                    <a:pt x="431101" y="24777"/>
                  </a:lnTo>
                  <a:lnTo>
                    <a:pt x="423227" y="23444"/>
                  </a:lnTo>
                  <a:lnTo>
                    <a:pt x="415950" y="23444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28" y="304"/>
                  </a:lnTo>
                  <a:lnTo>
                    <a:pt x="393928" y="100304"/>
                  </a:lnTo>
                  <a:lnTo>
                    <a:pt x="406222" y="100304"/>
                  </a:lnTo>
                  <a:lnTo>
                    <a:pt x="406222" y="94449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01" y="100114"/>
                  </a:lnTo>
                  <a:lnTo>
                    <a:pt x="437299" y="96253"/>
                  </a:lnTo>
                  <a:lnTo>
                    <a:pt x="438480" y="94449"/>
                  </a:lnTo>
                  <a:lnTo>
                    <a:pt x="440359" y="91567"/>
                  </a:lnTo>
                  <a:lnTo>
                    <a:pt x="441350" y="90068"/>
                  </a:lnTo>
                  <a:lnTo>
                    <a:pt x="441731" y="87858"/>
                  </a:lnTo>
                  <a:lnTo>
                    <a:pt x="430491" y="87858"/>
                  </a:lnTo>
                  <a:lnTo>
                    <a:pt x="425640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30491" y="87858"/>
                  </a:lnTo>
                  <a:lnTo>
                    <a:pt x="430657" y="87731"/>
                  </a:lnTo>
                  <a:lnTo>
                    <a:pt x="406374" y="87731"/>
                  </a:lnTo>
                  <a:lnTo>
                    <a:pt x="406222" y="81737"/>
                  </a:lnTo>
                  <a:lnTo>
                    <a:pt x="406222" y="43154"/>
                  </a:lnTo>
                  <a:lnTo>
                    <a:pt x="406374" y="37160"/>
                  </a:lnTo>
                  <a:lnTo>
                    <a:pt x="411518" y="33299"/>
                  </a:lnTo>
                  <a:lnTo>
                    <a:pt x="425640" y="33299"/>
                  </a:lnTo>
                  <a:lnTo>
                    <a:pt x="430657" y="37160"/>
                  </a:lnTo>
                  <a:lnTo>
                    <a:pt x="430657" y="87731"/>
                  </a:lnTo>
                  <a:lnTo>
                    <a:pt x="441756" y="87731"/>
                  </a:lnTo>
                  <a:lnTo>
                    <a:pt x="442798" y="81737"/>
                  </a:lnTo>
                  <a:lnTo>
                    <a:pt x="442798" y="43154"/>
                  </a:lnTo>
                  <a:close/>
                </a:path>
                <a:path w="817879" h="125729">
                  <a:moveTo>
                    <a:pt x="505193" y="45440"/>
                  </a:moveTo>
                  <a:lnTo>
                    <a:pt x="503364" y="36461"/>
                  </a:lnTo>
                  <a:lnTo>
                    <a:pt x="501040" y="33299"/>
                  </a:lnTo>
                  <a:lnTo>
                    <a:pt x="498271" y="29514"/>
                  </a:lnTo>
                  <a:lnTo>
                    <a:pt x="493052" y="26517"/>
                  </a:lnTo>
                  <a:lnTo>
                    <a:pt x="493052" y="37592"/>
                  </a:lnTo>
                  <a:lnTo>
                    <a:pt x="493052" y="57010"/>
                  </a:lnTo>
                  <a:lnTo>
                    <a:pt x="468045" y="57010"/>
                  </a:lnTo>
                  <a:lnTo>
                    <a:pt x="468045" y="37592"/>
                  </a:lnTo>
                  <a:lnTo>
                    <a:pt x="473189" y="33299"/>
                  </a:lnTo>
                  <a:lnTo>
                    <a:pt x="487768" y="33299"/>
                  </a:lnTo>
                  <a:lnTo>
                    <a:pt x="493052" y="37592"/>
                  </a:lnTo>
                  <a:lnTo>
                    <a:pt x="493052" y="26517"/>
                  </a:lnTo>
                  <a:lnTo>
                    <a:pt x="490486" y="25031"/>
                  </a:lnTo>
                  <a:lnTo>
                    <a:pt x="480618" y="23444"/>
                  </a:lnTo>
                  <a:lnTo>
                    <a:pt x="470649" y="25031"/>
                  </a:lnTo>
                  <a:lnTo>
                    <a:pt x="462775" y="29514"/>
                  </a:lnTo>
                  <a:lnTo>
                    <a:pt x="457606" y="36461"/>
                  </a:lnTo>
                  <a:lnTo>
                    <a:pt x="455752" y="45440"/>
                  </a:lnTo>
                  <a:lnTo>
                    <a:pt x="455752" y="79451"/>
                  </a:lnTo>
                  <a:lnTo>
                    <a:pt x="457606" y="88430"/>
                  </a:lnTo>
                  <a:lnTo>
                    <a:pt x="462775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71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193" y="79451"/>
                  </a:lnTo>
                  <a:lnTo>
                    <a:pt x="505193" y="76720"/>
                  </a:lnTo>
                  <a:lnTo>
                    <a:pt x="493052" y="76720"/>
                  </a:lnTo>
                  <a:lnTo>
                    <a:pt x="493052" y="87312"/>
                  </a:lnTo>
                  <a:lnTo>
                    <a:pt x="487768" y="91579"/>
                  </a:lnTo>
                  <a:lnTo>
                    <a:pt x="473189" y="91579"/>
                  </a:lnTo>
                  <a:lnTo>
                    <a:pt x="468045" y="87312"/>
                  </a:lnTo>
                  <a:lnTo>
                    <a:pt x="468045" y="67017"/>
                  </a:lnTo>
                  <a:lnTo>
                    <a:pt x="505193" y="67017"/>
                  </a:lnTo>
                  <a:lnTo>
                    <a:pt x="505193" y="57010"/>
                  </a:lnTo>
                  <a:lnTo>
                    <a:pt x="505193" y="45440"/>
                  </a:lnTo>
                  <a:close/>
                </a:path>
                <a:path w="817879" h="125729">
                  <a:moveTo>
                    <a:pt x="568731" y="100304"/>
                  </a:moveTo>
                  <a:lnTo>
                    <a:pt x="543153" y="61163"/>
                  </a:lnTo>
                  <a:lnTo>
                    <a:pt x="566445" y="24587"/>
                  </a:lnTo>
                  <a:lnTo>
                    <a:pt x="552881" y="24587"/>
                  </a:lnTo>
                  <a:lnTo>
                    <a:pt x="530593" y="60439"/>
                  </a:lnTo>
                  <a:lnTo>
                    <a:pt x="530593" y="304"/>
                  </a:lnTo>
                  <a:lnTo>
                    <a:pt x="518299" y="304"/>
                  </a:lnTo>
                  <a:lnTo>
                    <a:pt x="518299" y="100304"/>
                  </a:lnTo>
                  <a:lnTo>
                    <a:pt x="530593" y="100304"/>
                  </a:lnTo>
                  <a:lnTo>
                    <a:pt x="530593" y="61861"/>
                  </a:lnTo>
                  <a:lnTo>
                    <a:pt x="555167" y="100304"/>
                  </a:lnTo>
                  <a:lnTo>
                    <a:pt x="568731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05" y="72440"/>
                  </a:moveTo>
                  <a:lnTo>
                    <a:pt x="645833" y="65151"/>
                  </a:lnTo>
                  <a:lnTo>
                    <a:pt x="638543" y="61582"/>
                  </a:lnTo>
                  <a:lnTo>
                    <a:pt x="616966" y="51435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404" y="33286"/>
                  </a:lnTo>
                  <a:lnTo>
                    <a:pt x="632409" y="33286"/>
                  </a:lnTo>
                  <a:lnTo>
                    <a:pt x="636968" y="37719"/>
                  </a:lnTo>
                  <a:lnTo>
                    <a:pt x="636968" y="48006"/>
                  </a:lnTo>
                  <a:lnTo>
                    <a:pt x="649262" y="48006"/>
                  </a:lnTo>
                  <a:lnTo>
                    <a:pt x="649262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712" y="24942"/>
                  </a:lnTo>
                  <a:lnTo>
                    <a:pt x="609434" y="29159"/>
                  </a:lnTo>
                  <a:lnTo>
                    <a:pt x="604672" y="35737"/>
                  </a:lnTo>
                  <a:lnTo>
                    <a:pt x="602970" y="44297"/>
                  </a:lnTo>
                  <a:lnTo>
                    <a:pt x="602970" y="52578"/>
                  </a:lnTo>
                  <a:lnTo>
                    <a:pt x="607250" y="59728"/>
                  </a:lnTo>
                  <a:lnTo>
                    <a:pt x="614553" y="63436"/>
                  </a:lnTo>
                  <a:lnTo>
                    <a:pt x="632409" y="71729"/>
                  </a:lnTo>
                  <a:lnTo>
                    <a:pt x="636397" y="73723"/>
                  </a:lnTo>
                  <a:lnTo>
                    <a:pt x="638683" y="77292"/>
                  </a:lnTo>
                  <a:lnTo>
                    <a:pt x="638683" y="87731"/>
                  </a:lnTo>
                  <a:lnTo>
                    <a:pt x="633552" y="91567"/>
                  </a:lnTo>
                  <a:lnTo>
                    <a:pt x="619404" y="91567"/>
                  </a:lnTo>
                  <a:lnTo>
                    <a:pt x="614400" y="87172"/>
                  </a:lnTo>
                  <a:lnTo>
                    <a:pt x="614400" y="76860"/>
                  </a:lnTo>
                  <a:lnTo>
                    <a:pt x="602107" y="76860"/>
                  </a:lnTo>
                  <a:lnTo>
                    <a:pt x="602107" y="79730"/>
                  </a:lnTo>
                  <a:lnTo>
                    <a:pt x="603897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41" y="101447"/>
                  </a:lnTo>
                  <a:lnTo>
                    <a:pt x="636117" y="99961"/>
                  </a:lnTo>
                  <a:lnTo>
                    <a:pt x="643674" y="95770"/>
                  </a:lnTo>
                  <a:lnTo>
                    <a:pt x="648627" y="89268"/>
                  </a:lnTo>
                  <a:lnTo>
                    <a:pt x="650405" y="80873"/>
                  </a:lnTo>
                  <a:lnTo>
                    <a:pt x="650405" y="72440"/>
                  </a:lnTo>
                  <a:close/>
                </a:path>
                <a:path w="817879" h="125729">
                  <a:moveTo>
                    <a:pt x="696531" y="24587"/>
                  </a:moveTo>
                  <a:lnTo>
                    <a:pt x="681812" y="24587"/>
                  </a:lnTo>
                  <a:lnTo>
                    <a:pt x="681812" y="8293"/>
                  </a:lnTo>
                  <a:lnTo>
                    <a:pt x="669671" y="8293"/>
                  </a:lnTo>
                  <a:lnTo>
                    <a:pt x="669671" y="24587"/>
                  </a:lnTo>
                  <a:lnTo>
                    <a:pt x="656386" y="24587"/>
                  </a:lnTo>
                  <a:lnTo>
                    <a:pt x="656386" y="34429"/>
                  </a:lnTo>
                  <a:lnTo>
                    <a:pt x="669671" y="34429"/>
                  </a:lnTo>
                  <a:lnTo>
                    <a:pt x="669671" y="82435"/>
                  </a:lnTo>
                  <a:lnTo>
                    <a:pt x="671220" y="89763"/>
                  </a:lnTo>
                  <a:lnTo>
                    <a:pt x="675576" y="95402"/>
                  </a:lnTo>
                  <a:lnTo>
                    <a:pt x="682256" y="99021"/>
                  </a:lnTo>
                  <a:lnTo>
                    <a:pt x="690816" y="100304"/>
                  </a:lnTo>
                  <a:lnTo>
                    <a:pt x="696531" y="100304"/>
                  </a:lnTo>
                  <a:lnTo>
                    <a:pt x="696531" y="90436"/>
                  </a:lnTo>
                  <a:lnTo>
                    <a:pt x="685533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31" y="34429"/>
                  </a:lnTo>
                  <a:lnTo>
                    <a:pt x="696531" y="24587"/>
                  </a:lnTo>
                  <a:close/>
                </a:path>
                <a:path w="817879" h="125729">
                  <a:moveTo>
                    <a:pt x="754494" y="45440"/>
                  </a:moveTo>
                  <a:lnTo>
                    <a:pt x="752690" y="36461"/>
                  </a:lnTo>
                  <a:lnTo>
                    <a:pt x="750404" y="33299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51" y="23444"/>
                  </a:lnTo>
                  <a:lnTo>
                    <a:pt x="720610" y="25031"/>
                  </a:lnTo>
                  <a:lnTo>
                    <a:pt x="712978" y="29514"/>
                  </a:lnTo>
                  <a:lnTo>
                    <a:pt x="707986" y="36461"/>
                  </a:lnTo>
                  <a:lnTo>
                    <a:pt x="706208" y="45440"/>
                  </a:lnTo>
                  <a:lnTo>
                    <a:pt x="706208" y="49149"/>
                  </a:lnTo>
                  <a:lnTo>
                    <a:pt x="718350" y="49149"/>
                  </a:lnTo>
                  <a:lnTo>
                    <a:pt x="718350" y="37592"/>
                  </a:lnTo>
                  <a:lnTo>
                    <a:pt x="723353" y="33299"/>
                  </a:lnTo>
                  <a:lnTo>
                    <a:pt x="737209" y="33299"/>
                  </a:lnTo>
                  <a:lnTo>
                    <a:pt x="742353" y="37592"/>
                  </a:lnTo>
                  <a:lnTo>
                    <a:pt x="742353" y="55587"/>
                  </a:lnTo>
                  <a:lnTo>
                    <a:pt x="742353" y="65430"/>
                  </a:lnTo>
                  <a:lnTo>
                    <a:pt x="742353" y="87591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65" y="88011"/>
                  </a:lnTo>
                  <a:lnTo>
                    <a:pt x="717765" y="70307"/>
                  </a:lnTo>
                  <a:lnTo>
                    <a:pt x="722350" y="66598"/>
                  </a:lnTo>
                  <a:lnTo>
                    <a:pt x="742353" y="65430"/>
                  </a:lnTo>
                  <a:lnTo>
                    <a:pt x="742353" y="55587"/>
                  </a:lnTo>
                  <a:lnTo>
                    <a:pt x="705637" y="76860"/>
                  </a:lnTo>
                  <a:lnTo>
                    <a:pt x="705637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76" y="101447"/>
                  </a:lnTo>
                  <a:lnTo>
                    <a:pt x="732205" y="101447"/>
                  </a:lnTo>
                  <a:lnTo>
                    <a:pt x="738073" y="98158"/>
                  </a:lnTo>
                  <a:lnTo>
                    <a:pt x="742353" y="94030"/>
                  </a:lnTo>
                  <a:lnTo>
                    <a:pt x="742353" y="100304"/>
                  </a:lnTo>
                  <a:lnTo>
                    <a:pt x="754494" y="100304"/>
                  </a:lnTo>
                  <a:lnTo>
                    <a:pt x="754494" y="94030"/>
                  </a:lnTo>
                  <a:lnTo>
                    <a:pt x="754494" y="91579"/>
                  </a:lnTo>
                  <a:lnTo>
                    <a:pt x="754494" y="65430"/>
                  </a:lnTo>
                  <a:lnTo>
                    <a:pt x="754494" y="45440"/>
                  </a:lnTo>
                  <a:close/>
                </a:path>
                <a:path w="817879" h="125729">
                  <a:moveTo>
                    <a:pt x="817753" y="43154"/>
                  </a:moveTo>
                  <a:lnTo>
                    <a:pt x="816292" y="34836"/>
                  </a:lnTo>
                  <a:lnTo>
                    <a:pt x="812253" y="28638"/>
                  </a:lnTo>
                  <a:lnTo>
                    <a:pt x="806056" y="24777"/>
                  </a:lnTo>
                  <a:lnTo>
                    <a:pt x="798182" y="23444"/>
                  </a:lnTo>
                  <a:lnTo>
                    <a:pt x="790905" y="23444"/>
                  </a:lnTo>
                  <a:lnTo>
                    <a:pt x="785177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96" y="24587"/>
                  </a:lnTo>
                  <a:lnTo>
                    <a:pt x="768896" y="100304"/>
                  </a:lnTo>
                  <a:lnTo>
                    <a:pt x="781177" y="100304"/>
                  </a:lnTo>
                  <a:lnTo>
                    <a:pt x="781177" y="37299"/>
                  </a:lnTo>
                  <a:lnTo>
                    <a:pt x="786333" y="33299"/>
                  </a:lnTo>
                  <a:lnTo>
                    <a:pt x="800608" y="33299"/>
                  </a:lnTo>
                  <a:lnTo>
                    <a:pt x="805611" y="37160"/>
                  </a:lnTo>
                  <a:lnTo>
                    <a:pt x="805611" y="100304"/>
                  </a:lnTo>
                  <a:lnTo>
                    <a:pt x="817753" y="100304"/>
                  </a:lnTo>
                  <a:lnTo>
                    <a:pt x="817753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5046510" y="8527785"/>
            <a:ext cx="1064260" cy="227965"/>
            <a:chOff x="5046510" y="8527785"/>
            <a:chExt cx="1064260" cy="227965"/>
          </a:xfrm>
        </p:grpSpPr>
        <p:pic>
          <p:nvPicPr>
            <p:cNvPr id="31" name="object 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46510" y="8527785"/>
              <a:ext cx="227886" cy="227886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5292598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92"/>
                  </a:moveTo>
                  <a:lnTo>
                    <a:pt x="73774" y="39484"/>
                  </a:lnTo>
                  <a:lnTo>
                    <a:pt x="69392" y="34239"/>
                  </a:lnTo>
                  <a:lnTo>
                    <a:pt x="66687" y="30988"/>
                  </a:lnTo>
                  <a:lnTo>
                    <a:pt x="55803" y="25438"/>
                  </a:lnTo>
                  <a:lnTo>
                    <a:pt x="41871" y="23444"/>
                  </a:lnTo>
                  <a:lnTo>
                    <a:pt x="25069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63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09" y="122745"/>
                  </a:lnTo>
                  <a:lnTo>
                    <a:pt x="45008" y="125730"/>
                  </a:lnTo>
                  <a:lnTo>
                    <a:pt x="52578" y="125730"/>
                  </a:lnTo>
                  <a:lnTo>
                    <a:pt x="59524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83" y="114566"/>
                  </a:lnTo>
                  <a:lnTo>
                    <a:pt x="53517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78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694" y="34239"/>
                  </a:lnTo>
                  <a:lnTo>
                    <a:pt x="42760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56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17879" h="125729">
                  <a:moveTo>
                    <a:pt x="139382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6987" y="86880"/>
                  </a:lnTo>
                  <a:lnTo>
                    <a:pt x="126961" y="87604"/>
                  </a:lnTo>
                  <a:lnTo>
                    <a:pt x="121805" y="91579"/>
                  </a:lnTo>
                  <a:lnTo>
                    <a:pt x="107810" y="91579"/>
                  </a:lnTo>
                  <a:lnTo>
                    <a:pt x="102819" y="86880"/>
                  </a:lnTo>
                  <a:lnTo>
                    <a:pt x="102819" y="38011"/>
                  </a:lnTo>
                  <a:lnTo>
                    <a:pt x="107810" y="33299"/>
                  </a:lnTo>
                  <a:lnTo>
                    <a:pt x="121805" y="33299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25" y="23456"/>
                  </a:lnTo>
                  <a:lnTo>
                    <a:pt x="110388" y="23456"/>
                  </a:lnTo>
                  <a:lnTo>
                    <a:pt x="102400" y="24917"/>
                  </a:lnTo>
                  <a:lnTo>
                    <a:pt x="96100" y="29070"/>
                  </a:lnTo>
                  <a:lnTo>
                    <a:pt x="91986" y="35560"/>
                  </a:lnTo>
                  <a:lnTo>
                    <a:pt x="90639" y="43294"/>
                  </a:lnTo>
                  <a:lnTo>
                    <a:pt x="90639" y="81597"/>
                  </a:lnTo>
                  <a:lnTo>
                    <a:pt x="91986" y="89331"/>
                  </a:lnTo>
                  <a:lnTo>
                    <a:pt x="96100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25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17"/>
                  </a:lnTo>
                  <a:lnTo>
                    <a:pt x="139382" y="100317"/>
                  </a:lnTo>
                  <a:lnTo>
                    <a:pt x="139382" y="94310"/>
                  </a:lnTo>
                  <a:lnTo>
                    <a:pt x="139382" y="91579"/>
                  </a:lnTo>
                  <a:lnTo>
                    <a:pt x="139382" y="33299"/>
                  </a:lnTo>
                  <a:lnTo>
                    <a:pt x="139382" y="30581"/>
                  </a:lnTo>
                  <a:lnTo>
                    <a:pt x="139382" y="317"/>
                  </a:lnTo>
                  <a:close/>
                </a:path>
                <a:path w="817879" h="125729">
                  <a:moveTo>
                    <a:pt x="200494" y="72440"/>
                  </a:moveTo>
                  <a:lnTo>
                    <a:pt x="195910" y="65151"/>
                  </a:lnTo>
                  <a:lnTo>
                    <a:pt x="188633" y="61582"/>
                  </a:lnTo>
                  <a:lnTo>
                    <a:pt x="167055" y="51435"/>
                  </a:lnTo>
                  <a:lnTo>
                    <a:pt x="164769" y="47726"/>
                  </a:lnTo>
                  <a:lnTo>
                    <a:pt x="164769" y="37160"/>
                  </a:lnTo>
                  <a:lnTo>
                    <a:pt x="169481" y="33286"/>
                  </a:lnTo>
                  <a:lnTo>
                    <a:pt x="182486" y="33286"/>
                  </a:lnTo>
                  <a:lnTo>
                    <a:pt x="187058" y="37719"/>
                  </a:lnTo>
                  <a:lnTo>
                    <a:pt x="187058" y="48006"/>
                  </a:lnTo>
                  <a:lnTo>
                    <a:pt x="199351" y="48006"/>
                  </a:lnTo>
                  <a:lnTo>
                    <a:pt x="199351" y="45161"/>
                  </a:lnTo>
                  <a:lnTo>
                    <a:pt x="197650" y="36283"/>
                  </a:lnTo>
                  <a:lnTo>
                    <a:pt x="192849" y="29425"/>
                  </a:lnTo>
                  <a:lnTo>
                    <a:pt x="185483" y="25006"/>
                  </a:lnTo>
                  <a:lnTo>
                    <a:pt x="176060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62" y="35737"/>
                  </a:lnTo>
                  <a:lnTo>
                    <a:pt x="153047" y="44297"/>
                  </a:lnTo>
                  <a:lnTo>
                    <a:pt x="153047" y="52578"/>
                  </a:lnTo>
                  <a:lnTo>
                    <a:pt x="157340" y="59728"/>
                  </a:lnTo>
                  <a:lnTo>
                    <a:pt x="164630" y="63436"/>
                  </a:lnTo>
                  <a:lnTo>
                    <a:pt x="182486" y="71729"/>
                  </a:lnTo>
                  <a:lnTo>
                    <a:pt x="186486" y="73723"/>
                  </a:lnTo>
                  <a:lnTo>
                    <a:pt x="188772" y="77292"/>
                  </a:lnTo>
                  <a:lnTo>
                    <a:pt x="188772" y="87731"/>
                  </a:lnTo>
                  <a:lnTo>
                    <a:pt x="183629" y="91567"/>
                  </a:lnTo>
                  <a:lnTo>
                    <a:pt x="169481" y="91567"/>
                  </a:lnTo>
                  <a:lnTo>
                    <a:pt x="164490" y="87172"/>
                  </a:lnTo>
                  <a:lnTo>
                    <a:pt x="164490" y="76860"/>
                  </a:lnTo>
                  <a:lnTo>
                    <a:pt x="152196" y="76860"/>
                  </a:lnTo>
                  <a:lnTo>
                    <a:pt x="152196" y="79730"/>
                  </a:lnTo>
                  <a:lnTo>
                    <a:pt x="153987" y="88607"/>
                  </a:lnTo>
                  <a:lnTo>
                    <a:pt x="159004" y="95465"/>
                  </a:lnTo>
                  <a:lnTo>
                    <a:pt x="166725" y="99885"/>
                  </a:lnTo>
                  <a:lnTo>
                    <a:pt x="176631" y="101447"/>
                  </a:lnTo>
                  <a:lnTo>
                    <a:pt x="186207" y="99961"/>
                  </a:lnTo>
                  <a:lnTo>
                    <a:pt x="193763" y="95770"/>
                  </a:lnTo>
                  <a:lnTo>
                    <a:pt x="198716" y="89268"/>
                  </a:lnTo>
                  <a:lnTo>
                    <a:pt x="200494" y="80873"/>
                  </a:lnTo>
                  <a:lnTo>
                    <a:pt x="200494" y="72440"/>
                  </a:lnTo>
                  <a:close/>
                </a:path>
                <a:path w="817879" h="125729">
                  <a:moveTo>
                    <a:pt x="261467" y="45440"/>
                  </a:moveTo>
                  <a:lnTo>
                    <a:pt x="259638" y="36461"/>
                  </a:lnTo>
                  <a:lnTo>
                    <a:pt x="254533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49" y="29514"/>
                  </a:lnTo>
                  <a:lnTo>
                    <a:pt x="213880" y="36461"/>
                  </a:lnTo>
                  <a:lnTo>
                    <a:pt x="212026" y="45440"/>
                  </a:lnTo>
                  <a:lnTo>
                    <a:pt x="212026" y="79451"/>
                  </a:lnTo>
                  <a:lnTo>
                    <a:pt x="213880" y="88430"/>
                  </a:lnTo>
                  <a:lnTo>
                    <a:pt x="219049" y="95377"/>
                  </a:lnTo>
                  <a:lnTo>
                    <a:pt x="226923" y="99860"/>
                  </a:lnTo>
                  <a:lnTo>
                    <a:pt x="236893" y="101447"/>
                  </a:lnTo>
                  <a:lnTo>
                    <a:pt x="246761" y="99860"/>
                  </a:lnTo>
                  <a:lnTo>
                    <a:pt x="254533" y="95377"/>
                  </a:lnTo>
                  <a:lnTo>
                    <a:pt x="259638" y="88430"/>
                  </a:lnTo>
                  <a:lnTo>
                    <a:pt x="261467" y="79451"/>
                  </a:lnTo>
                  <a:lnTo>
                    <a:pt x="261467" y="74879"/>
                  </a:lnTo>
                  <a:lnTo>
                    <a:pt x="249313" y="74879"/>
                  </a:lnTo>
                  <a:lnTo>
                    <a:pt x="249313" y="87312"/>
                  </a:lnTo>
                  <a:lnTo>
                    <a:pt x="244030" y="91579"/>
                  </a:lnTo>
                  <a:lnTo>
                    <a:pt x="229476" y="91579"/>
                  </a:lnTo>
                  <a:lnTo>
                    <a:pt x="224320" y="87312"/>
                  </a:lnTo>
                  <a:lnTo>
                    <a:pt x="224320" y="37592"/>
                  </a:lnTo>
                  <a:lnTo>
                    <a:pt x="229476" y="33299"/>
                  </a:lnTo>
                  <a:lnTo>
                    <a:pt x="244030" y="33299"/>
                  </a:lnTo>
                  <a:lnTo>
                    <a:pt x="249313" y="37592"/>
                  </a:lnTo>
                  <a:lnTo>
                    <a:pt x="249313" y="44297"/>
                  </a:lnTo>
                  <a:lnTo>
                    <a:pt x="249313" y="50012"/>
                  </a:lnTo>
                  <a:lnTo>
                    <a:pt x="261467" y="50012"/>
                  </a:lnTo>
                  <a:lnTo>
                    <a:pt x="261467" y="45440"/>
                  </a:lnTo>
                  <a:close/>
                </a:path>
                <a:path w="817879" h="125729">
                  <a:moveTo>
                    <a:pt x="323151" y="24587"/>
                  </a:moveTo>
                  <a:lnTo>
                    <a:pt x="310997" y="24587"/>
                  </a:lnTo>
                  <a:lnTo>
                    <a:pt x="310997" y="87591"/>
                  </a:lnTo>
                  <a:lnTo>
                    <a:pt x="305854" y="91567"/>
                  </a:lnTo>
                  <a:lnTo>
                    <a:pt x="291566" y="91567"/>
                  </a:lnTo>
                  <a:lnTo>
                    <a:pt x="286575" y="87731"/>
                  </a:lnTo>
                  <a:lnTo>
                    <a:pt x="286575" y="24587"/>
                  </a:lnTo>
                  <a:lnTo>
                    <a:pt x="274281" y="24587"/>
                  </a:lnTo>
                  <a:lnTo>
                    <a:pt x="274281" y="81737"/>
                  </a:lnTo>
                  <a:lnTo>
                    <a:pt x="275755" y="90068"/>
                  </a:lnTo>
                  <a:lnTo>
                    <a:pt x="279844" y="96253"/>
                  </a:lnTo>
                  <a:lnTo>
                    <a:pt x="286042" y="100114"/>
                  </a:lnTo>
                  <a:lnTo>
                    <a:pt x="293852" y="101447"/>
                  </a:lnTo>
                  <a:lnTo>
                    <a:pt x="301142" y="101447"/>
                  </a:lnTo>
                  <a:lnTo>
                    <a:pt x="306857" y="98298"/>
                  </a:lnTo>
                  <a:lnTo>
                    <a:pt x="310997" y="94297"/>
                  </a:lnTo>
                  <a:lnTo>
                    <a:pt x="310997" y="100304"/>
                  </a:lnTo>
                  <a:lnTo>
                    <a:pt x="323151" y="100304"/>
                  </a:lnTo>
                  <a:lnTo>
                    <a:pt x="323151" y="24587"/>
                  </a:lnTo>
                  <a:close/>
                </a:path>
                <a:path w="817879" h="125729">
                  <a:moveTo>
                    <a:pt x="381101" y="24587"/>
                  </a:moveTo>
                  <a:lnTo>
                    <a:pt x="336384" y="24587"/>
                  </a:lnTo>
                  <a:lnTo>
                    <a:pt x="336384" y="34429"/>
                  </a:lnTo>
                  <a:lnTo>
                    <a:pt x="366814" y="34429"/>
                  </a:lnTo>
                  <a:lnTo>
                    <a:pt x="335965" y="92443"/>
                  </a:lnTo>
                  <a:lnTo>
                    <a:pt x="335965" y="100304"/>
                  </a:lnTo>
                  <a:lnTo>
                    <a:pt x="380961" y="100304"/>
                  </a:lnTo>
                  <a:lnTo>
                    <a:pt x="380961" y="90436"/>
                  </a:lnTo>
                  <a:lnTo>
                    <a:pt x="350240" y="90436"/>
                  </a:lnTo>
                  <a:lnTo>
                    <a:pt x="381101" y="32448"/>
                  </a:lnTo>
                  <a:lnTo>
                    <a:pt x="381101" y="24587"/>
                  </a:lnTo>
                  <a:close/>
                </a:path>
                <a:path w="817879" h="125729">
                  <a:moveTo>
                    <a:pt x="442785" y="43154"/>
                  </a:moveTo>
                  <a:lnTo>
                    <a:pt x="441337" y="34836"/>
                  </a:lnTo>
                  <a:lnTo>
                    <a:pt x="440334" y="33299"/>
                  </a:lnTo>
                  <a:lnTo>
                    <a:pt x="438556" y="30581"/>
                  </a:lnTo>
                  <a:lnTo>
                    <a:pt x="437286" y="28638"/>
                  </a:lnTo>
                  <a:lnTo>
                    <a:pt x="431101" y="24777"/>
                  </a:lnTo>
                  <a:lnTo>
                    <a:pt x="423214" y="23444"/>
                  </a:lnTo>
                  <a:lnTo>
                    <a:pt x="415937" y="23444"/>
                  </a:lnTo>
                  <a:lnTo>
                    <a:pt x="410222" y="26568"/>
                  </a:lnTo>
                  <a:lnTo>
                    <a:pt x="406209" y="30581"/>
                  </a:lnTo>
                  <a:lnTo>
                    <a:pt x="406209" y="304"/>
                  </a:lnTo>
                  <a:lnTo>
                    <a:pt x="393928" y="304"/>
                  </a:lnTo>
                  <a:lnTo>
                    <a:pt x="393928" y="100304"/>
                  </a:lnTo>
                  <a:lnTo>
                    <a:pt x="406209" y="100304"/>
                  </a:lnTo>
                  <a:lnTo>
                    <a:pt x="406209" y="94449"/>
                  </a:lnTo>
                  <a:lnTo>
                    <a:pt x="410222" y="98298"/>
                  </a:lnTo>
                  <a:lnTo>
                    <a:pt x="415937" y="101447"/>
                  </a:lnTo>
                  <a:lnTo>
                    <a:pt x="423214" y="101447"/>
                  </a:lnTo>
                  <a:lnTo>
                    <a:pt x="431101" y="100114"/>
                  </a:lnTo>
                  <a:lnTo>
                    <a:pt x="437286" y="96253"/>
                  </a:lnTo>
                  <a:lnTo>
                    <a:pt x="438467" y="94449"/>
                  </a:lnTo>
                  <a:lnTo>
                    <a:pt x="440359" y="91567"/>
                  </a:lnTo>
                  <a:lnTo>
                    <a:pt x="441337" y="90068"/>
                  </a:lnTo>
                  <a:lnTo>
                    <a:pt x="441718" y="87858"/>
                  </a:lnTo>
                  <a:lnTo>
                    <a:pt x="430479" y="87858"/>
                  </a:lnTo>
                  <a:lnTo>
                    <a:pt x="425640" y="91567"/>
                  </a:lnTo>
                  <a:lnTo>
                    <a:pt x="411505" y="91567"/>
                  </a:lnTo>
                  <a:lnTo>
                    <a:pt x="406361" y="87858"/>
                  </a:lnTo>
                  <a:lnTo>
                    <a:pt x="430479" y="87858"/>
                  </a:lnTo>
                  <a:lnTo>
                    <a:pt x="430644" y="87731"/>
                  </a:lnTo>
                  <a:lnTo>
                    <a:pt x="406361" y="87731"/>
                  </a:lnTo>
                  <a:lnTo>
                    <a:pt x="406209" y="81737"/>
                  </a:lnTo>
                  <a:lnTo>
                    <a:pt x="406209" y="43154"/>
                  </a:lnTo>
                  <a:lnTo>
                    <a:pt x="406361" y="37160"/>
                  </a:lnTo>
                  <a:lnTo>
                    <a:pt x="411505" y="33299"/>
                  </a:lnTo>
                  <a:lnTo>
                    <a:pt x="425640" y="33299"/>
                  </a:lnTo>
                  <a:lnTo>
                    <a:pt x="430644" y="37160"/>
                  </a:lnTo>
                  <a:lnTo>
                    <a:pt x="430644" y="87731"/>
                  </a:lnTo>
                  <a:lnTo>
                    <a:pt x="441744" y="87731"/>
                  </a:lnTo>
                  <a:lnTo>
                    <a:pt x="442785" y="81737"/>
                  </a:lnTo>
                  <a:lnTo>
                    <a:pt x="442785" y="43154"/>
                  </a:lnTo>
                  <a:close/>
                </a:path>
                <a:path w="817879" h="125729">
                  <a:moveTo>
                    <a:pt x="505206" y="45440"/>
                  </a:moveTo>
                  <a:lnTo>
                    <a:pt x="503364" y="36461"/>
                  </a:lnTo>
                  <a:lnTo>
                    <a:pt x="501040" y="33299"/>
                  </a:lnTo>
                  <a:lnTo>
                    <a:pt x="498259" y="29514"/>
                  </a:lnTo>
                  <a:lnTo>
                    <a:pt x="493052" y="26517"/>
                  </a:lnTo>
                  <a:lnTo>
                    <a:pt x="493052" y="37592"/>
                  </a:lnTo>
                  <a:lnTo>
                    <a:pt x="493052" y="57010"/>
                  </a:lnTo>
                  <a:lnTo>
                    <a:pt x="468058" y="57010"/>
                  </a:lnTo>
                  <a:lnTo>
                    <a:pt x="468058" y="37592"/>
                  </a:lnTo>
                  <a:lnTo>
                    <a:pt x="473189" y="33299"/>
                  </a:lnTo>
                  <a:lnTo>
                    <a:pt x="487768" y="33299"/>
                  </a:lnTo>
                  <a:lnTo>
                    <a:pt x="493052" y="37592"/>
                  </a:lnTo>
                  <a:lnTo>
                    <a:pt x="493052" y="26517"/>
                  </a:lnTo>
                  <a:lnTo>
                    <a:pt x="490486" y="25031"/>
                  </a:lnTo>
                  <a:lnTo>
                    <a:pt x="480618" y="23444"/>
                  </a:lnTo>
                  <a:lnTo>
                    <a:pt x="470649" y="25031"/>
                  </a:lnTo>
                  <a:lnTo>
                    <a:pt x="462775" y="29514"/>
                  </a:lnTo>
                  <a:lnTo>
                    <a:pt x="457619" y="36461"/>
                  </a:lnTo>
                  <a:lnTo>
                    <a:pt x="455764" y="45440"/>
                  </a:lnTo>
                  <a:lnTo>
                    <a:pt x="455764" y="79451"/>
                  </a:lnTo>
                  <a:lnTo>
                    <a:pt x="457619" y="88430"/>
                  </a:lnTo>
                  <a:lnTo>
                    <a:pt x="462775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59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206" y="79451"/>
                  </a:lnTo>
                  <a:lnTo>
                    <a:pt x="505206" y="76720"/>
                  </a:lnTo>
                  <a:lnTo>
                    <a:pt x="493052" y="76720"/>
                  </a:lnTo>
                  <a:lnTo>
                    <a:pt x="493052" y="87312"/>
                  </a:lnTo>
                  <a:lnTo>
                    <a:pt x="487768" y="91579"/>
                  </a:lnTo>
                  <a:lnTo>
                    <a:pt x="473189" y="91579"/>
                  </a:lnTo>
                  <a:lnTo>
                    <a:pt x="468058" y="87312"/>
                  </a:lnTo>
                  <a:lnTo>
                    <a:pt x="468058" y="67017"/>
                  </a:lnTo>
                  <a:lnTo>
                    <a:pt x="505206" y="67017"/>
                  </a:lnTo>
                  <a:lnTo>
                    <a:pt x="505206" y="57010"/>
                  </a:lnTo>
                  <a:lnTo>
                    <a:pt x="505206" y="45440"/>
                  </a:lnTo>
                  <a:close/>
                </a:path>
                <a:path w="817879" h="125729">
                  <a:moveTo>
                    <a:pt x="568744" y="100304"/>
                  </a:moveTo>
                  <a:lnTo>
                    <a:pt x="543166" y="61163"/>
                  </a:lnTo>
                  <a:lnTo>
                    <a:pt x="566445" y="24587"/>
                  </a:lnTo>
                  <a:lnTo>
                    <a:pt x="552894" y="24587"/>
                  </a:lnTo>
                  <a:lnTo>
                    <a:pt x="530593" y="60439"/>
                  </a:lnTo>
                  <a:lnTo>
                    <a:pt x="530593" y="304"/>
                  </a:lnTo>
                  <a:lnTo>
                    <a:pt x="518312" y="304"/>
                  </a:lnTo>
                  <a:lnTo>
                    <a:pt x="518312" y="100304"/>
                  </a:lnTo>
                  <a:lnTo>
                    <a:pt x="530593" y="100304"/>
                  </a:lnTo>
                  <a:lnTo>
                    <a:pt x="530593" y="61861"/>
                  </a:lnTo>
                  <a:lnTo>
                    <a:pt x="555167" y="100304"/>
                  </a:lnTo>
                  <a:lnTo>
                    <a:pt x="568744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05" y="72440"/>
                  </a:moveTo>
                  <a:lnTo>
                    <a:pt x="645820" y="65151"/>
                  </a:lnTo>
                  <a:lnTo>
                    <a:pt x="638530" y="61582"/>
                  </a:lnTo>
                  <a:lnTo>
                    <a:pt x="616966" y="51435"/>
                  </a:lnTo>
                  <a:lnTo>
                    <a:pt x="614667" y="47726"/>
                  </a:lnTo>
                  <a:lnTo>
                    <a:pt x="614667" y="37160"/>
                  </a:lnTo>
                  <a:lnTo>
                    <a:pt x="619391" y="33286"/>
                  </a:lnTo>
                  <a:lnTo>
                    <a:pt x="632396" y="33286"/>
                  </a:lnTo>
                  <a:lnTo>
                    <a:pt x="636955" y="37719"/>
                  </a:lnTo>
                  <a:lnTo>
                    <a:pt x="636955" y="48006"/>
                  </a:lnTo>
                  <a:lnTo>
                    <a:pt x="649249" y="48006"/>
                  </a:lnTo>
                  <a:lnTo>
                    <a:pt x="649249" y="45161"/>
                  </a:lnTo>
                  <a:lnTo>
                    <a:pt x="647534" y="36283"/>
                  </a:lnTo>
                  <a:lnTo>
                    <a:pt x="642747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712" y="24942"/>
                  </a:lnTo>
                  <a:lnTo>
                    <a:pt x="609422" y="29159"/>
                  </a:lnTo>
                  <a:lnTo>
                    <a:pt x="604659" y="35737"/>
                  </a:lnTo>
                  <a:lnTo>
                    <a:pt x="602957" y="44297"/>
                  </a:lnTo>
                  <a:lnTo>
                    <a:pt x="602957" y="52578"/>
                  </a:lnTo>
                  <a:lnTo>
                    <a:pt x="607237" y="59728"/>
                  </a:lnTo>
                  <a:lnTo>
                    <a:pt x="614540" y="63436"/>
                  </a:lnTo>
                  <a:lnTo>
                    <a:pt x="632396" y="71729"/>
                  </a:lnTo>
                  <a:lnTo>
                    <a:pt x="636384" y="73723"/>
                  </a:lnTo>
                  <a:lnTo>
                    <a:pt x="638683" y="77292"/>
                  </a:lnTo>
                  <a:lnTo>
                    <a:pt x="638683" y="87731"/>
                  </a:lnTo>
                  <a:lnTo>
                    <a:pt x="633539" y="91567"/>
                  </a:lnTo>
                  <a:lnTo>
                    <a:pt x="619391" y="91567"/>
                  </a:lnTo>
                  <a:lnTo>
                    <a:pt x="614400" y="87172"/>
                  </a:lnTo>
                  <a:lnTo>
                    <a:pt x="614400" y="76860"/>
                  </a:lnTo>
                  <a:lnTo>
                    <a:pt x="602107" y="76860"/>
                  </a:lnTo>
                  <a:lnTo>
                    <a:pt x="602107" y="79730"/>
                  </a:lnTo>
                  <a:lnTo>
                    <a:pt x="603897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41" y="101447"/>
                  </a:lnTo>
                  <a:lnTo>
                    <a:pt x="636117" y="99961"/>
                  </a:lnTo>
                  <a:lnTo>
                    <a:pt x="643674" y="95770"/>
                  </a:lnTo>
                  <a:lnTo>
                    <a:pt x="648627" y="89268"/>
                  </a:lnTo>
                  <a:lnTo>
                    <a:pt x="650405" y="80873"/>
                  </a:lnTo>
                  <a:lnTo>
                    <a:pt x="650405" y="72440"/>
                  </a:lnTo>
                  <a:close/>
                </a:path>
                <a:path w="817879" h="125729">
                  <a:moveTo>
                    <a:pt x="696518" y="24587"/>
                  </a:moveTo>
                  <a:lnTo>
                    <a:pt x="681812" y="24587"/>
                  </a:lnTo>
                  <a:lnTo>
                    <a:pt x="681812" y="8293"/>
                  </a:lnTo>
                  <a:lnTo>
                    <a:pt x="669658" y="8293"/>
                  </a:lnTo>
                  <a:lnTo>
                    <a:pt x="669658" y="24587"/>
                  </a:lnTo>
                  <a:lnTo>
                    <a:pt x="656374" y="24587"/>
                  </a:lnTo>
                  <a:lnTo>
                    <a:pt x="656374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07" y="89763"/>
                  </a:lnTo>
                  <a:lnTo>
                    <a:pt x="675563" y="95402"/>
                  </a:lnTo>
                  <a:lnTo>
                    <a:pt x="682256" y="99021"/>
                  </a:lnTo>
                  <a:lnTo>
                    <a:pt x="690816" y="100304"/>
                  </a:lnTo>
                  <a:lnTo>
                    <a:pt x="696518" y="100304"/>
                  </a:lnTo>
                  <a:lnTo>
                    <a:pt x="696518" y="90436"/>
                  </a:lnTo>
                  <a:lnTo>
                    <a:pt x="685520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18" y="34429"/>
                  </a:lnTo>
                  <a:lnTo>
                    <a:pt x="696518" y="24587"/>
                  </a:lnTo>
                  <a:close/>
                </a:path>
                <a:path w="817879" h="125729">
                  <a:moveTo>
                    <a:pt x="754494" y="45440"/>
                  </a:moveTo>
                  <a:lnTo>
                    <a:pt x="752690" y="36461"/>
                  </a:lnTo>
                  <a:lnTo>
                    <a:pt x="750404" y="33299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38" y="23444"/>
                  </a:lnTo>
                  <a:lnTo>
                    <a:pt x="720598" y="25031"/>
                  </a:lnTo>
                  <a:lnTo>
                    <a:pt x="712965" y="29514"/>
                  </a:lnTo>
                  <a:lnTo>
                    <a:pt x="707986" y="36461"/>
                  </a:lnTo>
                  <a:lnTo>
                    <a:pt x="706196" y="45440"/>
                  </a:lnTo>
                  <a:lnTo>
                    <a:pt x="706196" y="49149"/>
                  </a:lnTo>
                  <a:lnTo>
                    <a:pt x="718337" y="49149"/>
                  </a:lnTo>
                  <a:lnTo>
                    <a:pt x="718337" y="37592"/>
                  </a:lnTo>
                  <a:lnTo>
                    <a:pt x="723341" y="33299"/>
                  </a:lnTo>
                  <a:lnTo>
                    <a:pt x="737196" y="33299"/>
                  </a:lnTo>
                  <a:lnTo>
                    <a:pt x="742340" y="37592"/>
                  </a:lnTo>
                  <a:lnTo>
                    <a:pt x="742340" y="55587"/>
                  </a:lnTo>
                  <a:lnTo>
                    <a:pt x="742340" y="65430"/>
                  </a:lnTo>
                  <a:lnTo>
                    <a:pt x="742340" y="87591"/>
                  </a:lnTo>
                  <a:lnTo>
                    <a:pt x="736625" y="91579"/>
                  </a:lnTo>
                  <a:lnTo>
                    <a:pt x="722337" y="91579"/>
                  </a:lnTo>
                  <a:lnTo>
                    <a:pt x="717765" y="88011"/>
                  </a:lnTo>
                  <a:lnTo>
                    <a:pt x="717765" y="70307"/>
                  </a:lnTo>
                  <a:lnTo>
                    <a:pt x="722337" y="66598"/>
                  </a:lnTo>
                  <a:lnTo>
                    <a:pt x="742340" y="65430"/>
                  </a:lnTo>
                  <a:lnTo>
                    <a:pt x="742340" y="55587"/>
                  </a:lnTo>
                  <a:lnTo>
                    <a:pt x="705624" y="76860"/>
                  </a:lnTo>
                  <a:lnTo>
                    <a:pt x="705624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76" y="101447"/>
                  </a:lnTo>
                  <a:lnTo>
                    <a:pt x="732193" y="101447"/>
                  </a:lnTo>
                  <a:lnTo>
                    <a:pt x="738060" y="98158"/>
                  </a:lnTo>
                  <a:lnTo>
                    <a:pt x="742340" y="94030"/>
                  </a:lnTo>
                  <a:lnTo>
                    <a:pt x="742340" y="100304"/>
                  </a:lnTo>
                  <a:lnTo>
                    <a:pt x="754494" y="100304"/>
                  </a:lnTo>
                  <a:lnTo>
                    <a:pt x="754494" y="94030"/>
                  </a:lnTo>
                  <a:lnTo>
                    <a:pt x="754494" y="91579"/>
                  </a:lnTo>
                  <a:lnTo>
                    <a:pt x="754494" y="65430"/>
                  </a:lnTo>
                  <a:lnTo>
                    <a:pt x="754494" y="45440"/>
                  </a:lnTo>
                  <a:close/>
                </a:path>
                <a:path w="817879" h="125729">
                  <a:moveTo>
                    <a:pt x="817740" y="43154"/>
                  </a:moveTo>
                  <a:lnTo>
                    <a:pt x="816292" y="34836"/>
                  </a:lnTo>
                  <a:lnTo>
                    <a:pt x="812241" y="28638"/>
                  </a:lnTo>
                  <a:lnTo>
                    <a:pt x="806043" y="24777"/>
                  </a:lnTo>
                  <a:lnTo>
                    <a:pt x="798169" y="23444"/>
                  </a:lnTo>
                  <a:lnTo>
                    <a:pt x="790905" y="23444"/>
                  </a:lnTo>
                  <a:lnTo>
                    <a:pt x="785177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83" y="24587"/>
                  </a:lnTo>
                  <a:lnTo>
                    <a:pt x="768883" y="100304"/>
                  </a:lnTo>
                  <a:lnTo>
                    <a:pt x="781177" y="100304"/>
                  </a:lnTo>
                  <a:lnTo>
                    <a:pt x="781177" y="37299"/>
                  </a:lnTo>
                  <a:lnTo>
                    <a:pt x="786320" y="33299"/>
                  </a:lnTo>
                  <a:lnTo>
                    <a:pt x="800595" y="33299"/>
                  </a:lnTo>
                  <a:lnTo>
                    <a:pt x="805599" y="37160"/>
                  </a:lnTo>
                  <a:lnTo>
                    <a:pt x="805599" y="100304"/>
                  </a:lnTo>
                  <a:lnTo>
                    <a:pt x="817740" y="100304"/>
                  </a:lnTo>
                  <a:lnTo>
                    <a:pt x="817740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6214252" y="8521952"/>
            <a:ext cx="963930" cy="240665"/>
            <a:chOff x="6214252" y="8521952"/>
            <a:chExt cx="963930" cy="240665"/>
          </a:xfrm>
        </p:grpSpPr>
        <p:pic>
          <p:nvPicPr>
            <p:cNvPr id="34" name="object 3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14252" y="8521952"/>
              <a:ext cx="234236" cy="23423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7902" y="8538567"/>
              <a:ext cx="690107" cy="223450"/>
            </a:xfrm>
            <a:prstGeom prst="rect">
              <a:avLst/>
            </a:prstGeom>
          </p:spPr>
        </p:pic>
      </p:grpSp>
      <p:sp>
        <p:nvSpPr>
          <p:cNvPr id="36" name="object 36" descr=""/>
          <p:cNvSpPr/>
          <p:nvPr/>
        </p:nvSpPr>
        <p:spPr>
          <a:xfrm>
            <a:off x="965454" y="8591067"/>
            <a:ext cx="852805" cy="122555"/>
          </a:xfrm>
          <a:custGeom>
            <a:avLst/>
            <a:gdLst/>
            <a:ahLst/>
            <a:cxnLst/>
            <a:rect l="l" t="t" r="r" b="b"/>
            <a:pathLst>
              <a:path w="852805" h="122554">
                <a:moveTo>
                  <a:pt x="87160" y="16306"/>
                </a:moveTo>
                <a:lnTo>
                  <a:pt x="75018" y="16306"/>
                </a:lnTo>
                <a:lnTo>
                  <a:pt x="61429" y="69875"/>
                </a:lnTo>
                <a:lnTo>
                  <a:pt x="48285" y="16306"/>
                </a:lnTo>
                <a:lnTo>
                  <a:pt x="38874" y="16306"/>
                </a:lnTo>
                <a:lnTo>
                  <a:pt x="25730" y="69875"/>
                </a:lnTo>
                <a:lnTo>
                  <a:pt x="12141" y="16306"/>
                </a:lnTo>
                <a:lnTo>
                  <a:pt x="0" y="16306"/>
                </a:lnTo>
                <a:lnTo>
                  <a:pt x="20294" y="92024"/>
                </a:lnTo>
                <a:lnTo>
                  <a:pt x="30441" y="92024"/>
                </a:lnTo>
                <a:lnTo>
                  <a:pt x="43573" y="39446"/>
                </a:lnTo>
                <a:lnTo>
                  <a:pt x="56870" y="92024"/>
                </a:lnTo>
                <a:lnTo>
                  <a:pt x="67017" y="92024"/>
                </a:lnTo>
                <a:lnTo>
                  <a:pt x="87160" y="16306"/>
                </a:lnTo>
                <a:close/>
              </a:path>
              <a:path w="852805" h="122554">
                <a:moveTo>
                  <a:pt x="176263" y="16306"/>
                </a:moveTo>
                <a:lnTo>
                  <a:pt x="164122" y="16306"/>
                </a:lnTo>
                <a:lnTo>
                  <a:pt x="150533" y="69875"/>
                </a:lnTo>
                <a:lnTo>
                  <a:pt x="137388" y="16306"/>
                </a:lnTo>
                <a:lnTo>
                  <a:pt x="127965" y="16306"/>
                </a:lnTo>
                <a:lnTo>
                  <a:pt x="114833" y="69875"/>
                </a:lnTo>
                <a:lnTo>
                  <a:pt x="101244" y="16306"/>
                </a:lnTo>
                <a:lnTo>
                  <a:pt x="89103" y="16306"/>
                </a:lnTo>
                <a:lnTo>
                  <a:pt x="109385" y="92024"/>
                </a:lnTo>
                <a:lnTo>
                  <a:pt x="119545" y="92024"/>
                </a:lnTo>
                <a:lnTo>
                  <a:pt x="132676" y="39446"/>
                </a:lnTo>
                <a:lnTo>
                  <a:pt x="145961" y="92024"/>
                </a:lnTo>
                <a:lnTo>
                  <a:pt x="156108" y="92024"/>
                </a:lnTo>
                <a:lnTo>
                  <a:pt x="176263" y="16306"/>
                </a:lnTo>
                <a:close/>
              </a:path>
              <a:path w="852805" h="122554">
                <a:moveTo>
                  <a:pt x="265341" y="16306"/>
                </a:moveTo>
                <a:lnTo>
                  <a:pt x="253199" y="16306"/>
                </a:lnTo>
                <a:lnTo>
                  <a:pt x="239623" y="69875"/>
                </a:lnTo>
                <a:lnTo>
                  <a:pt x="226479" y="16306"/>
                </a:lnTo>
                <a:lnTo>
                  <a:pt x="217055" y="16306"/>
                </a:lnTo>
                <a:lnTo>
                  <a:pt x="203911" y="69875"/>
                </a:lnTo>
                <a:lnTo>
                  <a:pt x="190334" y="16306"/>
                </a:lnTo>
                <a:lnTo>
                  <a:pt x="178193" y="16306"/>
                </a:lnTo>
                <a:lnTo>
                  <a:pt x="198475" y="92024"/>
                </a:lnTo>
                <a:lnTo>
                  <a:pt x="208622" y="92024"/>
                </a:lnTo>
                <a:lnTo>
                  <a:pt x="221767" y="39446"/>
                </a:lnTo>
                <a:lnTo>
                  <a:pt x="235051" y="92024"/>
                </a:lnTo>
                <a:lnTo>
                  <a:pt x="245198" y="92024"/>
                </a:lnTo>
                <a:lnTo>
                  <a:pt x="265341" y="16306"/>
                </a:lnTo>
                <a:close/>
              </a:path>
              <a:path w="852805" h="122554">
                <a:moveTo>
                  <a:pt x="278879" y="76149"/>
                </a:moveTo>
                <a:lnTo>
                  <a:pt x="265163" y="76149"/>
                </a:lnTo>
                <a:lnTo>
                  <a:pt x="265163" y="92011"/>
                </a:lnTo>
                <a:lnTo>
                  <a:pt x="278879" y="92011"/>
                </a:lnTo>
                <a:lnTo>
                  <a:pt x="278879" y="76149"/>
                </a:lnTo>
                <a:close/>
              </a:path>
              <a:path w="852805" h="122554">
                <a:moveTo>
                  <a:pt x="341299" y="64160"/>
                </a:moveTo>
                <a:lnTo>
                  <a:pt x="336715" y="56870"/>
                </a:lnTo>
                <a:lnTo>
                  <a:pt x="329425" y="53301"/>
                </a:lnTo>
                <a:lnTo>
                  <a:pt x="307860" y="43154"/>
                </a:lnTo>
                <a:lnTo>
                  <a:pt x="305562" y="39446"/>
                </a:lnTo>
                <a:lnTo>
                  <a:pt x="305562" y="28867"/>
                </a:lnTo>
                <a:lnTo>
                  <a:pt x="310286" y="25006"/>
                </a:lnTo>
                <a:lnTo>
                  <a:pt x="323291" y="25006"/>
                </a:lnTo>
                <a:lnTo>
                  <a:pt x="327863" y="29438"/>
                </a:lnTo>
                <a:lnTo>
                  <a:pt x="327863" y="39725"/>
                </a:lnTo>
                <a:lnTo>
                  <a:pt x="340156" y="39725"/>
                </a:lnTo>
                <a:lnTo>
                  <a:pt x="340156" y="36880"/>
                </a:lnTo>
                <a:lnTo>
                  <a:pt x="338442" y="27990"/>
                </a:lnTo>
                <a:lnTo>
                  <a:pt x="333654" y="21145"/>
                </a:lnTo>
                <a:lnTo>
                  <a:pt x="326288" y="16725"/>
                </a:lnTo>
                <a:lnTo>
                  <a:pt x="316865" y="15163"/>
                </a:lnTo>
                <a:lnTo>
                  <a:pt x="307594" y="16649"/>
                </a:lnTo>
                <a:lnTo>
                  <a:pt x="300316" y="20866"/>
                </a:lnTo>
                <a:lnTo>
                  <a:pt x="295554" y="27444"/>
                </a:lnTo>
                <a:lnTo>
                  <a:pt x="293852" y="36017"/>
                </a:lnTo>
                <a:lnTo>
                  <a:pt x="293852" y="44297"/>
                </a:lnTo>
                <a:lnTo>
                  <a:pt x="298132" y="51447"/>
                </a:lnTo>
                <a:lnTo>
                  <a:pt x="305435" y="55156"/>
                </a:lnTo>
                <a:lnTo>
                  <a:pt x="323291" y="63449"/>
                </a:lnTo>
                <a:lnTo>
                  <a:pt x="327279" y="65443"/>
                </a:lnTo>
                <a:lnTo>
                  <a:pt x="329577" y="69011"/>
                </a:lnTo>
                <a:lnTo>
                  <a:pt x="329577" y="79451"/>
                </a:lnTo>
                <a:lnTo>
                  <a:pt x="324434" y="83286"/>
                </a:lnTo>
                <a:lnTo>
                  <a:pt x="310286" y="83286"/>
                </a:lnTo>
                <a:lnTo>
                  <a:pt x="305295" y="78892"/>
                </a:lnTo>
                <a:lnTo>
                  <a:pt x="305295" y="68580"/>
                </a:lnTo>
                <a:lnTo>
                  <a:pt x="293001" y="68580"/>
                </a:lnTo>
                <a:lnTo>
                  <a:pt x="293001" y="71450"/>
                </a:lnTo>
                <a:lnTo>
                  <a:pt x="294779" y="80327"/>
                </a:lnTo>
                <a:lnTo>
                  <a:pt x="299808" y="87185"/>
                </a:lnTo>
                <a:lnTo>
                  <a:pt x="307530" y="91605"/>
                </a:lnTo>
                <a:lnTo>
                  <a:pt x="317436" y="93167"/>
                </a:lnTo>
                <a:lnTo>
                  <a:pt x="326999" y="91681"/>
                </a:lnTo>
                <a:lnTo>
                  <a:pt x="334556" y="87490"/>
                </a:lnTo>
                <a:lnTo>
                  <a:pt x="339509" y="80987"/>
                </a:lnTo>
                <a:lnTo>
                  <a:pt x="341299" y="72593"/>
                </a:lnTo>
                <a:lnTo>
                  <a:pt x="341299" y="64160"/>
                </a:lnTo>
                <a:close/>
              </a:path>
              <a:path w="852805" h="122554">
                <a:moveTo>
                  <a:pt x="387400" y="16306"/>
                </a:moveTo>
                <a:lnTo>
                  <a:pt x="372694" y="16306"/>
                </a:lnTo>
                <a:lnTo>
                  <a:pt x="372694" y="0"/>
                </a:lnTo>
                <a:lnTo>
                  <a:pt x="360540" y="0"/>
                </a:lnTo>
                <a:lnTo>
                  <a:pt x="360540" y="16306"/>
                </a:lnTo>
                <a:lnTo>
                  <a:pt x="347256" y="16306"/>
                </a:lnTo>
                <a:lnTo>
                  <a:pt x="347256" y="26149"/>
                </a:lnTo>
                <a:lnTo>
                  <a:pt x="360540" y="26149"/>
                </a:lnTo>
                <a:lnTo>
                  <a:pt x="360540" y="74155"/>
                </a:lnTo>
                <a:lnTo>
                  <a:pt x="362102" y="81470"/>
                </a:lnTo>
                <a:lnTo>
                  <a:pt x="366458" y="87109"/>
                </a:lnTo>
                <a:lnTo>
                  <a:pt x="373151" y="90741"/>
                </a:lnTo>
                <a:lnTo>
                  <a:pt x="381698" y="92024"/>
                </a:lnTo>
                <a:lnTo>
                  <a:pt x="387400" y="92024"/>
                </a:lnTo>
                <a:lnTo>
                  <a:pt x="387400" y="82156"/>
                </a:lnTo>
                <a:lnTo>
                  <a:pt x="376402" y="82156"/>
                </a:lnTo>
                <a:lnTo>
                  <a:pt x="372694" y="79159"/>
                </a:lnTo>
                <a:lnTo>
                  <a:pt x="372694" y="26149"/>
                </a:lnTo>
                <a:lnTo>
                  <a:pt x="387400" y="26149"/>
                </a:lnTo>
                <a:lnTo>
                  <a:pt x="387400" y="16306"/>
                </a:lnTo>
                <a:close/>
              </a:path>
              <a:path w="852805" h="122554">
                <a:moveTo>
                  <a:pt x="431952" y="15163"/>
                </a:moveTo>
                <a:lnTo>
                  <a:pt x="423532" y="15163"/>
                </a:lnTo>
                <a:lnTo>
                  <a:pt x="416814" y="19456"/>
                </a:lnTo>
                <a:lnTo>
                  <a:pt x="412102" y="24587"/>
                </a:lnTo>
                <a:lnTo>
                  <a:pt x="412102" y="16306"/>
                </a:lnTo>
                <a:lnTo>
                  <a:pt x="399808" y="16306"/>
                </a:lnTo>
                <a:lnTo>
                  <a:pt x="399808" y="92024"/>
                </a:lnTo>
                <a:lnTo>
                  <a:pt x="412102" y="92024"/>
                </a:lnTo>
                <a:lnTo>
                  <a:pt x="412102" y="32004"/>
                </a:lnTo>
                <a:lnTo>
                  <a:pt x="420382" y="25869"/>
                </a:lnTo>
                <a:lnTo>
                  <a:pt x="431952" y="25869"/>
                </a:lnTo>
                <a:lnTo>
                  <a:pt x="431952" y="15163"/>
                </a:lnTo>
                <a:close/>
              </a:path>
              <a:path w="852805" h="122554">
                <a:moveTo>
                  <a:pt x="487934" y="37160"/>
                </a:moveTo>
                <a:lnTo>
                  <a:pt x="486130" y="28181"/>
                </a:lnTo>
                <a:lnTo>
                  <a:pt x="483844" y="25019"/>
                </a:lnTo>
                <a:lnTo>
                  <a:pt x="481114" y="21234"/>
                </a:lnTo>
                <a:lnTo>
                  <a:pt x="473468" y="16751"/>
                </a:lnTo>
                <a:lnTo>
                  <a:pt x="463791" y="15163"/>
                </a:lnTo>
                <a:lnTo>
                  <a:pt x="454050" y="16751"/>
                </a:lnTo>
                <a:lnTo>
                  <a:pt x="446405" y="21234"/>
                </a:lnTo>
                <a:lnTo>
                  <a:pt x="441426" y="28181"/>
                </a:lnTo>
                <a:lnTo>
                  <a:pt x="439635" y="37160"/>
                </a:lnTo>
                <a:lnTo>
                  <a:pt x="439635" y="40868"/>
                </a:lnTo>
                <a:lnTo>
                  <a:pt x="451777" y="40868"/>
                </a:lnTo>
                <a:lnTo>
                  <a:pt x="451777" y="29298"/>
                </a:lnTo>
                <a:lnTo>
                  <a:pt x="456780" y="25019"/>
                </a:lnTo>
                <a:lnTo>
                  <a:pt x="470636" y="25019"/>
                </a:lnTo>
                <a:lnTo>
                  <a:pt x="475780" y="29298"/>
                </a:lnTo>
                <a:lnTo>
                  <a:pt x="475780" y="47307"/>
                </a:lnTo>
                <a:lnTo>
                  <a:pt x="475780" y="57150"/>
                </a:lnTo>
                <a:lnTo>
                  <a:pt x="475780" y="79311"/>
                </a:lnTo>
                <a:lnTo>
                  <a:pt x="470065" y="83299"/>
                </a:lnTo>
                <a:lnTo>
                  <a:pt x="455777" y="83299"/>
                </a:lnTo>
                <a:lnTo>
                  <a:pt x="451205" y="79730"/>
                </a:lnTo>
                <a:lnTo>
                  <a:pt x="451205" y="62026"/>
                </a:lnTo>
                <a:lnTo>
                  <a:pt x="455777" y="58318"/>
                </a:lnTo>
                <a:lnTo>
                  <a:pt x="475780" y="57150"/>
                </a:lnTo>
                <a:lnTo>
                  <a:pt x="475780" y="47307"/>
                </a:lnTo>
                <a:lnTo>
                  <a:pt x="439064" y="68580"/>
                </a:lnTo>
                <a:lnTo>
                  <a:pt x="439064" y="74015"/>
                </a:lnTo>
                <a:lnTo>
                  <a:pt x="440474" y="82130"/>
                </a:lnTo>
                <a:lnTo>
                  <a:pt x="444411" y="88150"/>
                </a:lnTo>
                <a:lnTo>
                  <a:pt x="450469" y="91884"/>
                </a:lnTo>
                <a:lnTo>
                  <a:pt x="458216" y="93167"/>
                </a:lnTo>
                <a:lnTo>
                  <a:pt x="465632" y="93167"/>
                </a:lnTo>
                <a:lnTo>
                  <a:pt x="471500" y="89877"/>
                </a:lnTo>
                <a:lnTo>
                  <a:pt x="475780" y="85750"/>
                </a:lnTo>
                <a:lnTo>
                  <a:pt x="475780" y="92024"/>
                </a:lnTo>
                <a:lnTo>
                  <a:pt x="487934" y="92024"/>
                </a:lnTo>
                <a:lnTo>
                  <a:pt x="487934" y="85750"/>
                </a:lnTo>
                <a:lnTo>
                  <a:pt x="487934" y="83299"/>
                </a:lnTo>
                <a:lnTo>
                  <a:pt x="487934" y="57150"/>
                </a:lnTo>
                <a:lnTo>
                  <a:pt x="487934" y="37160"/>
                </a:lnTo>
                <a:close/>
              </a:path>
              <a:path w="852805" h="122554">
                <a:moveTo>
                  <a:pt x="534758" y="16306"/>
                </a:moveTo>
                <a:lnTo>
                  <a:pt x="520052" y="16306"/>
                </a:lnTo>
                <a:lnTo>
                  <a:pt x="520052" y="0"/>
                </a:lnTo>
                <a:lnTo>
                  <a:pt x="507898" y="0"/>
                </a:lnTo>
                <a:lnTo>
                  <a:pt x="507898" y="16306"/>
                </a:lnTo>
                <a:lnTo>
                  <a:pt x="494614" y="16306"/>
                </a:lnTo>
                <a:lnTo>
                  <a:pt x="494614" y="26149"/>
                </a:lnTo>
                <a:lnTo>
                  <a:pt x="507898" y="26149"/>
                </a:lnTo>
                <a:lnTo>
                  <a:pt x="507898" y="74155"/>
                </a:lnTo>
                <a:lnTo>
                  <a:pt x="509447" y="81470"/>
                </a:lnTo>
                <a:lnTo>
                  <a:pt x="513803" y="87109"/>
                </a:lnTo>
                <a:lnTo>
                  <a:pt x="520496" y="90741"/>
                </a:lnTo>
                <a:lnTo>
                  <a:pt x="529056" y="92024"/>
                </a:lnTo>
                <a:lnTo>
                  <a:pt x="534758" y="92024"/>
                </a:lnTo>
                <a:lnTo>
                  <a:pt x="534758" y="82156"/>
                </a:lnTo>
                <a:lnTo>
                  <a:pt x="523760" y="82156"/>
                </a:lnTo>
                <a:lnTo>
                  <a:pt x="520052" y="79159"/>
                </a:lnTo>
                <a:lnTo>
                  <a:pt x="520052" y="26149"/>
                </a:lnTo>
                <a:lnTo>
                  <a:pt x="534758" y="26149"/>
                </a:lnTo>
                <a:lnTo>
                  <a:pt x="534758" y="16306"/>
                </a:lnTo>
                <a:close/>
              </a:path>
              <a:path w="852805" h="122554">
                <a:moveTo>
                  <a:pt x="594601" y="37160"/>
                </a:moveTo>
                <a:lnTo>
                  <a:pt x="592772" y="28181"/>
                </a:lnTo>
                <a:lnTo>
                  <a:pt x="590448" y="25019"/>
                </a:lnTo>
                <a:lnTo>
                  <a:pt x="587667" y="21234"/>
                </a:lnTo>
                <a:lnTo>
                  <a:pt x="582447" y="18224"/>
                </a:lnTo>
                <a:lnTo>
                  <a:pt x="582447" y="29298"/>
                </a:lnTo>
                <a:lnTo>
                  <a:pt x="582447" y="48729"/>
                </a:lnTo>
                <a:lnTo>
                  <a:pt x="557453" y="48729"/>
                </a:lnTo>
                <a:lnTo>
                  <a:pt x="557453" y="29298"/>
                </a:lnTo>
                <a:lnTo>
                  <a:pt x="562597" y="25019"/>
                </a:lnTo>
                <a:lnTo>
                  <a:pt x="577164" y="25019"/>
                </a:lnTo>
                <a:lnTo>
                  <a:pt x="582447" y="29298"/>
                </a:lnTo>
                <a:lnTo>
                  <a:pt x="582447" y="18224"/>
                </a:lnTo>
                <a:lnTo>
                  <a:pt x="579894" y="16751"/>
                </a:lnTo>
                <a:lnTo>
                  <a:pt x="570026" y="15163"/>
                </a:lnTo>
                <a:lnTo>
                  <a:pt x="560057" y="16751"/>
                </a:lnTo>
                <a:lnTo>
                  <a:pt x="552183" y="21234"/>
                </a:lnTo>
                <a:lnTo>
                  <a:pt x="547014" y="28181"/>
                </a:lnTo>
                <a:lnTo>
                  <a:pt x="545160" y="37160"/>
                </a:lnTo>
                <a:lnTo>
                  <a:pt x="545160" y="71170"/>
                </a:lnTo>
                <a:lnTo>
                  <a:pt x="547014" y="80137"/>
                </a:lnTo>
                <a:lnTo>
                  <a:pt x="552183" y="87083"/>
                </a:lnTo>
                <a:lnTo>
                  <a:pt x="560057" y="91567"/>
                </a:lnTo>
                <a:lnTo>
                  <a:pt x="570026" y="93167"/>
                </a:lnTo>
                <a:lnTo>
                  <a:pt x="579894" y="91567"/>
                </a:lnTo>
                <a:lnTo>
                  <a:pt x="587667" y="87083"/>
                </a:lnTo>
                <a:lnTo>
                  <a:pt x="590461" y="83299"/>
                </a:lnTo>
                <a:lnTo>
                  <a:pt x="592772" y="80137"/>
                </a:lnTo>
                <a:lnTo>
                  <a:pt x="594601" y="71170"/>
                </a:lnTo>
                <a:lnTo>
                  <a:pt x="594601" y="68440"/>
                </a:lnTo>
                <a:lnTo>
                  <a:pt x="582447" y="68440"/>
                </a:lnTo>
                <a:lnTo>
                  <a:pt x="582447" y="79032"/>
                </a:lnTo>
                <a:lnTo>
                  <a:pt x="577164" y="83299"/>
                </a:lnTo>
                <a:lnTo>
                  <a:pt x="562597" y="83299"/>
                </a:lnTo>
                <a:lnTo>
                  <a:pt x="557453" y="79032"/>
                </a:lnTo>
                <a:lnTo>
                  <a:pt x="557453" y="58737"/>
                </a:lnTo>
                <a:lnTo>
                  <a:pt x="594601" y="58737"/>
                </a:lnTo>
                <a:lnTo>
                  <a:pt x="594601" y="48729"/>
                </a:lnTo>
                <a:lnTo>
                  <a:pt x="594601" y="37160"/>
                </a:lnTo>
                <a:close/>
              </a:path>
              <a:path w="852805" h="122554">
                <a:moveTo>
                  <a:pt x="655561" y="16306"/>
                </a:moveTo>
                <a:lnTo>
                  <a:pt x="643420" y="16306"/>
                </a:lnTo>
                <a:lnTo>
                  <a:pt x="643420" y="22301"/>
                </a:lnTo>
                <a:lnTo>
                  <a:pt x="643420" y="29019"/>
                </a:lnTo>
                <a:lnTo>
                  <a:pt x="643420" y="79311"/>
                </a:lnTo>
                <a:lnTo>
                  <a:pt x="638124" y="83286"/>
                </a:lnTo>
                <a:lnTo>
                  <a:pt x="623836" y="83286"/>
                </a:lnTo>
                <a:lnTo>
                  <a:pt x="618985" y="78574"/>
                </a:lnTo>
                <a:lnTo>
                  <a:pt x="618985" y="29730"/>
                </a:lnTo>
                <a:lnTo>
                  <a:pt x="623836" y="25006"/>
                </a:lnTo>
                <a:lnTo>
                  <a:pt x="638124" y="25006"/>
                </a:lnTo>
                <a:lnTo>
                  <a:pt x="643420" y="29019"/>
                </a:lnTo>
                <a:lnTo>
                  <a:pt x="643420" y="22301"/>
                </a:lnTo>
                <a:lnTo>
                  <a:pt x="639279" y="18288"/>
                </a:lnTo>
                <a:lnTo>
                  <a:pt x="633691" y="15163"/>
                </a:lnTo>
                <a:lnTo>
                  <a:pt x="626706" y="15163"/>
                </a:lnTo>
                <a:lnTo>
                  <a:pt x="618578" y="16624"/>
                </a:lnTo>
                <a:lnTo>
                  <a:pt x="612254" y="20789"/>
                </a:lnTo>
                <a:lnTo>
                  <a:pt x="608152" y="27266"/>
                </a:lnTo>
                <a:lnTo>
                  <a:pt x="606691" y="35725"/>
                </a:lnTo>
                <a:lnTo>
                  <a:pt x="606742" y="72872"/>
                </a:lnTo>
                <a:lnTo>
                  <a:pt x="608152" y="81051"/>
                </a:lnTo>
                <a:lnTo>
                  <a:pt x="612254" y="87541"/>
                </a:lnTo>
                <a:lnTo>
                  <a:pt x="618578" y="91694"/>
                </a:lnTo>
                <a:lnTo>
                  <a:pt x="626706" y="93167"/>
                </a:lnTo>
                <a:lnTo>
                  <a:pt x="633691" y="93167"/>
                </a:lnTo>
                <a:lnTo>
                  <a:pt x="639279" y="90017"/>
                </a:lnTo>
                <a:lnTo>
                  <a:pt x="643420" y="86169"/>
                </a:lnTo>
                <a:lnTo>
                  <a:pt x="643420" y="107302"/>
                </a:lnTo>
                <a:lnTo>
                  <a:pt x="638416" y="112166"/>
                </a:lnTo>
                <a:lnTo>
                  <a:pt x="624128" y="112166"/>
                </a:lnTo>
                <a:lnTo>
                  <a:pt x="618985" y="107734"/>
                </a:lnTo>
                <a:lnTo>
                  <a:pt x="618985" y="100152"/>
                </a:lnTo>
                <a:lnTo>
                  <a:pt x="606691" y="100152"/>
                </a:lnTo>
                <a:lnTo>
                  <a:pt x="606691" y="101587"/>
                </a:lnTo>
                <a:lnTo>
                  <a:pt x="608647" y="109905"/>
                </a:lnTo>
                <a:lnTo>
                  <a:pt x="613930" y="116357"/>
                </a:lnTo>
                <a:lnTo>
                  <a:pt x="621703" y="120523"/>
                </a:lnTo>
                <a:lnTo>
                  <a:pt x="631126" y="122008"/>
                </a:lnTo>
                <a:lnTo>
                  <a:pt x="640981" y="120332"/>
                </a:lnTo>
                <a:lnTo>
                  <a:pt x="648703" y="115658"/>
                </a:lnTo>
                <a:lnTo>
                  <a:pt x="651179" y="112166"/>
                </a:lnTo>
                <a:lnTo>
                  <a:pt x="653757" y="108521"/>
                </a:lnTo>
                <a:lnTo>
                  <a:pt x="655561" y="99453"/>
                </a:lnTo>
                <a:lnTo>
                  <a:pt x="655561" y="86169"/>
                </a:lnTo>
                <a:lnTo>
                  <a:pt x="655561" y="83286"/>
                </a:lnTo>
                <a:lnTo>
                  <a:pt x="655561" y="25006"/>
                </a:lnTo>
                <a:lnTo>
                  <a:pt x="655561" y="22301"/>
                </a:lnTo>
                <a:lnTo>
                  <a:pt x="655561" y="16306"/>
                </a:lnTo>
                <a:close/>
              </a:path>
              <a:path w="852805" h="122554">
                <a:moveTo>
                  <a:pt x="720242" y="16306"/>
                </a:moveTo>
                <a:lnTo>
                  <a:pt x="708545" y="16306"/>
                </a:lnTo>
                <a:lnTo>
                  <a:pt x="691819" y="73152"/>
                </a:lnTo>
                <a:lnTo>
                  <a:pt x="675817" y="16306"/>
                </a:lnTo>
                <a:lnTo>
                  <a:pt x="664108" y="16306"/>
                </a:lnTo>
                <a:lnTo>
                  <a:pt x="686104" y="92595"/>
                </a:lnTo>
                <a:lnTo>
                  <a:pt x="677964" y="120599"/>
                </a:lnTo>
                <a:lnTo>
                  <a:pt x="689254" y="120599"/>
                </a:lnTo>
                <a:lnTo>
                  <a:pt x="720242" y="16306"/>
                </a:lnTo>
                <a:close/>
              </a:path>
              <a:path w="852805" h="122554">
                <a:moveTo>
                  <a:pt x="733793" y="76149"/>
                </a:moveTo>
                <a:lnTo>
                  <a:pt x="720077" y="76149"/>
                </a:lnTo>
                <a:lnTo>
                  <a:pt x="720077" y="92011"/>
                </a:lnTo>
                <a:lnTo>
                  <a:pt x="733793" y="92011"/>
                </a:lnTo>
                <a:lnTo>
                  <a:pt x="733793" y="76149"/>
                </a:lnTo>
                <a:close/>
              </a:path>
              <a:path w="852805" h="122554">
                <a:moveTo>
                  <a:pt x="794651" y="16306"/>
                </a:moveTo>
                <a:lnTo>
                  <a:pt x="782497" y="16306"/>
                </a:lnTo>
                <a:lnTo>
                  <a:pt x="782497" y="79311"/>
                </a:lnTo>
                <a:lnTo>
                  <a:pt x="777367" y="83286"/>
                </a:lnTo>
                <a:lnTo>
                  <a:pt x="763079" y="83286"/>
                </a:lnTo>
                <a:lnTo>
                  <a:pt x="758075" y="79451"/>
                </a:lnTo>
                <a:lnTo>
                  <a:pt x="758075" y="16306"/>
                </a:lnTo>
                <a:lnTo>
                  <a:pt x="745782" y="16306"/>
                </a:lnTo>
                <a:lnTo>
                  <a:pt x="745782" y="73444"/>
                </a:lnTo>
                <a:lnTo>
                  <a:pt x="747255" y="81775"/>
                </a:lnTo>
                <a:lnTo>
                  <a:pt x="751332" y="87972"/>
                </a:lnTo>
                <a:lnTo>
                  <a:pt x="757529" y="91833"/>
                </a:lnTo>
                <a:lnTo>
                  <a:pt x="765352" y="93167"/>
                </a:lnTo>
                <a:lnTo>
                  <a:pt x="772655" y="93167"/>
                </a:lnTo>
                <a:lnTo>
                  <a:pt x="778357" y="90017"/>
                </a:lnTo>
                <a:lnTo>
                  <a:pt x="782497" y="86017"/>
                </a:lnTo>
                <a:lnTo>
                  <a:pt x="782497" y="92024"/>
                </a:lnTo>
                <a:lnTo>
                  <a:pt x="794651" y="92024"/>
                </a:lnTo>
                <a:lnTo>
                  <a:pt x="794651" y="16306"/>
                </a:lnTo>
                <a:close/>
              </a:path>
              <a:path w="852805" h="122554">
                <a:moveTo>
                  <a:pt x="852614" y="16306"/>
                </a:moveTo>
                <a:lnTo>
                  <a:pt x="807897" y="16306"/>
                </a:lnTo>
                <a:lnTo>
                  <a:pt x="807897" y="26149"/>
                </a:lnTo>
                <a:lnTo>
                  <a:pt x="838327" y="26149"/>
                </a:lnTo>
                <a:lnTo>
                  <a:pt x="807466" y="84162"/>
                </a:lnTo>
                <a:lnTo>
                  <a:pt x="807466" y="92024"/>
                </a:lnTo>
                <a:lnTo>
                  <a:pt x="852474" y="92024"/>
                </a:lnTo>
                <a:lnTo>
                  <a:pt x="852474" y="82156"/>
                </a:lnTo>
                <a:lnTo>
                  <a:pt x="821753" y="82156"/>
                </a:lnTo>
                <a:lnTo>
                  <a:pt x="852614" y="24168"/>
                </a:lnTo>
                <a:lnTo>
                  <a:pt x="852614" y="16306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7" name="object 37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0161" y="8526093"/>
            <a:ext cx="230973" cy="229447"/>
          </a:xfrm>
          <a:prstGeom prst="rect">
            <a:avLst/>
          </a:prstGeom>
        </p:spPr>
      </p:pic>
      <p:sp>
        <p:nvSpPr>
          <p:cNvPr id="38" name="object 38" descr=""/>
          <p:cNvSpPr txBox="1"/>
          <p:nvPr/>
        </p:nvSpPr>
        <p:spPr>
          <a:xfrm>
            <a:off x="7871945" y="608109"/>
            <a:ext cx="2399030" cy="730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">
              <a:lnSpc>
                <a:spcPts val="2760"/>
              </a:lnSpc>
              <a:spcBef>
                <a:spcPts val="130"/>
              </a:spcBef>
            </a:pPr>
            <a:r>
              <a:rPr dirty="0" sz="2450" spc="135" b="1">
                <a:solidFill>
                  <a:srgbClr val="FFFFFF"/>
                </a:solidFill>
                <a:latin typeface="Tahoma"/>
                <a:cs typeface="Tahoma"/>
              </a:rPr>
              <a:t>ЎЗБЕКИСТОН</a:t>
            </a:r>
            <a:endParaRPr sz="2450">
              <a:latin typeface="Tahoma"/>
              <a:cs typeface="Tahoma"/>
            </a:endParaRPr>
          </a:p>
          <a:p>
            <a:pPr marL="12700">
              <a:lnSpc>
                <a:spcPts val="2760"/>
              </a:lnSpc>
            </a:pPr>
            <a:r>
              <a:rPr dirty="0" sz="2450" spc="50">
                <a:solidFill>
                  <a:srgbClr val="FFFFFF"/>
                </a:solidFill>
                <a:latin typeface="Verdana"/>
                <a:cs typeface="Verdana"/>
              </a:rPr>
              <a:t>СТРАТЕГИRСИ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40"/>
              <a:t>2030</a:t>
            </a:r>
          </a:p>
        </p:txBody>
      </p:sp>
      <p:grpSp>
        <p:nvGrpSpPr>
          <p:cNvPr id="40" name="object 40" descr=""/>
          <p:cNvGrpSpPr/>
          <p:nvPr/>
        </p:nvGrpSpPr>
        <p:grpSpPr>
          <a:xfrm>
            <a:off x="395276" y="424852"/>
            <a:ext cx="9991090" cy="1166495"/>
            <a:chOff x="395276" y="424852"/>
            <a:chExt cx="9991090" cy="1166495"/>
          </a:xfrm>
        </p:grpSpPr>
        <p:sp>
          <p:nvSpPr>
            <p:cNvPr id="41" name="object 41" descr=""/>
            <p:cNvSpPr/>
            <p:nvPr/>
          </p:nvSpPr>
          <p:spPr>
            <a:xfrm>
              <a:off x="10365803" y="714324"/>
              <a:ext cx="20320" cy="551815"/>
            </a:xfrm>
            <a:custGeom>
              <a:avLst/>
              <a:gdLst/>
              <a:ahLst/>
              <a:cxnLst/>
              <a:rect l="l" t="t" r="r" b="b"/>
              <a:pathLst>
                <a:path w="20320" h="551815">
                  <a:moveTo>
                    <a:pt x="20078" y="0"/>
                  </a:moveTo>
                  <a:lnTo>
                    <a:pt x="0" y="0"/>
                  </a:lnTo>
                  <a:lnTo>
                    <a:pt x="0" y="551497"/>
                  </a:lnTo>
                  <a:lnTo>
                    <a:pt x="20078" y="551497"/>
                  </a:lnTo>
                  <a:lnTo>
                    <a:pt x="20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50465" y="424852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411340" y="0"/>
                  </a:moveTo>
                  <a:lnTo>
                    <a:pt x="363369" y="2766"/>
                  </a:lnTo>
                  <a:lnTo>
                    <a:pt x="317023" y="10861"/>
                  </a:lnTo>
                  <a:lnTo>
                    <a:pt x="272611" y="23975"/>
                  </a:lnTo>
                  <a:lnTo>
                    <a:pt x="230442" y="41800"/>
                  </a:lnTo>
                  <a:lnTo>
                    <a:pt x="190825" y="64027"/>
                  </a:lnTo>
                  <a:lnTo>
                    <a:pt x="154067" y="90347"/>
                  </a:lnTo>
                  <a:lnTo>
                    <a:pt x="120478" y="120453"/>
                  </a:lnTo>
                  <a:lnTo>
                    <a:pt x="90366" y="154035"/>
                  </a:lnTo>
                  <a:lnTo>
                    <a:pt x="64040" y="190784"/>
                  </a:lnTo>
                  <a:lnTo>
                    <a:pt x="41808" y="230393"/>
                  </a:lnTo>
                  <a:lnTo>
                    <a:pt x="23980" y="272553"/>
                  </a:lnTo>
                  <a:lnTo>
                    <a:pt x="10863" y="316955"/>
                  </a:lnTo>
                  <a:lnTo>
                    <a:pt x="2767" y="363290"/>
                  </a:lnTo>
                  <a:lnTo>
                    <a:pt x="0" y="411251"/>
                  </a:lnTo>
                  <a:lnTo>
                    <a:pt x="2767" y="459211"/>
                  </a:lnTo>
                  <a:lnTo>
                    <a:pt x="10863" y="505547"/>
                  </a:lnTo>
                  <a:lnTo>
                    <a:pt x="23980" y="549949"/>
                  </a:lnTo>
                  <a:lnTo>
                    <a:pt x="41808" y="592108"/>
                  </a:lnTo>
                  <a:lnTo>
                    <a:pt x="64040" y="631717"/>
                  </a:lnTo>
                  <a:lnTo>
                    <a:pt x="90366" y="668467"/>
                  </a:lnTo>
                  <a:lnTo>
                    <a:pt x="120478" y="702049"/>
                  </a:lnTo>
                  <a:lnTo>
                    <a:pt x="154067" y="732155"/>
                  </a:lnTo>
                  <a:lnTo>
                    <a:pt x="190825" y="758475"/>
                  </a:lnTo>
                  <a:lnTo>
                    <a:pt x="230442" y="780702"/>
                  </a:lnTo>
                  <a:lnTo>
                    <a:pt x="272611" y="798527"/>
                  </a:lnTo>
                  <a:lnTo>
                    <a:pt x="317023" y="811641"/>
                  </a:lnTo>
                  <a:lnTo>
                    <a:pt x="363369" y="819735"/>
                  </a:lnTo>
                  <a:lnTo>
                    <a:pt x="411340" y="822502"/>
                  </a:lnTo>
                  <a:lnTo>
                    <a:pt x="459313" y="819735"/>
                  </a:lnTo>
                  <a:lnTo>
                    <a:pt x="505661" y="811641"/>
                  </a:lnTo>
                  <a:lnTo>
                    <a:pt x="550073" y="798527"/>
                  </a:lnTo>
                  <a:lnTo>
                    <a:pt x="592243" y="780702"/>
                  </a:lnTo>
                  <a:lnTo>
                    <a:pt x="631860" y="758475"/>
                  </a:lnTo>
                  <a:lnTo>
                    <a:pt x="668618" y="732155"/>
                  </a:lnTo>
                  <a:lnTo>
                    <a:pt x="702206" y="702049"/>
                  </a:lnTo>
                  <a:lnTo>
                    <a:pt x="732317" y="668467"/>
                  </a:lnTo>
                  <a:lnTo>
                    <a:pt x="758643" y="631717"/>
                  </a:lnTo>
                  <a:lnTo>
                    <a:pt x="780873" y="592108"/>
                  </a:lnTo>
                  <a:lnTo>
                    <a:pt x="798701" y="549949"/>
                  </a:lnTo>
                  <a:lnTo>
                    <a:pt x="811817" y="505547"/>
                  </a:lnTo>
                  <a:lnTo>
                    <a:pt x="819913" y="459211"/>
                  </a:lnTo>
                  <a:lnTo>
                    <a:pt x="822680" y="411251"/>
                  </a:lnTo>
                  <a:lnTo>
                    <a:pt x="819913" y="363290"/>
                  </a:lnTo>
                  <a:lnTo>
                    <a:pt x="811817" y="316955"/>
                  </a:lnTo>
                  <a:lnTo>
                    <a:pt x="798701" y="272553"/>
                  </a:lnTo>
                  <a:lnTo>
                    <a:pt x="780873" y="230393"/>
                  </a:lnTo>
                  <a:lnTo>
                    <a:pt x="758643" y="190784"/>
                  </a:lnTo>
                  <a:lnTo>
                    <a:pt x="732317" y="154035"/>
                  </a:lnTo>
                  <a:lnTo>
                    <a:pt x="702206" y="120453"/>
                  </a:lnTo>
                  <a:lnTo>
                    <a:pt x="668618" y="90347"/>
                  </a:lnTo>
                  <a:lnTo>
                    <a:pt x="631860" y="64027"/>
                  </a:lnTo>
                  <a:lnTo>
                    <a:pt x="592243" y="41800"/>
                  </a:lnTo>
                  <a:lnTo>
                    <a:pt x="550073" y="23975"/>
                  </a:lnTo>
                  <a:lnTo>
                    <a:pt x="505661" y="10861"/>
                  </a:lnTo>
                  <a:lnTo>
                    <a:pt x="459313" y="2766"/>
                  </a:lnTo>
                  <a:lnTo>
                    <a:pt x="41134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52846" y="42722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80">
                  <a:moveTo>
                    <a:pt x="408724" y="0"/>
                  </a:moveTo>
                  <a:lnTo>
                    <a:pt x="361058" y="2749"/>
                  </a:lnTo>
                  <a:lnTo>
                    <a:pt x="315008" y="10792"/>
                  </a:lnTo>
                  <a:lnTo>
                    <a:pt x="270879" y="23823"/>
                  </a:lnTo>
                  <a:lnTo>
                    <a:pt x="228978" y="41534"/>
                  </a:lnTo>
                  <a:lnTo>
                    <a:pt x="189612" y="63620"/>
                  </a:lnTo>
                  <a:lnTo>
                    <a:pt x="153088" y="89773"/>
                  </a:lnTo>
                  <a:lnTo>
                    <a:pt x="119713" y="119687"/>
                  </a:lnTo>
                  <a:lnTo>
                    <a:pt x="89792" y="153056"/>
                  </a:lnTo>
                  <a:lnTo>
                    <a:pt x="63633" y="189572"/>
                  </a:lnTo>
                  <a:lnTo>
                    <a:pt x="41543" y="228929"/>
                  </a:lnTo>
                  <a:lnTo>
                    <a:pt x="23828" y="270820"/>
                  </a:lnTo>
                  <a:lnTo>
                    <a:pt x="10794" y="314940"/>
                  </a:lnTo>
                  <a:lnTo>
                    <a:pt x="2749" y="360980"/>
                  </a:lnTo>
                  <a:lnTo>
                    <a:pt x="0" y="408635"/>
                  </a:lnTo>
                  <a:lnTo>
                    <a:pt x="2749" y="456289"/>
                  </a:lnTo>
                  <a:lnTo>
                    <a:pt x="10794" y="502330"/>
                  </a:lnTo>
                  <a:lnTo>
                    <a:pt x="23828" y="546449"/>
                  </a:lnTo>
                  <a:lnTo>
                    <a:pt x="41543" y="588340"/>
                  </a:lnTo>
                  <a:lnTo>
                    <a:pt x="63633" y="627697"/>
                  </a:lnTo>
                  <a:lnTo>
                    <a:pt x="89792" y="664213"/>
                  </a:lnTo>
                  <a:lnTo>
                    <a:pt x="119713" y="697582"/>
                  </a:lnTo>
                  <a:lnTo>
                    <a:pt x="153088" y="727496"/>
                  </a:lnTo>
                  <a:lnTo>
                    <a:pt x="189612" y="753649"/>
                  </a:lnTo>
                  <a:lnTo>
                    <a:pt x="228978" y="775735"/>
                  </a:lnTo>
                  <a:lnTo>
                    <a:pt x="270879" y="793447"/>
                  </a:lnTo>
                  <a:lnTo>
                    <a:pt x="315008" y="806477"/>
                  </a:lnTo>
                  <a:lnTo>
                    <a:pt x="361058" y="814521"/>
                  </a:lnTo>
                  <a:lnTo>
                    <a:pt x="408724" y="817270"/>
                  </a:lnTo>
                  <a:lnTo>
                    <a:pt x="456389" y="814521"/>
                  </a:lnTo>
                  <a:lnTo>
                    <a:pt x="502440" y="806477"/>
                  </a:lnTo>
                  <a:lnTo>
                    <a:pt x="546570" y="793447"/>
                  </a:lnTo>
                  <a:lnTo>
                    <a:pt x="588472" y="775735"/>
                  </a:lnTo>
                  <a:lnTo>
                    <a:pt x="627838" y="753649"/>
                  </a:lnTo>
                  <a:lnTo>
                    <a:pt x="664364" y="727496"/>
                  </a:lnTo>
                  <a:lnTo>
                    <a:pt x="697741" y="697582"/>
                  </a:lnTo>
                  <a:lnTo>
                    <a:pt x="727663" y="664213"/>
                  </a:lnTo>
                  <a:lnTo>
                    <a:pt x="753823" y="627697"/>
                  </a:lnTo>
                  <a:lnTo>
                    <a:pt x="775914" y="588340"/>
                  </a:lnTo>
                  <a:lnTo>
                    <a:pt x="793631" y="546449"/>
                  </a:lnTo>
                  <a:lnTo>
                    <a:pt x="806665" y="502330"/>
                  </a:lnTo>
                  <a:lnTo>
                    <a:pt x="814710" y="456289"/>
                  </a:lnTo>
                  <a:lnTo>
                    <a:pt x="817460" y="408635"/>
                  </a:lnTo>
                  <a:lnTo>
                    <a:pt x="814710" y="360980"/>
                  </a:lnTo>
                  <a:lnTo>
                    <a:pt x="806665" y="314940"/>
                  </a:lnTo>
                  <a:lnTo>
                    <a:pt x="793631" y="270820"/>
                  </a:lnTo>
                  <a:lnTo>
                    <a:pt x="775914" y="228929"/>
                  </a:lnTo>
                  <a:lnTo>
                    <a:pt x="753823" y="189572"/>
                  </a:lnTo>
                  <a:lnTo>
                    <a:pt x="727663" y="153056"/>
                  </a:lnTo>
                  <a:lnTo>
                    <a:pt x="697741" y="119687"/>
                  </a:lnTo>
                  <a:lnTo>
                    <a:pt x="664364" y="89773"/>
                  </a:lnTo>
                  <a:lnTo>
                    <a:pt x="627838" y="63620"/>
                  </a:lnTo>
                  <a:lnTo>
                    <a:pt x="588472" y="41534"/>
                  </a:lnTo>
                  <a:lnTo>
                    <a:pt x="546570" y="23823"/>
                  </a:lnTo>
                  <a:lnTo>
                    <a:pt x="502440" y="10792"/>
                  </a:lnTo>
                  <a:lnTo>
                    <a:pt x="456389" y="2749"/>
                  </a:lnTo>
                  <a:lnTo>
                    <a:pt x="408724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7305" y="458317"/>
              <a:ext cx="481596" cy="59422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1283411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381" y="3530"/>
                  </a:lnTo>
                  <a:lnTo>
                    <a:pt x="2159" y="7112"/>
                  </a:lnTo>
                  <a:lnTo>
                    <a:pt x="5549" y="17513"/>
                  </a:lnTo>
                  <a:lnTo>
                    <a:pt x="7416" y="24841"/>
                  </a:lnTo>
                  <a:lnTo>
                    <a:pt x="9931" y="31750"/>
                  </a:lnTo>
                  <a:lnTo>
                    <a:pt x="16128" y="50964"/>
                  </a:lnTo>
                  <a:lnTo>
                    <a:pt x="47523" y="131597"/>
                  </a:lnTo>
                  <a:lnTo>
                    <a:pt x="70070" y="180496"/>
                  </a:lnTo>
                  <a:lnTo>
                    <a:pt x="92375" y="224486"/>
                  </a:lnTo>
                  <a:lnTo>
                    <a:pt x="99745" y="237261"/>
                  </a:lnTo>
                  <a:lnTo>
                    <a:pt x="101168" y="241211"/>
                  </a:lnTo>
                  <a:lnTo>
                    <a:pt x="120053" y="273634"/>
                  </a:lnTo>
                  <a:lnTo>
                    <a:pt x="147218" y="316661"/>
                  </a:lnTo>
                  <a:lnTo>
                    <a:pt x="165074" y="341668"/>
                  </a:lnTo>
                  <a:lnTo>
                    <a:pt x="167068" y="343789"/>
                  </a:lnTo>
                  <a:lnTo>
                    <a:pt x="168465" y="346176"/>
                  </a:lnTo>
                  <a:lnTo>
                    <a:pt x="174180" y="346646"/>
                  </a:lnTo>
                  <a:lnTo>
                    <a:pt x="180873" y="348068"/>
                  </a:lnTo>
                  <a:lnTo>
                    <a:pt x="184835" y="347865"/>
                  </a:lnTo>
                  <a:lnTo>
                    <a:pt x="188506" y="348665"/>
                  </a:lnTo>
                  <a:lnTo>
                    <a:pt x="194170" y="349186"/>
                  </a:lnTo>
                  <a:lnTo>
                    <a:pt x="209956" y="351497"/>
                  </a:lnTo>
                  <a:lnTo>
                    <a:pt x="220243" y="352742"/>
                  </a:lnTo>
                  <a:lnTo>
                    <a:pt x="228443" y="354252"/>
                  </a:lnTo>
                  <a:lnTo>
                    <a:pt x="245110" y="356510"/>
                  </a:lnTo>
                  <a:lnTo>
                    <a:pt x="253225" y="358063"/>
                  </a:lnTo>
                  <a:lnTo>
                    <a:pt x="259613" y="358940"/>
                  </a:lnTo>
                  <a:lnTo>
                    <a:pt x="265963" y="360502"/>
                  </a:lnTo>
                  <a:lnTo>
                    <a:pt x="272999" y="361251"/>
                  </a:lnTo>
                  <a:lnTo>
                    <a:pt x="282003" y="363601"/>
                  </a:lnTo>
                  <a:lnTo>
                    <a:pt x="286702" y="363626"/>
                  </a:lnTo>
                  <a:lnTo>
                    <a:pt x="289052" y="364972"/>
                  </a:lnTo>
                  <a:lnTo>
                    <a:pt x="289585" y="364972"/>
                  </a:lnTo>
                  <a:lnTo>
                    <a:pt x="289585" y="364807"/>
                  </a:lnTo>
                  <a:lnTo>
                    <a:pt x="287020" y="363804"/>
                  </a:lnTo>
                  <a:lnTo>
                    <a:pt x="284810" y="361073"/>
                  </a:lnTo>
                  <a:lnTo>
                    <a:pt x="277482" y="355638"/>
                  </a:lnTo>
                  <a:lnTo>
                    <a:pt x="272694" y="351409"/>
                  </a:lnTo>
                  <a:lnTo>
                    <a:pt x="267589" y="347599"/>
                  </a:lnTo>
                  <a:lnTo>
                    <a:pt x="259333" y="340984"/>
                  </a:lnTo>
                  <a:lnTo>
                    <a:pt x="243480" y="327123"/>
                  </a:lnTo>
                  <a:lnTo>
                    <a:pt x="231787" y="317754"/>
                  </a:lnTo>
                  <a:lnTo>
                    <a:pt x="228942" y="314159"/>
                  </a:lnTo>
                  <a:lnTo>
                    <a:pt x="225386" y="311416"/>
                  </a:lnTo>
                  <a:lnTo>
                    <a:pt x="221132" y="307162"/>
                  </a:lnTo>
                  <a:lnTo>
                    <a:pt x="215531" y="302374"/>
                  </a:lnTo>
                  <a:lnTo>
                    <a:pt x="209067" y="295630"/>
                  </a:lnTo>
                  <a:lnTo>
                    <a:pt x="204139" y="291858"/>
                  </a:lnTo>
                  <a:lnTo>
                    <a:pt x="199961" y="286880"/>
                  </a:lnTo>
                  <a:lnTo>
                    <a:pt x="191223" y="278142"/>
                  </a:lnTo>
                  <a:lnTo>
                    <a:pt x="186245" y="273951"/>
                  </a:lnTo>
                  <a:lnTo>
                    <a:pt x="179832" y="265607"/>
                  </a:lnTo>
                  <a:lnTo>
                    <a:pt x="175882" y="263055"/>
                  </a:lnTo>
                  <a:lnTo>
                    <a:pt x="168239" y="253700"/>
                  </a:lnTo>
                  <a:lnTo>
                    <a:pt x="157530" y="242370"/>
                  </a:lnTo>
                  <a:lnTo>
                    <a:pt x="152501" y="236410"/>
                  </a:lnTo>
                  <a:lnTo>
                    <a:pt x="148590" y="231292"/>
                  </a:lnTo>
                  <a:lnTo>
                    <a:pt x="143459" y="226974"/>
                  </a:lnTo>
                  <a:lnTo>
                    <a:pt x="131513" y="211721"/>
                  </a:lnTo>
                  <a:lnTo>
                    <a:pt x="115039" y="191679"/>
                  </a:lnTo>
                  <a:lnTo>
                    <a:pt x="107111" y="181432"/>
                  </a:lnTo>
                  <a:lnTo>
                    <a:pt x="74371" y="135915"/>
                  </a:lnTo>
                  <a:lnTo>
                    <a:pt x="45046" y="88849"/>
                  </a:lnTo>
                  <a:lnTo>
                    <a:pt x="29997" y="62382"/>
                  </a:lnTo>
                  <a:lnTo>
                    <a:pt x="29044" y="59270"/>
                  </a:lnTo>
                  <a:lnTo>
                    <a:pt x="23583" y="50114"/>
                  </a:lnTo>
                  <a:lnTo>
                    <a:pt x="20269" y="43599"/>
                  </a:lnTo>
                  <a:lnTo>
                    <a:pt x="17373" y="36880"/>
                  </a:lnTo>
                  <a:lnTo>
                    <a:pt x="12230" y="26962"/>
                  </a:lnTo>
                  <a:lnTo>
                    <a:pt x="9563" y="20878"/>
                  </a:lnTo>
                  <a:lnTo>
                    <a:pt x="6692" y="14986"/>
                  </a:lnTo>
                  <a:lnTo>
                    <a:pt x="2895" y="6350"/>
                  </a:lnTo>
                  <a:lnTo>
                    <a:pt x="1739" y="2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283411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39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30" y="26962"/>
                  </a:lnTo>
                  <a:lnTo>
                    <a:pt x="17373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29997" y="62382"/>
                  </a:lnTo>
                  <a:lnTo>
                    <a:pt x="31737" y="65265"/>
                  </a:lnTo>
                  <a:lnTo>
                    <a:pt x="35111" y="71118"/>
                  </a:lnTo>
                  <a:lnTo>
                    <a:pt x="38368" y="77057"/>
                  </a:lnTo>
                  <a:lnTo>
                    <a:pt x="41636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48" y="147015"/>
                  </a:lnTo>
                  <a:lnTo>
                    <a:pt x="107111" y="181432"/>
                  </a:lnTo>
                  <a:lnTo>
                    <a:pt x="131513" y="211721"/>
                  </a:lnTo>
                  <a:lnTo>
                    <a:pt x="139547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32" y="265607"/>
                  </a:lnTo>
                  <a:lnTo>
                    <a:pt x="182460" y="269036"/>
                  </a:lnTo>
                  <a:lnTo>
                    <a:pt x="186245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39" y="291858"/>
                  </a:lnTo>
                  <a:lnTo>
                    <a:pt x="209067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03" y="363601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1" y="355374"/>
                  </a:lnTo>
                  <a:lnTo>
                    <a:pt x="228443" y="354252"/>
                  </a:lnTo>
                  <a:lnTo>
                    <a:pt x="220243" y="352742"/>
                  </a:lnTo>
                  <a:lnTo>
                    <a:pt x="209956" y="351497"/>
                  </a:lnTo>
                  <a:lnTo>
                    <a:pt x="194170" y="349186"/>
                  </a:lnTo>
                  <a:lnTo>
                    <a:pt x="188506" y="348665"/>
                  </a:lnTo>
                  <a:lnTo>
                    <a:pt x="184835" y="347865"/>
                  </a:lnTo>
                  <a:lnTo>
                    <a:pt x="180873" y="348068"/>
                  </a:lnTo>
                  <a:lnTo>
                    <a:pt x="176987" y="347243"/>
                  </a:lnTo>
                  <a:lnTo>
                    <a:pt x="174180" y="346646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74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14" y="308406"/>
                  </a:lnTo>
                  <a:lnTo>
                    <a:pt x="136703" y="299767"/>
                  </a:lnTo>
                  <a:lnTo>
                    <a:pt x="131100" y="291101"/>
                  </a:lnTo>
                  <a:lnTo>
                    <a:pt x="125514" y="282394"/>
                  </a:lnTo>
                  <a:lnTo>
                    <a:pt x="120053" y="273634"/>
                  </a:lnTo>
                  <a:lnTo>
                    <a:pt x="115806" y="266471"/>
                  </a:lnTo>
                  <a:lnTo>
                    <a:pt x="111683" y="259256"/>
                  </a:lnTo>
                  <a:lnTo>
                    <a:pt x="107580" y="252047"/>
                  </a:lnTo>
                  <a:lnTo>
                    <a:pt x="103390" y="244906"/>
                  </a:lnTo>
                  <a:lnTo>
                    <a:pt x="101168" y="241211"/>
                  </a:lnTo>
                  <a:lnTo>
                    <a:pt x="99745" y="237261"/>
                  </a:lnTo>
                  <a:lnTo>
                    <a:pt x="97536" y="233565"/>
                  </a:lnTo>
                  <a:lnTo>
                    <a:pt x="92375" y="224486"/>
                  </a:lnTo>
                  <a:lnTo>
                    <a:pt x="87539" y="215212"/>
                  </a:lnTo>
                  <a:lnTo>
                    <a:pt x="82825" y="205803"/>
                  </a:lnTo>
                  <a:lnTo>
                    <a:pt x="78028" y="196316"/>
                  </a:lnTo>
                  <a:lnTo>
                    <a:pt x="54831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18" y="86411"/>
                  </a:lnTo>
                  <a:lnTo>
                    <a:pt x="25804" y="76704"/>
                  </a:lnTo>
                  <a:lnTo>
                    <a:pt x="22188" y="66955"/>
                  </a:lnTo>
                  <a:lnTo>
                    <a:pt x="18440" y="57289"/>
                  </a:lnTo>
                  <a:lnTo>
                    <a:pt x="16128" y="50964"/>
                  </a:lnTo>
                  <a:lnTo>
                    <a:pt x="14090" y="44581"/>
                  </a:lnTo>
                  <a:lnTo>
                    <a:pt x="12100" y="38167"/>
                  </a:lnTo>
                  <a:lnTo>
                    <a:pt x="9931" y="31750"/>
                  </a:lnTo>
                  <a:lnTo>
                    <a:pt x="7416" y="24841"/>
                  </a:lnTo>
                  <a:lnTo>
                    <a:pt x="5549" y="17513"/>
                  </a:lnTo>
                  <a:lnTo>
                    <a:pt x="3200" y="10299"/>
                  </a:lnTo>
                  <a:lnTo>
                    <a:pt x="2159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283411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39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30" y="26962"/>
                  </a:lnTo>
                  <a:lnTo>
                    <a:pt x="17373" y="36880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29997" y="62382"/>
                  </a:lnTo>
                  <a:lnTo>
                    <a:pt x="31737" y="65265"/>
                  </a:lnTo>
                  <a:lnTo>
                    <a:pt x="35111" y="71118"/>
                  </a:lnTo>
                  <a:lnTo>
                    <a:pt x="38368" y="77057"/>
                  </a:lnTo>
                  <a:lnTo>
                    <a:pt x="41636" y="82996"/>
                  </a:lnTo>
                  <a:lnTo>
                    <a:pt x="64286" y="119897"/>
                  </a:lnTo>
                  <a:lnTo>
                    <a:pt x="78574" y="141503"/>
                  </a:lnTo>
                  <a:lnTo>
                    <a:pt x="82448" y="147015"/>
                  </a:lnTo>
                  <a:lnTo>
                    <a:pt x="107111" y="181432"/>
                  </a:lnTo>
                  <a:lnTo>
                    <a:pt x="131513" y="211721"/>
                  </a:lnTo>
                  <a:lnTo>
                    <a:pt x="139547" y="221869"/>
                  </a:lnTo>
                  <a:lnTo>
                    <a:pt x="143459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82" y="263055"/>
                  </a:lnTo>
                  <a:lnTo>
                    <a:pt x="179832" y="265607"/>
                  </a:lnTo>
                  <a:lnTo>
                    <a:pt x="182460" y="269036"/>
                  </a:lnTo>
                  <a:lnTo>
                    <a:pt x="186245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39" y="291858"/>
                  </a:lnTo>
                  <a:lnTo>
                    <a:pt x="209067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694" y="351409"/>
                  </a:lnTo>
                  <a:lnTo>
                    <a:pt x="277482" y="355638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03" y="363601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1" y="355374"/>
                  </a:lnTo>
                  <a:lnTo>
                    <a:pt x="228443" y="354252"/>
                  </a:lnTo>
                  <a:lnTo>
                    <a:pt x="220243" y="352742"/>
                  </a:lnTo>
                  <a:lnTo>
                    <a:pt x="209956" y="351497"/>
                  </a:lnTo>
                  <a:lnTo>
                    <a:pt x="194170" y="349186"/>
                  </a:lnTo>
                  <a:lnTo>
                    <a:pt x="188506" y="348665"/>
                  </a:lnTo>
                  <a:lnTo>
                    <a:pt x="184835" y="347865"/>
                  </a:lnTo>
                  <a:lnTo>
                    <a:pt x="180873" y="348068"/>
                  </a:lnTo>
                  <a:lnTo>
                    <a:pt x="176987" y="347243"/>
                  </a:lnTo>
                  <a:lnTo>
                    <a:pt x="174180" y="346646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74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14" y="308406"/>
                  </a:lnTo>
                  <a:lnTo>
                    <a:pt x="136703" y="299767"/>
                  </a:lnTo>
                  <a:lnTo>
                    <a:pt x="131100" y="291101"/>
                  </a:lnTo>
                  <a:lnTo>
                    <a:pt x="125514" y="282394"/>
                  </a:lnTo>
                  <a:lnTo>
                    <a:pt x="120053" y="273634"/>
                  </a:lnTo>
                  <a:lnTo>
                    <a:pt x="115806" y="266471"/>
                  </a:lnTo>
                  <a:lnTo>
                    <a:pt x="111683" y="259256"/>
                  </a:lnTo>
                  <a:lnTo>
                    <a:pt x="107580" y="252047"/>
                  </a:lnTo>
                  <a:lnTo>
                    <a:pt x="103390" y="244906"/>
                  </a:lnTo>
                  <a:lnTo>
                    <a:pt x="101168" y="241211"/>
                  </a:lnTo>
                  <a:lnTo>
                    <a:pt x="99745" y="237261"/>
                  </a:lnTo>
                  <a:lnTo>
                    <a:pt x="97536" y="233565"/>
                  </a:lnTo>
                  <a:lnTo>
                    <a:pt x="92375" y="224486"/>
                  </a:lnTo>
                  <a:lnTo>
                    <a:pt x="87539" y="215212"/>
                  </a:lnTo>
                  <a:lnTo>
                    <a:pt x="82825" y="205803"/>
                  </a:lnTo>
                  <a:lnTo>
                    <a:pt x="78028" y="196316"/>
                  </a:lnTo>
                  <a:lnTo>
                    <a:pt x="54831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18" y="86411"/>
                  </a:lnTo>
                  <a:lnTo>
                    <a:pt x="25804" y="76704"/>
                  </a:lnTo>
                  <a:lnTo>
                    <a:pt x="22188" y="66955"/>
                  </a:lnTo>
                  <a:lnTo>
                    <a:pt x="18440" y="57289"/>
                  </a:lnTo>
                  <a:lnTo>
                    <a:pt x="16128" y="50964"/>
                  </a:lnTo>
                  <a:lnTo>
                    <a:pt x="14090" y="44581"/>
                  </a:lnTo>
                  <a:lnTo>
                    <a:pt x="12100" y="38167"/>
                  </a:lnTo>
                  <a:lnTo>
                    <a:pt x="9931" y="31750"/>
                  </a:lnTo>
                  <a:lnTo>
                    <a:pt x="7416" y="24841"/>
                  </a:lnTo>
                  <a:lnTo>
                    <a:pt x="5549" y="17513"/>
                  </a:lnTo>
                  <a:lnTo>
                    <a:pt x="3200" y="10299"/>
                  </a:lnTo>
                  <a:lnTo>
                    <a:pt x="2159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5276" y="1326141"/>
              <a:ext cx="1752587" cy="109766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001153" y="1503235"/>
              <a:ext cx="537210" cy="88265"/>
            </a:xfrm>
            <a:custGeom>
              <a:avLst/>
              <a:gdLst/>
              <a:ahLst/>
              <a:cxnLst/>
              <a:rect l="l" t="t" r="r" b="b"/>
              <a:pathLst>
                <a:path w="537210" h="88265">
                  <a:moveTo>
                    <a:pt x="536981" y="355"/>
                  </a:moveTo>
                  <a:lnTo>
                    <a:pt x="518413" y="355"/>
                  </a:lnTo>
                  <a:lnTo>
                    <a:pt x="518413" y="87909"/>
                  </a:lnTo>
                  <a:lnTo>
                    <a:pt x="536981" y="87909"/>
                  </a:lnTo>
                  <a:lnTo>
                    <a:pt x="536981" y="355"/>
                  </a:lnTo>
                  <a:close/>
                </a:path>
                <a:path w="537210" h="88265">
                  <a:moveTo>
                    <a:pt x="503313" y="355"/>
                  </a:moveTo>
                  <a:lnTo>
                    <a:pt x="440423" y="355"/>
                  </a:lnTo>
                  <a:lnTo>
                    <a:pt x="440423" y="15684"/>
                  </a:lnTo>
                  <a:lnTo>
                    <a:pt x="481279" y="15684"/>
                  </a:lnTo>
                  <a:lnTo>
                    <a:pt x="439280" y="75869"/>
                  </a:lnTo>
                  <a:lnTo>
                    <a:pt x="439280" y="87909"/>
                  </a:lnTo>
                  <a:lnTo>
                    <a:pt x="504444" y="87909"/>
                  </a:lnTo>
                  <a:lnTo>
                    <a:pt x="504444" y="72580"/>
                  </a:lnTo>
                  <a:lnTo>
                    <a:pt x="461391" y="72580"/>
                  </a:lnTo>
                  <a:lnTo>
                    <a:pt x="503313" y="12331"/>
                  </a:lnTo>
                  <a:lnTo>
                    <a:pt x="503313" y="355"/>
                  </a:lnTo>
                  <a:close/>
                </a:path>
                <a:path w="537210" h="88265">
                  <a:moveTo>
                    <a:pt x="299847" y="355"/>
                  </a:moveTo>
                  <a:lnTo>
                    <a:pt x="281279" y="355"/>
                  </a:lnTo>
                  <a:lnTo>
                    <a:pt x="281279" y="87909"/>
                  </a:lnTo>
                  <a:lnTo>
                    <a:pt x="299847" y="87909"/>
                  </a:lnTo>
                  <a:lnTo>
                    <a:pt x="299847" y="56642"/>
                  </a:lnTo>
                  <a:lnTo>
                    <a:pt x="307695" y="51015"/>
                  </a:lnTo>
                  <a:lnTo>
                    <a:pt x="328442" y="51015"/>
                  </a:lnTo>
                  <a:lnTo>
                    <a:pt x="321762" y="40424"/>
                  </a:lnTo>
                  <a:lnTo>
                    <a:pt x="299847" y="40424"/>
                  </a:lnTo>
                  <a:lnTo>
                    <a:pt x="299847" y="355"/>
                  </a:lnTo>
                  <a:close/>
                </a:path>
                <a:path w="537210" h="88265">
                  <a:moveTo>
                    <a:pt x="328442" y="51015"/>
                  </a:moveTo>
                  <a:lnTo>
                    <a:pt x="307695" y="51015"/>
                  </a:lnTo>
                  <a:lnTo>
                    <a:pt x="330644" y="87909"/>
                  </a:lnTo>
                  <a:lnTo>
                    <a:pt x="351713" y="87909"/>
                  </a:lnTo>
                  <a:lnTo>
                    <a:pt x="328442" y="51015"/>
                  </a:lnTo>
                  <a:close/>
                </a:path>
                <a:path w="537210" h="88265">
                  <a:moveTo>
                    <a:pt x="405320" y="0"/>
                  </a:moveTo>
                  <a:lnTo>
                    <a:pt x="382625" y="0"/>
                  </a:lnTo>
                  <a:lnTo>
                    <a:pt x="351713" y="87909"/>
                  </a:lnTo>
                  <a:lnTo>
                    <a:pt x="371728" y="87909"/>
                  </a:lnTo>
                  <a:lnTo>
                    <a:pt x="378066" y="67068"/>
                  </a:lnTo>
                  <a:lnTo>
                    <a:pt x="429000" y="67068"/>
                  </a:lnTo>
                  <a:lnTo>
                    <a:pt x="423503" y="51498"/>
                  </a:lnTo>
                  <a:lnTo>
                    <a:pt x="382739" y="51498"/>
                  </a:lnTo>
                  <a:lnTo>
                    <a:pt x="386949" y="37792"/>
                  </a:lnTo>
                  <a:lnTo>
                    <a:pt x="390242" y="26904"/>
                  </a:lnTo>
                  <a:lnTo>
                    <a:pt x="392616" y="18837"/>
                  </a:lnTo>
                  <a:lnTo>
                    <a:pt x="394068" y="13589"/>
                  </a:lnTo>
                  <a:lnTo>
                    <a:pt x="410118" y="13589"/>
                  </a:lnTo>
                  <a:lnTo>
                    <a:pt x="405446" y="355"/>
                  </a:lnTo>
                  <a:lnTo>
                    <a:pt x="405320" y="0"/>
                  </a:lnTo>
                  <a:close/>
                </a:path>
                <a:path w="537210" h="88265">
                  <a:moveTo>
                    <a:pt x="429000" y="67068"/>
                  </a:moveTo>
                  <a:lnTo>
                    <a:pt x="410006" y="67068"/>
                  </a:lnTo>
                  <a:lnTo>
                    <a:pt x="416356" y="87909"/>
                  </a:lnTo>
                  <a:lnTo>
                    <a:pt x="436359" y="87909"/>
                  </a:lnTo>
                  <a:lnTo>
                    <a:pt x="429000" y="67068"/>
                  </a:lnTo>
                  <a:close/>
                </a:path>
                <a:path w="537210" h="88265">
                  <a:moveTo>
                    <a:pt x="410118" y="13589"/>
                  </a:moveTo>
                  <a:lnTo>
                    <a:pt x="394068" y="13589"/>
                  </a:lnTo>
                  <a:lnTo>
                    <a:pt x="394385" y="15036"/>
                  </a:lnTo>
                  <a:lnTo>
                    <a:pt x="394906" y="16979"/>
                  </a:lnTo>
                  <a:lnTo>
                    <a:pt x="396683" y="22852"/>
                  </a:lnTo>
                  <a:lnTo>
                    <a:pt x="405561" y="51498"/>
                  </a:lnTo>
                  <a:lnTo>
                    <a:pt x="423503" y="51498"/>
                  </a:lnTo>
                  <a:lnTo>
                    <a:pt x="410118" y="13589"/>
                  </a:lnTo>
                  <a:close/>
                </a:path>
                <a:path w="537210" h="88265">
                  <a:moveTo>
                    <a:pt x="351472" y="355"/>
                  </a:moveTo>
                  <a:lnTo>
                    <a:pt x="330873" y="355"/>
                  </a:lnTo>
                  <a:lnTo>
                    <a:pt x="307162" y="30124"/>
                  </a:lnTo>
                  <a:lnTo>
                    <a:pt x="299847" y="40424"/>
                  </a:lnTo>
                  <a:lnTo>
                    <a:pt x="321762" y="40424"/>
                  </a:lnTo>
                  <a:lnTo>
                    <a:pt x="320928" y="39103"/>
                  </a:lnTo>
                  <a:lnTo>
                    <a:pt x="351472" y="355"/>
                  </a:lnTo>
                  <a:close/>
                </a:path>
                <a:path w="537210" h="88265">
                  <a:moveTo>
                    <a:pt x="225806" y="355"/>
                  </a:moveTo>
                  <a:lnTo>
                    <a:pt x="200304" y="355"/>
                  </a:lnTo>
                  <a:lnTo>
                    <a:pt x="200304" y="87909"/>
                  </a:lnTo>
                  <a:lnTo>
                    <a:pt x="218871" y="87909"/>
                  </a:lnTo>
                  <a:lnTo>
                    <a:pt x="218871" y="54317"/>
                  </a:lnTo>
                  <a:lnTo>
                    <a:pt x="247555" y="54317"/>
                  </a:lnTo>
                  <a:lnTo>
                    <a:pt x="244500" y="49758"/>
                  </a:lnTo>
                  <a:lnTo>
                    <a:pt x="249300" y="47790"/>
                  </a:lnTo>
                  <a:lnTo>
                    <a:pt x="253466" y="44526"/>
                  </a:lnTo>
                  <a:lnTo>
                    <a:pt x="256540" y="40335"/>
                  </a:lnTo>
                  <a:lnTo>
                    <a:pt x="257326" y="39217"/>
                  </a:lnTo>
                  <a:lnTo>
                    <a:pt x="218871" y="39217"/>
                  </a:lnTo>
                  <a:lnTo>
                    <a:pt x="218871" y="15570"/>
                  </a:lnTo>
                  <a:lnTo>
                    <a:pt x="259840" y="15570"/>
                  </a:lnTo>
                  <a:lnTo>
                    <a:pt x="257937" y="11188"/>
                  </a:lnTo>
                  <a:lnTo>
                    <a:pt x="252222" y="6857"/>
                  </a:lnTo>
                  <a:lnTo>
                    <a:pt x="247362" y="4014"/>
                  </a:lnTo>
                  <a:lnTo>
                    <a:pt x="241338" y="1982"/>
                  </a:lnTo>
                  <a:lnTo>
                    <a:pt x="234151" y="762"/>
                  </a:lnTo>
                  <a:lnTo>
                    <a:pt x="225806" y="355"/>
                  </a:lnTo>
                  <a:close/>
                </a:path>
                <a:path w="537210" h="88265">
                  <a:moveTo>
                    <a:pt x="247555" y="54317"/>
                  </a:moveTo>
                  <a:lnTo>
                    <a:pt x="228752" y="54317"/>
                  </a:lnTo>
                  <a:lnTo>
                    <a:pt x="249656" y="87909"/>
                  </a:lnTo>
                  <a:lnTo>
                    <a:pt x="270256" y="87909"/>
                  </a:lnTo>
                  <a:lnTo>
                    <a:pt x="266395" y="82289"/>
                  </a:lnTo>
                  <a:lnTo>
                    <a:pt x="260816" y="74058"/>
                  </a:lnTo>
                  <a:lnTo>
                    <a:pt x="247555" y="54317"/>
                  </a:lnTo>
                  <a:close/>
                </a:path>
                <a:path w="537210" h="88265">
                  <a:moveTo>
                    <a:pt x="259840" y="15570"/>
                  </a:moveTo>
                  <a:lnTo>
                    <a:pt x="230492" y="15570"/>
                  </a:lnTo>
                  <a:lnTo>
                    <a:pt x="234899" y="16446"/>
                  </a:lnTo>
                  <a:lnTo>
                    <a:pt x="240626" y="19964"/>
                  </a:lnTo>
                  <a:lnTo>
                    <a:pt x="242049" y="22910"/>
                  </a:lnTo>
                  <a:lnTo>
                    <a:pt x="241933" y="31508"/>
                  </a:lnTo>
                  <a:lnTo>
                    <a:pt x="240652" y="34328"/>
                  </a:lnTo>
                  <a:lnTo>
                    <a:pt x="235064" y="38239"/>
                  </a:lnTo>
                  <a:lnTo>
                    <a:pt x="230720" y="39217"/>
                  </a:lnTo>
                  <a:lnTo>
                    <a:pt x="257326" y="39217"/>
                  </a:lnTo>
                  <a:lnTo>
                    <a:pt x="259372" y="36309"/>
                  </a:lnTo>
                  <a:lnTo>
                    <a:pt x="260857" y="31508"/>
                  </a:lnTo>
                  <a:lnTo>
                    <a:pt x="260794" y="17767"/>
                  </a:lnTo>
                  <a:lnTo>
                    <a:pt x="259840" y="15570"/>
                  </a:lnTo>
                  <a:close/>
                </a:path>
                <a:path w="537210" h="88265">
                  <a:moveTo>
                    <a:pt x="158241" y="0"/>
                  </a:moveTo>
                  <a:lnTo>
                    <a:pt x="135547" y="0"/>
                  </a:lnTo>
                  <a:lnTo>
                    <a:pt x="104647" y="87909"/>
                  </a:lnTo>
                  <a:lnTo>
                    <a:pt x="124650" y="87909"/>
                  </a:lnTo>
                  <a:lnTo>
                    <a:pt x="131000" y="67068"/>
                  </a:lnTo>
                  <a:lnTo>
                    <a:pt x="181922" y="67068"/>
                  </a:lnTo>
                  <a:lnTo>
                    <a:pt x="176424" y="51498"/>
                  </a:lnTo>
                  <a:lnTo>
                    <a:pt x="135674" y="51498"/>
                  </a:lnTo>
                  <a:lnTo>
                    <a:pt x="139881" y="37792"/>
                  </a:lnTo>
                  <a:lnTo>
                    <a:pt x="143170" y="26904"/>
                  </a:lnTo>
                  <a:lnTo>
                    <a:pt x="145539" y="18837"/>
                  </a:lnTo>
                  <a:lnTo>
                    <a:pt x="146989" y="13589"/>
                  </a:lnTo>
                  <a:lnTo>
                    <a:pt x="163039" y="13589"/>
                  </a:lnTo>
                  <a:lnTo>
                    <a:pt x="158241" y="0"/>
                  </a:lnTo>
                  <a:close/>
                </a:path>
                <a:path w="537210" h="88265">
                  <a:moveTo>
                    <a:pt x="181922" y="67068"/>
                  </a:moveTo>
                  <a:lnTo>
                    <a:pt x="162928" y="67068"/>
                  </a:lnTo>
                  <a:lnTo>
                    <a:pt x="169278" y="87909"/>
                  </a:lnTo>
                  <a:lnTo>
                    <a:pt x="189280" y="87909"/>
                  </a:lnTo>
                  <a:lnTo>
                    <a:pt x="181922" y="67068"/>
                  </a:lnTo>
                  <a:close/>
                </a:path>
                <a:path w="537210" h="88265">
                  <a:moveTo>
                    <a:pt x="163039" y="13589"/>
                  </a:moveTo>
                  <a:lnTo>
                    <a:pt x="146989" y="13589"/>
                  </a:lnTo>
                  <a:lnTo>
                    <a:pt x="147307" y="15036"/>
                  </a:lnTo>
                  <a:lnTo>
                    <a:pt x="147840" y="16979"/>
                  </a:lnTo>
                  <a:lnTo>
                    <a:pt x="149610" y="22852"/>
                  </a:lnTo>
                  <a:lnTo>
                    <a:pt x="158496" y="51498"/>
                  </a:lnTo>
                  <a:lnTo>
                    <a:pt x="176424" y="51498"/>
                  </a:lnTo>
                  <a:lnTo>
                    <a:pt x="163039" y="13589"/>
                  </a:lnTo>
                  <a:close/>
                </a:path>
                <a:path w="537210" h="88265">
                  <a:moveTo>
                    <a:pt x="25285" y="355"/>
                  </a:moveTo>
                  <a:lnTo>
                    <a:pt x="0" y="355"/>
                  </a:lnTo>
                  <a:lnTo>
                    <a:pt x="0" y="87909"/>
                  </a:lnTo>
                  <a:lnTo>
                    <a:pt x="16598" y="87909"/>
                  </a:lnTo>
                  <a:lnTo>
                    <a:pt x="16527" y="42811"/>
                  </a:lnTo>
                  <a:lnTo>
                    <a:pt x="16418" y="39700"/>
                  </a:lnTo>
                  <a:lnTo>
                    <a:pt x="16313" y="36695"/>
                  </a:lnTo>
                  <a:lnTo>
                    <a:pt x="16025" y="30365"/>
                  </a:lnTo>
                  <a:lnTo>
                    <a:pt x="15461" y="19342"/>
                  </a:lnTo>
                  <a:lnTo>
                    <a:pt x="31159" y="19342"/>
                  </a:lnTo>
                  <a:lnTo>
                    <a:pt x="25285" y="355"/>
                  </a:lnTo>
                  <a:close/>
                </a:path>
                <a:path w="537210" h="88265">
                  <a:moveTo>
                    <a:pt x="31159" y="19342"/>
                  </a:moveTo>
                  <a:lnTo>
                    <a:pt x="16024" y="19342"/>
                  </a:lnTo>
                  <a:lnTo>
                    <a:pt x="37071" y="87909"/>
                  </a:lnTo>
                  <a:lnTo>
                    <a:pt x="54089" y="87909"/>
                  </a:lnTo>
                  <a:lnTo>
                    <a:pt x="60873" y="67309"/>
                  </a:lnTo>
                  <a:lnTo>
                    <a:pt x="45999" y="67309"/>
                  </a:lnTo>
                  <a:lnTo>
                    <a:pt x="31159" y="19342"/>
                  </a:lnTo>
                  <a:close/>
                </a:path>
                <a:path w="537210" h="88265">
                  <a:moveTo>
                    <a:pt x="93611" y="19342"/>
                  </a:moveTo>
                  <a:lnTo>
                    <a:pt x="77215" y="19342"/>
                  </a:lnTo>
                  <a:lnTo>
                    <a:pt x="76789" y="28833"/>
                  </a:lnTo>
                  <a:lnTo>
                    <a:pt x="76483" y="36695"/>
                  </a:lnTo>
                  <a:lnTo>
                    <a:pt x="76403" y="39700"/>
                  </a:lnTo>
                  <a:lnTo>
                    <a:pt x="76314" y="87909"/>
                  </a:lnTo>
                  <a:lnTo>
                    <a:pt x="93611" y="87909"/>
                  </a:lnTo>
                  <a:lnTo>
                    <a:pt x="93611" y="19342"/>
                  </a:lnTo>
                  <a:close/>
                </a:path>
                <a:path w="537210" h="88265">
                  <a:moveTo>
                    <a:pt x="93611" y="355"/>
                  </a:moveTo>
                  <a:lnTo>
                    <a:pt x="68338" y="355"/>
                  </a:lnTo>
                  <a:lnTo>
                    <a:pt x="46367" y="67309"/>
                  </a:lnTo>
                  <a:lnTo>
                    <a:pt x="60873" y="67309"/>
                  </a:lnTo>
                  <a:lnTo>
                    <a:pt x="76669" y="19342"/>
                  </a:lnTo>
                  <a:lnTo>
                    <a:pt x="93611" y="19342"/>
                  </a:lnTo>
                  <a:lnTo>
                    <a:pt x="93611" y="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201416"/>
            <a:ext cx="11017885" cy="1146175"/>
          </a:xfrm>
          <a:custGeom>
            <a:avLst/>
            <a:gdLst/>
            <a:ahLst/>
            <a:cxnLst/>
            <a:rect l="l" t="t" r="r" b="b"/>
            <a:pathLst>
              <a:path w="11017885" h="1146175">
                <a:moveTo>
                  <a:pt x="0" y="0"/>
                </a:moveTo>
                <a:lnTo>
                  <a:pt x="10444920" y="0"/>
                </a:lnTo>
                <a:lnTo>
                  <a:pt x="10491907" y="1899"/>
                </a:lnTo>
                <a:lnTo>
                  <a:pt x="10537848" y="7498"/>
                </a:lnTo>
                <a:lnTo>
                  <a:pt x="10582596" y="16650"/>
                </a:lnTo>
                <a:lnTo>
                  <a:pt x="10626002" y="29207"/>
                </a:lnTo>
                <a:lnTo>
                  <a:pt x="10667920" y="45022"/>
                </a:lnTo>
                <a:lnTo>
                  <a:pt x="10708202" y="63947"/>
                </a:lnTo>
                <a:lnTo>
                  <a:pt x="10746700" y="85834"/>
                </a:lnTo>
                <a:lnTo>
                  <a:pt x="10783268" y="110537"/>
                </a:lnTo>
                <a:lnTo>
                  <a:pt x="10817758" y="137908"/>
                </a:lnTo>
                <a:lnTo>
                  <a:pt x="10850022" y="167800"/>
                </a:lnTo>
                <a:lnTo>
                  <a:pt x="10879912" y="200064"/>
                </a:lnTo>
                <a:lnTo>
                  <a:pt x="10907283" y="234554"/>
                </a:lnTo>
                <a:lnTo>
                  <a:pt x="10931985" y="271122"/>
                </a:lnTo>
                <a:lnTo>
                  <a:pt x="10953873" y="309621"/>
                </a:lnTo>
                <a:lnTo>
                  <a:pt x="10972797" y="349902"/>
                </a:lnTo>
                <a:lnTo>
                  <a:pt x="10988611" y="391819"/>
                </a:lnTo>
                <a:lnTo>
                  <a:pt x="11001168" y="435225"/>
                </a:lnTo>
                <a:lnTo>
                  <a:pt x="11010319" y="479971"/>
                </a:lnTo>
                <a:lnTo>
                  <a:pt x="11015918" y="525911"/>
                </a:lnTo>
                <a:lnTo>
                  <a:pt x="11017817" y="572897"/>
                </a:lnTo>
                <a:lnTo>
                  <a:pt x="11015918" y="619884"/>
                </a:lnTo>
                <a:lnTo>
                  <a:pt x="11010319" y="665825"/>
                </a:lnTo>
                <a:lnTo>
                  <a:pt x="11001168" y="710572"/>
                </a:lnTo>
                <a:lnTo>
                  <a:pt x="10988611" y="753978"/>
                </a:lnTo>
                <a:lnTo>
                  <a:pt x="10972797" y="795896"/>
                </a:lnTo>
                <a:lnTo>
                  <a:pt x="10953873" y="836178"/>
                </a:lnTo>
                <a:lnTo>
                  <a:pt x="10931985" y="874677"/>
                </a:lnTo>
                <a:lnTo>
                  <a:pt x="10907283" y="911244"/>
                </a:lnTo>
                <a:lnTo>
                  <a:pt x="10879912" y="945734"/>
                </a:lnTo>
                <a:lnTo>
                  <a:pt x="10850022" y="977998"/>
                </a:lnTo>
                <a:lnTo>
                  <a:pt x="10817758" y="1007889"/>
                </a:lnTo>
                <a:lnTo>
                  <a:pt x="10783268" y="1035259"/>
                </a:lnTo>
                <a:lnTo>
                  <a:pt x="10746700" y="1059962"/>
                </a:lnTo>
                <a:lnTo>
                  <a:pt x="10708202" y="1081849"/>
                </a:lnTo>
                <a:lnTo>
                  <a:pt x="10667920" y="1100773"/>
                </a:lnTo>
                <a:lnTo>
                  <a:pt x="10626002" y="1116587"/>
                </a:lnTo>
                <a:lnTo>
                  <a:pt x="10582596" y="1129144"/>
                </a:lnTo>
                <a:lnTo>
                  <a:pt x="10537848" y="1138295"/>
                </a:lnTo>
                <a:lnTo>
                  <a:pt x="10491907" y="1143894"/>
                </a:lnTo>
                <a:lnTo>
                  <a:pt x="10444920" y="1145794"/>
                </a:lnTo>
                <a:lnTo>
                  <a:pt x="0" y="1145794"/>
                </a:lnTo>
              </a:path>
            </a:pathLst>
          </a:custGeom>
          <a:ln w="7620">
            <a:solidFill>
              <a:srgbClr val="38B54A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424611" y="2264172"/>
            <a:ext cx="8117840" cy="963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42290">
              <a:lnSpc>
                <a:spcPct val="108300"/>
              </a:lnSpc>
              <a:spcBef>
                <a:spcPts val="100"/>
              </a:spcBef>
            </a:pPr>
            <a:r>
              <a:rPr dirty="0" sz="2000" b="1">
                <a:solidFill>
                  <a:srgbClr val="006738"/>
                </a:solidFill>
                <a:latin typeface="Tahoma"/>
                <a:cs typeface="Tahoma"/>
              </a:rPr>
              <a:t>IV.</a:t>
            </a:r>
            <a:r>
              <a:rPr dirty="0" sz="2000" spc="-1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ҚОНУН</a:t>
            </a:r>
            <a:r>
              <a:rPr dirty="0" sz="2000" spc="-1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95" b="1">
                <a:solidFill>
                  <a:srgbClr val="006738"/>
                </a:solidFill>
                <a:latin typeface="Tahoma"/>
                <a:cs typeface="Tahoma"/>
              </a:rPr>
              <a:t>УСТУВОРЛИГИНИ</a:t>
            </a:r>
            <a:r>
              <a:rPr dirty="0" sz="2000" spc="-1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00" b="1">
                <a:solidFill>
                  <a:srgbClr val="006738"/>
                </a:solidFill>
                <a:latin typeface="Tahoma"/>
                <a:cs typeface="Tahoma"/>
              </a:rPr>
              <a:t>ТАЪМИНЛАШ,</a:t>
            </a:r>
            <a:r>
              <a:rPr dirty="0" sz="2000" spc="-1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40" b="1">
                <a:solidFill>
                  <a:srgbClr val="006738"/>
                </a:solidFill>
                <a:latin typeface="Tahoma"/>
                <a:cs typeface="Tahoma"/>
              </a:rPr>
              <a:t>ХАЛҚ ХИЗМАТИДАГИ</a:t>
            </a:r>
            <a:r>
              <a:rPr dirty="0" sz="2000" spc="4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70" b="1">
                <a:solidFill>
                  <a:srgbClr val="006738"/>
                </a:solidFill>
                <a:latin typeface="Tahoma"/>
                <a:cs typeface="Tahoma"/>
              </a:rPr>
              <a:t>ДАВЛАТ</a:t>
            </a:r>
            <a:r>
              <a:rPr dirty="0" sz="2000" spc="4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110" b="1">
                <a:solidFill>
                  <a:srgbClr val="006738"/>
                </a:solidFill>
                <a:latin typeface="Tahoma"/>
                <a:cs typeface="Tahoma"/>
              </a:rPr>
              <a:t>БОШҚАРУВИНИ</a:t>
            </a:r>
            <a:r>
              <a:rPr dirty="0" sz="2000" spc="40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95" b="1">
                <a:solidFill>
                  <a:srgbClr val="006738"/>
                </a:solidFill>
                <a:latin typeface="Tahoma"/>
                <a:cs typeface="Tahoma"/>
              </a:rPr>
              <a:t>ТАШКИЛ</a:t>
            </a:r>
            <a:r>
              <a:rPr dirty="0" sz="2000" spc="45" b="1">
                <a:solidFill>
                  <a:srgbClr val="006738"/>
                </a:solidFill>
                <a:latin typeface="Tahoma"/>
                <a:cs typeface="Tahoma"/>
              </a:rPr>
              <a:t> </a:t>
            </a:r>
            <a:r>
              <a:rPr dirty="0" sz="2000" spc="50" b="1">
                <a:solidFill>
                  <a:srgbClr val="006738"/>
                </a:solidFill>
                <a:latin typeface="Tahoma"/>
                <a:cs typeface="Tahoma"/>
              </a:rPr>
              <a:t>ЭТИШ</a:t>
            </a:r>
            <a:endParaRPr sz="2000">
              <a:latin typeface="Tahoma"/>
              <a:cs typeface="Tahoma"/>
            </a:endParaRPr>
          </a:p>
          <a:p>
            <a:pPr marL="187960">
              <a:lnSpc>
                <a:spcPct val="100000"/>
              </a:lnSpc>
              <a:spcBef>
                <a:spcPts val="25"/>
              </a:spcBef>
            </a:pP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устувор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90" b="1">
                <a:solidFill>
                  <a:srgbClr val="414042"/>
                </a:solidFill>
                <a:latin typeface="Tahoma"/>
                <a:cs typeface="Tahoma"/>
              </a:rPr>
              <a:t>йуналкшкнкнг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85" b="1">
                <a:solidFill>
                  <a:srgbClr val="414042"/>
                </a:solidFill>
                <a:latin typeface="Tahoma"/>
                <a:cs typeface="Tahoma"/>
              </a:rPr>
              <a:t>асоскй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5" b="1">
                <a:solidFill>
                  <a:srgbClr val="414042"/>
                </a:solidFill>
                <a:latin typeface="Tahoma"/>
                <a:cs typeface="Tahoma"/>
              </a:rPr>
              <a:t>самарадорлкк</a:t>
            </a:r>
            <a:r>
              <a:rPr dirty="0" sz="1800" spc="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800" spc="60" b="1">
                <a:solidFill>
                  <a:srgbClr val="414042"/>
                </a:solidFill>
                <a:latin typeface="Tahoma"/>
                <a:cs typeface="Tahoma"/>
              </a:rPr>
              <a:t>курсатккчларк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409" y="1410"/>
            <a:ext cx="13105130" cy="1891030"/>
            <a:chOff x="1409" y="1410"/>
            <a:chExt cx="13105130" cy="1891030"/>
          </a:xfrm>
        </p:grpSpPr>
        <p:sp>
          <p:nvSpPr>
            <p:cNvPr id="5" name="object 5" descr=""/>
            <p:cNvSpPr/>
            <p:nvPr/>
          </p:nvSpPr>
          <p:spPr>
            <a:xfrm>
              <a:off x="1409" y="1410"/>
              <a:ext cx="13105130" cy="1891030"/>
            </a:xfrm>
            <a:custGeom>
              <a:avLst/>
              <a:gdLst/>
              <a:ahLst/>
              <a:cxnLst/>
              <a:rect l="l" t="t" r="r" b="b"/>
              <a:pathLst>
                <a:path w="13105130" h="1891030">
                  <a:moveTo>
                    <a:pt x="13104520" y="0"/>
                  </a:moveTo>
                  <a:lnTo>
                    <a:pt x="0" y="0"/>
                  </a:lnTo>
                  <a:lnTo>
                    <a:pt x="0" y="1890890"/>
                  </a:lnTo>
                  <a:lnTo>
                    <a:pt x="13104520" y="1890890"/>
                  </a:lnTo>
                  <a:lnTo>
                    <a:pt x="13104520" y="0"/>
                  </a:lnTo>
                  <a:close/>
                </a:path>
              </a:pathLst>
            </a:custGeom>
            <a:solidFill>
              <a:srgbClr val="0067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3994" y="459708"/>
              <a:ext cx="1096584" cy="1096584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688911" y="5246659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4">
                <a:moveTo>
                  <a:pt x="5597118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346390"/>
                </a:lnTo>
                <a:lnTo>
                  <a:pt x="8488" y="1388425"/>
                </a:lnTo>
                <a:lnTo>
                  <a:pt x="31635" y="1422755"/>
                </a:lnTo>
                <a:lnTo>
                  <a:pt x="65965" y="1445902"/>
                </a:lnTo>
                <a:lnTo>
                  <a:pt x="108000" y="1454391"/>
                </a:lnTo>
                <a:lnTo>
                  <a:pt x="5597118" y="1454391"/>
                </a:lnTo>
                <a:lnTo>
                  <a:pt x="5639154" y="1445902"/>
                </a:lnTo>
                <a:lnTo>
                  <a:pt x="5673483" y="1422755"/>
                </a:lnTo>
                <a:lnTo>
                  <a:pt x="5696631" y="1388425"/>
                </a:lnTo>
                <a:lnTo>
                  <a:pt x="5705119" y="1346390"/>
                </a:lnTo>
                <a:lnTo>
                  <a:pt x="5705119" y="108000"/>
                </a:lnTo>
                <a:lnTo>
                  <a:pt x="5696631" y="65960"/>
                </a:lnTo>
                <a:lnTo>
                  <a:pt x="5673483" y="31630"/>
                </a:lnTo>
                <a:lnTo>
                  <a:pt x="5639154" y="8486"/>
                </a:lnTo>
                <a:lnTo>
                  <a:pt x="559711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602869" y="5246666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4">
                <a:moveTo>
                  <a:pt x="5597118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346390"/>
                </a:lnTo>
                <a:lnTo>
                  <a:pt x="8488" y="1388425"/>
                </a:lnTo>
                <a:lnTo>
                  <a:pt x="31635" y="1422755"/>
                </a:lnTo>
                <a:lnTo>
                  <a:pt x="65965" y="1445902"/>
                </a:lnTo>
                <a:lnTo>
                  <a:pt x="108000" y="1454391"/>
                </a:lnTo>
                <a:lnTo>
                  <a:pt x="5597118" y="1454391"/>
                </a:lnTo>
                <a:lnTo>
                  <a:pt x="5639154" y="1445902"/>
                </a:lnTo>
                <a:lnTo>
                  <a:pt x="5673483" y="1422755"/>
                </a:lnTo>
                <a:lnTo>
                  <a:pt x="5696631" y="1388425"/>
                </a:lnTo>
                <a:lnTo>
                  <a:pt x="5705119" y="1346390"/>
                </a:lnTo>
                <a:lnTo>
                  <a:pt x="5705119" y="108000"/>
                </a:lnTo>
                <a:lnTo>
                  <a:pt x="5696631" y="65960"/>
                </a:lnTo>
                <a:lnTo>
                  <a:pt x="5673483" y="31630"/>
                </a:lnTo>
                <a:lnTo>
                  <a:pt x="5639154" y="8486"/>
                </a:lnTo>
                <a:lnTo>
                  <a:pt x="5597118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8911" y="3581552"/>
            <a:ext cx="11619230" cy="1454785"/>
          </a:xfrm>
          <a:custGeom>
            <a:avLst/>
            <a:gdLst/>
            <a:ahLst/>
            <a:cxnLst/>
            <a:rect l="l" t="t" r="r" b="b"/>
            <a:pathLst>
              <a:path w="11619230" h="1454785">
                <a:moveTo>
                  <a:pt x="11511076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346390"/>
                </a:lnTo>
                <a:lnTo>
                  <a:pt x="8488" y="1388425"/>
                </a:lnTo>
                <a:lnTo>
                  <a:pt x="31635" y="1422755"/>
                </a:lnTo>
                <a:lnTo>
                  <a:pt x="65965" y="1445902"/>
                </a:lnTo>
                <a:lnTo>
                  <a:pt x="108000" y="1454391"/>
                </a:lnTo>
                <a:lnTo>
                  <a:pt x="11511076" y="1454391"/>
                </a:lnTo>
                <a:lnTo>
                  <a:pt x="11553112" y="1445902"/>
                </a:lnTo>
                <a:lnTo>
                  <a:pt x="11587441" y="1422755"/>
                </a:lnTo>
                <a:lnTo>
                  <a:pt x="11610589" y="1388425"/>
                </a:lnTo>
                <a:lnTo>
                  <a:pt x="11619077" y="1346390"/>
                </a:lnTo>
                <a:lnTo>
                  <a:pt x="11619077" y="108000"/>
                </a:lnTo>
                <a:lnTo>
                  <a:pt x="11610589" y="65960"/>
                </a:lnTo>
                <a:lnTo>
                  <a:pt x="11587441" y="31630"/>
                </a:lnTo>
                <a:lnTo>
                  <a:pt x="11553112" y="8486"/>
                </a:lnTo>
                <a:lnTo>
                  <a:pt x="11511076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8911" y="6911761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4">
                <a:moveTo>
                  <a:pt x="5597118" y="0"/>
                </a:moveTo>
                <a:lnTo>
                  <a:pt x="108000" y="0"/>
                </a:lnTo>
                <a:lnTo>
                  <a:pt x="65965" y="8488"/>
                </a:lnTo>
                <a:lnTo>
                  <a:pt x="31635" y="31635"/>
                </a:lnTo>
                <a:lnTo>
                  <a:pt x="8488" y="65965"/>
                </a:lnTo>
                <a:lnTo>
                  <a:pt x="0" y="108000"/>
                </a:lnTo>
                <a:lnTo>
                  <a:pt x="0" y="1346403"/>
                </a:lnTo>
                <a:lnTo>
                  <a:pt x="8488" y="1388438"/>
                </a:lnTo>
                <a:lnTo>
                  <a:pt x="31635" y="1422768"/>
                </a:lnTo>
                <a:lnTo>
                  <a:pt x="65965" y="1445915"/>
                </a:lnTo>
                <a:lnTo>
                  <a:pt x="108000" y="1454404"/>
                </a:lnTo>
                <a:lnTo>
                  <a:pt x="5597118" y="1454404"/>
                </a:lnTo>
                <a:lnTo>
                  <a:pt x="5639154" y="1445915"/>
                </a:lnTo>
                <a:lnTo>
                  <a:pt x="5673483" y="1422768"/>
                </a:lnTo>
                <a:lnTo>
                  <a:pt x="5696631" y="1388438"/>
                </a:lnTo>
                <a:lnTo>
                  <a:pt x="5705119" y="1346403"/>
                </a:lnTo>
                <a:lnTo>
                  <a:pt x="5705119" y="108000"/>
                </a:lnTo>
                <a:lnTo>
                  <a:pt x="5696631" y="65965"/>
                </a:lnTo>
                <a:lnTo>
                  <a:pt x="5673483" y="31635"/>
                </a:lnTo>
                <a:lnTo>
                  <a:pt x="5639154" y="8488"/>
                </a:lnTo>
                <a:lnTo>
                  <a:pt x="5597118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602869" y="6911767"/>
            <a:ext cx="5705475" cy="1454785"/>
          </a:xfrm>
          <a:custGeom>
            <a:avLst/>
            <a:gdLst/>
            <a:ahLst/>
            <a:cxnLst/>
            <a:rect l="l" t="t" r="r" b="b"/>
            <a:pathLst>
              <a:path w="5705475" h="1454784">
                <a:moveTo>
                  <a:pt x="5597118" y="0"/>
                </a:moveTo>
                <a:lnTo>
                  <a:pt x="108000" y="0"/>
                </a:lnTo>
                <a:lnTo>
                  <a:pt x="65965" y="8488"/>
                </a:lnTo>
                <a:lnTo>
                  <a:pt x="31635" y="31635"/>
                </a:lnTo>
                <a:lnTo>
                  <a:pt x="8488" y="65965"/>
                </a:lnTo>
                <a:lnTo>
                  <a:pt x="0" y="108000"/>
                </a:lnTo>
                <a:lnTo>
                  <a:pt x="0" y="1346403"/>
                </a:lnTo>
                <a:lnTo>
                  <a:pt x="8488" y="1388438"/>
                </a:lnTo>
                <a:lnTo>
                  <a:pt x="31635" y="1422768"/>
                </a:lnTo>
                <a:lnTo>
                  <a:pt x="65965" y="1445915"/>
                </a:lnTo>
                <a:lnTo>
                  <a:pt x="108000" y="1454404"/>
                </a:lnTo>
                <a:lnTo>
                  <a:pt x="5597118" y="1454404"/>
                </a:lnTo>
                <a:lnTo>
                  <a:pt x="5639154" y="1445915"/>
                </a:lnTo>
                <a:lnTo>
                  <a:pt x="5673483" y="1422768"/>
                </a:lnTo>
                <a:lnTo>
                  <a:pt x="5696631" y="1388438"/>
                </a:lnTo>
                <a:lnTo>
                  <a:pt x="5705119" y="1346403"/>
                </a:lnTo>
                <a:lnTo>
                  <a:pt x="5705119" y="108000"/>
                </a:lnTo>
                <a:lnTo>
                  <a:pt x="5696631" y="65965"/>
                </a:lnTo>
                <a:lnTo>
                  <a:pt x="5673483" y="31635"/>
                </a:lnTo>
                <a:lnTo>
                  <a:pt x="5639154" y="8488"/>
                </a:lnTo>
                <a:lnTo>
                  <a:pt x="559711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074837" y="5249330"/>
            <a:ext cx="362267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Цонунчилик</a:t>
            </a:r>
            <a:r>
              <a:rPr dirty="0" sz="2000" spc="3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ушшатларини </a:t>
            </a:r>
            <a:r>
              <a:rPr dirty="0" sz="2000" spc="95" b="1">
                <a:solidFill>
                  <a:srgbClr val="009444"/>
                </a:solidFill>
                <a:latin typeface="Tahoma"/>
                <a:cs typeface="Tahoma"/>
              </a:rPr>
              <a:t>тартибга</a:t>
            </a:r>
            <a:r>
              <a:rPr dirty="0" sz="2000" spc="2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14" b="1">
                <a:solidFill>
                  <a:srgbClr val="009444"/>
                </a:solidFill>
                <a:latin typeface="Tahoma"/>
                <a:cs typeface="Tahoma"/>
              </a:rPr>
              <a:t>солиш</a:t>
            </a:r>
            <a:r>
              <a:rPr dirty="0" sz="2000" spc="2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14" b="1">
                <a:solidFill>
                  <a:srgbClr val="009444"/>
                </a:solidFill>
                <a:latin typeface="Tahoma"/>
                <a:cs typeface="Tahoma"/>
              </a:rPr>
              <a:t>юкини </a:t>
            </a:r>
            <a:r>
              <a:rPr dirty="0" sz="2000" spc="120" b="1">
                <a:solidFill>
                  <a:srgbClr val="009444"/>
                </a:solidFill>
                <a:latin typeface="Tahoma"/>
                <a:cs typeface="Tahoma"/>
              </a:rPr>
              <a:t>камида</a:t>
            </a:r>
            <a:r>
              <a:rPr dirty="0" sz="2000" spc="4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15A29"/>
                </a:solidFill>
                <a:latin typeface="Tahoma"/>
                <a:cs typeface="Tahoma"/>
              </a:rPr>
              <a:t>30</a:t>
            </a:r>
            <a:r>
              <a:rPr dirty="0" sz="2000" spc="5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65" b="1">
                <a:solidFill>
                  <a:srgbClr val="009444"/>
                </a:solidFill>
                <a:latin typeface="Tahoma"/>
                <a:cs typeface="Tahoma"/>
              </a:rPr>
              <a:t>фоизга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1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315">
                <a:solidFill>
                  <a:srgbClr val="414042"/>
                </a:solidFill>
                <a:latin typeface="Verdana"/>
                <a:cs typeface="Verdana"/>
              </a:rPr>
              <a:t>ис</a:t>
            </a:r>
            <a:r>
              <a:rPr dirty="0" sz="2000" spc="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артириш;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20874" y="5224799"/>
            <a:ext cx="3786504" cy="315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62305">
              <a:lnSpc>
                <a:spcPct val="112500"/>
              </a:lnSpc>
              <a:spcBef>
                <a:spcPts val="1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Электрон</a:t>
            </a:r>
            <a:r>
              <a:rPr dirty="0" sz="2000" spc="-15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шаклда курсатиладиган</a:t>
            </a:r>
            <a:r>
              <a:rPr dirty="0" sz="2000" spc="-17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давлат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хизматлари</a:t>
            </a:r>
            <a:r>
              <a:rPr dirty="0" sz="2000" spc="-1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улушини </a:t>
            </a:r>
            <a:r>
              <a:rPr dirty="0" sz="2000" spc="-40" b="1">
                <a:solidFill>
                  <a:srgbClr val="F15A29"/>
                </a:solidFill>
                <a:latin typeface="Tahoma"/>
                <a:cs typeface="Tahoma"/>
              </a:rPr>
              <a:t>100</a:t>
            </a:r>
            <a:r>
              <a:rPr dirty="0" sz="2000" spc="-4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фоизгача</a:t>
            </a:r>
            <a:r>
              <a:rPr dirty="0" sz="2000" spc="-4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75">
                <a:solidFill>
                  <a:srgbClr val="414042"/>
                </a:solidFill>
                <a:latin typeface="Verdana"/>
                <a:cs typeface="Verdana"/>
              </a:rPr>
              <a:t>етказиш;</a:t>
            </a:r>
            <a:endParaRPr sz="2000">
              <a:latin typeface="Verdana"/>
              <a:cs typeface="Verdana"/>
            </a:endParaRPr>
          </a:p>
          <a:p>
            <a:pPr marL="12700" marR="5080">
              <a:lnSpc>
                <a:spcPct val="108100"/>
              </a:lnSpc>
              <a:spcBef>
                <a:spcPts val="1880"/>
              </a:spcBef>
            </a:pPr>
            <a:r>
              <a:rPr dirty="0" sz="1850" spc="-45">
                <a:solidFill>
                  <a:srgbClr val="414042"/>
                </a:solidFill>
                <a:latin typeface="Verdana"/>
                <a:cs typeface="Verdana"/>
              </a:rPr>
              <a:t>“Transparency</a:t>
            </a:r>
            <a:r>
              <a:rPr dirty="0" sz="1850" spc="-7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850" spc="-10">
                <a:solidFill>
                  <a:srgbClr val="414042"/>
                </a:solidFill>
                <a:latin typeface="Verdana"/>
                <a:cs typeface="Verdana"/>
              </a:rPr>
              <a:t>International” </a:t>
            </a:r>
            <a:r>
              <a:rPr dirty="0" sz="1850">
                <a:solidFill>
                  <a:srgbClr val="414042"/>
                </a:solidFill>
                <a:latin typeface="Verdana"/>
                <a:cs typeface="Verdana"/>
              </a:rPr>
              <a:t>ташкилотининг</a:t>
            </a:r>
            <a:r>
              <a:rPr dirty="0" sz="1850" spc="-8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850" spc="95" b="1">
                <a:solidFill>
                  <a:srgbClr val="009444"/>
                </a:solidFill>
                <a:latin typeface="Tahoma"/>
                <a:cs typeface="Tahoma"/>
              </a:rPr>
              <a:t>Коррупцияни </a:t>
            </a:r>
            <a:r>
              <a:rPr dirty="0" sz="1850" spc="75" b="1">
                <a:solidFill>
                  <a:srgbClr val="009444"/>
                </a:solidFill>
                <a:latin typeface="Tahoma"/>
                <a:cs typeface="Tahoma"/>
              </a:rPr>
              <a:t>қабул</a:t>
            </a:r>
            <a:r>
              <a:rPr dirty="0" sz="1850" spc="2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1850" spc="125" b="1">
                <a:solidFill>
                  <a:srgbClr val="009444"/>
                </a:solidFill>
                <a:latin typeface="Tahoma"/>
                <a:cs typeface="Tahoma"/>
              </a:rPr>
              <a:t>қилиш</a:t>
            </a:r>
            <a:r>
              <a:rPr dirty="0" sz="185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1850" spc="114" b="1">
                <a:solidFill>
                  <a:srgbClr val="009444"/>
                </a:solidFill>
                <a:latin typeface="Tahoma"/>
                <a:cs typeface="Tahoma"/>
              </a:rPr>
              <a:t>индексида </a:t>
            </a:r>
            <a:r>
              <a:rPr dirty="0" sz="1850">
                <a:solidFill>
                  <a:srgbClr val="414042"/>
                </a:solidFill>
                <a:latin typeface="Verdana"/>
                <a:cs typeface="Verdana"/>
              </a:rPr>
              <a:t>мамлакатимиз</a:t>
            </a:r>
            <a:r>
              <a:rPr dirty="0" sz="1850" spc="8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850" spc="-10">
                <a:solidFill>
                  <a:srgbClr val="414042"/>
                </a:solidFill>
                <a:latin typeface="Verdana"/>
                <a:cs typeface="Verdana"/>
              </a:rPr>
              <a:t>курсаткичини </a:t>
            </a:r>
            <a:r>
              <a:rPr dirty="0" sz="1850">
                <a:solidFill>
                  <a:srgbClr val="414042"/>
                </a:solidFill>
                <a:latin typeface="Verdana"/>
                <a:cs typeface="Verdana"/>
              </a:rPr>
              <a:t>камида</a:t>
            </a:r>
            <a:r>
              <a:rPr dirty="0" sz="1850" spc="-114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850" b="1">
                <a:solidFill>
                  <a:srgbClr val="F15A29"/>
                </a:solidFill>
                <a:latin typeface="Tahoma"/>
                <a:cs typeface="Tahoma"/>
              </a:rPr>
              <a:t>50</a:t>
            </a:r>
            <a:r>
              <a:rPr dirty="0" sz="1850" spc="7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850" spc="85" b="1">
                <a:solidFill>
                  <a:srgbClr val="009444"/>
                </a:solidFill>
                <a:latin typeface="Tahoma"/>
                <a:cs typeface="Tahoma"/>
              </a:rPr>
              <a:t>поғона</a:t>
            </a:r>
            <a:r>
              <a:rPr dirty="0" sz="1850" spc="-1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1850" spc="-10">
                <a:solidFill>
                  <a:srgbClr val="414042"/>
                </a:solidFill>
                <a:latin typeface="Verdana"/>
                <a:cs typeface="Verdana"/>
              </a:rPr>
              <a:t>кутариш.</a:t>
            </a:r>
            <a:endParaRPr sz="18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074886" y="6887991"/>
            <a:ext cx="4109720" cy="13970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000" spc="55" b="1">
                <a:solidFill>
                  <a:srgbClr val="009444"/>
                </a:solidFill>
                <a:latin typeface="Tahoma"/>
                <a:cs typeface="Tahoma"/>
              </a:rPr>
              <a:t>Маҳаллаларда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12500"/>
              </a:lnSpc>
            </a:pPr>
            <a:r>
              <a:rPr dirty="0" sz="2000" spc="-175">
                <a:solidFill>
                  <a:srgbClr val="414042"/>
                </a:solidFill>
                <a:latin typeface="Verdana"/>
                <a:cs typeface="Verdana"/>
              </a:rPr>
              <a:t>100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дан</a:t>
            </a:r>
            <a:r>
              <a:rPr dirty="0" sz="2000" spc="-17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10">
                <a:solidFill>
                  <a:srgbClr val="414042"/>
                </a:solidFill>
                <a:latin typeface="Verdana"/>
                <a:cs typeface="Verdana"/>
              </a:rPr>
              <a:t>орти</a:t>
            </a:r>
            <a:r>
              <a:rPr dirty="0" sz="2000" spc="-2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давлат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хизматларини</a:t>
            </a:r>
            <a:r>
              <a:rPr dirty="0" sz="2000" spc="-10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55" b="1">
                <a:solidFill>
                  <a:srgbClr val="009444"/>
                </a:solidFill>
                <a:latin typeface="Tahoma"/>
                <a:cs typeface="Tahoma"/>
              </a:rPr>
              <a:t>“</a:t>
            </a:r>
            <a:r>
              <a:rPr dirty="0" sz="2000" spc="155" b="1">
                <a:solidFill>
                  <a:srgbClr val="F15A29"/>
                </a:solidFill>
                <a:latin typeface="Tahoma"/>
                <a:cs typeface="Tahoma"/>
              </a:rPr>
              <a:t>бир</a:t>
            </a:r>
            <a:r>
              <a:rPr dirty="0" sz="2000" spc="11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F15A29"/>
                </a:solidFill>
                <a:latin typeface="Tahoma"/>
                <a:cs typeface="Tahoma"/>
              </a:rPr>
              <a:t>қадам</a:t>
            </a:r>
            <a:r>
              <a:rPr dirty="0" sz="2000" spc="90" b="1">
                <a:solidFill>
                  <a:srgbClr val="009444"/>
                </a:solidFill>
                <a:latin typeface="Tahoma"/>
                <a:cs typeface="Tahoma"/>
              </a:rPr>
              <a:t>”да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курсатишни</a:t>
            </a:r>
            <a:r>
              <a:rPr dirty="0" sz="2000" spc="-114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йулга</a:t>
            </a:r>
            <a:r>
              <a:rPr dirty="0" sz="2000" spc="8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уйиш;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140164" y="4138695"/>
            <a:ext cx="607822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70" b="1">
                <a:solidFill>
                  <a:srgbClr val="009444"/>
                </a:solidFill>
                <a:latin typeface="Tahoma"/>
                <a:cs typeface="Tahoma"/>
              </a:rPr>
              <a:t>“Маҳалла</a:t>
            </a:r>
            <a:r>
              <a:rPr dirty="0" sz="2000" spc="6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25" b="1">
                <a:solidFill>
                  <a:srgbClr val="009444"/>
                </a:solidFill>
                <a:latin typeface="Tahoma"/>
                <a:cs typeface="Tahoma"/>
              </a:rPr>
              <a:t>бюджети”</a:t>
            </a:r>
            <a:r>
              <a:rPr dirty="0" sz="2000" spc="-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50">
                <a:solidFill>
                  <a:srgbClr val="414042"/>
                </a:solidFill>
                <a:latin typeface="Verdana"/>
                <a:cs typeface="Verdana"/>
              </a:rPr>
              <a:t>тизимини</a:t>
            </a:r>
            <a:r>
              <a:rPr dirty="0" sz="2000" spc="-14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шорий</a:t>
            </a:r>
            <a:r>
              <a:rPr dirty="0" sz="2000" spc="-14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ѕтиш;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088029" y="4001155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68211" y="524713"/>
                </a:moveTo>
                <a:lnTo>
                  <a:pt x="519963" y="673328"/>
                </a:lnTo>
                <a:lnTo>
                  <a:pt x="530764" y="679047"/>
                </a:lnTo>
                <a:lnTo>
                  <a:pt x="542166" y="678081"/>
                </a:lnTo>
                <a:lnTo>
                  <a:pt x="551467" y="671424"/>
                </a:lnTo>
                <a:lnTo>
                  <a:pt x="555967" y="660069"/>
                </a:lnTo>
                <a:lnTo>
                  <a:pt x="556310" y="656259"/>
                </a:lnTo>
                <a:lnTo>
                  <a:pt x="513676" y="656259"/>
                </a:lnTo>
                <a:lnTo>
                  <a:pt x="517690" y="611663"/>
                </a:lnTo>
                <a:lnTo>
                  <a:pt x="435076" y="530771"/>
                </a:lnTo>
                <a:lnTo>
                  <a:pt x="383057" y="530771"/>
                </a:lnTo>
                <a:lnTo>
                  <a:pt x="368211" y="524713"/>
                </a:lnTo>
                <a:close/>
              </a:path>
              <a:path w="679450" h="679450">
                <a:moveTo>
                  <a:pt x="517690" y="611663"/>
                </a:moveTo>
                <a:lnTo>
                  <a:pt x="513676" y="656259"/>
                </a:lnTo>
                <a:lnTo>
                  <a:pt x="549681" y="642988"/>
                </a:lnTo>
                <a:lnTo>
                  <a:pt x="517690" y="611663"/>
                </a:lnTo>
                <a:close/>
              </a:path>
              <a:path w="679450" h="679450">
                <a:moveTo>
                  <a:pt x="636028" y="189801"/>
                </a:moveTo>
                <a:lnTo>
                  <a:pt x="636625" y="197231"/>
                </a:lnTo>
                <a:lnTo>
                  <a:pt x="636943" y="204736"/>
                </a:lnTo>
                <a:lnTo>
                  <a:pt x="636943" y="212318"/>
                </a:lnTo>
                <a:lnTo>
                  <a:pt x="636527" y="227562"/>
                </a:lnTo>
                <a:lnTo>
                  <a:pt x="635298" y="242590"/>
                </a:lnTo>
                <a:lnTo>
                  <a:pt x="633278" y="257383"/>
                </a:lnTo>
                <a:lnTo>
                  <a:pt x="630491" y="271919"/>
                </a:lnTo>
                <a:lnTo>
                  <a:pt x="633225" y="282973"/>
                </a:lnTo>
                <a:lnTo>
                  <a:pt x="636821" y="314956"/>
                </a:lnTo>
                <a:lnTo>
                  <a:pt x="636943" y="318465"/>
                </a:lnTo>
                <a:lnTo>
                  <a:pt x="630104" y="366264"/>
                </a:lnTo>
                <a:lnTo>
                  <a:pt x="610684" y="409238"/>
                </a:lnTo>
                <a:lnTo>
                  <a:pt x="580327" y="445116"/>
                </a:lnTo>
                <a:lnTo>
                  <a:pt x="540677" y="471627"/>
                </a:lnTo>
                <a:lnTo>
                  <a:pt x="533933" y="474878"/>
                </a:lnTo>
                <a:lnTo>
                  <a:pt x="529412" y="481418"/>
                </a:lnTo>
                <a:lnTo>
                  <a:pt x="517690" y="611663"/>
                </a:lnTo>
                <a:lnTo>
                  <a:pt x="549681" y="642988"/>
                </a:lnTo>
                <a:lnTo>
                  <a:pt x="513676" y="656259"/>
                </a:lnTo>
                <a:lnTo>
                  <a:pt x="556310" y="656259"/>
                </a:lnTo>
                <a:lnTo>
                  <a:pt x="569479" y="509892"/>
                </a:lnTo>
                <a:lnTo>
                  <a:pt x="559092" y="509892"/>
                </a:lnTo>
                <a:lnTo>
                  <a:pt x="571030" y="492658"/>
                </a:lnTo>
                <a:lnTo>
                  <a:pt x="586490" y="492658"/>
                </a:lnTo>
                <a:lnTo>
                  <a:pt x="599601" y="484410"/>
                </a:lnTo>
                <a:lnTo>
                  <a:pt x="632937" y="451074"/>
                </a:lnTo>
                <a:lnTo>
                  <a:pt x="657955" y="411484"/>
                </a:lnTo>
                <a:lnTo>
                  <a:pt x="673886" y="366648"/>
                </a:lnTo>
                <a:lnTo>
                  <a:pt x="679399" y="318465"/>
                </a:lnTo>
                <a:lnTo>
                  <a:pt x="676465" y="283164"/>
                </a:lnTo>
                <a:lnTo>
                  <a:pt x="676449" y="282973"/>
                </a:lnTo>
                <a:lnTo>
                  <a:pt x="667919" y="249380"/>
                </a:lnTo>
                <a:lnTo>
                  <a:pt x="654287" y="218163"/>
                </a:lnTo>
                <a:lnTo>
                  <a:pt x="636028" y="189801"/>
                </a:lnTo>
                <a:close/>
              </a:path>
              <a:path w="679450" h="679450">
                <a:moveTo>
                  <a:pt x="113355" y="411484"/>
                </a:moveTo>
                <a:lnTo>
                  <a:pt x="127899" y="573239"/>
                </a:lnTo>
                <a:lnTo>
                  <a:pt x="128003" y="574395"/>
                </a:lnTo>
                <a:lnTo>
                  <a:pt x="132674" y="586172"/>
                </a:lnTo>
                <a:lnTo>
                  <a:pt x="142325" y="593078"/>
                </a:lnTo>
                <a:lnTo>
                  <a:pt x="154152" y="594081"/>
                </a:lnTo>
                <a:lnTo>
                  <a:pt x="165353" y="588149"/>
                </a:lnTo>
                <a:lnTo>
                  <a:pt x="180580" y="573239"/>
                </a:lnTo>
                <a:lnTo>
                  <a:pt x="171094" y="573239"/>
                </a:lnTo>
                <a:lnTo>
                  <a:pt x="133527" y="559371"/>
                </a:lnTo>
                <a:lnTo>
                  <a:pt x="166906" y="526618"/>
                </a:lnTo>
                <a:lnTo>
                  <a:pt x="157210" y="418668"/>
                </a:lnTo>
                <a:lnTo>
                  <a:pt x="124777" y="418668"/>
                </a:lnTo>
                <a:lnTo>
                  <a:pt x="113355" y="411484"/>
                </a:lnTo>
                <a:close/>
              </a:path>
              <a:path w="679450" h="679450">
                <a:moveTo>
                  <a:pt x="166906" y="526618"/>
                </a:moveTo>
                <a:lnTo>
                  <a:pt x="133527" y="559371"/>
                </a:lnTo>
                <a:lnTo>
                  <a:pt x="171094" y="573239"/>
                </a:lnTo>
                <a:lnTo>
                  <a:pt x="166906" y="526618"/>
                </a:lnTo>
                <a:close/>
              </a:path>
              <a:path w="679450" h="679450">
                <a:moveTo>
                  <a:pt x="503341" y="42468"/>
                </a:moveTo>
                <a:lnTo>
                  <a:pt x="375005" y="42468"/>
                </a:lnTo>
                <a:lnTo>
                  <a:pt x="422031" y="48814"/>
                </a:lnTo>
                <a:lnTo>
                  <a:pt x="464305" y="66721"/>
                </a:lnTo>
                <a:lnTo>
                  <a:pt x="500133" y="94494"/>
                </a:lnTo>
                <a:lnTo>
                  <a:pt x="527822" y="130437"/>
                </a:lnTo>
                <a:lnTo>
                  <a:pt x="545677" y="172855"/>
                </a:lnTo>
                <a:lnTo>
                  <a:pt x="551752" y="218163"/>
                </a:lnTo>
                <a:lnTo>
                  <a:pt x="551990" y="220167"/>
                </a:lnTo>
                <a:lnTo>
                  <a:pt x="545683" y="267272"/>
                </a:lnTo>
                <a:lnTo>
                  <a:pt x="527842" y="309696"/>
                </a:lnTo>
                <a:lnTo>
                  <a:pt x="500167" y="345635"/>
                </a:lnTo>
                <a:lnTo>
                  <a:pt x="464345" y="373398"/>
                </a:lnTo>
                <a:lnTo>
                  <a:pt x="422062" y="391295"/>
                </a:lnTo>
                <a:lnTo>
                  <a:pt x="375005" y="397637"/>
                </a:lnTo>
                <a:lnTo>
                  <a:pt x="301586" y="397637"/>
                </a:lnTo>
                <a:lnTo>
                  <a:pt x="296024" y="399923"/>
                </a:lnTo>
                <a:lnTo>
                  <a:pt x="166906" y="526618"/>
                </a:lnTo>
                <a:lnTo>
                  <a:pt x="171094" y="573239"/>
                </a:lnTo>
                <a:lnTo>
                  <a:pt x="180580" y="573239"/>
                </a:lnTo>
                <a:lnTo>
                  <a:pt x="316325" y="440321"/>
                </a:lnTo>
                <a:lnTo>
                  <a:pt x="307327" y="440321"/>
                </a:lnTo>
                <a:lnTo>
                  <a:pt x="322732" y="434047"/>
                </a:lnTo>
                <a:lnTo>
                  <a:pt x="424653" y="434047"/>
                </a:lnTo>
                <a:lnTo>
                  <a:pt x="460143" y="423022"/>
                </a:lnTo>
                <a:lnTo>
                  <a:pt x="497505" y="402726"/>
                </a:lnTo>
                <a:lnTo>
                  <a:pt x="530056" y="375845"/>
                </a:lnTo>
                <a:lnTo>
                  <a:pt x="556913" y="343264"/>
                </a:lnTo>
                <a:lnTo>
                  <a:pt x="577191" y="305867"/>
                </a:lnTo>
                <a:lnTo>
                  <a:pt x="590006" y="264540"/>
                </a:lnTo>
                <a:lnTo>
                  <a:pt x="594474" y="220167"/>
                </a:lnTo>
                <a:lnTo>
                  <a:pt x="590002" y="175811"/>
                </a:lnTo>
                <a:lnTo>
                  <a:pt x="577178" y="134491"/>
                </a:lnTo>
                <a:lnTo>
                  <a:pt x="556889" y="97094"/>
                </a:lnTo>
                <a:lnTo>
                  <a:pt x="530023" y="64506"/>
                </a:lnTo>
                <a:lnTo>
                  <a:pt x="503341" y="42468"/>
                </a:lnTo>
                <a:close/>
              </a:path>
              <a:path w="679450" h="679450">
                <a:moveTo>
                  <a:pt x="388619" y="488315"/>
                </a:moveTo>
                <a:lnTo>
                  <a:pt x="324053" y="488315"/>
                </a:lnTo>
                <a:lnTo>
                  <a:pt x="284302" y="528066"/>
                </a:lnTo>
                <a:lnTo>
                  <a:pt x="292644" y="529244"/>
                </a:lnTo>
                <a:lnTo>
                  <a:pt x="301091" y="530090"/>
                </a:lnTo>
                <a:lnTo>
                  <a:pt x="309633" y="530600"/>
                </a:lnTo>
                <a:lnTo>
                  <a:pt x="318261" y="530771"/>
                </a:lnTo>
                <a:lnTo>
                  <a:pt x="374396" y="530771"/>
                </a:lnTo>
                <a:lnTo>
                  <a:pt x="368211" y="524713"/>
                </a:lnTo>
                <a:lnTo>
                  <a:pt x="428889" y="524713"/>
                </a:lnTo>
                <a:lnTo>
                  <a:pt x="393953" y="490486"/>
                </a:lnTo>
                <a:lnTo>
                  <a:pt x="388619" y="488315"/>
                </a:lnTo>
                <a:close/>
              </a:path>
              <a:path w="679450" h="679450">
                <a:moveTo>
                  <a:pt x="428889" y="524713"/>
                </a:moveTo>
                <a:lnTo>
                  <a:pt x="368211" y="524713"/>
                </a:lnTo>
                <a:lnTo>
                  <a:pt x="383057" y="530771"/>
                </a:lnTo>
                <a:lnTo>
                  <a:pt x="435076" y="530771"/>
                </a:lnTo>
                <a:lnTo>
                  <a:pt x="428889" y="524713"/>
                </a:lnTo>
                <a:close/>
              </a:path>
              <a:path w="679450" h="679450">
                <a:moveTo>
                  <a:pt x="571030" y="492658"/>
                </a:moveTo>
                <a:lnTo>
                  <a:pt x="559092" y="509892"/>
                </a:lnTo>
                <a:lnTo>
                  <a:pt x="570102" y="502966"/>
                </a:lnTo>
                <a:lnTo>
                  <a:pt x="571030" y="492658"/>
                </a:lnTo>
                <a:close/>
              </a:path>
              <a:path w="679450" h="679450">
                <a:moveTo>
                  <a:pt x="570102" y="502966"/>
                </a:moveTo>
                <a:lnTo>
                  <a:pt x="559092" y="509892"/>
                </a:lnTo>
                <a:lnTo>
                  <a:pt x="569479" y="509892"/>
                </a:lnTo>
                <a:lnTo>
                  <a:pt x="570102" y="502966"/>
                </a:lnTo>
                <a:close/>
              </a:path>
              <a:path w="679450" h="679450">
                <a:moveTo>
                  <a:pt x="586490" y="492658"/>
                </a:moveTo>
                <a:lnTo>
                  <a:pt x="571030" y="492658"/>
                </a:lnTo>
                <a:lnTo>
                  <a:pt x="570102" y="502966"/>
                </a:lnTo>
                <a:lnTo>
                  <a:pt x="586490" y="492658"/>
                </a:lnTo>
                <a:close/>
              </a:path>
              <a:path w="679450" h="679450">
                <a:moveTo>
                  <a:pt x="322732" y="434047"/>
                </a:moveTo>
                <a:lnTo>
                  <a:pt x="307327" y="440321"/>
                </a:lnTo>
                <a:lnTo>
                  <a:pt x="316325" y="440321"/>
                </a:lnTo>
                <a:lnTo>
                  <a:pt x="322732" y="434047"/>
                </a:lnTo>
                <a:close/>
              </a:path>
              <a:path w="679450" h="679450">
                <a:moveTo>
                  <a:pt x="424653" y="434047"/>
                </a:moveTo>
                <a:lnTo>
                  <a:pt x="322732" y="434047"/>
                </a:lnTo>
                <a:lnTo>
                  <a:pt x="316325" y="440321"/>
                </a:lnTo>
                <a:lnTo>
                  <a:pt x="374522" y="440321"/>
                </a:lnTo>
                <a:lnTo>
                  <a:pt x="418854" y="435849"/>
                </a:lnTo>
                <a:lnTo>
                  <a:pt x="424653" y="434047"/>
                </a:lnTo>
                <a:close/>
              </a:path>
              <a:path w="679450" h="679450">
                <a:moveTo>
                  <a:pt x="112394" y="400799"/>
                </a:moveTo>
                <a:lnTo>
                  <a:pt x="113342" y="411335"/>
                </a:lnTo>
                <a:lnTo>
                  <a:pt x="113355" y="411484"/>
                </a:lnTo>
                <a:lnTo>
                  <a:pt x="124777" y="418668"/>
                </a:lnTo>
                <a:lnTo>
                  <a:pt x="112394" y="400799"/>
                </a:lnTo>
                <a:close/>
              </a:path>
              <a:path w="679450" h="679450">
                <a:moveTo>
                  <a:pt x="155605" y="400799"/>
                </a:moveTo>
                <a:lnTo>
                  <a:pt x="112394" y="400799"/>
                </a:lnTo>
                <a:lnTo>
                  <a:pt x="124777" y="418668"/>
                </a:lnTo>
                <a:lnTo>
                  <a:pt x="157210" y="418668"/>
                </a:lnTo>
                <a:lnTo>
                  <a:pt x="155605" y="400799"/>
                </a:lnTo>
                <a:close/>
              </a:path>
              <a:path w="679450" h="679450">
                <a:moveTo>
                  <a:pt x="374522" y="0"/>
                </a:moveTo>
                <a:lnTo>
                  <a:pt x="219976" y="0"/>
                </a:lnTo>
                <a:lnTo>
                  <a:pt x="175632" y="4475"/>
                </a:lnTo>
                <a:lnTo>
                  <a:pt x="134330" y="17309"/>
                </a:lnTo>
                <a:lnTo>
                  <a:pt x="96960" y="37615"/>
                </a:lnTo>
                <a:lnTo>
                  <a:pt x="64405" y="64506"/>
                </a:lnTo>
                <a:lnTo>
                  <a:pt x="37550" y="97094"/>
                </a:lnTo>
                <a:lnTo>
                  <a:pt x="17276" y="134491"/>
                </a:lnTo>
                <a:lnTo>
                  <a:pt x="4466" y="175811"/>
                </a:lnTo>
                <a:lnTo>
                  <a:pt x="0" y="220167"/>
                </a:lnTo>
                <a:lnTo>
                  <a:pt x="5717" y="270126"/>
                </a:lnTo>
                <a:lnTo>
                  <a:pt x="22144" y="316465"/>
                </a:lnTo>
                <a:lnTo>
                  <a:pt x="48189" y="357674"/>
                </a:lnTo>
                <a:lnTo>
                  <a:pt x="82764" y="392245"/>
                </a:lnTo>
                <a:lnTo>
                  <a:pt x="113355" y="411484"/>
                </a:lnTo>
                <a:lnTo>
                  <a:pt x="112394" y="400799"/>
                </a:lnTo>
                <a:lnTo>
                  <a:pt x="155605" y="400799"/>
                </a:lnTo>
                <a:lnTo>
                  <a:pt x="154836" y="392245"/>
                </a:lnTo>
                <a:lnTo>
                  <a:pt x="154751" y="391295"/>
                </a:lnTo>
                <a:lnTo>
                  <a:pt x="154673" y="390423"/>
                </a:lnTo>
                <a:lnTo>
                  <a:pt x="149948" y="383590"/>
                </a:lnTo>
                <a:lnTo>
                  <a:pt x="101533" y="352473"/>
                </a:lnTo>
                <a:lnTo>
                  <a:pt x="69859" y="314956"/>
                </a:lnTo>
                <a:lnTo>
                  <a:pt x="49647" y="270126"/>
                </a:lnTo>
                <a:lnTo>
                  <a:pt x="42485" y="220167"/>
                </a:lnTo>
                <a:lnTo>
                  <a:pt x="42721" y="218163"/>
                </a:lnTo>
                <a:lnTo>
                  <a:pt x="48789" y="172855"/>
                </a:lnTo>
                <a:lnTo>
                  <a:pt x="66626" y="130437"/>
                </a:lnTo>
                <a:lnTo>
                  <a:pt x="94300" y="94494"/>
                </a:lnTo>
                <a:lnTo>
                  <a:pt x="130127" y="66721"/>
                </a:lnTo>
                <a:lnTo>
                  <a:pt x="172422" y="48814"/>
                </a:lnTo>
                <a:lnTo>
                  <a:pt x="219494" y="42468"/>
                </a:lnTo>
                <a:lnTo>
                  <a:pt x="503341" y="42468"/>
                </a:lnTo>
                <a:lnTo>
                  <a:pt x="497466" y="37615"/>
                </a:lnTo>
                <a:lnTo>
                  <a:pt x="460105" y="17309"/>
                </a:lnTo>
                <a:lnTo>
                  <a:pt x="418828" y="4475"/>
                </a:lnTo>
                <a:lnTo>
                  <a:pt x="374522" y="0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088029" y="5708443"/>
            <a:ext cx="765175" cy="501650"/>
          </a:xfrm>
          <a:custGeom>
            <a:avLst/>
            <a:gdLst/>
            <a:ahLst/>
            <a:cxnLst/>
            <a:rect l="l" t="t" r="r" b="b"/>
            <a:pathLst>
              <a:path w="765175" h="501650">
                <a:moveTo>
                  <a:pt x="619823" y="105498"/>
                </a:moveTo>
                <a:lnTo>
                  <a:pt x="39573" y="105498"/>
                </a:lnTo>
                <a:lnTo>
                  <a:pt x="24244" y="108631"/>
                </a:lnTo>
                <a:lnTo>
                  <a:pt x="11657" y="117149"/>
                </a:lnTo>
                <a:lnTo>
                  <a:pt x="3134" y="129732"/>
                </a:lnTo>
                <a:lnTo>
                  <a:pt x="0" y="145059"/>
                </a:lnTo>
                <a:lnTo>
                  <a:pt x="0" y="461568"/>
                </a:lnTo>
                <a:lnTo>
                  <a:pt x="3134" y="476893"/>
                </a:lnTo>
                <a:lnTo>
                  <a:pt x="11657" y="489472"/>
                </a:lnTo>
                <a:lnTo>
                  <a:pt x="24244" y="497985"/>
                </a:lnTo>
                <a:lnTo>
                  <a:pt x="39573" y="501116"/>
                </a:lnTo>
                <a:lnTo>
                  <a:pt x="619823" y="501116"/>
                </a:lnTo>
                <a:lnTo>
                  <a:pt x="635150" y="497985"/>
                </a:lnTo>
                <a:lnTo>
                  <a:pt x="647733" y="489472"/>
                </a:lnTo>
                <a:lnTo>
                  <a:pt x="656251" y="476893"/>
                </a:lnTo>
                <a:lnTo>
                  <a:pt x="656689" y="474751"/>
                </a:lnTo>
                <a:lnTo>
                  <a:pt x="32029" y="474751"/>
                </a:lnTo>
                <a:lnTo>
                  <a:pt x="26390" y="469099"/>
                </a:lnTo>
                <a:lnTo>
                  <a:pt x="26390" y="137515"/>
                </a:lnTo>
                <a:lnTo>
                  <a:pt x="32029" y="131876"/>
                </a:lnTo>
                <a:lnTo>
                  <a:pt x="656689" y="131876"/>
                </a:lnTo>
                <a:lnTo>
                  <a:pt x="656251" y="129732"/>
                </a:lnTo>
                <a:lnTo>
                  <a:pt x="647733" y="117149"/>
                </a:lnTo>
                <a:lnTo>
                  <a:pt x="635150" y="108631"/>
                </a:lnTo>
                <a:lnTo>
                  <a:pt x="619823" y="105498"/>
                </a:lnTo>
                <a:close/>
              </a:path>
              <a:path w="765175" h="501650">
                <a:moveTo>
                  <a:pt x="656689" y="131876"/>
                </a:moveTo>
                <a:lnTo>
                  <a:pt x="627367" y="131876"/>
                </a:lnTo>
                <a:lnTo>
                  <a:pt x="633006" y="137515"/>
                </a:lnTo>
                <a:lnTo>
                  <a:pt x="633006" y="469099"/>
                </a:lnTo>
                <a:lnTo>
                  <a:pt x="627367" y="474751"/>
                </a:lnTo>
                <a:lnTo>
                  <a:pt x="656689" y="474751"/>
                </a:lnTo>
                <a:lnTo>
                  <a:pt x="659384" y="461568"/>
                </a:lnTo>
                <a:lnTo>
                  <a:pt x="659384" y="145059"/>
                </a:lnTo>
                <a:lnTo>
                  <a:pt x="656689" y="131876"/>
                </a:lnTo>
                <a:close/>
              </a:path>
              <a:path w="765175" h="501650">
                <a:moveTo>
                  <a:pt x="72542" y="369354"/>
                </a:moveTo>
                <a:lnTo>
                  <a:pt x="59173" y="369354"/>
                </a:lnTo>
                <a:lnTo>
                  <a:pt x="52768" y="373570"/>
                </a:lnTo>
                <a:lnTo>
                  <a:pt x="52768" y="442468"/>
                </a:lnTo>
                <a:lnTo>
                  <a:pt x="58674" y="448373"/>
                </a:lnTo>
                <a:lnTo>
                  <a:pt x="118694" y="448373"/>
                </a:lnTo>
                <a:lnTo>
                  <a:pt x="128484" y="444251"/>
                </a:lnTo>
                <a:lnTo>
                  <a:pt x="131829" y="435184"/>
                </a:lnTo>
                <a:lnTo>
                  <a:pt x="128606" y="426117"/>
                </a:lnTo>
                <a:lnTo>
                  <a:pt x="118694" y="421995"/>
                </a:lnTo>
                <a:lnTo>
                  <a:pt x="79133" y="421995"/>
                </a:lnTo>
                <a:lnTo>
                  <a:pt x="79133" y="373786"/>
                </a:lnTo>
                <a:lnTo>
                  <a:pt x="72542" y="369354"/>
                </a:lnTo>
                <a:close/>
              </a:path>
              <a:path w="765175" h="501650">
                <a:moveTo>
                  <a:pt x="329692" y="158242"/>
                </a:moveTo>
                <a:lnTo>
                  <a:pt x="283902" y="165652"/>
                </a:lnTo>
                <a:lnTo>
                  <a:pt x="244093" y="186275"/>
                </a:lnTo>
                <a:lnTo>
                  <a:pt x="212673" y="217700"/>
                </a:lnTo>
                <a:lnTo>
                  <a:pt x="192054" y="257517"/>
                </a:lnTo>
                <a:lnTo>
                  <a:pt x="184645" y="303314"/>
                </a:lnTo>
                <a:lnTo>
                  <a:pt x="192054" y="349109"/>
                </a:lnTo>
                <a:lnTo>
                  <a:pt x="212673" y="388922"/>
                </a:lnTo>
                <a:lnTo>
                  <a:pt x="244093" y="420344"/>
                </a:lnTo>
                <a:lnTo>
                  <a:pt x="283902" y="440964"/>
                </a:lnTo>
                <a:lnTo>
                  <a:pt x="329692" y="448373"/>
                </a:lnTo>
                <a:lnTo>
                  <a:pt x="375487" y="440964"/>
                </a:lnTo>
                <a:lnTo>
                  <a:pt x="412112" y="421995"/>
                </a:lnTo>
                <a:lnTo>
                  <a:pt x="329692" y="421995"/>
                </a:lnTo>
                <a:lnTo>
                  <a:pt x="283448" y="412686"/>
                </a:lnTo>
                <a:lnTo>
                  <a:pt x="245729" y="387281"/>
                </a:lnTo>
                <a:lnTo>
                  <a:pt x="220321" y="349563"/>
                </a:lnTo>
                <a:lnTo>
                  <a:pt x="211010" y="303314"/>
                </a:lnTo>
                <a:lnTo>
                  <a:pt x="220229" y="257517"/>
                </a:lnTo>
                <a:lnTo>
                  <a:pt x="220321" y="257062"/>
                </a:lnTo>
                <a:lnTo>
                  <a:pt x="245729" y="219340"/>
                </a:lnTo>
                <a:lnTo>
                  <a:pt x="283448" y="193930"/>
                </a:lnTo>
                <a:lnTo>
                  <a:pt x="329692" y="184619"/>
                </a:lnTo>
                <a:lnTo>
                  <a:pt x="412104" y="184619"/>
                </a:lnTo>
                <a:lnTo>
                  <a:pt x="375487" y="165652"/>
                </a:lnTo>
                <a:lnTo>
                  <a:pt x="329692" y="158242"/>
                </a:lnTo>
                <a:close/>
              </a:path>
              <a:path w="765175" h="501650">
                <a:moveTo>
                  <a:pt x="600223" y="369354"/>
                </a:moveTo>
                <a:lnTo>
                  <a:pt x="586841" y="369354"/>
                </a:lnTo>
                <a:lnTo>
                  <a:pt x="580263" y="373786"/>
                </a:lnTo>
                <a:lnTo>
                  <a:pt x="580263" y="421995"/>
                </a:lnTo>
                <a:lnTo>
                  <a:pt x="540702" y="421995"/>
                </a:lnTo>
                <a:lnTo>
                  <a:pt x="530788" y="426117"/>
                </a:lnTo>
                <a:lnTo>
                  <a:pt x="527562" y="435184"/>
                </a:lnTo>
                <a:lnTo>
                  <a:pt x="530906" y="444251"/>
                </a:lnTo>
                <a:lnTo>
                  <a:pt x="540702" y="448373"/>
                </a:lnTo>
                <a:lnTo>
                  <a:pt x="600722" y="448373"/>
                </a:lnTo>
                <a:lnTo>
                  <a:pt x="606628" y="442468"/>
                </a:lnTo>
                <a:lnTo>
                  <a:pt x="606628" y="373570"/>
                </a:lnTo>
                <a:lnTo>
                  <a:pt x="600223" y="369354"/>
                </a:lnTo>
                <a:close/>
              </a:path>
              <a:path w="765175" h="501650">
                <a:moveTo>
                  <a:pt x="672566" y="52743"/>
                </a:moveTo>
                <a:lnTo>
                  <a:pt x="92316" y="52743"/>
                </a:lnTo>
                <a:lnTo>
                  <a:pt x="82622" y="56864"/>
                </a:lnTo>
                <a:lnTo>
                  <a:pt x="79390" y="65932"/>
                </a:lnTo>
                <a:lnTo>
                  <a:pt x="82622" y="74999"/>
                </a:lnTo>
                <a:lnTo>
                  <a:pt x="92316" y="79121"/>
                </a:lnTo>
                <a:lnTo>
                  <a:pt x="680110" y="79121"/>
                </a:lnTo>
                <a:lnTo>
                  <a:pt x="685761" y="84772"/>
                </a:lnTo>
                <a:lnTo>
                  <a:pt x="685764" y="435184"/>
                </a:lnTo>
                <a:lnTo>
                  <a:pt x="689919" y="445025"/>
                </a:lnTo>
                <a:lnTo>
                  <a:pt x="699295" y="448373"/>
                </a:lnTo>
                <a:lnTo>
                  <a:pt x="698801" y="448373"/>
                </a:lnTo>
                <a:lnTo>
                  <a:pt x="708026" y="445025"/>
                </a:lnTo>
                <a:lnTo>
                  <a:pt x="708427" y="444251"/>
                </a:lnTo>
                <a:lnTo>
                  <a:pt x="712137" y="435184"/>
                </a:lnTo>
                <a:lnTo>
                  <a:pt x="712139" y="92303"/>
                </a:lnTo>
                <a:lnTo>
                  <a:pt x="709005" y="76976"/>
                </a:lnTo>
                <a:lnTo>
                  <a:pt x="700482" y="64393"/>
                </a:lnTo>
                <a:lnTo>
                  <a:pt x="687895" y="55875"/>
                </a:lnTo>
                <a:lnTo>
                  <a:pt x="672566" y="52743"/>
                </a:lnTo>
                <a:close/>
              </a:path>
              <a:path w="765175" h="501650">
                <a:moveTo>
                  <a:pt x="412104" y="184619"/>
                </a:moveTo>
                <a:lnTo>
                  <a:pt x="329692" y="184619"/>
                </a:lnTo>
                <a:lnTo>
                  <a:pt x="375943" y="193930"/>
                </a:lnTo>
                <a:lnTo>
                  <a:pt x="413665" y="219340"/>
                </a:lnTo>
                <a:lnTo>
                  <a:pt x="439075" y="257062"/>
                </a:lnTo>
                <a:lnTo>
                  <a:pt x="448386" y="303314"/>
                </a:lnTo>
                <a:lnTo>
                  <a:pt x="439166" y="349109"/>
                </a:lnTo>
                <a:lnTo>
                  <a:pt x="439075" y="349563"/>
                </a:lnTo>
                <a:lnTo>
                  <a:pt x="413665" y="387281"/>
                </a:lnTo>
                <a:lnTo>
                  <a:pt x="375943" y="412686"/>
                </a:lnTo>
                <a:lnTo>
                  <a:pt x="329692" y="421995"/>
                </a:lnTo>
                <a:lnTo>
                  <a:pt x="412112" y="421995"/>
                </a:lnTo>
                <a:lnTo>
                  <a:pt x="415300" y="420344"/>
                </a:lnTo>
                <a:lnTo>
                  <a:pt x="446722" y="388922"/>
                </a:lnTo>
                <a:lnTo>
                  <a:pt x="467342" y="349109"/>
                </a:lnTo>
                <a:lnTo>
                  <a:pt x="474751" y="303314"/>
                </a:lnTo>
                <a:lnTo>
                  <a:pt x="467342" y="257517"/>
                </a:lnTo>
                <a:lnTo>
                  <a:pt x="446722" y="217700"/>
                </a:lnTo>
                <a:lnTo>
                  <a:pt x="415300" y="186275"/>
                </a:lnTo>
                <a:lnTo>
                  <a:pt x="412104" y="184619"/>
                </a:lnTo>
                <a:close/>
              </a:path>
              <a:path w="765175" h="501650">
                <a:moveTo>
                  <a:pt x="725322" y="0"/>
                </a:moveTo>
                <a:lnTo>
                  <a:pt x="145072" y="0"/>
                </a:lnTo>
                <a:lnTo>
                  <a:pt x="135336" y="4158"/>
                </a:lnTo>
                <a:lnTo>
                  <a:pt x="132065" y="13287"/>
                </a:lnTo>
                <a:lnTo>
                  <a:pt x="135297" y="22363"/>
                </a:lnTo>
                <a:lnTo>
                  <a:pt x="145072" y="26365"/>
                </a:lnTo>
                <a:lnTo>
                  <a:pt x="732866" y="26365"/>
                </a:lnTo>
                <a:lnTo>
                  <a:pt x="738517" y="32004"/>
                </a:lnTo>
                <a:lnTo>
                  <a:pt x="738517" y="382435"/>
                </a:lnTo>
                <a:lnTo>
                  <a:pt x="742637" y="392222"/>
                </a:lnTo>
                <a:lnTo>
                  <a:pt x="751700" y="395484"/>
                </a:lnTo>
                <a:lnTo>
                  <a:pt x="760763" y="392222"/>
                </a:lnTo>
                <a:lnTo>
                  <a:pt x="764882" y="382435"/>
                </a:lnTo>
                <a:lnTo>
                  <a:pt x="764882" y="39560"/>
                </a:lnTo>
                <a:lnTo>
                  <a:pt x="761750" y="24233"/>
                </a:lnTo>
                <a:lnTo>
                  <a:pt x="753232" y="11650"/>
                </a:lnTo>
                <a:lnTo>
                  <a:pt x="740649" y="3132"/>
                </a:lnTo>
                <a:lnTo>
                  <a:pt x="725322" y="0"/>
                </a:lnTo>
                <a:close/>
              </a:path>
              <a:path w="765175" h="501650">
                <a:moveTo>
                  <a:pt x="118694" y="158242"/>
                </a:moveTo>
                <a:lnTo>
                  <a:pt x="58674" y="158242"/>
                </a:lnTo>
                <a:lnTo>
                  <a:pt x="52768" y="164160"/>
                </a:lnTo>
                <a:lnTo>
                  <a:pt x="52768" y="224180"/>
                </a:lnTo>
                <a:lnTo>
                  <a:pt x="56888" y="234094"/>
                </a:lnTo>
                <a:lnTo>
                  <a:pt x="65951" y="237320"/>
                </a:lnTo>
                <a:lnTo>
                  <a:pt x="74694" y="234094"/>
                </a:lnTo>
                <a:lnTo>
                  <a:pt x="74964" y="234094"/>
                </a:lnTo>
                <a:lnTo>
                  <a:pt x="79133" y="224180"/>
                </a:lnTo>
                <a:lnTo>
                  <a:pt x="79133" y="184619"/>
                </a:lnTo>
                <a:lnTo>
                  <a:pt x="118694" y="184619"/>
                </a:lnTo>
                <a:lnTo>
                  <a:pt x="128606" y="180498"/>
                </a:lnTo>
                <a:lnTo>
                  <a:pt x="131829" y="171430"/>
                </a:lnTo>
                <a:lnTo>
                  <a:pt x="128484" y="162363"/>
                </a:lnTo>
                <a:lnTo>
                  <a:pt x="118694" y="158242"/>
                </a:lnTo>
                <a:close/>
              </a:path>
              <a:path w="765175" h="501650">
                <a:moveTo>
                  <a:pt x="600722" y="158242"/>
                </a:moveTo>
                <a:lnTo>
                  <a:pt x="540702" y="158242"/>
                </a:lnTo>
                <a:lnTo>
                  <a:pt x="530906" y="162363"/>
                </a:lnTo>
                <a:lnTo>
                  <a:pt x="527562" y="171430"/>
                </a:lnTo>
                <a:lnTo>
                  <a:pt x="530788" y="180498"/>
                </a:lnTo>
                <a:lnTo>
                  <a:pt x="540702" y="184619"/>
                </a:lnTo>
                <a:lnTo>
                  <a:pt x="580263" y="184619"/>
                </a:lnTo>
                <a:lnTo>
                  <a:pt x="580263" y="224180"/>
                </a:lnTo>
                <a:lnTo>
                  <a:pt x="584432" y="234094"/>
                </a:lnTo>
                <a:lnTo>
                  <a:pt x="584702" y="234094"/>
                </a:lnTo>
                <a:lnTo>
                  <a:pt x="593445" y="237320"/>
                </a:lnTo>
                <a:lnTo>
                  <a:pt x="602508" y="234094"/>
                </a:lnTo>
                <a:lnTo>
                  <a:pt x="606628" y="224180"/>
                </a:lnTo>
                <a:lnTo>
                  <a:pt x="606628" y="164160"/>
                </a:lnTo>
                <a:lnTo>
                  <a:pt x="600722" y="158242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6989559" y="5679452"/>
            <a:ext cx="622935" cy="622935"/>
          </a:xfrm>
          <a:custGeom>
            <a:avLst/>
            <a:gdLst/>
            <a:ahLst/>
            <a:cxnLst/>
            <a:rect l="l" t="t" r="r" b="b"/>
            <a:pathLst>
              <a:path w="622934" h="622935">
                <a:moveTo>
                  <a:pt x="160705" y="421830"/>
                </a:moveTo>
                <a:lnTo>
                  <a:pt x="40182" y="421830"/>
                </a:lnTo>
                <a:lnTo>
                  <a:pt x="40182" y="441921"/>
                </a:lnTo>
                <a:lnTo>
                  <a:pt x="160705" y="441921"/>
                </a:lnTo>
                <a:lnTo>
                  <a:pt x="160705" y="421830"/>
                </a:lnTo>
                <a:close/>
              </a:path>
              <a:path w="622934" h="622935">
                <a:moveTo>
                  <a:pt x="200875" y="421830"/>
                </a:moveTo>
                <a:lnTo>
                  <a:pt x="180797" y="421830"/>
                </a:lnTo>
                <a:lnTo>
                  <a:pt x="180797" y="441921"/>
                </a:lnTo>
                <a:lnTo>
                  <a:pt x="200875" y="441921"/>
                </a:lnTo>
                <a:lnTo>
                  <a:pt x="200875" y="421830"/>
                </a:lnTo>
                <a:close/>
              </a:path>
              <a:path w="622934" h="622935">
                <a:moveTo>
                  <a:pt x="200875" y="381660"/>
                </a:moveTo>
                <a:lnTo>
                  <a:pt x="40182" y="381660"/>
                </a:lnTo>
                <a:lnTo>
                  <a:pt x="40182" y="401739"/>
                </a:lnTo>
                <a:lnTo>
                  <a:pt x="200875" y="401739"/>
                </a:lnTo>
                <a:lnTo>
                  <a:pt x="200875" y="381660"/>
                </a:lnTo>
                <a:close/>
              </a:path>
              <a:path w="622934" h="622935">
                <a:moveTo>
                  <a:pt x="261137" y="502183"/>
                </a:moveTo>
                <a:lnTo>
                  <a:pt x="241058" y="502183"/>
                </a:lnTo>
                <a:lnTo>
                  <a:pt x="241058" y="522262"/>
                </a:lnTo>
                <a:lnTo>
                  <a:pt x="261137" y="522262"/>
                </a:lnTo>
                <a:lnTo>
                  <a:pt x="261137" y="502183"/>
                </a:lnTo>
                <a:close/>
              </a:path>
              <a:path w="622934" h="622935">
                <a:moveTo>
                  <a:pt x="341490" y="502183"/>
                </a:moveTo>
                <a:lnTo>
                  <a:pt x="281228" y="502183"/>
                </a:lnTo>
                <a:lnTo>
                  <a:pt x="281228" y="522262"/>
                </a:lnTo>
                <a:lnTo>
                  <a:pt x="341490" y="522262"/>
                </a:lnTo>
                <a:lnTo>
                  <a:pt x="341490" y="502183"/>
                </a:lnTo>
                <a:close/>
              </a:path>
              <a:path w="622934" h="622935">
                <a:moveTo>
                  <a:pt x="381660" y="502183"/>
                </a:moveTo>
                <a:lnTo>
                  <a:pt x="361581" y="502183"/>
                </a:lnTo>
                <a:lnTo>
                  <a:pt x="361581" y="522262"/>
                </a:lnTo>
                <a:lnTo>
                  <a:pt x="381660" y="522262"/>
                </a:lnTo>
                <a:lnTo>
                  <a:pt x="381660" y="502183"/>
                </a:lnTo>
                <a:close/>
              </a:path>
              <a:path w="622934" h="622935">
                <a:moveTo>
                  <a:pt x="482104" y="210908"/>
                </a:moveTo>
                <a:lnTo>
                  <a:pt x="478155" y="191389"/>
                </a:lnTo>
                <a:lnTo>
                  <a:pt x="471004" y="180784"/>
                </a:lnTo>
                <a:lnTo>
                  <a:pt x="467372" y="175425"/>
                </a:lnTo>
                <a:lnTo>
                  <a:pt x="462013" y="171818"/>
                </a:lnTo>
                <a:lnTo>
                  <a:pt x="462013" y="210908"/>
                </a:lnTo>
                <a:lnTo>
                  <a:pt x="462013" y="231000"/>
                </a:lnTo>
                <a:lnTo>
                  <a:pt x="460514" y="240360"/>
                </a:lnTo>
                <a:lnTo>
                  <a:pt x="456349" y="248488"/>
                </a:lnTo>
                <a:lnTo>
                  <a:pt x="449986" y="254952"/>
                </a:lnTo>
                <a:lnTo>
                  <a:pt x="441921" y="259295"/>
                </a:lnTo>
                <a:lnTo>
                  <a:pt x="441921" y="200875"/>
                </a:lnTo>
                <a:lnTo>
                  <a:pt x="421830" y="200875"/>
                </a:lnTo>
                <a:lnTo>
                  <a:pt x="421830" y="261137"/>
                </a:lnTo>
                <a:lnTo>
                  <a:pt x="401739" y="261137"/>
                </a:lnTo>
                <a:lnTo>
                  <a:pt x="401739" y="180784"/>
                </a:lnTo>
                <a:lnTo>
                  <a:pt x="431876" y="180784"/>
                </a:lnTo>
                <a:lnTo>
                  <a:pt x="443598" y="183159"/>
                </a:lnTo>
                <a:lnTo>
                  <a:pt x="453174" y="189623"/>
                </a:lnTo>
                <a:lnTo>
                  <a:pt x="459638" y="199199"/>
                </a:lnTo>
                <a:lnTo>
                  <a:pt x="462013" y="210908"/>
                </a:lnTo>
                <a:lnTo>
                  <a:pt x="462013" y="171818"/>
                </a:lnTo>
                <a:lnTo>
                  <a:pt x="451408" y="164655"/>
                </a:lnTo>
                <a:lnTo>
                  <a:pt x="431876" y="160693"/>
                </a:lnTo>
                <a:lnTo>
                  <a:pt x="421830" y="160693"/>
                </a:lnTo>
                <a:lnTo>
                  <a:pt x="421830" y="150660"/>
                </a:lnTo>
                <a:lnTo>
                  <a:pt x="413143" y="107696"/>
                </a:lnTo>
                <a:lnTo>
                  <a:pt x="389432" y="72580"/>
                </a:lnTo>
                <a:lnTo>
                  <a:pt x="354304" y="48869"/>
                </a:lnTo>
                <a:lnTo>
                  <a:pt x="311340" y="40170"/>
                </a:lnTo>
                <a:lnTo>
                  <a:pt x="268389" y="48869"/>
                </a:lnTo>
                <a:lnTo>
                  <a:pt x="233260" y="72580"/>
                </a:lnTo>
                <a:lnTo>
                  <a:pt x="209562" y="107696"/>
                </a:lnTo>
                <a:lnTo>
                  <a:pt x="200863" y="150660"/>
                </a:lnTo>
                <a:lnTo>
                  <a:pt x="200863" y="160693"/>
                </a:lnTo>
                <a:lnTo>
                  <a:pt x="190817" y="160693"/>
                </a:lnTo>
                <a:lnTo>
                  <a:pt x="171297" y="164655"/>
                </a:lnTo>
                <a:lnTo>
                  <a:pt x="155333" y="175425"/>
                </a:lnTo>
                <a:lnTo>
                  <a:pt x="144564" y="191389"/>
                </a:lnTo>
                <a:lnTo>
                  <a:pt x="140601" y="210908"/>
                </a:lnTo>
                <a:lnTo>
                  <a:pt x="140601" y="231000"/>
                </a:lnTo>
                <a:lnTo>
                  <a:pt x="144564" y="250532"/>
                </a:lnTo>
                <a:lnTo>
                  <a:pt x="155333" y="266496"/>
                </a:lnTo>
                <a:lnTo>
                  <a:pt x="171297" y="277266"/>
                </a:lnTo>
                <a:lnTo>
                  <a:pt x="190817" y="281216"/>
                </a:lnTo>
                <a:lnTo>
                  <a:pt x="241046" y="281216"/>
                </a:lnTo>
                <a:lnTo>
                  <a:pt x="241046" y="261137"/>
                </a:lnTo>
                <a:lnTo>
                  <a:pt x="241046" y="180784"/>
                </a:lnTo>
                <a:lnTo>
                  <a:pt x="241046" y="160693"/>
                </a:lnTo>
                <a:lnTo>
                  <a:pt x="220954" y="160693"/>
                </a:lnTo>
                <a:lnTo>
                  <a:pt x="220954" y="180784"/>
                </a:lnTo>
                <a:lnTo>
                  <a:pt x="220954" y="261137"/>
                </a:lnTo>
                <a:lnTo>
                  <a:pt x="200863" y="261137"/>
                </a:lnTo>
                <a:lnTo>
                  <a:pt x="200863" y="259295"/>
                </a:lnTo>
                <a:lnTo>
                  <a:pt x="200863" y="200875"/>
                </a:lnTo>
                <a:lnTo>
                  <a:pt x="180784" y="200875"/>
                </a:lnTo>
                <a:lnTo>
                  <a:pt x="180784" y="259295"/>
                </a:lnTo>
                <a:lnTo>
                  <a:pt x="172720" y="254952"/>
                </a:lnTo>
                <a:lnTo>
                  <a:pt x="166370" y="248488"/>
                </a:lnTo>
                <a:lnTo>
                  <a:pt x="162191" y="240360"/>
                </a:lnTo>
                <a:lnTo>
                  <a:pt x="160693" y="231000"/>
                </a:lnTo>
                <a:lnTo>
                  <a:pt x="160693" y="210908"/>
                </a:lnTo>
                <a:lnTo>
                  <a:pt x="163068" y="199199"/>
                </a:lnTo>
                <a:lnTo>
                  <a:pt x="169532" y="189623"/>
                </a:lnTo>
                <a:lnTo>
                  <a:pt x="179108" y="183159"/>
                </a:lnTo>
                <a:lnTo>
                  <a:pt x="190817" y="180784"/>
                </a:lnTo>
                <a:lnTo>
                  <a:pt x="220954" y="180784"/>
                </a:lnTo>
                <a:lnTo>
                  <a:pt x="220954" y="160693"/>
                </a:lnTo>
                <a:lnTo>
                  <a:pt x="220954" y="150660"/>
                </a:lnTo>
                <a:lnTo>
                  <a:pt x="228066" y="115506"/>
                </a:lnTo>
                <a:lnTo>
                  <a:pt x="247459" y="86779"/>
                </a:lnTo>
                <a:lnTo>
                  <a:pt x="276186" y="67386"/>
                </a:lnTo>
                <a:lnTo>
                  <a:pt x="311340" y="60261"/>
                </a:lnTo>
                <a:lnTo>
                  <a:pt x="346506" y="67386"/>
                </a:lnTo>
                <a:lnTo>
                  <a:pt x="375246" y="86779"/>
                </a:lnTo>
                <a:lnTo>
                  <a:pt x="394627" y="115506"/>
                </a:lnTo>
                <a:lnTo>
                  <a:pt x="401739" y="150660"/>
                </a:lnTo>
                <a:lnTo>
                  <a:pt x="401739" y="160693"/>
                </a:lnTo>
                <a:lnTo>
                  <a:pt x="381647" y="160693"/>
                </a:lnTo>
                <a:lnTo>
                  <a:pt x="381647" y="281216"/>
                </a:lnTo>
                <a:lnTo>
                  <a:pt x="401739" y="281216"/>
                </a:lnTo>
                <a:lnTo>
                  <a:pt x="401739" y="296799"/>
                </a:lnTo>
                <a:lnTo>
                  <a:pt x="397243" y="301307"/>
                </a:lnTo>
                <a:lnTo>
                  <a:pt x="339636" y="301307"/>
                </a:lnTo>
                <a:lnTo>
                  <a:pt x="335305" y="293255"/>
                </a:lnTo>
                <a:lnTo>
                  <a:pt x="328841" y="286893"/>
                </a:lnTo>
                <a:lnTo>
                  <a:pt x="321386" y="283070"/>
                </a:lnTo>
                <a:lnTo>
                  <a:pt x="321386" y="305828"/>
                </a:lnTo>
                <a:lnTo>
                  <a:pt x="321386" y="316890"/>
                </a:lnTo>
                <a:lnTo>
                  <a:pt x="316890" y="321398"/>
                </a:lnTo>
                <a:lnTo>
                  <a:pt x="305803" y="321398"/>
                </a:lnTo>
                <a:lnTo>
                  <a:pt x="301307" y="316890"/>
                </a:lnTo>
                <a:lnTo>
                  <a:pt x="301307" y="305828"/>
                </a:lnTo>
                <a:lnTo>
                  <a:pt x="305803" y="301307"/>
                </a:lnTo>
                <a:lnTo>
                  <a:pt x="316890" y="301307"/>
                </a:lnTo>
                <a:lnTo>
                  <a:pt x="321386" y="305828"/>
                </a:lnTo>
                <a:lnTo>
                  <a:pt x="321386" y="283070"/>
                </a:lnTo>
                <a:lnTo>
                  <a:pt x="320700" y="282714"/>
                </a:lnTo>
                <a:lnTo>
                  <a:pt x="311340" y="281216"/>
                </a:lnTo>
                <a:lnTo>
                  <a:pt x="299631" y="283591"/>
                </a:lnTo>
                <a:lnTo>
                  <a:pt x="290055" y="290055"/>
                </a:lnTo>
                <a:lnTo>
                  <a:pt x="283591" y="299643"/>
                </a:lnTo>
                <a:lnTo>
                  <a:pt x="281216" y="311353"/>
                </a:lnTo>
                <a:lnTo>
                  <a:pt x="283591" y="323075"/>
                </a:lnTo>
                <a:lnTo>
                  <a:pt x="290055" y="332651"/>
                </a:lnTo>
                <a:lnTo>
                  <a:pt x="299631" y="339115"/>
                </a:lnTo>
                <a:lnTo>
                  <a:pt x="311340" y="341477"/>
                </a:lnTo>
                <a:lnTo>
                  <a:pt x="320700" y="339979"/>
                </a:lnTo>
                <a:lnTo>
                  <a:pt x="328841" y="335813"/>
                </a:lnTo>
                <a:lnTo>
                  <a:pt x="335305" y="329463"/>
                </a:lnTo>
                <a:lnTo>
                  <a:pt x="339636" y="321398"/>
                </a:lnTo>
                <a:lnTo>
                  <a:pt x="391693" y="321398"/>
                </a:lnTo>
                <a:lnTo>
                  <a:pt x="403415" y="319036"/>
                </a:lnTo>
                <a:lnTo>
                  <a:pt x="413004" y="312572"/>
                </a:lnTo>
                <a:lnTo>
                  <a:pt x="419468" y="302983"/>
                </a:lnTo>
                <a:lnTo>
                  <a:pt x="421830" y="291261"/>
                </a:lnTo>
                <a:lnTo>
                  <a:pt x="421830" y="281216"/>
                </a:lnTo>
                <a:lnTo>
                  <a:pt x="431876" y="281216"/>
                </a:lnTo>
                <a:lnTo>
                  <a:pt x="451408" y="277266"/>
                </a:lnTo>
                <a:lnTo>
                  <a:pt x="467372" y="266496"/>
                </a:lnTo>
                <a:lnTo>
                  <a:pt x="470992" y="261137"/>
                </a:lnTo>
                <a:lnTo>
                  <a:pt x="472236" y="259295"/>
                </a:lnTo>
                <a:lnTo>
                  <a:pt x="478155" y="250532"/>
                </a:lnTo>
                <a:lnTo>
                  <a:pt x="482104" y="231000"/>
                </a:lnTo>
                <a:lnTo>
                  <a:pt x="482104" y="210908"/>
                </a:lnTo>
                <a:close/>
              </a:path>
              <a:path w="622934" h="622935">
                <a:moveTo>
                  <a:pt x="542366" y="421830"/>
                </a:moveTo>
                <a:lnTo>
                  <a:pt x="421843" y="421830"/>
                </a:lnTo>
                <a:lnTo>
                  <a:pt x="421843" y="441921"/>
                </a:lnTo>
                <a:lnTo>
                  <a:pt x="542366" y="441921"/>
                </a:lnTo>
                <a:lnTo>
                  <a:pt x="542366" y="421830"/>
                </a:lnTo>
                <a:close/>
              </a:path>
              <a:path w="622934" h="622935">
                <a:moveTo>
                  <a:pt x="582536" y="381660"/>
                </a:moveTo>
                <a:lnTo>
                  <a:pt x="421843" y="381660"/>
                </a:lnTo>
                <a:lnTo>
                  <a:pt x="421843" y="401739"/>
                </a:lnTo>
                <a:lnTo>
                  <a:pt x="582536" y="401739"/>
                </a:lnTo>
                <a:lnTo>
                  <a:pt x="582536" y="381660"/>
                </a:lnTo>
                <a:close/>
              </a:path>
              <a:path w="622934" h="622935">
                <a:moveTo>
                  <a:pt x="582549" y="421830"/>
                </a:moveTo>
                <a:lnTo>
                  <a:pt x="562457" y="421830"/>
                </a:lnTo>
                <a:lnTo>
                  <a:pt x="562457" y="441921"/>
                </a:lnTo>
                <a:lnTo>
                  <a:pt x="582549" y="441921"/>
                </a:lnTo>
                <a:lnTo>
                  <a:pt x="582549" y="421830"/>
                </a:lnTo>
                <a:close/>
              </a:path>
              <a:path w="622934" h="622935">
                <a:moveTo>
                  <a:pt x="622706" y="190830"/>
                </a:moveTo>
                <a:lnTo>
                  <a:pt x="618756" y="171297"/>
                </a:lnTo>
                <a:lnTo>
                  <a:pt x="611593" y="160693"/>
                </a:lnTo>
                <a:lnTo>
                  <a:pt x="607987" y="155333"/>
                </a:lnTo>
                <a:lnTo>
                  <a:pt x="602627" y="151726"/>
                </a:lnTo>
                <a:lnTo>
                  <a:pt x="602627" y="190830"/>
                </a:lnTo>
                <a:lnTo>
                  <a:pt x="602627" y="462013"/>
                </a:lnTo>
                <a:lnTo>
                  <a:pt x="602627" y="482104"/>
                </a:lnTo>
                <a:lnTo>
                  <a:pt x="602627" y="512229"/>
                </a:lnTo>
                <a:lnTo>
                  <a:pt x="600252" y="523951"/>
                </a:lnTo>
                <a:lnTo>
                  <a:pt x="593788" y="533527"/>
                </a:lnTo>
                <a:lnTo>
                  <a:pt x="584212" y="539991"/>
                </a:lnTo>
                <a:lnTo>
                  <a:pt x="572490" y="542366"/>
                </a:lnTo>
                <a:lnTo>
                  <a:pt x="421843" y="542366"/>
                </a:lnTo>
                <a:lnTo>
                  <a:pt x="421843" y="562457"/>
                </a:lnTo>
                <a:lnTo>
                  <a:pt x="421843" y="602627"/>
                </a:lnTo>
                <a:lnTo>
                  <a:pt x="200875" y="602627"/>
                </a:lnTo>
                <a:lnTo>
                  <a:pt x="200875" y="562457"/>
                </a:lnTo>
                <a:lnTo>
                  <a:pt x="421843" y="562457"/>
                </a:lnTo>
                <a:lnTo>
                  <a:pt x="421843" y="542366"/>
                </a:lnTo>
                <a:lnTo>
                  <a:pt x="50215" y="542366"/>
                </a:lnTo>
                <a:lnTo>
                  <a:pt x="38493" y="539991"/>
                </a:lnTo>
                <a:lnTo>
                  <a:pt x="28917" y="533527"/>
                </a:lnTo>
                <a:lnTo>
                  <a:pt x="22453" y="523951"/>
                </a:lnTo>
                <a:lnTo>
                  <a:pt x="20078" y="512229"/>
                </a:lnTo>
                <a:lnTo>
                  <a:pt x="20078" y="482104"/>
                </a:lnTo>
                <a:lnTo>
                  <a:pt x="602627" y="482104"/>
                </a:lnTo>
                <a:lnTo>
                  <a:pt x="602627" y="462013"/>
                </a:lnTo>
                <a:lnTo>
                  <a:pt x="20078" y="462013"/>
                </a:lnTo>
                <a:lnTo>
                  <a:pt x="20078" y="190830"/>
                </a:lnTo>
                <a:lnTo>
                  <a:pt x="22453" y="179108"/>
                </a:lnTo>
                <a:lnTo>
                  <a:pt x="28917" y="169532"/>
                </a:lnTo>
                <a:lnTo>
                  <a:pt x="38493" y="163068"/>
                </a:lnTo>
                <a:lnTo>
                  <a:pt x="50215" y="160693"/>
                </a:lnTo>
                <a:lnTo>
                  <a:pt x="80340" y="160693"/>
                </a:lnTo>
                <a:lnTo>
                  <a:pt x="80340" y="311365"/>
                </a:lnTo>
                <a:lnTo>
                  <a:pt x="84289" y="330885"/>
                </a:lnTo>
                <a:lnTo>
                  <a:pt x="95072" y="346849"/>
                </a:lnTo>
                <a:lnTo>
                  <a:pt x="111036" y="357632"/>
                </a:lnTo>
                <a:lnTo>
                  <a:pt x="130556" y="361581"/>
                </a:lnTo>
                <a:lnTo>
                  <a:pt x="258356" y="361581"/>
                </a:lnTo>
                <a:lnTo>
                  <a:pt x="371614" y="429526"/>
                </a:lnTo>
                <a:lnTo>
                  <a:pt x="371614" y="394055"/>
                </a:lnTo>
                <a:lnTo>
                  <a:pt x="371614" y="361581"/>
                </a:lnTo>
                <a:lnTo>
                  <a:pt x="492137" y="361581"/>
                </a:lnTo>
                <a:lnTo>
                  <a:pt x="511670" y="357632"/>
                </a:lnTo>
                <a:lnTo>
                  <a:pt x="527634" y="346849"/>
                </a:lnTo>
                <a:lnTo>
                  <a:pt x="538416" y="330885"/>
                </a:lnTo>
                <a:lnTo>
                  <a:pt x="542366" y="311365"/>
                </a:lnTo>
                <a:lnTo>
                  <a:pt x="542366" y="160693"/>
                </a:lnTo>
                <a:lnTo>
                  <a:pt x="572490" y="160693"/>
                </a:lnTo>
                <a:lnTo>
                  <a:pt x="584212" y="163068"/>
                </a:lnTo>
                <a:lnTo>
                  <a:pt x="593788" y="169532"/>
                </a:lnTo>
                <a:lnTo>
                  <a:pt x="600252" y="179108"/>
                </a:lnTo>
                <a:lnTo>
                  <a:pt x="602627" y="190830"/>
                </a:lnTo>
                <a:lnTo>
                  <a:pt x="602627" y="151726"/>
                </a:lnTo>
                <a:lnTo>
                  <a:pt x="592023" y="144564"/>
                </a:lnTo>
                <a:lnTo>
                  <a:pt x="572490" y="140614"/>
                </a:lnTo>
                <a:lnTo>
                  <a:pt x="542366" y="140614"/>
                </a:lnTo>
                <a:lnTo>
                  <a:pt x="542366" y="50215"/>
                </a:lnTo>
                <a:lnTo>
                  <a:pt x="538416" y="30683"/>
                </a:lnTo>
                <a:lnTo>
                  <a:pt x="531266" y="20091"/>
                </a:lnTo>
                <a:lnTo>
                  <a:pt x="527634" y="14719"/>
                </a:lnTo>
                <a:lnTo>
                  <a:pt x="522274" y="11112"/>
                </a:lnTo>
                <a:lnTo>
                  <a:pt x="522274" y="50215"/>
                </a:lnTo>
                <a:lnTo>
                  <a:pt x="522274" y="311365"/>
                </a:lnTo>
                <a:lnTo>
                  <a:pt x="519899" y="323075"/>
                </a:lnTo>
                <a:lnTo>
                  <a:pt x="513435" y="332651"/>
                </a:lnTo>
                <a:lnTo>
                  <a:pt x="503859" y="339115"/>
                </a:lnTo>
                <a:lnTo>
                  <a:pt x="492137" y="341490"/>
                </a:lnTo>
                <a:lnTo>
                  <a:pt x="351536" y="341490"/>
                </a:lnTo>
                <a:lnTo>
                  <a:pt x="351536" y="394055"/>
                </a:lnTo>
                <a:lnTo>
                  <a:pt x="263918" y="341490"/>
                </a:lnTo>
                <a:lnTo>
                  <a:pt x="130556" y="341490"/>
                </a:lnTo>
                <a:lnTo>
                  <a:pt x="118846" y="339115"/>
                </a:lnTo>
                <a:lnTo>
                  <a:pt x="109270" y="332651"/>
                </a:lnTo>
                <a:lnTo>
                  <a:pt x="102806" y="323075"/>
                </a:lnTo>
                <a:lnTo>
                  <a:pt x="100431" y="311365"/>
                </a:lnTo>
                <a:lnTo>
                  <a:pt x="100431" y="160693"/>
                </a:lnTo>
                <a:lnTo>
                  <a:pt x="100431" y="50215"/>
                </a:lnTo>
                <a:lnTo>
                  <a:pt x="102806" y="38506"/>
                </a:lnTo>
                <a:lnTo>
                  <a:pt x="109270" y="28917"/>
                </a:lnTo>
                <a:lnTo>
                  <a:pt x="118846" y="22466"/>
                </a:lnTo>
                <a:lnTo>
                  <a:pt x="130556" y="20091"/>
                </a:lnTo>
                <a:lnTo>
                  <a:pt x="492137" y="20091"/>
                </a:lnTo>
                <a:lnTo>
                  <a:pt x="503859" y="22466"/>
                </a:lnTo>
                <a:lnTo>
                  <a:pt x="513435" y="28917"/>
                </a:lnTo>
                <a:lnTo>
                  <a:pt x="519899" y="38506"/>
                </a:lnTo>
                <a:lnTo>
                  <a:pt x="522274" y="50215"/>
                </a:lnTo>
                <a:lnTo>
                  <a:pt x="522274" y="11112"/>
                </a:lnTo>
                <a:lnTo>
                  <a:pt x="511670" y="3949"/>
                </a:lnTo>
                <a:lnTo>
                  <a:pt x="492137" y="0"/>
                </a:lnTo>
                <a:lnTo>
                  <a:pt x="130556" y="0"/>
                </a:lnTo>
                <a:lnTo>
                  <a:pt x="111036" y="3949"/>
                </a:lnTo>
                <a:lnTo>
                  <a:pt x="95072" y="14719"/>
                </a:lnTo>
                <a:lnTo>
                  <a:pt x="84289" y="30683"/>
                </a:lnTo>
                <a:lnTo>
                  <a:pt x="80340" y="50215"/>
                </a:lnTo>
                <a:lnTo>
                  <a:pt x="80340" y="140614"/>
                </a:lnTo>
                <a:lnTo>
                  <a:pt x="50215" y="140614"/>
                </a:lnTo>
                <a:lnTo>
                  <a:pt x="30683" y="144564"/>
                </a:lnTo>
                <a:lnTo>
                  <a:pt x="14719" y="155333"/>
                </a:lnTo>
                <a:lnTo>
                  <a:pt x="3949" y="171297"/>
                </a:lnTo>
                <a:lnTo>
                  <a:pt x="0" y="190830"/>
                </a:lnTo>
                <a:lnTo>
                  <a:pt x="0" y="512229"/>
                </a:lnTo>
                <a:lnTo>
                  <a:pt x="3949" y="531761"/>
                </a:lnTo>
                <a:lnTo>
                  <a:pt x="14719" y="547725"/>
                </a:lnTo>
                <a:lnTo>
                  <a:pt x="30683" y="558507"/>
                </a:lnTo>
                <a:lnTo>
                  <a:pt x="50215" y="562457"/>
                </a:lnTo>
                <a:lnTo>
                  <a:pt x="180784" y="562457"/>
                </a:lnTo>
                <a:lnTo>
                  <a:pt x="180784" y="602627"/>
                </a:lnTo>
                <a:lnTo>
                  <a:pt x="140601" y="602627"/>
                </a:lnTo>
                <a:lnTo>
                  <a:pt x="140601" y="622719"/>
                </a:lnTo>
                <a:lnTo>
                  <a:pt x="482104" y="622719"/>
                </a:lnTo>
                <a:lnTo>
                  <a:pt x="482104" y="602627"/>
                </a:lnTo>
                <a:lnTo>
                  <a:pt x="441921" y="602627"/>
                </a:lnTo>
                <a:lnTo>
                  <a:pt x="441921" y="562457"/>
                </a:lnTo>
                <a:lnTo>
                  <a:pt x="572490" y="562457"/>
                </a:lnTo>
                <a:lnTo>
                  <a:pt x="592023" y="558507"/>
                </a:lnTo>
                <a:lnTo>
                  <a:pt x="607987" y="547725"/>
                </a:lnTo>
                <a:lnTo>
                  <a:pt x="611606" y="542366"/>
                </a:lnTo>
                <a:lnTo>
                  <a:pt x="618756" y="531761"/>
                </a:lnTo>
                <a:lnTo>
                  <a:pt x="622706" y="512229"/>
                </a:lnTo>
                <a:lnTo>
                  <a:pt x="622706" y="482104"/>
                </a:lnTo>
                <a:lnTo>
                  <a:pt x="622706" y="462013"/>
                </a:lnTo>
                <a:lnTo>
                  <a:pt x="622706" y="190830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1137218" y="7292413"/>
            <a:ext cx="615950" cy="697865"/>
          </a:xfrm>
          <a:custGeom>
            <a:avLst/>
            <a:gdLst/>
            <a:ahLst/>
            <a:cxnLst/>
            <a:rect l="l" t="t" r="r" b="b"/>
            <a:pathLst>
              <a:path w="615950" h="697865">
                <a:moveTo>
                  <a:pt x="287350" y="533628"/>
                </a:moveTo>
                <a:lnTo>
                  <a:pt x="255393" y="540081"/>
                </a:lnTo>
                <a:lnTo>
                  <a:pt x="229295" y="557679"/>
                </a:lnTo>
                <a:lnTo>
                  <a:pt x="211697" y="583777"/>
                </a:lnTo>
                <a:lnTo>
                  <a:pt x="205244" y="615734"/>
                </a:lnTo>
                <a:lnTo>
                  <a:pt x="211697" y="647690"/>
                </a:lnTo>
                <a:lnTo>
                  <a:pt x="229295" y="673788"/>
                </a:lnTo>
                <a:lnTo>
                  <a:pt x="255393" y="691386"/>
                </a:lnTo>
                <a:lnTo>
                  <a:pt x="287350" y="697839"/>
                </a:lnTo>
                <a:lnTo>
                  <a:pt x="319309" y="691386"/>
                </a:lnTo>
                <a:lnTo>
                  <a:pt x="345403" y="673788"/>
                </a:lnTo>
                <a:lnTo>
                  <a:pt x="356864" y="656783"/>
                </a:lnTo>
                <a:lnTo>
                  <a:pt x="287365" y="656783"/>
                </a:lnTo>
                <a:lnTo>
                  <a:pt x="271373" y="653554"/>
                </a:lnTo>
                <a:lnTo>
                  <a:pt x="258325" y="644758"/>
                </a:lnTo>
                <a:lnTo>
                  <a:pt x="249529" y="631711"/>
                </a:lnTo>
                <a:lnTo>
                  <a:pt x="246303" y="615734"/>
                </a:lnTo>
                <a:lnTo>
                  <a:pt x="249529" y="599756"/>
                </a:lnTo>
                <a:lnTo>
                  <a:pt x="258325" y="586709"/>
                </a:lnTo>
                <a:lnTo>
                  <a:pt x="271373" y="577913"/>
                </a:lnTo>
                <a:lnTo>
                  <a:pt x="287350" y="574687"/>
                </a:lnTo>
                <a:lnTo>
                  <a:pt x="356867" y="574687"/>
                </a:lnTo>
                <a:lnTo>
                  <a:pt x="345403" y="557679"/>
                </a:lnTo>
                <a:lnTo>
                  <a:pt x="319309" y="540081"/>
                </a:lnTo>
                <a:lnTo>
                  <a:pt x="287350" y="533628"/>
                </a:lnTo>
                <a:close/>
              </a:path>
              <a:path w="615950" h="697865">
                <a:moveTo>
                  <a:pt x="307879" y="369439"/>
                </a:moveTo>
                <a:lnTo>
                  <a:pt x="47066" y="621741"/>
                </a:lnTo>
                <a:lnTo>
                  <a:pt x="41046" y="636257"/>
                </a:lnTo>
                <a:lnTo>
                  <a:pt x="42551" y="643983"/>
                </a:lnTo>
                <a:lnTo>
                  <a:pt x="47066" y="650773"/>
                </a:lnTo>
                <a:lnTo>
                  <a:pt x="53856" y="655281"/>
                </a:lnTo>
                <a:lnTo>
                  <a:pt x="61580" y="656783"/>
                </a:lnTo>
                <a:lnTo>
                  <a:pt x="69302" y="655281"/>
                </a:lnTo>
                <a:lnTo>
                  <a:pt x="76085" y="650773"/>
                </a:lnTo>
                <a:lnTo>
                  <a:pt x="322389" y="404469"/>
                </a:lnTo>
                <a:lnTo>
                  <a:pt x="326897" y="397681"/>
                </a:lnTo>
                <a:lnTo>
                  <a:pt x="328399" y="389959"/>
                </a:lnTo>
                <a:lnTo>
                  <a:pt x="326897" y="382238"/>
                </a:lnTo>
                <a:lnTo>
                  <a:pt x="322389" y="375450"/>
                </a:lnTo>
                <a:lnTo>
                  <a:pt x="315601" y="370942"/>
                </a:lnTo>
                <a:lnTo>
                  <a:pt x="307879" y="369439"/>
                </a:lnTo>
                <a:close/>
              </a:path>
              <a:path w="615950" h="697865">
                <a:moveTo>
                  <a:pt x="356867" y="574687"/>
                </a:moveTo>
                <a:lnTo>
                  <a:pt x="287350" y="574687"/>
                </a:lnTo>
                <a:lnTo>
                  <a:pt x="303329" y="577913"/>
                </a:lnTo>
                <a:lnTo>
                  <a:pt x="316380" y="586709"/>
                </a:lnTo>
                <a:lnTo>
                  <a:pt x="325181" y="599756"/>
                </a:lnTo>
                <a:lnTo>
                  <a:pt x="328409" y="615734"/>
                </a:lnTo>
                <a:lnTo>
                  <a:pt x="325181" y="631711"/>
                </a:lnTo>
                <a:lnTo>
                  <a:pt x="316380" y="644758"/>
                </a:lnTo>
                <a:lnTo>
                  <a:pt x="303329" y="653554"/>
                </a:lnTo>
                <a:lnTo>
                  <a:pt x="287334" y="656783"/>
                </a:lnTo>
                <a:lnTo>
                  <a:pt x="356864" y="656783"/>
                </a:lnTo>
                <a:lnTo>
                  <a:pt x="362993" y="647690"/>
                </a:lnTo>
                <a:lnTo>
                  <a:pt x="369443" y="615734"/>
                </a:lnTo>
                <a:lnTo>
                  <a:pt x="362993" y="583777"/>
                </a:lnTo>
                <a:lnTo>
                  <a:pt x="356867" y="574687"/>
                </a:lnTo>
                <a:close/>
              </a:path>
              <a:path w="615950" h="697865">
                <a:moveTo>
                  <a:pt x="460057" y="41046"/>
                </a:moveTo>
                <a:lnTo>
                  <a:pt x="369443" y="41046"/>
                </a:lnTo>
                <a:lnTo>
                  <a:pt x="369443" y="184708"/>
                </a:lnTo>
                <a:lnTo>
                  <a:pt x="374282" y="208679"/>
                </a:lnTo>
                <a:lnTo>
                  <a:pt x="387480" y="228253"/>
                </a:lnTo>
                <a:lnTo>
                  <a:pt x="407054" y="241451"/>
                </a:lnTo>
                <a:lnTo>
                  <a:pt x="431025" y="246291"/>
                </a:lnTo>
                <a:lnTo>
                  <a:pt x="574687" y="246291"/>
                </a:lnTo>
                <a:lnTo>
                  <a:pt x="574687" y="574687"/>
                </a:lnTo>
                <a:lnTo>
                  <a:pt x="571464" y="590664"/>
                </a:lnTo>
                <a:lnTo>
                  <a:pt x="562671" y="603711"/>
                </a:lnTo>
                <a:lnTo>
                  <a:pt x="549629" y="612508"/>
                </a:lnTo>
                <a:lnTo>
                  <a:pt x="533654" y="615734"/>
                </a:lnTo>
                <a:lnTo>
                  <a:pt x="410489" y="615734"/>
                </a:lnTo>
                <a:lnTo>
                  <a:pt x="410033" y="626412"/>
                </a:lnTo>
                <a:lnTo>
                  <a:pt x="408765" y="636257"/>
                </a:lnTo>
                <a:lnTo>
                  <a:pt x="408690" y="636838"/>
                </a:lnTo>
                <a:lnTo>
                  <a:pt x="406497" y="646973"/>
                </a:lnTo>
                <a:lnTo>
                  <a:pt x="403490" y="656783"/>
                </a:lnTo>
                <a:lnTo>
                  <a:pt x="533638" y="656783"/>
                </a:lnTo>
                <a:lnTo>
                  <a:pt x="565608" y="650329"/>
                </a:lnTo>
                <a:lnTo>
                  <a:pt x="591702" y="632736"/>
                </a:lnTo>
                <a:lnTo>
                  <a:pt x="609295" y="606642"/>
                </a:lnTo>
                <a:lnTo>
                  <a:pt x="615746" y="574687"/>
                </a:lnTo>
                <a:lnTo>
                  <a:pt x="615746" y="222249"/>
                </a:lnTo>
                <a:lnTo>
                  <a:pt x="614552" y="210173"/>
                </a:lnTo>
                <a:lnTo>
                  <a:pt x="613054" y="205244"/>
                </a:lnTo>
                <a:lnTo>
                  <a:pt x="431025" y="205244"/>
                </a:lnTo>
                <a:lnTo>
                  <a:pt x="423032" y="203630"/>
                </a:lnTo>
                <a:lnTo>
                  <a:pt x="416504" y="199229"/>
                </a:lnTo>
                <a:lnTo>
                  <a:pt x="412103" y="192702"/>
                </a:lnTo>
                <a:lnTo>
                  <a:pt x="410489" y="184708"/>
                </a:lnTo>
                <a:lnTo>
                  <a:pt x="410489" y="49542"/>
                </a:lnTo>
                <a:lnTo>
                  <a:pt x="468553" y="49542"/>
                </a:lnTo>
                <a:lnTo>
                  <a:pt x="460057" y="41046"/>
                </a:lnTo>
                <a:close/>
              </a:path>
              <a:path w="615950" h="697865">
                <a:moveTo>
                  <a:pt x="82105" y="328383"/>
                </a:moveTo>
                <a:lnTo>
                  <a:pt x="50149" y="334835"/>
                </a:lnTo>
                <a:lnTo>
                  <a:pt x="24050" y="352429"/>
                </a:lnTo>
                <a:lnTo>
                  <a:pt x="6453" y="378527"/>
                </a:lnTo>
                <a:lnTo>
                  <a:pt x="0" y="410489"/>
                </a:lnTo>
                <a:lnTo>
                  <a:pt x="6453" y="442443"/>
                </a:lnTo>
                <a:lnTo>
                  <a:pt x="24050" y="468537"/>
                </a:lnTo>
                <a:lnTo>
                  <a:pt x="50149" y="486130"/>
                </a:lnTo>
                <a:lnTo>
                  <a:pt x="82105" y="492582"/>
                </a:lnTo>
                <a:lnTo>
                  <a:pt x="114059" y="486130"/>
                </a:lnTo>
                <a:lnTo>
                  <a:pt x="140154" y="468537"/>
                </a:lnTo>
                <a:lnTo>
                  <a:pt x="151617" y="451535"/>
                </a:lnTo>
                <a:lnTo>
                  <a:pt x="82105" y="451535"/>
                </a:lnTo>
                <a:lnTo>
                  <a:pt x="66128" y="448310"/>
                </a:lnTo>
                <a:lnTo>
                  <a:pt x="53081" y="439513"/>
                </a:lnTo>
                <a:lnTo>
                  <a:pt x="44284" y="426466"/>
                </a:lnTo>
                <a:lnTo>
                  <a:pt x="41059" y="410489"/>
                </a:lnTo>
                <a:lnTo>
                  <a:pt x="44284" y="394510"/>
                </a:lnTo>
                <a:lnTo>
                  <a:pt x="53081" y="381458"/>
                </a:lnTo>
                <a:lnTo>
                  <a:pt x="66128" y="372657"/>
                </a:lnTo>
                <a:lnTo>
                  <a:pt x="82058" y="369439"/>
                </a:lnTo>
                <a:lnTo>
                  <a:pt x="151620" y="369439"/>
                </a:lnTo>
                <a:lnTo>
                  <a:pt x="140154" y="352429"/>
                </a:lnTo>
                <a:lnTo>
                  <a:pt x="114059" y="334835"/>
                </a:lnTo>
                <a:lnTo>
                  <a:pt x="82105" y="328383"/>
                </a:lnTo>
                <a:close/>
              </a:path>
              <a:path w="615950" h="697865">
                <a:moveTo>
                  <a:pt x="151620" y="369439"/>
                </a:moveTo>
                <a:lnTo>
                  <a:pt x="82152" y="369439"/>
                </a:lnTo>
                <a:lnTo>
                  <a:pt x="98082" y="372657"/>
                </a:lnTo>
                <a:lnTo>
                  <a:pt x="111129" y="381458"/>
                </a:lnTo>
                <a:lnTo>
                  <a:pt x="119926" y="394510"/>
                </a:lnTo>
                <a:lnTo>
                  <a:pt x="123151" y="410489"/>
                </a:lnTo>
                <a:lnTo>
                  <a:pt x="119926" y="426466"/>
                </a:lnTo>
                <a:lnTo>
                  <a:pt x="111129" y="439513"/>
                </a:lnTo>
                <a:lnTo>
                  <a:pt x="98082" y="448310"/>
                </a:lnTo>
                <a:lnTo>
                  <a:pt x="82105" y="451535"/>
                </a:lnTo>
                <a:lnTo>
                  <a:pt x="151617" y="451535"/>
                </a:lnTo>
                <a:lnTo>
                  <a:pt x="157747" y="442443"/>
                </a:lnTo>
                <a:lnTo>
                  <a:pt x="164198" y="410489"/>
                </a:lnTo>
                <a:lnTo>
                  <a:pt x="157747" y="378527"/>
                </a:lnTo>
                <a:lnTo>
                  <a:pt x="151620" y="369439"/>
                </a:lnTo>
                <a:close/>
              </a:path>
              <a:path w="615950" h="697865">
                <a:moveTo>
                  <a:pt x="393496" y="0"/>
                </a:moveTo>
                <a:lnTo>
                  <a:pt x="205244" y="0"/>
                </a:lnTo>
                <a:lnTo>
                  <a:pt x="173290" y="6449"/>
                </a:lnTo>
                <a:lnTo>
                  <a:pt x="147196" y="24037"/>
                </a:lnTo>
                <a:lnTo>
                  <a:pt x="129603" y="50127"/>
                </a:lnTo>
                <a:lnTo>
                  <a:pt x="123151" y="82080"/>
                </a:lnTo>
                <a:lnTo>
                  <a:pt x="123151" y="294335"/>
                </a:lnTo>
                <a:lnTo>
                  <a:pt x="134355" y="298932"/>
                </a:lnTo>
                <a:lnTo>
                  <a:pt x="144970" y="304566"/>
                </a:lnTo>
                <a:lnTo>
                  <a:pt x="154938" y="311174"/>
                </a:lnTo>
                <a:lnTo>
                  <a:pt x="164198" y="318693"/>
                </a:lnTo>
                <a:lnTo>
                  <a:pt x="164198" y="82080"/>
                </a:lnTo>
                <a:lnTo>
                  <a:pt x="167423" y="66104"/>
                </a:lnTo>
                <a:lnTo>
                  <a:pt x="176220" y="53062"/>
                </a:lnTo>
                <a:lnTo>
                  <a:pt x="189267" y="44270"/>
                </a:lnTo>
                <a:lnTo>
                  <a:pt x="205244" y="41046"/>
                </a:lnTo>
                <a:lnTo>
                  <a:pt x="460057" y="41046"/>
                </a:lnTo>
                <a:lnTo>
                  <a:pt x="437032" y="18021"/>
                </a:lnTo>
                <a:lnTo>
                  <a:pt x="427656" y="10335"/>
                </a:lnTo>
                <a:lnTo>
                  <a:pt x="417060" y="4681"/>
                </a:lnTo>
                <a:lnTo>
                  <a:pt x="405565" y="1192"/>
                </a:lnTo>
                <a:lnTo>
                  <a:pt x="393496" y="0"/>
                </a:lnTo>
                <a:close/>
              </a:path>
              <a:path w="615950" h="697865">
                <a:moveTo>
                  <a:pt x="468553" y="49542"/>
                </a:moveTo>
                <a:lnTo>
                  <a:pt x="410489" y="49542"/>
                </a:lnTo>
                <a:lnTo>
                  <a:pt x="566191" y="205244"/>
                </a:lnTo>
                <a:lnTo>
                  <a:pt x="613054" y="205244"/>
                </a:lnTo>
                <a:lnTo>
                  <a:pt x="611058" y="198675"/>
                </a:lnTo>
                <a:lnTo>
                  <a:pt x="605400" y="188077"/>
                </a:lnTo>
                <a:lnTo>
                  <a:pt x="597712" y="178701"/>
                </a:lnTo>
                <a:lnTo>
                  <a:pt x="468553" y="49542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978558" y="7357747"/>
            <a:ext cx="621665" cy="580390"/>
          </a:xfrm>
          <a:custGeom>
            <a:avLst/>
            <a:gdLst/>
            <a:ahLst/>
            <a:cxnLst/>
            <a:rect l="l" t="t" r="r" b="b"/>
            <a:pathLst>
              <a:path w="621665" h="580390">
                <a:moveTo>
                  <a:pt x="581215" y="0"/>
                </a:moveTo>
                <a:lnTo>
                  <a:pt x="40119" y="0"/>
                </a:lnTo>
                <a:lnTo>
                  <a:pt x="24554" y="2540"/>
                </a:lnTo>
                <a:lnTo>
                  <a:pt x="11796" y="11430"/>
                </a:lnTo>
                <a:lnTo>
                  <a:pt x="3170" y="24130"/>
                </a:lnTo>
                <a:lnTo>
                  <a:pt x="0" y="39370"/>
                </a:lnTo>
                <a:lnTo>
                  <a:pt x="0" y="530860"/>
                </a:lnTo>
                <a:lnTo>
                  <a:pt x="617" y="541020"/>
                </a:lnTo>
                <a:lnTo>
                  <a:pt x="695" y="542290"/>
                </a:lnTo>
                <a:lnTo>
                  <a:pt x="28990" y="577850"/>
                </a:lnTo>
                <a:lnTo>
                  <a:pt x="39037" y="580390"/>
                </a:lnTo>
                <a:lnTo>
                  <a:pt x="582208" y="580390"/>
                </a:lnTo>
                <a:lnTo>
                  <a:pt x="592254" y="577850"/>
                </a:lnTo>
                <a:lnTo>
                  <a:pt x="601125" y="574040"/>
                </a:lnTo>
                <a:lnTo>
                  <a:pt x="608647" y="568960"/>
                </a:lnTo>
                <a:lnTo>
                  <a:pt x="614446" y="561340"/>
                </a:lnTo>
                <a:lnTo>
                  <a:pt x="37757" y="561340"/>
                </a:lnTo>
                <a:lnTo>
                  <a:pt x="30873" y="558800"/>
                </a:lnTo>
                <a:lnTo>
                  <a:pt x="22733" y="549910"/>
                </a:lnTo>
                <a:lnTo>
                  <a:pt x="20078" y="543560"/>
                </a:lnTo>
                <a:lnTo>
                  <a:pt x="20078" y="69850"/>
                </a:lnTo>
                <a:lnTo>
                  <a:pt x="621309" y="69850"/>
                </a:lnTo>
                <a:lnTo>
                  <a:pt x="621309" y="49530"/>
                </a:lnTo>
                <a:lnTo>
                  <a:pt x="20078" y="49530"/>
                </a:lnTo>
                <a:lnTo>
                  <a:pt x="20078" y="39370"/>
                </a:lnTo>
                <a:lnTo>
                  <a:pt x="21636" y="31750"/>
                </a:lnTo>
                <a:lnTo>
                  <a:pt x="25903" y="25400"/>
                </a:lnTo>
                <a:lnTo>
                  <a:pt x="32267" y="21590"/>
                </a:lnTo>
                <a:lnTo>
                  <a:pt x="40119" y="20320"/>
                </a:lnTo>
                <a:lnTo>
                  <a:pt x="615552" y="20320"/>
                </a:lnTo>
                <a:lnTo>
                  <a:pt x="609515" y="11430"/>
                </a:lnTo>
                <a:lnTo>
                  <a:pt x="596765" y="2540"/>
                </a:lnTo>
                <a:lnTo>
                  <a:pt x="581215" y="0"/>
                </a:lnTo>
                <a:close/>
              </a:path>
              <a:path w="621665" h="580390">
                <a:moveTo>
                  <a:pt x="621309" y="69850"/>
                </a:moveTo>
                <a:lnTo>
                  <a:pt x="601256" y="69850"/>
                </a:lnTo>
                <a:lnTo>
                  <a:pt x="601256" y="543560"/>
                </a:lnTo>
                <a:lnTo>
                  <a:pt x="598589" y="549910"/>
                </a:lnTo>
                <a:lnTo>
                  <a:pt x="590461" y="558800"/>
                </a:lnTo>
                <a:lnTo>
                  <a:pt x="583488" y="561340"/>
                </a:lnTo>
                <a:lnTo>
                  <a:pt x="614446" y="561340"/>
                </a:lnTo>
                <a:lnTo>
                  <a:pt x="618374" y="552450"/>
                </a:lnTo>
                <a:lnTo>
                  <a:pt x="620604" y="542290"/>
                </a:lnTo>
                <a:lnTo>
                  <a:pt x="621309" y="530860"/>
                </a:lnTo>
                <a:lnTo>
                  <a:pt x="621309" y="69850"/>
                </a:lnTo>
                <a:close/>
              </a:path>
              <a:path w="621665" h="580390">
                <a:moveTo>
                  <a:pt x="551192" y="190500"/>
                </a:moveTo>
                <a:lnTo>
                  <a:pt x="70129" y="190500"/>
                </a:lnTo>
                <a:lnTo>
                  <a:pt x="58485" y="193040"/>
                </a:lnTo>
                <a:lnTo>
                  <a:pt x="48942" y="199390"/>
                </a:lnTo>
                <a:lnTo>
                  <a:pt x="42490" y="208280"/>
                </a:lnTo>
                <a:lnTo>
                  <a:pt x="40119" y="219710"/>
                </a:lnTo>
                <a:lnTo>
                  <a:pt x="40119" y="510540"/>
                </a:lnTo>
                <a:lnTo>
                  <a:pt x="44915" y="527050"/>
                </a:lnTo>
                <a:lnTo>
                  <a:pt x="56916" y="537210"/>
                </a:lnTo>
                <a:lnTo>
                  <a:pt x="72539" y="541020"/>
                </a:lnTo>
                <a:lnTo>
                  <a:pt x="88201" y="534670"/>
                </a:lnTo>
                <a:lnTo>
                  <a:pt x="101654" y="524510"/>
                </a:lnTo>
                <a:lnTo>
                  <a:pt x="69024" y="524510"/>
                </a:lnTo>
                <a:lnTo>
                  <a:pt x="60159" y="519430"/>
                </a:lnTo>
                <a:lnTo>
                  <a:pt x="60159" y="214630"/>
                </a:lnTo>
                <a:lnTo>
                  <a:pt x="64414" y="210820"/>
                </a:lnTo>
                <a:lnTo>
                  <a:pt x="579369" y="210820"/>
                </a:lnTo>
                <a:lnTo>
                  <a:pt x="578842" y="208280"/>
                </a:lnTo>
                <a:lnTo>
                  <a:pt x="572385" y="199390"/>
                </a:lnTo>
                <a:lnTo>
                  <a:pt x="562838" y="193040"/>
                </a:lnTo>
                <a:lnTo>
                  <a:pt x="551192" y="190500"/>
                </a:lnTo>
                <a:close/>
              </a:path>
              <a:path w="621665" h="580390">
                <a:moveTo>
                  <a:pt x="579369" y="210820"/>
                </a:moveTo>
                <a:lnTo>
                  <a:pt x="556920" y="210820"/>
                </a:lnTo>
                <a:lnTo>
                  <a:pt x="561174" y="214630"/>
                </a:lnTo>
                <a:lnTo>
                  <a:pt x="561174" y="476250"/>
                </a:lnTo>
                <a:lnTo>
                  <a:pt x="556920" y="481330"/>
                </a:lnTo>
                <a:lnTo>
                  <a:pt x="126009" y="481330"/>
                </a:lnTo>
                <a:lnTo>
                  <a:pt x="69024" y="524510"/>
                </a:lnTo>
                <a:lnTo>
                  <a:pt x="101654" y="524510"/>
                </a:lnTo>
                <a:lnTo>
                  <a:pt x="133604" y="500380"/>
                </a:lnTo>
                <a:lnTo>
                  <a:pt x="551192" y="500380"/>
                </a:lnTo>
                <a:lnTo>
                  <a:pt x="562838" y="497840"/>
                </a:lnTo>
                <a:lnTo>
                  <a:pt x="572385" y="491490"/>
                </a:lnTo>
                <a:lnTo>
                  <a:pt x="578842" y="482600"/>
                </a:lnTo>
                <a:lnTo>
                  <a:pt x="581215" y="471170"/>
                </a:lnTo>
                <a:lnTo>
                  <a:pt x="581215" y="219710"/>
                </a:lnTo>
                <a:lnTo>
                  <a:pt x="579369" y="210820"/>
                </a:lnTo>
                <a:close/>
              </a:path>
              <a:path w="621665" h="580390">
                <a:moveTo>
                  <a:pt x="339636" y="440690"/>
                </a:moveTo>
                <a:lnTo>
                  <a:pt x="94716" y="440690"/>
                </a:lnTo>
                <a:lnTo>
                  <a:pt x="90220" y="445770"/>
                </a:lnTo>
                <a:lnTo>
                  <a:pt x="90220" y="455930"/>
                </a:lnTo>
                <a:lnTo>
                  <a:pt x="94716" y="461010"/>
                </a:lnTo>
                <a:lnTo>
                  <a:pt x="339623" y="461010"/>
                </a:lnTo>
                <a:lnTo>
                  <a:pt x="344119" y="455930"/>
                </a:lnTo>
                <a:lnTo>
                  <a:pt x="344131" y="445770"/>
                </a:lnTo>
                <a:lnTo>
                  <a:pt x="339636" y="440690"/>
                </a:lnTo>
                <a:close/>
              </a:path>
              <a:path w="621665" h="580390">
                <a:moveTo>
                  <a:pt x="155829" y="400050"/>
                </a:moveTo>
                <a:lnTo>
                  <a:pt x="94716" y="400050"/>
                </a:lnTo>
                <a:lnTo>
                  <a:pt x="90220" y="405130"/>
                </a:lnTo>
                <a:lnTo>
                  <a:pt x="90170" y="416560"/>
                </a:lnTo>
                <a:lnTo>
                  <a:pt x="94640" y="420370"/>
                </a:lnTo>
                <a:lnTo>
                  <a:pt x="155854" y="420370"/>
                </a:lnTo>
                <a:lnTo>
                  <a:pt x="160324" y="416560"/>
                </a:lnTo>
                <a:lnTo>
                  <a:pt x="160299" y="405130"/>
                </a:lnTo>
                <a:lnTo>
                  <a:pt x="155829" y="400050"/>
                </a:lnTo>
                <a:close/>
              </a:path>
              <a:path w="621665" h="580390">
                <a:moveTo>
                  <a:pt x="441325" y="400050"/>
                </a:moveTo>
                <a:lnTo>
                  <a:pt x="184886" y="400050"/>
                </a:lnTo>
                <a:lnTo>
                  <a:pt x="180390" y="405130"/>
                </a:lnTo>
                <a:lnTo>
                  <a:pt x="180340" y="416560"/>
                </a:lnTo>
                <a:lnTo>
                  <a:pt x="184810" y="420370"/>
                </a:lnTo>
                <a:lnTo>
                  <a:pt x="441325" y="420370"/>
                </a:lnTo>
                <a:lnTo>
                  <a:pt x="445833" y="416560"/>
                </a:lnTo>
                <a:lnTo>
                  <a:pt x="445833" y="405130"/>
                </a:lnTo>
                <a:lnTo>
                  <a:pt x="441325" y="400050"/>
                </a:lnTo>
                <a:close/>
              </a:path>
              <a:path w="621665" h="580390">
                <a:moveTo>
                  <a:pt x="526605" y="400050"/>
                </a:moveTo>
                <a:lnTo>
                  <a:pt x="480987" y="400050"/>
                </a:lnTo>
                <a:lnTo>
                  <a:pt x="475488" y="401320"/>
                </a:lnTo>
                <a:lnTo>
                  <a:pt x="471017" y="405130"/>
                </a:lnTo>
                <a:lnTo>
                  <a:pt x="470979" y="416560"/>
                </a:lnTo>
                <a:lnTo>
                  <a:pt x="475449" y="420370"/>
                </a:lnTo>
                <a:lnTo>
                  <a:pt x="526605" y="420370"/>
                </a:lnTo>
                <a:lnTo>
                  <a:pt x="531114" y="416560"/>
                </a:lnTo>
                <a:lnTo>
                  <a:pt x="531114" y="405130"/>
                </a:lnTo>
                <a:lnTo>
                  <a:pt x="526605" y="400050"/>
                </a:lnTo>
                <a:close/>
              </a:path>
              <a:path w="621665" h="580390">
                <a:moveTo>
                  <a:pt x="155841" y="250190"/>
                </a:moveTo>
                <a:lnTo>
                  <a:pt x="138887" y="250190"/>
                </a:lnTo>
                <a:lnTo>
                  <a:pt x="130390" y="254000"/>
                </a:lnTo>
                <a:lnTo>
                  <a:pt x="126212" y="262890"/>
                </a:lnTo>
                <a:lnTo>
                  <a:pt x="117487" y="279400"/>
                </a:lnTo>
                <a:lnTo>
                  <a:pt x="100012" y="281940"/>
                </a:lnTo>
                <a:lnTo>
                  <a:pt x="88185" y="288290"/>
                </a:lnTo>
                <a:lnTo>
                  <a:pt x="81392" y="298450"/>
                </a:lnTo>
                <a:lnTo>
                  <a:pt x="80636" y="311150"/>
                </a:lnTo>
                <a:lnTo>
                  <a:pt x="86918" y="322580"/>
                </a:lnTo>
                <a:lnTo>
                  <a:pt x="100050" y="335280"/>
                </a:lnTo>
                <a:lnTo>
                  <a:pt x="96977" y="353060"/>
                </a:lnTo>
                <a:lnTo>
                  <a:pt x="98624" y="365760"/>
                </a:lnTo>
                <a:lnTo>
                  <a:pt x="106610" y="375920"/>
                </a:lnTo>
                <a:lnTo>
                  <a:pt x="118329" y="379730"/>
                </a:lnTo>
                <a:lnTo>
                  <a:pt x="131178" y="378460"/>
                </a:lnTo>
                <a:lnTo>
                  <a:pt x="147307" y="369570"/>
                </a:lnTo>
                <a:lnTo>
                  <a:pt x="193087" y="369570"/>
                </a:lnTo>
                <a:lnTo>
                  <a:pt x="196089" y="365760"/>
                </a:lnTo>
                <a:lnTo>
                  <a:pt x="196584" y="361950"/>
                </a:lnTo>
                <a:lnTo>
                  <a:pt x="118681" y="361950"/>
                </a:lnTo>
                <a:lnTo>
                  <a:pt x="116154" y="359410"/>
                </a:lnTo>
                <a:lnTo>
                  <a:pt x="120599" y="334010"/>
                </a:lnTo>
                <a:lnTo>
                  <a:pt x="121399" y="330200"/>
                </a:lnTo>
                <a:lnTo>
                  <a:pt x="120332" y="326390"/>
                </a:lnTo>
                <a:lnTo>
                  <a:pt x="98374" y="304800"/>
                </a:lnTo>
                <a:lnTo>
                  <a:pt x="99390" y="302260"/>
                </a:lnTo>
                <a:lnTo>
                  <a:pt x="128727" y="298450"/>
                </a:lnTo>
                <a:lnTo>
                  <a:pt x="131597" y="295910"/>
                </a:lnTo>
                <a:lnTo>
                  <a:pt x="133032" y="293370"/>
                </a:lnTo>
                <a:lnTo>
                  <a:pt x="144195" y="271780"/>
                </a:lnTo>
                <a:lnTo>
                  <a:pt x="144945" y="270510"/>
                </a:lnTo>
                <a:lnTo>
                  <a:pt x="146011" y="269240"/>
                </a:lnTo>
                <a:lnTo>
                  <a:pt x="171888" y="269240"/>
                </a:lnTo>
                <a:lnTo>
                  <a:pt x="168440" y="262890"/>
                </a:lnTo>
                <a:lnTo>
                  <a:pt x="164261" y="254000"/>
                </a:lnTo>
                <a:lnTo>
                  <a:pt x="155841" y="250190"/>
                </a:lnTo>
                <a:close/>
              </a:path>
              <a:path w="621665" h="580390">
                <a:moveTo>
                  <a:pt x="193087" y="369570"/>
                </a:moveTo>
                <a:lnTo>
                  <a:pt x="147307" y="369570"/>
                </a:lnTo>
                <a:lnTo>
                  <a:pt x="163487" y="378460"/>
                </a:lnTo>
                <a:lnTo>
                  <a:pt x="176345" y="379730"/>
                </a:lnTo>
                <a:lnTo>
                  <a:pt x="188085" y="375920"/>
                </a:lnTo>
                <a:lnTo>
                  <a:pt x="193087" y="369570"/>
                </a:lnTo>
                <a:close/>
              </a:path>
              <a:path w="621665" h="580390">
                <a:moveTo>
                  <a:pt x="472465" y="250190"/>
                </a:moveTo>
                <a:lnTo>
                  <a:pt x="455510" y="250190"/>
                </a:lnTo>
                <a:lnTo>
                  <a:pt x="447001" y="254000"/>
                </a:lnTo>
                <a:lnTo>
                  <a:pt x="442823" y="262890"/>
                </a:lnTo>
                <a:lnTo>
                  <a:pt x="434276" y="279400"/>
                </a:lnTo>
                <a:lnTo>
                  <a:pt x="416636" y="281940"/>
                </a:lnTo>
                <a:lnTo>
                  <a:pt x="404799" y="288290"/>
                </a:lnTo>
                <a:lnTo>
                  <a:pt x="398002" y="298450"/>
                </a:lnTo>
                <a:lnTo>
                  <a:pt x="397248" y="311150"/>
                </a:lnTo>
                <a:lnTo>
                  <a:pt x="403542" y="322580"/>
                </a:lnTo>
                <a:lnTo>
                  <a:pt x="416648" y="335280"/>
                </a:lnTo>
                <a:lnTo>
                  <a:pt x="413524" y="353060"/>
                </a:lnTo>
                <a:lnTo>
                  <a:pt x="415179" y="365760"/>
                </a:lnTo>
                <a:lnTo>
                  <a:pt x="423181" y="375920"/>
                </a:lnTo>
                <a:lnTo>
                  <a:pt x="434914" y="379730"/>
                </a:lnTo>
                <a:lnTo>
                  <a:pt x="447763" y="378460"/>
                </a:lnTo>
                <a:lnTo>
                  <a:pt x="463372" y="369570"/>
                </a:lnTo>
                <a:lnTo>
                  <a:pt x="509696" y="369570"/>
                </a:lnTo>
                <a:lnTo>
                  <a:pt x="512696" y="365760"/>
                </a:lnTo>
                <a:lnTo>
                  <a:pt x="513192" y="361950"/>
                </a:lnTo>
                <a:lnTo>
                  <a:pt x="435305" y="361950"/>
                </a:lnTo>
                <a:lnTo>
                  <a:pt x="432663" y="359410"/>
                </a:lnTo>
                <a:lnTo>
                  <a:pt x="437184" y="334010"/>
                </a:lnTo>
                <a:lnTo>
                  <a:pt x="438010" y="330200"/>
                </a:lnTo>
                <a:lnTo>
                  <a:pt x="436943" y="326390"/>
                </a:lnTo>
                <a:lnTo>
                  <a:pt x="414959" y="304800"/>
                </a:lnTo>
                <a:lnTo>
                  <a:pt x="415975" y="302260"/>
                </a:lnTo>
                <a:lnTo>
                  <a:pt x="445516" y="298450"/>
                </a:lnTo>
                <a:lnTo>
                  <a:pt x="448348" y="295910"/>
                </a:lnTo>
                <a:lnTo>
                  <a:pt x="449808" y="293370"/>
                </a:lnTo>
                <a:lnTo>
                  <a:pt x="460794" y="271780"/>
                </a:lnTo>
                <a:lnTo>
                  <a:pt x="461530" y="270510"/>
                </a:lnTo>
                <a:lnTo>
                  <a:pt x="462622" y="269240"/>
                </a:lnTo>
                <a:lnTo>
                  <a:pt x="488375" y="269240"/>
                </a:lnTo>
                <a:lnTo>
                  <a:pt x="485063" y="262890"/>
                </a:lnTo>
                <a:lnTo>
                  <a:pt x="480885" y="254000"/>
                </a:lnTo>
                <a:lnTo>
                  <a:pt x="472465" y="250190"/>
                </a:lnTo>
                <a:close/>
              </a:path>
              <a:path w="621665" h="580390">
                <a:moveTo>
                  <a:pt x="509696" y="369570"/>
                </a:moveTo>
                <a:lnTo>
                  <a:pt x="463372" y="369570"/>
                </a:lnTo>
                <a:lnTo>
                  <a:pt x="480098" y="378460"/>
                </a:lnTo>
                <a:lnTo>
                  <a:pt x="492959" y="379730"/>
                </a:lnTo>
                <a:lnTo>
                  <a:pt x="504696" y="375920"/>
                </a:lnTo>
                <a:lnTo>
                  <a:pt x="509696" y="369570"/>
                </a:lnTo>
                <a:close/>
              </a:path>
              <a:path w="621665" h="580390">
                <a:moveTo>
                  <a:pt x="305968" y="220980"/>
                </a:moveTo>
                <a:lnTo>
                  <a:pt x="272427" y="255270"/>
                </a:lnTo>
                <a:lnTo>
                  <a:pt x="249897" y="259080"/>
                </a:lnTo>
                <a:lnTo>
                  <a:pt x="236732" y="264160"/>
                </a:lnTo>
                <a:lnTo>
                  <a:pt x="229193" y="276860"/>
                </a:lnTo>
                <a:lnTo>
                  <a:pt x="228384" y="290830"/>
                </a:lnTo>
                <a:lnTo>
                  <a:pt x="235407" y="303530"/>
                </a:lnTo>
                <a:lnTo>
                  <a:pt x="251701" y="318770"/>
                </a:lnTo>
                <a:lnTo>
                  <a:pt x="247827" y="341630"/>
                </a:lnTo>
                <a:lnTo>
                  <a:pt x="249638" y="355600"/>
                </a:lnTo>
                <a:lnTo>
                  <a:pt x="258486" y="367030"/>
                </a:lnTo>
                <a:lnTo>
                  <a:pt x="271491" y="372110"/>
                </a:lnTo>
                <a:lnTo>
                  <a:pt x="285775" y="369570"/>
                </a:lnTo>
                <a:lnTo>
                  <a:pt x="305917" y="358140"/>
                </a:lnTo>
                <a:lnTo>
                  <a:pt x="360326" y="358140"/>
                </a:lnTo>
                <a:lnTo>
                  <a:pt x="362292" y="355600"/>
                </a:lnTo>
                <a:lnTo>
                  <a:pt x="362456" y="354330"/>
                </a:lnTo>
                <a:lnTo>
                  <a:pt x="271411" y="354330"/>
                </a:lnTo>
                <a:lnTo>
                  <a:pt x="266611" y="350520"/>
                </a:lnTo>
                <a:lnTo>
                  <a:pt x="272288" y="317500"/>
                </a:lnTo>
                <a:lnTo>
                  <a:pt x="272961" y="313690"/>
                </a:lnTo>
                <a:lnTo>
                  <a:pt x="271881" y="311150"/>
                </a:lnTo>
                <a:lnTo>
                  <a:pt x="269405" y="308610"/>
                </a:lnTo>
                <a:lnTo>
                  <a:pt x="245275" y="284480"/>
                </a:lnTo>
                <a:lnTo>
                  <a:pt x="247116" y="279400"/>
                </a:lnTo>
                <a:lnTo>
                  <a:pt x="280504" y="274320"/>
                </a:lnTo>
                <a:lnTo>
                  <a:pt x="284022" y="274320"/>
                </a:lnTo>
                <a:lnTo>
                  <a:pt x="286994" y="271780"/>
                </a:lnTo>
                <a:lnTo>
                  <a:pt x="288366" y="267970"/>
                </a:lnTo>
                <a:lnTo>
                  <a:pt x="301764" y="241300"/>
                </a:lnTo>
                <a:lnTo>
                  <a:pt x="303872" y="240030"/>
                </a:lnTo>
                <a:lnTo>
                  <a:pt x="332041" y="240030"/>
                </a:lnTo>
                <a:lnTo>
                  <a:pt x="329425" y="234950"/>
                </a:lnTo>
                <a:lnTo>
                  <a:pt x="325115" y="228600"/>
                </a:lnTo>
                <a:lnTo>
                  <a:pt x="319473" y="224790"/>
                </a:lnTo>
                <a:lnTo>
                  <a:pt x="312942" y="222250"/>
                </a:lnTo>
                <a:lnTo>
                  <a:pt x="305968" y="220980"/>
                </a:lnTo>
                <a:close/>
              </a:path>
              <a:path w="621665" h="580390">
                <a:moveTo>
                  <a:pt x="360326" y="358140"/>
                </a:moveTo>
                <a:lnTo>
                  <a:pt x="305917" y="358140"/>
                </a:lnTo>
                <a:lnTo>
                  <a:pt x="326148" y="369570"/>
                </a:lnTo>
                <a:lnTo>
                  <a:pt x="340439" y="372110"/>
                </a:lnTo>
                <a:lnTo>
                  <a:pt x="353447" y="367030"/>
                </a:lnTo>
                <a:lnTo>
                  <a:pt x="360326" y="358140"/>
                </a:lnTo>
                <a:close/>
              </a:path>
              <a:path w="621665" h="580390">
                <a:moveTo>
                  <a:pt x="149999" y="347980"/>
                </a:moveTo>
                <a:lnTo>
                  <a:pt x="146075" y="347980"/>
                </a:lnTo>
                <a:lnTo>
                  <a:pt x="118681" y="361950"/>
                </a:lnTo>
                <a:lnTo>
                  <a:pt x="175971" y="361950"/>
                </a:lnTo>
                <a:lnTo>
                  <a:pt x="152958" y="349250"/>
                </a:lnTo>
                <a:lnTo>
                  <a:pt x="149999" y="347980"/>
                </a:lnTo>
                <a:close/>
              </a:path>
              <a:path w="621665" h="580390">
                <a:moveTo>
                  <a:pt x="171888" y="269240"/>
                </a:moveTo>
                <a:lnTo>
                  <a:pt x="148361" y="269240"/>
                </a:lnTo>
                <a:lnTo>
                  <a:pt x="149644" y="270510"/>
                </a:lnTo>
                <a:lnTo>
                  <a:pt x="150469" y="271780"/>
                </a:lnTo>
                <a:lnTo>
                  <a:pt x="161925" y="293370"/>
                </a:lnTo>
                <a:lnTo>
                  <a:pt x="163372" y="295910"/>
                </a:lnTo>
                <a:lnTo>
                  <a:pt x="166192" y="298450"/>
                </a:lnTo>
                <a:lnTo>
                  <a:pt x="195275" y="302260"/>
                </a:lnTo>
                <a:lnTo>
                  <a:pt x="196303" y="304800"/>
                </a:lnTo>
                <a:lnTo>
                  <a:pt x="174256" y="326390"/>
                </a:lnTo>
                <a:lnTo>
                  <a:pt x="173215" y="330200"/>
                </a:lnTo>
                <a:lnTo>
                  <a:pt x="174129" y="334010"/>
                </a:lnTo>
                <a:lnTo>
                  <a:pt x="178600" y="359410"/>
                </a:lnTo>
                <a:lnTo>
                  <a:pt x="175971" y="361950"/>
                </a:lnTo>
                <a:lnTo>
                  <a:pt x="196584" y="361950"/>
                </a:lnTo>
                <a:lnTo>
                  <a:pt x="197739" y="353060"/>
                </a:lnTo>
                <a:lnTo>
                  <a:pt x="194652" y="335280"/>
                </a:lnTo>
                <a:lnTo>
                  <a:pt x="207721" y="322580"/>
                </a:lnTo>
                <a:lnTo>
                  <a:pt x="214010" y="311150"/>
                </a:lnTo>
                <a:lnTo>
                  <a:pt x="213258" y="298450"/>
                </a:lnTo>
                <a:lnTo>
                  <a:pt x="206467" y="288290"/>
                </a:lnTo>
                <a:lnTo>
                  <a:pt x="194640" y="281940"/>
                </a:lnTo>
                <a:lnTo>
                  <a:pt x="177406" y="279400"/>
                </a:lnTo>
                <a:lnTo>
                  <a:pt x="171888" y="269240"/>
                </a:lnTo>
                <a:close/>
              </a:path>
              <a:path w="621665" h="580390">
                <a:moveTo>
                  <a:pt x="465709" y="347980"/>
                </a:moveTo>
                <a:lnTo>
                  <a:pt x="461937" y="347980"/>
                </a:lnTo>
                <a:lnTo>
                  <a:pt x="435305" y="361950"/>
                </a:lnTo>
                <a:lnTo>
                  <a:pt x="492582" y="361950"/>
                </a:lnTo>
                <a:lnTo>
                  <a:pt x="489432" y="360680"/>
                </a:lnTo>
                <a:lnTo>
                  <a:pt x="468642" y="350520"/>
                </a:lnTo>
                <a:lnTo>
                  <a:pt x="465709" y="347980"/>
                </a:lnTo>
                <a:close/>
              </a:path>
              <a:path w="621665" h="580390">
                <a:moveTo>
                  <a:pt x="488375" y="269240"/>
                </a:moveTo>
                <a:lnTo>
                  <a:pt x="464972" y="269240"/>
                </a:lnTo>
                <a:lnTo>
                  <a:pt x="466229" y="270510"/>
                </a:lnTo>
                <a:lnTo>
                  <a:pt x="467067" y="271780"/>
                </a:lnTo>
                <a:lnTo>
                  <a:pt x="478104" y="293370"/>
                </a:lnTo>
                <a:lnTo>
                  <a:pt x="479564" y="295910"/>
                </a:lnTo>
                <a:lnTo>
                  <a:pt x="482384" y="298450"/>
                </a:lnTo>
                <a:lnTo>
                  <a:pt x="485648" y="298450"/>
                </a:lnTo>
                <a:lnTo>
                  <a:pt x="511886" y="302260"/>
                </a:lnTo>
                <a:lnTo>
                  <a:pt x="512902" y="304800"/>
                </a:lnTo>
                <a:lnTo>
                  <a:pt x="490931" y="326390"/>
                </a:lnTo>
                <a:lnTo>
                  <a:pt x="489877" y="330200"/>
                </a:lnTo>
                <a:lnTo>
                  <a:pt x="490689" y="334010"/>
                </a:lnTo>
                <a:lnTo>
                  <a:pt x="495198" y="359410"/>
                </a:lnTo>
                <a:lnTo>
                  <a:pt x="492582" y="361950"/>
                </a:lnTo>
                <a:lnTo>
                  <a:pt x="513192" y="361950"/>
                </a:lnTo>
                <a:lnTo>
                  <a:pt x="514350" y="353060"/>
                </a:lnTo>
                <a:lnTo>
                  <a:pt x="511225" y="335280"/>
                </a:lnTo>
                <a:lnTo>
                  <a:pt x="524319" y="322580"/>
                </a:lnTo>
                <a:lnTo>
                  <a:pt x="530608" y="311150"/>
                </a:lnTo>
                <a:lnTo>
                  <a:pt x="529855" y="298450"/>
                </a:lnTo>
                <a:lnTo>
                  <a:pt x="523060" y="288290"/>
                </a:lnTo>
                <a:lnTo>
                  <a:pt x="511225" y="281940"/>
                </a:lnTo>
                <a:lnTo>
                  <a:pt x="493674" y="279400"/>
                </a:lnTo>
                <a:lnTo>
                  <a:pt x="488375" y="269240"/>
                </a:lnTo>
                <a:close/>
              </a:path>
              <a:path w="621665" h="580390">
                <a:moveTo>
                  <a:pt x="308571" y="336550"/>
                </a:moveTo>
                <a:lnTo>
                  <a:pt x="304660" y="336550"/>
                </a:lnTo>
                <a:lnTo>
                  <a:pt x="271411" y="354330"/>
                </a:lnTo>
                <a:lnTo>
                  <a:pt x="340550" y="354330"/>
                </a:lnTo>
                <a:lnTo>
                  <a:pt x="311531" y="339090"/>
                </a:lnTo>
                <a:lnTo>
                  <a:pt x="308571" y="336550"/>
                </a:lnTo>
                <a:close/>
              </a:path>
              <a:path w="621665" h="580390">
                <a:moveTo>
                  <a:pt x="332041" y="240030"/>
                </a:moveTo>
                <a:lnTo>
                  <a:pt x="308076" y="240030"/>
                </a:lnTo>
                <a:lnTo>
                  <a:pt x="310159" y="241300"/>
                </a:lnTo>
                <a:lnTo>
                  <a:pt x="324319" y="269240"/>
                </a:lnTo>
                <a:lnTo>
                  <a:pt x="325780" y="271780"/>
                </a:lnTo>
                <a:lnTo>
                  <a:pt x="328587" y="274320"/>
                </a:lnTo>
                <a:lnTo>
                  <a:pt x="331851" y="274320"/>
                </a:lnTo>
                <a:lnTo>
                  <a:pt x="359232" y="278130"/>
                </a:lnTo>
                <a:lnTo>
                  <a:pt x="364883" y="279400"/>
                </a:lnTo>
                <a:lnTo>
                  <a:pt x="366661" y="284480"/>
                </a:lnTo>
                <a:lnTo>
                  <a:pt x="339966" y="311150"/>
                </a:lnTo>
                <a:lnTo>
                  <a:pt x="338912" y="314960"/>
                </a:lnTo>
                <a:lnTo>
                  <a:pt x="339725" y="317500"/>
                </a:lnTo>
                <a:lnTo>
                  <a:pt x="345325" y="350520"/>
                </a:lnTo>
                <a:lnTo>
                  <a:pt x="340550" y="354330"/>
                </a:lnTo>
                <a:lnTo>
                  <a:pt x="362456" y="354330"/>
                </a:lnTo>
                <a:lnTo>
                  <a:pt x="364096" y="341630"/>
                </a:lnTo>
                <a:lnTo>
                  <a:pt x="360273" y="318770"/>
                </a:lnTo>
                <a:lnTo>
                  <a:pt x="376529" y="303530"/>
                </a:lnTo>
                <a:lnTo>
                  <a:pt x="383558" y="290830"/>
                </a:lnTo>
                <a:lnTo>
                  <a:pt x="382917" y="279400"/>
                </a:lnTo>
                <a:lnTo>
                  <a:pt x="382846" y="278130"/>
                </a:lnTo>
                <a:lnTo>
                  <a:pt x="382774" y="276860"/>
                </a:lnTo>
                <a:lnTo>
                  <a:pt x="375261" y="264160"/>
                </a:lnTo>
                <a:lnTo>
                  <a:pt x="362102" y="259080"/>
                </a:lnTo>
                <a:lnTo>
                  <a:pt x="339890" y="255270"/>
                </a:lnTo>
                <a:lnTo>
                  <a:pt x="332041" y="240030"/>
                </a:lnTo>
                <a:close/>
              </a:path>
              <a:path w="621665" h="580390">
                <a:moveTo>
                  <a:pt x="104990" y="90170"/>
                </a:moveTo>
                <a:lnTo>
                  <a:pt x="69481" y="90170"/>
                </a:lnTo>
                <a:lnTo>
                  <a:pt x="59939" y="92710"/>
                </a:lnTo>
                <a:lnTo>
                  <a:pt x="52135" y="97790"/>
                </a:lnTo>
                <a:lnTo>
                  <a:pt x="46866" y="105410"/>
                </a:lnTo>
                <a:lnTo>
                  <a:pt x="44932" y="115570"/>
                </a:lnTo>
                <a:lnTo>
                  <a:pt x="44932" y="144780"/>
                </a:lnTo>
                <a:lnTo>
                  <a:pt x="46926" y="154940"/>
                </a:lnTo>
                <a:lnTo>
                  <a:pt x="52349" y="162560"/>
                </a:lnTo>
                <a:lnTo>
                  <a:pt x="60363" y="167640"/>
                </a:lnTo>
                <a:lnTo>
                  <a:pt x="70129" y="170180"/>
                </a:lnTo>
                <a:lnTo>
                  <a:pt x="104990" y="170180"/>
                </a:lnTo>
                <a:lnTo>
                  <a:pt x="114771" y="167640"/>
                </a:lnTo>
                <a:lnTo>
                  <a:pt x="122815" y="162560"/>
                </a:lnTo>
                <a:lnTo>
                  <a:pt x="128268" y="154940"/>
                </a:lnTo>
                <a:lnTo>
                  <a:pt x="129272" y="149860"/>
                </a:lnTo>
                <a:lnTo>
                  <a:pt x="67056" y="149860"/>
                </a:lnTo>
                <a:lnTo>
                  <a:pt x="64884" y="147320"/>
                </a:lnTo>
                <a:lnTo>
                  <a:pt x="64884" y="111760"/>
                </a:lnTo>
                <a:lnTo>
                  <a:pt x="67056" y="110490"/>
                </a:lnTo>
                <a:lnTo>
                  <a:pt x="129272" y="110490"/>
                </a:lnTo>
                <a:lnTo>
                  <a:pt x="128268" y="105410"/>
                </a:lnTo>
                <a:lnTo>
                  <a:pt x="122815" y="97790"/>
                </a:lnTo>
                <a:lnTo>
                  <a:pt x="114771" y="91440"/>
                </a:lnTo>
                <a:lnTo>
                  <a:pt x="104990" y="90170"/>
                </a:lnTo>
                <a:close/>
              </a:path>
              <a:path w="621665" h="580390">
                <a:moveTo>
                  <a:pt x="266065" y="139700"/>
                </a:moveTo>
                <a:lnTo>
                  <a:pt x="154800" y="139700"/>
                </a:lnTo>
                <a:lnTo>
                  <a:pt x="150329" y="144780"/>
                </a:lnTo>
                <a:lnTo>
                  <a:pt x="150329" y="156210"/>
                </a:lnTo>
                <a:lnTo>
                  <a:pt x="154813" y="160020"/>
                </a:lnTo>
                <a:lnTo>
                  <a:pt x="266052" y="160020"/>
                </a:lnTo>
                <a:lnTo>
                  <a:pt x="270510" y="156210"/>
                </a:lnTo>
                <a:lnTo>
                  <a:pt x="270510" y="144780"/>
                </a:lnTo>
                <a:lnTo>
                  <a:pt x="266065" y="139700"/>
                </a:lnTo>
                <a:close/>
              </a:path>
              <a:path w="621665" h="580390">
                <a:moveTo>
                  <a:pt x="129272" y="110490"/>
                </a:moveTo>
                <a:lnTo>
                  <a:pt x="108064" y="110490"/>
                </a:lnTo>
                <a:lnTo>
                  <a:pt x="110236" y="111760"/>
                </a:lnTo>
                <a:lnTo>
                  <a:pt x="110236" y="147320"/>
                </a:lnTo>
                <a:lnTo>
                  <a:pt x="108064" y="149860"/>
                </a:lnTo>
                <a:lnTo>
                  <a:pt x="129272" y="149860"/>
                </a:lnTo>
                <a:lnTo>
                  <a:pt x="130276" y="144780"/>
                </a:lnTo>
                <a:lnTo>
                  <a:pt x="130276" y="115570"/>
                </a:lnTo>
                <a:lnTo>
                  <a:pt x="129272" y="110490"/>
                </a:lnTo>
                <a:close/>
              </a:path>
              <a:path w="621665" h="580390">
                <a:moveTo>
                  <a:pt x="175882" y="100330"/>
                </a:moveTo>
                <a:lnTo>
                  <a:pt x="154813" y="100330"/>
                </a:lnTo>
                <a:lnTo>
                  <a:pt x="150329" y="104140"/>
                </a:lnTo>
                <a:lnTo>
                  <a:pt x="150291" y="115570"/>
                </a:lnTo>
                <a:lnTo>
                  <a:pt x="154762" y="120650"/>
                </a:lnTo>
                <a:lnTo>
                  <a:pt x="175907" y="120650"/>
                </a:lnTo>
                <a:lnTo>
                  <a:pt x="180390" y="115570"/>
                </a:lnTo>
                <a:lnTo>
                  <a:pt x="180340" y="104140"/>
                </a:lnTo>
                <a:lnTo>
                  <a:pt x="175882" y="100330"/>
                </a:lnTo>
                <a:close/>
              </a:path>
              <a:path w="621665" h="580390">
                <a:moveTo>
                  <a:pt x="316166" y="100330"/>
                </a:moveTo>
                <a:lnTo>
                  <a:pt x="204927" y="100330"/>
                </a:lnTo>
                <a:lnTo>
                  <a:pt x="200431" y="104140"/>
                </a:lnTo>
                <a:lnTo>
                  <a:pt x="200380" y="115570"/>
                </a:lnTo>
                <a:lnTo>
                  <a:pt x="204851" y="120650"/>
                </a:lnTo>
                <a:lnTo>
                  <a:pt x="316166" y="120650"/>
                </a:lnTo>
                <a:lnTo>
                  <a:pt x="320662" y="115570"/>
                </a:lnTo>
                <a:lnTo>
                  <a:pt x="320662" y="104140"/>
                </a:lnTo>
                <a:lnTo>
                  <a:pt x="316166" y="100330"/>
                </a:lnTo>
                <a:close/>
              </a:path>
              <a:path w="621665" h="580390">
                <a:moveTo>
                  <a:pt x="576694" y="100330"/>
                </a:moveTo>
                <a:lnTo>
                  <a:pt x="555663" y="100330"/>
                </a:lnTo>
                <a:lnTo>
                  <a:pt x="551218" y="104140"/>
                </a:lnTo>
                <a:lnTo>
                  <a:pt x="551167" y="115570"/>
                </a:lnTo>
                <a:lnTo>
                  <a:pt x="555637" y="120650"/>
                </a:lnTo>
                <a:lnTo>
                  <a:pt x="576694" y="120650"/>
                </a:lnTo>
                <a:lnTo>
                  <a:pt x="581190" y="115570"/>
                </a:lnTo>
                <a:lnTo>
                  <a:pt x="581190" y="104140"/>
                </a:lnTo>
                <a:lnTo>
                  <a:pt x="576694" y="100330"/>
                </a:lnTo>
                <a:close/>
              </a:path>
              <a:path w="621665" h="580390">
                <a:moveTo>
                  <a:pt x="615552" y="20320"/>
                </a:moveTo>
                <a:lnTo>
                  <a:pt x="581215" y="20320"/>
                </a:lnTo>
                <a:lnTo>
                  <a:pt x="589067" y="21590"/>
                </a:lnTo>
                <a:lnTo>
                  <a:pt x="595431" y="25400"/>
                </a:lnTo>
                <a:lnTo>
                  <a:pt x="599698" y="31750"/>
                </a:lnTo>
                <a:lnTo>
                  <a:pt x="601256" y="39370"/>
                </a:lnTo>
                <a:lnTo>
                  <a:pt x="601256" y="49530"/>
                </a:lnTo>
                <a:lnTo>
                  <a:pt x="621309" y="49530"/>
                </a:lnTo>
                <a:lnTo>
                  <a:pt x="621309" y="39370"/>
                </a:lnTo>
                <a:lnTo>
                  <a:pt x="618139" y="24130"/>
                </a:lnTo>
                <a:lnTo>
                  <a:pt x="615552" y="20320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1880431" y="8527046"/>
            <a:ext cx="1109345" cy="229235"/>
            <a:chOff x="1880431" y="8527046"/>
            <a:chExt cx="1109345" cy="229235"/>
          </a:xfrm>
        </p:grpSpPr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0431" y="8527046"/>
              <a:ext cx="229142" cy="229142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2144699" y="8582787"/>
              <a:ext cx="845185" cy="125730"/>
            </a:xfrm>
            <a:custGeom>
              <a:avLst/>
              <a:gdLst/>
              <a:ahLst/>
              <a:cxnLst/>
              <a:rect l="l" t="t" r="r" b="b"/>
              <a:pathLst>
                <a:path w="845185" h="125729">
                  <a:moveTo>
                    <a:pt x="76301" y="50292"/>
                  </a:moveTo>
                  <a:lnTo>
                    <a:pt x="73774" y="39471"/>
                  </a:lnTo>
                  <a:lnTo>
                    <a:pt x="69405" y="34226"/>
                  </a:lnTo>
                  <a:lnTo>
                    <a:pt x="66700" y="30975"/>
                  </a:lnTo>
                  <a:lnTo>
                    <a:pt x="55816" y="25425"/>
                  </a:lnTo>
                  <a:lnTo>
                    <a:pt x="41871" y="23444"/>
                  </a:lnTo>
                  <a:lnTo>
                    <a:pt x="25082" y="26289"/>
                  </a:lnTo>
                  <a:lnTo>
                    <a:pt x="11823" y="34226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22" y="122732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28" y="112128"/>
                  </a:lnTo>
                  <a:lnTo>
                    <a:pt x="65468" y="113296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86"/>
                  </a:lnTo>
                  <a:lnTo>
                    <a:pt x="30454" y="36220"/>
                  </a:lnTo>
                  <a:lnTo>
                    <a:pt x="41706" y="34226"/>
                  </a:lnTo>
                  <a:lnTo>
                    <a:pt x="42760" y="34226"/>
                  </a:lnTo>
                  <a:lnTo>
                    <a:pt x="50495" y="35242"/>
                  </a:lnTo>
                  <a:lnTo>
                    <a:pt x="57162" y="38252"/>
                  </a:lnTo>
                  <a:lnTo>
                    <a:pt x="61569" y="42824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11"/>
                  </a:lnTo>
                  <a:lnTo>
                    <a:pt x="31877" y="96431"/>
                  </a:lnTo>
                  <a:lnTo>
                    <a:pt x="37922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45185" h="125729">
                  <a:moveTo>
                    <a:pt x="139395" y="304"/>
                  </a:moveTo>
                  <a:lnTo>
                    <a:pt x="127241" y="304"/>
                  </a:lnTo>
                  <a:lnTo>
                    <a:pt x="127241" y="30568"/>
                  </a:lnTo>
                  <a:lnTo>
                    <a:pt x="127241" y="43281"/>
                  </a:lnTo>
                  <a:lnTo>
                    <a:pt x="127241" y="81584"/>
                  </a:lnTo>
                  <a:lnTo>
                    <a:pt x="127000" y="86855"/>
                  </a:lnTo>
                  <a:lnTo>
                    <a:pt x="126961" y="87591"/>
                  </a:lnTo>
                  <a:lnTo>
                    <a:pt x="121818" y="91567"/>
                  </a:lnTo>
                  <a:lnTo>
                    <a:pt x="107810" y="91567"/>
                  </a:lnTo>
                  <a:lnTo>
                    <a:pt x="102819" y="86855"/>
                  </a:lnTo>
                  <a:lnTo>
                    <a:pt x="102819" y="37998"/>
                  </a:lnTo>
                  <a:lnTo>
                    <a:pt x="107810" y="33286"/>
                  </a:lnTo>
                  <a:lnTo>
                    <a:pt x="121818" y="33286"/>
                  </a:lnTo>
                  <a:lnTo>
                    <a:pt x="126961" y="37426"/>
                  </a:lnTo>
                  <a:lnTo>
                    <a:pt x="127241" y="43281"/>
                  </a:lnTo>
                  <a:lnTo>
                    <a:pt x="127241" y="30568"/>
                  </a:lnTo>
                  <a:lnTo>
                    <a:pt x="123101" y="26568"/>
                  </a:lnTo>
                  <a:lnTo>
                    <a:pt x="117525" y="23444"/>
                  </a:lnTo>
                  <a:lnTo>
                    <a:pt x="110388" y="23444"/>
                  </a:lnTo>
                  <a:lnTo>
                    <a:pt x="102400" y="24904"/>
                  </a:lnTo>
                  <a:lnTo>
                    <a:pt x="96126" y="29057"/>
                  </a:lnTo>
                  <a:lnTo>
                    <a:pt x="91998" y="35547"/>
                  </a:lnTo>
                  <a:lnTo>
                    <a:pt x="90652" y="43281"/>
                  </a:lnTo>
                  <a:lnTo>
                    <a:pt x="90652" y="81584"/>
                  </a:lnTo>
                  <a:lnTo>
                    <a:pt x="91998" y="89319"/>
                  </a:lnTo>
                  <a:lnTo>
                    <a:pt x="96126" y="95808"/>
                  </a:lnTo>
                  <a:lnTo>
                    <a:pt x="102400" y="99974"/>
                  </a:lnTo>
                  <a:lnTo>
                    <a:pt x="110388" y="101434"/>
                  </a:lnTo>
                  <a:lnTo>
                    <a:pt x="117525" y="101434"/>
                  </a:lnTo>
                  <a:lnTo>
                    <a:pt x="123101" y="98285"/>
                  </a:lnTo>
                  <a:lnTo>
                    <a:pt x="127241" y="94297"/>
                  </a:lnTo>
                  <a:lnTo>
                    <a:pt x="127241" y="100304"/>
                  </a:lnTo>
                  <a:lnTo>
                    <a:pt x="139395" y="100304"/>
                  </a:lnTo>
                  <a:lnTo>
                    <a:pt x="139395" y="94297"/>
                  </a:lnTo>
                  <a:lnTo>
                    <a:pt x="139395" y="91567"/>
                  </a:lnTo>
                  <a:lnTo>
                    <a:pt x="139395" y="33286"/>
                  </a:lnTo>
                  <a:lnTo>
                    <a:pt x="139395" y="30568"/>
                  </a:lnTo>
                  <a:lnTo>
                    <a:pt x="139395" y="304"/>
                  </a:lnTo>
                  <a:close/>
                </a:path>
                <a:path w="845185" h="125729">
                  <a:moveTo>
                    <a:pt x="200507" y="72440"/>
                  </a:moveTo>
                  <a:lnTo>
                    <a:pt x="195922" y="65151"/>
                  </a:lnTo>
                  <a:lnTo>
                    <a:pt x="188645" y="61582"/>
                  </a:lnTo>
                  <a:lnTo>
                    <a:pt x="167068" y="51435"/>
                  </a:lnTo>
                  <a:lnTo>
                    <a:pt x="164782" y="47726"/>
                  </a:lnTo>
                  <a:lnTo>
                    <a:pt x="164782" y="37147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19"/>
                  </a:lnTo>
                  <a:lnTo>
                    <a:pt x="187071" y="48006"/>
                  </a:lnTo>
                  <a:lnTo>
                    <a:pt x="199364" y="48006"/>
                  </a:lnTo>
                  <a:lnTo>
                    <a:pt x="199364" y="45161"/>
                  </a:lnTo>
                  <a:lnTo>
                    <a:pt x="197650" y="36271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14" y="24930"/>
                  </a:lnTo>
                  <a:lnTo>
                    <a:pt x="159537" y="29146"/>
                  </a:lnTo>
                  <a:lnTo>
                    <a:pt x="154774" y="35725"/>
                  </a:lnTo>
                  <a:lnTo>
                    <a:pt x="153073" y="44297"/>
                  </a:lnTo>
                  <a:lnTo>
                    <a:pt x="153073" y="52578"/>
                  </a:lnTo>
                  <a:lnTo>
                    <a:pt x="157353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99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94" y="91567"/>
                  </a:lnTo>
                  <a:lnTo>
                    <a:pt x="164503" y="87172"/>
                  </a:lnTo>
                  <a:lnTo>
                    <a:pt x="164503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20" y="99961"/>
                  </a:lnTo>
                  <a:lnTo>
                    <a:pt x="193776" y="95770"/>
                  </a:lnTo>
                  <a:lnTo>
                    <a:pt x="198729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845185" h="125729">
                  <a:moveTo>
                    <a:pt x="261480" y="45440"/>
                  </a:moveTo>
                  <a:lnTo>
                    <a:pt x="259638" y="36461"/>
                  </a:lnTo>
                  <a:lnTo>
                    <a:pt x="254546" y="29514"/>
                  </a:lnTo>
                  <a:lnTo>
                    <a:pt x="246761" y="25031"/>
                  </a:lnTo>
                  <a:lnTo>
                    <a:pt x="236905" y="23444"/>
                  </a:lnTo>
                  <a:lnTo>
                    <a:pt x="226936" y="25031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17"/>
                  </a:lnTo>
                  <a:lnTo>
                    <a:pt x="219062" y="95364"/>
                  </a:lnTo>
                  <a:lnTo>
                    <a:pt x="226936" y="99847"/>
                  </a:lnTo>
                  <a:lnTo>
                    <a:pt x="236905" y="101447"/>
                  </a:lnTo>
                  <a:lnTo>
                    <a:pt x="246761" y="99847"/>
                  </a:lnTo>
                  <a:lnTo>
                    <a:pt x="254546" y="95364"/>
                  </a:lnTo>
                  <a:lnTo>
                    <a:pt x="259638" y="88417"/>
                  </a:lnTo>
                  <a:lnTo>
                    <a:pt x="261480" y="79451"/>
                  </a:lnTo>
                  <a:lnTo>
                    <a:pt x="261480" y="74879"/>
                  </a:lnTo>
                  <a:lnTo>
                    <a:pt x="249326" y="74879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89" y="91579"/>
                  </a:lnTo>
                  <a:lnTo>
                    <a:pt x="224332" y="87312"/>
                  </a:lnTo>
                  <a:lnTo>
                    <a:pt x="224332" y="37579"/>
                  </a:lnTo>
                  <a:lnTo>
                    <a:pt x="229489" y="33299"/>
                  </a:lnTo>
                  <a:lnTo>
                    <a:pt x="244043" y="33299"/>
                  </a:lnTo>
                  <a:lnTo>
                    <a:pt x="249326" y="37579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45185" h="125729">
                  <a:moveTo>
                    <a:pt x="289433" y="84429"/>
                  </a:moveTo>
                  <a:lnTo>
                    <a:pt x="275729" y="84429"/>
                  </a:lnTo>
                  <a:lnTo>
                    <a:pt x="275729" y="100291"/>
                  </a:lnTo>
                  <a:lnTo>
                    <a:pt x="289433" y="100291"/>
                  </a:lnTo>
                  <a:lnTo>
                    <a:pt x="289433" y="84429"/>
                  </a:lnTo>
                  <a:close/>
                </a:path>
                <a:path w="845185" h="125729">
                  <a:moveTo>
                    <a:pt x="350291" y="24587"/>
                  </a:moveTo>
                  <a:lnTo>
                    <a:pt x="338150" y="24587"/>
                  </a:lnTo>
                  <a:lnTo>
                    <a:pt x="338150" y="87591"/>
                  </a:lnTo>
                  <a:lnTo>
                    <a:pt x="333006" y="91567"/>
                  </a:lnTo>
                  <a:lnTo>
                    <a:pt x="318719" y="91567"/>
                  </a:lnTo>
                  <a:lnTo>
                    <a:pt x="313715" y="87731"/>
                  </a:lnTo>
                  <a:lnTo>
                    <a:pt x="313715" y="24587"/>
                  </a:lnTo>
                  <a:lnTo>
                    <a:pt x="301421" y="24587"/>
                  </a:lnTo>
                  <a:lnTo>
                    <a:pt x="301421" y="81724"/>
                  </a:lnTo>
                  <a:lnTo>
                    <a:pt x="302895" y="90055"/>
                  </a:lnTo>
                  <a:lnTo>
                    <a:pt x="306971" y="96253"/>
                  </a:lnTo>
                  <a:lnTo>
                    <a:pt x="313169" y="100114"/>
                  </a:lnTo>
                  <a:lnTo>
                    <a:pt x="320992" y="101447"/>
                  </a:lnTo>
                  <a:lnTo>
                    <a:pt x="328295" y="101447"/>
                  </a:lnTo>
                  <a:lnTo>
                    <a:pt x="334010" y="98298"/>
                  </a:lnTo>
                  <a:lnTo>
                    <a:pt x="338150" y="94297"/>
                  </a:lnTo>
                  <a:lnTo>
                    <a:pt x="338150" y="100304"/>
                  </a:lnTo>
                  <a:lnTo>
                    <a:pt x="350291" y="100304"/>
                  </a:lnTo>
                  <a:lnTo>
                    <a:pt x="350291" y="24587"/>
                  </a:lnTo>
                  <a:close/>
                </a:path>
                <a:path w="845185" h="125729">
                  <a:moveTo>
                    <a:pt x="408254" y="24587"/>
                  </a:moveTo>
                  <a:lnTo>
                    <a:pt x="363537" y="24587"/>
                  </a:lnTo>
                  <a:lnTo>
                    <a:pt x="363537" y="34429"/>
                  </a:lnTo>
                  <a:lnTo>
                    <a:pt x="393966" y="34429"/>
                  </a:lnTo>
                  <a:lnTo>
                    <a:pt x="363118" y="92443"/>
                  </a:lnTo>
                  <a:lnTo>
                    <a:pt x="363118" y="100304"/>
                  </a:lnTo>
                  <a:lnTo>
                    <a:pt x="408114" y="100304"/>
                  </a:lnTo>
                  <a:lnTo>
                    <a:pt x="408114" y="90436"/>
                  </a:lnTo>
                  <a:lnTo>
                    <a:pt x="377393" y="90436"/>
                  </a:lnTo>
                  <a:lnTo>
                    <a:pt x="408254" y="32448"/>
                  </a:lnTo>
                  <a:lnTo>
                    <a:pt x="408254" y="24587"/>
                  </a:lnTo>
                  <a:close/>
                </a:path>
                <a:path w="845185" h="125729">
                  <a:moveTo>
                    <a:pt x="457796" y="87731"/>
                  </a:moveTo>
                  <a:lnTo>
                    <a:pt x="433501" y="87731"/>
                  </a:lnTo>
                  <a:lnTo>
                    <a:pt x="433514" y="87858"/>
                  </a:lnTo>
                  <a:lnTo>
                    <a:pt x="457619" y="87858"/>
                  </a:lnTo>
                  <a:lnTo>
                    <a:pt x="457796" y="87731"/>
                  </a:lnTo>
                  <a:close/>
                </a:path>
                <a:path w="845185" h="125729">
                  <a:moveTo>
                    <a:pt x="468858" y="87858"/>
                  </a:moveTo>
                  <a:lnTo>
                    <a:pt x="457619" y="87858"/>
                  </a:lnTo>
                  <a:lnTo>
                    <a:pt x="452780" y="91567"/>
                  </a:lnTo>
                  <a:lnTo>
                    <a:pt x="438658" y="91567"/>
                  </a:lnTo>
                  <a:lnTo>
                    <a:pt x="433514" y="87858"/>
                  </a:lnTo>
                  <a:lnTo>
                    <a:pt x="421068" y="87858"/>
                  </a:lnTo>
                  <a:lnTo>
                    <a:pt x="421068" y="100304"/>
                  </a:lnTo>
                  <a:lnTo>
                    <a:pt x="433362" y="100304"/>
                  </a:lnTo>
                  <a:lnTo>
                    <a:pt x="433362" y="94449"/>
                  </a:lnTo>
                  <a:lnTo>
                    <a:pt x="437375" y="98298"/>
                  </a:lnTo>
                  <a:lnTo>
                    <a:pt x="443090" y="101447"/>
                  </a:lnTo>
                  <a:lnTo>
                    <a:pt x="450367" y="101447"/>
                  </a:lnTo>
                  <a:lnTo>
                    <a:pt x="458241" y="100114"/>
                  </a:lnTo>
                  <a:lnTo>
                    <a:pt x="464426" y="96253"/>
                  </a:lnTo>
                  <a:lnTo>
                    <a:pt x="465607" y="94449"/>
                  </a:lnTo>
                  <a:lnTo>
                    <a:pt x="467487" y="91567"/>
                  </a:lnTo>
                  <a:lnTo>
                    <a:pt x="468477" y="90055"/>
                  </a:lnTo>
                  <a:lnTo>
                    <a:pt x="468858" y="87858"/>
                  </a:lnTo>
                  <a:close/>
                </a:path>
                <a:path w="845185" h="125729">
                  <a:moveTo>
                    <a:pt x="469938" y="43154"/>
                  </a:moveTo>
                  <a:lnTo>
                    <a:pt x="468477" y="34823"/>
                  </a:lnTo>
                  <a:lnTo>
                    <a:pt x="467474" y="33299"/>
                  </a:lnTo>
                  <a:lnTo>
                    <a:pt x="465696" y="30581"/>
                  </a:lnTo>
                  <a:lnTo>
                    <a:pt x="464426" y="28638"/>
                  </a:lnTo>
                  <a:lnTo>
                    <a:pt x="458241" y="24777"/>
                  </a:lnTo>
                  <a:lnTo>
                    <a:pt x="450367" y="23444"/>
                  </a:lnTo>
                  <a:lnTo>
                    <a:pt x="443090" y="23444"/>
                  </a:lnTo>
                  <a:lnTo>
                    <a:pt x="437375" y="26568"/>
                  </a:lnTo>
                  <a:lnTo>
                    <a:pt x="433362" y="30581"/>
                  </a:lnTo>
                  <a:lnTo>
                    <a:pt x="433362" y="304"/>
                  </a:lnTo>
                  <a:lnTo>
                    <a:pt x="421068" y="304"/>
                  </a:lnTo>
                  <a:lnTo>
                    <a:pt x="421068" y="87731"/>
                  </a:lnTo>
                  <a:lnTo>
                    <a:pt x="433501" y="87731"/>
                  </a:lnTo>
                  <a:lnTo>
                    <a:pt x="433362" y="81724"/>
                  </a:lnTo>
                  <a:lnTo>
                    <a:pt x="433362" y="43154"/>
                  </a:lnTo>
                  <a:lnTo>
                    <a:pt x="433514" y="37147"/>
                  </a:lnTo>
                  <a:lnTo>
                    <a:pt x="438658" y="33299"/>
                  </a:lnTo>
                  <a:lnTo>
                    <a:pt x="452780" y="33299"/>
                  </a:lnTo>
                  <a:lnTo>
                    <a:pt x="457796" y="37147"/>
                  </a:lnTo>
                  <a:lnTo>
                    <a:pt x="457796" y="87731"/>
                  </a:lnTo>
                  <a:lnTo>
                    <a:pt x="468884" y="87731"/>
                  </a:lnTo>
                  <a:lnTo>
                    <a:pt x="469938" y="81724"/>
                  </a:lnTo>
                  <a:lnTo>
                    <a:pt x="469938" y="43154"/>
                  </a:lnTo>
                  <a:close/>
                </a:path>
                <a:path w="845185" h="125729">
                  <a:moveTo>
                    <a:pt x="532333" y="45440"/>
                  </a:moveTo>
                  <a:lnTo>
                    <a:pt x="530504" y="36461"/>
                  </a:lnTo>
                  <a:lnTo>
                    <a:pt x="528180" y="33299"/>
                  </a:lnTo>
                  <a:lnTo>
                    <a:pt x="525399" y="29514"/>
                  </a:lnTo>
                  <a:lnTo>
                    <a:pt x="520192" y="26517"/>
                  </a:lnTo>
                  <a:lnTo>
                    <a:pt x="520192" y="37579"/>
                  </a:lnTo>
                  <a:lnTo>
                    <a:pt x="520192" y="57010"/>
                  </a:lnTo>
                  <a:lnTo>
                    <a:pt x="495185" y="57010"/>
                  </a:lnTo>
                  <a:lnTo>
                    <a:pt x="495185" y="37579"/>
                  </a:lnTo>
                  <a:lnTo>
                    <a:pt x="500329" y="33299"/>
                  </a:lnTo>
                  <a:lnTo>
                    <a:pt x="514908" y="33299"/>
                  </a:lnTo>
                  <a:lnTo>
                    <a:pt x="520192" y="37579"/>
                  </a:lnTo>
                  <a:lnTo>
                    <a:pt x="520192" y="26517"/>
                  </a:lnTo>
                  <a:lnTo>
                    <a:pt x="517626" y="25031"/>
                  </a:lnTo>
                  <a:lnTo>
                    <a:pt x="507758" y="23444"/>
                  </a:lnTo>
                  <a:lnTo>
                    <a:pt x="497789" y="25031"/>
                  </a:lnTo>
                  <a:lnTo>
                    <a:pt x="489915" y="29514"/>
                  </a:lnTo>
                  <a:lnTo>
                    <a:pt x="484746" y="36461"/>
                  </a:lnTo>
                  <a:lnTo>
                    <a:pt x="482892" y="45440"/>
                  </a:lnTo>
                  <a:lnTo>
                    <a:pt x="482892" y="79451"/>
                  </a:lnTo>
                  <a:lnTo>
                    <a:pt x="484746" y="88417"/>
                  </a:lnTo>
                  <a:lnTo>
                    <a:pt x="489915" y="95364"/>
                  </a:lnTo>
                  <a:lnTo>
                    <a:pt x="497789" y="99847"/>
                  </a:lnTo>
                  <a:lnTo>
                    <a:pt x="507758" y="101447"/>
                  </a:lnTo>
                  <a:lnTo>
                    <a:pt x="517626" y="99847"/>
                  </a:lnTo>
                  <a:lnTo>
                    <a:pt x="525399" y="95364"/>
                  </a:lnTo>
                  <a:lnTo>
                    <a:pt x="528193" y="91579"/>
                  </a:lnTo>
                  <a:lnTo>
                    <a:pt x="530504" y="88417"/>
                  </a:lnTo>
                  <a:lnTo>
                    <a:pt x="532333" y="79451"/>
                  </a:lnTo>
                  <a:lnTo>
                    <a:pt x="532333" y="76720"/>
                  </a:lnTo>
                  <a:lnTo>
                    <a:pt x="520192" y="76720"/>
                  </a:lnTo>
                  <a:lnTo>
                    <a:pt x="520192" y="87312"/>
                  </a:lnTo>
                  <a:lnTo>
                    <a:pt x="514908" y="91579"/>
                  </a:lnTo>
                  <a:lnTo>
                    <a:pt x="500329" y="91579"/>
                  </a:lnTo>
                  <a:lnTo>
                    <a:pt x="495185" y="87312"/>
                  </a:lnTo>
                  <a:lnTo>
                    <a:pt x="495185" y="67017"/>
                  </a:lnTo>
                  <a:lnTo>
                    <a:pt x="532333" y="67017"/>
                  </a:lnTo>
                  <a:lnTo>
                    <a:pt x="532333" y="57010"/>
                  </a:lnTo>
                  <a:lnTo>
                    <a:pt x="532333" y="45440"/>
                  </a:lnTo>
                  <a:close/>
                </a:path>
                <a:path w="845185" h="125729">
                  <a:moveTo>
                    <a:pt x="595871" y="100304"/>
                  </a:moveTo>
                  <a:lnTo>
                    <a:pt x="570293" y="61163"/>
                  </a:lnTo>
                  <a:lnTo>
                    <a:pt x="593585" y="24587"/>
                  </a:lnTo>
                  <a:lnTo>
                    <a:pt x="580021" y="24587"/>
                  </a:lnTo>
                  <a:lnTo>
                    <a:pt x="557733" y="60439"/>
                  </a:lnTo>
                  <a:lnTo>
                    <a:pt x="557733" y="304"/>
                  </a:lnTo>
                  <a:lnTo>
                    <a:pt x="545439" y="304"/>
                  </a:lnTo>
                  <a:lnTo>
                    <a:pt x="545439" y="100304"/>
                  </a:lnTo>
                  <a:lnTo>
                    <a:pt x="557733" y="100304"/>
                  </a:lnTo>
                  <a:lnTo>
                    <a:pt x="557733" y="61861"/>
                  </a:lnTo>
                  <a:lnTo>
                    <a:pt x="582307" y="100304"/>
                  </a:lnTo>
                  <a:lnTo>
                    <a:pt x="595871" y="100304"/>
                  </a:lnTo>
                  <a:close/>
                </a:path>
                <a:path w="845185" h="125729">
                  <a:moveTo>
                    <a:pt x="616559" y="24574"/>
                  </a:moveTo>
                  <a:lnTo>
                    <a:pt x="604266" y="24574"/>
                  </a:lnTo>
                  <a:lnTo>
                    <a:pt x="604266" y="100291"/>
                  </a:lnTo>
                  <a:lnTo>
                    <a:pt x="616559" y="100291"/>
                  </a:lnTo>
                  <a:lnTo>
                    <a:pt x="616559" y="24574"/>
                  </a:lnTo>
                  <a:close/>
                </a:path>
                <a:path w="845185" h="125729">
                  <a:moveTo>
                    <a:pt x="616559" y="0"/>
                  </a:moveTo>
                  <a:lnTo>
                    <a:pt x="604266" y="0"/>
                  </a:lnTo>
                  <a:lnTo>
                    <a:pt x="604266" y="13436"/>
                  </a:lnTo>
                  <a:lnTo>
                    <a:pt x="616559" y="13436"/>
                  </a:lnTo>
                  <a:lnTo>
                    <a:pt x="616559" y="0"/>
                  </a:lnTo>
                  <a:close/>
                </a:path>
                <a:path w="845185" h="125729">
                  <a:moveTo>
                    <a:pt x="677532" y="72440"/>
                  </a:moveTo>
                  <a:lnTo>
                    <a:pt x="672960" y="65151"/>
                  </a:lnTo>
                  <a:lnTo>
                    <a:pt x="665670" y="61582"/>
                  </a:lnTo>
                  <a:lnTo>
                    <a:pt x="644093" y="51435"/>
                  </a:lnTo>
                  <a:lnTo>
                    <a:pt x="641807" y="47726"/>
                  </a:lnTo>
                  <a:lnTo>
                    <a:pt x="641807" y="37147"/>
                  </a:lnTo>
                  <a:lnTo>
                    <a:pt x="646531" y="33286"/>
                  </a:lnTo>
                  <a:lnTo>
                    <a:pt x="659536" y="33286"/>
                  </a:lnTo>
                  <a:lnTo>
                    <a:pt x="664095" y="37719"/>
                  </a:lnTo>
                  <a:lnTo>
                    <a:pt x="664095" y="48006"/>
                  </a:lnTo>
                  <a:lnTo>
                    <a:pt x="676389" y="48006"/>
                  </a:lnTo>
                  <a:lnTo>
                    <a:pt x="676389" y="45161"/>
                  </a:lnTo>
                  <a:lnTo>
                    <a:pt x="674687" y="36271"/>
                  </a:lnTo>
                  <a:lnTo>
                    <a:pt x="669886" y="29425"/>
                  </a:lnTo>
                  <a:lnTo>
                    <a:pt x="662533" y="25006"/>
                  </a:lnTo>
                  <a:lnTo>
                    <a:pt x="653097" y="23444"/>
                  </a:lnTo>
                  <a:lnTo>
                    <a:pt x="643851" y="24930"/>
                  </a:lnTo>
                  <a:lnTo>
                    <a:pt x="636574" y="29146"/>
                  </a:lnTo>
                  <a:lnTo>
                    <a:pt x="631812" y="35725"/>
                  </a:lnTo>
                  <a:lnTo>
                    <a:pt x="630097" y="44297"/>
                  </a:lnTo>
                  <a:lnTo>
                    <a:pt x="630097" y="52578"/>
                  </a:lnTo>
                  <a:lnTo>
                    <a:pt x="634377" y="59728"/>
                  </a:lnTo>
                  <a:lnTo>
                    <a:pt x="641680" y="63436"/>
                  </a:lnTo>
                  <a:lnTo>
                    <a:pt x="659536" y="71729"/>
                  </a:lnTo>
                  <a:lnTo>
                    <a:pt x="663524" y="73723"/>
                  </a:lnTo>
                  <a:lnTo>
                    <a:pt x="665810" y="77292"/>
                  </a:lnTo>
                  <a:lnTo>
                    <a:pt x="665810" y="87731"/>
                  </a:lnTo>
                  <a:lnTo>
                    <a:pt x="660679" y="91567"/>
                  </a:lnTo>
                  <a:lnTo>
                    <a:pt x="646531" y="91567"/>
                  </a:lnTo>
                  <a:lnTo>
                    <a:pt x="641527" y="87172"/>
                  </a:lnTo>
                  <a:lnTo>
                    <a:pt x="641527" y="76860"/>
                  </a:lnTo>
                  <a:lnTo>
                    <a:pt x="629234" y="76860"/>
                  </a:lnTo>
                  <a:lnTo>
                    <a:pt x="629234" y="79730"/>
                  </a:lnTo>
                  <a:lnTo>
                    <a:pt x="631024" y="88607"/>
                  </a:lnTo>
                  <a:lnTo>
                    <a:pt x="636041" y="95465"/>
                  </a:lnTo>
                  <a:lnTo>
                    <a:pt x="643775" y="99885"/>
                  </a:lnTo>
                  <a:lnTo>
                    <a:pt x="653669" y="101447"/>
                  </a:lnTo>
                  <a:lnTo>
                    <a:pt x="663257" y="99961"/>
                  </a:lnTo>
                  <a:lnTo>
                    <a:pt x="670801" y="95770"/>
                  </a:lnTo>
                  <a:lnTo>
                    <a:pt x="675754" y="89268"/>
                  </a:lnTo>
                  <a:lnTo>
                    <a:pt x="677532" y="80873"/>
                  </a:lnTo>
                  <a:lnTo>
                    <a:pt x="677532" y="72440"/>
                  </a:lnTo>
                  <a:close/>
                </a:path>
                <a:path w="845185" h="125729">
                  <a:moveTo>
                    <a:pt x="723646" y="24587"/>
                  </a:moveTo>
                  <a:lnTo>
                    <a:pt x="708939" y="24587"/>
                  </a:lnTo>
                  <a:lnTo>
                    <a:pt x="708939" y="8280"/>
                  </a:lnTo>
                  <a:lnTo>
                    <a:pt x="696798" y="8280"/>
                  </a:lnTo>
                  <a:lnTo>
                    <a:pt x="696798" y="24587"/>
                  </a:lnTo>
                  <a:lnTo>
                    <a:pt x="683501" y="24587"/>
                  </a:lnTo>
                  <a:lnTo>
                    <a:pt x="683501" y="34429"/>
                  </a:lnTo>
                  <a:lnTo>
                    <a:pt x="696798" y="34429"/>
                  </a:lnTo>
                  <a:lnTo>
                    <a:pt x="696798" y="82435"/>
                  </a:lnTo>
                  <a:lnTo>
                    <a:pt x="698347" y="89750"/>
                  </a:lnTo>
                  <a:lnTo>
                    <a:pt x="702703" y="95389"/>
                  </a:lnTo>
                  <a:lnTo>
                    <a:pt x="709383" y="99021"/>
                  </a:lnTo>
                  <a:lnTo>
                    <a:pt x="717931" y="100304"/>
                  </a:lnTo>
                  <a:lnTo>
                    <a:pt x="723646" y="100304"/>
                  </a:lnTo>
                  <a:lnTo>
                    <a:pt x="723646" y="90436"/>
                  </a:lnTo>
                  <a:lnTo>
                    <a:pt x="712647" y="90436"/>
                  </a:lnTo>
                  <a:lnTo>
                    <a:pt x="708939" y="87439"/>
                  </a:lnTo>
                  <a:lnTo>
                    <a:pt x="708939" y="34429"/>
                  </a:lnTo>
                  <a:lnTo>
                    <a:pt x="723646" y="34429"/>
                  </a:lnTo>
                  <a:lnTo>
                    <a:pt x="723646" y="24587"/>
                  </a:lnTo>
                  <a:close/>
                </a:path>
                <a:path w="845185" h="125729">
                  <a:moveTo>
                    <a:pt x="781634" y="45440"/>
                  </a:moveTo>
                  <a:lnTo>
                    <a:pt x="779818" y="36461"/>
                  </a:lnTo>
                  <a:lnTo>
                    <a:pt x="777532" y="33299"/>
                  </a:lnTo>
                  <a:lnTo>
                    <a:pt x="774801" y="29514"/>
                  </a:lnTo>
                  <a:lnTo>
                    <a:pt x="767156" y="25031"/>
                  </a:lnTo>
                  <a:lnTo>
                    <a:pt x="757491" y="23444"/>
                  </a:lnTo>
                  <a:lnTo>
                    <a:pt x="747750" y="25031"/>
                  </a:lnTo>
                  <a:lnTo>
                    <a:pt x="740105" y="29514"/>
                  </a:lnTo>
                  <a:lnTo>
                    <a:pt x="735126" y="36461"/>
                  </a:lnTo>
                  <a:lnTo>
                    <a:pt x="733348" y="45440"/>
                  </a:lnTo>
                  <a:lnTo>
                    <a:pt x="733348" y="49149"/>
                  </a:lnTo>
                  <a:lnTo>
                    <a:pt x="745490" y="49149"/>
                  </a:lnTo>
                  <a:lnTo>
                    <a:pt x="745490" y="37579"/>
                  </a:lnTo>
                  <a:lnTo>
                    <a:pt x="750493" y="33299"/>
                  </a:lnTo>
                  <a:lnTo>
                    <a:pt x="764349" y="33299"/>
                  </a:lnTo>
                  <a:lnTo>
                    <a:pt x="769493" y="37579"/>
                  </a:lnTo>
                  <a:lnTo>
                    <a:pt x="769493" y="55587"/>
                  </a:lnTo>
                  <a:lnTo>
                    <a:pt x="769493" y="65430"/>
                  </a:lnTo>
                  <a:lnTo>
                    <a:pt x="769493" y="87591"/>
                  </a:lnTo>
                  <a:lnTo>
                    <a:pt x="763778" y="91579"/>
                  </a:lnTo>
                  <a:lnTo>
                    <a:pt x="749490" y="91579"/>
                  </a:lnTo>
                  <a:lnTo>
                    <a:pt x="744905" y="88011"/>
                  </a:lnTo>
                  <a:lnTo>
                    <a:pt x="744905" y="70307"/>
                  </a:lnTo>
                  <a:lnTo>
                    <a:pt x="749490" y="66598"/>
                  </a:lnTo>
                  <a:lnTo>
                    <a:pt x="769493" y="65430"/>
                  </a:lnTo>
                  <a:lnTo>
                    <a:pt x="769493" y="55587"/>
                  </a:lnTo>
                  <a:lnTo>
                    <a:pt x="732777" y="76860"/>
                  </a:lnTo>
                  <a:lnTo>
                    <a:pt x="732777" y="82296"/>
                  </a:lnTo>
                  <a:lnTo>
                    <a:pt x="734174" y="90411"/>
                  </a:lnTo>
                  <a:lnTo>
                    <a:pt x="738111" y="96431"/>
                  </a:lnTo>
                  <a:lnTo>
                    <a:pt x="744156" y="100164"/>
                  </a:lnTo>
                  <a:lnTo>
                    <a:pt x="751916" y="101447"/>
                  </a:lnTo>
                  <a:lnTo>
                    <a:pt x="759345" y="101447"/>
                  </a:lnTo>
                  <a:lnTo>
                    <a:pt x="765213" y="98158"/>
                  </a:lnTo>
                  <a:lnTo>
                    <a:pt x="769493" y="94030"/>
                  </a:lnTo>
                  <a:lnTo>
                    <a:pt x="769493" y="100304"/>
                  </a:lnTo>
                  <a:lnTo>
                    <a:pt x="781634" y="100304"/>
                  </a:lnTo>
                  <a:lnTo>
                    <a:pt x="781634" y="94030"/>
                  </a:lnTo>
                  <a:lnTo>
                    <a:pt x="781634" y="91579"/>
                  </a:lnTo>
                  <a:lnTo>
                    <a:pt x="781634" y="65430"/>
                  </a:lnTo>
                  <a:lnTo>
                    <a:pt x="781634" y="45440"/>
                  </a:lnTo>
                  <a:close/>
                </a:path>
                <a:path w="845185" h="125729">
                  <a:moveTo>
                    <a:pt x="844880" y="43154"/>
                  </a:moveTo>
                  <a:lnTo>
                    <a:pt x="843432" y="34823"/>
                  </a:lnTo>
                  <a:lnTo>
                    <a:pt x="839381" y="28638"/>
                  </a:lnTo>
                  <a:lnTo>
                    <a:pt x="833196" y="24777"/>
                  </a:lnTo>
                  <a:lnTo>
                    <a:pt x="825309" y="23444"/>
                  </a:lnTo>
                  <a:lnTo>
                    <a:pt x="818032" y="23444"/>
                  </a:lnTo>
                  <a:lnTo>
                    <a:pt x="812304" y="26568"/>
                  </a:lnTo>
                  <a:lnTo>
                    <a:pt x="808304" y="30581"/>
                  </a:lnTo>
                  <a:lnTo>
                    <a:pt x="808304" y="24587"/>
                  </a:lnTo>
                  <a:lnTo>
                    <a:pt x="796023" y="24587"/>
                  </a:lnTo>
                  <a:lnTo>
                    <a:pt x="796023" y="100304"/>
                  </a:lnTo>
                  <a:lnTo>
                    <a:pt x="808304" y="100304"/>
                  </a:lnTo>
                  <a:lnTo>
                    <a:pt x="808304" y="37299"/>
                  </a:lnTo>
                  <a:lnTo>
                    <a:pt x="813460" y="33299"/>
                  </a:lnTo>
                  <a:lnTo>
                    <a:pt x="827735" y="33299"/>
                  </a:lnTo>
                  <a:lnTo>
                    <a:pt x="832739" y="37147"/>
                  </a:lnTo>
                  <a:lnTo>
                    <a:pt x="832739" y="100304"/>
                  </a:lnTo>
                  <a:lnTo>
                    <a:pt x="844880" y="100304"/>
                  </a:lnTo>
                  <a:lnTo>
                    <a:pt x="844880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3045632" y="8519988"/>
            <a:ext cx="749300" cy="236220"/>
            <a:chOff x="3045632" y="8519988"/>
            <a:chExt cx="749300" cy="236220"/>
          </a:xfrm>
        </p:grpSpPr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5632" y="8519988"/>
              <a:ext cx="236200" cy="2362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4548" y="8583084"/>
              <a:ext cx="480073" cy="125425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3875503" y="8517990"/>
            <a:ext cx="1092200" cy="240665"/>
            <a:chOff x="3875503" y="8517990"/>
            <a:chExt cx="1092200" cy="240665"/>
          </a:xfrm>
        </p:grpSpPr>
        <p:pic>
          <p:nvPicPr>
            <p:cNvPr id="28" name="object 2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5503" y="8517990"/>
              <a:ext cx="240197" cy="240197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4149763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288" y="50292"/>
                  </a:moveTo>
                  <a:lnTo>
                    <a:pt x="73761" y="39484"/>
                  </a:lnTo>
                  <a:lnTo>
                    <a:pt x="69392" y="34239"/>
                  </a:lnTo>
                  <a:lnTo>
                    <a:pt x="66687" y="30988"/>
                  </a:lnTo>
                  <a:lnTo>
                    <a:pt x="55803" y="25438"/>
                  </a:lnTo>
                  <a:lnTo>
                    <a:pt x="41859" y="23444"/>
                  </a:lnTo>
                  <a:lnTo>
                    <a:pt x="25082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22" y="122745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298"/>
                  </a:lnTo>
                  <a:lnTo>
                    <a:pt x="66167" y="124282"/>
                  </a:lnTo>
                  <a:lnTo>
                    <a:pt x="76288" y="122288"/>
                  </a:lnTo>
                  <a:lnTo>
                    <a:pt x="76288" y="115011"/>
                  </a:lnTo>
                  <a:lnTo>
                    <a:pt x="76288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706" y="34239"/>
                  </a:lnTo>
                  <a:lnTo>
                    <a:pt x="42760" y="34239"/>
                  </a:lnTo>
                  <a:lnTo>
                    <a:pt x="50495" y="35242"/>
                  </a:lnTo>
                  <a:lnTo>
                    <a:pt x="57162" y="38265"/>
                  </a:lnTo>
                  <a:lnTo>
                    <a:pt x="61569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288" y="100304"/>
                  </a:lnTo>
                  <a:lnTo>
                    <a:pt x="76288" y="94157"/>
                  </a:lnTo>
                  <a:lnTo>
                    <a:pt x="76288" y="91567"/>
                  </a:lnTo>
                  <a:lnTo>
                    <a:pt x="76288" y="63728"/>
                  </a:lnTo>
                  <a:lnTo>
                    <a:pt x="76288" y="50292"/>
                  </a:lnTo>
                  <a:close/>
                </a:path>
                <a:path w="817879" h="125729">
                  <a:moveTo>
                    <a:pt x="139382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7000" y="86880"/>
                  </a:lnTo>
                  <a:lnTo>
                    <a:pt x="126961" y="87604"/>
                  </a:lnTo>
                  <a:lnTo>
                    <a:pt x="121805" y="91579"/>
                  </a:lnTo>
                  <a:lnTo>
                    <a:pt x="107810" y="91579"/>
                  </a:lnTo>
                  <a:lnTo>
                    <a:pt x="102806" y="86880"/>
                  </a:lnTo>
                  <a:lnTo>
                    <a:pt x="102806" y="38011"/>
                  </a:lnTo>
                  <a:lnTo>
                    <a:pt x="107810" y="33299"/>
                  </a:lnTo>
                  <a:lnTo>
                    <a:pt x="121805" y="33299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25" y="23456"/>
                  </a:lnTo>
                  <a:lnTo>
                    <a:pt x="110388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39" y="43294"/>
                  </a:lnTo>
                  <a:lnTo>
                    <a:pt x="90639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25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17"/>
                  </a:lnTo>
                  <a:lnTo>
                    <a:pt x="139382" y="100317"/>
                  </a:lnTo>
                  <a:lnTo>
                    <a:pt x="139382" y="94310"/>
                  </a:lnTo>
                  <a:lnTo>
                    <a:pt x="139382" y="91579"/>
                  </a:lnTo>
                  <a:lnTo>
                    <a:pt x="139382" y="33299"/>
                  </a:lnTo>
                  <a:lnTo>
                    <a:pt x="139382" y="30581"/>
                  </a:lnTo>
                  <a:lnTo>
                    <a:pt x="139382" y="317"/>
                  </a:lnTo>
                  <a:close/>
                </a:path>
                <a:path w="817879" h="125729">
                  <a:moveTo>
                    <a:pt x="200507" y="72440"/>
                  </a:moveTo>
                  <a:lnTo>
                    <a:pt x="195922" y="65151"/>
                  </a:lnTo>
                  <a:lnTo>
                    <a:pt x="188645" y="61582"/>
                  </a:lnTo>
                  <a:lnTo>
                    <a:pt x="167068" y="51435"/>
                  </a:lnTo>
                  <a:lnTo>
                    <a:pt x="164782" y="47726"/>
                  </a:lnTo>
                  <a:lnTo>
                    <a:pt x="164782" y="37160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19"/>
                  </a:lnTo>
                  <a:lnTo>
                    <a:pt x="187071" y="48006"/>
                  </a:lnTo>
                  <a:lnTo>
                    <a:pt x="199364" y="48006"/>
                  </a:lnTo>
                  <a:lnTo>
                    <a:pt x="199364" y="45161"/>
                  </a:lnTo>
                  <a:lnTo>
                    <a:pt x="197650" y="36283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62" y="35737"/>
                  </a:lnTo>
                  <a:lnTo>
                    <a:pt x="153060" y="44297"/>
                  </a:lnTo>
                  <a:lnTo>
                    <a:pt x="153060" y="52578"/>
                  </a:lnTo>
                  <a:lnTo>
                    <a:pt x="157353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99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94" y="91567"/>
                  </a:lnTo>
                  <a:lnTo>
                    <a:pt x="164503" y="87172"/>
                  </a:lnTo>
                  <a:lnTo>
                    <a:pt x="164503" y="76860"/>
                  </a:lnTo>
                  <a:lnTo>
                    <a:pt x="152209" y="76860"/>
                  </a:lnTo>
                  <a:lnTo>
                    <a:pt x="152209" y="79730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20" y="99961"/>
                  </a:lnTo>
                  <a:lnTo>
                    <a:pt x="193763" y="95770"/>
                  </a:lnTo>
                  <a:lnTo>
                    <a:pt x="198729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817879" h="125729">
                  <a:moveTo>
                    <a:pt x="261467" y="45440"/>
                  </a:moveTo>
                  <a:lnTo>
                    <a:pt x="259638" y="36461"/>
                  </a:lnTo>
                  <a:lnTo>
                    <a:pt x="254546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49" y="29514"/>
                  </a:lnTo>
                  <a:lnTo>
                    <a:pt x="213893" y="36461"/>
                  </a:lnTo>
                  <a:lnTo>
                    <a:pt x="212026" y="45440"/>
                  </a:lnTo>
                  <a:lnTo>
                    <a:pt x="212026" y="79451"/>
                  </a:lnTo>
                  <a:lnTo>
                    <a:pt x="213893" y="88430"/>
                  </a:lnTo>
                  <a:lnTo>
                    <a:pt x="219049" y="95377"/>
                  </a:lnTo>
                  <a:lnTo>
                    <a:pt x="226923" y="99860"/>
                  </a:lnTo>
                  <a:lnTo>
                    <a:pt x="236893" y="101447"/>
                  </a:lnTo>
                  <a:lnTo>
                    <a:pt x="246761" y="99860"/>
                  </a:lnTo>
                  <a:lnTo>
                    <a:pt x="254546" y="95377"/>
                  </a:lnTo>
                  <a:lnTo>
                    <a:pt x="259638" y="88430"/>
                  </a:lnTo>
                  <a:lnTo>
                    <a:pt x="261467" y="79451"/>
                  </a:lnTo>
                  <a:lnTo>
                    <a:pt x="261467" y="74879"/>
                  </a:lnTo>
                  <a:lnTo>
                    <a:pt x="249313" y="74879"/>
                  </a:lnTo>
                  <a:lnTo>
                    <a:pt x="249313" y="87312"/>
                  </a:lnTo>
                  <a:lnTo>
                    <a:pt x="244030" y="91579"/>
                  </a:lnTo>
                  <a:lnTo>
                    <a:pt x="229476" y="91579"/>
                  </a:lnTo>
                  <a:lnTo>
                    <a:pt x="224320" y="87312"/>
                  </a:lnTo>
                  <a:lnTo>
                    <a:pt x="224320" y="37592"/>
                  </a:lnTo>
                  <a:lnTo>
                    <a:pt x="229476" y="33299"/>
                  </a:lnTo>
                  <a:lnTo>
                    <a:pt x="244030" y="33299"/>
                  </a:lnTo>
                  <a:lnTo>
                    <a:pt x="249313" y="37592"/>
                  </a:lnTo>
                  <a:lnTo>
                    <a:pt x="249313" y="44297"/>
                  </a:lnTo>
                  <a:lnTo>
                    <a:pt x="249313" y="50012"/>
                  </a:lnTo>
                  <a:lnTo>
                    <a:pt x="261467" y="50012"/>
                  </a:lnTo>
                  <a:lnTo>
                    <a:pt x="261467" y="45440"/>
                  </a:lnTo>
                  <a:close/>
                </a:path>
                <a:path w="817879" h="125729">
                  <a:moveTo>
                    <a:pt x="323151" y="24587"/>
                  </a:moveTo>
                  <a:lnTo>
                    <a:pt x="311010" y="24587"/>
                  </a:lnTo>
                  <a:lnTo>
                    <a:pt x="311010" y="87591"/>
                  </a:lnTo>
                  <a:lnTo>
                    <a:pt x="305866" y="91567"/>
                  </a:lnTo>
                  <a:lnTo>
                    <a:pt x="291579" y="91567"/>
                  </a:lnTo>
                  <a:lnTo>
                    <a:pt x="286588" y="87731"/>
                  </a:lnTo>
                  <a:lnTo>
                    <a:pt x="286588" y="24587"/>
                  </a:lnTo>
                  <a:lnTo>
                    <a:pt x="274294" y="24587"/>
                  </a:lnTo>
                  <a:lnTo>
                    <a:pt x="274294" y="81737"/>
                  </a:lnTo>
                  <a:lnTo>
                    <a:pt x="275767" y="90068"/>
                  </a:lnTo>
                  <a:lnTo>
                    <a:pt x="279844" y="96253"/>
                  </a:lnTo>
                  <a:lnTo>
                    <a:pt x="286042" y="100114"/>
                  </a:lnTo>
                  <a:lnTo>
                    <a:pt x="293852" y="101447"/>
                  </a:lnTo>
                  <a:lnTo>
                    <a:pt x="301155" y="101447"/>
                  </a:lnTo>
                  <a:lnTo>
                    <a:pt x="306870" y="98298"/>
                  </a:lnTo>
                  <a:lnTo>
                    <a:pt x="311010" y="94297"/>
                  </a:lnTo>
                  <a:lnTo>
                    <a:pt x="311010" y="100304"/>
                  </a:lnTo>
                  <a:lnTo>
                    <a:pt x="323151" y="100304"/>
                  </a:lnTo>
                  <a:lnTo>
                    <a:pt x="323151" y="24587"/>
                  </a:lnTo>
                  <a:close/>
                </a:path>
                <a:path w="817879" h="125729">
                  <a:moveTo>
                    <a:pt x="381114" y="24587"/>
                  </a:moveTo>
                  <a:lnTo>
                    <a:pt x="336397" y="24587"/>
                  </a:lnTo>
                  <a:lnTo>
                    <a:pt x="336397" y="34429"/>
                  </a:lnTo>
                  <a:lnTo>
                    <a:pt x="366826" y="34429"/>
                  </a:lnTo>
                  <a:lnTo>
                    <a:pt x="335978" y="92443"/>
                  </a:lnTo>
                  <a:lnTo>
                    <a:pt x="335978" y="100304"/>
                  </a:lnTo>
                  <a:lnTo>
                    <a:pt x="380974" y="100304"/>
                  </a:lnTo>
                  <a:lnTo>
                    <a:pt x="380974" y="90436"/>
                  </a:lnTo>
                  <a:lnTo>
                    <a:pt x="350253" y="90436"/>
                  </a:lnTo>
                  <a:lnTo>
                    <a:pt x="381114" y="32448"/>
                  </a:lnTo>
                  <a:lnTo>
                    <a:pt x="381114" y="24587"/>
                  </a:lnTo>
                  <a:close/>
                </a:path>
                <a:path w="817879" h="125729">
                  <a:moveTo>
                    <a:pt x="442798" y="43154"/>
                  </a:moveTo>
                  <a:lnTo>
                    <a:pt x="441337" y="34836"/>
                  </a:lnTo>
                  <a:lnTo>
                    <a:pt x="440347" y="33299"/>
                  </a:lnTo>
                  <a:lnTo>
                    <a:pt x="438569" y="30581"/>
                  </a:lnTo>
                  <a:lnTo>
                    <a:pt x="437299" y="28638"/>
                  </a:lnTo>
                  <a:lnTo>
                    <a:pt x="431101" y="24777"/>
                  </a:lnTo>
                  <a:lnTo>
                    <a:pt x="423227" y="23444"/>
                  </a:lnTo>
                  <a:lnTo>
                    <a:pt x="415950" y="23444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41" y="304"/>
                  </a:lnTo>
                  <a:lnTo>
                    <a:pt x="393941" y="100304"/>
                  </a:lnTo>
                  <a:lnTo>
                    <a:pt x="406222" y="100304"/>
                  </a:lnTo>
                  <a:lnTo>
                    <a:pt x="406222" y="94449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01" y="100114"/>
                  </a:lnTo>
                  <a:lnTo>
                    <a:pt x="437299" y="96253"/>
                  </a:lnTo>
                  <a:lnTo>
                    <a:pt x="438480" y="94449"/>
                  </a:lnTo>
                  <a:lnTo>
                    <a:pt x="440359" y="91567"/>
                  </a:lnTo>
                  <a:lnTo>
                    <a:pt x="441337" y="90068"/>
                  </a:lnTo>
                  <a:lnTo>
                    <a:pt x="441731" y="87858"/>
                  </a:lnTo>
                  <a:lnTo>
                    <a:pt x="430491" y="87858"/>
                  </a:lnTo>
                  <a:lnTo>
                    <a:pt x="425653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30491" y="87858"/>
                  </a:lnTo>
                  <a:lnTo>
                    <a:pt x="430657" y="87731"/>
                  </a:lnTo>
                  <a:lnTo>
                    <a:pt x="406361" y="87731"/>
                  </a:lnTo>
                  <a:lnTo>
                    <a:pt x="406222" y="81737"/>
                  </a:lnTo>
                  <a:lnTo>
                    <a:pt x="406222" y="43154"/>
                  </a:lnTo>
                  <a:lnTo>
                    <a:pt x="406374" y="37160"/>
                  </a:lnTo>
                  <a:lnTo>
                    <a:pt x="411518" y="33299"/>
                  </a:lnTo>
                  <a:lnTo>
                    <a:pt x="425653" y="33299"/>
                  </a:lnTo>
                  <a:lnTo>
                    <a:pt x="430657" y="37160"/>
                  </a:lnTo>
                  <a:lnTo>
                    <a:pt x="430657" y="87731"/>
                  </a:lnTo>
                  <a:lnTo>
                    <a:pt x="441744" y="87731"/>
                  </a:lnTo>
                  <a:lnTo>
                    <a:pt x="442798" y="81737"/>
                  </a:lnTo>
                  <a:lnTo>
                    <a:pt x="442798" y="43154"/>
                  </a:lnTo>
                  <a:close/>
                </a:path>
                <a:path w="817879" h="125729">
                  <a:moveTo>
                    <a:pt x="505206" y="45440"/>
                  </a:moveTo>
                  <a:lnTo>
                    <a:pt x="503377" y="36461"/>
                  </a:lnTo>
                  <a:lnTo>
                    <a:pt x="501053" y="33299"/>
                  </a:lnTo>
                  <a:lnTo>
                    <a:pt x="498271" y="29514"/>
                  </a:lnTo>
                  <a:lnTo>
                    <a:pt x="493052" y="26517"/>
                  </a:lnTo>
                  <a:lnTo>
                    <a:pt x="493052" y="37592"/>
                  </a:lnTo>
                  <a:lnTo>
                    <a:pt x="493052" y="57010"/>
                  </a:lnTo>
                  <a:lnTo>
                    <a:pt x="468058" y="57010"/>
                  </a:lnTo>
                  <a:lnTo>
                    <a:pt x="468058" y="37592"/>
                  </a:lnTo>
                  <a:lnTo>
                    <a:pt x="473189" y="33299"/>
                  </a:lnTo>
                  <a:lnTo>
                    <a:pt x="487768" y="33299"/>
                  </a:lnTo>
                  <a:lnTo>
                    <a:pt x="493052" y="37592"/>
                  </a:lnTo>
                  <a:lnTo>
                    <a:pt x="493052" y="26517"/>
                  </a:lnTo>
                  <a:lnTo>
                    <a:pt x="490486" y="25031"/>
                  </a:lnTo>
                  <a:lnTo>
                    <a:pt x="480618" y="23444"/>
                  </a:lnTo>
                  <a:lnTo>
                    <a:pt x="470649" y="25031"/>
                  </a:lnTo>
                  <a:lnTo>
                    <a:pt x="462788" y="29514"/>
                  </a:lnTo>
                  <a:lnTo>
                    <a:pt x="457619" y="36461"/>
                  </a:lnTo>
                  <a:lnTo>
                    <a:pt x="455764" y="45440"/>
                  </a:lnTo>
                  <a:lnTo>
                    <a:pt x="455764" y="79451"/>
                  </a:lnTo>
                  <a:lnTo>
                    <a:pt x="457619" y="88430"/>
                  </a:lnTo>
                  <a:lnTo>
                    <a:pt x="462788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71" y="95377"/>
                  </a:lnTo>
                  <a:lnTo>
                    <a:pt x="501053" y="91579"/>
                  </a:lnTo>
                  <a:lnTo>
                    <a:pt x="503377" y="88430"/>
                  </a:lnTo>
                  <a:lnTo>
                    <a:pt x="505206" y="79451"/>
                  </a:lnTo>
                  <a:lnTo>
                    <a:pt x="505206" y="76720"/>
                  </a:lnTo>
                  <a:lnTo>
                    <a:pt x="493052" y="76720"/>
                  </a:lnTo>
                  <a:lnTo>
                    <a:pt x="493052" y="87312"/>
                  </a:lnTo>
                  <a:lnTo>
                    <a:pt x="487768" y="91579"/>
                  </a:lnTo>
                  <a:lnTo>
                    <a:pt x="473189" y="91579"/>
                  </a:lnTo>
                  <a:lnTo>
                    <a:pt x="468058" y="87312"/>
                  </a:lnTo>
                  <a:lnTo>
                    <a:pt x="468058" y="67017"/>
                  </a:lnTo>
                  <a:lnTo>
                    <a:pt x="505206" y="67017"/>
                  </a:lnTo>
                  <a:lnTo>
                    <a:pt x="505206" y="57010"/>
                  </a:lnTo>
                  <a:lnTo>
                    <a:pt x="505206" y="45440"/>
                  </a:lnTo>
                  <a:close/>
                </a:path>
                <a:path w="817879" h="125729">
                  <a:moveTo>
                    <a:pt x="568744" y="100304"/>
                  </a:moveTo>
                  <a:lnTo>
                    <a:pt x="543166" y="61163"/>
                  </a:lnTo>
                  <a:lnTo>
                    <a:pt x="566445" y="24587"/>
                  </a:lnTo>
                  <a:lnTo>
                    <a:pt x="552894" y="24587"/>
                  </a:lnTo>
                  <a:lnTo>
                    <a:pt x="530593" y="60439"/>
                  </a:lnTo>
                  <a:lnTo>
                    <a:pt x="530593" y="304"/>
                  </a:lnTo>
                  <a:lnTo>
                    <a:pt x="518312" y="304"/>
                  </a:lnTo>
                  <a:lnTo>
                    <a:pt x="518312" y="100304"/>
                  </a:lnTo>
                  <a:lnTo>
                    <a:pt x="530593" y="100304"/>
                  </a:lnTo>
                  <a:lnTo>
                    <a:pt x="530593" y="61861"/>
                  </a:lnTo>
                  <a:lnTo>
                    <a:pt x="555167" y="100304"/>
                  </a:lnTo>
                  <a:lnTo>
                    <a:pt x="568744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17" y="72440"/>
                  </a:moveTo>
                  <a:lnTo>
                    <a:pt x="645833" y="65151"/>
                  </a:lnTo>
                  <a:lnTo>
                    <a:pt x="638543" y="61582"/>
                  </a:lnTo>
                  <a:lnTo>
                    <a:pt x="616978" y="51435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404" y="33286"/>
                  </a:lnTo>
                  <a:lnTo>
                    <a:pt x="632409" y="33286"/>
                  </a:lnTo>
                  <a:lnTo>
                    <a:pt x="636968" y="37719"/>
                  </a:lnTo>
                  <a:lnTo>
                    <a:pt x="636968" y="48006"/>
                  </a:lnTo>
                  <a:lnTo>
                    <a:pt x="649262" y="48006"/>
                  </a:lnTo>
                  <a:lnTo>
                    <a:pt x="649262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83" y="23444"/>
                  </a:lnTo>
                  <a:lnTo>
                    <a:pt x="616712" y="24942"/>
                  </a:lnTo>
                  <a:lnTo>
                    <a:pt x="609434" y="29159"/>
                  </a:lnTo>
                  <a:lnTo>
                    <a:pt x="604672" y="35737"/>
                  </a:lnTo>
                  <a:lnTo>
                    <a:pt x="602970" y="44297"/>
                  </a:lnTo>
                  <a:lnTo>
                    <a:pt x="602970" y="52578"/>
                  </a:lnTo>
                  <a:lnTo>
                    <a:pt x="607250" y="59728"/>
                  </a:lnTo>
                  <a:lnTo>
                    <a:pt x="614553" y="63436"/>
                  </a:lnTo>
                  <a:lnTo>
                    <a:pt x="632409" y="71729"/>
                  </a:lnTo>
                  <a:lnTo>
                    <a:pt x="636397" y="73723"/>
                  </a:lnTo>
                  <a:lnTo>
                    <a:pt x="638695" y="77292"/>
                  </a:lnTo>
                  <a:lnTo>
                    <a:pt x="638695" y="87731"/>
                  </a:lnTo>
                  <a:lnTo>
                    <a:pt x="633552" y="91567"/>
                  </a:lnTo>
                  <a:lnTo>
                    <a:pt x="619404" y="91567"/>
                  </a:lnTo>
                  <a:lnTo>
                    <a:pt x="614413" y="87172"/>
                  </a:lnTo>
                  <a:lnTo>
                    <a:pt x="614413" y="76860"/>
                  </a:lnTo>
                  <a:lnTo>
                    <a:pt x="602119" y="76860"/>
                  </a:lnTo>
                  <a:lnTo>
                    <a:pt x="602119" y="79730"/>
                  </a:lnTo>
                  <a:lnTo>
                    <a:pt x="603897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54" y="101447"/>
                  </a:lnTo>
                  <a:lnTo>
                    <a:pt x="636117" y="99961"/>
                  </a:lnTo>
                  <a:lnTo>
                    <a:pt x="643674" y="95770"/>
                  </a:lnTo>
                  <a:lnTo>
                    <a:pt x="648627" y="89268"/>
                  </a:lnTo>
                  <a:lnTo>
                    <a:pt x="650417" y="80873"/>
                  </a:lnTo>
                  <a:lnTo>
                    <a:pt x="650417" y="72440"/>
                  </a:lnTo>
                  <a:close/>
                </a:path>
                <a:path w="817879" h="125729">
                  <a:moveTo>
                    <a:pt x="696518" y="24587"/>
                  </a:moveTo>
                  <a:lnTo>
                    <a:pt x="681812" y="24587"/>
                  </a:lnTo>
                  <a:lnTo>
                    <a:pt x="681812" y="8293"/>
                  </a:lnTo>
                  <a:lnTo>
                    <a:pt x="669658" y="8293"/>
                  </a:lnTo>
                  <a:lnTo>
                    <a:pt x="669658" y="24587"/>
                  </a:lnTo>
                  <a:lnTo>
                    <a:pt x="656374" y="24587"/>
                  </a:lnTo>
                  <a:lnTo>
                    <a:pt x="656374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20" y="89763"/>
                  </a:lnTo>
                  <a:lnTo>
                    <a:pt x="675576" y="95402"/>
                  </a:lnTo>
                  <a:lnTo>
                    <a:pt x="682269" y="99021"/>
                  </a:lnTo>
                  <a:lnTo>
                    <a:pt x="690816" y="100304"/>
                  </a:lnTo>
                  <a:lnTo>
                    <a:pt x="696518" y="100304"/>
                  </a:lnTo>
                  <a:lnTo>
                    <a:pt x="696518" y="90436"/>
                  </a:lnTo>
                  <a:lnTo>
                    <a:pt x="685520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18" y="34429"/>
                  </a:lnTo>
                  <a:lnTo>
                    <a:pt x="696518" y="24587"/>
                  </a:lnTo>
                  <a:close/>
                </a:path>
                <a:path w="817879" h="125729">
                  <a:moveTo>
                    <a:pt x="754507" y="45440"/>
                  </a:moveTo>
                  <a:lnTo>
                    <a:pt x="730351" y="23444"/>
                  </a:lnTo>
                  <a:lnTo>
                    <a:pt x="720610" y="25031"/>
                  </a:lnTo>
                  <a:lnTo>
                    <a:pt x="712965" y="29514"/>
                  </a:lnTo>
                  <a:lnTo>
                    <a:pt x="707986" y="36461"/>
                  </a:lnTo>
                  <a:lnTo>
                    <a:pt x="706208" y="45440"/>
                  </a:lnTo>
                  <a:lnTo>
                    <a:pt x="706208" y="49149"/>
                  </a:lnTo>
                  <a:lnTo>
                    <a:pt x="718350" y="49149"/>
                  </a:lnTo>
                  <a:lnTo>
                    <a:pt x="718350" y="37592"/>
                  </a:lnTo>
                  <a:lnTo>
                    <a:pt x="723353" y="33299"/>
                  </a:lnTo>
                  <a:lnTo>
                    <a:pt x="737209" y="33299"/>
                  </a:lnTo>
                  <a:lnTo>
                    <a:pt x="742353" y="37592"/>
                  </a:lnTo>
                  <a:lnTo>
                    <a:pt x="742353" y="55587"/>
                  </a:lnTo>
                  <a:lnTo>
                    <a:pt x="742353" y="65430"/>
                  </a:lnTo>
                  <a:lnTo>
                    <a:pt x="742353" y="87591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78" y="88011"/>
                  </a:lnTo>
                  <a:lnTo>
                    <a:pt x="717778" y="70307"/>
                  </a:lnTo>
                  <a:lnTo>
                    <a:pt x="722350" y="66598"/>
                  </a:lnTo>
                  <a:lnTo>
                    <a:pt x="742353" y="65430"/>
                  </a:lnTo>
                  <a:lnTo>
                    <a:pt x="742353" y="55587"/>
                  </a:lnTo>
                  <a:lnTo>
                    <a:pt x="705637" y="76860"/>
                  </a:lnTo>
                  <a:lnTo>
                    <a:pt x="705637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89" y="101447"/>
                  </a:lnTo>
                  <a:lnTo>
                    <a:pt x="732205" y="101447"/>
                  </a:lnTo>
                  <a:lnTo>
                    <a:pt x="738073" y="98158"/>
                  </a:lnTo>
                  <a:lnTo>
                    <a:pt x="742353" y="94030"/>
                  </a:lnTo>
                  <a:lnTo>
                    <a:pt x="742353" y="100304"/>
                  </a:lnTo>
                  <a:lnTo>
                    <a:pt x="754507" y="100304"/>
                  </a:lnTo>
                  <a:lnTo>
                    <a:pt x="754507" y="94030"/>
                  </a:lnTo>
                  <a:lnTo>
                    <a:pt x="754507" y="91579"/>
                  </a:lnTo>
                  <a:lnTo>
                    <a:pt x="754507" y="65430"/>
                  </a:lnTo>
                  <a:lnTo>
                    <a:pt x="754507" y="45440"/>
                  </a:lnTo>
                  <a:close/>
                </a:path>
                <a:path w="817879" h="125729">
                  <a:moveTo>
                    <a:pt x="817740" y="43154"/>
                  </a:moveTo>
                  <a:lnTo>
                    <a:pt x="816292" y="34836"/>
                  </a:lnTo>
                  <a:lnTo>
                    <a:pt x="812241" y="28638"/>
                  </a:lnTo>
                  <a:lnTo>
                    <a:pt x="806056" y="24777"/>
                  </a:lnTo>
                  <a:lnTo>
                    <a:pt x="798169" y="23444"/>
                  </a:lnTo>
                  <a:lnTo>
                    <a:pt x="790892" y="23444"/>
                  </a:lnTo>
                  <a:lnTo>
                    <a:pt x="785177" y="26568"/>
                  </a:lnTo>
                  <a:lnTo>
                    <a:pt x="781164" y="30581"/>
                  </a:lnTo>
                  <a:lnTo>
                    <a:pt x="781164" y="24587"/>
                  </a:lnTo>
                  <a:lnTo>
                    <a:pt x="768883" y="24587"/>
                  </a:lnTo>
                  <a:lnTo>
                    <a:pt x="768883" y="100304"/>
                  </a:lnTo>
                  <a:lnTo>
                    <a:pt x="781164" y="100304"/>
                  </a:lnTo>
                  <a:lnTo>
                    <a:pt x="781164" y="37299"/>
                  </a:lnTo>
                  <a:lnTo>
                    <a:pt x="786320" y="33299"/>
                  </a:lnTo>
                  <a:lnTo>
                    <a:pt x="800595" y="33299"/>
                  </a:lnTo>
                  <a:lnTo>
                    <a:pt x="805599" y="37160"/>
                  </a:lnTo>
                  <a:lnTo>
                    <a:pt x="805599" y="100304"/>
                  </a:lnTo>
                  <a:lnTo>
                    <a:pt x="817740" y="100304"/>
                  </a:lnTo>
                  <a:lnTo>
                    <a:pt x="817740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5046510" y="8527785"/>
            <a:ext cx="1064260" cy="227965"/>
            <a:chOff x="5046510" y="8527785"/>
            <a:chExt cx="1064260" cy="227965"/>
          </a:xfrm>
        </p:grpSpPr>
        <p:pic>
          <p:nvPicPr>
            <p:cNvPr id="31" name="object 3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6510" y="8527785"/>
              <a:ext cx="227886" cy="227886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5292598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92"/>
                  </a:moveTo>
                  <a:lnTo>
                    <a:pt x="73761" y="39484"/>
                  </a:lnTo>
                  <a:lnTo>
                    <a:pt x="69392" y="34239"/>
                  </a:lnTo>
                  <a:lnTo>
                    <a:pt x="66687" y="30988"/>
                  </a:lnTo>
                  <a:lnTo>
                    <a:pt x="55803" y="25438"/>
                  </a:lnTo>
                  <a:lnTo>
                    <a:pt x="41871" y="23444"/>
                  </a:lnTo>
                  <a:lnTo>
                    <a:pt x="25069" y="26301"/>
                  </a:lnTo>
                  <a:lnTo>
                    <a:pt x="11823" y="34239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63" y="87858"/>
                  </a:lnTo>
                  <a:lnTo>
                    <a:pt x="2501" y="102400"/>
                  </a:lnTo>
                  <a:lnTo>
                    <a:pt x="10439" y="114566"/>
                  </a:lnTo>
                  <a:lnTo>
                    <a:pt x="24409" y="122745"/>
                  </a:lnTo>
                  <a:lnTo>
                    <a:pt x="45008" y="125730"/>
                  </a:lnTo>
                  <a:lnTo>
                    <a:pt x="52578" y="125730"/>
                  </a:lnTo>
                  <a:lnTo>
                    <a:pt x="59524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55" y="113309"/>
                  </a:lnTo>
                  <a:lnTo>
                    <a:pt x="54483" y="114566"/>
                  </a:lnTo>
                  <a:lnTo>
                    <a:pt x="53517" y="114566"/>
                  </a:lnTo>
                  <a:lnTo>
                    <a:pt x="44869" y="115011"/>
                  </a:lnTo>
                  <a:lnTo>
                    <a:pt x="13195" y="87858"/>
                  </a:lnTo>
                  <a:lnTo>
                    <a:pt x="13144" y="61722"/>
                  </a:lnTo>
                  <a:lnTo>
                    <a:pt x="15278" y="50723"/>
                  </a:lnTo>
                  <a:lnTo>
                    <a:pt x="21259" y="41986"/>
                  </a:lnTo>
                  <a:lnTo>
                    <a:pt x="30441" y="36233"/>
                  </a:lnTo>
                  <a:lnTo>
                    <a:pt x="41694" y="34239"/>
                  </a:lnTo>
                  <a:lnTo>
                    <a:pt x="42748" y="34239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56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40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98"/>
                  </a:lnTo>
                  <a:lnTo>
                    <a:pt x="26581" y="82296"/>
                  </a:lnTo>
                  <a:lnTo>
                    <a:pt x="27965" y="90424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304"/>
                  </a:lnTo>
                  <a:lnTo>
                    <a:pt x="76301" y="100304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92"/>
                  </a:lnTo>
                  <a:close/>
                </a:path>
                <a:path w="817879" h="125729">
                  <a:moveTo>
                    <a:pt x="139382" y="317"/>
                  </a:moveTo>
                  <a:lnTo>
                    <a:pt x="127228" y="317"/>
                  </a:lnTo>
                  <a:lnTo>
                    <a:pt x="127228" y="30581"/>
                  </a:lnTo>
                  <a:lnTo>
                    <a:pt x="127228" y="43294"/>
                  </a:lnTo>
                  <a:lnTo>
                    <a:pt x="127228" y="81597"/>
                  </a:lnTo>
                  <a:lnTo>
                    <a:pt x="126987" y="86880"/>
                  </a:lnTo>
                  <a:lnTo>
                    <a:pt x="126949" y="87604"/>
                  </a:lnTo>
                  <a:lnTo>
                    <a:pt x="121805" y="91579"/>
                  </a:lnTo>
                  <a:lnTo>
                    <a:pt x="107797" y="91579"/>
                  </a:lnTo>
                  <a:lnTo>
                    <a:pt x="102806" y="86880"/>
                  </a:lnTo>
                  <a:lnTo>
                    <a:pt x="102806" y="38011"/>
                  </a:lnTo>
                  <a:lnTo>
                    <a:pt x="107797" y="33299"/>
                  </a:lnTo>
                  <a:lnTo>
                    <a:pt x="121805" y="33299"/>
                  </a:lnTo>
                  <a:lnTo>
                    <a:pt x="126949" y="37439"/>
                  </a:lnTo>
                  <a:lnTo>
                    <a:pt x="127228" y="43294"/>
                  </a:lnTo>
                  <a:lnTo>
                    <a:pt x="127228" y="30581"/>
                  </a:lnTo>
                  <a:lnTo>
                    <a:pt x="123088" y="26581"/>
                  </a:lnTo>
                  <a:lnTo>
                    <a:pt x="117513" y="23456"/>
                  </a:lnTo>
                  <a:lnTo>
                    <a:pt x="110375" y="23456"/>
                  </a:lnTo>
                  <a:lnTo>
                    <a:pt x="102400" y="24917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39" y="43294"/>
                  </a:lnTo>
                  <a:lnTo>
                    <a:pt x="90639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75" y="101447"/>
                  </a:lnTo>
                  <a:lnTo>
                    <a:pt x="117513" y="101447"/>
                  </a:lnTo>
                  <a:lnTo>
                    <a:pt x="123088" y="98298"/>
                  </a:lnTo>
                  <a:lnTo>
                    <a:pt x="127228" y="94310"/>
                  </a:lnTo>
                  <a:lnTo>
                    <a:pt x="127228" y="100317"/>
                  </a:lnTo>
                  <a:lnTo>
                    <a:pt x="139382" y="100317"/>
                  </a:lnTo>
                  <a:lnTo>
                    <a:pt x="139382" y="94310"/>
                  </a:lnTo>
                  <a:lnTo>
                    <a:pt x="139382" y="91579"/>
                  </a:lnTo>
                  <a:lnTo>
                    <a:pt x="139382" y="33299"/>
                  </a:lnTo>
                  <a:lnTo>
                    <a:pt x="139382" y="30581"/>
                  </a:lnTo>
                  <a:lnTo>
                    <a:pt x="139382" y="317"/>
                  </a:lnTo>
                  <a:close/>
                </a:path>
                <a:path w="817879" h="125729">
                  <a:moveTo>
                    <a:pt x="200494" y="72440"/>
                  </a:moveTo>
                  <a:lnTo>
                    <a:pt x="195922" y="65151"/>
                  </a:lnTo>
                  <a:lnTo>
                    <a:pt x="188633" y="61582"/>
                  </a:lnTo>
                  <a:lnTo>
                    <a:pt x="167055" y="51435"/>
                  </a:lnTo>
                  <a:lnTo>
                    <a:pt x="164769" y="47726"/>
                  </a:lnTo>
                  <a:lnTo>
                    <a:pt x="164769" y="37160"/>
                  </a:lnTo>
                  <a:lnTo>
                    <a:pt x="169481" y="33286"/>
                  </a:lnTo>
                  <a:lnTo>
                    <a:pt x="182486" y="33286"/>
                  </a:lnTo>
                  <a:lnTo>
                    <a:pt x="187058" y="37719"/>
                  </a:lnTo>
                  <a:lnTo>
                    <a:pt x="187058" y="48006"/>
                  </a:lnTo>
                  <a:lnTo>
                    <a:pt x="199351" y="48006"/>
                  </a:lnTo>
                  <a:lnTo>
                    <a:pt x="199351" y="45161"/>
                  </a:lnTo>
                  <a:lnTo>
                    <a:pt x="197637" y="36283"/>
                  </a:lnTo>
                  <a:lnTo>
                    <a:pt x="192849" y="29425"/>
                  </a:lnTo>
                  <a:lnTo>
                    <a:pt x="185483" y="25006"/>
                  </a:lnTo>
                  <a:lnTo>
                    <a:pt x="176060" y="23444"/>
                  </a:lnTo>
                  <a:lnTo>
                    <a:pt x="166801" y="24942"/>
                  </a:lnTo>
                  <a:lnTo>
                    <a:pt x="159524" y="29159"/>
                  </a:lnTo>
                  <a:lnTo>
                    <a:pt x="154762" y="35737"/>
                  </a:lnTo>
                  <a:lnTo>
                    <a:pt x="153060" y="44297"/>
                  </a:lnTo>
                  <a:lnTo>
                    <a:pt x="153060" y="52578"/>
                  </a:lnTo>
                  <a:lnTo>
                    <a:pt x="157340" y="59728"/>
                  </a:lnTo>
                  <a:lnTo>
                    <a:pt x="164642" y="63436"/>
                  </a:lnTo>
                  <a:lnTo>
                    <a:pt x="182486" y="71729"/>
                  </a:lnTo>
                  <a:lnTo>
                    <a:pt x="186486" y="73723"/>
                  </a:lnTo>
                  <a:lnTo>
                    <a:pt x="188772" y="77292"/>
                  </a:lnTo>
                  <a:lnTo>
                    <a:pt x="188772" y="87731"/>
                  </a:lnTo>
                  <a:lnTo>
                    <a:pt x="183629" y="91567"/>
                  </a:lnTo>
                  <a:lnTo>
                    <a:pt x="169481" y="91567"/>
                  </a:lnTo>
                  <a:lnTo>
                    <a:pt x="164490" y="87172"/>
                  </a:lnTo>
                  <a:lnTo>
                    <a:pt x="164490" y="76860"/>
                  </a:lnTo>
                  <a:lnTo>
                    <a:pt x="152196" y="76860"/>
                  </a:lnTo>
                  <a:lnTo>
                    <a:pt x="152196" y="79730"/>
                  </a:lnTo>
                  <a:lnTo>
                    <a:pt x="153987" y="88607"/>
                  </a:lnTo>
                  <a:lnTo>
                    <a:pt x="159004" y="95465"/>
                  </a:lnTo>
                  <a:lnTo>
                    <a:pt x="166725" y="99885"/>
                  </a:lnTo>
                  <a:lnTo>
                    <a:pt x="176631" y="101447"/>
                  </a:lnTo>
                  <a:lnTo>
                    <a:pt x="186207" y="99961"/>
                  </a:lnTo>
                  <a:lnTo>
                    <a:pt x="193763" y="95770"/>
                  </a:lnTo>
                  <a:lnTo>
                    <a:pt x="198716" y="89268"/>
                  </a:lnTo>
                  <a:lnTo>
                    <a:pt x="200494" y="80873"/>
                  </a:lnTo>
                  <a:lnTo>
                    <a:pt x="200494" y="72440"/>
                  </a:lnTo>
                  <a:close/>
                </a:path>
                <a:path w="817879" h="125729">
                  <a:moveTo>
                    <a:pt x="261467" y="45440"/>
                  </a:moveTo>
                  <a:lnTo>
                    <a:pt x="259638" y="36461"/>
                  </a:lnTo>
                  <a:lnTo>
                    <a:pt x="254533" y="29514"/>
                  </a:lnTo>
                  <a:lnTo>
                    <a:pt x="246761" y="25031"/>
                  </a:lnTo>
                  <a:lnTo>
                    <a:pt x="236893" y="23444"/>
                  </a:lnTo>
                  <a:lnTo>
                    <a:pt x="226923" y="25031"/>
                  </a:lnTo>
                  <a:lnTo>
                    <a:pt x="219049" y="29514"/>
                  </a:lnTo>
                  <a:lnTo>
                    <a:pt x="213880" y="36461"/>
                  </a:lnTo>
                  <a:lnTo>
                    <a:pt x="212026" y="45440"/>
                  </a:lnTo>
                  <a:lnTo>
                    <a:pt x="212026" y="79451"/>
                  </a:lnTo>
                  <a:lnTo>
                    <a:pt x="213880" y="88430"/>
                  </a:lnTo>
                  <a:lnTo>
                    <a:pt x="219049" y="95377"/>
                  </a:lnTo>
                  <a:lnTo>
                    <a:pt x="226923" y="99860"/>
                  </a:lnTo>
                  <a:lnTo>
                    <a:pt x="236893" y="101447"/>
                  </a:lnTo>
                  <a:lnTo>
                    <a:pt x="246761" y="99860"/>
                  </a:lnTo>
                  <a:lnTo>
                    <a:pt x="254533" y="95377"/>
                  </a:lnTo>
                  <a:lnTo>
                    <a:pt x="259638" y="88430"/>
                  </a:lnTo>
                  <a:lnTo>
                    <a:pt x="261467" y="79451"/>
                  </a:lnTo>
                  <a:lnTo>
                    <a:pt x="261467" y="74879"/>
                  </a:lnTo>
                  <a:lnTo>
                    <a:pt x="249326" y="74879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20" y="87312"/>
                  </a:lnTo>
                  <a:lnTo>
                    <a:pt x="224320" y="37592"/>
                  </a:lnTo>
                  <a:lnTo>
                    <a:pt x="229476" y="33299"/>
                  </a:lnTo>
                  <a:lnTo>
                    <a:pt x="244043" y="33299"/>
                  </a:lnTo>
                  <a:lnTo>
                    <a:pt x="249326" y="37592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67" y="50012"/>
                  </a:lnTo>
                  <a:lnTo>
                    <a:pt x="261467" y="45440"/>
                  </a:lnTo>
                  <a:close/>
                </a:path>
                <a:path w="817879" h="125729">
                  <a:moveTo>
                    <a:pt x="323151" y="24587"/>
                  </a:moveTo>
                  <a:lnTo>
                    <a:pt x="310997" y="24587"/>
                  </a:lnTo>
                  <a:lnTo>
                    <a:pt x="310997" y="87591"/>
                  </a:lnTo>
                  <a:lnTo>
                    <a:pt x="305854" y="91567"/>
                  </a:lnTo>
                  <a:lnTo>
                    <a:pt x="291566" y="91567"/>
                  </a:lnTo>
                  <a:lnTo>
                    <a:pt x="286575" y="87731"/>
                  </a:lnTo>
                  <a:lnTo>
                    <a:pt x="286575" y="24587"/>
                  </a:lnTo>
                  <a:lnTo>
                    <a:pt x="274281" y="24587"/>
                  </a:lnTo>
                  <a:lnTo>
                    <a:pt x="274281" y="81737"/>
                  </a:lnTo>
                  <a:lnTo>
                    <a:pt x="275755" y="90068"/>
                  </a:lnTo>
                  <a:lnTo>
                    <a:pt x="279844" y="96253"/>
                  </a:lnTo>
                  <a:lnTo>
                    <a:pt x="286042" y="100114"/>
                  </a:lnTo>
                  <a:lnTo>
                    <a:pt x="293852" y="101447"/>
                  </a:lnTo>
                  <a:lnTo>
                    <a:pt x="301142" y="101447"/>
                  </a:lnTo>
                  <a:lnTo>
                    <a:pt x="306857" y="98298"/>
                  </a:lnTo>
                  <a:lnTo>
                    <a:pt x="310997" y="94297"/>
                  </a:lnTo>
                  <a:lnTo>
                    <a:pt x="310997" y="100304"/>
                  </a:lnTo>
                  <a:lnTo>
                    <a:pt x="323151" y="100304"/>
                  </a:lnTo>
                  <a:lnTo>
                    <a:pt x="323151" y="24587"/>
                  </a:lnTo>
                  <a:close/>
                </a:path>
                <a:path w="817879" h="125729">
                  <a:moveTo>
                    <a:pt x="381101" y="24587"/>
                  </a:moveTo>
                  <a:lnTo>
                    <a:pt x="336384" y="24587"/>
                  </a:lnTo>
                  <a:lnTo>
                    <a:pt x="336384" y="34429"/>
                  </a:lnTo>
                  <a:lnTo>
                    <a:pt x="366814" y="34429"/>
                  </a:lnTo>
                  <a:lnTo>
                    <a:pt x="335965" y="92443"/>
                  </a:lnTo>
                  <a:lnTo>
                    <a:pt x="335965" y="100304"/>
                  </a:lnTo>
                  <a:lnTo>
                    <a:pt x="380961" y="100304"/>
                  </a:lnTo>
                  <a:lnTo>
                    <a:pt x="380961" y="90436"/>
                  </a:lnTo>
                  <a:lnTo>
                    <a:pt x="350253" y="90436"/>
                  </a:lnTo>
                  <a:lnTo>
                    <a:pt x="381101" y="32448"/>
                  </a:lnTo>
                  <a:lnTo>
                    <a:pt x="381101" y="24587"/>
                  </a:lnTo>
                  <a:close/>
                </a:path>
                <a:path w="817879" h="125729">
                  <a:moveTo>
                    <a:pt x="442785" y="43154"/>
                  </a:moveTo>
                  <a:lnTo>
                    <a:pt x="441337" y="34836"/>
                  </a:lnTo>
                  <a:lnTo>
                    <a:pt x="440334" y="33299"/>
                  </a:lnTo>
                  <a:lnTo>
                    <a:pt x="438556" y="30581"/>
                  </a:lnTo>
                  <a:lnTo>
                    <a:pt x="437286" y="28638"/>
                  </a:lnTo>
                  <a:lnTo>
                    <a:pt x="431088" y="24777"/>
                  </a:lnTo>
                  <a:lnTo>
                    <a:pt x="423214" y="23444"/>
                  </a:lnTo>
                  <a:lnTo>
                    <a:pt x="415937" y="23444"/>
                  </a:lnTo>
                  <a:lnTo>
                    <a:pt x="410235" y="26568"/>
                  </a:lnTo>
                  <a:lnTo>
                    <a:pt x="406209" y="30581"/>
                  </a:lnTo>
                  <a:lnTo>
                    <a:pt x="406209" y="304"/>
                  </a:lnTo>
                  <a:lnTo>
                    <a:pt x="393928" y="304"/>
                  </a:lnTo>
                  <a:lnTo>
                    <a:pt x="393928" y="100304"/>
                  </a:lnTo>
                  <a:lnTo>
                    <a:pt x="406209" y="100304"/>
                  </a:lnTo>
                  <a:lnTo>
                    <a:pt x="406209" y="94449"/>
                  </a:lnTo>
                  <a:lnTo>
                    <a:pt x="410235" y="98298"/>
                  </a:lnTo>
                  <a:lnTo>
                    <a:pt x="415937" y="101447"/>
                  </a:lnTo>
                  <a:lnTo>
                    <a:pt x="423214" y="101447"/>
                  </a:lnTo>
                  <a:lnTo>
                    <a:pt x="431088" y="100114"/>
                  </a:lnTo>
                  <a:lnTo>
                    <a:pt x="437286" y="96253"/>
                  </a:lnTo>
                  <a:lnTo>
                    <a:pt x="438467" y="94449"/>
                  </a:lnTo>
                  <a:lnTo>
                    <a:pt x="440347" y="91567"/>
                  </a:lnTo>
                  <a:lnTo>
                    <a:pt x="441337" y="90068"/>
                  </a:lnTo>
                  <a:lnTo>
                    <a:pt x="441718" y="87858"/>
                  </a:lnTo>
                  <a:lnTo>
                    <a:pt x="430479" y="87858"/>
                  </a:lnTo>
                  <a:lnTo>
                    <a:pt x="425640" y="91567"/>
                  </a:lnTo>
                  <a:lnTo>
                    <a:pt x="411505" y="91567"/>
                  </a:lnTo>
                  <a:lnTo>
                    <a:pt x="406361" y="87858"/>
                  </a:lnTo>
                  <a:lnTo>
                    <a:pt x="430479" y="87858"/>
                  </a:lnTo>
                  <a:lnTo>
                    <a:pt x="430644" y="87731"/>
                  </a:lnTo>
                  <a:lnTo>
                    <a:pt x="406361" y="87731"/>
                  </a:lnTo>
                  <a:lnTo>
                    <a:pt x="406209" y="81737"/>
                  </a:lnTo>
                  <a:lnTo>
                    <a:pt x="406209" y="43154"/>
                  </a:lnTo>
                  <a:lnTo>
                    <a:pt x="406361" y="37160"/>
                  </a:lnTo>
                  <a:lnTo>
                    <a:pt x="411505" y="33299"/>
                  </a:lnTo>
                  <a:lnTo>
                    <a:pt x="425640" y="33299"/>
                  </a:lnTo>
                  <a:lnTo>
                    <a:pt x="430644" y="37160"/>
                  </a:lnTo>
                  <a:lnTo>
                    <a:pt x="430644" y="87731"/>
                  </a:lnTo>
                  <a:lnTo>
                    <a:pt x="441744" y="87731"/>
                  </a:lnTo>
                  <a:lnTo>
                    <a:pt x="442785" y="81737"/>
                  </a:lnTo>
                  <a:lnTo>
                    <a:pt x="442785" y="43154"/>
                  </a:lnTo>
                  <a:close/>
                </a:path>
                <a:path w="817879" h="125729">
                  <a:moveTo>
                    <a:pt x="505193" y="45440"/>
                  </a:moveTo>
                  <a:lnTo>
                    <a:pt x="503364" y="36461"/>
                  </a:lnTo>
                  <a:lnTo>
                    <a:pt x="501040" y="33299"/>
                  </a:lnTo>
                  <a:lnTo>
                    <a:pt x="498259" y="29514"/>
                  </a:lnTo>
                  <a:lnTo>
                    <a:pt x="493039" y="26504"/>
                  </a:lnTo>
                  <a:lnTo>
                    <a:pt x="493039" y="37592"/>
                  </a:lnTo>
                  <a:lnTo>
                    <a:pt x="493039" y="57010"/>
                  </a:lnTo>
                  <a:lnTo>
                    <a:pt x="468045" y="57010"/>
                  </a:lnTo>
                  <a:lnTo>
                    <a:pt x="468045" y="37592"/>
                  </a:lnTo>
                  <a:lnTo>
                    <a:pt x="473189" y="33299"/>
                  </a:lnTo>
                  <a:lnTo>
                    <a:pt x="487756" y="33299"/>
                  </a:lnTo>
                  <a:lnTo>
                    <a:pt x="493039" y="37592"/>
                  </a:lnTo>
                  <a:lnTo>
                    <a:pt x="493039" y="26504"/>
                  </a:lnTo>
                  <a:lnTo>
                    <a:pt x="490486" y="25031"/>
                  </a:lnTo>
                  <a:lnTo>
                    <a:pt x="480618" y="23444"/>
                  </a:lnTo>
                  <a:lnTo>
                    <a:pt x="470649" y="25031"/>
                  </a:lnTo>
                  <a:lnTo>
                    <a:pt x="462775" y="29514"/>
                  </a:lnTo>
                  <a:lnTo>
                    <a:pt x="457606" y="36461"/>
                  </a:lnTo>
                  <a:lnTo>
                    <a:pt x="455752" y="45440"/>
                  </a:lnTo>
                  <a:lnTo>
                    <a:pt x="455752" y="79451"/>
                  </a:lnTo>
                  <a:lnTo>
                    <a:pt x="457606" y="88430"/>
                  </a:lnTo>
                  <a:lnTo>
                    <a:pt x="462775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59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193" y="79451"/>
                  </a:lnTo>
                  <a:lnTo>
                    <a:pt x="505193" y="76720"/>
                  </a:lnTo>
                  <a:lnTo>
                    <a:pt x="493039" y="76720"/>
                  </a:lnTo>
                  <a:lnTo>
                    <a:pt x="493039" y="87312"/>
                  </a:lnTo>
                  <a:lnTo>
                    <a:pt x="487756" y="91579"/>
                  </a:lnTo>
                  <a:lnTo>
                    <a:pt x="473189" y="91579"/>
                  </a:lnTo>
                  <a:lnTo>
                    <a:pt x="468045" y="87312"/>
                  </a:lnTo>
                  <a:lnTo>
                    <a:pt x="468045" y="67017"/>
                  </a:lnTo>
                  <a:lnTo>
                    <a:pt x="505193" y="67017"/>
                  </a:lnTo>
                  <a:lnTo>
                    <a:pt x="505193" y="57010"/>
                  </a:lnTo>
                  <a:lnTo>
                    <a:pt x="505193" y="45440"/>
                  </a:lnTo>
                  <a:close/>
                </a:path>
                <a:path w="817879" h="125729">
                  <a:moveTo>
                    <a:pt x="568731" y="100304"/>
                  </a:moveTo>
                  <a:lnTo>
                    <a:pt x="543153" y="61163"/>
                  </a:lnTo>
                  <a:lnTo>
                    <a:pt x="566445" y="24587"/>
                  </a:lnTo>
                  <a:lnTo>
                    <a:pt x="552881" y="24587"/>
                  </a:lnTo>
                  <a:lnTo>
                    <a:pt x="530580" y="60439"/>
                  </a:lnTo>
                  <a:lnTo>
                    <a:pt x="530580" y="304"/>
                  </a:lnTo>
                  <a:lnTo>
                    <a:pt x="518299" y="304"/>
                  </a:lnTo>
                  <a:lnTo>
                    <a:pt x="518299" y="100304"/>
                  </a:lnTo>
                  <a:lnTo>
                    <a:pt x="530580" y="100304"/>
                  </a:lnTo>
                  <a:lnTo>
                    <a:pt x="530580" y="61861"/>
                  </a:lnTo>
                  <a:lnTo>
                    <a:pt x="555155" y="100304"/>
                  </a:lnTo>
                  <a:lnTo>
                    <a:pt x="568731" y="100304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304"/>
                  </a:lnTo>
                  <a:lnTo>
                    <a:pt x="589432" y="100304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05" y="72440"/>
                  </a:moveTo>
                  <a:lnTo>
                    <a:pt x="645820" y="65151"/>
                  </a:lnTo>
                  <a:lnTo>
                    <a:pt x="638543" y="61582"/>
                  </a:lnTo>
                  <a:lnTo>
                    <a:pt x="616966" y="51435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391" y="33286"/>
                  </a:lnTo>
                  <a:lnTo>
                    <a:pt x="632396" y="33286"/>
                  </a:lnTo>
                  <a:lnTo>
                    <a:pt x="636968" y="37719"/>
                  </a:lnTo>
                  <a:lnTo>
                    <a:pt x="636968" y="48006"/>
                  </a:lnTo>
                  <a:lnTo>
                    <a:pt x="649262" y="48006"/>
                  </a:lnTo>
                  <a:lnTo>
                    <a:pt x="649262" y="45161"/>
                  </a:lnTo>
                  <a:lnTo>
                    <a:pt x="647547" y="36283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699" y="24942"/>
                  </a:lnTo>
                  <a:lnTo>
                    <a:pt x="609422" y="29159"/>
                  </a:lnTo>
                  <a:lnTo>
                    <a:pt x="604659" y="35737"/>
                  </a:lnTo>
                  <a:lnTo>
                    <a:pt x="602957" y="44297"/>
                  </a:lnTo>
                  <a:lnTo>
                    <a:pt x="602957" y="52578"/>
                  </a:lnTo>
                  <a:lnTo>
                    <a:pt x="607250" y="59728"/>
                  </a:lnTo>
                  <a:lnTo>
                    <a:pt x="614540" y="63436"/>
                  </a:lnTo>
                  <a:lnTo>
                    <a:pt x="632396" y="71729"/>
                  </a:lnTo>
                  <a:lnTo>
                    <a:pt x="636397" y="73723"/>
                  </a:lnTo>
                  <a:lnTo>
                    <a:pt x="638683" y="77292"/>
                  </a:lnTo>
                  <a:lnTo>
                    <a:pt x="638683" y="87731"/>
                  </a:lnTo>
                  <a:lnTo>
                    <a:pt x="633539" y="91567"/>
                  </a:lnTo>
                  <a:lnTo>
                    <a:pt x="619391" y="91567"/>
                  </a:lnTo>
                  <a:lnTo>
                    <a:pt x="614400" y="87172"/>
                  </a:lnTo>
                  <a:lnTo>
                    <a:pt x="614400" y="76860"/>
                  </a:lnTo>
                  <a:lnTo>
                    <a:pt x="602107" y="76860"/>
                  </a:lnTo>
                  <a:lnTo>
                    <a:pt x="602107" y="79730"/>
                  </a:lnTo>
                  <a:lnTo>
                    <a:pt x="603897" y="88607"/>
                  </a:lnTo>
                  <a:lnTo>
                    <a:pt x="608914" y="95465"/>
                  </a:lnTo>
                  <a:lnTo>
                    <a:pt x="616635" y="99885"/>
                  </a:lnTo>
                  <a:lnTo>
                    <a:pt x="626541" y="101447"/>
                  </a:lnTo>
                  <a:lnTo>
                    <a:pt x="636117" y="99961"/>
                  </a:lnTo>
                  <a:lnTo>
                    <a:pt x="643674" y="95770"/>
                  </a:lnTo>
                  <a:lnTo>
                    <a:pt x="648627" y="89268"/>
                  </a:lnTo>
                  <a:lnTo>
                    <a:pt x="650405" y="80873"/>
                  </a:lnTo>
                  <a:lnTo>
                    <a:pt x="650405" y="72440"/>
                  </a:lnTo>
                  <a:close/>
                </a:path>
                <a:path w="817879" h="125729">
                  <a:moveTo>
                    <a:pt x="696531" y="24587"/>
                  </a:moveTo>
                  <a:lnTo>
                    <a:pt x="681812" y="24587"/>
                  </a:lnTo>
                  <a:lnTo>
                    <a:pt x="681812" y="8293"/>
                  </a:lnTo>
                  <a:lnTo>
                    <a:pt x="669658" y="8293"/>
                  </a:lnTo>
                  <a:lnTo>
                    <a:pt x="669658" y="24587"/>
                  </a:lnTo>
                  <a:lnTo>
                    <a:pt x="656374" y="24587"/>
                  </a:lnTo>
                  <a:lnTo>
                    <a:pt x="656374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07" y="89763"/>
                  </a:lnTo>
                  <a:lnTo>
                    <a:pt x="675563" y="95402"/>
                  </a:lnTo>
                  <a:lnTo>
                    <a:pt x="682256" y="99021"/>
                  </a:lnTo>
                  <a:lnTo>
                    <a:pt x="690816" y="100304"/>
                  </a:lnTo>
                  <a:lnTo>
                    <a:pt x="696531" y="100304"/>
                  </a:lnTo>
                  <a:lnTo>
                    <a:pt x="696531" y="90436"/>
                  </a:lnTo>
                  <a:lnTo>
                    <a:pt x="685520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31" y="34429"/>
                  </a:lnTo>
                  <a:lnTo>
                    <a:pt x="696531" y="24587"/>
                  </a:lnTo>
                  <a:close/>
                </a:path>
                <a:path w="817879" h="125729">
                  <a:moveTo>
                    <a:pt x="754494" y="45440"/>
                  </a:moveTo>
                  <a:lnTo>
                    <a:pt x="752690" y="36461"/>
                  </a:lnTo>
                  <a:lnTo>
                    <a:pt x="750404" y="33299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51" y="23444"/>
                  </a:lnTo>
                  <a:lnTo>
                    <a:pt x="720598" y="25031"/>
                  </a:lnTo>
                  <a:lnTo>
                    <a:pt x="712965" y="29514"/>
                  </a:lnTo>
                  <a:lnTo>
                    <a:pt x="707974" y="36461"/>
                  </a:lnTo>
                  <a:lnTo>
                    <a:pt x="706196" y="45440"/>
                  </a:lnTo>
                  <a:lnTo>
                    <a:pt x="706196" y="49149"/>
                  </a:lnTo>
                  <a:lnTo>
                    <a:pt x="718337" y="49149"/>
                  </a:lnTo>
                  <a:lnTo>
                    <a:pt x="718337" y="37592"/>
                  </a:lnTo>
                  <a:lnTo>
                    <a:pt x="723341" y="33299"/>
                  </a:lnTo>
                  <a:lnTo>
                    <a:pt x="737209" y="33299"/>
                  </a:lnTo>
                  <a:lnTo>
                    <a:pt x="742340" y="37592"/>
                  </a:lnTo>
                  <a:lnTo>
                    <a:pt x="742340" y="55587"/>
                  </a:lnTo>
                  <a:lnTo>
                    <a:pt x="742340" y="65430"/>
                  </a:lnTo>
                  <a:lnTo>
                    <a:pt x="742340" y="87591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65" y="88011"/>
                  </a:lnTo>
                  <a:lnTo>
                    <a:pt x="717765" y="70307"/>
                  </a:lnTo>
                  <a:lnTo>
                    <a:pt x="722350" y="66598"/>
                  </a:lnTo>
                  <a:lnTo>
                    <a:pt x="742340" y="65430"/>
                  </a:lnTo>
                  <a:lnTo>
                    <a:pt x="742340" y="55587"/>
                  </a:lnTo>
                  <a:lnTo>
                    <a:pt x="705624" y="76860"/>
                  </a:lnTo>
                  <a:lnTo>
                    <a:pt x="705624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76" y="101447"/>
                  </a:lnTo>
                  <a:lnTo>
                    <a:pt x="732193" y="101447"/>
                  </a:lnTo>
                  <a:lnTo>
                    <a:pt x="738060" y="98158"/>
                  </a:lnTo>
                  <a:lnTo>
                    <a:pt x="742340" y="94030"/>
                  </a:lnTo>
                  <a:lnTo>
                    <a:pt x="742340" y="100304"/>
                  </a:lnTo>
                  <a:lnTo>
                    <a:pt x="754494" y="100304"/>
                  </a:lnTo>
                  <a:lnTo>
                    <a:pt x="754494" y="94030"/>
                  </a:lnTo>
                  <a:lnTo>
                    <a:pt x="754494" y="91579"/>
                  </a:lnTo>
                  <a:lnTo>
                    <a:pt x="754494" y="65430"/>
                  </a:lnTo>
                  <a:lnTo>
                    <a:pt x="754494" y="45440"/>
                  </a:lnTo>
                  <a:close/>
                </a:path>
                <a:path w="817879" h="125729">
                  <a:moveTo>
                    <a:pt x="817753" y="43154"/>
                  </a:moveTo>
                  <a:lnTo>
                    <a:pt x="816292" y="34836"/>
                  </a:lnTo>
                  <a:lnTo>
                    <a:pt x="812241" y="28638"/>
                  </a:lnTo>
                  <a:lnTo>
                    <a:pt x="806056" y="24777"/>
                  </a:lnTo>
                  <a:lnTo>
                    <a:pt x="798182" y="23444"/>
                  </a:lnTo>
                  <a:lnTo>
                    <a:pt x="790905" y="23444"/>
                  </a:lnTo>
                  <a:lnTo>
                    <a:pt x="785177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83" y="24587"/>
                  </a:lnTo>
                  <a:lnTo>
                    <a:pt x="768883" y="100304"/>
                  </a:lnTo>
                  <a:lnTo>
                    <a:pt x="781177" y="100304"/>
                  </a:lnTo>
                  <a:lnTo>
                    <a:pt x="781177" y="37299"/>
                  </a:lnTo>
                  <a:lnTo>
                    <a:pt x="786320" y="33299"/>
                  </a:lnTo>
                  <a:lnTo>
                    <a:pt x="800595" y="33299"/>
                  </a:lnTo>
                  <a:lnTo>
                    <a:pt x="805599" y="37160"/>
                  </a:lnTo>
                  <a:lnTo>
                    <a:pt x="805599" y="100304"/>
                  </a:lnTo>
                  <a:lnTo>
                    <a:pt x="817753" y="100304"/>
                  </a:lnTo>
                  <a:lnTo>
                    <a:pt x="817753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6214252" y="8521952"/>
            <a:ext cx="963930" cy="240665"/>
            <a:chOff x="6214252" y="8521952"/>
            <a:chExt cx="963930" cy="240665"/>
          </a:xfrm>
        </p:grpSpPr>
        <p:pic>
          <p:nvPicPr>
            <p:cNvPr id="34" name="object 3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14252" y="8521952"/>
              <a:ext cx="234236" cy="23423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7899" y="8538567"/>
              <a:ext cx="690109" cy="223450"/>
            </a:xfrm>
            <a:prstGeom prst="rect">
              <a:avLst/>
            </a:prstGeom>
          </p:spPr>
        </p:pic>
      </p:grpSp>
      <p:sp>
        <p:nvSpPr>
          <p:cNvPr id="36" name="object 36" descr=""/>
          <p:cNvSpPr/>
          <p:nvPr/>
        </p:nvSpPr>
        <p:spPr>
          <a:xfrm>
            <a:off x="965454" y="8591067"/>
            <a:ext cx="852805" cy="122555"/>
          </a:xfrm>
          <a:custGeom>
            <a:avLst/>
            <a:gdLst/>
            <a:ahLst/>
            <a:cxnLst/>
            <a:rect l="l" t="t" r="r" b="b"/>
            <a:pathLst>
              <a:path w="852805" h="122554">
                <a:moveTo>
                  <a:pt x="87160" y="16306"/>
                </a:moveTo>
                <a:lnTo>
                  <a:pt x="75018" y="16306"/>
                </a:lnTo>
                <a:lnTo>
                  <a:pt x="61429" y="69875"/>
                </a:lnTo>
                <a:lnTo>
                  <a:pt x="48298" y="16306"/>
                </a:lnTo>
                <a:lnTo>
                  <a:pt x="38874" y="16306"/>
                </a:lnTo>
                <a:lnTo>
                  <a:pt x="25730" y="69875"/>
                </a:lnTo>
                <a:lnTo>
                  <a:pt x="12141" y="16306"/>
                </a:lnTo>
                <a:lnTo>
                  <a:pt x="0" y="16306"/>
                </a:lnTo>
                <a:lnTo>
                  <a:pt x="20294" y="92024"/>
                </a:lnTo>
                <a:lnTo>
                  <a:pt x="30441" y="92024"/>
                </a:lnTo>
                <a:lnTo>
                  <a:pt x="43586" y="39446"/>
                </a:lnTo>
                <a:lnTo>
                  <a:pt x="56870" y="92024"/>
                </a:lnTo>
                <a:lnTo>
                  <a:pt x="67017" y="92024"/>
                </a:lnTo>
                <a:lnTo>
                  <a:pt x="87160" y="16306"/>
                </a:lnTo>
                <a:close/>
              </a:path>
              <a:path w="852805" h="122554">
                <a:moveTo>
                  <a:pt x="176250" y="16306"/>
                </a:moveTo>
                <a:lnTo>
                  <a:pt x="164109" y="16306"/>
                </a:lnTo>
                <a:lnTo>
                  <a:pt x="150520" y="69875"/>
                </a:lnTo>
                <a:lnTo>
                  <a:pt x="137375" y="16306"/>
                </a:lnTo>
                <a:lnTo>
                  <a:pt x="127965" y="16306"/>
                </a:lnTo>
                <a:lnTo>
                  <a:pt x="114820" y="69875"/>
                </a:lnTo>
                <a:lnTo>
                  <a:pt x="101231" y="16306"/>
                </a:lnTo>
                <a:lnTo>
                  <a:pt x="89090" y="16306"/>
                </a:lnTo>
                <a:lnTo>
                  <a:pt x="109385" y="92024"/>
                </a:lnTo>
                <a:lnTo>
                  <a:pt x="119532" y="92024"/>
                </a:lnTo>
                <a:lnTo>
                  <a:pt x="132676" y="39446"/>
                </a:lnTo>
                <a:lnTo>
                  <a:pt x="145961" y="92024"/>
                </a:lnTo>
                <a:lnTo>
                  <a:pt x="156108" y="92024"/>
                </a:lnTo>
                <a:lnTo>
                  <a:pt x="176250" y="16306"/>
                </a:lnTo>
                <a:close/>
              </a:path>
              <a:path w="852805" h="122554">
                <a:moveTo>
                  <a:pt x="265353" y="16306"/>
                </a:moveTo>
                <a:lnTo>
                  <a:pt x="253212" y="16306"/>
                </a:lnTo>
                <a:lnTo>
                  <a:pt x="239623" y="69875"/>
                </a:lnTo>
                <a:lnTo>
                  <a:pt x="226479" y="16306"/>
                </a:lnTo>
                <a:lnTo>
                  <a:pt x="217055" y="16306"/>
                </a:lnTo>
                <a:lnTo>
                  <a:pt x="203923" y="69875"/>
                </a:lnTo>
                <a:lnTo>
                  <a:pt x="190334" y="16306"/>
                </a:lnTo>
                <a:lnTo>
                  <a:pt x="178193" y="16306"/>
                </a:lnTo>
                <a:lnTo>
                  <a:pt x="198488" y="92024"/>
                </a:lnTo>
                <a:lnTo>
                  <a:pt x="208635" y="92024"/>
                </a:lnTo>
                <a:lnTo>
                  <a:pt x="221767" y="39446"/>
                </a:lnTo>
                <a:lnTo>
                  <a:pt x="235051" y="92024"/>
                </a:lnTo>
                <a:lnTo>
                  <a:pt x="245211" y="92024"/>
                </a:lnTo>
                <a:lnTo>
                  <a:pt x="265353" y="16306"/>
                </a:lnTo>
                <a:close/>
              </a:path>
              <a:path w="852805" h="122554">
                <a:moveTo>
                  <a:pt x="278879" y="76149"/>
                </a:moveTo>
                <a:lnTo>
                  <a:pt x="265163" y="76149"/>
                </a:lnTo>
                <a:lnTo>
                  <a:pt x="265163" y="92011"/>
                </a:lnTo>
                <a:lnTo>
                  <a:pt x="278879" y="92011"/>
                </a:lnTo>
                <a:lnTo>
                  <a:pt x="278879" y="76149"/>
                </a:lnTo>
                <a:close/>
              </a:path>
              <a:path w="852805" h="122554">
                <a:moveTo>
                  <a:pt x="341287" y="64160"/>
                </a:moveTo>
                <a:lnTo>
                  <a:pt x="336702" y="56870"/>
                </a:lnTo>
                <a:lnTo>
                  <a:pt x="329425" y="53301"/>
                </a:lnTo>
                <a:lnTo>
                  <a:pt x="307848" y="43154"/>
                </a:lnTo>
                <a:lnTo>
                  <a:pt x="305562" y="39446"/>
                </a:lnTo>
                <a:lnTo>
                  <a:pt x="305562" y="28867"/>
                </a:lnTo>
                <a:lnTo>
                  <a:pt x="310273" y="25006"/>
                </a:lnTo>
                <a:lnTo>
                  <a:pt x="323278" y="25006"/>
                </a:lnTo>
                <a:lnTo>
                  <a:pt x="327850" y="29438"/>
                </a:lnTo>
                <a:lnTo>
                  <a:pt x="327850" y="39725"/>
                </a:lnTo>
                <a:lnTo>
                  <a:pt x="340144" y="39725"/>
                </a:lnTo>
                <a:lnTo>
                  <a:pt x="340144" y="36880"/>
                </a:lnTo>
                <a:lnTo>
                  <a:pt x="338442" y="27990"/>
                </a:lnTo>
                <a:lnTo>
                  <a:pt x="333641" y="21145"/>
                </a:lnTo>
                <a:lnTo>
                  <a:pt x="326275" y="16725"/>
                </a:lnTo>
                <a:lnTo>
                  <a:pt x="316852" y="15163"/>
                </a:lnTo>
                <a:lnTo>
                  <a:pt x="307594" y="16649"/>
                </a:lnTo>
                <a:lnTo>
                  <a:pt x="300316" y="20866"/>
                </a:lnTo>
                <a:lnTo>
                  <a:pt x="295554" y="27444"/>
                </a:lnTo>
                <a:lnTo>
                  <a:pt x="293839" y="36017"/>
                </a:lnTo>
                <a:lnTo>
                  <a:pt x="293839" y="44297"/>
                </a:lnTo>
                <a:lnTo>
                  <a:pt x="298132" y="51447"/>
                </a:lnTo>
                <a:lnTo>
                  <a:pt x="305422" y="55156"/>
                </a:lnTo>
                <a:lnTo>
                  <a:pt x="323278" y="63449"/>
                </a:lnTo>
                <a:lnTo>
                  <a:pt x="327279" y="65443"/>
                </a:lnTo>
                <a:lnTo>
                  <a:pt x="329565" y="69011"/>
                </a:lnTo>
                <a:lnTo>
                  <a:pt x="329565" y="79451"/>
                </a:lnTo>
                <a:lnTo>
                  <a:pt x="324421" y="83286"/>
                </a:lnTo>
                <a:lnTo>
                  <a:pt x="310273" y="83286"/>
                </a:lnTo>
                <a:lnTo>
                  <a:pt x="305282" y="78892"/>
                </a:lnTo>
                <a:lnTo>
                  <a:pt x="305282" y="68580"/>
                </a:lnTo>
                <a:lnTo>
                  <a:pt x="292989" y="68580"/>
                </a:lnTo>
                <a:lnTo>
                  <a:pt x="292989" y="71450"/>
                </a:lnTo>
                <a:lnTo>
                  <a:pt x="294779" y="80327"/>
                </a:lnTo>
                <a:lnTo>
                  <a:pt x="299796" y="87185"/>
                </a:lnTo>
                <a:lnTo>
                  <a:pt x="307517" y="91605"/>
                </a:lnTo>
                <a:lnTo>
                  <a:pt x="317423" y="93167"/>
                </a:lnTo>
                <a:lnTo>
                  <a:pt x="326999" y="91681"/>
                </a:lnTo>
                <a:lnTo>
                  <a:pt x="334556" y="87490"/>
                </a:lnTo>
                <a:lnTo>
                  <a:pt x="339509" y="80987"/>
                </a:lnTo>
                <a:lnTo>
                  <a:pt x="341287" y="72593"/>
                </a:lnTo>
                <a:lnTo>
                  <a:pt x="341287" y="64160"/>
                </a:lnTo>
                <a:close/>
              </a:path>
              <a:path w="852805" h="122554">
                <a:moveTo>
                  <a:pt x="387413" y="16306"/>
                </a:moveTo>
                <a:lnTo>
                  <a:pt x="372694" y="16306"/>
                </a:lnTo>
                <a:lnTo>
                  <a:pt x="372694" y="0"/>
                </a:lnTo>
                <a:lnTo>
                  <a:pt x="360540" y="0"/>
                </a:lnTo>
                <a:lnTo>
                  <a:pt x="360540" y="16306"/>
                </a:lnTo>
                <a:lnTo>
                  <a:pt x="347256" y="16306"/>
                </a:lnTo>
                <a:lnTo>
                  <a:pt x="347256" y="26149"/>
                </a:lnTo>
                <a:lnTo>
                  <a:pt x="360540" y="26149"/>
                </a:lnTo>
                <a:lnTo>
                  <a:pt x="360540" y="74155"/>
                </a:lnTo>
                <a:lnTo>
                  <a:pt x="362102" y="81470"/>
                </a:lnTo>
                <a:lnTo>
                  <a:pt x="366458" y="87109"/>
                </a:lnTo>
                <a:lnTo>
                  <a:pt x="373151" y="90741"/>
                </a:lnTo>
                <a:lnTo>
                  <a:pt x="381698" y="92024"/>
                </a:lnTo>
                <a:lnTo>
                  <a:pt x="387413" y="92024"/>
                </a:lnTo>
                <a:lnTo>
                  <a:pt x="387413" y="82156"/>
                </a:lnTo>
                <a:lnTo>
                  <a:pt x="376402" y="82156"/>
                </a:lnTo>
                <a:lnTo>
                  <a:pt x="372694" y="79159"/>
                </a:lnTo>
                <a:lnTo>
                  <a:pt x="372694" y="26149"/>
                </a:lnTo>
                <a:lnTo>
                  <a:pt x="387413" y="26149"/>
                </a:lnTo>
                <a:lnTo>
                  <a:pt x="387413" y="16306"/>
                </a:lnTo>
                <a:close/>
              </a:path>
              <a:path w="852805" h="122554">
                <a:moveTo>
                  <a:pt x="431939" y="15163"/>
                </a:moveTo>
                <a:lnTo>
                  <a:pt x="423519" y="15163"/>
                </a:lnTo>
                <a:lnTo>
                  <a:pt x="416801" y="19456"/>
                </a:lnTo>
                <a:lnTo>
                  <a:pt x="412089" y="24587"/>
                </a:lnTo>
                <a:lnTo>
                  <a:pt x="412089" y="16306"/>
                </a:lnTo>
                <a:lnTo>
                  <a:pt x="399796" y="16306"/>
                </a:lnTo>
                <a:lnTo>
                  <a:pt x="399796" y="92024"/>
                </a:lnTo>
                <a:lnTo>
                  <a:pt x="412089" y="92024"/>
                </a:lnTo>
                <a:lnTo>
                  <a:pt x="412089" y="32004"/>
                </a:lnTo>
                <a:lnTo>
                  <a:pt x="420370" y="25869"/>
                </a:lnTo>
                <a:lnTo>
                  <a:pt x="431939" y="25869"/>
                </a:lnTo>
                <a:lnTo>
                  <a:pt x="431939" y="15163"/>
                </a:lnTo>
                <a:close/>
              </a:path>
              <a:path w="852805" h="122554">
                <a:moveTo>
                  <a:pt x="487934" y="37160"/>
                </a:moveTo>
                <a:lnTo>
                  <a:pt x="486130" y="28181"/>
                </a:lnTo>
                <a:lnTo>
                  <a:pt x="483844" y="25019"/>
                </a:lnTo>
                <a:lnTo>
                  <a:pt x="481114" y="21234"/>
                </a:lnTo>
                <a:lnTo>
                  <a:pt x="473468" y="16751"/>
                </a:lnTo>
                <a:lnTo>
                  <a:pt x="463791" y="15163"/>
                </a:lnTo>
                <a:lnTo>
                  <a:pt x="454037" y="16751"/>
                </a:lnTo>
                <a:lnTo>
                  <a:pt x="446405" y="21234"/>
                </a:lnTo>
                <a:lnTo>
                  <a:pt x="441413" y="28181"/>
                </a:lnTo>
                <a:lnTo>
                  <a:pt x="439635" y="37160"/>
                </a:lnTo>
                <a:lnTo>
                  <a:pt x="439635" y="40868"/>
                </a:lnTo>
                <a:lnTo>
                  <a:pt x="451777" y="40868"/>
                </a:lnTo>
                <a:lnTo>
                  <a:pt x="451777" y="29298"/>
                </a:lnTo>
                <a:lnTo>
                  <a:pt x="456780" y="25019"/>
                </a:lnTo>
                <a:lnTo>
                  <a:pt x="470649" y="25019"/>
                </a:lnTo>
                <a:lnTo>
                  <a:pt x="475780" y="29298"/>
                </a:lnTo>
                <a:lnTo>
                  <a:pt x="475780" y="47307"/>
                </a:lnTo>
                <a:lnTo>
                  <a:pt x="475780" y="57150"/>
                </a:lnTo>
                <a:lnTo>
                  <a:pt x="475780" y="79311"/>
                </a:lnTo>
                <a:lnTo>
                  <a:pt x="470077" y="83299"/>
                </a:lnTo>
                <a:lnTo>
                  <a:pt x="455790" y="83299"/>
                </a:lnTo>
                <a:lnTo>
                  <a:pt x="451205" y="79730"/>
                </a:lnTo>
                <a:lnTo>
                  <a:pt x="451205" y="62026"/>
                </a:lnTo>
                <a:lnTo>
                  <a:pt x="455790" y="58318"/>
                </a:lnTo>
                <a:lnTo>
                  <a:pt x="475780" y="57150"/>
                </a:lnTo>
                <a:lnTo>
                  <a:pt x="475780" y="47307"/>
                </a:lnTo>
                <a:lnTo>
                  <a:pt x="439064" y="68580"/>
                </a:lnTo>
                <a:lnTo>
                  <a:pt x="439064" y="74015"/>
                </a:lnTo>
                <a:lnTo>
                  <a:pt x="440474" y="82130"/>
                </a:lnTo>
                <a:lnTo>
                  <a:pt x="444411" y="88150"/>
                </a:lnTo>
                <a:lnTo>
                  <a:pt x="450469" y="91884"/>
                </a:lnTo>
                <a:lnTo>
                  <a:pt x="458216" y="93167"/>
                </a:lnTo>
                <a:lnTo>
                  <a:pt x="465632" y="93167"/>
                </a:lnTo>
                <a:lnTo>
                  <a:pt x="471500" y="89877"/>
                </a:lnTo>
                <a:lnTo>
                  <a:pt x="475780" y="85750"/>
                </a:lnTo>
                <a:lnTo>
                  <a:pt x="475780" y="92024"/>
                </a:lnTo>
                <a:lnTo>
                  <a:pt x="487934" y="92024"/>
                </a:lnTo>
                <a:lnTo>
                  <a:pt x="487934" y="85750"/>
                </a:lnTo>
                <a:lnTo>
                  <a:pt x="487934" y="83299"/>
                </a:lnTo>
                <a:lnTo>
                  <a:pt x="487934" y="57150"/>
                </a:lnTo>
                <a:lnTo>
                  <a:pt x="487934" y="37160"/>
                </a:lnTo>
                <a:close/>
              </a:path>
              <a:path w="852805" h="122554">
                <a:moveTo>
                  <a:pt x="534771" y="16306"/>
                </a:moveTo>
                <a:lnTo>
                  <a:pt x="520052" y="16306"/>
                </a:lnTo>
                <a:lnTo>
                  <a:pt x="520052" y="0"/>
                </a:lnTo>
                <a:lnTo>
                  <a:pt x="507898" y="0"/>
                </a:lnTo>
                <a:lnTo>
                  <a:pt x="507898" y="16306"/>
                </a:lnTo>
                <a:lnTo>
                  <a:pt x="494614" y="16306"/>
                </a:lnTo>
                <a:lnTo>
                  <a:pt x="494614" y="26149"/>
                </a:lnTo>
                <a:lnTo>
                  <a:pt x="507898" y="26149"/>
                </a:lnTo>
                <a:lnTo>
                  <a:pt x="507898" y="74155"/>
                </a:lnTo>
                <a:lnTo>
                  <a:pt x="509447" y="81470"/>
                </a:lnTo>
                <a:lnTo>
                  <a:pt x="513803" y="87109"/>
                </a:lnTo>
                <a:lnTo>
                  <a:pt x="520496" y="90741"/>
                </a:lnTo>
                <a:lnTo>
                  <a:pt x="529056" y="92024"/>
                </a:lnTo>
                <a:lnTo>
                  <a:pt x="534771" y="92024"/>
                </a:lnTo>
                <a:lnTo>
                  <a:pt x="534771" y="82156"/>
                </a:lnTo>
                <a:lnTo>
                  <a:pt x="523760" y="82156"/>
                </a:lnTo>
                <a:lnTo>
                  <a:pt x="520052" y="79159"/>
                </a:lnTo>
                <a:lnTo>
                  <a:pt x="520052" y="26149"/>
                </a:lnTo>
                <a:lnTo>
                  <a:pt x="534771" y="26149"/>
                </a:lnTo>
                <a:lnTo>
                  <a:pt x="534771" y="16306"/>
                </a:lnTo>
                <a:close/>
              </a:path>
              <a:path w="852805" h="122554">
                <a:moveTo>
                  <a:pt x="594601" y="37160"/>
                </a:moveTo>
                <a:lnTo>
                  <a:pt x="592772" y="28181"/>
                </a:lnTo>
                <a:lnTo>
                  <a:pt x="590448" y="25019"/>
                </a:lnTo>
                <a:lnTo>
                  <a:pt x="587667" y="21234"/>
                </a:lnTo>
                <a:lnTo>
                  <a:pt x="582460" y="18237"/>
                </a:lnTo>
                <a:lnTo>
                  <a:pt x="582460" y="29298"/>
                </a:lnTo>
                <a:lnTo>
                  <a:pt x="582460" y="48729"/>
                </a:lnTo>
                <a:lnTo>
                  <a:pt x="557453" y="48729"/>
                </a:lnTo>
                <a:lnTo>
                  <a:pt x="557453" y="29298"/>
                </a:lnTo>
                <a:lnTo>
                  <a:pt x="562597" y="25019"/>
                </a:lnTo>
                <a:lnTo>
                  <a:pt x="577176" y="25019"/>
                </a:lnTo>
                <a:lnTo>
                  <a:pt x="582460" y="29298"/>
                </a:lnTo>
                <a:lnTo>
                  <a:pt x="582460" y="18237"/>
                </a:lnTo>
                <a:lnTo>
                  <a:pt x="579894" y="16751"/>
                </a:lnTo>
                <a:lnTo>
                  <a:pt x="570026" y="15163"/>
                </a:lnTo>
                <a:lnTo>
                  <a:pt x="560057" y="16751"/>
                </a:lnTo>
                <a:lnTo>
                  <a:pt x="552183" y="21234"/>
                </a:lnTo>
                <a:lnTo>
                  <a:pt x="547014" y="28181"/>
                </a:lnTo>
                <a:lnTo>
                  <a:pt x="545160" y="37160"/>
                </a:lnTo>
                <a:lnTo>
                  <a:pt x="545160" y="71170"/>
                </a:lnTo>
                <a:lnTo>
                  <a:pt x="547014" y="80137"/>
                </a:lnTo>
                <a:lnTo>
                  <a:pt x="552183" y="87083"/>
                </a:lnTo>
                <a:lnTo>
                  <a:pt x="560057" y="91567"/>
                </a:lnTo>
                <a:lnTo>
                  <a:pt x="570026" y="93167"/>
                </a:lnTo>
                <a:lnTo>
                  <a:pt x="579894" y="91567"/>
                </a:lnTo>
                <a:lnTo>
                  <a:pt x="587667" y="87083"/>
                </a:lnTo>
                <a:lnTo>
                  <a:pt x="590448" y="83299"/>
                </a:lnTo>
                <a:lnTo>
                  <a:pt x="592772" y="80137"/>
                </a:lnTo>
                <a:lnTo>
                  <a:pt x="594601" y="71170"/>
                </a:lnTo>
                <a:lnTo>
                  <a:pt x="594601" y="68440"/>
                </a:lnTo>
                <a:lnTo>
                  <a:pt x="582460" y="68440"/>
                </a:lnTo>
                <a:lnTo>
                  <a:pt x="582460" y="79032"/>
                </a:lnTo>
                <a:lnTo>
                  <a:pt x="577176" y="83299"/>
                </a:lnTo>
                <a:lnTo>
                  <a:pt x="562597" y="83299"/>
                </a:lnTo>
                <a:lnTo>
                  <a:pt x="557453" y="79032"/>
                </a:lnTo>
                <a:lnTo>
                  <a:pt x="557453" y="58737"/>
                </a:lnTo>
                <a:lnTo>
                  <a:pt x="594601" y="58737"/>
                </a:lnTo>
                <a:lnTo>
                  <a:pt x="594601" y="48729"/>
                </a:lnTo>
                <a:lnTo>
                  <a:pt x="594601" y="37160"/>
                </a:lnTo>
                <a:close/>
              </a:path>
              <a:path w="852805" h="122554">
                <a:moveTo>
                  <a:pt x="655561" y="16306"/>
                </a:moveTo>
                <a:lnTo>
                  <a:pt x="643420" y="16306"/>
                </a:lnTo>
                <a:lnTo>
                  <a:pt x="643420" y="22301"/>
                </a:lnTo>
                <a:lnTo>
                  <a:pt x="643420" y="29019"/>
                </a:lnTo>
                <a:lnTo>
                  <a:pt x="643420" y="79311"/>
                </a:lnTo>
                <a:lnTo>
                  <a:pt x="638136" y="83286"/>
                </a:lnTo>
                <a:lnTo>
                  <a:pt x="623849" y="83286"/>
                </a:lnTo>
                <a:lnTo>
                  <a:pt x="618985" y="78574"/>
                </a:lnTo>
                <a:lnTo>
                  <a:pt x="618985" y="29730"/>
                </a:lnTo>
                <a:lnTo>
                  <a:pt x="623849" y="25006"/>
                </a:lnTo>
                <a:lnTo>
                  <a:pt x="638136" y="25006"/>
                </a:lnTo>
                <a:lnTo>
                  <a:pt x="643420" y="29019"/>
                </a:lnTo>
                <a:lnTo>
                  <a:pt x="643420" y="22301"/>
                </a:lnTo>
                <a:lnTo>
                  <a:pt x="639279" y="18288"/>
                </a:lnTo>
                <a:lnTo>
                  <a:pt x="633691" y="15163"/>
                </a:lnTo>
                <a:lnTo>
                  <a:pt x="626706" y="15163"/>
                </a:lnTo>
                <a:lnTo>
                  <a:pt x="618578" y="16624"/>
                </a:lnTo>
                <a:lnTo>
                  <a:pt x="612254" y="20789"/>
                </a:lnTo>
                <a:lnTo>
                  <a:pt x="608152" y="27266"/>
                </a:lnTo>
                <a:lnTo>
                  <a:pt x="606691" y="35725"/>
                </a:lnTo>
                <a:lnTo>
                  <a:pt x="606742" y="72872"/>
                </a:lnTo>
                <a:lnTo>
                  <a:pt x="608152" y="81051"/>
                </a:lnTo>
                <a:lnTo>
                  <a:pt x="612254" y="87541"/>
                </a:lnTo>
                <a:lnTo>
                  <a:pt x="618578" y="91694"/>
                </a:lnTo>
                <a:lnTo>
                  <a:pt x="626706" y="93167"/>
                </a:lnTo>
                <a:lnTo>
                  <a:pt x="633691" y="93167"/>
                </a:lnTo>
                <a:lnTo>
                  <a:pt x="639279" y="90017"/>
                </a:lnTo>
                <a:lnTo>
                  <a:pt x="643420" y="86169"/>
                </a:lnTo>
                <a:lnTo>
                  <a:pt x="643420" y="107302"/>
                </a:lnTo>
                <a:lnTo>
                  <a:pt x="638416" y="112166"/>
                </a:lnTo>
                <a:lnTo>
                  <a:pt x="624128" y="112166"/>
                </a:lnTo>
                <a:lnTo>
                  <a:pt x="618985" y="107734"/>
                </a:lnTo>
                <a:lnTo>
                  <a:pt x="618985" y="100152"/>
                </a:lnTo>
                <a:lnTo>
                  <a:pt x="606691" y="100152"/>
                </a:lnTo>
                <a:lnTo>
                  <a:pt x="606691" y="101587"/>
                </a:lnTo>
                <a:lnTo>
                  <a:pt x="608647" y="109905"/>
                </a:lnTo>
                <a:lnTo>
                  <a:pt x="613930" y="116357"/>
                </a:lnTo>
                <a:lnTo>
                  <a:pt x="621703" y="120523"/>
                </a:lnTo>
                <a:lnTo>
                  <a:pt x="631126" y="122008"/>
                </a:lnTo>
                <a:lnTo>
                  <a:pt x="640969" y="120332"/>
                </a:lnTo>
                <a:lnTo>
                  <a:pt x="648703" y="115658"/>
                </a:lnTo>
                <a:lnTo>
                  <a:pt x="651167" y="112166"/>
                </a:lnTo>
                <a:lnTo>
                  <a:pt x="653757" y="108521"/>
                </a:lnTo>
                <a:lnTo>
                  <a:pt x="655561" y="99453"/>
                </a:lnTo>
                <a:lnTo>
                  <a:pt x="655561" y="86169"/>
                </a:lnTo>
                <a:lnTo>
                  <a:pt x="655561" y="83286"/>
                </a:lnTo>
                <a:lnTo>
                  <a:pt x="655561" y="25006"/>
                </a:lnTo>
                <a:lnTo>
                  <a:pt x="655561" y="22301"/>
                </a:lnTo>
                <a:lnTo>
                  <a:pt x="655561" y="16306"/>
                </a:lnTo>
                <a:close/>
              </a:path>
              <a:path w="852805" h="122554">
                <a:moveTo>
                  <a:pt x="720255" y="16306"/>
                </a:moveTo>
                <a:lnTo>
                  <a:pt x="708545" y="16306"/>
                </a:lnTo>
                <a:lnTo>
                  <a:pt x="691819" y="73152"/>
                </a:lnTo>
                <a:lnTo>
                  <a:pt x="675817" y="16306"/>
                </a:lnTo>
                <a:lnTo>
                  <a:pt x="664121" y="16306"/>
                </a:lnTo>
                <a:lnTo>
                  <a:pt x="686104" y="92595"/>
                </a:lnTo>
                <a:lnTo>
                  <a:pt x="677964" y="120599"/>
                </a:lnTo>
                <a:lnTo>
                  <a:pt x="689254" y="120599"/>
                </a:lnTo>
                <a:lnTo>
                  <a:pt x="720255" y="16306"/>
                </a:lnTo>
                <a:close/>
              </a:path>
              <a:path w="852805" h="122554">
                <a:moveTo>
                  <a:pt x="733793" y="76149"/>
                </a:moveTo>
                <a:lnTo>
                  <a:pt x="720077" y="76149"/>
                </a:lnTo>
                <a:lnTo>
                  <a:pt x="720077" y="92011"/>
                </a:lnTo>
                <a:lnTo>
                  <a:pt x="733793" y="92011"/>
                </a:lnTo>
                <a:lnTo>
                  <a:pt x="733793" y="76149"/>
                </a:lnTo>
                <a:close/>
              </a:path>
              <a:path w="852805" h="122554">
                <a:moveTo>
                  <a:pt x="794639" y="16306"/>
                </a:moveTo>
                <a:lnTo>
                  <a:pt x="782485" y="16306"/>
                </a:lnTo>
                <a:lnTo>
                  <a:pt x="782485" y="79311"/>
                </a:lnTo>
                <a:lnTo>
                  <a:pt x="777354" y="83286"/>
                </a:lnTo>
                <a:lnTo>
                  <a:pt x="763066" y="83286"/>
                </a:lnTo>
                <a:lnTo>
                  <a:pt x="758063" y="79451"/>
                </a:lnTo>
                <a:lnTo>
                  <a:pt x="758063" y="16306"/>
                </a:lnTo>
                <a:lnTo>
                  <a:pt x="745769" y="16306"/>
                </a:lnTo>
                <a:lnTo>
                  <a:pt x="745769" y="73444"/>
                </a:lnTo>
                <a:lnTo>
                  <a:pt x="747242" y="81775"/>
                </a:lnTo>
                <a:lnTo>
                  <a:pt x="751332" y="87972"/>
                </a:lnTo>
                <a:lnTo>
                  <a:pt x="757529" y="91833"/>
                </a:lnTo>
                <a:lnTo>
                  <a:pt x="765340" y="93167"/>
                </a:lnTo>
                <a:lnTo>
                  <a:pt x="772642" y="93167"/>
                </a:lnTo>
                <a:lnTo>
                  <a:pt x="778357" y="90017"/>
                </a:lnTo>
                <a:lnTo>
                  <a:pt x="782485" y="86017"/>
                </a:lnTo>
                <a:lnTo>
                  <a:pt x="782485" y="92024"/>
                </a:lnTo>
                <a:lnTo>
                  <a:pt x="794639" y="92024"/>
                </a:lnTo>
                <a:lnTo>
                  <a:pt x="794639" y="16306"/>
                </a:lnTo>
                <a:close/>
              </a:path>
              <a:path w="852805" h="122554">
                <a:moveTo>
                  <a:pt x="852601" y="16306"/>
                </a:moveTo>
                <a:lnTo>
                  <a:pt x="807885" y="16306"/>
                </a:lnTo>
                <a:lnTo>
                  <a:pt x="807885" y="26149"/>
                </a:lnTo>
                <a:lnTo>
                  <a:pt x="838314" y="26149"/>
                </a:lnTo>
                <a:lnTo>
                  <a:pt x="807466" y="84162"/>
                </a:lnTo>
                <a:lnTo>
                  <a:pt x="807466" y="92024"/>
                </a:lnTo>
                <a:lnTo>
                  <a:pt x="852462" y="92024"/>
                </a:lnTo>
                <a:lnTo>
                  <a:pt x="852462" y="82156"/>
                </a:lnTo>
                <a:lnTo>
                  <a:pt x="821740" y="82156"/>
                </a:lnTo>
                <a:lnTo>
                  <a:pt x="852601" y="24168"/>
                </a:lnTo>
                <a:lnTo>
                  <a:pt x="852601" y="16306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0159" y="8526093"/>
            <a:ext cx="230973" cy="229447"/>
          </a:xfrm>
          <a:prstGeom prst="rect">
            <a:avLst/>
          </a:prstGeom>
        </p:spPr>
      </p:pic>
      <p:sp>
        <p:nvSpPr>
          <p:cNvPr id="38" name="object 38" descr=""/>
          <p:cNvSpPr txBox="1"/>
          <p:nvPr/>
        </p:nvSpPr>
        <p:spPr>
          <a:xfrm>
            <a:off x="7871945" y="608109"/>
            <a:ext cx="2399030" cy="730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">
              <a:lnSpc>
                <a:spcPts val="2760"/>
              </a:lnSpc>
              <a:spcBef>
                <a:spcPts val="130"/>
              </a:spcBef>
            </a:pPr>
            <a:r>
              <a:rPr dirty="0" sz="2450" spc="135" b="1">
                <a:solidFill>
                  <a:srgbClr val="FFFFFF"/>
                </a:solidFill>
                <a:latin typeface="Tahoma"/>
                <a:cs typeface="Tahoma"/>
              </a:rPr>
              <a:t>ЎЗБЕКИСТОН</a:t>
            </a:r>
            <a:endParaRPr sz="2450">
              <a:latin typeface="Tahoma"/>
              <a:cs typeface="Tahoma"/>
            </a:endParaRPr>
          </a:p>
          <a:p>
            <a:pPr marL="12700">
              <a:lnSpc>
                <a:spcPts val="2760"/>
              </a:lnSpc>
            </a:pPr>
            <a:r>
              <a:rPr dirty="0" sz="2450" spc="50">
                <a:solidFill>
                  <a:srgbClr val="FFFFFF"/>
                </a:solidFill>
                <a:latin typeface="Verdana"/>
                <a:cs typeface="Verdana"/>
              </a:rPr>
              <a:t>СТРАТЕГИRСИ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40"/>
              <a:t>2030</a:t>
            </a:r>
          </a:p>
        </p:txBody>
      </p:sp>
      <p:grpSp>
        <p:nvGrpSpPr>
          <p:cNvPr id="40" name="object 40" descr=""/>
          <p:cNvGrpSpPr/>
          <p:nvPr/>
        </p:nvGrpSpPr>
        <p:grpSpPr>
          <a:xfrm>
            <a:off x="395273" y="424852"/>
            <a:ext cx="9991090" cy="1166495"/>
            <a:chOff x="395273" y="424852"/>
            <a:chExt cx="9991090" cy="1166495"/>
          </a:xfrm>
        </p:grpSpPr>
        <p:sp>
          <p:nvSpPr>
            <p:cNvPr id="41" name="object 41" descr=""/>
            <p:cNvSpPr/>
            <p:nvPr/>
          </p:nvSpPr>
          <p:spPr>
            <a:xfrm>
              <a:off x="10365816" y="714324"/>
              <a:ext cx="20320" cy="551815"/>
            </a:xfrm>
            <a:custGeom>
              <a:avLst/>
              <a:gdLst/>
              <a:ahLst/>
              <a:cxnLst/>
              <a:rect l="l" t="t" r="r" b="b"/>
              <a:pathLst>
                <a:path w="20320" h="551815">
                  <a:moveTo>
                    <a:pt x="20066" y="0"/>
                  </a:moveTo>
                  <a:lnTo>
                    <a:pt x="0" y="0"/>
                  </a:lnTo>
                  <a:lnTo>
                    <a:pt x="0" y="551497"/>
                  </a:lnTo>
                  <a:lnTo>
                    <a:pt x="20066" y="551497"/>
                  </a:lnTo>
                  <a:lnTo>
                    <a:pt x="200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50475" y="424852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411340" y="0"/>
                  </a:moveTo>
                  <a:lnTo>
                    <a:pt x="363369" y="2766"/>
                  </a:lnTo>
                  <a:lnTo>
                    <a:pt x="317023" y="10861"/>
                  </a:lnTo>
                  <a:lnTo>
                    <a:pt x="272611" y="23975"/>
                  </a:lnTo>
                  <a:lnTo>
                    <a:pt x="230442" y="41800"/>
                  </a:lnTo>
                  <a:lnTo>
                    <a:pt x="190825" y="64027"/>
                  </a:lnTo>
                  <a:lnTo>
                    <a:pt x="154067" y="90347"/>
                  </a:lnTo>
                  <a:lnTo>
                    <a:pt x="120478" y="120453"/>
                  </a:lnTo>
                  <a:lnTo>
                    <a:pt x="90366" y="154035"/>
                  </a:lnTo>
                  <a:lnTo>
                    <a:pt x="64040" y="190784"/>
                  </a:lnTo>
                  <a:lnTo>
                    <a:pt x="41808" y="230393"/>
                  </a:lnTo>
                  <a:lnTo>
                    <a:pt x="23980" y="272553"/>
                  </a:lnTo>
                  <a:lnTo>
                    <a:pt x="10863" y="316955"/>
                  </a:lnTo>
                  <a:lnTo>
                    <a:pt x="2767" y="363290"/>
                  </a:lnTo>
                  <a:lnTo>
                    <a:pt x="0" y="411251"/>
                  </a:lnTo>
                  <a:lnTo>
                    <a:pt x="2767" y="459211"/>
                  </a:lnTo>
                  <a:lnTo>
                    <a:pt x="10863" y="505547"/>
                  </a:lnTo>
                  <a:lnTo>
                    <a:pt x="23980" y="549949"/>
                  </a:lnTo>
                  <a:lnTo>
                    <a:pt x="41808" y="592108"/>
                  </a:lnTo>
                  <a:lnTo>
                    <a:pt x="64040" y="631717"/>
                  </a:lnTo>
                  <a:lnTo>
                    <a:pt x="90366" y="668467"/>
                  </a:lnTo>
                  <a:lnTo>
                    <a:pt x="120478" y="702049"/>
                  </a:lnTo>
                  <a:lnTo>
                    <a:pt x="154067" y="732155"/>
                  </a:lnTo>
                  <a:lnTo>
                    <a:pt x="190825" y="758475"/>
                  </a:lnTo>
                  <a:lnTo>
                    <a:pt x="230442" y="780702"/>
                  </a:lnTo>
                  <a:lnTo>
                    <a:pt x="272611" y="798527"/>
                  </a:lnTo>
                  <a:lnTo>
                    <a:pt x="317023" y="811641"/>
                  </a:lnTo>
                  <a:lnTo>
                    <a:pt x="363369" y="819735"/>
                  </a:lnTo>
                  <a:lnTo>
                    <a:pt x="411340" y="822502"/>
                  </a:lnTo>
                  <a:lnTo>
                    <a:pt x="459311" y="819735"/>
                  </a:lnTo>
                  <a:lnTo>
                    <a:pt x="505657" y="811641"/>
                  </a:lnTo>
                  <a:lnTo>
                    <a:pt x="550068" y="798527"/>
                  </a:lnTo>
                  <a:lnTo>
                    <a:pt x="592237" y="780702"/>
                  </a:lnTo>
                  <a:lnTo>
                    <a:pt x="631855" y="758475"/>
                  </a:lnTo>
                  <a:lnTo>
                    <a:pt x="668612" y="732155"/>
                  </a:lnTo>
                  <a:lnTo>
                    <a:pt x="702202" y="702049"/>
                  </a:lnTo>
                  <a:lnTo>
                    <a:pt x="732313" y="668467"/>
                  </a:lnTo>
                  <a:lnTo>
                    <a:pt x="758640" y="631717"/>
                  </a:lnTo>
                  <a:lnTo>
                    <a:pt x="780871" y="592108"/>
                  </a:lnTo>
                  <a:lnTo>
                    <a:pt x="798700" y="549949"/>
                  </a:lnTo>
                  <a:lnTo>
                    <a:pt x="811816" y="505547"/>
                  </a:lnTo>
                  <a:lnTo>
                    <a:pt x="819913" y="459211"/>
                  </a:lnTo>
                  <a:lnTo>
                    <a:pt x="822680" y="411251"/>
                  </a:lnTo>
                  <a:lnTo>
                    <a:pt x="819913" y="363290"/>
                  </a:lnTo>
                  <a:lnTo>
                    <a:pt x="811816" y="316955"/>
                  </a:lnTo>
                  <a:lnTo>
                    <a:pt x="798700" y="272553"/>
                  </a:lnTo>
                  <a:lnTo>
                    <a:pt x="780871" y="230393"/>
                  </a:lnTo>
                  <a:lnTo>
                    <a:pt x="758640" y="190784"/>
                  </a:lnTo>
                  <a:lnTo>
                    <a:pt x="732313" y="154035"/>
                  </a:lnTo>
                  <a:lnTo>
                    <a:pt x="702202" y="120453"/>
                  </a:lnTo>
                  <a:lnTo>
                    <a:pt x="668612" y="90347"/>
                  </a:lnTo>
                  <a:lnTo>
                    <a:pt x="631855" y="64027"/>
                  </a:lnTo>
                  <a:lnTo>
                    <a:pt x="592237" y="41800"/>
                  </a:lnTo>
                  <a:lnTo>
                    <a:pt x="550068" y="23975"/>
                  </a:lnTo>
                  <a:lnTo>
                    <a:pt x="505657" y="10861"/>
                  </a:lnTo>
                  <a:lnTo>
                    <a:pt x="459311" y="2766"/>
                  </a:lnTo>
                  <a:lnTo>
                    <a:pt x="41134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52844" y="42722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80">
                  <a:moveTo>
                    <a:pt x="408736" y="0"/>
                  </a:moveTo>
                  <a:lnTo>
                    <a:pt x="361071" y="2749"/>
                  </a:lnTo>
                  <a:lnTo>
                    <a:pt x="315020" y="10792"/>
                  </a:lnTo>
                  <a:lnTo>
                    <a:pt x="270890" y="23823"/>
                  </a:lnTo>
                  <a:lnTo>
                    <a:pt x="228988" y="41534"/>
                  </a:lnTo>
                  <a:lnTo>
                    <a:pt x="189621" y="63620"/>
                  </a:lnTo>
                  <a:lnTo>
                    <a:pt x="153096" y="89773"/>
                  </a:lnTo>
                  <a:lnTo>
                    <a:pt x="119719" y="119687"/>
                  </a:lnTo>
                  <a:lnTo>
                    <a:pt x="89797" y="153056"/>
                  </a:lnTo>
                  <a:lnTo>
                    <a:pt x="63637" y="189572"/>
                  </a:lnTo>
                  <a:lnTo>
                    <a:pt x="41546" y="228929"/>
                  </a:lnTo>
                  <a:lnTo>
                    <a:pt x="23829" y="270820"/>
                  </a:lnTo>
                  <a:lnTo>
                    <a:pt x="10795" y="314940"/>
                  </a:lnTo>
                  <a:lnTo>
                    <a:pt x="2750" y="360980"/>
                  </a:lnTo>
                  <a:lnTo>
                    <a:pt x="0" y="408635"/>
                  </a:lnTo>
                  <a:lnTo>
                    <a:pt x="2750" y="456289"/>
                  </a:lnTo>
                  <a:lnTo>
                    <a:pt x="10795" y="502330"/>
                  </a:lnTo>
                  <a:lnTo>
                    <a:pt x="23829" y="546449"/>
                  </a:lnTo>
                  <a:lnTo>
                    <a:pt x="41546" y="588340"/>
                  </a:lnTo>
                  <a:lnTo>
                    <a:pt x="63637" y="627697"/>
                  </a:lnTo>
                  <a:lnTo>
                    <a:pt x="89797" y="664213"/>
                  </a:lnTo>
                  <a:lnTo>
                    <a:pt x="119719" y="697582"/>
                  </a:lnTo>
                  <a:lnTo>
                    <a:pt x="153096" y="727496"/>
                  </a:lnTo>
                  <a:lnTo>
                    <a:pt x="189621" y="753649"/>
                  </a:lnTo>
                  <a:lnTo>
                    <a:pt x="228988" y="775735"/>
                  </a:lnTo>
                  <a:lnTo>
                    <a:pt x="270890" y="793447"/>
                  </a:lnTo>
                  <a:lnTo>
                    <a:pt x="315020" y="806477"/>
                  </a:lnTo>
                  <a:lnTo>
                    <a:pt x="361071" y="814521"/>
                  </a:lnTo>
                  <a:lnTo>
                    <a:pt x="408736" y="817270"/>
                  </a:lnTo>
                  <a:lnTo>
                    <a:pt x="456402" y="814521"/>
                  </a:lnTo>
                  <a:lnTo>
                    <a:pt x="502452" y="806477"/>
                  </a:lnTo>
                  <a:lnTo>
                    <a:pt x="546581" y="793447"/>
                  </a:lnTo>
                  <a:lnTo>
                    <a:pt x="588482" y="775735"/>
                  </a:lnTo>
                  <a:lnTo>
                    <a:pt x="627847" y="753649"/>
                  </a:lnTo>
                  <a:lnTo>
                    <a:pt x="664371" y="727496"/>
                  </a:lnTo>
                  <a:lnTo>
                    <a:pt x="697747" y="697582"/>
                  </a:lnTo>
                  <a:lnTo>
                    <a:pt x="727668" y="664213"/>
                  </a:lnTo>
                  <a:lnTo>
                    <a:pt x="753826" y="627697"/>
                  </a:lnTo>
                  <a:lnTo>
                    <a:pt x="775917" y="588340"/>
                  </a:lnTo>
                  <a:lnTo>
                    <a:pt x="793632" y="546449"/>
                  </a:lnTo>
                  <a:lnTo>
                    <a:pt x="806666" y="502330"/>
                  </a:lnTo>
                  <a:lnTo>
                    <a:pt x="814711" y="456289"/>
                  </a:lnTo>
                  <a:lnTo>
                    <a:pt x="817460" y="408635"/>
                  </a:lnTo>
                  <a:lnTo>
                    <a:pt x="814711" y="360980"/>
                  </a:lnTo>
                  <a:lnTo>
                    <a:pt x="806666" y="314940"/>
                  </a:lnTo>
                  <a:lnTo>
                    <a:pt x="793632" y="270820"/>
                  </a:lnTo>
                  <a:lnTo>
                    <a:pt x="775917" y="228929"/>
                  </a:lnTo>
                  <a:lnTo>
                    <a:pt x="753826" y="189572"/>
                  </a:lnTo>
                  <a:lnTo>
                    <a:pt x="727668" y="153056"/>
                  </a:lnTo>
                  <a:lnTo>
                    <a:pt x="697747" y="119687"/>
                  </a:lnTo>
                  <a:lnTo>
                    <a:pt x="664371" y="89773"/>
                  </a:lnTo>
                  <a:lnTo>
                    <a:pt x="627847" y="63620"/>
                  </a:lnTo>
                  <a:lnTo>
                    <a:pt x="588482" y="41534"/>
                  </a:lnTo>
                  <a:lnTo>
                    <a:pt x="546581" y="23823"/>
                  </a:lnTo>
                  <a:lnTo>
                    <a:pt x="502452" y="10792"/>
                  </a:lnTo>
                  <a:lnTo>
                    <a:pt x="456402" y="2749"/>
                  </a:lnTo>
                  <a:lnTo>
                    <a:pt x="408736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7318" y="458317"/>
              <a:ext cx="481596" cy="59422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1283408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393" y="3530"/>
                  </a:lnTo>
                  <a:lnTo>
                    <a:pt x="2159" y="7112"/>
                  </a:lnTo>
                  <a:lnTo>
                    <a:pt x="5549" y="17513"/>
                  </a:lnTo>
                  <a:lnTo>
                    <a:pt x="7416" y="24841"/>
                  </a:lnTo>
                  <a:lnTo>
                    <a:pt x="9931" y="31750"/>
                  </a:lnTo>
                  <a:lnTo>
                    <a:pt x="16135" y="50964"/>
                  </a:lnTo>
                  <a:lnTo>
                    <a:pt x="47523" y="131597"/>
                  </a:lnTo>
                  <a:lnTo>
                    <a:pt x="70076" y="180496"/>
                  </a:lnTo>
                  <a:lnTo>
                    <a:pt x="92380" y="224486"/>
                  </a:lnTo>
                  <a:lnTo>
                    <a:pt x="99758" y="237261"/>
                  </a:lnTo>
                  <a:lnTo>
                    <a:pt x="101168" y="241211"/>
                  </a:lnTo>
                  <a:lnTo>
                    <a:pt x="120053" y="273634"/>
                  </a:lnTo>
                  <a:lnTo>
                    <a:pt x="147231" y="316661"/>
                  </a:lnTo>
                  <a:lnTo>
                    <a:pt x="165087" y="341668"/>
                  </a:lnTo>
                  <a:lnTo>
                    <a:pt x="167068" y="343789"/>
                  </a:lnTo>
                  <a:lnTo>
                    <a:pt x="168478" y="346176"/>
                  </a:lnTo>
                  <a:lnTo>
                    <a:pt x="174180" y="346646"/>
                  </a:lnTo>
                  <a:lnTo>
                    <a:pt x="180886" y="348068"/>
                  </a:lnTo>
                  <a:lnTo>
                    <a:pt x="184835" y="347865"/>
                  </a:lnTo>
                  <a:lnTo>
                    <a:pt x="188506" y="348665"/>
                  </a:lnTo>
                  <a:lnTo>
                    <a:pt x="194183" y="349186"/>
                  </a:lnTo>
                  <a:lnTo>
                    <a:pt x="209969" y="351497"/>
                  </a:lnTo>
                  <a:lnTo>
                    <a:pt x="220256" y="352742"/>
                  </a:lnTo>
                  <a:lnTo>
                    <a:pt x="228448" y="354252"/>
                  </a:lnTo>
                  <a:lnTo>
                    <a:pt x="245110" y="356510"/>
                  </a:lnTo>
                  <a:lnTo>
                    <a:pt x="253225" y="358063"/>
                  </a:lnTo>
                  <a:lnTo>
                    <a:pt x="259613" y="358940"/>
                  </a:lnTo>
                  <a:lnTo>
                    <a:pt x="265963" y="360502"/>
                  </a:lnTo>
                  <a:lnTo>
                    <a:pt x="272999" y="361251"/>
                  </a:lnTo>
                  <a:lnTo>
                    <a:pt x="282016" y="363601"/>
                  </a:lnTo>
                  <a:lnTo>
                    <a:pt x="286702" y="363626"/>
                  </a:lnTo>
                  <a:lnTo>
                    <a:pt x="289052" y="364972"/>
                  </a:lnTo>
                  <a:lnTo>
                    <a:pt x="289585" y="364972"/>
                  </a:lnTo>
                  <a:lnTo>
                    <a:pt x="289585" y="364807"/>
                  </a:lnTo>
                  <a:lnTo>
                    <a:pt x="287020" y="363804"/>
                  </a:lnTo>
                  <a:lnTo>
                    <a:pt x="284810" y="361073"/>
                  </a:lnTo>
                  <a:lnTo>
                    <a:pt x="277482" y="355638"/>
                  </a:lnTo>
                  <a:lnTo>
                    <a:pt x="272707" y="351409"/>
                  </a:lnTo>
                  <a:lnTo>
                    <a:pt x="267589" y="347599"/>
                  </a:lnTo>
                  <a:lnTo>
                    <a:pt x="259333" y="340984"/>
                  </a:lnTo>
                  <a:lnTo>
                    <a:pt x="243480" y="327123"/>
                  </a:lnTo>
                  <a:lnTo>
                    <a:pt x="231787" y="317754"/>
                  </a:lnTo>
                  <a:lnTo>
                    <a:pt x="228942" y="314159"/>
                  </a:lnTo>
                  <a:lnTo>
                    <a:pt x="225386" y="311416"/>
                  </a:lnTo>
                  <a:lnTo>
                    <a:pt x="221132" y="307162"/>
                  </a:lnTo>
                  <a:lnTo>
                    <a:pt x="215544" y="302374"/>
                  </a:lnTo>
                  <a:lnTo>
                    <a:pt x="209080" y="295630"/>
                  </a:lnTo>
                  <a:lnTo>
                    <a:pt x="204152" y="291858"/>
                  </a:lnTo>
                  <a:lnTo>
                    <a:pt x="199961" y="286880"/>
                  </a:lnTo>
                  <a:lnTo>
                    <a:pt x="191236" y="278142"/>
                  </a:lnTo>
                  <a:lnTo>
                    <a:pt x="186258" y="273951"/>
                  </a:lnTo>
                  <a:lnTo>
                    <a:pt x="179844" y="265607"/>
                  </a:lnTo>
                  <a:lnTo>
                    <a:pt x="175895" y="263055"/>
                  </a:lnTo>
                  <a:lnTo>
                    <a:pt x="168239" y="253700"/>
                  </a:lnTo>
                  <a:lnTo>
                    <a:pt x="157530" y="242370"/>
                  </a:lnTo>
                  <a:lnTo>
                    <a:pt x="152501" y="236410"/>
                  </a:lnTo>
                  <a:lnTo>
                    <a:pt x="148590" y="231292"/>
                  </a:lnTo>
                  <a:lnTo>
                    <a:pt x="143471" y="226974"/>
                  </a:lnTo>
                  <a:lnTo>
                    <a:pt x="131520" y="211721"/>
                  </a:lnTo>
                  <a:lnTo>
                    <a:pt x="115044" y="191679"/>
                  </a:lnTo>
                  <a:lnTo>
                    <a:pt x="107111" y="181432"/>
                  </a:lnTo>
                  <a:lnTo>
                    <a:pt x="74371" y="135915"/>
                  </a:lnTo>
                  <a:lnTo>
                    <a:pt x="45046" y="88849"/>
                  </a:lnTo>
                  <a:lnTo>
                    <a:pt x="30010" y="62382"/>
                  </a:lnTo>
                  <a:lnTo>
                    <a:pt x="29044" y="59270"/>
                  </a:lnTo>
                  <a:lnTo>
                    <a:pt x="23583" y="50114"/>
                  </a:lnTo>
                  <a:lnTo>
                    <a:pt x="20281" y="43599"/>
                  </a:lnTo>
                  <a:lnTo>
                    <a:pt x="17386" y="36880"/>
                  </a:lnTo>
                  <a:lnTo>
                    <a:pt x="12242" y="26962"/>
                  </a:lnTo>
                  <a:lnTo>
                    <a:pt x="6692" y="14986"/>
                  </a:lnTo>
                  <a:lnTo>
                    <a:pt x="2895" y="6350"/>
                  </a:lnTo>
                  <a:lnTo>
                    <a:pt x="1739" y="2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283408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39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42" y="26962"/>
                  </a:lnTo>
                  <a:lnTo>
                    <a:pt x="17386" y="36880"/>
                  </a:lnTo>
                  <a:lnTo>
                    <a:pt x="20281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50" y="65265"/>
                  </a:lnTo>
                  <a:lnTo>
                    <a:pt x="35117" y="71118"/>
                  </a:lnTo>
                  <a:lnTo>
                    <a:pt x="38369" y="77057"/>
                  </a:lnTo>
                  <a:lnTo>
                    <a:pt x="41636" y="82996"/>
                  </a:lnTo>
                  <a:lnTo>
                    <a:pt x="64293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0" y="211721"/>
                  </a:lnTo>
                  <a:lnTo>
                    <a:pt x="139560" y="221869"/>
                  </a:lnTo>
                  <a:lnTo>
                    <a:pt x="143471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95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36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52" y="291858"/>
                  </a:lnTo>
                  <a:lnTo>
                    <a:pt x="209080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91" y="299720"/>
                  </a:lnTo>
                  <a:lnTo>
                    <a:pt x="215544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707" y="351409"/>
                  </a:lnTo>
                  <a:lnTo>
                    <a:pt x="277482" y="355638"/>
                  </a:lnTo>
                  <a:lnTo>
                    <a:pt x="282676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16" y="363601"/>
                  </a:lnTo>
                  <a:lnTo>
                    <a:pt x="279133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3" y="355374"/>
                  </a:lnTo>
                  <a:lnTo>
                    <a:pt x="228448" y="354252"/>
                  </a:lnTo>
                  <a:lnTo>
                    <a:pt x="220256" y="352742"/>
                  </a:lnTo>
                  <a:lnTo>
                    <a:pt x="209969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35" y="347865"/>
                  </a:lnTo>
                  <a:lnTo>
                    <a:pt x="180886" y="348068"/>
                  </a:lnTo>
                  <a:lnTo>
                    <a:pt x="176987" y="347243"/>
                  </a:lnTo>
                  <a:lnTo>
                    <a:pt x="174180" y="346646"/>
                  </a:lnTo>
                  <a:lnTo>
                    <a:pt x="171323" y="346303"/>
                  </a:lnTo>
                  <a:lnTo>
                    <a:pt x="168478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31" y="316661"/>
                  </a:lnTo>
                  <a:lnTo>
                    <a:pt x="144818" y="312521"/>
                  </a:lnTo>
                  <a:lnTo>
                    <a:pt x="142227" y="308406"/>
                  </a:lnTo>
                  <a:lnTo>
                    <a:pt x="136715" y="299767"/>
                  </a:lnTo>
                  <a:lnTo>
                    <a:pt x="131111" y="291101"/>
                  </a:lnTo>
                  <a:lnTo>
                    <a:pt x="125521" y="282394"/>
                  </a:lnTo>
                  <a:lnTo>
                    <a:pt x="120053" y="273634"/>
                  </a:lnTo>
                  <a:lnTo>
                    <a:pt x="115813" y="266471"/>
                  </a:lnTo>
                  <a:lnTo>
                    <a:pt x="111693" y="259256"/>
                  </a:lnTo>
                  <a:lnTo>
                    <a:pt x="107587" y="252047"/>
                  </a:lnTo>
                  <a:lnTo>
                    <a:pt x="103390" y="244906"/>
                  </a:lnTo>
                  <a:lnTo>
                    <a:pt x="101168" y="241211"/>
                  </a:lnTo>
                  <a:lnTo>
                    <a:pt x="99758" y="237261"/>
                  </a:lnTo>
                  <a:lnTo>
                    <a:pt x="97548" y="233565"/>
                  </a:lnTo>
                  <a:lnTo>
                    <a:pt x="92380" y="224486"/>
                  </a:lnTo>
                  <a:lnTo>
                    <a:pt x="87542" y="215212"/>
                  </a:lnTo>
                  <a:lnTo>
                    <a:pt x="82830" y="205803"/>
                  </a:lnTo>
                  <a:lnTo>
                    <a:pt x="78041" y="196316"/>
                  </a:lnTo>
                  <a:lnTo>
                    <a:pt x="54831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20" y="86411"/>
                  </a:lnTo>
                  <a:lnTo>
                    <a:pt x="25811" y="76704"/>
                  </a:lnTo>
                  <a:lnTo>
                    <a:pt x="22199" y="66955"/>
                  </a:lnTo>
                  <a:lnTo>
                    <a:pt x="18453" y="57289"/>
                  </a:lnTo>
                  <a:lnTo>
                    <a:pt x="16135" y="50964"/>
                  </a:lnTo>
                  <a:lnTo>
                    <a:pt x="14097" y="44581"/>
                  </a:lnTo>
                  <a:lnTo>
                    <a:pt x="12105" y="38167"/>
                  </a:lnTo>
                  <a:lnTo>
                    <a:pt x="9931" y="31750"/>
                  </a:lnTo>
                  <a:lnTo>
                    <a:pt x="7416" y="24841"/>
                  </a:lnTo>
                  <a:lnTo>
                    <a:pt x="5549" y="17513"/>
                  </a:lnTo>
                  <a:lnTo>
                    <a:pt x="3200" y="10299"/>
                  </a:lnTo>
                  <a:lnTo>
                    <a:pt x="2159" y="7112"/>
                  </a:lnTo>
                  <a:lnTo>
                    <a:pt x="393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283408" y="687075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39" y="2171"/>
                  </a:lnTo>
                  <a:lnTo>
                    <a:pt x="2895" y="6350"/>
                  </a:lnTo>
                  <a:lnTo>
                    <a:pt x="4076" y="9042"/>
                  </a:lnTo>
                  <a:lnTo>
                    <a:pt x="6692" y="14986"/>
                  </a:lnTo>
                  <a:lnTo>
                    <a:pt x="9563" y="20878"/>
                  </a:lnTo>
                  <a:lnTo>
                    <a:pt x="12242" y="26962"/>
                  </a:lnTo>
                  <a:lnTo>
                    <a:pt x="17386" y="36880"/>
                  </a:lnTo>
                  <a:lnTo>
                    <a:pt x="20281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70"/>
                  </a:lnTo>
                  <a:lnTo>
                    <a:pt x="30010" y="62382"/>
                  </a:lnTo>
                  <a:lnTo>
                    <a:pt x="31750" y="65265"/>
                  </a:lnTo>
                  <a:lnTo>
                    <a:pt x="35117" y="71118"/>
                  </a:lnTo>
                  <a:lnTo>
                    <a:pt x="38369" y="77057"/>
                  </a:lnTo>
                  <a:lnTo>
                    <a:pt x="41636" y="82996"/>
                  </a:lnTo>
                  <a:lnTo>
                    <a:pt x="64293" y="119897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0" y="211721"/>
                  </a:lnTo>
                  <a:lnTo>
                    <a:pt x="139560" y="221869"/>
                  </a:lnTo>
                  <a:lnTo>
                    <a:pt x="143471" y="226974"/>
                  </a:lnTo>
                  <a:lnTo>
                    <a:pt x="148590" y="231292"/>
                  </a:lnTo>
                  <a:lnTo>
                    <a:pt x="152501" y="236410"/>
                  </a:lnTo>
                  <a:lnTo>
                    <a:pt x="157530" y="242370"/>
                  </a:lnTo>
                  <a:lnTo>
                    <a:pt x="162887" y="248038"/>
                  </a:lnTo>
                  <a:lnTo>
                    <a:pt x="168239" y="253700"/>
                  </a:lnTo>
                  <a:lnTo>
                    <a:pt x="173253" y="259638"/>
                  </a:lnTo>
                  <a:lnTo>
                    <a:pt x="175895" y="263055"/>
                  </a:lnTo>
                  <a:lnTo>
                    <a:pt x="179844" y="265607"/>
                  </a:lnTo>
                  <a:lnTo>
                    <a:pt x="182473" y="269036"/>
                  </a:lnTo>
                  <a:lnTo>
                    <a:pt x="186258" y="273951"/>
                  </a:lnTo>
                  <a:lnTo>
                    <a:pt x="191236" y="278142"/>
                  </a:lnTo>
                  <a:lnTo>
                    <a:pt x="195592" y="282511"/>
                  </a:lnTo>
                  <a:lnTo>
                    <a:pt x="199961" y="286880"/>
                  </a:lnTo>
                  <a:lnTo>
                    <a:pt x="204152" y="291858"/>
                  </a:lnTo>
                  <a:lnTo>
                    <a:pt x="209080" y="295630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91" y="299720"/>
                  </a:lnTo>
                  <a:lnTo>
                    <a:pt x="215544" y="302374"/>
                  </a:lnTo>
                  <a:lnTo>
                    <a:pt x="218262" y="304863"/>
                  </a:lnTo>
                  <a:lnTo>
                    <a:pt x="221132" y="307162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54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707" y="351409"/>
                  </a:lnTo>
                  <a:lnTo>
                    <a:pt x="277482" y="355638"/>
                  </a:lnTo>
                  <a:lnTo>
                    <a:pt x="282676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26"/>
                  </a:lnTo>
                  <a:lnTo>
                    <a:pt x="282016" y="363601"/>
                  </a:lnTo>
                  <a:lnTo>
                    <a:pt x="279133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40"/>
                  </a:lnTo>
                  <a:lnTo>
                    <a:pt x="253225" y="358063"/>
                  </a:lnTo>
                  <a:lnTo>
                    <a:pt x="245110" y="356510"/>
                  </a:lnTo>
                  <a:lnTo>
                    <a:pt x="236793" y="355374"/>
                  </a:lnTo>
                  <a:lnTo>
                    <a:pt x="228448" y="354252"/>
                  </a:lnTo>
                  <a:lnTo>
                    <a:pt x="220256" y="352742"/>
                  </a:lnTo>
                  <a:lnTo>
                    <a:pt x="209969" y="351497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35" y="347865"/>
                  </a:lnTo>
                  <a:lnTo>
                    <a:pt x="180886" y="348068"/>
                  </a:lnTo>
                  <a:lnTo>
                    <a:pt x="176987" y="347243"/>
                  </a:lnTo>
                  <a:lnTo>
                    <a:pt x="174180" y="346646"/>
                  </a:lnTo>
                  <a:lnTo>
                    <a:pt x="171323" y="346303"/>
                  </a:lnTo>
                  <a:lnTo>
                    <a:pt x="168478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499" y="339432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31" y="316661"/>
                  </a:lnTo>
                  <a:lnTo>
                    <a:pt x="144818" y="312521"/>
                  </a:lnTo>
                  <a:lnTo>
                    <a:pt x="142227" y="308406"/>
                  </a:lnTo>
                  <a:lnTo>
                    <a:pt x="136715" y="299767"/>
                  </a:lnTo>
                  <a:lnTo>
                    <a:pt x="131111" y="291101"/>
                  </a:lnTo>
                  <a:lnTo>
                    <a:pt x="125521" y="282394"/>
                  </a:lnTo>
                  <a:lnTo>
                    <a:pt x="120053" y="273634"/>
                  </a:lnTo>
                  <a:lnTo>
                    <a:pt x="115813" y="266471"/>
                  </a:lnTo>
                  <a:lnTo>
                    <a:pt x="111693" y="259256"/>
                  </a:lnTo>
                  <a:lnTo>
                    <a:pt x="107587" y="252047"/>
                  </a:lnTo>
                  <a:lnTo>
                    <a:pt x="103390" y="244906"/>
                  </a:lnTo>
                  <a:lnTo>
                    <a:pt x="101168" y="241211"/>
                  </a:lnTo>
                  <a:lnTo>
                    <a:pt x="99758" y="237261"/>
                  </a:lnTo>
                  <a:lnTo>
                    <a:pt x="97548" y="233565"/>
                  </a:lnTo>
                  <a:lnTo>
                    <a:pt x="92380" y="224486"/>
                  </a:lnTo>
                  <a:lnTo>
                    <a:pt x="87542" y="215212"/>
                  </a:lnTo>
                  <a:lnTo>
                    <a:pt x="82830" y="205803"/>
                  </a:lnTo>
                  <a:lnTo>
                    <a:pt x="78041" y="196316"/>
                  </a:lnTo>
                  <a:lnTo>
                    <a:pt x="54831" y="148060"/>
                  </a:lnTo>
                  <a:lnTo>
                    <a:pt x="36764" y="104954"/>
                  </a:lnTo>
                  <a:lnTo>
                    <a:pt x="33159" y="95948"/>
                  </a:lnTo>
                  <a:lnTo>
                    <a:pt x="29420" y="86411"/>
                  </a:lnTo>
                  <a:lnTo>
                    <a:pt x="25811" y="76704"/>
                  </a:lnTo>
                  <a:lnTo>
                    <a:pt x="22199" y="66955"/>
                  </a:lnTo>
                  <a:lnTo>
                    <a:pt x="18453" y="57289"/>
                  </a:lnTo>
                  <a:lnTo>
                    <a:pt x="16135" y="50964"/>
                  </a:lnTo>
                  <a:lnTo>
                    <a:pt x="14097" y="44581"/>
                  </a:lnTo>
                  <a:lnTo>
                    <a:pt x="12105" y="38167"/>
                  </a:lnTo>
                  <a:lnTo>
                    <a:pt x="9931" y="31750"/>
                  </a:lnTo>
                  <a:lnTo>
                    <a:pt x="7416" y="24841"/>
                  </a:lnTo>
                  <a:lnTo>
                    <a:pt x="5549" y="17513"/>
                  </a:lnTo>
                  <a:lnTo>
                    <a:pt x="3200" y="10299"/>
                  </a:lnTo>
                  <a:lnTo>
                    <a:pt x="2159" y="7112"/>
                  </a:lnTo>
                  <a:lnTo>
                    <a:pt x="393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5273" y="1326141"/>
              <a:ext cx="1752587" cy="109766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001153" y="1503235"/>
              <a:ext cx="537210" cy="88265"/>
            </a:xfrm>
            <a:custGeom>
              <a:avLst/>
              <a:gdLst/>
              <a:ahLst/>
              <a:cxnLst/>
              <a:rect l="l" t="t" r="r" b="b"/>
              <a:pathLst>
                <a:path w="537210" h="88265">
                  <a:moveTo>
                    <a:pt x="536968" y="355"/>
                  </a:moveTo>
                  <a:lnTo>
                    <a:pt x="518401" y="355"/>
                  </a:lnTo>
                  <a:lnTo>
                    <a:pt x="518401" y="87909"/>
                  </a:lnTo>
                  <a:lnTo>
                    <a:pt x="536968" y="87909"/>
                  </a:lnTo>
                  <a:lnTo>
                    <a:pt x="536968" y="355"/>
                  </a:lnTo>
                  <a:close/>
                </a:path>
                <a:path w="537210" h="88265">
                  <a:moveTo>
                    <a:pt x="503313" y="355"/>
                  </a:moveTo>
                  <a:lnTo>
                    <a:pt x="440423" y="355"/>
                  </a:lnTo>
                  <a:lnTo>
                    <a:pt x="440423" y="15684"/>
                  </a:lnTo>
                  <a:lnTo>
                    <a:pt x="481279" y="15684"/>
                  </a:lnTo>
                  <a:lnTo>
                    <a:pt x="439293" y="75869"/>
                  </a:lnTo>
                  <a:lnTo>
                    <a:pt x="439293" y="87909"/>
                  </a:lnTo>
                  <a:lnTo>
                    <a:pt x="504456" y="87909"/>
                  </a:lnTo>
                  <a:lnTo>
                    <a:pt x="504456" y="72580"/>
                  </a:lnTo>
                  <a:lnTo>
                    <a:pt x="461391" y="72580"/>
                  </a:lnTo>
                  <a:lnTo>
                    <a:pt x="503313" y="12331"/>
                  </a:lnTo>
                  <a:lnTo>
                    <a:pt x="503313" y="355"/>
                  </a:lnTo>
                  <a:close/>
                </a:path>
                <a:path w="537210" h="88265">
                  <a:moveTo>
                    <a:pt x="299847" y="355"/>
                  </a:moveTo>
                  <a:lnTo>
                    <a:pt x="281279" y="355"/>
                  </a:lnTo>
                  <a:lnTo>
                    <a:pt x="281279" y="87909"/>
                  </a:lnTo>
                  <a:lnTo>
                    <a:pt x="299847" y="87909"/>
                  </a:lnTo>
                  <a:lnTo>
                    <a:pt x="299847" y="56642"/>
                  </a:lnTo>
                  <a:lnTo>
                    <a:pt x="307695" y="51015"/>
                  </a:lnTo>
                  <a:lnTo>
                    <a:pt x="328455" y="51015"/>
                  </a:lnTo>
                  <a:lnTo>
                    <a:pt x="321774" y="40424"/>
                  </a:lnTo>
                  <a:lnTo>
                    <a:pt x="299847" y="40424"/>
                  </a:lnTo>
                  <a:lnTo>
                    <a:pt x="299847" y="355"/>
                  </a:lnTo>
                  <a:close/>
                </a:path>
                <a:path w="537210" h="88265">
                  <a:moveTo>
                    <a:pt x="328455" y="51015"/>
                  </a:moveTo>
                  <a:lnTo>
                    <a:pt x="307695" y="51015"/>
                  </a:lnTo>
                  <a:lnTo>
                    <a:pt x="330631" y="87909"/>
                  </a:lnTo>
                  <a:lnTo>
                    <a:pt x="351726" y="87909"/>
                  </a:lnTo>
                  <a:lnTo>
                    <a:pt x="328455" y="51015"/>
                  </a:lnTo>
                  <a:close/>
                </a:path>
                <a:path w="537210" h="88265">
                  <a:moveTo>
                    <a:pt x="405320" y="0"/>
                  </a:moveTo>
                  <a:lnTo>
                    <a:pt x="382625" y="0"/>
                  </a:lnTo>
                  <a:lnTo>
                    <a:pt x="351726" y="87909"/>
                  </a:lnTo>
                  <a:lnTo>
                    <a:pt x="371728" y="87909"/>
                  </a:lnTo>
                  <a:lnTo>
                    <a:pt x="378078" y="67068"/>
                  </a:lnTo>
                  <a:lnTo>
                    <a:pt x="429000" y="67068"/>
                  </a:lnTo>
                  <a:lnTo>
                    <a:pt x="423503" y="51498"/>
                  </a:lnTo>
                  <a:lnTo>
                    <a:pt x="382752" y="51498"/>
                  </a:lnTo>
                  <a:lnTo>
                    <a:pt x="386960" y="37792"/>
                  </a:lnTo>
                  <a:lnTo>
                    <a:pt x="390248" y="26904"/>
                  </a:lnTo>
                  <a:lnTo>
                    <a:pt x="392618" y="18837"/>
                  </a:lnTo>
                  <a:lnTo>
                    <a:pt x="394068" y="13589"/>
                  </a:lnTo>
                  <a:lnTo>
                    <a:pt x="410118" y="13589"/>
                  </a:lnTo>
                  <a:lnTo>
                    <a:pt x="405446" y="355"/>
                  </a:lnTo>
                  <a:lnTo>
                    <a:pt x="405320" y="0"/>
                  </a:lnTo>
                  <a:close/>
                </a:path>
                <a:path w="537210" h="88265">
                  <a:moveTo>
                    <a:pt x="429000" y="67068"/>
                  </a:moveTo>
                  <a:lnTo>
                    <a:pt x="409994" y="67068"/>
                  </a:lnTo>
                  <a:lnTo>
                    <a:pt x="416344" y="87909"/>
                  </a:lnTo>
                  <a:lnTo>
                    <a:pt x="436359" y="87909"/>
                  </a:lnTo>
                  <a:lnTo>
                    <a:pt x="429000" y="67068"/>
                  </a:lnTo>
                  <a:close/>
                </a:path>
                <a:path w="537210" h="88265">
                  <a:moveTo>
                    <a:pt x="410118" y="13589"/>
                  </a:moveTo>
                  <a:lnTo>
                    <a:pt x="394068" y="13589"/>
                  </a:lnTo>
                  <a:lnTo>
                    <a:pt x="394385" y="15036"/>
                  </a:lnTo>
                  <a:lnTo>
                    <a:pt x="394919" y="16979"/>
                  </a:lnTo>
                  <a:lnTo>
                    <a:pt x="396689" y="22852"/>
                  </a:lnTo>
                  <a:lnTo>
                    <a:pt x="405574" y="51498"/>
                  </a:lnTo>
                  <a:lnTo>
                    <a:pt x="423503" y="51498"/>
                  </a:lnTo>
                  <a:lnTo>
                    <a:pt x="410118" y="13589"/>
                  </a:lnTo>
                  <a:close/>
                </a:path>
                <a:path w="537210" h="88265">
                  <a:moveTo>
                    <a:pt x="351485" y="355"/>
                  </a:moveTo>
                  <a:lnTo>
                    <a:pt x="330873" y="355"/>
                  </a:lnTo>
                  <a:lnTo>
                    <a:pt x="307162" y="30124"/>
                  </a:lnTo>
                  <a:lnTo>
                    <a:pt x="299847" y="40424"/>
                  </a:lnTo>
                  <a:lnTo>
                    <a:pt x="321774" y="40424"/>
                  </a:lnTo>
                  <a:lnTo>
                    <a:pt x="320941" y="39103"/>
                  </a:lnTo>
                  <a:lnTo>
                    <a:pt x="351485" y="355"/>
                  </a:lnTo>
                  <a:close/>
                </a:path>
                <a:path w="537210" h="88265">
                  <a:moveTo>
                    <a:pt x="225806" y="355"/>
                  </a:moveTo>
                  <a:lnTo>
                    <a:pt x="200304" y="355"/>
                  </a:lnTo>
                  <a:lnTo>
                    <a:pt x="200304" y="87909"/>
                  </a:lnTo>
                  <a:lnTo>
                    <a:pt x="218871" y="87909"/>
                  </a:lnTo>
                  <a:lnTo>
                    <a:pt x="218871" y="54317"/>
                  </a:lnTo>
                  <a:lnTo>
                    <a:pt x="247558" y="54317"/>
                  </a:lnTo>
                  <a:lnTo>
                    <a:pt x="244500" y="49758"/>
                  </a:lnTo>
                  <a:lnTo>
                    <a:pt x="249313" y="47790"/>
                  </a:lnTo>
                  <a:lnTo>
                    <a:pt x="253479" y="44526"/>
                  </a:lnTo>
                  <a:lnTo>
                    <a:pt x="256540" y="40335"/>
                  </a:lnTo>
                  <a:lnTo>
                    <a:pt x="257326" y="39217"/>
                  </a:lnTo>
                  <a:lnTo>
                    <a:pt x="218871" y="39217"/>
                  </a:lnTo>
                  <a:lnTo>
                    <a:pt x="218871" y="15570"/>
                  </a:lnTo>
                  <a:lnTo>
                    <a:pt x="259840" y="15570"/>
                  </a:lnTo>
                  <a:lnTo>
                    <a:pt x="257937" y="11188"/>
                  </a:lnTo>
                  <a:lnTo>
                    <a:pt x="252234" y="6857"/>
                  </a:lnTo>
                  <a:lnTo>
                    <a:pt x="247362" y="4014"/>
                  </a:lnTo>
                  <a:lnTo>
                    <a:pt x="241334" y="1982"/>
                  </a:lnTo>
                  <a:lnTo>
                    <a:pt x="234150" y="762"/>
                  </a:lnTo>
                  <a:lnTo>
                    <a:pt x="225806" y="355"/>
                  </a:lnTo>
                  <a:close/>
                </a:path>
                <a:path w="537210" h="88265">
                  <a:moveTo>
                    <a:pt x="247558" y="54317"/>
                  </a:moveTo>
                  <a:lnTo>
                    <a:pt x="228752" y="54317"/>
                  </a:lnTo>
                  <a:lnTo>
                    <a:pt x="249643" y="87909"/>
                  </a:lnTo>
                  <a:lnTo>
                    <a:pt x="270256" y="87909"/>
                  </a:lnTo>
                  <a:lnTo>
                    <a:pt x="266403" y="82289"/>
                  </a:lnTo>
                  <a:lnTo>
                    <a:pt x="247558" y="54317"/>
                  </a:lnTo>
                  <a:close/>
                </a:path>
                <a:path w="537210" h="88265">
                  <a:moveTo>
                    <a:pt x="259840" y="15570"/>
                  </a:moveTo>
                  <a:lnTo>
                    <a:pt x="230492" y="15570"/>
                  </a:lnTo>
                  <a:lnTo>
                    <a:pt x="234911" y="16446"/>
                  </a:lnTo>
                  <a:lnTo>
                    <a:pt x="240614" y="19964"/>
                  </a:lnTo>
                  <a:lnTo>
                    <a:pt x="242049" y="22910"/>
                  </a:lnTo>
                  <a:lnTo>
                    <a:pt x="241933" y="31508"/>
                  </a:lnTo>
                  <a:lnTo>
                    <a:pt x="240652" y="34328"/>
                  </a:lnTo>
                  <a:lnTo>
                    <a:pt x="235064" y="38239"/>
                  </a:lnTo>
                  <a:lnTo>
                    <a:pt x="230733" y="39217"/>
                  </a:lnTo>
                  <a:lnTo>
                    <a:pt x="257326" y="39217"/>
                  </a:lnTo>
                  <a:lnTo>
                    <a:pt x="259372" y="36309"/>
                  </a:lnTo>
                  <a:lnTo>
                    <a:pt x="260857" y="31508"/>
                  </a:lnTo>
                  <a:lnTo>
                    <a:pt x="260794" y="17767"/>
                  </a:lnTo>
                  <a:lnTo>
                    <a:pt x="259840" y="15570"/>
                  </a:lnTo>
                  <a:close/>
                </a:path>
                <a:path w="537210" h="88265">
                  <a:moveTo>
                    <a:pt x="158254" y="0"/>
                  </a:moveTo>
                  <a:lnTo>
                    <a:pt x="135547" y="0"/>
                  </a:lnTo>
                  <a:lnTo>
                    <a:pt x="104635" y="87909"/>
                  </a:lnTo>
                  <a:lnTo>
                    <a:pt x="124650" y="87909"/>
                  </a:lnTo>
                  <a:lnTo>
                    <a:pt x="131000" y="67068"/>
                  </a:lnTo>
                  <a:lnTo>
                    <a:pt x="181925" y="67068"/>
                  </a:lnTo>
                  <a:lnTo>
                    <a:pt x="176430" y="51498"/>
                  </a:lnTo>
                  <a:lnTo>
                    <a:pt x="135674" y="51498"/>
                  </a:lnTo>
                  <a:lnTo>
                    <a:pt x="139881" y="37792"/>
                  </a:lnTo>
                  <a:lnTo>
                    <a:pt x="143170" y="26904"/>
                  </a:lnTo>
                  <a:lnTo>
                    <a:pt x="145539" y="18837"/>
                  </a:lnTo>
                  <a:lnTo>
                    <a:pt x="146989" y="13589"/>
                  </a:lnTo>
                  <a:lnTo>
                    <a:pt x="163050" y="13589"/>
                  </a:lnTo>
                  <a:lnTo>
                    <a:pt x="158254" y="0"/>
                  </a:lnTo>
                  <a:close/>
                </a:path>
                <a:path w="537210" h="88265">
                  <a:moveTo>
                    <a:pt x="181925" y="67068"/>
                  </a:moveTo>
                  <a:lnTo>
                    <a:pt x="162915" y="67068"/>
                  </a:lnTo>
                  <a:lnTo>
                    <a:pt x="169265" y="87909"/>
                  </a:lnTo>
                  <a:lnTo>
                    <a:pt x="189280" y="87909"/>
                  </a:lnTo>
                  <a:lnTo>
                    <a:pt x="181925" y="67068"/>
                  </a:lnTo>
                  <a:close/>
                </a:path>
                <a:path w="537210" h="88265">
                  <a:moveTo>
                    <a:pt x="163050" y="13589"/>
                  </a:moveTo>
                  <a:lnTo>
                    <a:pt x="146989" y="13589"/>
                  </a:lnTo>
                  <a:lnTo>
                    <a:pt x="147307" y="15036"/>
                  </a:lnTo>
                  <a:lnTo>
                    <a:pt x="147840" y="16979"/>
                  </a:lnTo>
                  <a:lnTo>
                    <a:pt x="149612" y="22852"/>
                  </a:lnTo>
                  <a:lnTo>
                    <a:pt x="158496" y="51498"/>
                  </a:lnTo>
                  <a:lnTo>
                    <a:pt x="176430" y="51498"/>
                  </a:lnTo>
                  <a:lnTo>
                    <a:pt x="163050" y="13589"/>
                  </a:lnTo>
                  <a:close/>
                </a:path>
                <a:path w="537210" h="88265">
                  <a:moveTo>
                    <a:pt x="25272" y="355"/>
                  </a:moveTo>
                  <a:lnTo>
                    <a:pt x="0" y="355"/>
                  </a:lnTo>
                  <a:lnTo>
                    <a:pt x="0" y="87909"/>
                  </a:lnTo>
                  <a:lnTo>
                    <a:pt x="16598" y="87909"/>
                  </a:lnTo>
                  <a:lnTo>
                    <a:pt x="16527" y="42811"/>
                  </a:lnTo>
                  <a:lnTo>
                    <a:pt x="16418" y="39700"/>
                  </a:lnTo>
                  <a:lnTo>
                    <a:pt x="16313" y="36695"/>
                  </a:lnTo>
                  <a:lnTo>
                    <a:pt x="16025" y="30365"/>
                  </a:lnTo>
                  <a:lnTo>
                    <a:pt x="15461" y="19342"/>
                  </a:lnTo>
                  <a:lnTo>
                    <a:pt x="31150" y="19342"/>
                  </a:lnTo>
                  <a:lnTo>
                    <a:pt x="25272" y="355"/>
                  </a:lnTo>
                  <a:close/>
                </a:path>
                <a:path w="537210" h="88265">
                  <a:moveTo>
                    <a:pt x="31150" y="19342"/>
                  </a:moveTo>
                  <a:lnTo>
                    <a:pt x="16037" y="19342"/>
                  </a:lnTo>
                  <a:lnTo>
                    <a:pt x="37071" y="87909"/>
                  </a:lnTo>
                  <a:lnTo>
                    <a:pt x="54089" y="87909"/>
                  </a:lnTo>
                  <a:lnTo>
                    <a:pt x="60873" y="67309"/>
                  </a:lnTo>
                  <a:lnTo>
                    <a:pt x="45999" y="67309"/>
                  </a:lnTo>
                  <a:lnTo>
                    <a:pt x="31150" y="19342"/>
                  </a:lnTo>
                  <a:close/>
                </a:path>
                <a:path w="537210" h="88265">
                  <a:moveTo>
                    <a:pt x="93624" y="19342"/>
                  </a:moveTo>
                  <a:lnTo>
                    <a:pt x="77203" y="19342"/>
                  </a:lnTo>
                  <a:lnTo>
                    <a:pt x="76484" y="36695"/>
                  </a:lnTo>
                  <a:lnTo>
                    <a:pt x="76403" y="39700"/>
                  </a:lnTo>
                  <a:lnTo>
                    <a:pt x="76314" y="87909"/>
                  </a:lnTo>
                  <a:lnTo>
                    <a:pt x="93624" y="87909"/>
                  </a:lnTo>
                  <a:lnTo>
                    <a:pt x="93624" y="19342"/>
                  </a:lnTo>
                  <a:close/>
                </a:path>
                <a:path w="537210" h="88265">
                  <a:moveTo>
                    <a:pt x="93624" y="355"/>
                  </a:moveTo>
                  <a:lnTo>
                    <a:pt x="68351" y="355"/>
                  </a:lnTo>
                  <a:lnTo>
                    <a:pt x="46367" y="67309"/>
                  </a:lnTo>
                  <a:lnTo>
                    <a:pt x="60873" y="67309"/>
                  </a:lnTo>
                  <a:lnTo>
                    <a:pt x="76669" y="19342"/>
                  </a:lnTo>
                  <a:lnTo>
                    <a:pt x="93624" y="19342"/>
                  </a:lnTo>
                  <a:lnTo>
                    <a:pt x="93624" y="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201418"/>
            <a:ext cx="11252200" cy="1146175"/>
          </a:xfrm>
          <a:custGeom>
            <a:avLst/>
            <a:gdLst/>
            <a:ahLst/>
            <a:cxnLst/>
            <a:rect l="l" t="t" r="r" b="b"/>
            <a:pathLst>
              <a:path w="11252200" h="1146175">
                <a:moveTo>
                  <a:pt x="0" y="0"/>
                </a:moveTo>
                <a:lnTo>
                  <a:pt x="10679142" y="0"/>
                </a:lnTo>
                <a:lnTo>
                  <a:pt x="10726130" y="1899"/>
                </a:lnTo>
                <a:lnTo>
                  <a:pt x="10772071" y="7498"/>
                </a:lnTo>
                <a:lnTo>
                  <a:pt x="10816818" y="16650"/>
                </a:lnTo>
                <a:lnTo>
                  <a:pt x="10860224" y="29207"/>
                </a:lnTo>
                <a:lnTo>
                  <a:pt x="10902142" y="45022"/>
                </a:lnTo>
                <a:lnTo>
                  <a:pt x="10942424" y="63947"/>
                </a:lnTo>
                <a:lnTo>
                  <a:pt x="10980923" y="85834"/>
                </a:lnTo>
                <a:lnTo>
                  <a:pt x="11017490" y="110537"/>
                </a:lnTo>
                <a:lnTo>
                  <a:pt x="11051980" y="137908"/>
                </a:lnTo>
                <a:lnTo>
                  <a:pt x="11084244" y="167800"/>
                </a:lnTo>
                <a:lnTo>
                  <a:pt x="11114135" y="200064"/>
                </a:lnTo>
                <a:lnTo>
                  <a:pt x="11141505" y="234554"/>
                </a:lnTo>
                <a:lnTo>
                  <a:pt x="11166208" y="271122"/>
                </a:lnTo>
                <a:lnTo>
                  <a:pt x="11188095" y="309621"/>
                </a:lnTo>
                <a:lnTo>
                  <a:pt x="11207019" y="349902"/>
                </a:lnTo>
                <a:lnTo>
                  <a:pt x="11222833" y="391819"/>
                </a:lnTo>
                <a:lnTo>
                  <a:pt x="11235390" y="435225"/>
                </a:lnTo>
                <a:lnTo>
                  <a:pt x="11244541" y="479971"/>
                </a:lnTo>
                <a:lnTo>
                  <a:pt x="11250140" y="525911"/>
                </a:lnTo>
                <a:lnTo>
                  <a:pt x="11252039" y="572896"/>
                </a:lnTo>
                <a:lnTo>
                  <a:pt x="11250140" y="619884"/>
                </a:lnTo>
                <a:lnTo>
                  <a:pt x="11244541" y="665825"/>
                </a:lnTo>
                <a:lnTo>
                  <a:pt x="11235390" y="710572"/>
                </a:lnTo>
                <a:lnTo>
                  <a:pt x="11222833" y="753978"/>
                </a:lnTo>
                <a:lnTo>
                  <a:pt x="11207019" y="795896"/>
                </a:lnTo>
                <a:lnTo>
                  <a:pt x="11188095" y="836178"/>
                </a:lnTo>
                <a:lnTo>
                  <a:pt x="11166208" y="874677"/>
                </a:lnTo>
                <a:lnTo>
                  <a:pt x="11141505" y="911244"/>
                </a:lnTo>
                <a:lnTo>
                  <a:pt x="11114135" y="945734"/>
                </a:lnTo>
                <a:lnTo>
                  <a:pt x="11084244" y="977998"/>
                </a:lnTo>
                <a:lnTo>
                  <a:pt x="11051980" y="1007889"/>
                </a:lnTo>
                <a:lnTo>
                  <a:pt x="11017490" y="1035259"/>
                </a:lnTo>
                <a:lnTo>
                  <a:pt x="10980923" y="1059962"/>
                </a:lnTo>
                <a:lnTo>
                  <a:pt x="10942424" y="1081849"/>
                </a:lnTo>
                <a:lnTo>
                  <a:pt x="10902142" y="1100773"/>
                </a:lnTo>
                <a:lnTo>
                  <a:pt x="10860224" y="1116587"/>
                </a:lnTo>
                <a:lnTo>
                  <a:pt x="10816818" y="1129144"/>
                </a:lnTo>
                <a:lnTo>
                  <a:pt x="10772071" y="1138295"/>
                </a:lnTo>
                <a:lnTo>
                  <a:pt x="10726130" y="1143894"/>
                </a:lnTo>
                <a:lnTo>
                  <a:pt x="10679142" y="1145793"/>
                </a:lnTo>
                <a:lnTo>
                  <a:pt x="0" y="1145793"/>
                </a:lnTo>
              </a:path>
            </a:pathLst>
          </a:custGeom>
          <a:ln w="7620">
            <a:solidFill>
              <a:srgbClr val="38B54A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90571" y="7182463"/>
            <a:ext cx="5705475" cy="1181735"/>
          </a:xfrm>
          <a:custGeom>
            <a:avLst/>
            <a:gdLst/>
            <a:ahLst/>
            <a:cxnLst/>
            <a:rect l="l" t="t" r="r" b="b"/>
            <a:pathLst>
              <a:path w="5705475" h="1181734">
                <a:moveTo>
                  <a:pt x="5597118" y="0"/>
                </a:moveTo>
                <a:lnTo>
                  <a:pt x="108000" y="0"/>
                </a:lnTo>
                <a:lnTo>
                  <a:pt x="65965" y="8488"/>
                </a:lnTo>
                <a:lnTo>
                  <a:pt x="31635" y="31635"/>
                </a:lnTo>
                <a:lnTo>
                  <a:pt x="8488" y="65965"/>
                </a:lnTo>
                <a:lnTo>
                  <a:pt x="0" y="108000"/>
                </a:lnTo>
                <a:lnTo>
                  <a:pt x="0" y="1073149"/>
                </a:lnTo>
                <a:lnTo>
                  <a:pt x="8488" y="1115185"/>
                </a:lnTo>
                <a:lnTo>
                  <a:pt x="31635" y="1149515"/>
                </a:lnTo>
                <a:lnTo>
                  <a:pt x="65965" y="1172662"/>
                </a:lnTo>
                <a:lnTo>
                  <a:pt x="108000" y="1181150"/>
                </a:lnTo>
                <a:lnTo>
                  <a:pt x="5597118" y="1181150"/>
                </a:lnTo>
                <a:lnTo>
                  <a:pt x="5639159" y="1172662"/>
                </a:lnTo>
                <a:lnTo>
                  <a:pt x="5673488" y="1149515"/>
                </a:lnTo>
                <a:lnTo>
                  <a:pt x="5696632" y="1115185"/>
                </a:lnTo>
                <a:lnTo>
                  <a:pt x="5705119" y="1073149"/>
                </a:lnTo>
                <a:lnTo>
                  <a:pt x="5705119" y="108000"/>
                </a:lnTo>
                <a:lnTo>
                  <a:pt x="5696632" y="65965"/>
                </a:lnTo>
                <a:lnTo>
                  <a:pt x="5673488" y="31635"/>
                </a:lnTo>
                <a:lnTo>
                  <a:pt x="5639159" y="8488"/>
                </a:lnTo>
                <a:lnTo>
                  <a:pt x="5597118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90571" y="5248380"/>
            <a:ext cx="5705475" cy="1697355"/>
          </a:xfrm>
          <a:custGeom>
            <a:avLst/>
            <a:gdLst/>
            <a:ahLst/>
            <a:cxnLst/>
            <a:rect l="l" t="t" r="r" b="b"/>
            <a:pathLst>
              <a:path w="5705475" h="1697354">
                <a:moveTo>
                  <a:pt x="5597118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589265"/>
                </a:lnTo>
                <a:lnTo>
                  <a:pt x="8488" y="1631306"/>
                </a:lnTo>
                <a:lnTo>
                  <a:pt x="31635" y="1665635"/>
                </a:lnTo>
                <a:lnTo>
                  <a:pt x="65965" y="1688779"/>
                </a:lnTo>
                <a:lnTo>
                  <a:pt x="108000" y="1697266"/>
                </a:lnTo>
                <a:lnTo>
                  <a:pt x="5597118" y="1697266"/>
                </a:lnTo>
                <a:lnTo>
                  <a:pt x="5639159" y="1688779"/>
                </a:lnTo>
                <a:lnTo>
                  <a:pt x="5673488" y="1665635"/>
                </a:lnTo>
                <a:lnTo>
                  <a:pt x="5696632" y="1631306"/>
                </a:lnTo>
                <a:lnTo>
                  <a:pt x="5705119" y="1589265"/>
                </a:lnTo>
                <a:lnTo>
                  <a:pt x="5705119" y="108000"/>
                </a:lnTo>
                <a:lnTo>
                  <a:pt x="5696632" y="65960"/>
                </a:lnTo>
                <a:lnTo>
                  <a:pt x="5673488" y="31630"/>
                </a:lnTo>
                <a:lnTo>
                  <a:pt x="5639159" y="8486"/>
                </a:lnTo>
                <a:lnTo>
                  <a:pt x="559711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90579" y="3575923"/>
            <a:ext cx="11631930" cy="1454785"/>
          </a:xfrm>
          <a:custGeom>
            <a:avLst/>
            <a:gdLst/>
            <a:ahLst/>
            <a:cxnLst/>
            <a:rect l="l" t="t" r="r" b="b"/>
            <a:pathLst>
              <a:path w="11631930" h="1454785">
                <a:moveTo>
                  <a:pt x="11523776" y="0"/>
                </a:moveTo>
                <a:lnTo>
                  <a:pt x="108000" y="0"/>
                </a:lnTo>
                <a:lnTo>
                  <a:pt x="65960" y="8486"/>
                </a:lnTo>
                <a:lnTo>
                  <a:pt x="31630" y="31630"/>
                </a:lnTo>
                <a:lnTo>
                  <a:pt x="8486" y="65960"/>
                </a:lnTo>
                <a:lnTo>
                  <a:pt x="0" y="108000"/>
                </a:lnTo>
                <a:lnTo>
                  <a:pt x="0" y="1346390"/>
                </a:lnTo>
                <a:lnTo>
                  <a:pt x="8486" y="1388425"/>
                </a:lnTo>
                <a:lnTo>
                  <a:pt x="31630" y="1422755"/>
                </a:lnTo>
                <a:lnTo>
                  <a:pt x="65960" y="1445902"/>
                </a:lnTo>
                <a:lnTo>
                  <a:pt x="108000" y="1454391"/>
                </a:lnTo>
                <a:lnTo>
                  <a:pt x="11523776" y="1454391"/>
                </a:lnTo>
                <a:lnTo>
                  <a:pt x="11565817" y="1445902"/>
                </a:lnTo>
                <a:lnTo>
                  <a:pt x="11600146" y="1422755"/>
                </a:lnTo>
                <a:lnTo>
                  <a:pt x="11623291" y="1388425"/>
                </a:lnTo>
                <a:lnTo>
                  <a:pt x="11631777" y="1346390"/>
                </a:lnTo>
                <a:lnTo>
                  <a:pt x="11631777" y="108000"/>
                </a:lnTo>
                <a:lnTo>
                  <a:pt x="11623291" y="65960"/>
                </a:lnTo>
                <a:lnTo>
                  <a:pt x="11600146" y="31630"/>
                </a:lnTo>
                <a:lnTo>
                  <a:pt x="11565817" y="8486"/>
                </a:lnTo>
                <a:lnTo>
                  <a:pt x="11523776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604530" y="5248375"/>
            <a:ext cx="5705475" cy="1697355"/>
          </a:xfrm>
          <a:custGeom>
            <a:avLst/>
            <a:gdLst/>
            <a:ahLst/>
            <a:cxnLst/>
            <a:rect l="l" t="t" r="r" b="b"/>
            <a:pathLst>
              <a:path w="5705475" h="1697354">
                <a:moveTo>
                  <a:pt x="5597118" y="0"/>
                </a:moveTo>
                <a:lnTo>
                  <a:pt x="108000" y="0"/>
                </a:lnTo>
                <a:lnTo>
                  <a:pt x="65965" y="8486"/>
                </a:lnTo>
                <a:lnTo>
                  <a:pt x="31635" y="31630"/>
                </a:lnTo>
                <a:lnTo>
                  <a:pt x="8488" y="65960"/>
                </a:lnTo>
                <a:lnTo>
                  <a:pt x="0" y="108000"/>
                </a:lnTo>
                <a:lnTo>
                  <a:pt x="0" y="1589265"/>
                </a:lnTo>
                <a:lnTo>
                  <a:pt x="8488" y="1631306"/>
                </a:lnTo>
                <a:lnTo>
                  <a:pt x="31635" y="1665635"/>
                </a:lnTo>
                <a:lnTo>
                  <a:pt x="65965" y="1688779"/>
                </a:lnTo>
                <a:lnTo>
                  <a:pt x="108000" y="1697266"/>
                </a:lnTo>
                <a:lnTo>
                  <a:pt x="5597118" y="1697266"/>
                </a:lnTo>
                <a:lnTo>
                  <a:pt x="5639159" y="1688779"/>
                </a:lnTo>
                <a:lnTo>
                  <a:pt x="5673488" y="1665635"/>
                </a:lnTo>
                <a:lnTo>
                  <a:pt x="5696632" y="1631306"/>
                </a:lnTo>
                <a:lnTo>
                  <a:pt x="5705119" y="1589265"/>
                </a:lnTo>
                <a:lnTo>
                  <a:pt x="5705119" y="108000"/>
                </a:lnTo>
                <a:lnTo>
                  <a:pt x="5696632" y="65960"/>
                </a:lnTo>
                <a:lnTo>
                  <a:pt x="5673488" y="31630"/>
                </a:lnTo>
                <a:lnTo>
                  <a:pt x="5639159" y="8486"/>
                </a:lnTo>
                <a:lnTo>
                  <a:pt x="5597118" y="0"/>
                </a:lnTo>
                <a:close/>
              </a:path>
            </a:pathLst>
          </a:custGeom>
          <a:solidFill>
            <a:srgbClr val="E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604530" y="7182462"/>
            <a:ext cx="5705475" cy="1181735"/>
          </a:xfrm>
          <a:custGeom>
            <a:avLst/>
            <a:gdLst/>
            <a:ahLst/>
            <a:cxnLst/>
            <a:rect l="l" t="t" r="r" b="b"/>
            <a:pathLst>
              <a:path w="5705475" h="1181734">
                <a:moveTo>
                  <a:pt x="5597118" y="0"/>
                </a:moveTo>
                <a:lnTo>
                  <a:pt x="108000" y="0"/>
                </a:lnTo>
                <a:lnTo>
                  <a:pt x="65965" y="8488"/>
                </a:lnTo>
                <a:lnTo>
                  <a:pt x="31635" y="31635"/>
                </a:lnTo>
                <a:lnTo>
                  <a:pt x="8488" y="65965"/>
                </a:lnTo>
                <a:lnTo>
                  <a:pt x="0" y="108000"/>
                </a:lnTo>
                <a:lnTo>
                  <a:pt x="0" y="1073149"/>
                </a:lnTo>
                <a:lnTo>
                  <a:pt x="8488" y="1115185"/>
                </a:lnTo>
                <a:lnTo>
                  <a:pt x="31635" y="1149515"/>
                </a:lnTo>
                <a:lnTo>
                  <a:pt x="65965" y="1172662"/>
                </a:lnTo>
                <a:lnTo>
                  <a:pt x="108000" y="1181150"/>
                </a:lnTo>
                <a:lnTo>
                  <a:pt x="5597118" y="1181150"/>
                </a:lnTo>
                <a:lnTo>
                  <a:pt x="5639159" y="1172662"/>
                </a:lnTo>
                <a:lnTo>
                  <a:pt x="5673488" y="1149515"/>
                </a:lnTo>
                <a:lnTo>
                  <a:pt x="5696632" y="1115185"/>
                </a:lnTo>
                <a:lnTo>
                  <a:pt x="5705119" y="1073149"/>
                </a:lnTo>
                <a:lnTo>
                  <a:pt x="5705119" y="108000"/>
                </a:lnTo>
                <a:lnTo>
                  <a:pt x="5696632" y="65965"/>
                </a:lnTo>
                <a:lnTo>
                  <a:pt x="5673488" y="31635"/>
                </a:lnTo>
                <a:lnTo>
                  <a:pt x="5639159" y="8488"/>
                </a:lnTo>
                <a:lnTo>
                  <a:pt x="559711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89330" marR="5080" indent="-506730">
              <a:lnSpc>
                <a:spcPct val="108300"/>
              </a:lnSpc>
              <a:spcBef>
                <a:spcPts val="100"/>
              </a:spcBef>
            </a:pPr>
            <a:r>
              <a:rPr dirty="0" spc="55"/>
              <a:t>V.</a:t>
            </a:r>
            <a:r>
              <a:rPr dirty="0" spc="30"/>
              <a:t> </a:t>
            </a:r>
            <a:r>
              <a:rPr dirty="0" spc="140"/>
              <a:t>“ХАВФСИЗ</a:t>
            </a:r>
            <a:r>
              <a:rPr dirty="0" spc="35"/>
              <a:t> </a:t>
            </a:r>
            <a:r>
              <a:rPr dirty="0" spc="204"/>
              <a:t>ВА</a:t>
            </a:r>
            <a:r>
              <a:rPr dirty="0" spc="30"/>
              <a:t> </a:t>
            </a:r>
            <a:r>
              <a:rPr dirty="0" spc="114"/>
              <a:t>ТИНЧЛИКСЕВАР</a:t>
            </a:r>
            <a:r>
              <a:rPr dirty="0" spc="35"/>
              <a:t> </a:t>
            </a:r>
            <a:r>
              <a:rPr dirty="0" spc="180"/>
              <a:t>ДАВЛАТ”</a:t>
            </a:r>
            <a:r>
              <a:rPr dirty="0" spc="30"/>
              <a:t> </a:t>
            </a:r>
            <a:r>
              <a:rPr dirty="0" spc="95"/>
              <a:t>ТАМОЙИЛИГА </a:t>
            </a:r>
            <a:r>
              <a:rPr dirty="0" spc="130"/>
              <a:t>АСОСЛАНГАН</a:t>
            </a:r>
            <a:r>
              <a:rPr dirty="0" spc="30"/>
              <a:t> </a:t>
            </a:r>
            <a:r>
              <a:rPr dirty="0" spc="125"/>
              <a:t>СИЁСАТНИ</a:t>
            </a:r>
            <a:r>
              <a:rPr dirty="0" spc="30"/>
              <a:t> </a:t>
            </a:r>
            <a:r>
              <a:rPr dirty="0" spc="70"/>
              <a:t>ИЗЧИЛ</a:t>
            </a:r>
            <a:r>
              <a:rPr dirty="0" spc="35"/>
              <a:t> </a:t>
            </a:r>
            <a:r>
              <a:rPr dirty="0" spc="170"/>
              <a:t>ДАВОМ</a:t>
            </a:r>
            <a:r>
              <a:rPr dirty="0" spc="30"/>
              <a:t> </a:t>
            </a:r>
            <a:r>
              <a:rPr dirty="0" spc="85"/>
              <a:t>ЭТТИРИШ</a:t>
            </a:r>
          </a:p>
          <a:p>
            <a:pPr marL="577850">
              <a:lnSpc>
                <a:spcPct val="100000"/>
              </a:lnSpc>
              <a:spcBef>
                <a:spcPts val="25"/>
              </a:spcBef>
            </a:pPr>
            <a:r>
              <a:rPr dirty="0" sz="1800" spc="60">
                <a:solidFill>
                  <a:srgbClr val="414042"/>
                </a:solidFill>
              </a:rPr>
              <a:t>устувор</a:t>
            </a:r>
            <a:r>
              <a:rPr dirty="0" sz="1800" spc="10">
                <a:solidFill>
                  <a:srgbClr val="414042"/>
                </a:solidFill>
              </a:rPr>
              <a:t> </a:t>
            </a:r>
            <a:r>
              <a:rPr dirty="0" sz="1800" spc="90">
                <a:solidFill>
                  <a:srgbClr val="414042"/>
                </a:solidFill>
              </a:rPr>
              <a:t>йуналкшкнкнг</a:t>
            </a:r>
            <a:r>
              <a:rPr dirty="0" sz="1800" spc="10">
                <a:solidFill>
                  <a:srgbClr val="414042"/>
                </a:solidFill>
              </a:rPr>
              <a:t> </a:t>
            </a:r>
            <a:r>
              <a:rPr dirty="0" sz="1800" spc="85">
                <a:solidFill>
                  <a:srgbClr val="414042"/>
                </a:solidFill>
              </a:rPr>
              <a:t>асоскй</a:t>
            </a:r>
            <a:r>
              <a:rPr dirty="0" sz="1800" spc="10">
                <a:solidFill>
                  <a:srgbClr val="414042"/>
                </a:solidFill>
              </a:rPr>
              <a:t> </a:t>
            </a:r>
            <a:r>
              <a:rPr dirty="0" sz="1800" spc="65">
                <a:solidFill>
                  <a:srgbClr val="414042"/>
                </a:solidFill>
              </a:rPr>
              <a:t>самарадорлкк</a:t>
            </a:r>
            <a:r>
              <a:rPr dirty="0" sz="1800" spc="10">
                <a:solidFill>
                  <a:srgbClr val="414042"/>
                </a:solidFill>
              </a:rPr>
              <a:t> </a:t>
            </a:r>
            <a:r>
              <a:rPr dirty="0" sz="1800" spc="60">
                <a:solidFill>
                  <a:srgbClr val="414042"/>
                </a:solidFill>
              </a:rPr>
              <a:t>курсатккчларк</a:t>
            </a:r>
            <a:endParaRPr sz="1800"/>
          </a:p>
          <a:p>
            <a:pPr>
              <a:lnSpc>
                <a:spcPct val="100000"/>
              </a:lnSpc>
            </a:pPr>
            <a:endParaRPr sz="1800"/>
          </a:p>
          <a:p>
            <a:pPr>
              <a:lnSpc>
                <a:spcPct val="100000"/>
              </a:lnSpc>
              <a:spcBef>
                <a:spcPts val="1225"/>
              </a:spcBef>
            </a:pPr>
            <a:endParaRPr sz="1800"/>
          </a:p>
          <a:p>
            <a:pPr marL="12700" marR="452120">
              <a:lnSpc>
                <a:spcPct val="112500"/>
              </a:lnSpc>
            </a:pPr>
            <a:r>
              <a:rPr dirty="0" spc="75" b="0">
                <a:solidFill>
                  <a:srgbClr val="414042"/>
                </a:solidFill>
                <a:latin typeface="Verdana"/>
                <a:cs typeface="Verdana"/>
              </a:rPr>
              <a:t>Миллий</a:t>
            </a:r>
            <a:r>
              <a:rPr dirty="0" spc="-185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pc="-10" b="0">
                <a:solidFill>
                  <a:srgbClr val="414042"/>
                </a:solidFill>
                <a:latin typeface="Verdana"/>
                <a:cs typeface="Verdana"/>
              </a:rPr>
              <a:t>манфаатлардан</a:t>
            </a:r>
            <a:r>
              <a:rPr dirty="0" spc="-180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b="0">
                <a:solidFill>
                  <a:srgbClr val="414042"/>
                </a:solidFill>
                <a:latin typeface="Verdana"/>
                <a:cs typeface="Verdana"/>
              </a:rPr>
              <a:t>кели6</a:t>
            </a:r>
            <a:r>
              <a:rPr dirty="0" spc="-180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pc="285" b="0">
                <a:solidFill>
                  <a:srgbClr val="414042"/>
                </a:solidFill>
                <a:latin typeface="Verdana"/>
                <a:cs typeface="Verdana"/>
              </a:rPr>
              <a:t>чи</a:t>
            </a:r>
            <a:r>
              <a:rPr dirty="0" spc="160" b="0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b="0">
                <a:solidFill>
                  <a:srgbClr val="414042"/>
                </a:solidFill>
                <a:latin typeface="Verdana"/>
                <a:cs typeface="Verdana"/>
              </a:rPr>
              <a:t>ан</a:t>
            </a:r>
            <a:r>
              <a:rPr dirty="0" spc="-175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pc="-40" b="0">
                <a:solidFill>
                  <a:srgbClr val="414042"/>
                </a:solidFill>
                <a:latin typeface="Verdana"/>
                <a:cs typeface="Verdana"/>
              </a:rPr>
              <a:t>холда</a:t>
            </a:r>
            <a:r>
              <a:rPr dirty="0" spc="-185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pc="90">
                <a:solidFill>
                  <a:srgbClr val="009444"/>
                </a:solidFill>
              </a:rPr>
              <a:t>очиқ,</a:t>
            </a:r>
            <a:r>
              <a:rPr dirty="0" spc="20">
                <a:solidFill>
                  <a:srgbClr val="009444"/>
                </a:solidFill>
              </a:rPr>
              <a:t> </a:t>
            </a:r>
            <a:r>
              <a:rPr dirty="0" spc="95">
                <a:solidFill>
                  <a:srgbClr val="009444"/>
                </a:solidFill>
              </a:rPr>
              <a:t>прагматик </a:t>
            </a:r>
            <a:r>
              <a:rPr dirty="0">
                <a:solidFill>
                  <a:srgbClr val="009444"/>
                </a:solidFill>
              </a:rPr>
              <a:t>ва</a:t>
            </a:r>
            <a:r>
              <a:rPr dirty="0" spc="110">
                <a:solidFill>
                  <a:srgbClr val="009444"/>
                </a:solidFill>
              </a:rPr>
              <a:t> </a:t>
            </a:r>
            <a:r>
              <a:rPr dirty="0">
                <a:solidFill>
                  <a:srgbClr val="009444"/>
                </a:solidFill>
              </a:rPr>
              <a:t>фаол</a:t>
            </a:r>
            <a:r>
              <a:rPr dirty="0" spc="110">
                <a:solidFill>
                  <a:srgbClr val="009444"/>
                </a:solidFill>
              </a:rPr>
              <a:t> </a:t>
            </a:r>
            <a:r>
              <a:rPr dirty="0" spc="114">
                <a:solidFill>
                  <a:srgbClr val="009444"/>
                </a:solidFill>
              </a:rPr>
              <a:t>ташқи</a:t>
            </a:r>
            <a:r>
              <a:rPr dirty="0" spc="110">
                <a:solidFill>
                  <a:srgbClr val="009444"/>
                </a:solidFill>
              </a:rPr>
              <a:t> </a:t>
            </a:r>
            <a:r>
              <a:rPr dirty="0" spc="125">
                <a:solidFill>
                  <a:srgbClr val="009444"/>
                </a:solidFill>
              </a:rPr>
              <a:t>сиёсатни</a:t>
            </a:r>
            <a:r>
              <a:rPr dirty="0" spc="10">
                <a:solidFill>
                  <a:srgbClr val="009444"/>
                </a:solidFill>
              </a:rPr>
              <a:t> </a:t>
            </a:r>
            <a:r>
              <a:rPr dirty="0" b="0">
                <a:solidFill>
                  <a:srgbClr val="414042"/>
                </a:solidFill>
                <a:latin typeface="Verdana"/>
                <a:cs typeface="Verdana"/>
              </a:rPr>
              <a:t>оли6</a:t>
            </a:r>
            <a:r>
              <a:rPr dirty="0" spc="-100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pc="65" b="0">
                <a:solidFill>
                  <a:srgbClr val="414042"/>
                </a:solidFill>
                <a:latin typeface="Verdana"/>
                <a:cs typeface="Verdana"/>
              </a:rPr>
              <a:t>6оришни</a:t>
            </a:r>
            <a:r>
              <a:rPr dirty="0" spc="-105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b="0">
                <a:solidFill>
                  <a:srgbClr val="414042"/>
                </a:solidFill>
                <a:latin typeface="Verdana"/>
                <a:cs typeface="Verdana"/>
              </a:rPr>
              <a:t>давом</a:t>
            </a:r>
            <a:r>
              <a:rPr dirty="0" spc="-105" b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pc="-10" b="0">
                <a:solidFill>
                  <a:srgbClr val="414042"/>
                </a:solidFill>
                <a:latin typeface="Verdana"/>
                <a:cs typeface="Verdana"/>
              </a:rPr>
              <a:t>ѕттириш;</a:t>
            </a:r>
          </a:p>
        </p:txBody>
      </p:sp>
      <p:grpSp>
        <p:nvGrpSpPr>
          <p:cNvPr id="9" name="object 9" descr=""/>
          <p:cNvGrpSpPr/>
          <p:nvPr/>
        </p:nvGrpSpPr>
        <p:grpSpPr>
          <a:xfrm>
            <a:off x="1409" y="1397"/>
            <a:ext cx="13105130" cy="1891030"/>
            <a:chOff x="1409" y="1397"/>
            <a:chExt cx="13105130" cy="1891030"/>
          </a:xfrm>
        </p:grpSpPr>
        <p:sp>
          <p:nvSpPr>
            <p:cNvPr id="10" name="object 10" descr=""/>
            <p:cNvSpPr/>
            <p:nvPr/>
          </p:nvSpPr>
          <p:spPr>
            <a:xfrm>
              <a:off x="1409" y="1397"/>
              <a:ext cx="13105130" cy="1891030"/>
            </a:xfrm>
            <a:custGeom>
              <a:avLst/>
              <a:gdLst/>
              <a:ahLst/>
              <a:cxnLst/>
              <a:rect l="l" t="t" r="r" b="b"/>
              <a:pathLst>
                <a:path w="13105130" h="1891030">
                  <a:moveTo>
                    <a:pt x="13104520" y="0"/>
                  </a:moveTo>
                  <a:lnTo>
                    <a:pt x="0" y="0"/>
                  </a:lnTo>
                  <a:lnTo>
                    <a:pt x="0" y="1890902"/>
                  </a:lnTo>
                  <a:lnTo>
                    <a:pt x="13104520" y="1890902"/>
                  </a:lnTo>
                  <a:lnTo>
                    <a:pt x="13104520" y="0"/>
                  </a:lnTo>
                  <a:close/>
                </a:path>
              </a:pathLst>
            </a:custGeom>
            <a:solidFill>
              <a:srgbClr val="0067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3994" y="459708"/>
              <a:ext cx="1096584" cy="1096584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076486" y="5206244"/>
            <a:ext cx="412432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Марказий</a:t>
            </a:r>
            <a:r>
              <a:rPr dirty="0" sz="2000" spc="5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Oсиëда</a:t>
            </a:r>
            <a:r>
              <a:rPr dirty="0" sz="2000" spc="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95" b="1">
                <a:solidFill>
                  <a:srgbClr val="009444"/>
                </a:solidFill>
                <a:latin typeface="Tahoma"/>
                <a:cs typeface="Tahoma"/>
              </a:rPr>
              <a:t>кенг </a:t>
            </a:r>
            <a:r>
              <a:rPr dirty="0" sz="2000" spc="105" b="1">
                <a:solidFill>
                  <a:srgbClr val="009444"/>
                </a:solidFill>
                <a:latin typeface="Tahoma"/>
                <a:cs typeface="Tahoma"/>
              </a:rPr>
              <a:t>қамровли</a:t>
            </a:r>
            <a:r>
              <a:rPr dirty="0" sz="2000" spc="3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5" b="1">
                <a:solidFill>
                  <a:srgbClr val="009444"/>
                </a:solidFill>
                <a:latin typeface="Tahoma"/>
                <a:cs typeface="Tahoma"/>
              </a:rPr>
              <a:t>стратегик </a:t>
            </a:r>
            <a:r>
              <a:rPr dirty="0" sz="2000" spc="145" b="1">
                <a:solidFill>
                  <a:srgbClr val="009444"/>
                </a:solidFill>
                <a:latin typeface="Tahoma"/>
                <a:cs typeface="Tahoma"/>
              </a:rPr>
              <a:t>шериклик</a:t>
            </a:r>
            <a:r>
              <a:rPr dirty="0" sz="2000" spc="4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09444"/>
                </a:solidFill>
                <a:latin typeface="Tahoma"/>
                <a:cs typeface="Tahoma"/>
              </a:rPr>
              <a:t>ва</a:t>
            </a:r>
            <a:r>
              <a:rPr dirty="0" sz="2000" spc="5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5" b="1">
                <a:solidFill>
                  <a:srgbClr val="009444"/>
                </a:solidFill>
                <a:latin typeface="Tahoma"/>
                <a:cs typeface="Tahoma"/>
              </a:rPr>
              <a:t>иттифоқчилик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муноса6атларини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120">
                <a:solidFill>
                  <a:srgbClr val="414042"/>
                </a:solidFill>
                <a:latin typeface="Verdana"/>
                <a:cs typeface="Verdana"/>
              </a:rPr>
              <a:t>чу</a:t>
            </a:r>
            <a:r>
              <a:rPr dirty="0" sz="2000" spc="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урлаштириш;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29587" y="5206244"/>
            <a:ext cx="3675379" cy="13970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000" spc="130" b="1">
                <a:solidFill>
                  <a:srgbClr val="009444"/>
                </a:solidFill>
                <a:latin typeface="Tahoma"/>
                <a:cs typeface="Tahoma"/>
              </a:rPr>
              <a:t>Хориждаги</a:t>
            </a:r>
            <a:r>
              <a:rPr dirty="0" sz="2000" spc="1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09444"/>
                </a:solidFill>
                <a:latin typeface="Tahoma"/>
                <a:cs typeface="Tahoma"/>
              </a:rPr>
              <a:t>ватандош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12500"/>
              </a:lnSpc>
            </a:pP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ва</a:t>
            </a:r>
            <a:r>
              <a:rPr dirty="0" sz="2000" spc="-1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100" b="1">
                <a:solidFill>
                  <a:srgbClr val="009444"/>
                </a:solidFill>
                <a:latin typeface="Tahoma"/>
                <a:cs typeface="Tahoma"/>
              </a:rPr>
              <a:t>юртдошларимиз</a:t>
            </a:r>
            <a:r>
              <a:rPr dirty="0" sz="2000" spc="-4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6илан </a:t>
            </a:r>
            <a:r>
              <a:rPr dirty="0" sz="2000" spc="145" b="1">
                <a:solidFill>
                  <a:srgbClr val="009444"/>
                </a:solidFill>
                <a:latin typeface="Tahoma"/>
                <a:cs typeface="Tahoma"/>
              </a:rPr>
              <a:t>доимий</a:t>
            </a:r>
            <a:r>
              <a:rPr dirty="0" sz="2000" spc="10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09444"/>
                </a:solidFill>
                <a:latin typeface="Tahoma"/>
                <a:cs typeface="Tahoma"/>
              </a:rPr>
              <a:t>алоқаларни </a:t>
            </a: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йулга</a:t>
            </a:r>
            <a:r>
              <a:rPr dirty="0" sz="2000" spc="25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уйиш;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829587" y="7398518"/>
            <a:ext cx="3860800" cy="7112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000" spc="80" b="1">
                <a:solidFill>
                  <a:srgbClr val="009444"/>
                </a:solidFill>
                <a:latin typeface="Tahoma"/>
                <a:cs typeface="Tahoma"/>
              </a:rPr>
              <a:t>Жаҳон</a:t>
            </a:r>
            <a:r>
              <a:rPr dirty="0" sz="2000" spc="2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105" b="1">
                <a:solidFill>
                  <a:srgbClr val="009444"/>
                </a:solidFill>
                <a:latin typeface="Tahoma"/>
                <a:cs typeface="Tahoma"/>
              </a:rPr>
              <a:t>савдо</a:t>
            </a:r>
            <a:r>
              <a:rPr dirty="0" sz="2000" spc="2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95" b="1">
                <a:solidFill>
                  <a:srgbClr val="009444"/>
                </a:solidFill>
                <a:latin typeface="Tahoma"/>
                <a:cs typeface="Tahoma"/>
              </a:rPr>
              <a:t>ташкилотига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аъзо</a:t>
            </a:r>
            <a:r>
              <a:rPr dirty="0" sz="2000" spc="-16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6улиш.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076486" y="7205732"/>
            <a:ext cx="3291204" cy="105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2000">
                <a:solidFill>
                  <a:srgbClr val="414042"/>
                </a:solidFill>
                <a:latin typeface="Verdana"/>
                <a:cs typeface="Verdana"/>
              </a:rPr>
              <a:t>Мамлакатнинг</a:t>
            </a:r>
            <a:r>
              <a:rPr dirty="0" sz="2000" spc="9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70" b="1">
                <a:solidFill>
                  <a:srgbClr val="009444"/>
                </a:solidFill>
                <a:latin typeface="Tahoma"/>
                <a:cs typeface="Tahoma"/>
              </a:rPr>
              <a:t>мудофаа </a:t>
            </a:r>
            <a:r>
              <a:rPr dirty="0" sz="2000" spc="110" b="1">
                <a:solidFill>
                  <a:srgbClr val="009444"/>
                </a:solidFill>
                <a:latin typeface="Tahoma"/>
                <a:cs typeface="Tahoma"/>
              </a:rPr>
              <a:t>қобилиятини</a:t>
            </a:r>
            <a:r>
              <a:rPr dirty="0" sz="2000" spc="-55" b="1">
                <a:solidFill>
                  <a:srgbClr val="009444"/>
                </a:solidFill>
                <a:latin typeface="Tahoma"/>
                <a:cs typeface="Tahoma"/>
              </a:rPr>
              <a:t> </a:t>
            </a:r>
            <a:r>
              <a:rPr dirty="0" sz="2000" spc="315">
                <a:solidFill>
                  <a:srgbClr val="414042"/>
                </a:solidFill>
                <a:latin typeface="Verdana"/>
                <a:cs typeface="Verdana"/>
              </a:rPr>
              <a:t>ю</a:t>
            </a:r>
            <a:r>
              <a:rPr dirty="0" sz="2000" spc="12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45">
                <a:solidFill>
                  <a:srgbClr val="414042"/>
                </a:solidFill>
                <a:latin typeface="Verdana"/>
                <a:cs typeface="Verdana"/>
              </a:rPr>
              <a:t>ори </a:t>
            </a:r>
            <a:r>
              <a:rPr dirty="0" sz="2000" spc="-30">
                <a:solidFill>
                  <a:srgbClr val="414042"/>
                </a:solidFill>
                <a:latin typeface="Verdana"/>
                <a:cs typeface="Verdana"/>
              </a:rPr>
              <a:t>дарашада</a:t>
            </a:r>
            <a:r>
              <a:rPr dirty="0" sz="2000" spc="-145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414042"/>
                </a:solidFill>
                <a:latin typeface="Verdana"/>
                <a:cs typeface="Verdana"/>
              </a:rPr>
              <a:t>таъминлаш;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115529" y="3999738"/>
            <a:ext cx="690880" cy="650240"/>
          </a:xfrm>
          <a:custGeom>
            <a:avLst/>
            <a:gdLst/>
            <a:ahLst/>
            <a:cxnLst/>
            <a:rect l="l" t="t" r="r" b="b"/>
            <a:pathLst>
              <a:path w="690880" h="650239">
                <a:moveTo>
                  <a:pt x="280174" y="629373"/>
                </a:moveTo>
                <a:lnTo>
                  <a:pt x="278714" y="621068"/>
                </a:lnTo>
                <a:lnTo>
                  <a:pt x="274586" y="614654"/>
                </a:lnTo>
                <a:lnTo>
                  <a:pt x="268185" y="610527"/>
                </a:lnTo>
                <a:lnTo>
                  <a:pt x="259867" y="609066"/>
                </a:lnTo>
                <a:lnTo>
                  <a:pt x="20294" y="609066"/>
                </a:lnTo>
                <a:lnTo>
                  <a:pt x="11988" y="610527"/>
                </a:lnTo>
                <a:lnTo>
                  <a:pt x="5588" y="614654"/>
                </a:lnTo>
                <a:lnTo>
                  <a:pt x="1460" y="621068"/>
                </a:lnTo>
                <a:lnTo>
                  <a:pt x="0" y="629373"/>
                </a:lnTo>
                <a:lnTo>
                  <a:pt x="1460" y="637692"/>
                </a:lnTo>
                <a:lnTo>
                  <a:pt x="5588" y="644093"/>
                </a:lnTo>
                <a:lnTo>
                  <a:pt x="11988" y="648220"/>
                </a:lnTo>
                <a:lnTo>
                  <a:pt x="20294" y="649668"/>
                </a:lnTo>
                <a:lnTo>
                  <a:pt x="259867" y="649668"/>
                </a:lnTo>
                <a:lnTo>
                  <a:pt x="266471" y="648220"/>
                </a:lnTo>
                <a:lnTo>
                  <a:pt x="273075" y="644093"/>
                </a:lnTo>
                <a:lnTo>
                  <a:pt x="278142" y="637692"/>
                </a:lnTo>
                <a:lnTo>
                  <a:pt x="280174" y="629373"/>
                </a:lnTo>
                <a:close/>
              </a:path>
              <a:path w="690880" h="650239">
                <a:moveTo>
                  <a:pt x="690283" y="312661"/>
                </a:moveTo>
                <a:lnTo>
                  <a:pt x="686231" y="308597"/>
                </a:lnTo>
                <a:lnTo>
                  <a:pt x="633437" y="234061"/>
                </a:lnTo>
                <a:lnTo>
                  <a:pt x="633437" y="312661"/>
                </a:lnTo>
                <a:lnTo>
                  <a:pt x="617639" y="319252"/>
                </a:lnTo>
                <a:lnTo>
                  <a:pt x="595376" y="325856"/>
                </a:lnTo>
                <a:lnTo>
                  <a:pt x="567766" y="330923"/>
                </a:lnTo>
                <a:lnTo>
                  <a:pt x="535990" y="332955"/>
                </a:lnTo>
                <a:lnTo>
                  <a:pt x="487819" y="327888"/>
                </a:lnTo>
                <a:lnTo>
                  <a:pt x="449186" y="316712"/>
                </a:lnTo>
                <a:lnTo>
                  <a:pt x="423494" y="305549"/>
                </a:lnTo>
                <a:lnTo>
                  <a:pt x="421627" y="304533"/>
                </a:lnTo>
                <a:lnTo>
                  <a:pt x="414172" y="300469"/>
                </a:lnTo>
                <a:lnTo>
                  <a:pt x="401091" y="294767"/>
                </a:lnTo>
                <a:lnTo>
                  <a:pt x="385356" y="288290"/>
                </a:lnTo>
                <a:lnTo>
                  <a:pt x="370509" y="282194"/>
                </a:lnTo>
                <a:lnTo>
                  <a:pt x="326224" y="269633"/>
                </a:lnTo>
                <a:lnTo>
                  <a:pt x="272059" y="263918"/>
                </a:lnTo>
                <a:lnTo>
                  <a:pt x="239445" y="266014"/>
                </a:lnTo>
                <a:lnTo>
                  <a:pt x="209118" y="271538"/>
                </a:lnTo>
                <a:lnTo>
                  <a:pt x="181838" y="279349"/>
                </a:lnTo>
                <a:lnTo>
                  <a:pt x="158369" y="288290"/>
                </a:lnTo>
                <a:lnTo>
                  <a:pt x="158369" y="69037"/>
                </a:lnTo>
                <a:lnTo>
                  <a:pt x="177266" y="61163"/>
                </a:lnTo>
                <a:lnTo>
                  <a:pt x="203022" y="51777"/>
                </a:lnTo>
                <a:lnTo>
                  <a:pt x="234873" y="43903"/>
                </a:lnTo>
                <a:lnTo>
                  <a:pt x="272059" y="40601"/>
                </a:lnTo>
                <a:lnTo>
                  <a:pt x="320205" y="45681"/>
                </a:lnTo>
                <a:lnTo>
                  <a:pt x="358851" y="56845"/>
                </a:lnTo>
                <a:lnTo>
                  <a:pt x="384543" y="68021"/>
                </a:lnTo>
                <a:lnTo>
                  <a:pt x="393877" y="73088"/>
                </a:lnTo>
                <a:lnTo>
                  <a:pt x="406933" y="78803"/>
                </a:lnTo>
                <a:lnTo>
                  <a:pt x="437515" y="91363"/>
                </a:lnTo>
                <a:lnTo>
                  <a:pt x="481799" y="103936"/>
                </a:lnTo>
                <a:lnTo>
                  <a:pt x="535990" y="109639"/>
                </a:lnTo>
                <a:lnTo>
                  <a:pt x="561936" y="108242"/>
                </a:lnTo>
                <a:lnTo>
                  <a:pt x="585216" y="104559"/>
                </a:lnTo>
                <a:lnTo>
                  <a:pt x="606221" y="99364"/>
                </a:lnTo>
                <a:lnTo>
                  <a:pt x="625322" y="93395"/>
                </a:lnTo>
                <a:lnTo>
                  <a:pt x="572528" y="203034"/>
                </a:lnTo>
                <a:lnTo>
                  <a:pt x="568477" y="211137"/>
                </a:lnTo>
                <a:lnTo>
                  <a:pt x="568477" y="219265"/>
                </a:lnTo>
                <a:lnTo>
                  <a:pt x="572528" y="223329"/>
                </a:lnTo>
                <a:lnTo>
                  <a:pt x="633437" y="312661"/>
                </a:lnTo>
                <a:lnTo>
                  <a:pt x="633437" y="234061"/>
                </a:lnTo>
                <a:lnTo>
                  <a:pt x="617207" y="211137"/>
                </a:lnTo>
                <a:lnTo>
                  <a:pt x="672795" y="93395"/>
                </a:lnTo>
                <a:lnTo>
                  <a:pt x="684301" y="69037"/>
                </a:lnTo>
                <a:lnTo>
                  <a:pt x="686219" y="64973"/>
                </a:lnTo>
                <a:lnTo>
                  <a:pt x="687870" y="58877"/>
                </a:lnTo>
                <a:lnTo>
                  <a:pt x="687235" y="52793"/>
                </a:lnTo>
                <a:lnTo>
                  <a:pt x="663879" y="34899"/>
                </a:lnTo>
                <a:lnTo>
                  <a:pt x="657796" y="36537"/>
                </a:lnTo>
                <a:lnTo>
                  <a:pt x="626198" y="55333"/>
                </a:lnTo>
                <a:lnTo>
                  <a:pt x="602983" y="64973"/>
                </a:lnTo>
                <a:lnTo>
                  <a:pt x="576719" y="68529"/>
                </a:lnTo>
                <a:lnTo>
                  <a:pt x="535990" y="69037"/>
                </a:lnTo>
                <a:lnTo>
                  <a:pt x="487819" y="63957"/>
                </a:lnTo>
                <a:lnTo>
                  <a:pt x="449186" y="52793"/>
                </a:lnTo>
                <a:lnTo>
                  <a:pt x="423494" y="41617"/>
                </a:lnTo>
                <a:lnTo>
                  <a:pt x="421627" y="40601"/>
                </a:lnTo>
                <a:lnTo>
                  <a:pt x="414172" y="36537"/>
                </a:lnTo>
                <a:lnTo>
                  <a:pt x="401091" y="30835"/>
                </a:lnTo>
                <a:lnTo>
                  <a:pt x="370509" y="18275"/>
                </a:lnTo>
                <a:lnTo>
                  <a:pt x="326224" y="5715"/>
                </a:lnTo>
                <a:lnTo>
                  <a:pt x="272059" y="0"/>
                </a:lnTo>
                <a:lnTo>
                  <a:pt x="217297" y="5715"/>
                </a:lnTo>
                <a:lnTo>
                  <a:pt x="172059" y="18275"/>
                </a:lnTo>
                <a:lnTo>
                  <a:pt x="129946" y="36537"/>
                </a:lnTo>
                <a:lnTo>
                  <a:pt x="121818" y="48717"/>
                </a:lnTo>
                <a:lnTo>
                  <a:pt x="121818" y="531914"/>
                </a:lnTo>
                <a:lnTo>
                  <a:pt x="89344" y="531914"/>
                </a:lnTo>
                <a:lnTo>
                  <a:pt x="81026" y="533374"/>
                </a:lnTo>
                <a:lnTo>
                  <a:pt x="74612" y="537502"/>
                </a:lnTo>
                <a:lnTo>
                  <a:pt x="70485" y="543915"/>
                </a:lnTo>
                <a:lnTo>
                  <a:pt x="69024" y="552221"/>
                </a:lnTo>
                <a:lnTo>
                  <a:pt x="70485" y="560539"/>
                </a:lnTo>
                <a:lnTo>
                  <a:pt x="74612" y="566953"/>
                </a:lnTo>
                <a:lnTo>
                  <a:pt x="81026" y="571068"/>
                </a:lnTo>
                <a:lnTo>
                  <a:pt x="89344" y="572528"/>
                </a:lnTo>
                <a:lnTo>
                  <a:pt x="190842" y="572528"/>
                </a:lnTo>
                <a:lnTo>
                  <a:pt x="199148" y="571068"/>
                </a:lnTo>
                <a:lnTo>
                  <a:pt x="205562" y="566953"/>
                </a:lnTo>
                <a:lnTo>
                  <a:pt x="209689" y="560539"/>
                </a:lnTo>
                <a:lnTo>
                  <a:pt x="211150" y="552221"/>
                </a:lnTo>
                <a:lnTo>
                  <a:pt x="209689" y="543915"/>
                </a:lnTo>
                <a:lnTo>
                  <a:pt x="205562" y="537502"/>
                </a:lnTo>
                <a:lnTo>
                  <a:pt x="199148" y="533374"/>
                </a:lnTo>
                <a:lnTo>
                  <a:pt x="190842" y="531914"/>
                </a:lnTo>
                <a:lnTo>
                  <a:pt x="162420" y="531914"/>
                </a:lnTo>
                <a:lnTo>
                  <a:pt x="162420" y="332955"/>
                </a:lnTo>
                <a:lnTo>
                  <a:pt x="181317" y="325094"/>
                </a:lnTo>
                <a:lnTo>
                  <a:pt x="207086" y="315696"/>
                </a:lnTo>
                <a:lnTo>
                  <a:pt x="238937" y="307835"/>
                </a:lnTo>
                <a:lnTo>
                  <a:pt x="276123" y="304533"/>
                </a:lnTo>
                <a:lnTo>
                  <a:pt x="324269" y="309613"/>
                </a:lnTo>
                <a:lnTo>
                  <a:pt x="362902" y="320776"/>
                </a:lnTo>
                <a:lnTo>
                  <a:pt x="388594" y="331952"/>
                </a:lnTo>
                <a:lnTo>
                  <a:pt x="397929" y="337019"/>
                </a:lnTo>
                <a:lnTo>
                  <a:pt x="410997" y="342734"/>
                </a:lnTo>
                <a:lnTo>
                  <a:pt x="441579" y="355295"/>
                </a:lnTo>
                <a:lnTo>
                  <a:pt x="485863" y="367855"/>
                </a:lnTo>
                <a:lnTo>
                  <a:pt x="540042" y="373557"/>
                </a:lnTo>
                <a:lnTo>
                  <a:pt x="594791" y="367855"/>
                </a:lnTo>
                <a:lnTo>
                  <a:pt x="640029" y="355295"/>
                </a:lnTo>
                <a:lnTo>
                  <a:pt x="670801" y="342734"/>
                </a:lnTo>
                <a:lnTo>
                  <a:pt x="682167" y="337019"/>
                </a:lnTo>
                <a:lnTo>
                  <a:pt x="686231" y="332955"/>
                </a:lnTo>
                <a:lnTo>
                  <a:pt x="690283" y="328904"/>
                </a:lnTo>
                <a:lnTo>
                  <a:pt x="690283" y="312661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095628" y="5873652"/>
            <a:ext cx="785495" cy="516890"/>
          </a:xfrm>
          <a:custGeom>
            <a:avLst/>
            <a:gdLst/>
            <a:ahLst/>
            <a:cxnLst/>
            <a:rect l="l" t="t" r="r" b="b"/>
            <a:pathLst>
              <a:path w="785494" h="516889">
                <a:moveTo>
                  <a:pt x="389724" y="468630"/>
                </a:moveTo>
                <a:lnTo>
                  <a:pt x="349821" y="468630"/>
                </a:lnTo>
                <a:lnTo>
                  <a:pt x="388988" y="504190"/>
                </a:lnTo>
                <a:lnTo>
                  <a:pt x="396479" y="510540"/>
                </a:lnTo>
                <a:lnTo>
                  <a:pt x="404699" y="514350"/>
                </a:lnTo>
                <a:lnTo>
                  <a:pt x="413389" y="516890"/>
                </a:lnTo>
                <a:lnTo>
                  <a:pt x="432041" y="516890"/>
                </a:lnTo>
                <a:lnTo>
                  <a:pt x="441491" y="513080"/>
                </a:lnTo>
                <a:lnTo>
                  <a:pt x="450296" y="509270"/>
                </a:lnTo>
                <a:lnTo>
                  <a:pt x="458114" y="501650"/>
                </a:lnTo>
                <a:lnTo>
                  <a:pt x="467431" y="491490"/>
                </a:lnTo>
                <a:lnTo>
                  <a:pt x="416839" y="491490"/>
                </a:lnTo>
                <a:lnTo>
                  <a:pt x="411467" y="488950"/>
                </a:lnTo>
                <a:lnTo>
                  <a:pt x="389724" y="468630"/>
                </a:lnTo>
                <a:close/>
              </a:path>
              <a:path w="785494" h="516889">
                <a:moveTo>
                  <a:pt x="261528" y="472440"/>
                </a:moveTo>
                <a:lnTo>
                  <a:pt x="232448" y="472440"/>
                </a:lnTo>
                <a:lnTo>
                  <a:pt x="234848" y="480060"/>
                </a:lnTo>
                <a:lnTo>
                  <a:pt x="267696" y="510540"/>
                </a:lnTo>
                <a:lnTo>
                  <a:pt x="276522" y="513080"/>
                </a:lnTo>
                <a:lnTo>
                  <a:pt x="295169" y="513080"/>
                </a:lnTo>
                <a:lnTo>
                  <a:pt x="304498" y="509270"/>
                </a:lnTo>
                <a:lnTo>
                  <a:pt x="313212" y="505460"/>
                </a:lnTo>
                <a:lnTo>
                  <a:pt x="320979" y="497840"/>
                </a:lnTo>
                <a:lnTo>
                  <a:pt x="332265" y="486410"/>
                </a:lnTo>
                <a:lnTo>
                  <a:pt x="279971" y="486410"/>
                </a:lnTo>
                <a:lnTo>
                  <a:pt x="274523" y="485140"/>
                </a:lnTo>
                <a:lnTo>
                  <a:pt x="270230" y="481330"/>
                </a:lnTo>
                <a:lnTo>
                  <a:pt x="261528" y="472440"/>
                </a:lnTo>
                <a:close/>
              </a:path>
              <a:path w="785494" h="516889">
                <a:moveTo>
                  <a:pt x="515626" y="474980"/>
                </a:moveTo>
                <a:lnTo>
                  <a:pt x="475335" y="474980"/>
                </a:lnTo>
                <a:lnTo>
                  <a:pt x="490512" y="488950"/>
                </a:lnTo>
                <a:lnTo>
                  <a:pt x="498002" y="495300"/>
                </a:lnTo>
                <a:lnTo>
                  <a:pt x="506220" y="499110"/>
                </a:lnTo>
                <a:lnTo>
                  <a:pt x="514902" y="501650"/>
                </a:lnTo>
                <a:lnTo>
                  <a:pt x="523786" y="502920"/>
                </a:lnTo>
                <a:lnTo>
                  <a:pt x="533555" y="501650"/>
                </a:lnTo>
                <a:lnTo>
                  <a:pt x="565899" y="480060"/>
                </a:lnTo>
                <a:lnTo>
                  <a:pt x="568778" y="476250"/>
                </a:lnTo>
                <a:lnTo>
                  <a:pt x="518312" y="476250"/>
                </a:lnTo>
                <a:lnTo>
                  <a:pt x="515626" y="474980"/>
                </a:lnTo>
                <a:close/>
              </a:path>
              <a:path w="785494" h="516889">
                <a:moveTo>
                  <a:pt x="415594" y="383540"/>
                </a:moveTo>
                <a:lnTo>
                  <a:pt x="397433" y="403860"/>
                </a:lnTo>
                <a:lnTo>
                  <a:pt x="448564" y="450850"/>
                </a:lnTo>
                <a:lnTo>
                  <a:pt x="450710" y="457200"/>
                </a:lnTo>
                <a:lnTo>
                  <a:pt x="450710" y="467360"/>
                </a:lnTo>
                <a:lnTo>
                  <a:pt x="448779" y="472440"/>
                </a:lnTo>
                <a:lnTo>
                  <a:pt x="438594" y="483870"/>
                </a:lnTo>
                <a:lnTo>
                  <a:pt x="434238" y="488950"/>
                </a:lnTo>
                <a:lnTo>
                  <a:pt x="428358" y="491490"/>
                </a:lnTo>
                <a:lnTo>
                  <a:pt x="467431" y="491490"/>
                </a:lnTo>
                <a:lnTo>
                  <a:pt x="469760" y="488950"/>
                </a:lnTo>
                <a:lnTo>
                  <a:pt x="473290" y="482600"/>
                </a:lnTo>
                <a:lnTo>
                  <a:pt x="475335" y="474980"/>
                </a:lnTo>
                <a:lnTo>
                  <a:pt x="515626" y="474980"/>
                </a:lnTo>
                <a:lnTo>
                  <a:pt x="512940" y="473710"/>
                </a:lnTo>
                <a:lnTo>
                  <a:pt x="415594" y="383540"/>
                </a:lnTo>
                <a:close/>
              </a:path>
              <a:path w="785494" h="516889">
                <a:moveTo>
                  <a:pt x="363612" y="397510"/>
                </a:moveTo>
                <a:lnTo>
                  <a:pt x="322160" y="397510"/>
                </a:lnTo>
                <a:lnTo>
                  <a:pt x="327634" y="398780"/>
                </a:lnTo>
                <a:lnTo>
                  <a:pt x="343141" y="414020"/>
                </a:lnTo>
                <a:lnTo>
                  <a:pt x="345401" y="419100"/>
                </a:lnTo>
                <a:lnTo>
                  <a:pt x="345401" y="430530"/>
                </a:lnTo>
                <a:lnTo>
                  <a:pt x="343395" y="436880"/>
                </a:lnTo>
                <a:lnTo>
                  <a:pt x="339305" y="440690"/>
                </a:lnTo>
                <a:lnTo>
                  <a:pt x="297332" y="485140"/>
                </a:lnTo>
                <a:lnTo>
                  <a:pt x="291528" y="486410"/>
                </a:lnTo>
                <a:lnTo>
                  <a:pt x="332265" y="486410"/>
                </a:lnTo>
                <a:lnTo>
                  <a:pt x="349821" y="468630"/>
                </a:lnTo>
                <a:lnTo>
                  <a:pt x="389724" y="468630"/>
                </a:lnTo>
                <a:lnTo>
                  <a:pt x="366623" y="447040"/>
                </a:lnTo>
                <a:lnTo>
                  <a:pt x="370154" y="440690"/>
                </a:lnTo>
                <a:lnTo>
                  <a:pt x="372122" y="433070"/>
                </a:lnTo>
                <a:lnTo>
                  <a:pt x="372122" y="425450"/>
                </a:lnTo>
                <a:lnTo>
                  <a:pt x="371184" y="416560"/>
                </a:lnTo>
                <a:lnTo>
                  <a:pt x="368342" y="406400"/>
                </a:lnTo>
                <a:lnTo>
                  <a:pt x="363612" y="397510"/>
                </a:lnTo>
                <a:close/>
              </a:path>
              <a:path w="785494" h="516889">
                <a:moveTo>
                  <a:pt x="178803" y="438150"/>
                </a:moveTo>
                <a:lnTo>
                  <a:pt x="151409" y="438150"/>
                </a:lnTo>
                <a:lnTo>
                  <a:pt x="153449" y="444500"/>
                </a:lnTo>
                <a:lnTo>
                  <a:pt x="179139" y="473710"/>
                </a:lnTo>
                <a:lnTo>
                  <a:pt x="205333" y="481330"/>
                </a:lnTo>
                <a:lnTo>
                  <a:pt x="219376" y="478790"/>
                </a:lnTo>
                <a:lnTo>
                  <a:pt x="226096" y="476250"/>
                </a:lnTo>
                <a:lnTo>
                  <a:pt x="232448" y="472440"/>
                </a:lnTo>
                <a:lnTo>
                  <a:pt x="261528" y="472440"/>
                </a:lnTo>
                <a:lnTo>
                  <a:pt x="259041" y="469900"/>
                </a:lnTo>
                <a:lnTo>
                  <a:pt x="256755" y="464820"/>
                </a:lnTo>
                <a:lnTo>
                  <a:pt x="256755" y="454660"/>
                </a:lnTo>
                <a:lnTo>
                  <a:pt x="199758" y="454660"/>
                </a:lnTo>
                <a:lnTo>
                  <a:pt x="194310" y="452120"/>
                </a:lnTo>
                <a:lnTo>
                  <a:pt x="178803" y="438150"/>
                </a:lnTo>
                <a:close/>
              </a:path>
              <a:path w="785494" h="516889">
                <a:moveTo>
                  <a:pt x="470331" y="325120"/>
                </a:moveTo>
                <a:lnTo>
                  <a:pt x="452170" y="345440"/>
                </a:lnTo>
                <a:lnTo>
                  <a:pt x="545465" y="431800"/>
                </a:lnTo>
                <a:lnTo>
                  <a:pt x="549960" y="435610"/>
                </a:lnTo>
                <a:lnTo>
                  <a:pt x="552259" y="440690"/>
                </a:lnTo>
                <a:lnTo>
                  <a:pt x="552259" y="452120"/>
                </a:lnTo>
                <a:lnTo>
                  <a:pt x="550329" y="458470"/>
                </a:lnTo>
                <a:lnTo>
                  <a:pt x="535800" y="473710"/>
                </a:lnTo>
                <a:lnTo>
                  <a:pt x="529882" y="476250"/>
                </a:lnTo>
                <a:lnTo>
                  <a:pt x="568778" y="476250"/>
                </a:lnTo>
                <a:lnTo>
                  <a:pt x="570698" y="473710"/>
                </a:lnTo>
                <a:lnTo>
                  <a:pt x="574354" y="467360"/>
                </a:lnTo>
                <a:lnTo>
                  <a:pt x="576900" y="461010"/>
                </a:lnTo>
                <a:lnTo>
                  <a:pt x="578370" y="453390"/>
                </a:lnTo>
                <a:lnTo>
                  <a:pt x="603438" y="453390"/>
                </a:lnTo>
                <a:lnTo>
                  <a:pt x="636433" y="427990"/>
                </a:lnTo>
                <a:lnTo>
                  <a:pt x="585063" y="427990"/>
                </a:lnTo>
                <a:lnTo>
                  <a:pt x="579678" y="426720"/>
                </a:lnTo>
                <a:lnTo>
                  <a:pt x="470331" y="325120"/>
                </a:lnTo>
                <a:close/>
              </a:path>
              <a:path w="785494" h="516889">
                <a:moveTo>
                  <a:pt x="302593" y="341630"/>
                </a:moveTo>
                <a:lnTo>
                  <a:pt x="263918" y="341630"/>
                </a:lnTo>
                <a:lnTo>
                  <a:pt x="269367" y="344170"/>
                </a:lnTo>
                <a:lnTo>
                  <a:pt x="284861" y="358140"/>
                </a:lnTo>
                <a:lnTo>
                  <a:pt x="287147" y="364490"/>
                </a:lnTo>
                <a:lnTo>
                  <a:pt x="287147" y="375920"/>
                </a:lnTo>
                <a:lnTo>
                  <a:pt x="285127" y="381000"/>
                </a:lnTo>
                <a:lnTo>
                  <a:pt x="281063" y="384810"/>
                </a:lnTo>
                <a:lnTo>
                  <a:pt x="221449" y="447040"/>
                </a:lnTo>
                <a:lnTo>
                  <a:pt x="217119" y="452120"/>
                </a:lnTo>
                <a:lnTo>
                  <a:pt x="211315" y="454660"/>
                </a:lnTo>
                <a:lnTo>
                  <a:pt x="256755" y="454660"/>
                </a:lnTo>
                <a:lnTo>
                  <a:pt x="256755" y="453390"/>
                </a:lnTo>
                <a:lnTo>
                  <a:pt x="258762" y="447040"/>
                </a:lnTo>
                <a:lnTo>
                  <a:pt x="300469" y="403860"/>
                </a:lnTo>
                <a:lnTo>
                  <a:pt x="304825" y="398780"/>
                </a:lnTo>
                <a:lnTo>
                  <a:pt x="310629" y="397510"/>
                </a:lnTo>
                <a:lnTo>
                  <a:pt x="363612" y="397510"/>
                </a:lnTo>
                <a:lnTo>
                  <a:pt x="357009" y="389890"/>
                </a:lnTo>
                <a:lnTo>
                  <a:pt x="350342" y="383540"/>
                </a:lnTo>
                <a:lnTo>
                  <a:pt x="342794" y="378460"/>
                </a:lnTo>
                <a:lnTo>
                  <a:pt x="334473" y="373380"/>
                </a:lnTo>
                <a:lnTo>
                  <a:pt x="325656" y="370840"/>
                </a:lnTo>
                <a:lnTo>
                  <a:pt x="313817" y="370840"/>
                </a:lnTo>
                <a:lnTo>
                  <a:pt x="313867" y="369570"/>
                </a:lnTo>
                <a:lnTo>
                  <a:pt x="311509" y="359410"/>
                </a:lnTo>
                <a:lnTo>
                  <a:pt x="306309" y="347980"/>
                </a:lnTo>
                <a:lnTo>
                  <a:pt x="302593" y="341630"/>
                </a:lnTo>
                <a:close/>
              </a:path>
              <a:path w="785494" h="516889">
                <a:moveTo>
                  <a:pt x="603438" y="453390"/>
                </a:moveTo>
                <a:lnTo>
                  <a:pt x="578370" y="453390"/>
                </a:lnTo>
                <a:lnTo>
                  <a:pt x="582371" y="454660"/>
                </a:lnTo>
                <a:lnTo>
                  <a:pt x="600286" y="454660"/>
                </a:lnTo>
                <a:lnTo>
                  <a:pt x="603438" y="453390"/>
                </a:lnTo>
                <a:close/>
              </a:path>
              <a:path w="785494" h="516889">
                <a:moveTo>
                  <a:pt x="142227" y="12700"/>
                </a:moveTo>
                <a:lnTo>
                  <a:pt x="127662" y="12700"/>
                </a:lnTo>
                <a:lnTo>
                  <a:pt x="114464" y="15240"/>
                </a:lnTo>
                <a:lnTo>
                  <a:pt x="12204" y="115570"/>
                </a:lnTo>
                <a:lnTo>
                  <a:pt x="319" y="143510"/>
                </a:lnTo>
                <a:lnTo>
                  <a:pt x="213" y="144780"/>
                </a:lnTo>
                <a:lnTo>
                  <a:pt x="106" y="146050"/>
                </a:lnTo>
                <a:lnTo>
                  <a:pt x="0" y="147320"/>
                </a:lnTo>
                <a:lnTo>
                  <a:pt x="1062" y="157480"/>
                </a:lnTo>
                <a:lnTo>
                  <a:pt x="4257" y="167640"/>
                </a:lnTo>
                <a:lnTo>
                  <a:pt x="9544" y="176530"/>
                </a:lnTo>
                <a:lnTo>
                  <a:pt x="16878" y="184150"/>
                </a:lnTo>
                <a:lnTo>
                  <a:pt x="85648" y="242570"/>
                </a:lnTo>
                <a:lnTo>
                  <a:pt x="53022" y="276860"/>
                </a:lnTo>
                <a:lnTo>
                  <a:pt x="47125" y="284480"/>
                </a:lnTo>
                <a:lnTo>
                  <a:pt x="42919" y="292100"/>
                </a:lnTo>
                <a:lnTo>
                  <a:pt x="40399" y="300990"/>
                </a:lnTo>
                <a:lnTo>
                  <a:pt x="39560" y="309880"/>
                </a:lnTo>
                <a:lnTo>
                  <a:pt x="40498" y="320040"/>
                </a:lnTo>
                <a:lnTo>
                  <a:pt x="67551" y="358140"/>
                </a:lnTo>
                <a:lnTo>
                  <a:pt x="82880" y="363220"/>
                </a:lnTo>
                <a:lnTo>
                  <a:pt x="78955" y="370840"/>
                </a:lnTo>
                <a:lnTo>
                  <a:pt x="76796" y="378460"/>
                </a:lnTo>
                <a:lnTo>
                  <a:pt x="76813" y="383540"/>
                </a:lnTo>
                <a:lnTo>
                  <a:pt x="76939" y="387350"/>
                </a:lnTo>
                <a:lnTo>
                  <a:pt x="98564" y="427990"/>
                </a:lnTo>
                <a:lnTo>
                  <a:pt x="132321" y="441960"/>
                </a:lnTo>
                <a:lnTo>
                  <a:pt x="138811" y="441960"/>
                </a:lnTo>
                <a:lnTo>
                  <a:pt x="145300" y="440690"/>
                </a:lnTo>
                <a:lnTo>
                  <a:pt x="151409" y="438150"/>
                </a:lnTo>
                <a:lnTo>
                  <a:pt x="178803" y="438150"/>
                </a:lnTo>
                <a:lnTo>
                  <a:pt x="176517" y="431800"/>
                </a:lnTo>
                <a:lnTo>
                  <a:pt x="176517" y="421640"/>
                </a:lnTo>
                <a:lnTo>
                  <a:pt x="178206" y="416560"/>
                </a:lnTo>
                <a:lnTo>
                  <a:pt x="179281" y="415290"/>
                </a:lnTo>
                <a:lnTo>
                  <a:pt x="126758" y="415290"/>
                </a:lnTo>
                <a:lnTo>
                  <a:pt x="121297" y="412750"/>
                </a:lnTo>
                <a:lnTo>
                  <a:pt x="117005" y="408940"/>
                </a:lnTo>
                <a:lnTo>
                  <a:pt x="105803" y="398780"/>
                </a:lnTo>
                <a:lnTo>
                  <a:pt x="103517" y="392430"/>
                </a:lnTo>
                <a:lnTo>
                  <a:pt x="103517" y="381000"/>
                </a:lnTo>
                <a:lnTo>
                  <a:pt x="105537" y="375920"/>
                </a:lnTo>
                <a:lnTo>
                  <a:pt x="109601" y="370840"/>
                </a:lnTo>
                <a:lnTo>
                  <a:pt x="140084" y="339090"/>
                </a:lnTo>
                <a:lnTo>
                  <a:pt x="89484" y="339090"/>
                </a:lnTo>
                <a:lnTo>
                  <a:pt x="84023" y="336550"/>
                </a:lnTo>
                <a:lnTo>
                  <a:pt x="68529" y="321310"/>
                </a:lnTo>
                <a:lnTo>
                  <a:pt x="66268" y="316230"/>
                </a:lnTo>
                <a:lnTo>
                  <a:pt x="66268" y="304800"/>
                </a:lnTo>
                <a:lnTo>
                  <a:pt x="68262" y="299720"/>
                </a:lnTo>
                <a:lnTo>
                  <a:pt x="141094" y="223520"/>
                </a:lnTo>
                <a:lnTo>
                  <a:pt x="104140" y="223520"/>
                </a:lnTo>
                <a:lnTo>
                  <a:pt x="34264" y="163830"/>
                </a:lnTo>
                <a:lnTo>
                  <a:pt x="29248" y="160020"/>
                </a:lnTo>
                <a:lnTo>
                  <a:pt x="26733" y="153670"/>
                </a:lnTo>
                <a:lnTo>
                  <a:pt x="26733" y="142240"/>
                </a:lnTo>
                <a:lnTo>
                  <a:pt x="28473" y="137160"/>
                </a:lnTo>
                <a:lnTo>
                  <a:pt x="108839" y="46990"/>
                </a:lnTo>
                <a:lnTo>
                  <a:pt x="113169" y="44450"/>
                </a:lnTo>
                <a:lnTo>
                  <a:pt x="123304" y="40640"/>
                </a:lnTo>
                <a:lnTo>
                  <a:pt x="129057" y="39370"/>
                </a:lnTo>
                <a:lnTo>
                  <a:pt x="225437" y="39370"/>
                </a:lnTo>
                <a:lnTo>
                  <a:pt x="217688" y="38100"/>
                </a:lnTo>
                <a:lnTo>
                  <a:pt x="210288" y="38100"/>
                </a:lnTo>
                <a:lnTo>
                  <a:pt x="203604" y="36830"/>
                </a:lnTo>
                <a:lnTo>
                  <a:pt x="198005" y="34290"/>
                </a:lnTo>
                <a:lnTo>
                  <a:pt x="150126" y="13970"/>
                </a:lnTo>
                <a:lnTo>
                  <a:pt x="142227" y="12700"/>
                </a:lnTo>
                <a:close/>
              </a:path>
              <a:path w="785494" h="516889">
                <a:moveTo>
                  <a:pt x="517613" y="260350"/>
                </a:moveTo>
                <a:lnTo>
                  <a:pt x="499440" y="279400"/>
                </a:lnTo>
                <a:lnTo>
                  <a:pt x="611924" y="383540"/>
                </a:lnTo>
                <a:lnTo>
                  <a:pt x="616610" y="387350"/>
                </a:lnTo>
                <a:lnTo>
                  <a:pt x="618959" y="393700"/>
                </a:lnTo>
                <a:lnTo>
                  <a:pt x="618959" y="405130"/>
                </a:lnTo>
                <a:lnTo>
                  <a:pt x="617029" y="410210"/>
                </a:lnTo>
                <a:lnTo>
                  <a:pt x="606856" y="421640"/>
                </a:lnTo>
                <a:lnTo>
                  <a:pt x="602500" y="426720"/>
                </a:lnTo>
                <a:lnTo>
                  <a:pt x="596595" y="427990"/>
                </a:lnTo>
                <a:lnTo>
                  <a:pt x="636433" y="427990"/>
                </a:lnTo>
                <a:lnTo>
                  <a:pt x="638338" y="425450"/>
                </a:lnTo>
                <a:lnTo>
                  <a:pt x="642412" y="417830"/>
                </a:lnTo>
                <a:lnTo>
                  <a:pt x="644849" y="408940"/>
                </a:lnTo>
                <a:lnTo>
                  <a:pt x="645655" y="400050"/>
                </a:lnTo>
                <a:lnTo>
                  <a:pt x="645655" y="396240"/>
                </a:lnTo>
                <a:lnTo>
                  <a:pt x="645121" y="392430"/>
                </a:lnTo>
                <a:lnTo>
                  <a:pt x="644309" y="388620"/>
                </a:lnTo>
                <a:lnTo>
                  <a:pt x="652347" y="387350"/>
                </a:lnTo>
                <a:lnTo>
                  <a:pt x="682766" y="363220"/>
                </a:lnTo>
                <a:lnTo>
                  <a:pt x="632345" y="363220"/>
                </a:lnTo>
                <a:lnTo>
                  <a:pt x="626960" y="360680"/>
                </a:lnTo>
                <a:lnTo>
                  <a:pt x="517613" y="260350"/>
                </a:lnTo>
                <a:close/>
              </a:path>
              <a:path w="785494" h="516889">
                <a:moveTo>
                  <a:pt x="261864" y="271780"/>
                </a:moveTo>
                <a:lnTo>
                  <a:pt x="220421" y="271780"/>
                </a:lnTo>
                <a:lnTo>
                  <a:pt x="225882" y="273050"/>
                </a:lnTo>
                <a:lnTo>
                  <a:pt x="230174" y="278130"/>
                </a:lnTo>
                <a:lnTo>
                  <a:pt x="236804" y="284480"/>
                </a:lnTo>
                <a:lnTo>
                  <a:pt x="241363" y="288290"/>
                </a:lnTo>
                <a:lnTo>
                  <a:pt x="243636" y="293370"/>
                </a:lnTo>
                <a:lnTo>
                  <a:pt x="243636" y="306070"/>
                </a:lnTo>
                <a:lnTo>
                  <a:pt x="241630" y="311150"/>
                </a:lnTo>
                <a:lnTo>
                  <a:pt x="237553" y="314960"/>
                </a:lnTo>
                <a:lnTo>
                  <a:pt x="148450" y="407670"/>
                </a:lnTo>
                <a:lnTo>
                  <a:pt x="144106" y="412750"/>
                </a:lnTo>
                <a:lnTo>
                  <a:pt x="138303" y="415290"/>
                </a:lnTo>
                <a:lnTo>
                  <a:pt x="179281" y="415290"/>
                </a:lnTo>
                <a:lnTo>
                  <a:pt x="181432" y="412750"/>
                </a:lnTo>
                <a:lnTo>
                  <a:pt x="243459" y="347980"/>
                </a:lnTo>
                <a:lnTo>
                  <a:pt x="247650" y="344170"/>
                </a:lnTo>
                <a:lnTo>
                  <a:pt x="252895" y="341630"/>
                </a:lnTo>
                <a:lnTo>
                  <a:pt x="302593" y="341630"/>
                </a:lnTo>
                <a:lnTo>
                  <a:pt x="301107" y="339090"/>
                </a:lnTo>
                <a:lnTo>
                  <a:pt x="267487" y="316230"/>
                </a:lnTo>
                <a:lnTo>
                  <a:pt x="269341" y="311150"/>
                </a:lnTo>
                <a:lnTo>
                  <a:pt x="270383" y="304800"/>
                </a:lnTo>
                <a:lnTo>
                  <a:pt x="270383" y="299720"/>
                </a:lnTo>
                <a:lnTo>
                  <a:pt x="269434" y="290830"/>
                </a:lnTo>
                <a:lnTo>
                  <a:pt x="266592" y="280670"/>
                </a:lnTo>
                <a:lnTo>
                  <a:pt x="261864" y="271780"/>
                </a:lnTo>
                <a:close/>
              </a:path>
              <a:path w="785494" h="516889">
                <a:moveTo>
                  <a:pt x="493657" y="144780"/>
                </a:moveTo>
                <a:lnTo>
                  <a:pt x="443407" y="144780"/>
                </a:lnTo>
                <a:lnTo>
                  <a:pt x="452704" y="148590"/>
                </a:lnTo>
                <a:lnTo>
                  <a:pt x="458304" y="152400"/>
                </a:lnTo>
                <a:lnTo>
                  <a:pt x="526567" y="200660"/>
                </a:lnTo>
                <a:lnTo>
                  <a:pt x="553953" y="222250"/>
                </a:lnTo>
                <a:lnTo>
                  <a:pt x="568192" y="233680"/>
                </a:lnTo>
                <a:lnTo>
                  <a:pt x="580224" y="245110"/>
                </a:lnTo>
                <a:lnTo>
                  <a:pt x="663917" y="322580"/>
                </a:lnTo>
                <a:lnTo>
                  <a:pt x="666267" y="327660"/>
                </a:lnTo>
                <a:lnTo>
                  <a:pt x="666280" y="339090"/>
                </a:lnTo>
                <a:lnTo>
                  <a:pt x="664337" y="345440"/>
                </a:lnTo>
                <a:lnTo>
                  <a:pt x="649782" y="360680"/>
                </a:lnTo>
                <a:lnTo>
                  <a:pt x="643877" y="363220"/>
                </a:lnTo>
                <a:lnTo>
                  <a:pt x="682766" y="363220"/>
                </a:lnTo>
                <a:lnTo>
                  <a:pt x="692602" y="337820"/>
                </a:lnTo>
                <a:lnTo>
                  <a:pt x="692718" y="336550"/>
                </a:lnTo>
                <a:lnTo>
                  <a:pt x="692834" y="335280"/>
                </a:lnTo>
                <a:lnTo>
                  <a:pt x="692950" y="334010"/>
                </a:lnTo>
                <a:lnTo>
                  <a:pt x="692097" y="325120"/>
                </a:lnTo>
                <a:lnTo>
                  <a:pt x="665670" y="288290"/>
                </a:lnTo>
                <a:lnTo>
                  <a:pt x="682881" y="269240"/>
                </a:lnTo>
                <a:lnTo>
                  <a:pt x="646150" y="269240"/>
                </a:lnTo>
                <a:lnTo>
                  <a:pt x="585595" y="214630"/>
                </a:lnTo>
                <a:lnTo>
                  <a:pt x="570855" y="201930"/>
                </a:lnTo>
                <a:lnTo>
                  <a:pt x="555815" y="189230"/>
                </a:lnTo>
                <a:lnTo>
                  <a:pt x="542150" y="179070"/>
                </a:lnTo>
                <a:lnTo>
                  <a:pt x="493657" y="144780"/>
                </a:lnTo>
                <a:close/>
              </a:path>
              <a:path w="785494" h="516889">
                <a:moveTo>
                  <a:pt x="202052" y="218440"/>
                </a:moveTo>
                <a:lnTo>
                  <a:pt x="160870" y="218440"/>
                </a:lnTo>
                <a:lnTo>
                  <a:pt x="166319" y="220980"/>
                </a:lnTo>
                <a:lnTo>
                  <a:pt x="170637" y="224790"/>
                </a:lnTo>
                <a:lnTo>
                  <a:pt x="177228" y="231140"/>
                </a:lnTo>
                <a:lnTo>
                  <a:pt x="184061" y="241300"/>
                </a:lnTo>
                <a:lnTo>
                  <a:pt x="184061" y="251460"/>
                </a:lnTo>
                <a:lnTo>
                  <a:pt x="108013" y="334010"/>
                </a:lnTo>
                <a:lnTo>
                  <a:pt x="99682" y="339090"/>
                </a:lnTo>
                <a:lnTo>
                  <a:pt x="140084" y="339090"/>
                </a:lnTo>
                <a:lnTo>
                  <a:pt x="187637" y="289560"/>
                </a:lnTo>
                <a:lnTo>
                  <a:pt x="197603" y="279400"/>
                </a:lnTo>
                <a:lnTo>
                  <a:pt x="199428" y="278130"/>
                </a:lnTo>
                <a:lnTo>
                  <a:pt x="203682" y="273050"/>
                </a:lnTo>
                <a:lnTo>
                  <a:pt x="209169" y="271780"/>
                </a:lnTo>
                <a:lnTo>
                  <a:pt x="261864" y="271780"/>
                </a:lnTo>
                <a:lnTo>
                  <a:pt x="255257" y="264160"/>
                </a:lnTo>
                <a:lnTo>
                  <a:pt x="214871" y="245110"/>
                </a:lnTo>
                <a:lnTo>
                  <a:pt x="210667" y="245110"/>
                </a:lnTo>
                <a:lnTo>
                  <a:pt x="209523" y="236220"/>
                </a:lnTo>
                <a:lnTo>
                  <a:pt x="206654" y="227330"/>
                </a:lnTo>
                <a:lnTo>
                  <a:pt x="202052" y="218440"/>
                </a:lnTo>
                <a:close/>
              </a:path>
              <a:path w="785494" h="516889">
                <a:moveTo>
                  <a:pt x="716635" y="26670"/>
                </a:moveTo>
                <a:lnTo>
                  <a:pt x="677697" y="26670"/>
                </a:lnTo>
                <a:lnTo>
                  <a:pt x="685914" y="30480"/>
                </a:lnTo>
                <a:lnTo>
                  <a:pt x="690562" y="36830"/>
                </a:lnTo>
                <a:lnTo>
                  <a:pt x="752767" y="115570"/>
                </a:lnTo>
                <a:lnTo>
                  <a:pt x="756348" y="120650"/>
                </a:lnTo>
                <a:lnTo>
                  <a:pt x="758431" y="127000"/>
                </a:lnTo>
                <a:lnTo>
                  <a:pt x="758444" y="140970"/>
                </a:lnTo>
                <a:lnTo>
                  <a:pt x="755802" y="148590"/>
                </a:lnTo>
                <a:lnTo>
                  <a:pt x="751420" y="153670"/>
                </a:lnTo>
                <a:lnTo>
                  <a:pt x="646150" y="269240"/>
                </a:lnTo>
                <a:lnTo>
                  <a:pt x="682881" y="269240"/>
                </a:lnTo>
                <a:lnTo>
                  <a:pt x="771232" y="171450"/>
                </a:lnTo>
                <a:lnTo>
                  <a:pt x="785088" y="133350"/>
                </a:lnTo>
                <a:lnTo>
                  <a:pt x="784605" y="127000"/>
                </a:lnTo>
                <a:lnTo>
                  <a:pt x="784509" y="125730"/>
                </a:lnTo>
                <a:lnTo>
                  <a:pt x="784412" y="124460"/>
                </a:lnTo>
                <a:lnTo>
                  <a:pt x="782356" y="115570"/>
                </a:lnTo>
                <a:lnTo>
                  <a:pt x="778850" y="107950"/>
                </a:lnTo>
                <a:lnTo>
                  <a:pt x="773823" y="99060"/>
                </a:lnTo>
                <a:lnTo>
                  <a:pt x="716635" y="26670"/>
                </a:lnTo>
                <a:close/>
              </a:path>
              <a:path w="785494" h="516889">
                <a:moveTo>
                  <a:pt x="155333" y="191770"/>
                </a:moveTo>
                <a:lnTo>
                  <a:pt x="119900" y="207010"/>
                </a:lnTo>
                <a:lnTo>
                  <a:pt x="104140" y="223520"/>
                </a:lnTo>
                <a:lnTo>
                  <a:pt x="141094" y="223520"/>
                </a:lnTo>
                <a:lnTo>
                  <a:pt x="143522" y="220980"/>
                </a:lnTo>
                <a:lnTo>
                  <a:pt x="149339" y="218440"/>
                </a:lnTo>
                <a:lnTo>
                  <a:pt x="202052" y="218440"/>
                </a:lnTo>
                <a:lnTo>
                  <a:pt x="195707" y="212090"/>
                </a:lnTo>
                <a:lnTo>
                  <a:pt x="189077" y="205740"/>
                </a:lnTo>
                <a:lnTo>
                  <a:pt x="181522" y="199390"/>
                </a:lnTo>
                <a:lnTo>
                  <a:pt x="173196" y="195580"/>
                </a:lnTo>
                <a:lnTo>
                  <a:pt x="164374" y="193040"/>
                </a:lnTo>
                <a:lnTo>
                  <a:pt x="155333" y="191770"/>
                </a:lnTo>
                <a:close/>
              </a:path>
              <a:path w="785494" h="516889">
                <a:moveTo>
                  <a:pt x="508836" y="36830"/>
                </a:moveTo>
                <a:lnTo>
                  <a:pt x="328904" y="36830"/>
                </a:lnTo>
                <a:lnTo>
                  <a:pt x="336601" y="38100"/>
                </a:lnTo>
                <a:lnTo>
                  <a:pt x="343895" y="38100"/>
                </a:lnTo>
                <a:lnTo>
                  <a:pt x="350376" y="40640"/>
                </a:lnTo>
                <a:lnTo>
                  <a:pt x="355638" y="41910"/>
                </a:lnTo>
                <a:lnTo>
                  <a:pt x="366445" y="48260"/>
                </a:lnTo>
                <a:lnTo>
                  <a:pt x="325170" y="76200"/>
                </a:lnTo>
                <a:lnTo>
                  <a:pt x="316396" y="85090"/>
                </a:lnTo>
                <a:lnTo>
                  <a:pt x="310008" y="93980"/>
                </a:lnTo>
                <a:lnTo>
                  <a:pt x="306109" y="104140"/>
                </a:lnTo>
                <a:lnTo>
                  <a:pt x="304800" y="115570"/>
                </a:lnTo>
                <a:lnTo>
                  <a:pt x="305087" y="119380"/>
                </a:lnTo>
                <a:lnTo>
                  <a:pt x="305183" y="120650"/>
                </a:lnTo>
                <a:lnTo>
                  <a:pt x="305279" y="121920"/>
                </a:lnTo>
                <a:lnTo>
                  <a:pt x="328493" y="161290"/>
                </a:lnTo>
                <a:lnTo>
                  <a:pt x="362356" y="172720"/>
                </a:lnTo>
                <a:lnTo>
                  <a:pt x="382635" y="168910"/>
                </a:lnTo>
                <a:lnTo>
                  <a:pt x="389001" y="165100"/>
                </a:lnTo>
                <a:lnTo>
                  <a:pt x="413677" y="149860"/>
                </a:lnTo>
                <a:lnTo>
                  <a:pt x="418719" y="147320"/>
                </a:lnTo>
                <a:lnTo>
                  <a:pt x="422516" y="146050"/>
                </a:lnTo>
                <a:lnTo>
                  <a:pt x="354050" y="146050"/>
                </a:lnTo>
                <a:lnTo>
                  <a:pt x="345770" y="142240"/>
                </a:lnTo>
                <a:lnTo>
                  <a:pt x="332816" y="124460"/>
                </a:lnTo>
                <a:lnTo>
                  <a:pt x="331457" y="120650"/>
                </a:lnTo>
                <a:lnTo>
                  <a:pt x="331482" y="109220"/>
                </a:lnTo>
                <a:lnTo>
                  <a:pt x="413499" y="46990"/>
                </a:lnTo>
                <a:lnTo>
                  <a:pt x="433675" y="39370"/>
                </a:lnTo>
                <a:lnTo>
                  <a:pt x="514001" y="39370"/>
                </a:lnTo>
                <a:lnTo>
                  <a:pt x="508836" y="36830"/>
                </a:lnTo>
                <a:close/>
              </a:path>
              <a:path w="785494" h="516889">
                <a:moveTo>
                  <a:pt x="444653" y="119380"/>
                </a:moveTo>
                <a:lnTo>
                  <a:pt x="425236" y="119380"/>
                </a:lnTo>
                <a:lnTo>
                  <a:pt x="416436" y="120650"/>
                </a:lnTo>
                <a:lnTo>
                  <a:pt x="407926" y="123190"/>
                </a:lnTo>
                <a:lnTo>
                  <a:pt x="399872" y="127000"/>
                </a:lnTo>
                <a:lnTo>
                  <a:pt x="375208" y="142240"/>
                </a:lnTo>
                <a:lnTo>
                  <a:pt x="371436" y="144780"/>
                </a:lnTo>
                <a:lnTo>
                  <a:pt x="366966" y="146050"/>
                </a:lnTo>
                <a:lnTo>
                  <a:pt x="422516" y="146050"/>
                </a:lnTo>
                <a:lnTo>
                  <a:pt x="426313" y="144780"/>
                </a:lnTo>
                <a:lnTo>
                  <a:pt x="493657" y="144780"/>
                </a:lnTo>
                <a:lnTo>
                  <a:pt x="473900" y="130810"/>
                </a:lnTo>
                <a:lnTo>
                  <a:pt x="464780" y="125730"/>
                </a:lnTo>
                <a:lnTo>
                  <a:pt x="454945" y="121920"/>
                </a:lnTo>
                <a:lnTo>
                  <a:pt x="444653" y="119380"/>
                </a:lnTo>
                <a:close/>
              </a:path>
              <a:path w="785494" h="516889">
                <a:moveTo>
                  <a:pt x="514001" y="39370"/>
                </a:moveTo>
                <a:lnTo>
                  <a:pt x="449097" y="39370"/>
                </a:lnTo>
                <a:lnTo>
                  <a:pt x="456171" y="40640"/>
                </a:lnTo>
                <a:lnTo>
                  <a:pt x="461009" y="43180"/>
                </a:lnTo>
                <a:lnTo>
                  <a:pt x="520407" y="72390"/>
                </a:lnTo>
                <a:lnTo>
                  <a:pt x="528225" y="74930"/>
                </a:lnTo>
                <a:lnTo>
                  <a:pt x="536417" y="77470"/>
                </a:lnTo>
                <a:lnTo>
                  <a:pt x="544869" y="78740"/>
                </a:lnTo>
                <a:lnTo>
                  <a:pt x="564530" y="78740"/>
                </a:lnTo>
                <a:lnTo>
                  <a:pt x="575395" y="76200"/>
                </a:lnTo>
                <a:lnTo>
                  <a:pt x="585798" y="72390"/>
                </a:lnTo>
                <a:lnTo>
                  <a:pt x="595477" y="68580"/>
                </a:lnTo>
                <a:lnTo>
                  <a:pt x="621697" y="52070"/>
                </a:lnTo>
                <a:lnTo>
                  <a:pt x="545249" y="52070"/>
                </a:lnTo>
                <a:lnTo>
                  <a:pt x="537311" y="50800"/>
                </a:lnTo>
                <a:lnTo>
                  <a:pt x="514001" y="39370"/>
                </a:lnTo>
                <a:close/>
              </a:path>
              <a:path w="785494" h="516889">
                <a:moveTo>
                  <a:pt x="328866" y="10160"/>
                </a:moveTo>
                <a:lnTo>
                  <a:pt x="301741" y="13970"/>
                </a:lnTo>
                <a:lnTo>
                  <a:pt x="293357" y="16510"/>
                </a:lnTo>
                <a:lnTo>
                  <a:pt x="252907" y="34290"/>
                </a:lnTo>
                <a:lnTo>
                  <a:pt x="247299" y="36830"/>
                </a:lnTo>
                <a:lnTo>
                  <a:pt x="240606" y="38100"/>
                </a:lnTo>
                <a:lnTo>
                  <a:pt x="233196" y="38100"/>
                </a:lnTo>
                <a:lnTo>
                  <a:pt x="225437" y="39370"/>
                </a:lnTo>
                <a:lnTo>
                  <a:pt x="143510" y="39370"/>
                </a:lnTo>
                <a:lnTo>
                  <a:pt x="196381" y="62230"/>
                </a:lnTo>
                <a:lnTo>
                  <a:pt x="225475" y="66040"/>
                </a:lnTo>
                <a:lnTo>
                  <a:pt x="254572" y="62230"/>
                </a:lnTo>
                <a:lnTo>
                  <a:pt x="263448" y="58420"/>
                </a:lnTo>
                <a:lnTo>
                  <a:pt x="303898" y="41910"/>
                </a:lnTo>
                <a:lnTo>
                  <a:pt x="309119" y="39370"/>
                </a:lnTo>
                <a:lnTo>
                  <a:pt x="315229" y="38100"/>
                </a:lnTo>
                <a:lnTo>
                  <a:pt x="321925" y="36830"/>
                </a:lnTo>
                <a:lnTo>
                  <a:pt x="508836" y="36830"/>
                </a:lnTo>
                <a:lnTo>
                  <a:pt x="495923" y="30480"/>
                </a:lnTo>
                <a:lnTo>
                  <a:pt x="391147" y="30480"/>
                </a:lnTo>
                <a:lnTo>
                  <a:pt x="367550" y="19050"/>
                </a:lnTo>
                <a:lnTo>
                  <a:pt x="358579" y="15240"/>
                </a:lnTo>
                <a:lnTo>
                  <a:pt x="349022" y="12700"/>
                </a:lnTo>
                <a:lnTo>
                  <a:pt x="328866" y="10160"/>
                </a:lnTo>
                <a:close/>
              </a:path>
              <a:path w="785494" h="516889">
                <a:moveTo>
                  <a:pt x="669493" y="0"/>
                </a:moveTo>
                <a:lnTo>
                  <a:pt x="662412" y="0"/>
                </a:lnTo>
                <a:lnTo>
                  <a:pt x="655386" y="2540"/>
                </a:lnTo>
                <a:lnTo>
                  <a:pt x="648537" y="3810"/>
                </a:lnTo>
                <a:lnTo>
                  <a:pt x="641985" y="7620"/>
                </a:lnTo>
                <a:lnTo>
                  <a:pt x="581329" y="45720"/>
                </a:lnTo>
                <a:lnTo>
                  <a:pt x="575765" y="48260"/>
                </a:lnTo>
                <a:lnTo>
                  <a:pt x="568958" y="50800"/>
                </a:lnTo>
                <a:lnTo>
                  <a:pt x="561368" y="52070"/>
                </a:lnTo>
                <a:lnTo>
                  <a:pt x="621697" y="52070"/>
                </a:lnTo>
                <a:lnTo>
                  <a:pt x="660019" y="27940"/>
                </a:lnTo>
                <a:lnTo>
                  <a:pt x="664667" y="26670"/>
                </a:lnTo>
                <a:lnTo>
                  <a:pt x="716635" y="26670"/>
                </a:lnTo>
                <a:lnTo>
                  <a:pt x="711619" y="20320"/>
                </a:lnTo>
                <a:lnTo>
                  <a:pt x="702867" y="11430"/>
                </a:lnTo>
                <a:lnTo>
                  <a:pt x="692589" y="5080"/>
                </a:lnTo>
                <a:lnTo>
                  <a:pt x="681295" y="1270"/>
                </a:lnTo>
                <a:lnTo>
                  <a:pt x="669493" y="0"/>
                </a:lnTo>
                <a:close/>
              </a:path>
              <a:path w="785494" h="516889">
                <a:moveTo>
                  <a:pt x="449708" y="12700"/>
                </a:moveTo>
                <a:lnTo>
                  <a:pt x="441680" y="12700"/>
                </a:lnTo>
                <a:lnTo>
                  <a:pt x="418799" y="15240"/>
                </a:lnTo>
                <a:lnTo>
                  <a:pt x="408017" y="20320"/>
                </a:lnTo>
                <a:lnTo>
                  <a:pt x="398081" y="25400"/>
                </a:lnTo>
                <a:lnTo>
                  <a:pt x="391147" y="30480"/>
                </a:lnTo>
                <a:lnTo>
                  <a:pt x="495923" y="30480"/>
                </a:lnTo>
                <a:lnTo>
                  <a:pt x="472681" y="19050"/>
                </a:lnTo>
                <a:lnTo>
                  <a:pt x="465303" y="16510"/>
                </a:lnTo>
                <a:lnTo>
                  <a:pt x="457614" y="13970"/>
                </a:lnTo>
                <a:lnTo>
                  <a:pt x="449708" y="12700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6978434" y="5625109"/>
            <a:ext cx="607060" cy="648970"/>
          </a:xfrm>
          <a:custGeom>
            <a:avLst/>
            <a:gdLst/>
            <a:ahLst/>
            <a:cxnLst/>
            <a:rect l="l" t="t" r="r" b="b"/>
            <a:pathLst>
              <a:path w="607059" h="648970">
                <a:moveTo>
                  <a:pt x="188379" y="520230"/>
                </a:moveTo>
                <a:lnTo>
                  <a:pt x="186016" y="513778"/>
                </a:lnTo>
                <a:lnTo>
                  <a:pt x="180225" y="507911"/>
                </a:lnTo>
                <a:lnTo>
                  <a:pt x="146837" y="480301"/>
                </a:lnTo>
                <a:lnTo>
                  <a:pt x="119722" y="447040"/>
                </a:lnTo>
                <a:lnTo>
                  <a:pt x="99529" y="409168"/>
                </a:lnTo>
                <a:lnTo>
                  <a:pt x="86969" y="367703"/>
                </a:lnTo>
                <a:lnTo>
                  <a:pt x="84226" y="361124"/>
                </a:lnTo>
                <a:lnTo>
                  <a:pt x="79362" y="356285"/>
                </a:lnTo>
                <a:lnTo>
                  <a:pt x="73025" y="353618"/>
                </a:lnTo>
                <a:lnTo>
                  <a:pt x="65913" y="353593"/>
                </a:lnTo>
                <a:lnTo>
                  <a:pt x="59334" y="356323"/>
                </a:lnTo>
                <a:lnTo>
                  <a:pt x="54483" y="361200"/>
                </a:lnTo>
                <a:lnTo>
                  <a:pt x="51828" y="367538"/>
                </a:lnTo>
                <a:lnTo>
                  <a:pt x="51803" y="374662"/>
                </a:lnTo>
                <a:lnTo>
                  <a:pt x="66408" y="422833"/>
                </a:lnTo>
                <a:lnTo>
                  <a:pt x="89877" y="466852"/>
                </a:lnTo>
                <a:lnTo>
                  <a:pt x="121399" y="505498"/>
                </a:lnTo>
                <a:lnTo>
                  <a:pt x="160185" y="537603"/>
                </a:lnTo>
                <a:lnTo>
                  <a:pt x="173532" y="540778"/>
                </a:lnTo>
                <a:lnTo>
                  <a:pt x="179984" y="538403"/>
                </a:lnTo>
                <a:lnTo>
                  <a:pt x="185216" y="533577"/>
                </a:lnTo>
                <a:lnTo>
                  <a:pt x="188163" y="527100"/>
                </a:lnTo>
                <a:lnTo>
                  <a:pt x="188379" y="520230"/>
                </a:lnTo>
                <a:close/>
              </a:path>
              <a:path w="607059" h="648970">
                <a:moveTo>
                  <a:pt x="195186" y="79146"/>
                </a:moveTo>
                <a:lnTo>
                  <a:pt x="182676" y="39001"/>
                </a:lnTo>
                <a:lnTo>
                  <a:pt x="159385" y="14693"/>
                </a:lnTo>
                <a:lnTo>
                  <a:pt x="159385" y="79146"/>
                </a:lnTo>
                <a:lnTo>
                  <a:pt x="156248" y="95326"/>
                </a:lnTo>
                <a:lnTo>
                  <a:pt x="146913" y="109410"/>
                </a:lnTo>
                <a:lnTo>
                  <a:pt x="146659" y="109715"/>
                </a:lnTo>
                <a:lnTo>
                  <a:pt x="132283" y="119214"/>
                </a:lnTo>
                <a:lnTo>
                  <a:pt x="116166" y="122364"/>
                </a:lnTo>
                <a:lnTo>
                  <a:pt x="99885" y="119214"/>
                </a:lnTo>
                <a:lnTo>
                  <a:pt x="73698" y="87604"/>
                </a:lnTo>
                <a:lnTo>
                  <a:pt x="72847" y="79146"/>
                </a:lnTo>
                <a:lnTo>
                  <a:pt x="73660" y="70637"/>
                </a:lnTo>
                <a:lnTo>
                  <a:pt x="99809" y="39001"/>
                </a:lnTo>
                <a:lnTo>
                  <a:pt x="116090" y="35814"/>
                </a:lnTo>
                <a:lnTo>
                  <a:pt x="132422" y="39001"/>
                </a:lnTo>
                <a:lnTo>
                  <a:pt x="146735" y="48514"/>
                </a:lnTo>
                <a:lnTo>
                  <a:pt x="156222" y="62763"/>
                </a:lnTo>
                <a:lnTo>
                  <a:pt x="157759" y="70637"/>
                </a:lnTo>
                <a:lnTo>
                  <a:pt x="159385" y="79146"/>
                </a:lnTo>
                <a:lnTo>
                  <a:pt x="159385" y="14693"/>
                </a:lnTo>
                <a:lnTo>
                  <a:pt x="146875" y="6248"/>
                </a:lnTo>
                <a:lnTo>
                  <a:pt x="116078" y="25"/>
                </a:lnTo>
                <a:lnTo>
                  <a:pt x="85280" y="6248"/>
                </a:lnTo>
                <a:lnTo>
                  <a:pt x="60134" y="23215"/>
                </a:lnTo>
                <a:lnTo>
                  <a:pt x="49491" y="39001"/>
                </a:lnTo>
                <a:lnTo>
                  <a:pt x="43154" y="48514"/>
                </a:lnTo>
                <a:lnTo>
                  <a:pt x="36969" y="79146"/>
                </a:lnTo>
                <a:lnTo>
                  <a:pt x="38506" y="94653"/>
                </a:lnTo>
                <a:lnTo>
                  <a:pt x="60147" y="135077"/>
                </a:lnTo>
                <a:lnTo>
                  <a:pt x="100584" y="156743"/>
                </a:lnTo>
                <a:lnTo>
                  <a:pt x="116103" y="158254"/>
                </a:lnTo>
                <a:lnTo>
                  <a:pt x="146888" y="152031"/>
                </a:lnTo>
                <a:lnTo>
                  <a:pt x="172034" y="135077"/>
                </a:lnTo>
                <a:lnTo>
                  <a:pt x="180594" y="122364"/>
                </a:lnTo>
                <a:lnTo>
                  <a:pt x="188988" y="109918"/>
                </a:lnTo>
                <a:lnTo>
                  <a:pt x="195186" y="79146"/>
                </a:lnTo>
                <a:close/>
              </a:path>
              <a:path w="607059" h="648970">
                <a:moveTo>
                  <a:pt x="232194" y="286435"/>
                </a:moveTo>
                <a:lnTo>
                  <a:pt x="223062" y="241249"/>
                </a:lnTo>
                <a:lnTo>
                  <a:pt x="200190" y="207314"/>
                </a:lnTo>
                <a:lnTo>
                  <a:pt x="194360" y="201790"/>
                </a:lnTo>
                <a:lnTo>
                  <a:pt x="194360" y="268516"/>
                </a:lnTo>
                <a:lnTo>
                  <a:pt x="37871" y="268516"/>
                </a:lnTo>
                <a:lnTo>
                  <a:pt x="50965" y="239458"/>
                </a:lnTo>
                <a:lnTo>
                  <a:pt x="73406" y="218414"/>
                </a:lnTo>
                <a:lnTo>
                  <a:pt x="102095" y="207314"/>
                </a:lnTo>
                <a:lnTo>
                  <a:pt x="133946" y="208102"/>
                </a:lnTo>
                <a:lnTo>
                  <a:pt x="155105" y="216204"/>
                </a:lnTo>
                <a:lnTo>
                  <a:pt x="172859" y="229603"/>
                </a:lnTo>
                <a:lnTo>
                  <a:pt x="186258" y="247357"/>
                </a:lnTo>
                <a:lnTo>
                  <a:pt x="194360" y="268516"/>
                </a:lnTo>
                <a:lnTo>
                  <a:pt x="194360" y="201790"/>
                </a:lnTo>
                <a:lnTo>
                  <a:pt x="161290" y="179476"/>
                </a:lnTo>
                <a:lnTo>
                  <a:pt x="116103" y="170345"/>
                </a:lnTo>
                <a:lnTo>
                  <a:pt x="70904" y="179476"/>
                </a:lnTo>
                <a:lnTo>
                  <a:pt x="33997" y="204355"/>
                </a:lnTo>
                <a:lnTo>
                  <a:pt x="9118" y="241249"/>
                </a:lnTo>
                <a:lnTo>
                  <a:pt x="0" y="286435"/>
                </a:lnTo>
                <a:lnTo>
                  <a:pt x="0" y="296329"/>
                </a:lnTo>
                <a:lnTo>
                  <a:pt x="8026" y="304355"/>
                </a:lnTo>
                <a:lnTo>
                  <a:pt x="224167" y="304355"/>
                </a:lnTo>
                <a:lnTo>
                  <a:pt x="232194" y="296329"/>
                </a:lnTo>
                <a:lnTo>
                  <a:pt x="232194" y="286435"/>
                </a:lnTo>
                <a:close/>
              </a:path>
              <a:path w="607059" h="648970">
                <a:moveTo>
                  <a:pt x="379679" y="423481"/>
                </a:moveTo>
                <a:lnTo>
                  <a:pt x="373900" y="393649"/>
                </a:lnTo>
                <a:lnTo>
                  <a:pt x="364947" y="380161"/>
                </a:lnTo>
                <a:lnTo>
                  <a:pt x="356527" y="367474"/>
                </a:lnTo>
                <a:lnTo>
                  <a:pt x="343801" y="358902"/>
                </a:lnTo>
                <a:lnTo>
                  <a:pt x="343801" y="423481"/>
                </a:lnTo>
                <a:lnTo>
                  <a:pt x="342976" y="431876"/>
                </a:lnTo>
                <a:lnTo>
                  <a:pt x="316712" y="463562"/>
                </a:lnTo>
                <a:lnTo>
                  <a:pt x="300570" y="466712"/>
                </a:lnTo>
                <a:lnTo>
                  <a:pt x="284276" y="463562"/>
                </a:lnTo>
                <a:lnTo>
                  <a:pt x="269963" y="454063"/>
                </a:lnTo>
                <a:lnTo>
                  <a:pt x="260438" y="439762"/>
                </a:lnTo>
                <a:lnTo>
                  <a:pt x="257251" y="423481"/>
                </a:lnTo>
                <a:lnTo>
                  <a:pt x="260400" y="407200"/>
                </a:lnTo>
                <a:lnTo>
                  <a:pt x="269900" y="392874"/>
                </a:lnTo>
                <a:lnTo>
                  <a:pt x="284200" y="383349"/>
                </a:lnTo>
                <a:lnTo>
                  <a:pt x="300482" y="380161"/>
                </a:lnTo>
                <a:lnTo>
                  <a:pt x="316814" y="383349"/>
                </a:lnTo>
                <a:lnTo>
                  <a:pt x="342963" y="414921"/>
                </a:lnTo>
                <a:lnTo>
                  <a:pt x="343801" y="423481"/>
                </a:lnTo>
                <a:lnTo>
                  <a:pt x="343801" y="358902"/>
                </a:lnTo>
                <a:lnTo>
                  <a:pt x="330631" y="350024"/>
                </a:lnTo>
                <a:lnTo>
                  <a:pt x="301091" y="344068"/>
                </a:lnTo>
                <a:lnTo>
                  <a:pt x="271475" y="349631"/>
                </a:lnTo>
                <a:lnTo>
                  <a:pt x="227228" y="393649"/>
                </a:lnTo>
                <a:lnTo>
                  <a:pt x="221437" y="423481"/>
                </a:lnTo>
                <a:lnTo>
                  <a:pt x="227228" y="453186"/>
                </a:lnTo>
                <a:lnTo>
                  <a:pt x="244614" y="479374"/>
                </a:lnTo>
                <a:lnTo>
                  <a:pt x="270789" y="496747"/>
                </a:lnTo>
                <a:lnTo>
                  <a:pt x="300570" y="502551"/>
                </a:lnTo>
                <a:lnTo>
                  <a:pt x="330314" y="496747"/>
                </a:lnTo>
                <a:lnTo>
                  <a:pt x="356501" y="479374"/>
                </a:lnTo>
                <a:lnTo>
                  <a:pt x="364921" y="466712"/>
                </a:lnTo>
                <a:lnTo>
                  <a:pt x="373888" y="453186"/>
                </a:lnTo>
                <a:lnTo>
                  <a:pt x="379679" y="423481"/>
                </a:lnTo>
                <a:close/>
              </a:path>
              <a:path w="607059" h="648970">
                <a:moveTo>
                  <a:pt x="386207" y="104317"/>
                </a:moveTo>
                <a:lnTo>
                  <a:pt x="338696" y="70078"/>
                </a:lnTo>
                <a:lnTo>
                  <a:pt x="303822" y="67716"/>
                </a:lnTo>
                <a:lnTo>
                  <a:pt x="268935" y="70078"/>
                </a:lnTo>
                <a:lnTo>
                  <a:pt x="234543" y="77165"/>
                </a:lnTo>
                <a:lnTo>
                  <a:pt x="228193" y="80391"/>
                </a:lnTo>
                <a:lnTo>
                  <a:pt x="223735" y="85623"/>
                </a:lnTo>
                <a:lnTo>
                  <a:pt x="221564" y="92151"/>
                </a:lnTo>
                <a:lnTo>
                  <a:pt x="222097" y="99250"/>
                </a:lnTo>
                <a:lnTo>
                  <a:pt x="225323" y="105587"/>
                </a:lnTo>
                <a:lnTo>
                  <a:pt x="230555" y="110045"/>
                </a:lnTo>
                <a:lnTo>
                  <a:pt x="237070" y="112217"/>
                </a:lnTo>
                <a:lnTo>
                  <a:pt x="244182" y="111683"/>
                </a:lnTo>
                <a:lnTo>
                  <a:pt x="273786" y="105575"/>
                </a:lnTo>
                <a:lnTo>
                  <a:pt x="303809" y="103543"/>
                </a:lnTo>
                <a:lnTo>
                  <a:pt x="333832" y="105575"/>
                </a:lnTo>
                <a:lnTo>
                  <a:pt x="366649" y="112344"/>
                </a:lnTo>
                <a:lnTo>
                  <a:pt x="378180" y="112344"/>
                </a:lnTo>
                <a:lnTo>
                  <a:pt x="386207" y="104317"/>
                </a:lnTo>
                <a:close/>
              </a:path>
              <a:path w="607059" h="648970">
                <a:moveTo>
                  <a:pt x="416648" y="630720"/>
                </a:moveTo>
                <a:lnTo>
                  <a:pt x="407492" y="585546"/>
                </a:lnTo>
                <a:lnTo>
                  <a:pt x="384594" y="551599"/>
                </a:lnTo>
                <a:lnTo>
                  <a:pt x="378815" y="546112"/>
                </a:lnTo>
                <a:lnTo>
                  <a:pt x="378815" y="612800"/>
                </a:lnTo>
                <a:lnTo>
                  <a:pt x="222326" y="612800"/>
                </a:lnTo>
                <a:lnTo>
                  <a:pt x="235419" y="583742"/>
                </a:lnTo>
                <a:lnTo>
                  <a:pt x="257860" y="562698"/>
                </a:lnTo>
                <a:lnTo>
                  <a:pt x="286550" y="551599"/>
                </a:lnTo>
                <a:lnTo>
                  <a:pt x="318401" y="552386"/>
                </a:lnTo>
                <a:lnTo>
                  <a:pt x="339572" y="560489"/>
                </a:lnTo>
                <a:lnTo>
                  <a:pt x="357314" y="573887"/>
                </a:lnTo>
                <a:lnTo>
                  <a:pt x="370713" y="591629"/>
                </a:lnTo>
                <a:lnTo>
                  <a:pt x="378815" y="612800"/>
                </a:lnTo>
                <a:lnTo>
                  <a:pt x="378815" y="546112"/>
                </a:lnTo>
                <a:lnTo>
                  <a:pt x="345732" y="523786"/>
                </a:lnTo>
                <a:lnTo>
                  <a:pt x="300558" y="514629"/>
                </a:lnTo>
                <a:lnTo>
                  <a:pt x="255384" y="523786"/>
                </a:lnTo>
                <a:lnTo>
                  <a:pt x="218490" y="548665"/>
                </a:lnTo>
                <a:lnTo>
                  <a:pt x="193611" y="585546"/>
                </a:lnTo>
                <a:lnTo>
                  <a:pt x="184454" y="630720"/>
                </a:lnTo>
                <a:lnTo>
                  <a:pt x="184492" y="640588"/>
                </a:lnTo>
                <a:lnTo>
                  <a:pt x="192506" y="648576"/>
                </a:lnTo>
                <a:lnTo>
                  <a:pt x="408622" y="648576"/>
                </a:lnTo>
                <a:lnTo>
                  <a:pt x="416623" y="640588"/>
                </a:lnTo>
                <a:lnTo>
                  <a:pt x="416648" y="630720"/>
                </a:lnTo>
                <a:close/>
              </a:path>
              <a:path w="607059" h="648970">
                <a:moveTo>
                  <a:pt x="548043" y="374599"/>
                </a:moveTo>
                <a:lnTo>
                  <a:pt x="548005" y="367474"/>
                </a:lnTo>
                <a:lnTo>
                  <a:pt x="545338" y="361137"/>
                </a:lnTo>
                <a:lnTo>
                  <a:pt x="540473" y="356260"/>
                </a:lnTo>
                <a:lnTo>
                  <a:pt x="533895" y="353529"/>
                </a:lnTo>
                <a:lnTo>
                  <a:pt x="526783" y="353568"/>
                </a:lnTo>
                <a:lnTo>
                  <a:pt x="520446" y="356235"/>
                </a:lnTo>
                <a:lnTo>
                  <a:pt x="515581" y="361073"/>
                </a:lnTo>
                <a:lnTo>
                  <a:pt x="512838" y="367639"/>
                </a:lnTo>
                <a:lnTo>
                  <a:pt x="507873" y="387794"/>
                </a:lnTo>
                <a:lnTo>
                  <a:pt x="501027" y="407339"/>
                </a:lnTo>
                <a:lnTo>
                  <a:pt x="481952" y="444093"/>
                </a:lnTo>
                <a:lnTo>
                  <a:pt x="454012" y="479171"/>
                </a:lnTo>
                <a:lnTo>
                  <a:pt x="419569" y="507911"/>
                </a:lnTo>
                <a:lnTo>
                  <a:pt x="414845" y="513232"/>
                </a:lnTo>
                <a:lnTo>
                  <a:pt x="412597" y="519722"/>
                </a:lnTo>
                <a:lnTo>
                  <a:pt x="412953" y="526592"/>
                </a:lnTo>
                <a:lnTo>
                  <a:pt x="416026" y="533006"/>
                </a:lnTo>
                <a:lnTo>
                  <a:pt x="420954" y="537489"/>
                </a:lnTo>
                <a:lnTo>
                  <a:pt x="426974" y="539826"/>
                </a:lnTo>
                <a:lnTo>
                  <a:pt x="433425" y="539889"/>
                </a:lnTo>
                <a:lnTo>
                  <a:pt x="439661" y="537540"/>
                </a:lnTo>
                <a:lnTo>
                  <a:pt x="478447" y="505434"/>
                </a:lnTo>
                <a:lnTo>
                  <a:pt x="509968" y="466788"/>
                </a:lnTo>
                <a:lnTo>
                  <a:pt x="533425" y="422770"/>
                </a:lnTo>
                <a:lnTo>
                  <a:pt x="548043" y="374599"/>
                </a:lnTo>
                <a:close/>
              </a:path>
              <a:path w="607059" h="648970">
                <a:moveTo>
                  <a:pt x="570001" y="79197"/>
                </a:moveTo>
                <a:lnTo>
                  <a:pt x="563905" y="48895"/>
                </a:lnTo>
                <a:lnTo>
                  <a:pt x="563829" y="48514"/>
                </a:lnTo>
                <a:lnTo>
                  <a:pt x="563702" y="48260"/>
                </a:lnTo>
                <a:lnTo>
                  <a:pt x="555358" y="35852"/>
                </a:lnTo>
                <a:lnTo>
                  <a:pt x="546862" y="23228"/>
                </a:lnTo>
                <a:lnTo>
                  <a:pt x="534073" y="14605"/>
                </a:lnTo>
                <a:lnTo>
                  <a:pt x="534073" y="79197"/>
                </a:lnTo>
                <a:lnTo>
                  <a:pt x="530910" y="95402"/>
                </a:lnTo>
                <a:lnTo>
                  <a:pt x="521411" y="109715"/>
                </a:lnTo>
                <a:lnTo>
                  <a:pt x="507085" y="119227"/>
                </a:lnTo>
                <a:lnTo>
                  <a:pt x="490804" y="122389"/>
                </a:lnTo>
                <a:lnTo>
                  <a:pt x="474522" y="119227"/>
                </a:lnTo>
                <a:lnTo>
                  <a:pt x="460209" y="109715"/>
                </a:lnTo>
                <a:lnTo>
                  <a:pt x="450672" y="95554"/>
                </a:lnTo>
                <a:lnTo>
                  <a:pt x="447421" y="79387"/>
                </a:lnTo>
                <a:lnTo>
                  <a:pt x="450469" y="63182"/>
                </a:lnTo>
                <a:lnTo>
                  <a:pt x="459828" y="48895"/>
                </a:lnTo>
                <a:lnTo>
                  <a:pt x="460209" y="48514"/>
                </a:lnTo>
                <a:lnTo>
                  <a:pt x="474522" y="39014"/>
                </a:lnTo>
                <a:lnTo>
                  <a:pt x="490804" y="35852"/>
                </a:lnTo>
                <a:lnTo>
                  <a:pt x="507085" y="39014"/>
                </a:lnTo>
                <a:lnTo>
                  <a:pt x="521411" y="48514"/>
                </a:lnTo>
                <a:lnTo>
                  <a:pt x="530910" y="62839"/>
                </a:lnTo>
                <a:lnTo>
                  <a:pt x="534073" y="79197"/>
                </a:lnTo>
                <a:lnTo>
                  <a:pt x="534073" y="14605"/>
                </a:lnTo>
                <a:lnTo>
                  <a:pt x="521716" y="6248"/>
                </a:lnTo>
                <a:lnTo>
                  <a:pt x="490931" y="0"/>
                </a:lnTo>
                <a:lnTo>
                  <a:pt x="459854" y="6248"/>
                </a:lnTo>
                <a:lnTo>
                  <a:pt x="460044" y="6248"/>
                </a:lnTo>
                <a:lnTo>
                  <a:pt x="434898" y="23228"/>
                </a:lnTo>
                <a:lnTo>
                  <a:pt x="417982" y="48260"/>
                </a:lnTo>
                <a:lnTo>
                  <a:pt x="415023" y="62839"/>
                </a:lnTo>
                <a:lnTo>
                  <a:pt x="411746" y="79197"/>
                </a:lnTo>
                <a:lnTo>
                  <a:pt x="413258" y="94576"/>
                </a:lnTo>
                <a:lnTo>
                  <a:pt x="434975" y="135128"/>
                </a:lnTo>
                <a:lnTo>
                  <a:pt x="475297" y="156730"/>
                </a:lnTo>
                <a:lnTo>
                  <a:pt x="490791" y="158254"/>
                </a:lnTo>
                <a:lnTo>
                  <a:pt x="521589" y="152069"/>
                </a:lnTo>
                <a:lnTo>
                  <a:pt x="546760" y="135128"/>
                </a:lnTo>
                <a:lnTo>
                  <a:pt x="555358" y="122389"/>
                </a:lnTo>
                <a:lnTo>
                  <a:pt x="563740" y="109994"/>
                </a:lnTo>
                <a:lnTo>
                  <a:pt x="569963" y="79387"/>
                </a:lnTo>
                <a:lnTo>
                  <a:pt x="570001" y="79197"/>
                </a:lnTo>
                <a:close/>
              </a:path>
              <a:path w="607059" h="648970">
                <a:moveTo>
                  <a:pt x="606882" y="286435"/>
                </a:moveTo>
                <a:lnTo>
                  <a:pt x="597725" y="241261"/>
                </a:lnTo>
                <a:lnTo>
                  <a:pt x="574827" y="207314"/>
                </a:lnTo>
                <a:lnTo>
                  <a:pt x="569048" y="201828"/>
                </a:lnTo>
                <a:lnTo>
                  <a:pt x="569048" y="268516"/>
                </a:lnTo>
                <a:lnTo>
                  <a:pt x="412559" y="268516"/>
                </a:lnTo>
                <a:lnTo>
                  <a:pt x="425653" y="239458"/>
                </a:lnTo>
                <a:lnTo>
                  <a:pt x="448094" y="218414"/>
                </a:lnTo>
                <a:lnTo>
                  <a:pt x="476783" y="207314"/>
                </a:lnTo>
                <a:lnTo>
                  <a:pt x="508635" y="208102"/>
                </a:lnTo>
                <a:lnTo>
                  <a:pt x="529805" y="216204"/>
                </a:lnTo>
                <a:lnTo>
                  <a:pt x="547547" y="229603"/>
                </a:lnTo>
                <a:lnTo>
                  <a:pt x="560946" y="247357"/>
                </a:lnTo>
                <a:lnTo>
                  <a:pt x="569048" y="268516"/>
                </a:lnTo>
                <a:lnTo>
                  <a:pt x="569048" y="201828"/>
                </a:lnTo>
                <a:lnTo>
                  <a:pt x="535965" y="179501"/>
                </a:lnTo>
                <a:lnTo>
                  <a:pt x="490791" y="170345"/>
                </a:lnTo>
                <a:lnTo>
                  <a:pt x="445617" y="179501"/>
                </a:lnTo>
                <a:lnTo>
                  <a:pt x="408724" y="204381"/>
                </a:lnTo>
                <a:lnTo>
                  <a:pt x="383844" y="241261"/>
                </a:lnTo>
                <a:lnTo>
                  <a:pt x="374688" y="286435"/>
                </a:lnTo>
                <a:lnTo>
                  <a:pt x="374688" y="296329"/>
                </a:lnTo>
                <a:lnTo>
                  <a:pt x="382714" y="304355"/>
                </a:lnTo>
                <a:lnTo>
                  <a:pt x="598855" y="304355"/>
                </a:lnTo>
                <a:lnTo>
                  <a:pt x="606882" y="296329"/>
                </a:lnTo>
                <a:lnTo>
                  <a:pt x="606882" y="286435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1186929" y="7423988"/>
            <a:ext cx="595630" cy="723900"/>
          </a:xfrm>
          <a:custGeom>
            <a:avLst/>
            <a:gdLst/>
            <a:ahLst/>
            <a:cxnLst/>
            <a:rect l="l" t="t" r="r" b="b"/>
            <a:pathLst>
              <a:path w="595630" h="723900">
                <a:moveTo>
                  <a:pt x="515340" y="172783"/>
                </a:moveTo>
                <a:lnTo>
                  <a:pt x="507288" y="172427"/>
                </a:lnTo>
                <a:lnTo>
                  <a:pt x="498500" y="171399"/>
                </a:lnTo>
                <a:lnTo>
                  <a:pt x="498500" y="188810"/>
                </a:lnTo>
                <a:lnTo>
                  <a:pt x="498500" y="354558"/>
                </a:lnTo>
                <a:lnTo>
                  <a:pt x="493572" y="405599"/>
                </a:lnTo>
                <a:lnTo>
                  <a:pt x="479361" y="453517"/>
                </a:lnTo>
                <a:lnTo>
                  <a:pt x="456679" y="497268"/>
                </a:lnTo>
                <a:lnTo>
                  <a:pt x="426326" y="535825"/>
                </a:lnTo>
                <a:lnTo>
                  <a:pt x="389128" y="568147"/>
                </a:lnTo>
                <a:lnTo>
                  <a:pt x="345922" y="593204"/>
                </a:lnTo>
                <a:lnTo>
                  <a:pt x="297573" y="609981"/>
                </a:lnTo>
                <a:lnTo>
                  <a:pt x="249174" y="593204"/>
                </a:lnTo>
                <a:lnTo>
                  <a:pt x="205981" y="568147"/>
                </a:lnTo>
                <a:lnTo>
                  <a:pt x="168795" y="535825"/>
                </a:lnTo>
                <a:lnTo>
                  <a:pt x="138468" y="497268"/>
                </a:lnTo>
                <a:lnTo>
                  <a:pt x="115785" y="453517"/>
                </a:lnTo>
                <a:lnTo>
                  <a:pt x="101574" y="405599"/>
                </a:lnTo>
                <a:lnTo>
                  <a:pt x="96659" y="354558"/>
                </a:lnTo>
                <a:lnTo>
                  <a:pt x="96659" y="188810"/>
                </a:lnTo>
                <a:lnTo>
                  <a:pt x="150266" y="181635"/>
                </a:lnTo>
                <a:lnTo>
                  <a:pt x="202044" y="167322"/>
                </a:lnTo>
                <a:lnTo>
                  <a:pt x="251358" y="146100"/>
                </a:lnTo>
                <a:lnTo>
                  <a:pt x="297586" y="118186"/>
                </a:lnTo>
                <a:lnTo>
                  <a:pt x="343827" y="146100"/>
                </a:lnTo>
                <a:lnTo>
                  <a:pt x="393141" y="167322"/>
                </a:lnTo>
                <a:lnTo>
                  <a:pt x="444906" y="181635"/>
                </a:lnTo>
                <a:lnTo>
                  <a:pt x="498500" y="188810"/>
                </a:lnTo>
                <a:lnTo>
                  <a:pt x="498500" y="171399"/>
                </a:lnTo>
                <a:lnTo>
                  <a:pt x="452488" y="165963"/>
                </a:lnTo>
                <a:lnTo>
                  <a:pt x="399605" y="151752"/>
                </a:lnTo>
                <a:lnTo>
                  <a:pt x="349389" y="130022"/>
                </a:lnTo>
                <a:lnTo>
                  <a:pt x="330250" y="118186"/>
                </a:lnTo>
                <a:lnTo>
                  <a:pt x="302526" y="101028"/>
                </a:lnTo>
                <a:lnTo>
                  <a:pt x="297586" y="97459"/>
                </a:lnTo>
                <a:lnTo>
                  <a:pt x="292646" y="101028"/>
                </a:lnTo>
                <a:lnTo>
                  <a:pt x="245783" y="130022"/>
                </a:lnTo>
                <a:lnTo>
                  <a:pt x="195554" y="151752"/>
                </a:lnTo>
                <a:lnTo>
                  <a:pt x="142671" y="165963"/>
                </a:lnTo>
                <a:lnTo>
                  <a:pt x="87858" y="172427"/>
                </a:lnTo>
                <a:lnTo>
                  <a:pt x="79819" y="172783"/>
                </a:lnTo>
                <a:lnTo>
                  <a:pt x="79819" y="354558"/>
                </a:lnTo>
                <a:lnTo>
                  <a:pt x="83870" y="402424"/>
                </a:lnTo>
                <a:lnTo>
                  <a:pt x="95631" y="447852"/>
                </a:lnTo>
                <a:lnTo>
                  <a:pt x="114528" y="490042"/>
                </a:lnTo>
                <a:lnTo>
                  <a:pt x="139941" y="528281"/>
                </a:lnTo>
                <a:lnTo>
                  <a:pt x="171310" y="561809"/>
                </a:lnTo>
                <a:lnTo>
                  <a:pt x="208026" y="589889"/>
                </a:lnTo>
                <a:lnTo>
                  <a:pt x="249529" y="611771"/>
                </a:lnTo>
                <a:lnTo>
                  <a:pt x="295224" y="626706"/>
                </a:lnTo>
                <a:lnTo>
                  <a:pt x="298005" y="627189"/>
                </a:lnTo>
                <a:lnTo>
                  <a:pt x="299961" y="626706"/>
                </a:lnTo>
                <a:lnTo>
                  <a:pt x="345617" y="611771"/>
                </a:lnTo>
                <a:lnTo>
                  <a:pt x="387108" y="589889"/>
                </a:lnTo>
                <a:lnTo>
                  <a:pt x="423837" y="561809"/>
                </a:lnTo>
                <a:lnTo>
                  <a:pt x="455193" y="528281"/>
                </a:lnTo>
                <a:lnTo>
                  <a:pt x="480618" y="490042"/>
                </a:lnTo>
                <a:lnTo>
                  <a:pt x="499516" y="447852"/>
                </a:lnTo>
                <a:lnTo>
                  <a:pt x="511289" y="402424"/>
                </a:lnTo>
                <a:lnTo>
                  <a:pt x="515340" y="354558"/>
                </a:lnTo>
                <a:lnTo>
                  <a:pt x="515340" y="172783"/>
                </a:lnTo>
                <a:close/>
              </a:path>
              <a:path w="595630" h="723900">
                <a:moveTo>
                  <a:pt x="595160" y="102857"/>
                </a:moveTo>
                <a:lnTo>
                  <a:pt x="583082" y="102323"/>
                </a:lnTo>
                <a:lnTo>
                  <a:pt x="569899" y="101092"/>
                </a:lnTo>
                <a:lnTo>
                  <a:pt x="569899" y="126885"/>
                </a:lnTo>
                <a:lnTo>
                  <a:pt x="569899" y="351409"/>
                </a:lnTo>
                <a:lnTo>
                  <a:pt x="566674" y="399249"/>
                </a:lnTo>
                <a:lnTo>
                  <a:pt x="566610" y="400240"/>
                </a:lnTo>
                <a:lnTo>
                  <a:pt x="556983" y="447205"/>
                </a:lnTo>
                <a:lnTo>
                  <a:pt x="541401" y="491820"/>
                </a:lnTo>
                <a:lnTo>
                  <a:pt x="520255" y="533603"/>
                </a:lnTo>
                <a:lnTo>
                  <a:pt x="493915" y="572071"/>
                </a:lnTo>
                <a:lnTo>
                  <a:pt x="462749" y="606742"/>
                </a:lnTo>
                <a:lnTo>
                  <a:pt x="427151" y="637133"/>
                </a:lnTo>
                <a:lnTo>
                  <a:pt x="387502" y="662787"/>
                </a:lnTo>
                <a:lnTo>
                  <a:pt x="344182" y="683196"/>
                </a:lnTo>
                <a:lnTo>
                  <a:pt x="297573" y="697903"/>
                </a:lnTo>
                <a:lnTo>
                  <a:pt x="250964" y="683196"/>
                </a:lnTo>
                <a:lnTo>
                  <a:pt x="207632" y="662787"/>
                </a:lnTo>
                <a:lnTo>
                  <a:pt x="167995" y="637133"/>
                </a:lnTo>
                <a:lnTo>
                  <a:pt x="132397" y="606742"/>
                </a:lnTo>
                <a:lnTo>
                  <a:pt x="101244" y="572071"/>
                </a:lnTo>
                <a:lnTo>
                  <a:pt x="74904" y="533603"/>
                </a:lnTo>
                <a:lnTo>
                  <a:pt x="53759" y="491820"/>
                </a:lnTo>
                <a:lnTo>
                  <a:pt x="38176" y="447205"/>
                </a:lnTo>
                <a:lnTo>
                  <a:pt x="28549" y="400240"/>
                </a:lnTo>
                <a:lnTo>
                  <a:pt x="25260" y="351409"/>
                </a:lnTo>
                <a:lnTo>
                  <a:pt x="25260" y="126885"/>
                </a:lnTo>
                <a:lnTo>
                  <a:pt x="73914" y="121412"/>
                </a:lnTo>
                <a:lnTo>
                  <a:pt x="121577" y="111633"/>
                </a:lnTo>
                <a:lnTo>
                  <a:pt x="167894" y="97663"/>
                </a:lnTo>
                <a:lnTo>
                  <a:pt x="213004" y="79476"/>
                </a:lnTo>
                <a:lnTo>
                  <a:pt x="256273" y="57264"/>
                </a:lnTo>
                <a:lnTo>
                  <a:pt x="297586" y="31089"/>
                </a:lnTo>
                <a:lnTo>
                  <a:pt x="338899" y="57264"/>
                </a:lnTo>
                <a:lnTo>
                  <a:pt x="382168" y="79476"/>
                </a:lnTo>
                <a:lnTo>
                  <a:pt x="427278" y="97663"/>
                </a:lnTo>
                <a:lnTo>
                  <a:pt x="473595" y="111633"/>
                </a:lnTo>
                <a:lnTo>
                  <a:pt x="521258" y="121412"/>
                </a:lnTo>
                <a:lnTo>
                  <a:pt x="569899" y="126885"/>
                </a:lnTo>
                <a:lnTo>
                  <a:pt x="569899" y="101092"/>
                </a:lnTo>
                <a:lnTo>
                  <a:pt x="533222" y="97663"/>
                </a:lnTo>
                <a:lnTo>
                  <a:pt x="484390" y="88277"/>
                </a:lnTo>
                <a:lnTo>
                  <a:pt x="436854" y="74256"/>
                </a:lnTo>
                <a:lnTo>
                  <a:pt x="390918" y="55689"/>
                </a:lnTo>
                <a:lnTo>
                  <a:pt x="346862" y="32702"/>
                </a:lnTo>
                <a:lnTo>
                  <a:pt x="344398" y="31089"/>
                </a:lnTo>
                <a:lnTo>
                  <a:pt x="304990" y="5372"/>
                </a:lnTo>
                <a:lnTo>
                  <a:pt x="297586" y="0"/>
                </a:lnTo>
                <a:lnTo>
                  <a:pt x="290182" y="5372"/>
                </a:lnTo>
                <a:lnTo>
                  <a:pt x="248323" y="32702"/>
                </a:lnTo>
                <a:lnTo>
                  <a:pt x="204279" y="55689"/>
                </a:lnTo>
                <a:lnTo>
                  <a:pt x="158330" y="74256"/>
                </a:lnTo>
                <a:lnTo>
                  <a:pt x="110794" y="88277"/>
                </a:lnTo>
                <a:lnTo>
                  <a:pt x="61937" y="97663"/>
                </a:lnTo>
                <a:lnTo>
                  <a:pt x="12065" y="102323"/>
                </a:lnTo>
                <a:lnTo>
                  <a:pt x="0" y="102857"/>
                </a:lnTo>
                <a:lnTo>
                  <a:pt x="0" y="351409"/>
                </a:lnTo>
                <a:lnTo>
                  <a:pt x="2946" y="399249"/>
                </a:lnTo>
                <a:lnTo>
                  <a:pt x="11582" y="445452"/>
                </a:lnTo>
                <a:lnTo>
                  <a:pt x="25590" y="489635"/>
                </a:lnTo>
                <a:lnTo>
                  <a:pt x="44678" y="531393"/>
                </a:lnTo>
                <a:lnTo>
                  <a:pt x="68503" y="570331"/>
                </a:lnTo>
                <a:lnTo>
                  <a:pt x="96799" y="606069"/>
                </a:lnTo>
                <a:lnTo>
                  <a:pt x="129222" y="638225"/>
                </a:lnTo>
                <a:lnTo>
                  <a:pt x="165468" y="666381"/>
                </a:lnTo>
                <a:lnTo>
                  <a:pt x="205244" y="690168"/>
                </a:lnTo>
                <a:lnTo>
                  <a:pt x="248234" y="709180"/>
                </a:lnTo>
                <a:lnTo>
                  <a:pt x="294119" y="723036"/>
                </a:lnTo>
                <a:lnTo>
                  <a:pt x="298234" y="723696"/>
                </a:lnTo>
                <a:lnTo>
                  <a:pt x="301091" y="723036"/>
                </a:lnTo>
                <a:lnTo>
                  <a:pt x="346964" y="709180"/>
                </a:lnTo>
                <a:lnTo>
                  <a:pt x="389940" y="690168"/>
                </a:lnTo>
                <a:lnTo>
                  <a:pt x="429704" y="666381"/>
                </a:lnTo>
                <a:lnTo>
                  <a:pt x="465963" y="638225"/>
                </a:lnTo>
                <a:lnTo>
                  <a:pt x="498373" y="606069"/>
                </a:lnTo>
                <a:lnTo>
                  <a:pt x="526656" y="570331"/>
                </a:lnTo>
                <a:lnTo>
                  <a:pt x="550494" y="531393"/>
                </a:lnTo>
                <a:lnTo>
                  <a:pt x="569569" y="489635"/>
                </a:lnTo>
                <a:lnTo>
                  <a:pt x="583577" y="445452"/>
                </a:lnTo>
                <a:lnTo>
                  <a:pt x="592213" y="399249"/>
                </a:lnTo>
                <a:lnTo>
                  <a:pt x="595160" y="351409"/>
                </a:lnTo>
                <a:lnTo>
                  <a:pt x="595160" y="102857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974586" y="7486574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618769" y="309397"/>
                </a:moveTo>
                <a:lnTo>
                  <a:pt x="615403" y="263740"/>
                </a:lnTo>
                <a:lnTo>
                  <a:pt x="605650" y="220141"/>
                </a:lnTo>
                <a:lnTo>
                  <a:pt x="596569" y="196380"/>
                </a:lnTo>
                <a:lnTo>
                  <a:pt x="596569" y="298716"/>
                </a:lnTo>
                <a:lnTo>
                  <a:pt x="596569" y="320052"/>
                </a:lnTo>
                <a:lnTo>
                  <a:pt x="582726" y="400342"/>
                </a:lnTo>
                <a:lnTo>
                  <a:pt x="565238" y="441655"/>
                </a:lnTo>
                <a:lnTo>
                  <a:pt x="541782" y="479412"/>
                </a:lnTo>
                <a:lnTo>
                  <a:pt x="525500" y="498386"/>
                </a:lnTo>
                <a:lnTo>
                  <a:pt x="524192" y="497992"/>
                </a:lnTo>
                <a:lnTo>
                  <a:pt x="509206" y="494106"/>
                </a:lnTo>
                <a:lnTo>
                  <a:pt x="509206" y="516216"/>
                </a:lnTo>
                <a:lnTo>
                  <a:pt x="479399" y="541794"/>
                </a:lnTo>
                <a:lnTo>
                  <a:pt x="441655" y="565251"/>
                </a:lnTo>
                <a:lnTo>
                  <a:pt x="400342" y="582739"/>
                </a:lnTo>
                <a:lnTo>
                  <a:pt x="356044" y="593661"/>
                </a:lnTo>
                <a:lnTo>
                  <a:pt x="346976" y="594398"/>
                </a:lnTo>
                <a:lnTo>
                  <a:pt x="369519" y="576605"/>
                </a:lnTo>
                <a:lnTo>
                  <a:pt x="404431" y="540181"/>
                </a:lnTo>
                <a:lnTo>
                  <a:pt x="433755" y="499656"/>
                </a:lnTo>
                <a:lnTo>
                  <a:pt x="433870" y="499440"/>
                </a:lnTo>
                <a:lnTo>
                  <a:pt x="466801" y="505358"/>
                </a:lnTo>
                <a:lnTo>
                  <a:pt x="509206" y="516216"/>
                </a:lnTo>
                <a:lnTo>
                  <a:pt x="509206" y="494106"/>
                </a:lnTo>
                <a:lnTo>
                  <a:pt x="477278" y="485813"/>
                </a:lnTo>
                <a:lnTo>
                  <a:pt x="444474" y="479513"/>
                </a:lnTo>
                <a:lnTo>
                  <a:pt x="457149" y="455688"/>
                </a:lnTo>
                <a:lnTo>
                  <a:pt x="474268" y="408889"/>
                </a:lnTo>
                <a:lnTo>
                  <a:pt x="484797" y="359918"/>
                </a:lnTo>
                <a:lnTo>
                  <a:pt x="487616" y="320052"/>
                </a:lnTo>
                <a:lnTo>
                  <a:pt x="596569" y="320052"/>
                </a:lnTo>
                <a:lnTo>
                  <a:pt x="596569" y="298716"/>
                </a:lnTo>
                <a:lnTo>
                  <a:pt x="487616" y="298716"/>
                </a:lnTo>
                <a:lnTo>
                  <a:pt x="484797" y="258864"/>
                </a:lnTo>
                <a:lnTo>
                  <a:pt x="474268" y="209892"/>
                </a:lnTo>
                <a:lnTo>
                  <a:pt x="466305" y="188125"/>
                </a:lnTo>
                <a:lnTo>
                  <a:pt x="466305" y="298716"/>
                </a:lnTo>
                <a:lnTo>
                  <a:pt x="466305" y="320052"/>
                </a:lnTo>
                <a:lnTo>
                  <a:pt x="463689" y="356920"/>
                </a:lnTo>
                <a:lnTo>
                  <a:pt x="453783" y="403009"/>
                </a:lnTo>
                <a:lnTo>
                  <a:pt x="437654" y="447040"/>
                </a:lnTo>
                <a:lnTo>
                  <a:pt x="422376" y="475754"/>
                </a:lnTo>
                <a:lnTo>
                  <a:pt x="410476" y="474243"/>
                </a:lnTo>
                <a:lnTo>
                  <a:pt x="410476" y="495554"/>
                </a:lnTo>
                <a:lnTo>
                  <a:pt x="388023" y="526554"/>
                </a:lnTo>
                <a:lnTo>
                  <a:pt x="355142" y="560844"/>
                </a:lnTo>
                <a:lnTo>
                  <a:pt x="320052" y="588530"/>
                </a:lnTo>
                <a:lnTo>
                  <a:pt x="320052" y="488886"/>
                </a:lnTo>
                <a:lnTo>
                  <a:pt x="362191" y="490385"/>
                </a:lnTo>
                <a:lnTo>
                  <a:pt x="410476" y="495554"/>
                </a:lnTo>
                <a:lnTo>
                  <a:pt x="410476" y="474243"/>
                </a:lnTo>
                <a:lnTo>
                  <a:pt x="381787" y="470585"/>
                </a:lnTo>
                <a:lnTo>
                  <a:pt x="333552" y="467550"/>
                </a:lnTo>
                <a:lnTo>
                  <a:pt x="320052" y="467550"/>
                </a:lnTo>
                <a:lnTo>
                  <a:pt x="320052" y="320052"/>
                </a:lnTo>
                <a:lnTo>
                  <a:pt x="466305" y="320052"/>
                </a:lnTo>
                <a:lnTo>
                  <a:pt x="466305" y="298716"/>
                </a:lnTo>
                <a:lnTo>
                  <a:pt x="320052" y="298716"/>
                </a:lnTo>
                <a:lnTo>
                  <a:pt x="320052" y="151536"/>
                </a:lnTo>
                <a:lnTo>
                  <a:pt x="363816" y="149961"/>
                </a:lnTo>
                <a:lnTo>
                  <a:pt x="417893" y="144132"/>
                </a:lnTo>
                <a:lnTo>
                  <a:pt x="422503" y="143306"/>
                </a:lnTo>
                <a:lnTo>
                  <a:pt x="437654" y="171742"/>
                </a:lnTo>
                <a:lnTo>
                  <a:pt x="453783" y="215773"/>
                </a:lnTo>
                <a:lnTo>
                  <a:pt x="463689" y="261848"/>
                </a:lnTo>
                <a:lnTo>
                  <a:pt x="466305" y="298716"/>
                </a:lnTo>
                <a:lnTo>
                  <a:pt x="466305" y="188125"/>
                </a:lnTo>
                <a:lnTo>
                  <a:pt x="457149" y="163093"/>
                </a:lnTo>
                <a:lnTo>
                  <a:pt x="444500" y="139331"/>
                </a:lnTo>
                <a:lnTo>
                  <a:pt x="471411" y="134454"/>
                </a:lnTo>
                <a:lnTo>
                  <a:pt x="524192" y="120954"/>
                </a:lnTo>
                <a:lnTo>
                  <a:pt x="525602" y="120548"/>
                </a:lnTo>
                <a:lnTo>
                  <a:pt x="541782" y="139382"/>
                </a:lnTo>
                <a:lnTo>
                  <a:pt x="565238" y="177139"/>
                </a:lnTo>
                <a:lnTo>
                  <a:pt x="582726" y="218452"/>
                </a:lnTo>
                <a:lnTo>
                  <a:pt x="593661" y="262737"/>
                </a:lnTo>
                <a:lnTo>
                  <a:pt x="596569" y="298716"/>
                </a:lnTo>
                <a:lnTo>
                  <a:pt x="596569" y="196380"/>
                </a:lnTo>
                <a:lnTo>
                  <a:pt x="568858" y="141046"/>
                </a:lnTo>
                <a:lnTo>
                  <a:pt x="542785" y="106527"/>
                </a:lnTo>
                <a:lnTo>
                  <a:pt x="512254" y="75984"/>
                </a:lnTo>
                <a:lnTo>
                  <a:pt x="509333" y="73787"/>
                </a:lnTo>
                <a:lnTo>
                  <a:pt x="509333" y="102692"/>
                </a:lnTo>
                <a:lnTo>
                  <a:pt x="471919" y="112458"/>
                </a:lnTo>
                <a:lnTo>
                  <a:pt x="434047" y="119684"/>
                </a:lnTo>
                <a:lnTo>
                  <a:pt x="433755" y="119126"/>
                </a:lnTo>
                <a:lnTo>
                  <a:pt x="410451" y="86931"/>
                </a:lnTo>
                <a:lnTo>
                  <a:pt x="410451" y="123228"/>
                </a:lnTo>
                <a:lnTo>
                  <a:pt x="377672" y="127304"/>
                </a:lnTo>
                <a:lnTo>
                  <a:pt x="330073" y="130162"/>
                </a:lnTo>
                <a:lnTo>
                  <a:pt x="320052" y="130136"/>
                </a:lnTo>
                <a:lnTo>
                  <a:pt x="320052" y="30264"/>
                </a:lnTo>
                <a:lnTo>
                  <a:pt x="355142" y="57950"/>
                </a:lnTo>
                <a:lnTo>
                  <a:pt x="388023" y="92227"/>
                </a:lnTo>
                <a:lnTo>
                  <a:pt x="410451" y="123228"/>
                </a:lnTo>
                <a:lnTo>
                  <a:pt x="410451" y="86931"/>
                </a:lnTo>
                <a:lnTo>
                  <a:pt x="404431" y="78613"/>
                </a:lnTo>
                <a:lnTo>
                  <a:pt x="369519" y="42176"/>
                </a:lnTo>
                <a:lnTo>
                  <a:pt x="346976" y="24396"/>
                </a:lnTo>
                <a:lnTo>
                  <a:pt x="356044" y="25120"/>
                </a:lnTo>
                <a:lnTo>
                  <a:pt x="400342" y="36055"/>
                </a:lnTo>
                <a:lnTo>
                  <a:pt x="441655" y="53543"/>
                </a:lnTo>
                <a:lnTo>
                  <a:pt x="479399" y="77000"/>
                </a:lnTo>
                <a:lnTo>
                  <a:pt x="509333" y="102692"/>
                </a:lnTo>
                <a:lnTo>
                  <a:pt x="509333" y="73787"/>
                </a:lnTo>
                <a:lnTo>
                  <a:pt x="477723" y="49911"/>
                </a:lnTo>
                <a:lnTo>
                  <a:pt x="439699" y="28803"/>
                </a:lnTo>
                <a:lnTo>
                  <a:pt x="398640" y="13119"/>
                </a:lnTo>
                <a:lnTo>
                  <a:pt x="355041" y="3352"/>
                </a:lnTo>
                <a:lnTo>
                  <a:pt x="309384" y="0"/>
                </a:lnTo>
                <a:lnTo>
                  <a:pt x="257352" y="4292"/>
                </a:lnTo>
                <a:lnTo>
                  <a:pt x="207556" y="17030"/>
                </a:lnTo>
                <a:lnTo>
                  <a:pt x="160667" y="37947"/>
                </a:lnTo>
                <a:lnTo>
                  <a:pt x="117348" y="66840"/>
                </a:lnTo>
                <a:lnTo>
                  <a:pt x="111963" y="77203"/>
                </a:lnTo>
                <a:lnTo>
                  <a:pt x="119291" y="86461"/>
                </a:lnTo>
                <a:lnTo>
                  <a:pt x="125996" y="87223"/>
                </a:lnTo>
                <a:lnTo>
                  <a:pt x="130606" y="83540"/>
                </a:lnTo>
                <a:lnTo>
                  <a:pt x="170929" y="56654"/>
                </a:lnTo>
                <a:lnTo>
                  <a:pt x="214591" y="37185"/>
                </a:lnTo>
                <a:lnTo>
                  <a:pt x="260959" y="25336"/>
                </a:lnTo>
                <a:lnTo>
                  <a:pt x="298716" y="22237"/>
                </a:lnTo>
                <a:lnTo>
                  <a:pt x="298716" y="130048"/>
                </a:lnTo>
                <a:lnTo>
                  <a:pt x="298716" y="151599"/>
                </a:lnTo>
                <a:lnTo>
                  <a:pt x="298716" y="587781"/>
                </a:lnTo>
                <a:lnTo>
                  <a:pt x="272808" y="567347"/>
                </a:lnTo>
                <a:lnTo>
                  <a:pt x="272808" y="594487"/>
                </a:lnTo>
                <a:lnTo>
                  <a:pt x="262724" y="593661"/>
                </a:lnTo>
                <a:lnTo>
                  <a:pt x="218440" y="582739"/>
                </a:lnTo>
                <a:lnTo>
                  <a:pt x="177126" y="565251"/>
                </a:lnTo>
                <a:lnTo>
                  <a:pt x="139382" y="541794"/>
                </a:lnTo>
                <a:lnTo>
                  <a:pt x="109626" y="516267"/>
                </a:lnTo>
                <a:lnTo>
                  <a:pt x="151980" y="505358"/>
                </a:lnTo>
                <a:lnTo>
                  <a:pt x="185737" y="499287"/>
                </a:lnTo>
                <a:lnTo>
                  <a:pt x="185940" y="499656"/>
                </a:lnTo>
                <a:lnTo>
                  <a:pt x="215265" y="540181"/>
                </a:lnTo>
                <a:lnTo>
                  <a:pt x="250164" y="576605"/>
                </a:lnTo>
                <a:lnTo>
                  <a:pt x="272808" y="594487"/>
                </a:lnTo>
                <a:lnTo>
                  <a:pt x="272808" y="567347"/>
                </a:lnTo>
                <a:lnTo>
                  <a:pt x="264566" y="560844"/>
                </a:lnTo>
                <a:lnTo>
                  <a:pt x="231698" y="526554"/>
                </a:lnTo>
                <a:lnTo>
                  <a:pt x="209169" y="495452"/>
                </a:lnTo>
                <a:lnTo>
                  <a:pt x="256590" y="490385"/>
                </a:lnTo>
                <a:lnTo>
                  <a:pt x="298716" y="488886"/>
                </a:lnTo>
                <a:lnTo>
                  <a:pt x="298716" y="467550"/>
                </a:lnTo>
                <a:lnTo>
                  <a:pt x="285242" y="467550"/>
                </a:lnTo>
                <a:lnTo>
                  <a:pt x="237020" y="470585"/>
                </a:lnTo>
                <a:lnTo>
                  <a:pt x="197269" y="475640"/>
                </a:lnTo>
                <a:lnTo>
                  <a:pt x="182054" y="447040"/>
                </a:lnTo>
                <a:lnTo>
                  <a:pt x="165938" y="403009"/>
                </a:lnTo>
                <a:lnTo>
                  <a:pt x="156019" y="356920"/>
                </a:lnTo>
                <a:lnTo>
                  <a:pt x="153403" y="320052"/>
                </a:lnTo>
                <a:lnTo>
                  <a:pt x="298716" y="320052"/>
                </a:lnTo>
                <a:lnTo>
                  <a:pt x="298716" y="298716"/>
                </a:lnTo>
                <a:lnTo>
                  <a:pt x="153492" y="298716"/>
                </a:lnTo>
                <a:lnTo>
                  <a:pt x="156883" y="255625"/>
                </a:lnTo>
                <a:lnTo>
                  <a:pt x="169405" y="203911"/>
                </a:lnTo>
                <a:lnTo>
                  <a:pt x="189865" y="154990"/>
                </a:lnTo>
                <a:lnTo>
                  <a:pt x="197104" y="143281"/>
                </a:lnTo>
                <a:lnTo>
                  <a:pt x="222084" y="146888"/>
                </a:lnTo>
                <a:lnTo>
                  <a:pt x="265645" y="150647"/>
                </a:lnTo>
                <a:lnTo>
                  <a:pt x="298716" y="151599"/>
                </a:lnTo>
                <a:lnTo>
                  <a:pt x="298716" y="130048"/>
                </a:lnTo>
                <a:lnTo>
                  <a:pt x="282384" y="129984"/>
                </a:lnTo>
                <a:lnTo>
                  <a:pt x="234848" y="126746"/>
                </a:lnTo>
                <a:lnTo>
                  <a:pt x="209448" y="123367"/>
                </a:lnTo>
                <a:lnTo>
                  <a:pt x="217970" y="109601"/>
                </a:lnTo>
                <a:lnTo>
                  <a:pt x="253403" y="68529"/>
                </a:lnTo>
                <a:lnTo>
                  <a:pt x="257568" y="64376"/>
                </a:lnTo>
                <a:lnTo>
                  <a:pt x="257606" y="57607"/>
                </a:lnTo>
                <a:lnTo>
                  <a:pt x="249326" y="49276"/>
                </a:lnTo>
                <a:lnTo>
                  <a:pt x="242570" y="49187"/>
                </a:lnTo>
                <a:lnTo>
                  <a:pt x="238366" y="53390"/>
                </a:lnTo>
                <a:lnTo>
                  <a:pt x="206451" y="89433"/>
                </a:lnTo>
                <a:lnTo>
                  <a:pt x="185762" y="120091"/>
                </a:lnTo>
                <a:lnTo>
                  <a:pt x="135039" y="109816"/>
                </a:lnTo>
                <a:lnTo>
                  <a:pt x="129451" y="113372"/>
                </a:lnTo>
                <a:lnTo>
                  <a:pt x="126771" y="124841"/>
                </a:lnTo>
                <a:lnTo>
                  <a:pt x="130327" y="130568"/>
                </a:lnTo>
                <a:lnTo>
                  <a:pt x="136067" y="131914"/>
                </a:lnTo>
                <a:lnTo>
                  <a:pt x="174434" y="139750"/>
                </a:lnTo>
                <a:lnTo>
                  <a:pt x="158940" y="170853"/>
                </a:lnTo>
                <a:lnTo>
                  <a:pt x="143725" y="215315"/>
                </a:lnTo>
                <a:lnTo>
                  <a:pt x="134442" y="261645"/>
                </a:lnTo>
                <a:lnTo>
                  <a:pt x="132003" y="298716"/>
                </a:lnTo>
                <a:lnTo>
                  <a:pt x="48590" y="298716"/>
                </a:lnTo>
                <a:lnTo>
                  <a:pt x="43802" y="303491"/>
                </a:lnTo>
                <a:lnTo>
                  <a:pt x="43802" y="315277"/>
                </a:lnTo>
                <a:lnTo>
                  <a:pt x="48590" y="320052"/>
                </a:lnTo>
                <a:lnTo>
                  <a:pt x="132067" y="320052"/>
                </a:lnTo>
                <a:lnTo>
                  <a:pt x="134899" y="359918"/>
                </a:lnTo>
                <a:lnTo>
                  <a:pt x="145415" y="408889"/>
                </a:lnTo>
                <a:lnTo>
                  <a:pt x="162547" y="455688"/>
                </a:lnTo>
                <a:lnTo>
                  <a:pt x="175133" y="479361"/>
                </a:lnTo>
                <a:lnTo>
                  <a:pt x="141528" y="485813"/>
                </a:lnTo>
                <a:lnTo>
                  <a:pt x="94615" y="497992"/>
                </a:lnTo>
                <a:lnTo>
                  <a:pt x="93268" y="498386"/>
                </a:lnTo>
                <a:lnTo>
                  <a:pt x="76987" y="479412"/>
                </a:lnTo>
                <a:lnTo>
                  <a:pt x="53530" y="441655"/>
                </a:lnTo>
                <a:lnTo>
                  <a:pt x="36042" y="400342"/>
                </a:lnTo>
                <a:lnTo>
                  <a:pt x="25107" y="356057"/>
                </a:lnTo>
                <a:lnTo>
                  <a:pt x="21336" y="309397"/>
                </a:lnTo>
                <a:lnTo>
                  <a:pt x="26022" y="257581"/>
                </a:lnTo>
                <a:lnTo>
                  <a:pt x="39801" y="207860"/>
                </a:lnTo>
                <a:lnTo>
                  <a:pt x="62230" y="161404"/>
                </a:lnTo>
                <a:lnTo>
                  <a:pt x="92862" y="119392"/>
                </a:lnTo>
                <a:lnTo>
                  <a:pt x="96723" y="114947"/>
                </a:lnTo>
                <a:lnTo>
                  <a:pt x="96291" y="108216"/>
                </a:lnTo>
                <a:lnTo>
                  <a:pt x="87414" y="100444"/>
                </a:lnTo>
                <a:lnTo>
                  <a:pt x="80695" y="100876"/>
                </a:lnTo>
                <a:lnTo>
                  <a:pt x="76822" y="105308"/>
                </a:lnTo>
                <a:lnTo>
                  <a:pt x="43916" y="150456"/>
                </a:lnTo>
                <a:lnTo>
                  <a:pt x="19824" y="200355"/>
                </a:lnTo>
                <a:lnTo>
                  <a:pt x="5029" y="253758"/>
                </a:lnTo>
                <a:lnTo>
                  <a:pt x="0" y="309397"/>
                </a:lnTo>
                <a:lnTo>
                  <a:pt x="3365" y="355053"/>
                </a:lnTo>
                <a:lnTo>
                  <a:pt x="13119" y="398640"/>
                </a:lnTo>
                <a:lnTo>
                  <a:pt x="28803" y="439699"/>
                </a:lnTo>
                <a:lnTo>
                  <a:pt x="49911" y="477735"/>
                </a:lnTo>
                <a:lnTo>
                  <a:pt x="75984" y="512254"/>
                </a:lnTo>
                <a:lnTo>
                  <a:pt x="106514" y="542798"/>
                </a:lnTo>
                <a:lnTo>
                  <a:pt x="141046" y="568858"/>
                </a:lnTo>
                <a:lnTo>
                  <a:pt x="179082" y="589978"/>
                </a:lnTo>
                <a:lnTo>
                  <a:pt x="220129" y="605663"/>
                </a:lnTo>
                <a:lnTo>
                  <a:pt x="263728" y="615416"/>
                </a:lnTo>
                <a:lnTo>
                  <a:pt x="309384" y="618782"/>
                </a:lnTo>
                <a:lnTo>
                  <a:pt x="355041" y="615416"/>
                </a:lnTo>
                <a:lnTo>
                  <a:pt x="398640" y="605663"/>
                </a:lnTo>
                <a:lnTo>
                  <a:pt x="439699" y="589978"/>
                </a:lnTo>
                <a:lnTo>
                  <a:pt x="477723" y="568858"/>
                </a:lnTo>
                <a:lnTo>
                  <a:pt x="512254" y="542798"/>
                </a:lnTo>
                <a:lnTo>
                  <a:pt x="542785" y="512254"/>
                </a:lnTo>
                <a:lnTo>
                  <a:pt x="568858" y="477735"/>
                </a:lnTo>
                <a:lnTo>
                  <a:pt x="589965" y="439699"/>
                </a:lnTo>
                <a:lnTo>
                  <a:pt x="605650" y="398640"/>
                </a:lnTo>
                <a:lnTo>
                  <a:pt x="615403" y="355053"/>
                </a:lnTo>
                <a:lnTo>
                  <a:pt x="618769" y="309397"/>
                </a:lnTo>
                <a:close/>
              </a:path>
            </a:pathLst>
          </a:custGeom>
          <a:solidFill>
            <a:srgbClr val="38B54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1880431" y="8527046"/>
            <a:ext cx="1109345" cy="229235"/>
            <a:chOff x="1880431" y="8527046"/>
            <a:chExt cx="1109345" cy="229235"/>
          </a:xfrm>
        </p:grpSpPr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0431" y="8527046"/>
              <a:ext cx="229142" cy="229142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2144699" y="8582787"/>
              <a:ext cx="845185" cy="125730"/>
            </a:xfrm>
            <a:custGeom>
              <a:avLst/>
              <a:gdLst/>
              <a:ahLst/>
              <a:cxnLst/>
              <a:rect l="l" t="t" r="r" b="b"/>
              <a:pathLst>
                <a:path w="845185" h="125729">
                  <a:moveTo>
                    <a:pt x="76301" y="50279"/>
                  </a:moveTo>
                  <a:lnTo>
                    <a:pt x="73774" y="39458"/>
                  </a:lnTo>
                  <a:lnTo>
                    <a:pt x="69405" y="34226"/>
                  </a:lnTo>
                  <a:lnTo>
                    <a:pt x="66700" y="30975"/>
                  </a:lnTo>
                  <a:lnTo>
                    <a:pt x="55816" y="25425"/>
                  </a:lnTo>
                  <a:lnTo>
                    <a:pt x="41871" y="23431"/>
                  </a:lnTo>
                  <a:lnTo>
                    <a:pt x="25082" y="26289"/>
                  </a:lnTo>
                  <a:lnTo>
                    <a:pt x="11823" y="34226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00"/>
                  </a:lnTo>
                  <a:lnTo>
                    <a:pt x="10452" y="114566"/>
                  </a:lnTo>
                  <a:lnTo>
                    <a:pt x="24422" y="122745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298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28"/>
                  </a:lnTo>
                  <a:lnTo>
                    <a:pt x="65468" y="113309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86"/>
                  </a:lnTo>
                  <a:lnTo>
                    <a:pt x="30441" y="36233"/>
                  </a:lnTo>
                  <a:lnTo>
                    <a:pt x="41744" y="34226"/>
                  </a:lnTo>
                  <a:lnTo>
                    <a:pt x="42710" y="34226"/>
                  </a:lnTo>
                  <a:lnTo>
                    <a:pt x="50495" y="35242"/>
                  </a:lnTo>
                  <a:lnTo>
                    <a:pt x="57162" y="38252"/>
                  </a:lnTo>
                  <a:lnTo>
                    <a:pt x="61569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15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27"/>
                  </a:lnTo>
                  <a:lnTo>
                    <a:pt x="43434" y="64871"/>
                  </a:lnTo>
                  <a:lnTo>
                    <a:pt x="63157" y="63715"/>
                  </a:lnTo>
                  <a:lnTo>
                    <a:pt x="63157" y="53860"/>
                  </a:lnTo>
                  <a:lnTo>
                    <a:pt x="26581" y="75285"/>
                  </a:lnTo>
                  <a:lnTo>
                    <a:pt x="26581" y="82296"/>
                  </a:lnTo>
                  <a:lnTo>
                    <a:pt x="27965" y="90411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45"/>
                  </a:lnTo>
                  <a:lnTo>
                    <a:pt x="63157" y="94157"/>
                  </a:lnTo>
                  <a:lnTo>
                    <a:pt x="63157" y="100291"/>
                  </a:lnTo>
                  <a:lnTo>
                    <a:pt x="76301" y="100291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15"/>
                  </a:lnTo>
                  <a:lnTo>
                    <a:pt x="76301" y="50279"/>
                  </a:lnTo>
                  <a:close/>
                </a:path>
                <a:path w="845185" h="125729">
                  <a:moveTo>
                    <a:pt x="139395" y="304"/>
                  </a:moveTo>
                  <a:lnTo>
                    <a:pt x="127241" y="304"/>
                  </a:lnTo>
                  <a:lnTo>
                    <a:pt x="127241" y="30568"/>
                  </a:lnTo>
                  <a:lnTo>
                    <a:pt x="127241" y="43281"/>
                  </a:lnTo>
                  <a:lnTo>
                    <a:pt x="127241" y="81584"/>
                  </a:lnTo>
                  <a:lnTo>
                    <a:pt x="127000" y="86855"/>
                  </a:lnTo>
                  <a:lnTo>
                    <a:pt x="126961" y="87579"/>
                  </a:lnTo>
                  <a:lnTo>
                    <a:pt x="121818" y="91567"/>
                  </a:lnTo>
                  <a:lnTo>
                    <a:pt x="107810" y="91567"/>
                  </a:lnTo>
                  <a:lnTo>
                    <a:pt x="102819" y="86855"/>
                  </a:lnTo>
                  <a:lnTo>
                    <a:pt x="102819" y="37985"/>
                  </a:lnTo>
                  <a:lnTo>
                    <a:pt x="107810" y="33274"/>
                  </a:lnTo>
                  <a:lnTo>
                    <a:pt x="121818" y="33274"/>
                  </a:lnTo>
                  <a:lnTo>
                    <a:pt x="126961" y="37426"/>
                  </a:lnTo>
                  <a:lnTo>
                    <a:pt x="127241" y="43281"/>
                  </a:lnTo>
                  <a:lnTo>
                    <a:pt x="127241" y="30568"/>
                  </a:lnTo>
                  <a:lnTo>
                    <a:pt x="123101" y="26568"/>
                  </a:lnTo>
                  <a:lnTo>
                    <a:pt x="117538" y="23431"/>
                  </a:lnTo>
                  <a:lnTo>
                    <a:pt x="110388" y="23431"/>
                  </a:lnTo>
                  <a:lnTo>
                    <a:pt x="102400" y="24904"/>
                  </a:lnTo>
                  <a:lnTo>
                    <a:pt x="96113" y="29057"/>
                  </a:lnTo>
                  <a:lnTo>
                    <a:pt x="91998" y="35547"/>
                  </a:lnTo>
                  <a:lnTo>
                    <a:pt x="90652" y="43281"/>
                  </a:lnTo>
                  <a:lnTo>
                    <a:pt x="90652" y="81584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34"/>
                  </a:lnTo>
                  <a:lnTo>
                    <a:pt x="117538" y="101434"/>
                  </a:lnTo>
                  <a:lnTo>
                    <a:pt x="123101" y="98285"/>
                  </a:lnTo>
                  <a:lnTo>
                    <a:pt x="127241" y="94297"/>
                  </a:lnTo>
                  <a:lnTo>
                    <a:pt x="127241" y="100291"/>
                  </a:lnTo>
                  <a:lnTo>
                    <a:pt x="139395" y="100291"/>
                  </a:lnTo>
                  <a:lnTo>
                    <a:pt x="139395" y="94297"/>
                  </a:lnTo>
                  <a:lnTo>
                    <a:pt x="139395" y="91567"/>
                  </a:lnTo>
                  <a:lnTo>
                    <a:pt x="139395" y="33274"/>
                  </a:lnTo>
                  <a:lnTo>
                    <a:pt x="139395" y="30568"/>
                  </a:lnTo>
                  <a:lnTo>
                    <a:pt x="139395" y="304"/>
                  </a:lnTo>
                  <a:close/>
                </a:path>
                <a:path w="845185" h="125729">
                  <a:moveTo>
                    <a:pt x="200507" y="72440"/>
                  </a:moveTo>
                  <a:lnTo>
                    <a:pt x="195935" y="65138"/>
                  </a:lnTo>
                  <a:lnTo>
                    <a:pt x="188645" y="61582"/>
                  </a:lnTo>
                  <a:lnTo>
                    <a:pt x="167081" y="51422"/>
                  </a:lnTo>
                  <a:lnTo>
                    <a:pt x="164782" y="47713"/>
                  </a:lnTo>
                  <a:lnTo>
                    <a:pt x="164782" y="37147"/>
                  </a:lnTo>
                  <a:lnTo>
                    <a:pt x="169494" y="33274"/>
                  </a:lnTo>
                  <a:lnTo>
                    <a:pt x="182499" y="33274"/>
                  </a:lnTo>
                  <a:lnTo>
                    <a:pt x="187071" y="37719"/>
                  </a:lnTo>
                  <a:lnTo>
                    <a:pt x="187071" y="48006"/>
                  </a:lnTo>
                  <a:lnTo>
                    <a:pt x="199364" y="48006"/>
                  </a:lnTo>
                  <a:lnTo>
                    <a:pt x="199364" y="45148"/>
                  </a:lnTo>
                  <a:lnTo>
                    <a:pt x="197650" y="36271"/>
                  </a:lnTo>
                  <a:lnTo>
                    <a:pt x="192862" y="29413"/>
                  </a:lnTo>
                  <a:lnTo>
                    <a:pt x="185496" y="24993"/>
                  </a:lnTo>
                  <a:lnTo>
                    <a:pt x="176072" y="23431"/>
                  </a:lnTo>
                  <a:lnTo>
                    <a:pt x="166801" y="24930"/>
                  </a:lnTo>
                  <a:lnTo>
                    <a:pt x="159537" y="29146"/>
                  </a:lnTo>
                  <a:lnTo>
                    <a:pt x="154774" y="35725"/>
                  </a:lnTo>
                  <a:lnTo>
                    <a:pt x="153073" y="44297"/>
                  </a:lnTo>
                  <a:lnTo>
                    <a:pt x="153073" y="52578"/>
                  </a:lnTo>
                  <a:lnTo>
                    <a:pt x="157353" y="59728"/>
                  </a:lnTo>
                  <a:lnTo>
                    <a:pt x="164642" y="63436"/>
                  </a:lnTo>
                  <a:lnTo>
                    <a:pt x="182499" y="71729"/>
                  </a:lnTo>
                  <a:lnTo>
                    <a:pt x="186499" y="73723"/>
                  </a:lnTo>
                  <a:lnTo>
                    <a:pt x="188785" y="77292"/>
                  </a:lnTo>
                  <a:lnTo>
                    <a:pt x="188785" y="87731"/>
                  </a:lnTo>
                  <a:lnTo>
                    <a:pt x="183642" y="91567"/>
                  </a:lnTo>
                  <a:lnTo>
                    <a:pt x="169494" y="91567"/>
                  </a:lnTo>
                  <a:lnTo>
                    <a:pt x="164503" y="87160"/>
                  </a:lnTo>
                  <a:lnTo>
                    <a:pt x="164503" y="76860"/>
                  </a:lnTo>
                  <a:lnTo>
                    <a:pt x="152222" y="76860"/>
                  </a:lnTo>
                  <a:lnTo>
                    <a:pt x="152222" y="79730"/>
                  </a:lnTo>
                  <a:lnTo>
                    <a:pt x="154012" y="88607"/>
                  </a:lnTo>
                  <a:lnTo>
                    <a:pt x="159016" y="95453"/>
                  </a:lnTo>
                  <a:lnTo>
                    <a:pt x="166738" y="99885"/>
                  </a:lnTo>
                  <a:lnTo>
                    <a:pt x="176644" y="101447"/>
                  </a:lnTo>
                  <a:lnTo>
                    <a:pt x="186220" y="99961"/>
                  </a:lnTo>
                  <a:lnTo>
                    <a:pt x="193763" y="95770"/>
                  </a:lnTo>
                  <a:lnTo>
                    <a:pt x="198729" y="89268"/>
                  </a:lnTo>
                  <a:lnTo>
                    <a:pt x="200507" y="80873"/>
                  </a:lnTo>
                  <a:lnTo>
                    <a:pt x="200507" y="72440"/>
                  </a:lnTo>
                  <a:close/>
                </a:path>
                <a:path w="845185" h="125729">
                  <a:moveTo>
                    <a:pt x="261480" y="45440"/>
                  </a:moveTo>
                  <a:lnTo>
                    <a:pt x="259651" y="36461"/>
                  </a:lnTo>
                  <a:lnTo>
                    <a:pt x="254546" y="29514"/>
                  </a:lnTo>
                  <a:lnTo>
                    <a:pt x="246773" y="25019"/>
                  </a:lnTo>
                  <a:lnTo>
                    <a:pt x="236905" y="23431"/>
                  </a:lnTo>
                  <a:lnTo>
                    <a:pt x="226936" y="25019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30"/>
                  </a:lnTo>
                  <a:lnTo>
                    <a:pt x="219062" y="95377"/>
                  </a:lnTo>
                  <a:lnTo>
                    <a:pt x="226936" y="99860"/>
                  </a:lnTo>
                  <a:lnTo>
                    <a:pt x="236905" y="101447"/>
                  </a:lnTo>
                  <a:lnTo>
                    <a:pt x="246773" y="99860"/>
                  </a:lnTo>
                  <a:lnTo>
                    <a:pt x="254546" y="95377"/>
                  </a:lnTo>
                  <a:lnTo>
                    <a:pt x="259651" y="88430"/>
                  </a:lnTo>
                  <a:lnTo>
                    <a:pt x="261480" y="79451"/>
                  </a:lnTo>
                  <a:lnTo>
                    <a:pt x="261480" y="74866"/>
                  </a:lnTo>
                  <a:lnTo>
                    <a:pt x="249326" y="74866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79"/>
                  </a:lnTo>
                  <a:lnTo>
                    <a:pt x="229476" y="33286"/>
                  </a:lnTo>
                  <a:lnTo>
                    <a:pt x="244043" y="33286"/>
                  </a:lnTo>
                  <a:lnTo>
                    <a:pt x="249326" y="37579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45185" h="125729">
                  <a:moveTo>
                    <a:pt x="289433" y="84429"/>
                  </a:moveTo>
                  <a:lnTo>
                    <a:pt x="275717" y="84429"/>
                  </a:lnTo>
                  <a:lnTo>
                    <a:pt x="275717" y="100279"/>
                  </a:lnTo>
                  <a:lnTo>
                    <a:pt x="289433" y="100279"/>
                  </a:lnTo>
                  <a:lnTo>
                    <a:pt x="289433" y="84429"/>
                  </a:lnTo>
                  <a:close/>
                </a:path>
                <a:path w="845185" h="125729">
                  <a:moveTo>
                    <a:pt x="350291" y="24587"/>
                  </a:moveTo>
                  <a:lnTo>
                    <a:pt x="338137" y="24587"/>
                  </a:lnTo>
                  <a:lnTo>
                    <a:pt x="338137" y="87579"/>
                  </a:lnTo>
                  <a:lnTo>
                    <a:pt x="332994" y="91567"/>
                  </a:lnTo>
                  <a:lnTo>
                    <a:pt x="318706" y="91567"/>
                  </a:lnTo>
                  <a:lnTo>
                    <a:pt x="313715" y="87731"/>
                  </a:lnTo>
                  <a:lnTo>
                    <a:pt x="313715" y="24587"/>
                  </a:lnTo>
                  <a:lnTo>
                    <a:pt x="301421" y="24587"/>
                  </a:lnTo>
                  <a:lnTo>
                    <a:pt x="301421" y="81724"/>
                  </a:lnTo>
                  <a:lnTo>
                    <a:pt x="302895" y="90055"/>
                  </a:lnTo>
                  <a:lnTo>
                    <a:pt x="306971" y="96253"/>
                  </a:lnTo>
                  <a:lnTo>
                    <a:pt x="313169" y="100114"/>
                  </a:lnTo>
                  <a:lnTo>
                    <a:pt x="320992" y="101447"/>
                  </a:lnTo>
                  <a:lnTo>
                    <a:pt x="328282" y="101447"/>
                  </a:lnTo>
                  <a:lnTo>
                    <a:pt x="333997" y="98298"/>
                  </a:lnTo>
                  <a:lnTo>
                    <a:pt x="338137" y="94297"/>
                  </a:lnTo>
                  <a:lnTo>
                    <a:pt x="338137" y="100291"/>
                  </a:lnTo>
                  <a:lnTo>
                    <a:pt x="350291" y="100291"/>
                  </a:lnTo>
                  <a:lnTo>
                    <a:pt x="350291" y="24587"/>
                  </a:lnTo>
                  <a:close/>
                </a:path>
                <a:path w="845185" h="125729">
                  <a:moveTo>
                    <a:pt x="408254" y="24587"/>
                  </a:moveTo>
                  <a:lnTo>
                    <a:pt x="363537" y="24587"/>
                  </a:lnTo>
                  <a:lnTo>
                    <a:pt x="363537" y="34417"/>
                  </a:lnTo>
                  <a:lnTo>
                    <a:pt x="393966" y="34417"/>
                  </a:lnTo>
                  <a:lnTo>
                    <a:pt x="363118" y="92443"/>
                  </a:lnTo>
                  <a:lnTo>
                    <a:pt x="363118" y="100291"/>
                  </a:lnTo>
                  <a:lnTo>
                    <a:pt x="408114" y="100291"/>
                  </a:lnTo>
                  <a:lnTo>
                    <a:pt x="408114" y="90436"/>
                  </a:lnTo>
                  <a:lnTo>
                    <a:pt x="377393" y="90436"/>
                  </a:lnTo>
                  <a:lnTo>
                    <a:pt x="408254" y="32435"/>
                  </a:lnTo>
                  <a:lnTo>
                    <a:pt x="408254" y="24587"/>
                  </a:lnTo>
                  <a:close/>
                </a:path>
                <a:path w="845185" h="125729">
                  <a:moveTo>
                    <a:pt x="469925" y="43154"/>
                  </a:moveTo>
                  <a:lnTo>
                    <a:pt x="468477" y="34823"/>
                  </a:lnTo>
                  <a:lnTo>
                    <a:pt x="467474" y="33286"/>
                  </a:lnTo>
                  <a:lnTo>
                    <a:pt x="465709" y="30581"/>
                  </a:lnTo>
                  <a:lnTo>
                    <a:pt x="464426" y="28625"/>
                  </a:lnTo>
                  <a:lnTo>
                    <a:pt x="458241" y="24765"/>
                  </a:lnTo>
                  <a:lnTo>
                    <a:pt x="457784" y="24688"/>
                  </a:lnTo>
                  <a:lnTo>
                    <a:pt x="457784" y="37147"/>
                  </a:lnTo>
                  <a:lnTo>
                    <a:pt x="457784" y="87731"/>
                  </a:lnTo>
                  <a:lnTo>
                    <a:pt x="452780" y="91567"/>
                  </a:lnTo>
                  <a:lnTo>
                    <a:pt x="438645" y="91567"/>
                  </a:lnTo>
                  <a:lnTo>
                    <a:pt x="433501" y="87858"/>
                  </a:lnTo>
                  <a:lnTo>
                    <a:pt x="433349" y="81724"/>
                  </a:lnTo>
                  <a:lnTo>
                    <a:pt x="433362" y="43154"/>
                  </a:lnTo>
                  <a:lnTo>
                    <a:pt x="433501" y="37147"/>
                  </a:lnTo>
                  <a:lnTo>
                    <a:pt x="438645" y="33286"/>
                  </a:lnTo>
                  <a:lnTo>
                    <a:pt x="452780" y="33286"/>
                  </a:lnTo>
                  <a:lnTo>
                    <a:pt x="457784" y="37147"/>
                  </a:lnTo>
                  <a:lnTo>
                    <a:pt x="457784" y="24688"/>
                  </a:lnTo>
                  <a:lnTo>
                    <a:pt x="450354" y="23431"/>
                  </a:lnTo>
                  <a:lnTo>
                    <a:pt x="443077" y="23431"/>
                  </a:lnTo>
                  <a:lnTo>
                    <a:pt x="437362" y="26568"/>
                  </a:lnTo>
                  <a:lnTo>
                    <a:pt x="433349" y="30581"/>
                  </a:lnTo>
                  <a:lnTo>
                    <a:pt x="433349" y="304"/>
                  </a:lnTo>
                  <a:lnTo>
                    <a:pt x="421068" y="304"/>
                  </a:lnTo>
                  <a:lnTo>
                    <a:pt x="421068" y="100291"/>
                  </a:lnTo>
                  <a:lnTo>
                    <a:pt x="433349" y="100291"/>
                  </a:lnTo>
                  <a:lnTo>
                    <a:pt x="433349" y="94437"/>
                  </a:lnTo>
                  <a:lnTo>
                    <a:pt x="437362" y="98298"/>
                  </a:lnTo>
                  <a:lnTo>
                    <a:pt x="443077" y="101447"/>
                  </a:lnTo>
                  <a:lnTo>
                    <a:pt x="450354" y="101447"/>
                  </a:lnTo>
                  <a:lnTo>
                    <a:pt x="458241" y="100114"/>
                  </a:lnTo>
                  <a:lnTo>
                    <a:pt x="464426" y="96253"/>
                  </a:lnTo>
                  <a:lnTo>
                    <a:pt x="465620" y="94437"/>
                  </a:lnTo>
                  <a:lnTo>
                    <a:pt x="467487" y="91567"/>
                  </a:lnTo>
                  <a:lnTo>
                    <a:pt x="468477" y="90055"/>
                  </a:lnTo>
                  <a:lnTo>
                    <a:pt x="469925" y="81724"/>
                  </a:lnTo>
                  <a:lnTo>
                    <a:pt x="469925" y="43154"/>
                  </a:lnTo>
                  <a:close/>
                </a:path>
                <a:path w="845185" h="125729">
                  <a:moveTo>
                    <a:pt x="532333" y="45440"/>
                  </a:moveTo>
                  <a:lnTo>
                    <a:pt x="530504" y="36461"/>
                  </a:lnTo>
                  <a:lnTo>
                    <a:pt x="528180" y="33286"/>
                  </a:lnTo>
                  <a:lnTo>
                    <a:pt x="525411" y="29514"/>
                  </a:lnTo>
                  <a:lnTo>
                    <a:pt x="520179" y="26504"/>
                  </a:lnTo>
                  <a:lnTo>
                    <a:pt x="520179" y="37579"/>
                  </a:lnTo>
                  <a:lnTo>
                    <a:pt x="520179" y="57010"/>
                  </a:lnTo>
                  <a:lnTo>
                    <a:pt x="495185" y="57010"/>
                  </a:lnTo>
                  <a:lnTo>
                    <a:pt x="495185" y="37579"/>
                  </a:lnTo>
                  <a:lnTo>
                    <a:pt x="500329" y="33286"/>
                  </a:lnTo>
                  <a:lnTo>
                    <a:pt x="514896" y="33286"/>
                  </a:lnTo>
                  <a:lnTo>
                    <a:pt x="520179" y="37579"/>
                  </a:lnTo>
                  <a:lnTo>
                    <a:pt x="520179" y="26504"/>
                  </a:lnTo>
                  <a:lnTo>
                    <a:pt x="517626" y="25019"/>
                  </a:lnTo>
                  <a:lnTo>
                    <a:pt x="507758" y="23431"/>
                  </a:lnTo>
                  <a:lnTo>
                    <a:pt x="497789" y="25019"/>
                  </a:lnTo>
                  <a:lnTo>
                    <a:pt x="489915" y="29514"/>
                  </a:lnTo>
                  <a:lnTo>
                    <a:pt x="484746" y="36461"/>
                  </a:lnTo>
                  <a:lnTo>
                    <a:pt x="482892" y="45440"/>
                  </a:lnTo>
                  <a:lnTo>
                    <a:pt x="482892" y="79451"/>
                  </a:lnTo>
                  <a:lnTo>
                    <a:pt x="484746" y="88430"/>
                  </a:lnTo>
                  <a:lnTo>
                    <a:pt x="489915" y="95377"/>
                  </a:lnTo>
                  <a:lnTo>
                    <a:pt x="497789" y="99860"/>
                  </a:lnTo>
                  <a:lnTo>
                    <a:pt x="507758" y="101447"/>
                  </a:lnTo>
                  <a:lnTo>
                    <a:pt x="517626" y="99860"/>
                  </a:lnTo>
                  <a:lnTo>
                    <a:pt x="525411" y="95377"/>
                  </a:lnTo>
                  <a:lnTo>
                    <a:pt x="528193" y="91579"/>
                  </a:lnTo>
                  <a:lnTo>
                    <a:pt x="530504" y="88430"/>
                  </a:lnTo>
                  <a:lnTo>
                    <a:pt x="532333" y="79451"/>
                  </a:lnTo>
                  <a:lnTo>
                    <a:pt x="532333" y="76720"/>
                  </a:lnTo>
                  <a:lnTo>
                    <a:pt x="520179" y="76720"/>
                  </a:lnTo>
                  <a:lnTo>
                    <a:pt x="520179" y="87312"/>
                  </a:lnTo>
                  <a:lnTo>
                    <a:pt x="514896" y="91579"/>
                  </a:lnTo>
                  <a:lnTo>
                    <a:pt x="500329" y="91579"/>
                  </a:lnTo>
                  <a:lnTo>
                    <a:pt x="495185" y="87312"/>
                  </a:lnTo>
                  <a:lnTo>
                    <a:pt x="495185" y="67017"/>
                  </a:lnTo>
                  <a:lnTo>
                    <a:pt x="532333" y="67017"/>
                  </a:lnTo>
                  <a:lnTo>
                    <a:pt x="532333" y="57010"/>
                  </a:lnTo>
                  <a:lnTo>
                    <a:pt x="532333" y="45440"/>
                  </a:lnTo>
                  <a:close/>
                </a:path>
                <a:path w="845185" h="125729">
                  <a:moveTo>
                    <a:pt x="595871" y="100291"/>
                  </a:moveTo>
                  <a:lnTo>
                    <a:pt x="570293" y="61150"/>
                  </a:lnTo>
                  <a:lnTo>
                    <a:pt x="593585" y="24587"/>
                  </a:lnTo>
                  <a:lnTo>
                    <a:pt x="580021" y="24587"/>
                  </a:lnTo>
                  <a:lnTo>
                    <a:pt x="557720" y="60426"/>
                  </a:lnTo>
                  <a:lnTo>
                    <a:pt x="557720" y="304"/>
                  </a:lnTo>
                  <a:lnTo>
                    <a:pt x="545439" y="304"/>
                  </a:lnTo>
                  <a:lnTo>
                    <a:pt x="545439" y="100291"/>
                  </a:lnTo>
                  <a:lnTo>
                    <a:pt x="557720" y="100291"/>
                  </a:lnTo>
                  <a:lnTo>
                    <a:pt x="557720" y="61861"/>
                  </a:lnTo>
                  <a:lnTo>
                    <a:pt x="582307" y="100291"/>
                  </a:lnTo>
                  <a:lnTo>
                    <a:pt x="595871" y="100291"/>
                  </a:lnTo>
                  <a:close/>
                </a:path>
                <a:path w="845185" h="125729">
                  <a:moveTo>
                    <a:pt x="616572" y="24587"/>
                  </a:moveTo>
                  <a:lnTo>
                    <a:pt x="604278" y="24587"/>
                  </a:lnTo>
                  <a:lnTo>
                    <a:pt x="604278" y="100291"/>
                  </a:lnTo>
                  <a:lnTo>
                    <a:pt x="616572" y="100291"/>
                  </a:lnTo>
                  <a:lnTo>
                    <a:pt x="616572" y="24587"/>
                  </a:lnTo>
                  <a:close/>
                </a:path>
                <a:path w="845185" h="125729">
                  <a:moveTo>
                    <a:pt x="616572" y="0"/>
                  </a:moveTo>
                  <a:lnTo>
                    <a:pt x="604278" y="0"/>
                  </a:lnTo>
                  <a:lnTo>
                    <a:pt x="604278" y="13436"/>
                  </a:lnTo>
                  <a:lnTo>
                    <a:pt x="616572" y="13436"/>
                  </a:lnTo>
                  <a:lnTo>
                    <a:pt x="616572" y="0"/>
                  </a:lnTo>
                  <a:close/>
                </a:path>
                <a:path w="845185" h="125729">
                  <a:moveTo>
                    <a:pt x="677545" y="72440"/>
                  </a:moveTo>
                  <a:lnTo>
                    <a:pt x="672973" y="65138"/>
                  </a:lnTo>
                  <a:lnTo>
                    <a:pt x="665683" y="61582"/>
                  </a:lnTo>
                  <a:lnTo>
                    <a:pt x="644105" y="51422"/>
                  </a:lnTo>
                  <a:lnTo>
                    <a:pt x="641819" y="47713"/>
                  </a:lnTo>
                  <a:lnTo>
                    <a:pt x="641819" y="37147"/>
                  </a:lnTo>
                  <a:lnTo>
                    <a:pt x="646544" y="33274"/>
                  </a:lnTo>
                  <a:lnTo>
                    <a:pt x="659536" y="33274"/>
                  </a:lnTo>
                  <a:lnTo>
                    <a:pt x="664108" y="37719"/>
                  </a:lnTo>
                  <a:lnTo>
                    <a:pt x="664108" y="48006"/>
                  </a:lnTo>
                  <a:lnTo>
                    <a:pt x="676402" y="48006"/>
                  </a:lnTo>
                  <a:lnTo>
                    <a:pt x="676402" y="45148"/>
                  </a:lnTo>
                  <a:lnTo>
                    <a:pt x="674687" y="36271"/>
                  </a:lnTo>
                  <a:lnTo>
                    <a:pt x="669899" y="29413"/>
                  </a:lnTo>
                  <a:lnTo>
                    <a:pt x="662533" y="24993"/>
                  </a:lnTo>
                  <a:lnTo>
                    <a:pt x="653110" y="23431"/>
                  </a:lnTo>
                  <a:lnTo>
                    <a:pt x="643851" y="24930"/>
                  </a:lnTo>
                  <a:lnTo>
                    <a:pt x="636574" y="29146"/>
                  </a:lnTo>
                  <a:lnTo>
                    <a:pt x="631812" y="35725"/>
                  </a:lnTo>
                  <a:lnTo>
                    <a:pt x="630110" y="44297"/>
                  </a:lnTo>
                  <a:lnTo>
                    <a:pt x="630110" y="52578"/>
                  </a:lnTo>
                  <a:lnTo>
                    <a:pt x="634390" y="59728"/>
                  </a:lnTo>
                  <a:lnTo>
                    <a:pt x="641680" y="63436"/>
                  </a:lnTo>
                  <a:lnTo>
                    <a:pt x="659536" y="71729"/>
                  </a:lnTo>
                  <a:lnTo>
                    <a:pt x="663536" y="73723"/>
                  </a:lnTo>
                  <a:lnTo>
                    <a:pt x="665822" y="77292"/>
                  </a:lnTo>
                  <a:lnTo>
                    <a:pt x="665822" y="87731"/>
                  </a:lnTo>
                  <a:lnTo>
                    <a:pt x="660679" y="91567"/>
                  </a:lnTo>
                  <a:lnTo>
                    <a:pt x="646544" y="91567"/>
                  </a:lnTo>
                  <a:lnTo>
                    <a:pt x="641540" y="87160"/>
                  </a:lnTo>
                  <a:lnTo>
                    <a:pt x="641540" y="76860"/>
                  </a:lnTo>
                  <a:lnTo>
                    <a:pt x="629246" y="76860"/>
                  </a:lnTo>
                  <a:lnTo>
                    <a:pt x="629246" y="79730"/>
                  </a:lnTo>
                  <a:lnTo>
                    <a:pt x="631037" y="88607"/>
                  </a:lnTo>
                  <a:lnTo>
                    <a:pt x="636054" y="95453"/>
                  </a:lnTo>
                  <a:lnTo>
                    <a:pt x="643775" y="99885"/>
                  </a:lnTo>
                  <a:lnTo>
                    <a:pt x="653681" y="101447"/>
                  </a:lnTo>
                  <a:lnTo>
                    <a:pt x="663257" y="99961"/>
                  </a:lnTo>
                  <a:lnTo>
                    <a:pt x="670801" y="95770"/>
                  </a:lnTo>
                  <a:lnTo>
                    <a:pt x="675767" y="89268"/>
                  </a:lnTo>
                  <a:lnTo>
                    <a:pt x="677545" y="80873"/>
                  </a:lnTo>
                  <a:lnTo>
                    <a:pt x="677545" y="72440"/>
                  </a:lnTo>
                  <a:close/>
                </a:path>
                <a:path w="845185" h="125729">
                  <a:moveTo>
                    <a:pt x="723646" y="24587"/>
                  </a:moveTo>
                  <a:lnTo>
                    <a:pt x="708939" y="24587"/>
                  </a:lnTo>
                  <a:lnTo>
                    <a:pt x="708939" y="8280"/>
                  </a:lnTo>
                  <a:lnTo>
                    <a:pt x="696798" y="8280"/>
                  </a:lnTo>
                  <a:lnTo>
                    <a:pt x="696798" y="24587"/>
                  </a:lnTo>
                  <a:lnTo>
                    <a:pt x="683501" y="24587"/>
                  </a:lnTo>
                  <a:lnTo>
                    <a:pt x="683501" y="34417"/>
                  </a:lnTo>
                  <a:lnTo>
                    <a:pt x="696798" y="34417"/>
                  </a:lnTo>
                  <a:lnTo>
                    <a:pt x="696798" y="82435"/>
                  </a:lnTo>
                  <a:lnTo>
                    <a:pt x="698347" y="89750"/>
                  </a:lnTo>
                  <a:lnTo>
                    <a:pt x="702703" y="95377"/>
                  </a:lnTo>
                  <a:lnTo>
                    <a:pt x="709383" y="99009"/>
                  </a:lnTo>
                  <a:lnTo>
                    <a:pt x="717931" y="100291"/>
                  </a:lnTo>
                  <a:lnTo>
                    <a:pt x="723646" y="100291"/>
                  </a:lnTo>
                  <a:lnTo>
                    <a:pt x="723646" y="90436"/>
                  </a:lnTo>
                  <a:lnTo>
                    <a:pt x="712647" y="90436"/>
                  </a:lnTo>
                  <a:lnTo>
                    <a:pt x="708939" y="87439"/>
                  </a:lnTo>
                  <a:lnTo>
                    <a:pt x="708939" y="34417"/>
                  </a:lnTo>
                  <a:lnTo>
                    <a:pt x="723646" y="34417"/>
                  </a:lnTo>
                  <a:lnTo>
                    <a:pt x="723646" y="24587"/>
                  </a:lnTo>
                  <a:close/>
                </a:path>
                <a:path w="845185" h="125729">
                  <a:moveTo>
                    <a:pt x="781634" y="45440"/>
                  </a:moveTo>
                  <a:lnTo>
                    <a:pt x="757478" y="23431"/>
                  </a:lnTo>
                  <a:lnTo>
                    <a:pt x="747737" y="25019"/>
                  </a:lnTo>
                  <a:lnTo>
                    <a:pt x="740105" y="29514"/>
                  </a:lnTo>
                  <a:lnTo>
                    <a:pt x="735126" y="36461"/>
                  </a:lnTo>
                  <a:lnTo>
                    <a:pt x="733336" y="45440"/>
                  </a:lnTo>
                  <a:lnTo>
                    <a:pt x="733336" y="49149"/>
                  </a:lnTo>
                  <a:lnTo>
                    <a:pt x="745477" y="49149"/>
                  </a:lnTo>
                  <a:lnTo>
                    <a:pt x="745477" y="37579"/>
                  </a:lnTo>
                  <a:lnTo>
                    <a:pt x="750481" y="33286"/>
                  </a:lnTo>
                  <a:lnTo>
                    <a:pt x="764336" y="33286"/>
                  </a:lnTo>
                  <a:lnTo>
                    <a:pt x="769480" y="37579"/>
                  </a:lnTo>
                  <a:lnTo>
                    <a:pt x="769480" y="55587"/>
                  </a:lnTo>
                  <a:lnTo>
                    <a:pt x="769480" y="65430"/>
                  </a:lnTo>
                  <a:lnTo>
                    <a:pt x="769480" y="87579"/>
                  </a:lnTo>
                  <a:lnTo>
                    <a:pt x="763765" y="91579"/>
                  </a:lnTo>
                  <a:lnTo>
                    <a:pt x="749477" y="91579"/>
                  </a:lnTo>
                  <a:lnTo>
                    <a:pt x="744905" y="87998"/>
                  </a:lnTo>
                  <a:lnTo>
                    <a:pt x="744905" y="70307"/>
                  </a:lnTo>
                  <a:lnTo>
                    <a:pt x="749477" y="66598"/>
                  </a:lnTo>
                  <a:lnTo>
                    <a:pt x="769480" y="65430"/>
                  </a:lnTo>
                  <a:lnTo>
                    <a:pt x="769480" y="55587"/>
                  </a:lnTo>
                  <a:lnTo>
                    <a:pt x="732764" y="76860"/>
                  </a:lnTo>
                  <a:lnTo>
                    <a:pt x="732764" y="82296"/>
                  </a:lnTo>
                  <a:lnTo>
                    <a:pt x="734174" y="90411"/>
                  </a:lnTo>
                  <a:lnTo>
                    <a:pt x="738111" y="96418"/>
                  </a:lnTo>
                  <a:lnTo>
                    <a:pt x="744169" y="100164"/>
                  </a:lnTo>
                  <a:lnTo>
                    <a:pt x="751916" y="101447"/>
                  </a:lnTo>
                  <a:lnTo>
                    <a:pt x="759333" y="101447"/>
                  </a:lnTo>
                  <a:lnTo>
                    <a:pt x="765200" y="98145"/>
                  </a:lnTo>
                  <a:lnTo>
                    <a:pt x="769480" y="94018"/>
                  </a:lnTo>
                  <a:lnTo>
                    <a:pt x="769480" y="100291"/>
                  </a:lnTo>
                  <a:lnTo>
                    <a:pt x="781634" y="100291"/>
                  </a:lnTo>
                  <a:lnTo>
                    <a:pt x="781634" y="94018"/>
                  </a:lnTo>
                  <a:lnTo>
                    <a:pt x="781634" y="91579"/>
                  </a:lnTo>
                  <a:lnTo>
                    <a:pt x="781634" y="65430"/>
                  </a:lnTo>
                  <a:lnTo>
                    <a:pt x="781634" y="45440"/>
                  </a:lnTo>
                  <a:close/>
                </a:path>
                <a:path w="845185" h="125729">
                  <a:moveTo>
                    <a:pt x="844892" y="43154"/>
                  </a:moveTo>
                  <a:lnTo>
                    <a:pt x="843432" y="34823"/>
                  </a:lnTo>
                  <a:lnTo>
                    <a:pt x="839393" y="28625"/>
                  </a:lnTo>
                  <a:lnTo>
                    <a:pt x="833196" y="24765"/>
                  </a:lnTo>
                  <a:lnTo>
                    <a:pt x="825322" y="23431"/>
                  </a:lnTo>
                  <a:lnTo>
                    <a:pt x="818045" y="23431"/>
                  </a:lnTo>
                  <a:lnTo>
                    <a:pt x="812317" y="26568"/>
                  </a:lnTo>
                  <a:lnTo>
                    <a:pt x="808316" y="30581"/>
                  </a:lnTo>
                  <a:lnTo>
                    <a:pt x="808316" y="24587"/>
                  </a:lnTo>
                  <a:lnTo>
                    <a:pt x="796036" y="24587"/>
                  </a:lnTo>
                  <a:lnTo>
                    <a:pt x="796036" y="100291"/>
                  </a:lnTo>
                  <a:lnTo>
                    <a:pt x="808316" y="100291"/>
                  </a:lnTo>
                  <a:lnTo>
                    <a:pt x="808316" y="37299"/>
                  </a:lnTo>
                  <a:lnTo>
                    <a:pt x="813473" y="33286"/>
                  </a:lnTo>
                  <a:lnTo>
                    <a:pt x="827747" y="33286"/>
                  </a:lnTo>
                  <a:lnTo>
                    <a:pt x="832751" y="37147"/>
                  </a:lnTo>
                  <a:lnTo>
                    <a:pt x="832751" y="100291"/>
                  </a:lnTo>
                  <a:lnTo>
                    <a:pt x="844892" y="100291"/>
                  </a:lnTo>
                  <a:lnTo>
                    <a:pt x="844892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3045632" y="8519988"/>
            <a:ext cx="749300" cy="236220"/>
            <a:chOff x="3045632" y="8519988"/>
            <a:chExt cx="749300" cy="236220"/>
          </a:xfrm>
        </p:grpSpPr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5632" y="8519988"/>
              <a:ext cx="236200" cy="2362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4546" y="8583086"/>
              <a:ext cx="480073" cy="125425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3875503" y="8517990"/>
            <a:ext cx="1092200" cy="240665"/>
            <a:chOff x="3875503" y="8517990"/>
            <a:chExt cx="1092200" cy="240665"/>
          </a:xfrm>
        </p:grpSpPr>
        <p:pic>
          <p:nvPicPr>
            <p:cNvPr id="28" name="object 2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5503" y="8517990"/>
              <a:ext cx="240197" cy="240197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4149763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79"/>
                  </a:moveTo>
                  <a:lnTo>
                    <a:pt x="41871" y="23431"/>
                  </a:lnTo>
                  <a:lnTo>
                    <a:pt x="25082" y="26289"/>
                  </a:lnTo>
                  <a:lnTo>
                    <a:pt x="11823" y="34226"/>
                  </a:lnTo>
                  <a:lnTo>
                    <a:pt x="3124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12"/>
                  </a:lnTo>
                  <a:lnTo>
                    <a:pt x="10452" y="114566"/>
                  </a:lnTo>
                  <a:lnTo>
                    <a:pt x="24422" y="122745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310"/>
                  </a:lnTo>
                  <a:lnTo>
                    <a:pt x="66167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15" y="112141"/>
                  </a:lnTo>
                  <a:lnTo>
                    <a:pt x="65468" y="113309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98"/>
                  </a:lnTo>
                  <a:lnTo>
                    <a:pt x="30441" y="36233"/>
                  </a:lnTo>
                  <a:lnTo>
                    <a:pt x="41744" y="34226"/>
                  </a:lnTo>
                  <a:lnTo>
                    <a:pt x="42710" y="34226"/>
                  </a:lnTo>
                  <a:lnTo>
                    <a:pt x="50495" y="35242"/>
                  </a:lnTo>
                  <a:lnTo>
                    <a:pt x="57150" y="38265"/>
                  </a:lnTo>
                  <a:lnTo>
                    <a:pt x="61569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27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85"/>
                  </a:lnTo>
                  <a:lnTo>
                    <a:pt x="26581" y="82296"/>
                  </a:lnTo>
                  <a:lnTo>
                    <a:pt x="27965" y="90411"/>
                  </a:lnTo>
                  <a:lnTo>
                    <a:pt x="31864" y="96431"/>
                  </a:lnTo>
                  <a:lnTo>
                    <a:pt x="37909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291"/>
                  </a:lnTo>
                  <a:lnTo>
                    <a:pt x="76301" y="100291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79"/>
                  </a:lnTo>
                  <a:close/>
                </a:path>
                <a:path w="817879" h="125729">
                  <a:moveTo>
                    <a:pt x="139395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7000" y="86868"/>
                  </a:lnTo>
                  <a:lnTo>
                    <a:pt x="126961" y="87591"/>
                  </a:lnTo>
                  <a:lnTo>
                    <a:pt x="121818" y="91579"/>
                  </a:lnTo>
                  <a:lnTo>
                    <a:pt x="107810" y="91579"/>
                  </a:lnTo>
                  <a:lnTo>
                    <a:pt x="102819" y="86868"/>
                  </a:lnTo>
                  <a:lnTo>
                    <a:pt x="102819" y="37998"/>
                  </a:lnTo>
                  <a:lnTo>
                    <a:pt x="107810" y="33286"/>
                  </a:lnTo>
                  <a:lnTo>
                    <a:pt x="121818" y="33286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38" y="23444"/>
                  </a:lnTo>
                  <a:lnTo>
                    <a:pt x="110388" y="23444"/>
                  </a:lnTo>
                  <a:lnTo>
                    <a:pt x="102400" y="24904"/>
                  </a:lnTo>
                  <a:lnTo>
                    <a:pt x="96113" y="29070"/>
                  </a:lnTo>
                  <a:lnTo>
                    <a:pt x="91998" y="35560"/>
                  </a:lnTo>
                  <a:lnTo>
                    <a:pt x="90652" y="43294"/>
                  </a:lnTo>
                  <a:lnTo>
                    <a:pt x="90652" y="81597"/>
                  </a:lnTo>
                  <a:lnTo>
                    <a:pt x="91998" y="89331"/>
                  </a:lnTo>
                  <a:lnTo>
                    <a:pt x="96113" y="95821"/>
                  </a:lnTo>
                  <a:lnTo>
                    <a:pt x="102400" y="99974"/>
                  </a:lnTo>
                  <a:lnTo>
                    <a:pt x="110388" y="101447"/>
                  </a:lnTo>
                  <a:lnTo>
                    <a:pt x="117538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04"/>
                  </a:lnTo>
                  <a:lnTo>
                    <a:pt x="139395" y="100304"/>
                  </a:lnTo>
                  <a:lnTo>
                    <a:pt x="139395" y="94310"/>
                  </a:lnTo>
                  <a:lnTo>
                    <a:pt x="139395" y="91579"/>
                  </a:lnTo>
                  <a:lnTo>
                    <a:pt x="139395" y="33286"/>
                  </a:lnTo>
                  <a:lnTo>
                    <a:pt x="139395" y="30581"/>
                  </a:lnTo>
                  <a:lnTo>
                    <a:pt x="139395" y="317"/>
                  </a:lnTo>
                  <a:close/>
                </a:path>
                <a:path w="817879" h="125729">
                  <a:moveTo>
                    <a:pt x="200507" y="72453"/>
                  </a:moveTo>
                  <a:lnTo>
                    <a:pt x="195935" y="65151"/>
                  </a:lnTo>
                  <a:lnTo>
                    <a:pt x="188645" y="61595"/>
                  </a:lnTo>
                  <a:lnTo>
                    <a:pt x="167068" y="51447"/>
                  </a:lnTo>
                  <a:lnTo>
                    <a:pt x="164782" y="47726"/>
                  </a:lnTo>
                  <a:lnTo>
                    <a:pt x="164782" y="37160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31"/>
                  </a:lnTo>
                  <a:lnTo>
                    <a:pt x="187071" y="48018"/>
                  </a:lnTo>
                  <a:lnTo>
                    <a:pt x="199364" y="48018"/>
                  </a:lnTo>
                  <a:lnTo>
                    <a:pt x="199364" y="45161"/>
                  </a:lnTo>
                  <a:lnTo>
                    <a:pt x="197650" y="36271"/>
                  </a:lnTo>
                  <a:lnTo>
                    <a:pt x="192862" y="29425"/>
                  </a:lnTo>
                  <a:lnTo>
                    <a:pt x="185496" y="25006"/>
                  </a:lnTo>
                  <a:lnTo>
                    <a:pt x="176072" y="23444"/>
                  </a:lnTo>
                  <a:lnTo>
                    <a:pt x="166801" y="24930"/>
                  </a:lnTo>
                  <a:lnTo>
                    <a:pt x="159524" y="29146"/>
                  </a:lnTo>
                  <a:lnTo>
                    <a:pt x="154774" y="35737"/>
                  </a:lnTo>
                  <a:lnTo>
                    <a:pt x="153073" y="44310"/>
                  </a:lnTo>
                  <a:lnTo>
                    <a:pt x="153073" y="52590"/>
                  </a:lnTo>
                  <a:lnTo>
                    <a:pt x="157353" y="59740"/>
                  </a:lnTo>
                  <a:lnTo>
                    <a:pt x="164642" y="63449"/>
                  </a:lnTo>
                  <a:lnTo>
                    <a:pt x="182499" y="71742"/>
                  </a:lnTo>
                  <a:lnTo>
                    <a:pt x="186499" y="73736"/>
                  </a:lnTo>
                  <a:lnTo>
                    <a:pt x="188785" y="77304"/>
                  </a:lnTo>
                  <a:lnTo>
                    <a:pt x="188785" y="87744"/>
                  </a:lnTo>
                  <a:lnTo>
                    <a:pt x="183642" y="91579"/>
                  </a:lnTo>
                  <a:lnTo>
                    <a:pt x="169494" y="91579"/>
                  </a:lnTo>
                  <a:lnTo>
                    <a:pt x="164503" y="87172"/>
                  </a:lnTo>
                  <a:lnTo>
                    <a:pt x="164503" y="76873"/>
                  </a:lnTo>
                  <a:lnTo>
                    <a:pt x="152209" y="76873"/>
                  </a:lnTo>
                  <a:lnTo>
                    <a:pt x="152209" y="79743"/>
                  </a:lnTo>
                  <a:lnTo>
                    <a:pt x="154000" y="88607"/>
                  </a:lnTo>
                  <a:lnTo>
                    <a:pt x="159016" y="95465"/>
                  </a:lnTo>
                  <a:lnTo>
                    <a:pt x="166738" y="99885"/>
                  </a:lnTo>
                  <a:lnTo>
                    <a:pt x="176644" y="101460"/>
                  </a:lnTo>
                  <a:lnTo>
                    <a:pt x="186220" y="99961"/>
                  </a:lnTo>
                  <a:lnTo>
                    <a:pt x="193763" y="95770"/>
                  </a:lnTo>
                  <a:lnTo>
                    <a:pt x="198729" y="89281"/>
                  </a:lnTo>
                  <a:lnTo>
                    <a:pt x="200507" y="80886"/>
                  </a:lnTo>
                  <a:lnTo>
                    <a:pt x="200507" y="72453"/>
                  </a:lnTo>
                  <a:close/>
                </a:path>
                <a:path w="817879" h="125729">
                  <a:moveTo>
                    <a:pt x="261480" y="45440"/>
                  </a:moveTo>
                  <a:lnTo>
                    <a:pt x="259651" y="36461"/>
                  </a:lnTo>
                  <a:lnTo>
                    <a:pt x="254546" y="29514"/>
                  </a:lnTo>
                  <a:lnTo>
                    <a:pt x="246761" y="25031"/>
                  </a:lnTo>
                  <a:lnTo>
                    <a:pt x="236905" y="23431"/>
                  </a:lnTo>
                  <a:lnTo>
                    <a:pt x="226936" y="25031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30"/>
                  </a:lnTo>
                  <a:lnTo>
                    <a:pt x="219062" y="95377"/>
                  </a:lnTo>
                  <a:lnTo>
                    <a:pt x="226936" y="99860"/>
                  </a:lnTo>
                  <a:lnTo>
                    <a:pt x="236905" y="101447"/>
                  </a:lnTo>
                  <a:lnTo>
                    <a:pt x="246761" y="99860"/>
                  </a:lnTo>
                  <a:lnTo>
                    <a:pt x="254546" y="95377"/>
                  </a:lnTo>
                  <a:lnTo>
                    <a:pt x="259651" y="88430"/>
                  </a:lnTo>
                  <a:lnTo>
                    <a:pt x="261480" y="79451"/>
                  </a:lnTo>
                  <a:lnTo>
                    <a:pt x="261480" y="74866"/>
                  </a:lnTo>
                  <a:lnTo>
                    <a:pt x="249326" y="74866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79"/>
                  </a:lnTo>
                  <a:lnTo>
                    <a:pt x="229476" y="33286"/>
                  </a:lnTo>
                  <a:lnTo>
                    <a:pt x="244043" y="33286"/>
                  </a:lnTo>
                  <a:lnTo>
                    <a:pt x="249326" y="37579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17879" h="125729">
                  <a:moveTo>
                    <a:pt x="323164" y="24587"/>
                  </a:moveTo>
                  <a:lnTo>
                    <a:pt x="311010" y="24587"/>
                  </a:lnTo>
                  <a:lnTo>
                    <a:pt x="311010" y="87579"/>
                  </a:lnTo>
                  <a:lnTo>
                    <a:pt x="305866" y="91567"/>
                  </a:lnTo>
                  <a:lnTo>
                    <a:pt x="291579" y="91567"/>
                  </a:lnTo>
                  <a:lnTo>
                    <a:pt x="286588" y="87731"/>
                  </a:lnTo>
                  <a:lnTo>
                    <a:pt x="286588" y="24587"/>
                  </a:lnTo>
                  <a:lnTo>
                    <a:pt x="274294" y="24587"/>
                  </a:lnTo>
                  <a:lnTo>
                    <a:pt x="274294" y="81724"/>
                  </a:lnTo>
                  <a:lnTo>
                    <a:pt x="275755" y="90068"/>
                  </a:lnTo>
                  <a:lnTo>
                    <a:pt x="279844" y="96253"/>
                  </a:lnTo>
                  <a:lnTo>
                    <a:pt x="286042" y="100126"/>
                  </a:lnTo>
                  <a:lnTo>
                    <a:pt x="293865" y="101447"/>
                  </a:lnTo>
                  <a:lnTo>
                    <a:pt x="301155" y="101447"/>
                  </a:lnTo>
                  <a:lnTo>
                    <a:pt x="306870" y="98298"/>
                  </a:lnTo>
                  <a:lnTo>
                    <a:pt x="311010" y="94297"/>
                  </a:lnTo>
                  <a:lnTo>
                    <a:pt x="311010" y="100291"/>
                  </a:lnTo>
                  <a:lnTo>
                    <a:pt x="323164" y="100291"/>
                  </a:lnTo>
                  <a:lnTo>
                    <a:pt x="323164" y="24587"/>
                  </a:lnTo>
                  <a:close/>
                </a:path>
                <a:path w="817879" h="125729">
                  <a:moveTo>
                    <a:pt x="381114" y="24587"/>
                  </a:moveTo>
                  <a:lnTo>
                    <a:pt x="336397" y="24587"/>
                  </a:lnTo>
                  <a:lnTo>
                    <a:pt x="336397" y="34429"/>
                  </a:lnTo>
                  <a:lnTo>
                    <a:pt x="366839" y="34429"/>
                  </a:lnTo>
                  <a:lnTo>
                    <a:pt x="335978" y="92443"/>
                  </a:lnTo>
                  <a:lnTo>
                    <a:pt x="335978" y="100291"/>
                  </a:lnTo>
                  <a:lnTo>
                    <a:pt x="380974" y="100291"/>
                  </a:lnTo>
                  <a:lnTo>
                    <a:pt x="380974" y="90436"/>
                  </a:lnTo>
                  <a:lnTo>
                    <a:pt x="350253" y="90436"/>
                  </a:lnTo>
                  <a:lnTo>
                    <a:pt x="381114" y="32435"/>
                  </a:lnTo>
                  <a:lnTo>
                    <a:pt x="381114" y="24587"/>
                  </a:lnTo>
                  <a:close/>
                </a:path>
                <a:path w="817879" h="125729">
                  <a:moveTo>
                    <a:pt x="442798" y="43154"/>
                  </a:moveTo>
                  <a:lnTo>
                    <a:pt x="441337" y="34823"/>
                  </a:lnTo>
                  <a:lnTo>
                    <a:pt x="440334" y="33286"/>
                  </a:lnTo>
                  <a:lnTo>
                    <a:pt x="438569" y="30581"/>
                  </a:lnTo>
                  <a:lnTo>
                    <a:pt x="437299" y="28625"/>
                  </a:lnTo>
                  <a:lnTo>
                    <a:pt x="431101" y="24765"/>
                  </a:lnTo>
                  <a:lnTo>
                    <a:pt x="430657" y="24701"/>
                  </a:lnTo>
                  <a:lnTo>
                    <a:pt x="430657" y="37147"/>
                  </a:lnTo>
                  <a:lnTo>
                    <a:pt x="430657" y="87731"/>
                  </a:lnTo>
                  <a:lnTo>
                    <a:pt x="425653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06222" y="81724"/>
                  </a:lnTo>
                  <a:lnTo>
                    <a:pt x="406222" y="43154"/>
                  </a:lnTo>
                  <a:lnTo>
                    <a:pt x="406374" y="37147"/>
                  </a:lnTo>
                  <a:lnTo>
                    <a:pt x="411518" y="33286"/>
                  </a:lnTo>
                  <a:lnTo>
                    <a:pt x="425653" y="33286"/>
                  </a:lnTo>
                  <a:lnTo>
                    <a:pt x="430657" y="37147"/>
                  </a:lnTo>
                  <a:lnTo>
                    <a:pt x="430657" y="24701"/>
                  </a:lnTo>
                  <a:lnTo>
                    <a:pt x="423227" y="23431"/>
                  </a:lnTo>
                  <a:lnTo>
                    <a:pt x="415950" y="23431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41" y="304"/>
                  </a:lnTo>
                  <a:lnTo>
                    <a:pt x="393941" y="100291"/>
                  </a:lnTo>
                  <a:lnTo>
                    <a:pt x="406222" y="100291"/>
                  </a:lnTo>
                  <a:lnTo>
                    <a:pt x="406222" y="94437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01" y="100126"/>
                  </a:lnTo>
                  <a:lnTo>
                    <a:pt x="437299" y="96253"/>
                  </a:lnTo>
                  <a:lnTo>
                    <a:pt x="438480" y="94437"/>
                  </a:lnTo>
                  <a:lnTo>
                    <a:pt x="440347" y="91567"/>
                  </a:lnTo>
                  <a:lnTo>
                    <a:pt x="441337" y="90055"/>
                  </a:lnTo>
                  <a:lnTo>
                    <a:pt x="442798" y="81724"/>
                  </a:lnTo>
                  <a:lnTo>
                    <a:pt x="442798" y="43154"/>
                  </a:lnTo>
                  <a:close/>
                </a:path>
                <a:path w="817879" h="125729">
                  <a:moveTo>
                    <a:pt x="505193" y="45440"/>
                  </a:moveTo>
                  <a:lnTo>
                    <a:pt x="503364" y="36461"/>
                  </a:lnTo>
                  <a:lnTo>
                    <a:pt x="501040" y="33286"/>
                  </a:lnTo>
                  <a:lnTo>
                    <a:pt x="498271" y="29514"/>
                  </a:lnTo>
                  <a:lnTo>
                    <a:pt x="493039" y="26504"/>
                  </a:lnTo>
                  <a:lnTo>
                    <a:pt x="493039" y="37579"/>
                  </a:lnTo>
                  <a:lnTo>
                    <a:pt x="493039" y="57010"/>
                  </a:lnTo>
                  <a:lnTo>
                    <a:pt x="468045" y="57010"/>
                  </a:lnTo>
                  <a:lnTo>
                    <a:pt x="468045" y="37579"/>
                  </a:lnTo>
                  <a:lnTo>
                    <a:pt x="473189" y="33286"/>
                  </a:lnTo>
                  <a:lnTo>
                    <a:pt x="487756" y="33286"/>
                  </a:lnTo>
                  <a:lnTo>
                    <a:pt x="493039" y="37579"/>
                  </a:lnTo>
                  <a:lnTo>
                    <a:pt x="493039" y="26504"/>
                  </a:lnTo>
                  <a:lnTo>
                    <a:pt x="490486" y="25031"/>
                  </a:lnTo>
                  <a:lnTo>
                    <a:pt x="480618" y="23431"/>
                  </a:lnTo>
                  <a:lnTo>
                    <a:pt x="470649" y="25031"/>
                  </a:lnTo>
                  <a:lnTo>
                    <a:pt x="462775" y="29514"/>
                  </a:lnTo>
                  <a:lnTo>
                    <a:pt x="457619" y="36461"/>
                  </a:lnTo>
                  <a:lnTo>
                    <a:pt x="455752" y="45440"/>
                  </a:lnTo>
                  <a:lnTo>
                    <a:pt x="455752" y="79451"/>
                  </a:lnTo>
                  <a:lnTo>
                    <a:pt x="457619" y="88430"/>
                  </a:lnTo>
                  <a:lnTo>
                    <a:pt x="462775" y="95377"/>
                  </a:lnTo>
                  <a:lnTo>
                    <a:pt x="470649" y="99860"/>
                  </a:lnTo>
                  <a:lnTo>
                    <a:pt x="480618" y="101447"/>
                  </a:lnTo>
                  <a:lnTo>
                    <a:pt x="490486" y="99860"/>
                  </a:lnTo>
                  <a:lnTo>
                    <a:pt x="498271" y="95377"/>
                  </a:lnTo>
                  <a:lnTo>
                    <a:pt x="501053" y="91579"/>
                  </a:lnTo>
                  <a:lnTo>
                    <a:pt x="503364" y="88430"/>
                  </a:lnTo>
                  <a:lnTo>
                    <a:pt x="505193" y="79451"/>
                  </a:lnTo>
                  <a:lnTo>
                    <a:pt x="505193" y="76720"/>
                  </a:lnTo>
                  <a:lnTo>
                    <a:pt x="493039" y="76720"/>
                  </a:lnTo>
                  <a:lnTo>
                    <a:pt x="493039" y="87312"/>
                  </a:lnTo>
                  <a:lnTo>
                    <a:pt x="487756" y="91579"/>
                  </a:lnTo>
                  <a:lnTo>
                    <a:pt x="473189" y="91579"/>
                  </a:lnTo>
                  <a:lnTo>
                    <a:pt x="468045" y="87312"/>
                  </a:lnTo>
                  <a:lnTo>
                    <a:pt x="468045" y="67017"/>
                  </a:lnTo>
                  <a:lnTo>
                    <a:pt x="505193" y="67017"/>
                  </a:lnTo>
                  <a:lnTo>
                    <a:pt x="505193" y="57010"/>
                  </a:lnTo>
                  <a:lnTo>
                    <a:pt x="505193" y="45440"/>
                  </a:lnTo>
                  <a:close/>
                </a:path>
                <a:path w="817879" h="125729">
                  <a:moveTo>
                    <a:pt x="568731" y="100291"/>
                  </a:moveTo>
                  <a:lnTo>
                    <a:pt x="543153" y="61163"/>
                  </a:lnTo>
                  <a:lnTo>
                    <a:pt x="566445" y="24587"/>
                  </a:lnTo>
                  <a:lnTo>
                    <a:pt x="552881" y="24587"/>
                  </a:lnTo>
                  <a:lnTo>
                    <a:pt x="530580" y="60426"/>
                  </a:lnTo>
                  <a:lnTo>
                    <a:pt x="530580" y="304"/>
                  </a:lnTo>
                  <a:lnTo>
                    <a:pt x="518299" y="304"/>
                  </a:lnTo>
                  <a:lnTo>
                    <a:pt x="518299" y="100291"/>
                  </a:lnTo>
                  <a:lnTo>
                    <a:pt x="530580" y="100291"/>
                  </a:lnTo>
                  <a:lnTo>
                    <a:pt x="530580" y="61861"/>
                  </a:lnTo>
                  <a:lnTo>
                    <a:pt x="555167" y="100291"/>
                  </a:lnTo>
                  <a:lnTo>
                    <a:pt x="568731" y="100291"/>
                  </a:lnTo>
                  <a:close/>
                </a:path>
                <a:path w="817879" h="125729">
                  <a:moveTo>
                    <a:pt x="589432" y="24587"/>
                  </a:moveTo>
                  <a:lnTo>
                    <a:pt x="577138" y="24587"/>
                  </a:lnTo>
                  <a:lnTo>
                    <a:pt x="577138" y="100291"/>
                  </a:lnTo>
                  <a:lnTo>
                    <a:pt x="589432" y="100291"/>
                  </a:lnTo>
                  <a:lnTo>
                    <a:pt x="589432" y="24587"/>
                  </a:lnTo>
                  <a:close/>
                </a:path>
                <a:path w="817879" h="125729">
                  <a:moveTo>
                    <a:pt x="589432" y="0"/>
                  </a:moveTo>
                  <a:lnTo>
                    <a:pt x="577138" y="0"/>
                  </a:lnTo>
                  <a:lnTo>
                    <a:pt x="577138" y="13436"/>
                  </a:lnTo>
                  <a:lnTo>
                    <a:pt x="589432" y="13436"/>
                  </a:lnTo>
                  <a:lnTo>
                    <a:pt x="589432" y="0"/>
                  </a:lnTo>
                  <a:close/>
                </a:path>
                <a:path w="817879" h="125729">
                  <a:moveTo>
                    <a:pt x="650405" y="72453"/>
                  </a:moveTo>
                  <a:lnTo>
                    <a:pt x="645833" y="65151"/>
                  </a:lnTo>
                  <a:lnTo>
                    <a:pt x="638543" y="61595"/>
                  </a:lnTo>
                  <a:lnTo>
                    <a:pt x="616978" y="51447"/>
                  </a:lnTo>
                  <a:lnTo>
                    <a:pt x="614680" y="47726"/>
                  </a:lnTo>
                  <a:lnTo>
                    <a:pt x="614680" y="37160"/>
                  </a:lnTo>
                  <a:lnTo>
                    <a:pt x="619404" y="33286"/>
                  </a:lnTo>
                  <a:lnTo>
                    <a:pt x="632396" y="33286"/>
                  </a:lnTo>
                  <a:lnTo>
                    <a:pt x="636968" y="37731"/>
                  </a:lnTo>
                  <a:lnTo>
                    <a:pt x="636968" y="48018"/>
                  </a:lnTo>
                  <a:lnTo>
                    <a:pt x="649262" y="48018"/>
                  </a:lnTo>
                  <a:lnTo>
                    <a:pt x="649262" y="45161"/>
                  </a:lnTo>
                  <a:lnTo>
                    <a:pt x="647547" y="36271"/>
                  </a:lnTo>
                  <a:lnTo>
                    <a:pt x="642759" y="29425"/>
                  </a:lnTo>
                  <a:lnTo>
                    <a:pt x="635393" y="25006"/>
                  </a:lnTo>
                  <a:lnTo>
                    <a:pt x="625970" y="23444"/>
                  </a:lnTo>
                  <a:lnTo>
                    <a:pt x="616712" y="24930"/>
                  </a:lnTo>
                  <a:lnTo>
                    <a:pt x="609434" y="29146"/>
                  </a:lnTo>
                  <a:lnTo>
                    <a:pt x="604672" y="35737"/>
                  </a:lnTo>
                  <a:lnTo>
                    <a:pt x="602970" y="44310"/>
                  </a:lnTo>
                  <a:lnTo>
                    <a:pt x="602970" y="52590"/>
                  </a:lnTo>
                  <a:lnTo>
                    <a:pt x="607250" y="59740"/>
                  </a:lnTo>
                  <a:lnTo>
                    <a:pt x="614540" y="63449"/>
                  </a:lnTo>
                  <a:lnTo>
                    <a:pt x="632396" y="71742"/>
                  </a:lnTo>
                  <a:lnTo>
                    <a:pt x="636397" y="73736"/>
                  </a:lnTo>
                  <a:lnTo>
                    <a:pt x="638683" y="77304"/>
                  </a:lnTo>
                  <a:lnTo>
                    <a:pt x="638683" y="87744"/>
                  </a:lnTo>
                  <a:lnTo>
                    <a:pt x="633539" y="91579"/>
                  </a:lnTo>
                  <a:lnTo>
                    <a:pt x="619404" y="91579"/>
                  </a:lnTo>
                  <a:lnTo>
                    <a:pt x="614400" y="87172"/>
                  </a:lnTo>
                  <a:lnTo>
                    <a:pt x="614400" y="76873"/>
                  </a:lnTo>
                  <a:lnTo>
                    <a:pt x="602119" y="76873"/>
                  </a:lnTo>
                  <a:lnTo>
                    <a:pt x="602119" y="79743"/>
                  </a:lnTo>
                  <a:lnTo>
                    <a:pt x="603910" y="88607"/>
                  </a:lnTo>
                  <a:lnTo>
                    <a:pt x="608926" y="95465"/>
                  </a:lnTo>
                  <a:lnTo>
                    <a:pt x="616635" y="99885"/>
                  </a:lnTo>
                  <a:lnTo>
                    <a:pt x="626541" y="101460"/>
                  </a:lnTo>
                  <a:lnTo>
                    <a:pt x="636117" y="99961"/>
                  </a:lnTo>
                  <a:lnTo>
                    <a:pt x="643674" y="95770"/>
                  </a:lnTo>
                  <a:lnTo>
                    <a:pt x="648627" y="89281"/>
                  </a:lnTo>
                  <a:lnTo>
                    <a:pt x="650405" y="80886"/>
                  </a:lnTo>
                  <a:lnTo>
                    <a:pt x="650405" y="72453"/>
                  </a:lnTo>
                  <a:close/>
                </a:path>
                <a:path w="817879" h="125729">
                  <a:moveTo>
                    <a:pt x="696531" y="24587"/>
                  </a:moveTo>
                  <a:lnTo>
                    <a:pt x="681812" y="24587"/>
                  </a:lnTo>
                  <a:lnTo>
                    <a:pt x="681812" y="8280"/>
                  </a:lnTo>
                  <a:lnTo>
                    <a:pt x="669658" y="8280"/>
                  </a:lnTo>
                  <a:lnTo>
                    <a:pt x="669658" y="24587"/>
                  </a:lnTo>
                  <a:lnTo>
                    <a:pt x="656374" y="24587"/>
                  </a:lnTo>
                  <a:lnTo>
                    <a:pt x="656374" y="34429"/>
                  </a:lnTo>
                  <a:lnTo>
                    <a:pt x="669658" y="34429"/>
                  </a:lnTo>
                  <a:lnTo>
                    <a:pt x="669658" y="82435"/>
                  </a:lnTo>
                  <a:lnTo>
                    <a:pt x="671207" y="89750"/>
                  </a:lnTo>
                  <a:lnTo>
                    <a:pt x="675563" y="95389"/>
                  </a:lnTo>
                  <a:lnTo>
                    <a:pt x="682256" y="99009"/>
                  </a:lnTo>
                  <a:lnTo>
                    <a:pt x="690816" y="100291"/>
                  </a:lnTo>
                  <a:lnTo>
                    <a:pt x="696531" y="100291"/>
                  </a:lnTo>
                  <a:lnTo>
                    <a:pt x="696531" y="90436"/>
                  </a:lnTo>
                  <a:lnTo>
                    <a:pt x="685520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31" y="34429"/>
                  </a:lnTo>
                  <a:lnTo>
                    <a:pt x="696531" y="24587"/>
                  </a:lnTo>
                  <a:close/>
                </a:path>
                <a:path w="817879" h="125729">
                  <a:moveTo>
                    <a:pt x="754507" y="45440"/>
                  </a:moveTo>
                  <a:lnTo>
                    <a:pt x="752703" y="36461"/>
                  </a:lnTo>
                  <a:lnTo>
                    <a:pt x="750404" y="33286"/>
                  </a:lnTo>
                  <a:lnTo>
                    <a:pt x="747674" y="29514"/>
                  </a:lnTo>
                  <a:lnTo>
                    <a:pt x="740029" y="25031"/>
                  </a:lnTo>
                  <a:lnTo>
                    <a:pt x="730351" y="23431"/>
                  </a:lnTo>
                  <a:lnTo>
                    <a:pt x="720610" y="25031"/>
                  </a:lnTo>
                  <a:lnTo>
                    <a:pt x="712965" y="29514"/>
                  </a:lnTo>
                  <a:lnTo>
                    <a:pt x="707986" y="36461"/>
                  </a:lnTo>
                  <a:lnTo>
                    <a:pt x="706208" y="45440"/>
                  </a:lnTo>
                  <a:lnTo>
                    <a:pt x="706208" y="49149"/>
                  </a:lnTo>
                  <a:lnTo>
                    <a:pt x="718350" y="49149"/>
                  </a:lnTo>
                  <a:lnTo>
                    <a:pt x="718350" y="37579"/>
                  </a:lnTo>
                  <a:lnTo>
                    <a:pt x="723353" y="33286"/>
                  </a:lnTo>
                  <a:lnTo>
                    <a:pt x="737209" y="33286"/>
                  </a:lnTo>
                  <a:lnTo>
                    <a:pt x="742353" y="37579"/>
                  </a:lnTo>
                  <a:lnTo>
                    <a:pt x="742353" y="55587"/>
                  </a:lnTo>
                  <a:lnTo>
                    <a:pt x="742353" y="65430"/>
                  </a:lnTo>
                  <a:lnTo>
                    <a:pt x="742353" y="87579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78" y="87998"/>
                  </a:lnTo>
                  <a:lnTo>
                    <a:pt x="717778" y="70307"/>
                  </a:lnTo>
                  <a:lnTo>
                    <a:pt x="722350" y="66598"/>
                  </a:lnTo>
                  <a:lnTo>
                    <a:pt x="742353" y="65430"/>
                  </a:lnTo>
                  <a:lnTo>
                    <a:pt x="742353" y="55587"/>
                  </a:lnTo>
                  <a:lnTo>
                    <a:pt x="705637" y="76860"/>
                  </a:lnTo>
                  <a:lnTo>
                    <a:pt x="705637" y="82296"/>
                  </a:lnTo>
                  <a:lnTo>
                    <a:pt x="707034" y="90411"/>
                  </a:lnTo>
                  <a:lnTo>
                    <a:pt x="710971" y="96431"/>
                  </a:lnTo>
                  <a:lnTo>
                    <a:pt x="717029" y="100164"/>
                  </a:lnTo>
                  <a:lnTo>
                    <a:pt x="724789" y="101447"/>
                  </a:lnTo>
                  <a:lnTo>
                    <a:pt x="732205" y="101447"/>
                  </a:lnTo>
                  <a:lnTo>
                    <a:pt x="738073" y="98158"/>
                  </a:lnTo>
                  <a:lnTo>
                    <a:pt x="742353" y="94018"/>
                  </a:lnTo>
                  <a:lnTo>
                    <a:pt x="742353" y="100291"/>
                  </a:lnTo>
                  <a:lnTo>
                    <a:pt x="754507" y="100291"/>
                  </a:lnTo>
                  <a:lnTo>
                    <a:pt x="754507" y="94018"/>
                  </a:lnTo>
                  <a:lnTo>
                    <a:pt x="754507" y="91579"/>
                  </a:lnTo>
                  <a:lnTo>
                    <a:pt x="754507" y="65430"/>
                  </a:lnTo>
                  <a:lnTo>
                    <a:pt x="754507" y="45440"/>
                  </a:lnTo>
                  <a:close/>
                </a:path>
                <a:path w="817879" h="125729">
                  <a:moveTo>
                    <a:pt x="817753" y="43154"/>
                  </a:moveTo>
                  <a:lnTo>
                    <a:pt x="816292" y="34823"/>
                  </a:lnTo>
                  <a:lnTo>
                    <a:pt x="812253" y="28625"/>
                  </a:lnTo>
                  <a:lnTo>
                    <a:pt x="806056" y="24765"/>
                  </a:lnTo>
                  <a:lnTo>
                    <a:pt x="798182" y="23431"/>
                  </a:lnTo>
                  <a:lnTo>
                    <a:pt x="790905" y="23431"/>
                  </a:lnTo>
                  <a:lnTo>
                    <a:pt x="785190" y="26568"/>
                  </a:lnTo>
                  <a:lnTo>
                    <a:pt x="781177" y="30581"/>
                  </a:lnTo>
                  <a:lnTo>
                    <a:pt x="781177" y="24587"/>
                  </a:lnTo>
                  <a:lnTo>
                    <a:pt x="768896" y="24587"/>
                  </a:lnTo>
                  <a:lnTo>
                    <a:pt x="768896" y="100291"/>
                  </a:lnTo>
                  <a:lnTo>
                    <a:pt x="781177" y="100291"/>
                  </a:lnTo>
                  <a:lnTo>
                    <a:pt x="781177" y="37299"/>
                  </a:lnTo>
                  <a:lnTo>
                    <a:pt x="786333" y="33286"/>
                  </a:lnTo>
                  <a:lnTo>
                    <a:pt x="800608" y="33286"/>
                  </a:lnTo>
                  <a:lnTo>
                    <a:pt x="805611" y="37147"/>
                  </a:lnTo>
                  <a:lnTo>
                    <a:pt x="805611" y="100291"/>
                  </a:lnTo>
                  <a:lnTo>
                    <a:pt x="817753" y="100291"/>
                  </a:lnTo>
                  <a:lnTo>
                    <a:pt x="817753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5046510" y="8527785"/>
            <a:ext cx="1064260" cy="227965"/>
            <a:chOff x="5046510" y="8527785"/>
            <a:chExt cx="1064260" cy="227965"/>
          </a:xfrm>
        </p:grpSpPr>
        <p:pic>
          <p:nvPicPr>
            <p:cNvPr id="31" name="object 3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6510" y="8527785"/>
              <a:ext cx="227886" cy="227886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5292585" y="8583625"/>
              <a:ext cx="817880" cy="125730"/>
            </a:xfrm>
            <a:custGeom>
              <a:avLst/>
              <a:gdLst/>
              <a:ahLst/>
              <a:cxnLst/>
              <a:rect l="l" t="t" r="r" b="b"/>
              <a:pathLst>
                <a:path w="817879" h="125729">
                  <a:moveTo>
                    <a:pt x="76301" y="50279"/>
                  </a:moveTo>
                  <a:lnTo>
                    <a:pt x="73774" y="39471"/>
                  </a:lnTo>
                  <a:lnTo>
                    <a:pt x="69405" y="34226"/>
                  </a:lnTo>
                  <a:lnTo>
                    <a:pt x="66700" y="30975"/>
                  </a:lnTo>
                  <a:lnTo>
                    <a:pt x="55816" y="25425"/>
                  </a:lnTo>
                  <a:lnTo>
                    <a:pt x="41871" y="23431"/>
                  </a:lnTo>
                  <a:lnTo>
                    <a:pt x="25082" y="26289"/>
                  </a:lnTo>
                  <a:lnTo>
                    <a:pt x="11836" y="34226"/>
                  </a:lnTo>
                  <a:lnTo>
                    <a:pt x="3136" y="46342"/>
                  </a:lnTo>
                  <a:lnTo>
                    <a:pt x="0" y="61722"/>
                  </a:lnTo>
                  <a:lnTo>
                    <a:pt x="76" y="87858"/>
                  </a:lnTo>
                  <a:lnTo>
                    <a:pt x="2514" y="102412"/>
                  </a:lnTo>
                  <a:lnTo>
                    <a:pt x="10464" y="114566"/>
                  </a:lnTo>
                  <a:lnTo>
                    <a:pt x="24422" y="122745"/>
                  </a:lnTo>
                  <a:lnTo>
                    <a:pt x="45008" y="125730"/>
                  </a:lnTo>
                  <a:lnTo>
                    <a:pt x="52590" y="125730"/>
                  </a:lnTo>
                  <a:lnTo>
                    <a:pt x="59537" y="125310"/>
                  </a:lnTo>
                  <a:lnTo>
                    <a:pt x="66179" y="124282"/>
                  </a:lnTo>
                  <a:lnTo>
                    <a:pt x="76301" y="122288"/>
                  </a:lnTo>
                  <a:lnTo>
                    <a:pt x="76301" y="115011"/>
                  </a:lnTo>
                  <a:lnTo>
                    <a:pt x="76301" y="111594"/>
                  </a:lnTo>
                  <a:lnTo>
                    <a:pt x="73228" y="112141"/>
                  </a:lnTo>
                  <a:lnTo>
                    <a:pt x="65468" y="113309"/>
                  </a:lnTo>
                  <a:lnTo>
                    <a:pt x="54495" y="114566"/>
                  </a:lnTo>
                  <a:lnTo>
                    <a:pt x="53530" y="114566"/>
                  </a:lnTo>
                  <a:lnTo>
                    <a:pt x="44869" y="115011"/>
                  </a:lnTo>
                  <a:lnTo>
                    <a:pt x="13208" y="87858"/>
                  </a:lnTo>
                  <a:lnTo>
                    <a:pt x="13144" y="61722"/>
                  </a:lnTo>
                  <a:lnTo>
                    <a:pt x="15290" y="50723"/>
                  </a:lnTo>
                  <a:lnTo>
                    <a:pt x="21272" y="41998"/>
                  </a:lnTo>
                  <a:lnTo>
                    <a:pt x="30454" y="36233"/>
                  </a:lnTo>
                  <a:lnTo>
                    <a:pt x="41744" y="34226"/>
                  </a:lnTo>
                  <a:lnTo>
                    <a:pt x="42710" y="34226"/>
                  </a:lnTo>
                  <a:lnTo>
                    <a:pt x="50507" y="35242"/>
                  </a:lnTo>
                  <a:lnTo>
                    <a:pt x="57162" y="38265"/>
                  </a:lnTo>
                  <a:lnTo>
                    <a:pt x="61569" y="42837"/>
                  </a:lnTo>
                  <a:lnTo>
                    <a:pt x="63157" y="48590"/>
                  </a:lnTo>
                  <a:lnTo>
                    <a:pt x="63157" y="53860"/>
                  </a:lnTo>
                  <a:lnTo>
                    <a:pt x="63157" y="63728"/>
                  </a:lnTo>
                  <a:lnTo>
                    <a:pt x="63157" y="87439"/>
                  </a:lnTo>
                  <a:lnTo>
                    <a:pt x="57721" y="91567"/>
                  </a:lnTo>
                  <a:lnTo>
                    <a:pt x="43434" y="91567"/>
                  </a:lnTo>
                  <a:lnTo>
                    <a:pt x="38722" y="87858"/>
                  </a:lnTo>
                  <a:lnTo>
                    <a:pt x="38722" y="68427"/>
                  </a:lnTo>
                  <a:lnTo>
                    <a:pt x="43434" y="64871"/>
                  </a:lnTo>
                  <a:lnTo>
                    <a:pt x="63157" y="63728"/>
                  </a:lnTo>
                  <a:lnTo>
                    <a:pt x="63157" y="53860"/>
                  </a:lnTo>
                  <a:lnTo>
                    <a:pt x="26581" y="75285"/>
                  </a:lnTo>
                  <a:lnTo>
                    <a:pt x="26581" y="82296"/>
                  </a:lnTo>
                  <a:lnTo>
                    <a:pt x="27965" y="90411"/>
                  </a:lnTo>
                  <a:lnTo>
                    <a:pt x="31877" y="96431"/>
                  </a:lnTo>
                  <a:lnTo>
                    <a:pt x="37922" y="100164"/>
                  </a:lnTo>
                  <a:lnTo>
                    <a:pt x="45720" y="101447"/>
                  </a:lnTo>
                  <a:lnTo>
                    <a:pt x="53149" y="101447"/>
                  </a:lnTo>
                  <a:lnTo>
                    <a:pt x="58864" y="98158"/>
                  </a:lnTo>
                  <a:lnTo>
                    <a:pt x="63157" y="94157"/>
                  </a:lnTo>
                  <a:lnTo>
                    <a:pt x="63157" y="100291"/>
                  </a:lnTo>
                  <a:lnTo>
                    <a:pt x="76301" y="100291"/>
                  </a:lnTo>
                  <a:lnTo>
                    <a:pt x="76301" y="94157"/>
                  </a:lnTo>
                  <a:lnTo>
                    <a:pt x="76301" y="91567"/>
                  </a:lnTo>
                  <a:lnTo>
                    <a:pt x="76301" y="63728"/>
                  </a:lnTo>
                  <a:lnTo>
                    <a:pt x="76301" y="50279"/>
                  </a:lnTo>
                  <a:close/>
                </a:path>
                <a:path w="817879" h="125729">
                  <a:moveTo>
                    <a:pt x="139395" y="317"/>
                  </a:moveTo>
                  <a:lnTo>
                    <a:pt x="127241" y="317"/>
                  </a:lnTo>
                  <a:lnTo>
                    <a:pt x="127241" y="30581"/>
                  </a:lnTo>
                  <a:lnTo>
                    <a:pt x="127241" y="43294"/>
                  </a:lnTo>
                  <a:lnTo>
                    <a:pt x="127241" y="81597"/>
                  </a:lnTo>
                  <a:lnTo>
                    <a:pt x="127000" y="86868"/>
                  </a:lnTo>
                  <a:lnTo>
                    <a:pt x="126961" y="87591"/>
                  </a:lnTo>
                  <a:lnTo>
                    <a:pt x="121818" y="91579"/>
                  </a:lnTo>
                  <a:lnTo>
                    <a:pt x="107810" y="91579"/>
                  </a:lnTo>
                  <a:lnTo>
                    <a:pt x="102819" y="86868"/>
                  </a:lnTo>
                  <a:lnTo>
                    <a:pt x="102819" y="37998"/>
                  </a:lnTo>
                  <a:lnTo>
                    <a:pt x="107810" y="33286"/>
                  </a:lnTo>
                  <a:lnTo>
                    <a:pt x="121818" y="33286"/>
                  </a:lnTo>
                  <a:lnTo>
                    <a:pt x="126961" y="37439"/>
                  </a:lnTo>
                  <a:lnTo>
                    <a:pt x="127241" y="43294"/>
                  </a:lnTo>
                  <a:lnTo>
                    <a:pt x="127241" y="30581"/>
                  </a:lnTo>
                  <a:lnTo>
                    <a:pt x="123101" y="26581"/>
                  </a:lnTo>
                  <a:lnTo>
                    <a:pt x="117538" y="23444"/>
                  </a:lnTo>
                  <a:lnTo>
                    <a:pt x="110388" y="23444"/>
                  </a:lnTo>
                  <a:lnTo>
                    <a:pt x="102412" y="24904"/>
                  </a:lnTo>
                  <a:lnTo>
                    <a:pt x="96126" y="29070"/>
                  </a:lnTo>
                  <a:lnTo>
                    <a:pt x="92011" y="35560"/>
                  </a:lnTo>
                  <a:lnTo>
                    <a:pt x="90652" y="43294"/>
                  </a:lnTo>
                  <a:lnTo>
                    <a:pt x="90652" y="81597"/>
                  </a:lnTo>
                  <a:lnTo>
                    <a:pt x="92011" y="89331"/>
                  </a:lnTo>
                  <a:lnTo>
                    <a:pt x="96126" y="95821"/>
                  </a:lnTo>
                  <a:lnTo>
                    <a:pt x="102412" y="99974"/>
                  </a:lnTo>
                  <a:lnTo>
                    <a:pt x="110388" y="101447"/>
                  </a:lnTo>
                  <a:lnTo>
                    <a:pt x="117538" y="101447"/>
                  </a:lnTo>
                  <a:lnTo>
                    <a:pt x="123101" y="98298"/>
                  </a:lnTo>
                  <a:lnTo>
                    <a:pt x="127241" y="94310"/>
                  </a:lnTo>
                  <a:lnTo>
                    <a:pt x="127241" y="100304"/>
                  </a:lnTo>
                  <a:lnTo>
                    <a:pt x="139395" y="100304"/>
                  </a:lnTo>
                  <a:lnTo>
                    <a:pt x="139395" y="94310"/>
                  </a:lnTo>
                  <a:lnTo>
                    <a:pt x="139395" y="91579"/>
                  </a:lnTo>
                  <a:lnTo>
                    <a:pt x="139395" y="33286"/>
                  </a:lnTo>
                  <a:lnTo>
                    <a:pt x="139395" y="30581"/>
                  </a:lnTo>
                  <a:lnTo>
                    <a:pt x="139395" y="317"/>
                  </a:lnTo>
                  <a:close/>
                </a:path>
                <a:path w="817879" h="125729">
                  <a:moveTo>
                    <a:pt x="200507" y="72453"/>
                  </a:moveTo>
                  <a:lnTo>
                    <a:pt x="195935" y="65151"/>
                  </a:lnTo>
                  <a:lnTo>
                    <a:pt x="188645" y="61595"/>
                  </a:lnTo>
                  <a:lnTo>
                    <a:pt x="167081" y="51447"/>
                  </a:lnTo>
                  <a:lnTo>
                    <a:pt x="164782" y="47726"/>
                  </a:lnTo>
                  <a:lnTo>
                    <a:pt x="164782" y="37160"/>
                  </a:lnTo>
                  <a:lnTo>
                    <a:pt x="169494" y="33286"/>
                  </a:lnTo>
                  <a:lnTo>
                    <a:pt x="182499" y="33286"/>
                  </a:lnTo>
                  <a:lnTo>
                    <a:pt x="187071" y="37731"/>
                  </a:lnTo>
                  <a:lnTo>
                    <a:pt x="187071" y="48018"/>
                  </a:lnTo>
                  <a:lnTo>
                    <a:pt x="199364" y="48018"/>
                  </a:lnTo>
                  <a:lnTo>
                    <a:pt x="199364" y="45161"/>
                  </a:lnTo>
                  <a:lnTo>
                    <a:pt x="197650" y="36271"/>
                  </a:lnTo>
                  <a:lnTo>
                    <a:pt x="192862" y="29425"/>
                  </a:lnTo>
                  <a:lnTo>
                    <a:pt x="185508" y="25006"/>
                  </a:lnTo>
                  <a:lnTo>
                    <a:pt x="176085" y="23444"/>
                  </a:lnTo>
                  <a:lnTo>
                    <a:pt x="166814" y="24930"/>
                  </a:lnTo>
                  <a:lnTo>
                    <a:pt x="159537" y="29146"/>
                  </a:lnTo>
                  <a:lnTo>
                    <a:pt x="154774" y="35737"/>
                  </a:lnTo>
                  <a:lnTo>
                    <a:pt x="153073" y="44310"/>
                  </a:lnTo>
                  <a:lnTo>
                    <a:pt x="153073" y="52590"/>
                  </a:lnTo>
                  <a:lnTo>
                    <a:pt x="157353" y="59740"/>
                  </a:lnTo>
                  <a:lnTo>
                    <a:pt x="164642" y="63449"/>
                  </a:lnTo>
                  <a:lnTo>
                    <a:pt x="182499" y="71742"/>
                  </a:lnTo>
                  <a:lnTo>
                    <a:pt x="186499" y="73736"/>
                  </a:lnTo>
                  <a:lnTo>
                    <a:pt x="188785" y="77304"/>
                  </a:lnTo>
                  <a:lnTo>
                    <a:pt x="188785" y="87744"/>
                  </a:lnTo>
                  <a:lnTo>
                    <a:pt x="183642" y="91579"/>
                  </a:lnTo>
                  <a:lnTo>
                    <a:pt x="169494" y="91579"/>
                  </a:lnTo>
                  <a:lnTo>
                    <a:pt x="164503" y="87172"/>
                  </a:lnTo>
                  <a:lnTo>
                    <a:pt x="164503" y="76873"/>
                  </a:lnTo>
                  <a:lnTo>
                    <a:pt x="152222" y="76873"/>
                  </a:lnTo>
                  <a:lnTo>
                    <a:pt x="152222" y="79743"/>
                  </a:lnTo>
                  <a:lnTo>
                    <a:pt x="154012" y="88607"/>
                  </a:lnTo>
                  <a:lnTo>
                    <a:pt x="159029" y="95465"/>
                  </a:lnTo>
                  <a:lnTo>
                    <a:pt x="166738" y="99885"/>
                  </a:lnTo>
                  <a:lnTo>
                    <a:pt x="176644" y="101460"/>
                  </a:lnTo>
                  <a:lnTo>
                    <a:pt x="186220" y="99961"/>
                  </a:lnTo>
                  <a:lnTo>
                    <a:pt x="193776" y="95770"/>
                  </a:lnTo>
                  <a:lnTo>
                    <a:pt x="198729" y="89281"/>
                  </a:lnTo>
                  <a:lnTo>
                    <a:pt x="200507" y="80886"/>
                  </a:lnTo>
                  <a:lnTo>
                    <a:pt x="200507" y="72453"/>
                  </a:lnTo>
                  <a:close/>
                </a:path>
                <a:path w="817879" h="125729">
                  <a:moveTo>
                    <a:pt x="261480" y="45440"/>
                  </a:moveTo>
                  <a:lnTo>
                    <a:pt x="259651" y="36461"/>
                  </a:lnTo>
                  <a:lnTo>
                    <a:pt x="254546" y="29514"/>
                  </a:lnTo>
                  <a:lnTo>
                    <a:pt x="246773" y="25031"/>
                  </a:lnTo>
                  <a:lnTo>
                    <a:pt x="236905" y="23431"/>
                  </a:lnTo>
                  <a:lnTo>
                    <a:pt x="226936" y="25031"/>
                  </a:lnTo>
                  <a:lnTo>
                    <a:pt x="219062" y="29514"/>
                  </a:lnTo>
                  <a:lnTo>
                    <a:pt x="213893" y="36461"/>
                  </a:lnTo>
                  <a:lnTo>
                    <a:pt x="212039" y="45440"/>
                  </a:lnTo>
                  <a:lnTo>
                    <a:pt x="212039" y="79451"/>
                  </a:lnTo>
                  <a:lnTo>
                    <a:pt x="213893" y="88430"/>
                  </a:lnTo>
                  <a:lnTo>
                    <a:pt x="219062" y="95377"/>
                  </a:lnTo>
                  <a:lnTo>
                    <a:pt x="226936" y="99860"/>
                  </a:lnTo>
                  <a:lnTo>
                    <a:pt x="236905" y="101447"/>
                  </a:lnTo>
                  <a:lnTo>
                    <a:pt x="246773" y="99860"/>
                  </a:lnTo>
                  <a:lnTo>
                    <a:pt x="254546" y="95377"/>
                  </a:lnTo>
                  <a:lnTo>
                    <a:pt x="259651" y="88430"/>
                  </a:lnTo>
                  <a:lnTo>
                    <a:pt x="261480" y="79451"/>
                  </a:lnTo>
                  <a:lnTo>
                    <a:pt x="261480" y="74866"/>
                  </a:lnTo>
                  <a:lnTo>
                    <a:pt x="249326" y="74866"/>
                  </a:lnTo>
                  <a:lnTo>
                    <a:pt x="249326" y="87312"/>
                  </a:lnTo>
                  <a:lnTo>
                    <a:pt x="244043" y="91579"/>
                  </a:lnTo>
                  <a:lnTo>
                    <a:pt x="229476" y="91579"/>
                  </a:lnTo>
                  <a:lnTo>
                    <a:pt x="224332" y="87312"/>
                  </a:lnTo>
                  <a:lnTo>
                    <a:pt x="224332" y="37579"/>
                  </a:lnTo>
                  <a:lnTo>
                    <a:pt x="229476" y="33286"/>
                  </a:lnTo>
                  <a:lnTo>
                    <a:pt x="244043" y="33286"/>
                  </a:lnTo>
                  <a:lnTo>
                    <a:pt x="249326" y="37579"/>
                  </a:lnTo>
                  <a:lnTo>
                    <a:pt x="249326" y="44297"/>
                  </a:lnTo>
                  <a:lnTo>
                    <a:pt x="249326" y="50012"/>
                  </a:lnTo>
                  <a:lnTo>
                    <a:pt x="261480" y="50012"/>
                  </a:lnTo>
                  <a:lnTo>
                    <a:pt x="261480" y="45440"/>
                  </a:lnTo>
                  <a:close/>
                </a:path>
                <a:path w="817879" h="125729">
                  <a:moveTo>
                    <a:pt x="323164" y="24587"/>
                  </a:moveTo>
                  <a:lnTo>
                    <a:pt x="311010" y="24587"/>
                  </a:lnTo>
                  <a:lnTo>
                    <a:pt x="311010" y="87579"/>
                  </a:lnTo>
                  <a:lnTo>
                    <a:pt x="305866" y="91567"/>
                  </a:lnTo>
                  <a:lnTo>
                    <a:pt x="291579" y="91567"/>
                  </a:lnTo>
                  <a:lnTo>
                    <a:pt x="286588" y="87731"/>
                  </a:lnTo>
                  <a:lnTo>
                    <a:pt x="286588" y="24587"/>
                  </a:lnTo>
                  <a:lnTo>
                    <a:pt x="274294" y="24587"/>
                  </a:lnTo>
                  <a:lnTo>
                    <a:pt x="274294" y="81724"/>
                  </a:lnTo>
                  <a:lnTo>
                    <a:pt x="275767" y="90068"/>
                  </a:lnTo>
                  <a:lnTo>
                    <a:pt x="279844" y="96253"/>
                  </a:lnTo>
                  <a:lnTo>
                    <a:pt x="286042" y="100126"/>
                  </a:lnTo>
                  <a:lnTo>
                    <a:pt x="293865" y="101447"/>
                  </a:lnTo>
                  <a:lnTo>
                    <a:pt x="301155" y="101447"/>
                  </a:lnTo>
                  <a:lnTo>
                    <a:pt x="306870" y="98298"/>
                  </a:lnTo>
                  <a:lnTo>
                    <a:pt x="311010" y="94297"/>
                  </a:lnTo>
                  <a:lnTo>
                    <a:pt x="311010" y="100291"/>
                  </a:lnTo>
                  <a:lnTo>
                    <a:pt x="323164" y="100291"/>
                  </a:lnTo>
                  <a:lnTo>
                    <a:pt x="323164" y="24587"/>
                  </a:lnTo>
                  <a:close/>
                </a:path>
                <a:path w="817879" h="125729">
                  <a:moveTo>
                    <a:pt x="381127" y="24587"/>
                  </a:moveTo>
                  <a:lnTo>
                    <a:pt x="336410" y="24587"/>
                  </a:lnTo>
                  <a:lnTo>
                    <a:pt x="336410" y="34429"/>
                  </a:lnTo>
                  <a:lnTo>
                    <a:pt x="366839" y="34429"/>
                  </a:lnTo>
                  <a:lnTo>
                    <a:pt x="335991" y="92443"/>
                  </a:lnTo>
                  <a:lnTo>
                    <a:pt x="335991" y="100291"/>
                  </a:lnTo>
                  <a:lnTo>
                    <a:pt x="380987" y="100291"/>
                  </a:lnTo>
                  <a:lnTo>
                    <a:pt x="380987" y="90436"/>
                  </a:lnTo>
                  <a:lnTo>
                    <a:pt x="350266" y="90436"/>
                  </a:lnTo>
                  <a:lnTo>
                    <a:pt x="381127" y="32435"/>
                  </a:lnTo>
                  <a:lnTo>
                    <a:pt x="381127" y="24587"/>
                  </a:lnTo>
                  <a:close/>
                </a:path>
                <a:path w="817879" h="125729">
                  <a:moveTo>
                    <a:pt x="442798" y="43154"/>
                  </a:moveTo>
                  <a:lnTo>
                    <a:pt x="441350" y="34823"/>
                  </a:lnTo>
                  <a:lnTo>
                    <a:pt x="440347" y="33286"/>
                  </a:lnTo>
                  <a:lnTo>
                    <a:pt x="438581" y="30581"/>
                  </a:lnTo>
                  <a:lnTo>
                    <a:pt x="437299" y="28625"/>
                  </a:lnTo>
                  <a:lnTo>
                    <a:pt x="431114" y="24765"/>
                  </a:lnTo>
                  <a:lnTo>
                    <a:pt x="430657" y="24688"/>
                  </a:lnTo>
                  <a:lnTo>
                    <a:pt x="430657" y="37147"/>
                  </a:lnTo>
                  <a:lnTo>
                    <a:pt x="430657" y="87731"/>
                  </a:lnTo>
                  <a:lnTo>
                    <a:pt x="425653" y="91567"/>
                  </a:lnTo>
                  <a:lnTo>
                    <a:pt x="411518" y="91567"/>
                  </a:lnTo>
                  <a:lnTo>
                    <a:pt x="406374" y="87858"/>
                  </a:lnTo>
                  <a:lnTo>
                    <a:pt x="406222" y="81724"/>
                  </a:lnTo>
                  <a:lnTo>
                    <a:pt x="406234" y="43154"/>
                  </a:lnTo>
                  <a:lnTo>
                    <a:pt x="406374" y="37147"/>
                  </a:lnTo>
                  <a:lnTo>
                    <a:pt x="411518" y="33286"/>
                  </a:lnTo>
                  <a:lnTo>
                    <a:pt x="425653" y="33286"/>
                  </a:lnTo>
                  <a:lnTo>
                    <a:pt x="430657" y="37147"/>
                  </a:lnTo>
                  <a:lnTo>
                    <a:pt x="430657" y="24688"/>
                  </a:lnTo>
                  <a:lnTo>
                    <a:pt x="423227" y="23431"/>
                  </a:lnTo>
                  <a:lnTo>
                    <a:pt x="415950" y="23431"/>
                  </a:lnTo>
                  <a:lnTo>
                    <a:pt x="410235" y="26568"/>
                  </a:lnTo>
                  <a:lnTo>
                    <a:pt x="406222" y="30581"/>
                  </a:lnTo>
                  <a:lnTo>
                    <a:pt x="406222" y="304"/>
                  </a:lnTo>
                  <a:lnTo>
                    <a:pt x="393941" y="304"/>
                  </a:lnTo>
                  <a:lnTo>
                    <a:pt x="393941" y="100291"/>
                  </a:lnTo>
                  <a:lnTo>
                    <a:pt x="406222" y="100291"/>
                  </a:lnTo>
                  <a:lnTo>
                    <a:pt x="406222" y="94437"/>
                  </a:lnTo>
                  <a:lnTo>
                    <a:pt x="410235" y="98298"/>
                  </a:lnTo>
                  <a:lnTo>
                    <a:pt x="415950" y="101447"/>
                  </a:lnTo>
                  <a:lnTo>
                    <a:pt x="423227" y="101447"/>
                  </a:lnTo>
                  <a:lnTo>
                    <a:pt x="431114" y="100126"/>
                  </a:lnTo>
                  <a:lnTo>
                    <a:pt x="437299" y="96253"/>
                  </a:lnTo>
                  <a:lnTo>
                    <a:pt x="438492" y="94437"/>
                  </a:lnTo>
                  <a:lnTo>
                    <a:pt x="440359" y="91567"/>
                  </a:lnTo>
                  <a:lnTo>
                    <a:pt x="441350" y="90055"/>
                  </a:lnTo>
                  <a:lnTo>
                    <a:pt x="442798" y="81724"/>
                  </a:lnTo>
                  <a:lnTo>
                    <a:pt x="442798" y="43154"/>
                  </a:lnTo>
                  <a:close/>
                </a:path>
                <a:path w="817879" h="125729">
                  <a:moveTo>
                    <a:pt x="505206" y="45440"/>
                  </a:moveTo>
                  <a:lnTo>
                    <a:pt x="503377" y="36461"/>
                  </a:lnTo>
                  <a:lnTo>
                    <a:pt x="501053" y="33286"/>
                  </a:lnTo>
                  <a:lnTo>
                    <a:pt x="498284" y="29514"/>
                  </a:lnTo>
                  <a:lnTo>
                    <a:pt x="493052" y="26504"/>
                  </a:lnTo>
                  <a:lnTo>
                    <a:pt x="493052" y="37579"/>
                  </a:lnTo>
                  <a:lnTo>
                    <a:pt x="493052" y="57010"/>
                  </a:lnTo>
                  <a:lnTo>
                    <a:pt x="468058" y="57010"/>
                  </a:lnTo>
                  <a:lnTo>
                    <a:pt x="468058" y="37579"/>
                  </a:lnTo>
                  <a:lnTo>
                    <a:pt x="473202" y="33286"/>
                  </a:lnTo>
                  <a:lnTo>
                    <a:pt x="487768" y="33286"/>
                  </a:lnTo>
                  <a:lnTo>
                    <a:pt x="493052" y="37579"/>
                  </a:lnTo>
                  <a:lnTo>
                    <a:pt x="493052" y="26504"/>
                  </a:lnTo>
                  <a:lnTo>
                    <a:pt x="490499" y="25031"/>
                  </a:lnTo>
                  <a:lnTo>
                    <a:pt x="480631" y="23431"/>
                  </a:lnTo>
                  <a:lnTo>
                    <a:pt x="470662" y="25031"/>
                  </a:lnTo>
                  <a:lnTo>
                    <a:pt x="462788" y="29514"/>
                  </a:lnTo>
                  <a:lnTo>
                    <a:pt x="457619" y="36461"/>
                  </a:lnTo>
                  <a:lnTo>
                    <a:pt x="455764" y="45440"/>
                  </a:lnTo>
                  <a:lnTo>
                    <a:pt x="455764" y="79451"/>
                  </a:lnTo>
                  <a:lnTo>
                    <a:pt x="457619" y="88430"/>
                  </a:lnTo>
                  <a:lnTo>
                    <a:pt x="462788" y="95377"/>
                  </a:lnTo>
                  <a:lnTo>
                    <a:pt x="470662" y="99860"/>
                  </a:lnTo>
                  <a:lnTo>
                    <a:pt x="480631" y="101447"/>
                  </a:lnTo>
                  <a:lnTo>
                    <a:pt x="490499" y="99860"/>
                  </a:lnTo>
                  <a:lnTo>
                    <a:pt x="498284" y="95377"/>
                  </a:lnTo>
                  <a:lnTo>
                    <a:pt x="501065" y="91579"/>
                  </a:lnTo>
                  <a:lnTo>
                    <a:pt x="503377" y="88430"/>
                  </a:lnTo>
                  <a:lnTo>
                    <a:pt x="505206" y="79451"/>
                  </a:lnTo>
                  <a:lnTo>
                    <a:pt x="505206" y="76720"/>
                  </a:lnTo>
                  <a:lnTo>
                    <a:pt x="493052" y="76720"/>
                  </a:lnTo>
                  <a:lnTo>
                    <a:pt x="493052" y="87312"/>
                  </a:lnTo>
                  <a:lnTo>
                    <a:pt x="487768" y="91579"/>
                  </a:lnTo>
                  <a:lnTo>
                    <a:pt x="473202" y="91579"/>
                  </a:lnTo>
                  <a:lnTo>
                    <a:pt x="468058" y="87312"/>
                  </a:lnTo>
                  <a:lnTo>
                    <a:pt x="468058" y="67017"/>
                  </a:lnTo>
                  <a:lnTo>
                    <a:pt x="505206" y="67017"/>
                  </a:lnTo>
                  <a:lnTo>
                    <a:pt x="505206" y="57010"/>
                  </a:lnTo>
                  <a:lnTo>
                    <a:pt x="505206" y="45440"/>
                  </a:lnTo>
                  <a:close/>
                </a:path>
                <a:path w="817879" h="125729">
                  <a:moveTo>
                    <a:pt x="568744" y="100291"/>
                  </a:moveTo>
                  <a:lnTo>
                    <a:pt x="543166" y="61163"/>
                  </a:lnTo>
                  <a:lnTo>
                    <a:pt x="566458" y="24587"/>
                  </a:lnTo>
                  <a:lnTo>
                    <a:pt x="552894" y="24587"/>
                  </a:lnTo>
                  <a:lnTo>
                    <a:pt x="530593" y="60426"/>
                  </a:lnTo>
                  <a:lnTo>
                    <a:pt x="530593" y="304"/>
                  </a:lnTo>
                  <a:lnTo>
                    <a:pt x="518312" y="304"/>
                  </a:lnTo>
                  <a:lnTo>
                    <a:pt x="518312" y="100291"/>
                  </a:lnTo>
                  <a:lnTo>
                    <a:pt x="530593" y="100291"/>
                  </a:lnTo>
                  <a:lnTo>
                    <a:pt x="530593" y="61861"/>
                  </a:lnTo>
                  <a:lnTo>
                    <a:pt x="555180" y="100291"/>
                  </a:lnTo>
                  <a:lnTo>
                    <a:pt x="568744" y="100291"/>
                  </a:lnTo>
                  <a:close/>
                </a:path>
                <a:path w="817879" h="125729">
                  <a:moveTo>
                    <a:pt x="589445" y="24587"/>
                  </a:moveTo>
                  <a:lnTo>
                    <a:pt x="577151" y="24587"/>
                  </a:lnTo>
                  <a:lnTo>
                    <a:pt x="577151" y="100291"/>
                  </a:lnTo>
                  <a:lnTo>
                    <a:pt x="589445" y="100291"/>
                  </a:lnTo>
                  <a:lnTo>
                    <a:pt x="589445" y="24587"/>
                  </a:lnTo>
                  <a:close/>
                </a:path>
                <a:path w="817879" h="125729">
                  <a:moveTo>
                    <a:pt x="589445" y="0"/>
                  </a:moveTo>
                  <a:lnTo>
                    <a:pt x="577151" y="0"/>
                  </a:lnTo>
                  <a:lnTo>
                    <a:pt x="577151" y="13436"/>
                  </a:lnTo>
                  <a:lnTo>
                    <a:pt x="589445" y="13436"/>
                  </a:lnTo>
                  <a:lnTo>
                    <a:pt x="589445" y="0"/>
                  </a:lnTo>
                  <a:close/>
                </a:path>
                <a:path w="817879" h="125729">
                  <a:moveTo>
                    <a:pt x="650417" y="72453"/>
                  </a:moveTo>
                  <a:lnTo>
                    <a:pt x="645845" y="65151"/>
                  </a:lnTo>
                  <a:lnTo>
                    <a:pt x="638556" y="61595"/>
                  </a:lnTo>
                  <a:lnTo>
                    <a:pt x="616978" y="51447"/>
                  </a:lnTo>
                  <a:lnTo>
                    <a:pt x="614692" y="47726"/>
                  </a:lnTo>
                  <a:lnTo>
                    <a:pt x="614692" y="37160"/>
                  </a:lnTo>
                  <a:lnTo>
                    <a:pt x="619417" y="33286"/>
                  </a:lnTo>
                  <a:lnTo>
                    <a:pt x="632409" y="33286"/>
                  </a:lnTo>
                  <a:lnTo>
                    <a:pt x="636981" y="37731"/>
                  </a:lnTo>
                  <a:lnTo>
                    <a:pt x="636981" y="48018"/>
                  </a:lnTo>
                  <a:lnTo>
                    <a:pt x="649274" y="48018"/>
                  </a:lnTo>
                  <a:lnTo>
                    <a:pt x="649274" y="45161"/>
                  </a:lnTo>
                  <a:lnTo>
                    <a:pt x="647560" y="36271"/>
                  </a:lnTo>
                  <a:lnTo>
                    <a:pt x="642772" y="29425"/>
                  </a:lnTo>
                  <a:lnTo>
                    <a:pt x="635406" y="25006"/>
                  </a:lnTo>
                  <a:lnTo>
                    <a:pt x="625983" y="23444"/>
                  </a:lnTo>
                  <a:lnTo>
                    <a:pt x="616724" y="24930"/>
                  </a:lnTo>
                  <a:lnTo>
                    <a:pt x="609447" y="29146"/>
                  </a:lnTo>
                  <a:lnTo>
                    <a:pt x="604685" y="35737"/>
                  </a:lnTo>
                  <a:lnTo>
                    <a:pt x="602983" y="44310"/>
                  </a:lnTo>
                  <a:lnTo>
                    <a:pt x="602983" y="52590"/>
                  </a:lnTo>
                  <a:lnTo>
                    <a:pt x="607263" y="59740"/>
                  </a:lnTo>
                  <a:lnTo>
                    <a:pt x="614553" y="63449"/>
                  </a:lnTo>
                  <a:lnTo>
                    <a:pt x="632409" y="71742"/>
                  </a:lnTo>
                  <a:lnTo>
                    <a:pt x="636409" y="73736"/>
                  </a:lnTo>
                  <a:lnTo>
                    <a:pt x="638695" y="77304"/>
                  </a:lnTo>
                  <a:lnTo>
                    <a:pt x="638695" y="87744"/>
                  </a:lnTo>
                  <a:lnTo>
                    <a:pt x="633552" y="91579"/>
                  </a:lnTo>
                  <a:lnTo>
                    <a:pt x="619417" y="91579"/>
                  </a:lnTo>
                  <a:lnTo>
                    <a:pt x="614413" y="87172"/>
                  </a:lnTo>
                  <a:lnTo>
                    <a:pt x="614413" y="76873"/>
                  </a:lnTo>
                  <a:lnTo>
                    <a:pt x="602119" y="76873"/>
                  </a:lnTo>
                  <a:lnTo>
                    <a:pt x="602119" y="79743"/>
                  </a:lnTo>
                  <a:lnTo>
                    <a:pt x="603910" y="88607"/>
                  </a:lnTo>
                  <a:lnTo>
                    <a:pt x="608926" y="95465"/>
                  </a:lnTo>
                  <a:lnTo>
                    <a:pt x="616648" y="99885"/>
                  </a:lnTo>
                  <a:lnTo>
                    <a:pt x="626554" y="101460"/>
                  </a:lnTo>
                  <a:lnTo>
                    <a:pt x="636130" y="99961"/>
                  </a:lnTo>
                  <a:lnTo>
                    <a:pt x="643674" y="95770"/>
                  </a:lnTo>
                  <a:lnTo>
                    <a:pt x="648639" y="89281"/>
                  </a:lnTo>
                  <a:lnTo>
                    <a:pt x="650417" y="80886"/>
                  </a:lnTo>
                  <a:lnTo>
                    <a:pt x="650417" y="72453"/>
                  </a:lnTo>
                  <a:close/>
                </a:path>
                <a:path w="817879" h="125729">
                  <a:moveTo>
                    <a:pt x="696531" y="24587"/>
                  </a:moveTo>
                  <a:lnTo>
                    <a:pt x="681812" y="24587"/>
                  </a:lnTo>
                  <a:lnTo>
                    <a:pt x="681812" y="8280"/>
                  </a:lnTo>
                  <a:lnTo>
                    <a:pt x="669671" y="8280"/>
                  </a:lnTo>
                  <a:lnTo>
                    <a:pt x="669671" y="24587"/>
                  </a:lnTo>
                  <a:lnTo>
                    <a:pt x="656386" y="24587"/>
                  </a:lnTo>
                  <a:lnTo>
                    <a:pt x="656386" y="34429"/>
                  </a:lnTo>
                  <a:lnTo>
                    <a:pt x="669671" y="34429"/>
                  </a:lnTo>
                  <a:lnTo>
                    <a:pt x="669671" y="82435"/>
                  </a:lnTo>
                  <a:lnTo>
                    <a:pt x="671220" y="89750"/>
                  </a:lnTo>
                  <a:lnTo>
                    <a:pt x="675576" y="95389"/>
                  </a:lnTo>
                  <a:lnTo>
                    <a:pt x="682269" y="99009"/>
                  </a:lnTo>
                  <a:lnTo>
                    <a:pt x="690816" y="100291"/>
                  </a:lnTo>
                  <a:lnTo>
                    <a:pt x="696531" y="100291"/>
                  </a:lnTo>
                  <a:lnTo>
                    <a:pt x="696531" y="90436"/>
                  </a:lnTo>
                  <a:lnTo>
                    <a:pt x="685520" y="90436"/>
                  </a:lnTo>
                  <a:lnTo>
                    <a:pt x="681812" y="87439"/>
                  </a:lnTo>
                  <a:lnTo>
                    <a:pt x="681812" y="34429"/>
                  </a:lnTo>
                  <a:lnTo>
                    <a:pt x="696531" y="34429"/>
                  </a:lnTo>
                  <a:lnTo>
                    <a:pt x="696531" y="24587"/>
                  </a:lnTo>
                  <a:close/>
                </a:path>
                <a:path w="817879" h="125729">
                  <a:moveTo>
                    <a:pt x="754507" y="45440"/>
                  </a:moveTo>
                  <a:lnTo>
                    <a:pt x="730351" y="23431"/>
                  </a:lnTo>
                  <a:lnTo>
                    <a:pt x="720610" y="25031"/>
                  </a:lnTo>
                  <a:lnTo>
                    <a:pt x="712978" y="29514"/>
                  </a:lnTo>
                  <a:lnTo>
                    <a:pt x="707999" y="36461"/>
                  </a:lnTo>
                  <a:lnTo>
                    <a:pt x="706208" y="45440"/>
                  </a:lnTo>
                  <a:lnTo>
                    <a:pt x="706208" y="49149"/>
                  </a:lnTo>
                  <a:lnTo>
                    <a:pt x="718350" y="49149"/>
                  </a:lnTo>
                  <a:lnTo>
                    <a:pt x="718350" y="37579"/>
                  </a:lnTo>
                  <a:lnTo>
                    <a:pt x="723353" y="33286"/>
                  </a:lnTo>
                  <a:lnTo>
                    <a:pt x="737209" y="33286"/>
                  </a:lnTo>
                  <a:lnTo>
                    <a:pt x="742353" y="37579"/>
                  </a:lnTo>
                  <a:lnTo>
                    <a:pt x="742353" y="55587"/>
                  </a:lnTo>
                  <a:lnTo>
                    <a:pt x="742353" y="65430"/>
                  </a:lnTo>
                  <a:lnTo>
                    <a:pt x="742353" y="87579"/>
                  </a:lnTo>
                  <a:lnTo>
                    <a:pt x="736638" y="91579"/>
                  </a:lnTo>
                  <a:lnTo>
                    <a:pt x="722350" y="91579"/>
                  </a:lnTo>
                  <a:lnTo>
                    <a:pt x="717778" y="87998"/>
                  </a:lnTo>
                  <a:lnTo>
                    <a:pt x="717778" y="70307"/>
                  </a:lnTo>
                  <a:lnTo>
                    <a:pt x="722350" y="66598"/>
                  </a:lnTo>
                  <a:lnTo>
                    <a:pt x="742353" y="65430"/>
                  </a:lnTo>
                  <a:lnTo>
                    <a:pt x="742353" y="55587"/>
                  </a:lnTo>
                  <a:lnTo>
                    <a:pt x="705637" y="76860"/>
                  </a:lnTo>
                  <a:lnTo>
                    <a:pt x="705637" y="82296"/>
                  </a:lnTo>
                  <a:lnTo>
                    <a:pt x="707047" y="90411"/>
                  </a:lnTo>
                  <a:lnTo>
                    <a:pt x="710984" y="96431"/>
                  </a:lnTo>
                  <a:lnTo>
                    <a:pt x="717042" y="100164"/>
                  </a:lnTo>
                  <a:lnTo>
                    <a:pt x="724789" y="101447"/>
                  </a:lnTo>
                  <a:lnTo>
                    <a:pt x="732205" y="101447"/>
                  </a:lnTo>
                  <a:lnTo>
                    <a:pt x="738073" y="98158"/>
                  </a:lnTo>
                  <a:lnTo>
                    <a:pt x="742353" y="94018"/>
                  </a:lnTo>
                  <a:lnTo>
                    <a:pt x="742353" y="100291"/>
                  </a:lnTo>
                  <a:lnTo>
                    <a:pt x="754507" y="100291"/>
                  </a:lnTo>
                  <a:lnTo>
                    <a:pt x="754507" y="94018"/>
                  </a:lnTo>
                  <a:lnTo>
                    <a:pt x="754507" y="91579"/>
                  </a:lnTo>
                  <a:lnTo>
                    <a:pt x="754507" y="65430"/>
                  </a:lnTo>
                  <a:lnTo>
                    <a:pt x="754507" y="45440"/>
                  </a:lnTo>
                  <a:close/>
                </a:path>
                <a:path w="817879" h="125729">
                  <a:moveTo>
                    <a:pt x="817765" y="43154"/>
                  </a:moveTo>
                  <a:lnTo>
                    <a:pt x="816305" y="34823"/>
                  </a:lnTo>
                  <a:lnTo>
                    <a:pt x="812266" y="28625"/>
                  </a:lnTo>
                  <a:lnTo>
                    <a:pt x="806069" y="24765"/>
                  </a:lnTo>
                  <a:lnTo>
                    <a:pt x="798195" y="23431"/>
                  </a:lnTo>
                  <a:lnTo>
                    <a:pt x="790917" y="23431"/>
                  </a:lnTo>
                  <a:lnTo>
                    <a:pt x="785190" y="26568"/>
                  </a:lnTo>
                  <a:lnTo>
                    <a:pt x="781189" y="30581"/>
                  </a:lnTo>
                  <a:lnTo>
                    <a:pt x="781189" y="24587"/>
                  </a:lnTo>
                  <a:lnTo>
                    <a:pt x="768908" y="24587"/>
                  </a:lnTo>
                  <a:lnTo>
                    <a:pt x="768908" y="100291"/>
                  </a:lnTo>
                  <a:lnTo>
                    <a:pt x="781189" y="100291"/>
                  </a:lnTo>
                  <a:lnTo>
                    <a:pt x="781189" y="37299"/>
                  </a:lnTo>
                  <a:lnTo>
                    <a:pt x="786345" y="33286"/>
                  </a:lnTo>
                  <a:lnTo>
                    <a:pt x="800620" y="33286"/>
                  </a:lnTo>
                  <a:lnTo>
                    <a:pt x="805611" y="37147"/>
                  </a:lnTo>
                  <a:lnTo>
                    <a:pt x="805611" y="100291"/>
                  </a:lnTo>
                  <a:lnTo>
                    <a:pt x="817765" y="100291"/>
                  </a:lnTo>
                  <a:lnTo>
                    <a:pt x="817765" y="4315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6214252" y="8521952"/>
            <a:ext cx="963930" cy="240665"/>
            <a:chOff x="6214252" y="8521952"/>
            <a:chExt cx="963930" cy="240665"/>
          </a:xfrm>
        </p:grpSpPr>
        <p:pic>
          <p:nvPicPr>
            <p:cNvPr id="34" name="object 3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14252" y="8521952"/>
              <a:ext cx="234236" cy="23423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7904" y="8538569"/>
              <a:ext cx="690096" cy="223450"/>
            </a:xfrm>
            <a:prstGeom prst="rect">
              <a:avLst/>
            </a:prstGeom>
          </p:spPr>
        </p:pic>
      </p:grpSp>
      <p:sp>
        <p:nvSpPr>
          <p:cNvPr id="36" name="object 36" descr=""/>
          <p:cNvSpPr/>
          <p:nvPr/>
        </p:nvSpPr>
        <p:spPr>
          <a:xfrm>
            <a:off x="965466" y="8591067"/>
            <a:ext cx="852805" cy="122555"/>
          </a:xfrm>
          <a:custGeom>
            <a:avLst/>
            <a:gdLst/>
            <a:ahLst/>
            <a:cxnLst/>
            <a:rect l="l" t="t" r="r" b="b"/>
            <a:pathLst>
              <a:path w="852805" h="122554">
                <a:moveTo>
                  <a:pt x="87147" y="16306"/>
                </a:moveTo>
                <a:lnTo>
                  <a:pt x="75006" y="16306"/>
                </a:lnTo>
                <a:lnTo>
                  <a:pt x="61429" y="69862"/>
                </a:lnTo>
                <a:lnTo>
                  <a:pt x="48285" y="16306"/>
                </a:lnTo>
                <a:lnTo>
                  <a:pt x="38862" y="16306"/>
                </a:lnTo>
                <a:lnTo>
                  <a:pt x="25717" y="69862"/>
                </a:lnTo>
                <a:lnTo>
                  <a:pt x="12141" y="16306"/>
                </a:lnTo>
                <a:lnTo>
                  <a:pt x="0" y="16306"/>
                </a:lnTo>
                <a:lnTo>
                  <a:pt x="20281" y="92011"/>
                </a:lnTo>
                <a:lnTo>
                  <a:pt x="30429" y="92011"/>
                </a:lnTo>
                <a:lnTo>
                  <a:pt x="43573" y="39433"/>
                </a:lnTo>
                <a:lnTo>
                  <a:pt x="56857" y="92011"/>
                </a:lnTo>
                <a:lnTo>
                  <a:pt x="67005" y="92011"/>
                </a:lnTo>
                <a:lnTo>
                  <a:pt x="87147" y="16306"/>
                </a:lnTo>
                <a:close/>
              </a:path>
              <a:path w="852805" h="122554">
                <a:moveTo>
                  <a:pt x="176237" y="16306"/>
                </a:moveTo>
                <a:lnTo>
                  <a:pt x="164096" y="16306"/>
                </a:lnTo>
                <a:lnTo>
                  <a:pt x="150520" y="69862"/>
                </a:lnTo>
                <a:lnTo>
                  <a:pt x="137375" y="16306"/>
                </a:lnTo>
                <a:lnTo>
                  <a:pt x="127952" y="16306"/>
                </a:lnTo>
                <a:lnTo>
                  <a:pt x="114808" y="69862"/>
                </a:lnTo>
                <a:lnTo>
                  <a:pt x="101231" y="16306"/>
                </a:lnTo>
                <a:lnTo>
                  <a:pt x="89090" y="16306"/>
                </a:lnTo>
                <a:lnTo>
                  <a:pt x="109385" y="92011"/>
                </a:lnTo>
                <a:lnTo>
                  <a:pt x="119519" y="92011"/>
                </a:lnTo>
                <a:lnTo>
                  <a:pt x="132664" y="39433"/>
                </a:lnTo>
                <a:lnTo>
                  <a:pt x="145948" y="92011"/>
                </a:lnTo>
                <a:lnTo>
                  <a:pt x="156095" y="92011"/>
                </a:lnTo>
                <a:lnTo>
                  <a:pt x="176237" y="16306"/>
                </a:lnTo>
                <a:close/>
              </a:path>
              <a:path w="852805" h="122554">
                <a:moveTo>
                  <a:pt x="265328" y="16306"/>
                </a:moveTo>
                <a:lnTo>
                  <a:pt x="253187" y="16306"/>
                </a:lnTo>
                <a:lnTo>
                  <a:pt x="239610" y="69862"/>
                </a:lnTo>
                <a:lnTo>
                  <a:pt x="226466" y="16306"/>
                </a:lnTo>
                <a:lnTo>
                  <a:pt x="217043" y="16306"/>
                </a:lnTo>
                <a:lnTo>
                  <a:pt x="203898" y="69862"/>
                </a:lnTo>
                <a:lnTo>
                  <a:pt x="190322" y="16306"/>
                </a:lnTo>
                <a:lnTo>
                  <a:pt x="178181" y="16306"/>
                </a:lnTo>
                <a:lnTo>
                  <a:pt x="198462" y="92011"/>
                </a:lnTo>
                <a:lnTo>
                  <a:pt x="208610" y="92011"/>
                </a:lnTo>
                <a:lnTo>
                  <a:pt x="221754" y="39433"/>
                </a:lnTo>
                <a:lnTo>
                  <a:pt x="235038" y="92011"/>
                </a:lnTo>
                <a:lnTo>
                  <a:pt x="245186" y="92011"/>
                </a:lnTo>
                <a:lnTo>
                  <a:pt x="265328" y="16306"/>
                </a:lnTo>
                <a:close/>
              </a:path>
              <a:path w="852805" h="122554">
                <a:moveTo>
                  <a:pt x="278853" y="76149"/>
                </a:moveTo>
                <a:lnTo>
                  <a:pt x="265137" y="76149"/>
                </a:lnTo>
                <a:lnTo>
                  <a:pt x="265137" y="91998"/>
                </a:lnTo>
                <a:lnTo>
                  <a:pt x="278853" y="91998"/>
                </a:lnTo>
                <a:lnTo>
                  <a:pt x="278853" y="76149"/>
                </a:lnTo>
                <a:close/>
              </a:path>
              <a:path w="852805" h="122554">
                <a:moveTo>
                  <a:pt x="341274" y="64160"/>
                </a:moveTo>
                <a:lnTo>
                  <a:pt x="336702" y="56857"/>
                </a:lnTo>
                <a:lnTo>
                  <a:pt x="329412" y="53301"/>
                </a:lnTo>
                <a:lnTo>
                  <a:pt x="307835" y="43141"/>
                </a:lnTo>
                <a:lnTo>
                  <a:pt x="305549" y="39433"/>
                </a:lnTo>
                <a:lnTo>
                  <a:pt x="305549" y="28867"/>
                </a:lnTo>
                <a:lnTo>
                  <a:pt x="310273" y="24993"/>
                </a:lnTo>
                <a:lnTo>
                  <a:pt x="323265" y="24993"/>
                </a:lnTo>
                <a:lnTo>
                  <a:pt x="327837" y="29438"/>
                </a:lnTo>
                <a:lnTo>
                  <a:pt x="327837" y="39725"/>
                </a:lnTo>
                <a:lnTo>
                  <a:pt x="340131" y="39725"/>
                </a:lnTo>
                <a:lnTo>
                  <a:pt x="340131" y="36868"/>
                </a:lnTo>
                <a:lnTo>
                  <a:pt x="338429" y="27990"/>
                </a:lnTo>
                <a:lnTo>
                  <a:pt x="333629" y="21132"/>
                </a:lnTo>
                <a:lnTo>
                  <a:pt x="326263" y="16713"/>
                </a:lnTo>
                <a:lnTo>
                  <a:pt x="316839" y="15151"/>
                </a:lnTo>
                <a:lnTo>
                  <a:pt x="307581" y="16649"/>
                </a:lnTo>
                <a:lnTo>
                  <a:pt x="300304" y="20866"/>
                </a:lnTo>
                <a:lnTo>
                  <a:pt x="295554" y="27444"/>
                </a:lnTo>
                <a:lnTo>
                  <a:pt x="293839" y="36017"/>
                </a:lnTo>
                <a:lnTo>
                  <a:pt x="293839" y="44297"/>
                </a:lnTo>
                <a:lnTo>
                  <a:pt x="298119" y="51447"/>
                </a:lnTo>
                <a:lnTo>
                  <a:pt x="305409" y="55156"/>
                </a:lnTo>
                <a:lnTo>
                  <a:pt x="323265" y="63449"/>
                </a:lnTo>
                <a:lnTo>
                  <a:pt x="327266" y="65443"/>
                </a:lnTo>
                <a:lnTo>
                  <a:pt x="329552" y="69011"/>
                </a:lnTo>
                <a:lnTo>
                  <a:pt x="329552" y="79451"/>
                </a:lnTo>
                <a:lnTo>
                  <a:pt x="324408" y="83286"/>
                </a:lnTo>
                <a:lnTo>
                  <a:pt x="310273" y="83286"/>
                </a:lnTo>
                <a:lnTo>
                  <a:pt x="305269" y="78879"/>
                </a:lnTo>
                <a:lnTo>
                  <a:pt x="305269" y="68580"/>
                </a:lnTo>
                <a:lnTo>
                  <a:pt x="292976" y="68580"/>
                </a:lnTo>
                <a:lnTo>
                  <a:pt x="292976" y="71450"/>
                </a:lnTo>
                <a:lnTo>
                  <a:pt x="294767" y="80327"/>
                </a:lnTo>
                <a:lnTo>
                  <a:pt x="299783" y="87172"/>
                </a:lnTo>
                <a:lnTo>
                  <a:pt x="307505" y="91605"/>
                </a:lnTo>
                <a:lnTo>
                  <a:pt x="317411" y="93167"/>
                </a:lnTo>
                <a:lnTo>
                  <a:pt x="326986" y="91681"/>
                </a:lnTo>
                <a:lnTo>
                  <a:pt x="334543" y="87490"/>
                </a:lnTo>
                <a:lnTo>
                  <a:pt x="339496" y="80987"/>
                </a:lnTo>
                <a:lnTo>
                  <a:pt x="341274" y="72593"/>
                </a:lnTo>
                <a:lnTo>
                  <a:pt x="341274" y="64160"/>
                </a:lnTo>
                <a:close/>
              </a:path>
              <a:path w="852805" h="122554">
                <a:moveTo>
                  <a:pt x="387400" y="16306"/>
                </a:moveTo>
                <a:lnTo>
                  <a:pt x="372681" y="16306"/>
                </a:lnTo>
                <a:lnTo>
                  <a:pt x="372681" y="0"/>
                </a:lnTo>
                <a:lnTo>
                  <a:pt x="360527" y="0"/>
                </a:lnTo>
                <a:lnTo>
                  <a:pt x="360527" y="16306"/>
                </a:lnTo>
                <a:lnTo>
                  <a:pt x="347243" y="16306"/>
                </a:lnTo>
                <a:lnTo>
                  <a:pt x="347243" y="26136"/>
                </a:lnTo>
                <a:lnTo>
                  <a:pt x="360527" y="26136"/>
                </a:lnTo>
                <a:lnTo>
                  <a:pt x="360527" y="74155"/>
                </a:lnTo>
                <a:lnTo>
                  <a:pt x="362089" y="81470"/>
                </a:lnTo>
                <a:lnTo>
                  <a:pt x="366445" y="87096"/>
                </a:lnTo>
                <a:lnTo>
                  <a:pt x="373138" y="90728"/>
                </a:lnTo>
                <a:lnTo>
                  <a:pt x="381685" y="92011"/>
                </a:lnTo>
                <a:lnTo>
                  <a:pt x="387400" y="92011"/>
                </a:lnTo>
                <a:lnTo>
                  <a:pt x="387400" y="82156"/>
                </a:lnTo>
                <a:lnTo>
                  <a:pt x="376389" y="82156"/>
                </a:lnTo>
                <a:lnTo>
                  <a:pt x="372681" y="79159"/>
                </a:lnTo>
                <a:lnTo>
                  <a:pt x="372681" y="26136"/>
                </a:lnTo>
                <a:lnTo>
                  <a:pt x="387400" y="26136"/>
                </a:lnTo>
                <a:lnTo>
                  <a:pt x="387400" y="16306"/>
                </a:lnTo>
                <a:close/>
              </a:path>
              <a:path w="852805" h="122554">
                <a:moveTo>
                  <a:pt x="431939" y="15151"/>
                </a:moveTo>
                <a:lnTo>
                  <a:pt x="423519" y="15151"/>
                </a:lnTo>
                <a:lnTo>
                  <a:pt x="416801" y="19443"/>
                </a:lnTo>
                <a:lnTo>
                  <a:pt x="412089" y="24574"/>
                </a:lnTo>
                <a:lnTo>
                  <a:pt x="412089" y="16306"/>
                </a:lnTo>
                <a:lnTo>
                  <a:pt x="399796" y="16306"/>
                </a:lnTo>
                <a:lnTo>
                  <a:pt x="399796" y="92011"/>
                </a:lnTo>
                <a:lnTo>
                  <a:pt x="412089" y="92011"/>
                </a:lnTo>
                <a:lnTo>
                  <a:pt x="412089" y="32004"/>
                </a:lnTo>
                <a:lnTo>
                  <a:pt x="420370" y="25869"/>
                </a:lnTo>
                <a:lnTo>
                  <a:pt x="431939" y="25869"/>
                </a:lnTo>
                <a:lnTo>
                  <a:pt x="431939" y="15151"/>
                </a:lnTo>
                <a:close/>
              </a:path>
              <a:path w="852805" h="122554">
                <a:moveTo>
                  <a:pt x="487921" y="37160"/>
                </a:moveTo>
                <a:lnTo>
                  <a:pt x="463765" y="15151"/>
                </a:lnTo>
                <a:lnTo>
                  <a:pt x="454025" y="16738"/>
                </a:lnTo>
                <a:lnTo>
                  <a:pt x="446392" y="21234"/>
                </a:lnTo>
                <a:lnTo>
                  <a:pt x="441413" y="28181"/>
                </a:lnTo>
                <a:lnTo>
                  <a:pt x="439623" y="37160"/>
                </a:lnTo>
                <a:lnTo>
                  <a:pt x="439623" y="40868"/>
                </a:lnTo>
                <a:lnTo>
                  <a:pt x="451764" y="40868"/>
                </a:lnTo>
                <a:lnTo>
                  <a:pt x="451764" y="29298"/>
                </a:lnTo>
                <a:lnTo>
                  <a:pt x="456768" y="25006"/>
                </a:lnTo>
                <a:lnTo>
                  <a:pt x="470623" y="25006"/>
                </a:lnTo>
                <a:lnTo>
                  <a:pt x="475767" y="29298"/>
                </a:lnTo>
                <a:lnTo>
                  <a:pt x="475767" y="47307"/>
                </a:lnTo>
                <a:lnTo>
                  <a:pt x="475767" y="57150"/>
                </a:lnTo>
                <a:lnTo>
                  <a:pt x="475767" y="79298"/>
                </a:lnTo>
                <a:lnTo>
                  <a:pt x="470052" y="83299"/>
                </a:lnTo>
                <a:lnTo>
                  <a:pt x="455764" y="83299"/>
                </a:lnTo>
                <a:lnTo>
                  <a:pt x="451192" y="79717"/>
                </a:lnTo>
                <a:lnTo>
                  <a:pt x="451192" y="62026"/>
                </a:lnTo>
                <a:lnTo>
                  <a:pt x="455764" y="58318"/>
                </a:lnTo>
                <a:lnTo>
                  <a:pt x="475767" y="57150"/>
                </a:lnTo>
                <a:lnTo>
                  <a:pt x="475767" y="47307"/>
                </a:lnTo>
                <a:lnTo>
                  <a:pt x="439051" y="68580"/>
                </a:lnTo>
                <a:lnTo>
                  <a:pt x="439051" y="74015"/>
                </a:lnTo>
                <a:lnTo>
                  <a:pt x="440461" y="82130"/>
                </a:lnTo>
                <a:lnTo>
                  <a:pt x="444398" y="88138"/>
                </a:lnTo>
                <a:lnTo>
                  <a:pt x="450456" y="91884"/>
                </a:lnTo>
                <a:lnTo>
                  <a:pt x="458203" y="93167"/>
                </a:lnTo>
                <a:lnTo>
                  <a:pt x="465620" y="93167"/>
                </a:lnTo>
                <a:lnTo>
                  <a:pt x="471487" y="89865"/>
                </a:lnTo>
                <a:lnTo>
                  <a:pt x="475767" y="85737"/>
                </a:lnTo>
                <a:lnTo>
                  <a:pt x="475767" y="92011"/>
                </a:lnTo>
                <a:lnTo>
                  <a:pt x="487921" y="92011"/>
                </a:lnTo>
                <a:lnTo>
                  <a:pt x="487921" y="85737"/>
                </a:lnTo>
                <a:lnTo>
                  <a:pt x="487921" y="83299"/>
                </a:lnTo>
                <a:lnTo>
                  <a:pt x="487921" y="57150"/>
                </a:lnTo>
                <a:lnTo>
                  <a:pt x="487921" y="37160"/>
                </a:lnTo>
                <a:close/>
              </a:path>
              <a:path w="852805" h="122554">
                <a:moveTo>
                  <a:pt x="534746" y="16306"/>
                </a:moveTo>
                <a:lnTo>
                  <a:pt x="520026" y="16306"/>
                </a:lnTo>
                <a:lnTo>
                  <a:pt x="520026" y="0"/>
                </a:lnTo>
                <a:lnTo>
                  <a:pt x="507885" y="0"/>
                </a:lnTo>
                <a:lnTo>
                  <a:pt x="507885" y="16306"/>
                </a:lnTo>
                <a:lnTo>
                  <a:pt x="494588" y="16306"/>
                </a:lnTo>
                <a:lnTo>
                  <a:pt x="494588" y="26136"/>
                </a:lnTo>
                <a:lnTo>
                  <a:pt x="507885" y="26136"/>
                </a:lnTo>
                <a:lnTo>
                  <a:pt x="507885" y="74155"/>
                </a:lnTo>
                <a:lnTo>
                  <a:pt x="509435" y="81470"/>
                </a:lnTo>
                <a:lnTo>
                  <a:pt x="513791" y="87096"/>
                </a:lnTo>
                <a:lnTo>
                  <a:pt x="520484" y="90728"/>
                </a:lnTo>
                <a:lnTo>
                  <a:pt x="529031" y="92011"/>
                </a:lnTo>
                <a:lnTo>
                  <a:pt x="534746" y="92011"/>
                </a:lnTo>
                <a:lnTo>
                  <a:pt x="534746" y="82156"/>
                </a:lnTo>
                <a:lnTo>
                  <a:pt x="523735" y="82156"/>
                </a:lnTo>
                <a:lnTo>
                  <a:pt x="520026" y="79159"/>
                </a:lnTo>
                <a:lnTo>
                  <a:pt x="520026" y="26136"/>
                </a:lnTo>
                <a:lnTo>
                  <a:pt x="534746" y="26136"/>
                </a:lnTo>
                <a:lnTo>
                  <a:pt x="534746" y="16306"/>
                </a:lnTo>
                <a:close/>
              </a:path>
              <a:path w="852805" h="122554">
                <a:moveTo>
                  <a:pt x="594588" y="37160"/>
                </a:moveTo>
                <a:lnTo>
                  <a:pt x="592759" y="28181"/>
                </a:lnTo>
                <a:lnTo>
                  <a:pt x="590435" y="25006"/>
                </a:lnTo>
                <a:lnTo>
                  <a:pt x="587654" y="21234"/>
                </a:lnTo>
                <a:lnTo>
                  <a:pt x="582434" y="18224"/>
                </a:lnTo>
                <a:lnTo>
                  <a:pt x="582434" y="29298"/>
                </a:lnTo>
                <a:lnTo>
                  <a:pt x="582434" y="48729"/>
                </a:lnTo>
                <a:lnTo>
                  <a:pt x="557441" y="48729"/>
                </a:lnTo>
                <a:lnTo>
                  <a:pt x="557441" y="29298"/>
                </a:lnTo>
                <a:lnTo>
                  <a:pt x="562584" y="25006"/>
                </a:lnTo>
                <a:lnTo>
                  <a:pt x="577151" y="25006"/>
                </a:lnTo>
                <a:lnTo>
                  <a:pt x="582434" y="29298"/>
                </a:lnTo>
                <a:lnTo>
                  <a:pt x="582434" y="18224"/>
                </a:lnTo>
                <a:lnTo>
                  <a:pt x="579882" y="16738"/>
                </a:lnTo>
                <a:lnTo>
                  <a:pt x="570014" y="15151"/>
                </a:lnTo>
                <a:lnTo>
                  <a:pt x="560044" y="16738"/>
                </a:lnTo>
                <a:lnTo>
                  <a:pt x="552170" y="21234"/>
                </a:lnTo>
                <a:lnTo>
                  <a:pt x="547001" y="28181"/>
                </a:lnTo>
                <a:lnTo>
                  <a:pt x="545147" y="37160"/>
                </a:lnTo>
                <a:lnTo>
                  <a:pt x="545147" y="71170"/>
                </a:lnTo>
                <a:lnTo>
                  <a:pt x="547001" y="80149"/>
                </a:lnTo>
                <a:lnTo>
                  <a:pt x="552170" y="87096"/>
                </a:lnTo>
                <a:lnTo>
                  <a:pt x="560044" y="91579"/>
                </a:lnTo>
                <a:lnTo>
                  <a:pt x="570014" y="93167"/>
                </a:lnTo>
                <a:lnTo>
                  <a:pt x="579882" y="91579"/>
                </a:lnTo>
                <a:lnTo>
                  <a:pt x="587654" y="87096"/>
                </a:lnTo>
                <a:lnTo>
                  <a:pt x="590448" y="83299"/>
                </a:lnTo>
                <a:lnTo>
                  <a:pt x="592759" y="80149"/>
                </a:lnTo>
                <a:lnTo>
                  <a:pt x="594588" y="71170"/>
                </a:lnTo>
                <a:lnTo>
                  <a:pt x="594588" y="68440"/>
                </a:lnTo>
                <a:lnTo>
                  <a:pt x="582434" y="68440"/>
                </a:lnTo>
                <a:lnTo>
                  <a:pt x="582434" y="79032"/>
                </a:lnTo>
                <a:lnTo>
                  <a:pt x="577151" y="83299"/>
                </a:lnTo>
                <a:lnTo>
                  <a:pt x="562584" y="83299"/>
                </a:lnTo>
                <a:lnTo>
                  <a:pt x="557441" y="79032"/>
                </a:lnTo>
                <a:lnTo>
                  <a:pt x="557441" y="58737"/>
                </a:lnTo>
                <a:lnTo>
                  <a:pt x="594588" y="58737"/>
                </a:lnTo>
                <a:lnTo>
                  <a:pt x="594588" y="48729"/>
                </a:lnTo>
                <a:lnTo>
                  <a:pt x="594588" y="37160"/>
                </a:lnTo>
                <a:close/>
              </a:path>
              <a:path w="852805" h="122554">
                <a:moveTo>
                  <a:pt x="655561" y="16306"/>
                </a:moveTo>
                <a:lnTo>
                  <a:pt x="643420" y="16306"/>
                </a:lnTo>
                <a:lnTo>
                  <a:pt x="643420" y="22301"/>
                </a:lnTo>
                <a:lnTo>
                  <a:pt x="643420" y="29019"/>
                </a:lnTo>
                <a:lnTo>
                  <a:pt x="643420" y="79298"/>
                </a:lnTo>
                <a:lnTo>
                  <a:pt x="638124" y="83286"/>
                </a:lnTo>
                <a:lnTo>
                  <a:pt x="623836" y="83286"/>
                </a:lnTo>
                <a:lnTo>
                  <a:pt x="618985" y="78574"/>
                </a:lnTo>
                <a:lnTo>
                  <a:pt x="618985" y="29718"/>
                </a:lnTo>
                <a:lnTo>
                  <a:pt x="623836" y="24993"/>
                </a:lnTo>
                <a:lnTo>
                  <a:pt x="638124" y="24993"/>
                </a:lnTo>
                <a:lnTo>
                  <a:pt x="643420" y="29019"/>
                </a:lnTo>
                <a:lnTo>
                  <a:pt x="643420" y="22301"/>
                </a:lnTo>
                <a:lnTo>
                  <a:pt x="639267" y="18288"/>
                </a:lnTo>
                <a:lnTo>
                  <a:pt x="633691" y="15151"/>
                </a:lnTo>
                <a:lnTo>
                  <a:pt x="626694" y="15151"/>
                </a:lnTo>
                <a:lnTo>
                  <a:pt x="618566" y="16624"/>
                </a:lnTo>
                <a:lnTo>
                  <a:pt x="612241" y="20777"/>
                </a:lnTo>
                <a:lnTo>
                  <a:pt x="608139" y="27266"/>
                </a:lnTo>
                <a:lnTo>
                  <a:pt x="606691" y="35725"/>
                </a:lnTo>
                <a:lnTo>
                  <a:pt x="606729" y="72859"/>
                </a:lnTo>
                <a:lnTo>
                  <a:pt x="608139" y="81051"/>
                </a:lnTo>
                <a:lnTo>
                  <a:pt x="612241" y="87541"/>
                </a:lnTo>
                <a:lnTo>
                  <a:pt x="618566" y="91706"/>
                </a:lnTo>
                <a:lnTo>
                  <a:pt x="626694" y="93167"/>
                </a:lnTo>
                <a:lnTo>
                  <a:pt x="633691" y="93167"/>
                </a:lnTo>
                <a:lnTo>
                  <a:pt x="639267" y="90017"/>
                </a:lnTo>
                <a:lnTo>
                  <a:pt x="643420" y="86156"/>
                </a:lnTo>
                <a:lnTo>
                  <a:pt x="643420" y="107289"/>
                </a:lnTo>
                <a:lnTo>
                  <a:pt x="638416" y="112166"/>
                </a:lnTo>
                <a:lnTo>
                  <a:pt x="624128" y="112166"/>
                </a:lnTo>
                <a:lnTo>
                  <a:pt x="618985" y="107734"/>
                </a:lnTo>
                <a:lnTo>
                  <a:pt x="618985" y="100152"/>
                </a:lnTo>
                <a:lnTo>
                  <a:pt x="606691" y="100152"/>
                </a:lnTo>
                <a:lnTo>
                  <a:pt x="606691" y="101587"/>
                </a:lnTo>
                <a:lnTo>
                  <a:pt x="608634" y="109905"/>
                </a:lnTo>
                <a:lnTo>
                  <a:pt x="613918" y="116357"/>
                </a:lnTo>
                <a:lnTo>
                  <a:pt x="621703" y="120523"/>
                </a:lnTo>
                <a:lnTo>
                  <a:pt x="631126" y="122008"/>
                </a:lnTo>
                <a:lnTo>
                  <a:pt x="640969" y="120332"/>
                </a:lnTo>
                <a:lnTo>
                  <a:pt x="648690" y="115658"/>
                </a:lnTo>
                <a:lnTo>
                  <a:pt x="651167" y="112166"/>
                </a:lnTo>
                <a:lnTo>
                  <a:pt x="653745" y="108521"/>
                </a:lnTo>
                <a:lnTo>
                  <a:pt x="655561" y="99453"/>
                </a:lnTo>
                <a:lnTo>
                  <a:pt x="655561" y="86156"/>
                </a:lnTo>
                <a:lnTo>
                  <a:pt x="655561" y="83286"/>
                </a:lnTo>
                <a:lnTo>
                  <a:pt x="655561" y="24993"/>
                </a:lnTo>
                <a:lnTo>
                  <a:pt x="655561" y="22301"/>
                </a:lnTo>
                <a:lnTo>
                  <a:pt x="655561" y="16306"/>
                </a:lnTo>
                <a:close/>
              </a:path>
              <a:path w="852805" h="122554">
                <a:moveTo>
                  <a:pt x="720242" y="16306"/>
                </a:moveTo>
                <a:lnTo>
                  <a:pt x="708533" y="16306"/>
                </a:lnTo>
                <a:lnTo>
                  <a:pt x="691807" y="73152"/>
                </a:lnTo>
                <a:lnTo>
                  <a:pt x="675805" y="16306"/>
                </a:lnTo>
                <a:lnTo>
                  <a:pt x="664108" y="16306"/>
                </a:lnTo>
                <a:lnTo>
                  <a:pt x="686092" y="92595"/>
                </a:lnTo>
                <a:lnTo>
                  <a:pt x="677951" y="120586"/>
                </a:lnTo>
                <a:lnTo>
                  <a:pt x="689241" y="120586"/>
                </a:lnTo>
                <a:lnTo>
                  <a:pt x="720242" y="16306"/>
                </a:lnTo>
                <a:close/>
              </a:path>
              <a:path w="852805" h="122554">
                <a:moveTo>
                  <a:pt x="733780" y="76149"/>
                </a:moveTo>
                <a:lnTo>
                  <a:pt x="720064" y="76149"/>
                </a:lnTo>
                <a:lnTo>
                  <a:pt x="720064" y="91998"/>
                </a:lnTo>
                <a:lnTo>
                  <a:pt x="733780" y="91998"/>
                </a:lnTo>
                <a:lnTo>
                  <a:pt x="733780" y="76149"/>
                </a:lnTo>
                <a:close/>
              </a:path>
              <a:path w="852805" h="122554">
                <a:moveTo>
                  <a:pt x="794639" y="16306"/>
                </a:moveTo>
                <a:lnTo>
                  <a:pt x="782485" y="16306"/>
                </a:lnTo>
                <a:lnTo>
                  <a:pt x="782485" y="79298"/>
                </a:lnTo>
                <a:lnTo>
                  <a:pt x="777341" y="83286"/>
                </a:lnTo>
                <a:lnTo>
                  <a:pt x="763054" y="83286"/>
                </a:lnTo>
                <a:lnTo>
                  <a:pt x="758063" y="79451"/>
                </a:lnTo>
                <a:lnTo>
                  <a:pt x="758063" y="16306"/>
                </a:lnTo>
                <a:lnTo>
                  <a:pt x="745769" y="16306"/>
                </a:lnTo>
                <a:lnTo>
                  <a:pt x="745769" y="73444"/>
                </a:lnTo>
                <a:lnTo>
                  <a:pt x="747242" y="81775"/>
                </a:lnTo>
                <a:lnTo>
                  <a:pt x="751319" y="87972"/>
                </a:lnTo>
                <a:lnTo>
                  <a:pt x="757516" y="91833"/>
                </a:lnTo>
                <a:lnTo>
                  <a:pt x="765340" y="93167"/>
                </a:lnTo>
                <a:lnTo>
                  <a:pt x="772629" y="93167"/>
                </a:lnTo>
                <a:lnTo>
                  <a:pt x="778344" y="90017"/>
                </a:lnTo>
                <a:lnTo>
                  <a:pt x="782485" y="86017"/>
                </a:lnTo>
                <a:lnTo>
                  <a:pt x="782485" y="92011"/>
                </a:lnTo>
                <a:lnTo>
                  <a:pt x="794639" y="92011"/>
                </a:lnTo>
                <a:lnTo>
                  <a:pt x="794639" y="16306"/>
                </a:lnTo>
                <a:close/>
              </a:path>
              <a:path w="852805" h="122554">
                <a:moveTo>
                  <a:pt x="852589" y="16306"/>
                </a:moveTo>
                <a:lnTo>
                  <a:pt x="807872" y="16306"/>
                </a:lnTo>
                <a:lnTo>
                  <a:pt x="807872" y="26136"/>
                </a:lnTo>
                <a:lnTo>
                  <a:pt x="838301" y="26136"/>
                </a:lnTo>
                <a:lnTo>
                  <a:pt x="807453" y="84162"/>
                </a:lnTo>
                <a:lnTo>
                  <a:pt x="807453" y="92011"/>
                </a:lnTo>
                <a:lnTo>
                  <a:pt x="852449" y="92011"/>
                </a:lnTo>
                <a:lnTo>
                  <a:pt x="852449" y="82156"/>
                </a:lnTo>
                <a:lnTo>
                  <a:pt x="821728" y="82156"/>
                </a:lnTo>
                <a:lnTo>
                  <a:pt x="852589" y="24155"/>
                </a:lnTo>
                <a:lnTo>
                  <a:pt x="852589" y="16306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0162" y="8526094"/>
            <a:ext cx="230970" cy="229449"/>
          </a:xfrm>
          <a:prstGeom prst="rect">
            <a:avLst/>
          </a:prstGeom>
        </p:spPr>
      </p:pic>
      <p:sp>
        <p:nvSpPr>
          <p:cNvPr id="38" name="object 38" descr=""/>
          <p:cNvSpPr txBox="1"/>
          <p:nvPr/>
        </p:nvSpPr>
        <p:spPr>
          <a:xfrm>
            <a:off x="7871945" y="608109"/>
            <a:ext cx="2399030" cy="730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">
              <a:lnSpc>
                <a:spcPts val="2760"/>
              </a:lnSpc>
              <a:spcBef>
                <a:spcPts val="130"/>
              </a:spcBef>
            </a:pPr>
            <a:r>
              <a:rPr dirty="0" sz="2450" spc="135" b="1">
                <a:solidFill>
                  <a:srgbClr val="FFFFFF"/>
                </a:solidFill>
                <a:latin typeface="Tahoma"/>
                <a:cs typeface="Tahoma"/>
              </a:rPr>
              <a:t>ЎЗБЕКИСТОН</a:t>
            </a:r>
            <a:endParaRPr sz="2450">
              <a:latin typeface="Tahoma"/>
              <a:cs typeface="Tahoma"/>
            </a:endParaRPr>
          </a:p>
          <a:p>
            <a:pPr marL="12700">
              <a:lnSpc>
                <a:spcPts val="2760"/>
              </a:lnSpc>
            </a:pPr>
            <a:r>
              <a:rPr dirty="0" sz="2450" spc="50">
                <a:solidFill>
                  <a:srgbClr val="FFFFFF"/>
                </a:solidFill>
                <a:latin typeface="Verdana"/>
                <a:cs typeface="Verdana"/>
              </a:rPr>
              <a:t>СТРАТЕГИRСИ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40"/>
              <a:t>2030</a:t>
            </a:r>
          </a:p>
        </p:txBody>
      </p:sp>
      <p:grpSp>
        <p:nvGrpSpPr>
          <p:cNvPr id="40" name="object 40" descr=""/>
          <p:cNvGrpSpPr/>
          <p:nvPr/>
        </p:nvGrpSpPr>
        <p:grpSpPr>
          <a:xfrm>
            <a:off x="395283" y="424848"/>
            <a:ext cx="9991090" cy="1166495"/>
            <a:chOff x="395283" y="424848"/>
            <a:chExt cx="9991090" cy="1166495"/>
          </a:xfrm>
        </p:grpSpPr>
        <p:sp>
          <p:nvSpPr>
            <p:cNvPr id="41" name="object 41" descr=""/>
            <p:cNvSpPr/>
            <p:nvPr/>
          </p:nvSpPr>
          <p:spPr>
            <a:xfrm>
              <a:off x="10365816" y="714324"/>
              <a:ext cx="20320" cy="551815"/>
            </a:xfrm>
            <a:custGeom>
              <a:avLst/>
              <a:gdLst/>
              <a:ahLst/>
              <a:cxnLst/>
              <a:rect l="l" t="t" r="r" b="b"/>
              <a:pathLst>
                <a:path w="20320" h="551815">
                  <a:moveTo>
                    <a:pt x="20078" y="0"/>
                  </a:moveTo>
                  <a:lnTo>
                    <a:pt x="0" y="0"/>
                  </a:lnTo>
                  <a:lnTo>
                    <a:pt x="0" y="551497"/>
                  </a:lnTo>
                  <a:lnTo>
                    <a:pt x="20078" y="551497"/>
                  </a:lnTo>
                  <a:lnTo>
                    <a:pt x="20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50474" y="424848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411340" y="0"/>
                  </a:moveTo>
                  <a:lnTo>
                    <a:pt x="363369" y="2766"/>
                  </a:lnTo>
                  <a:lnTo>
                    <a:pt x="317023" y="10861"/>
                  </a:lnTo>
                  <a:lnTo>
                    <a:pt x="272611" y="23975"/>
                  </a:lnTo>
                  <a:lnTo>
                    <a:pt x="230442" y="41800"/>
                  </a:lnTo>
                  <a:lnTo>
                    <a:pt x="190825" y="64027"/>
                  </a:lnTo>
                  <a:lnTo>
                    <a:pt x="154067" y="90347"/>
                  </a:lnTo>
                  <a:lnTo>
                    <a:pt x="120478" y="120453"/>
                  </a:lnTo>
                  <a:lnTo>
                    <a:pt x="90366" y="154035"/>
                  </a:lnTo>
                  <a:lnTo>
                    <a:pt x="64040" y="190784"/>
                  </a:lnTo>
                  <a:lnTo>
                    <a:pt x="41808" y="230393"/>
                  </a:lnTo>
                  <a:lnTo>
                    <a:pt x="23980" y="272553"/>
                  </a:lnTo>
                  <a:lnTo>
                    <a:pt x="10863" y="316955"/>
                  </a:lnTo>
                  <a:lnTo>
                    <a:pt x="2767" y="363290"/>
                  </a:lnTo>
                  <a:lnTo>
                    <a:pt x="0" y="411251"/>
                  </a:lnTo>
                  <a:lnTo>
                    <a:pt x="2767" y="459211"/>
                  </a:lnTo>
                  <a:lnTo>
                    <a:pt x="10863" y="505547"/>
                  </a:lnTo>
                  <a:lnTo>
                    <a:pt x="23980" y="549950"/>
                  </a:lnTo>
                  <a:lnTo>
                    <a:pt x="41808" y="592111"/>
                  </a:lnTo>
                  <a:lnTo>
                    <a:pt x="64040" y="631721"/>
                  </a:lnTo>
                  <a:lnTo>
                    <a:pt x="90366" y="668472"/>
                  </a:lnTo>
                  <a:lnTo>
                    <a:pt x="120478" y="702056"/>
                  </a:lnTo>
                  <a:lnTo>
                    <a:pt x="154067" y="732162"/>
                  </a:lnTo>
                  <a:lnTo>
                    <a:pt x="190825" y="758484"/>
                  </a:lnTo>
                  <a:lnTo>
                    <a:pt x="230442" y="780712"/>
                  </a:lnTo>
                  <a:lnTo>
                    <a:pt x="272611" y="798538"/>
                  </a:lnTo>
                  <a:lnTo>
                    <a:pt x="317023" y="811653"/>
                  </a:lnTo>
                  <a:lnTo>
                    <a:pt x="363369" y="819748"/>
                  </a:lnTo>
                  <a:lnTo>
                    <a:pt x="411340" y="822515"/>
                  </a:lnTo>
                  <a:lnTo>
                    <a:pt x="459311" y="819748"/>
                  </a:lnTo>
                  <a:lnTo>
                    <a:pt x="505657" y="811653"/>
                  </a:lnTo>
                  <a:lnTo>
                    <a:pt x="550068" y="798539"/>
                  </a:lnTo>
                  <a:lnTo>
                    <a:pt x="592237" y="780714"/>
                  </a:lnTo>
                  <a:lnTo>
                    <a:pt x="631855" y="758487"/>
                  </a:lnTo>
                  <a:lnTo>
                    <a:pt x="668612" y="732166"/>
                  </a:lnTo>
                  <a:lnTo>
                    <a:pt x="702202" y="702060"/>
                  </a:lnTo>
                  <a:lnTo>
                    <a:pt x="732313" y="668478"/>
                  </a:lnTo>
                  <a:lnTo>
                    <a:pt x="758640" y="631727"/>
                  </a:lnTo>
                  <a:lnTo>
                    <a:pt x="780871" y="592116"/>
                  </a:lnTo>
                  <a:lnTo>
                    <a:pt x="798700" y="549955"/>
                  </a:lnTo>
                  <a:lnTo>
                    <a:pt x="811816" y="505551"/>
                  </a:lnTo>
                  <a:lnTo>
                    <a:pt x="819913" y="459214"/>
                  </a:lnTo>
                  <a:lnTo>
                    <a:pt x="822680" y="411251"/>
                  </a:lnTo>
                  <a:lnTo>
                    <a:pt x="819913" y="363290"/>
                  </a:lnTo>
                  <a:lnTo>
                    <a:pt x="811816" y="316955"/>
                  </a:lnTo>
                  <a:lnTo>
                    <a:pt x="798700" y="272553"/>
                  </a:lnTo>
                  <a:lnTo>
                    <a:pt x="780871" y="230393"/>
                  </a:lnTo>
                  <a:lnTo>
                    <a:pt x="758640" y="190784"/>
                  </a:lnTo>
                  <a:lnTo>
                    <a:pt x="732313" y="154035"/>
                  </a:lnTo>
                  <a:lnTo>
                    <a:pt x="702202" y="120453"/>
                  </a:lnTo>
                  <a:lnTo>
                    <a:pt x="668612" y="90347"/>
                  </a:lnTo>
                  <a:lnTo>
                    <a:pt x="631855" y="64027"/>
                  </a:lnTo>
                  <a:lnTo>
                    <a:pt x="592237" y="41800"/>
                  </a:lnTo>
                  <a:lnTo>
                    <a:pt x="550068" y="23975"/>
                  </a:lnTo>
                  <a:lnTo>
                    <a:pt x="505657" y="10861"/>
                  </a:lnTo>
                  <a:lnTo>
                    <a:pt x="459311" y="2766"/>
                  </a:lnTo>
                  <a:lnTo>
                    <a:pt x="41134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52841" y="427229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80">
                  <a:moveTo>
                    <a:pt x="408736" y="0"/>
                  </a:moveTo>
                  <a:lnTo>
                    <a:pt x="361071" y="2749"/>
                  </a:lnTo>
                  <a:lnTo>
                    <a:pt x="315020" y="10791"/>
                  </a:lnTo>
                  <a:lnTo>
                    <a:pt x="270890" y="23821"/>
                  </a:lnTo>
                  <a:lnTo>
                    <a:pt x="228988" y="41532"/>
                  </a:lnTo>
                  <a:lnTo>
                    <a:pt x="189621" y="63617"/>
                  </a:lnTo>
                  <a:lnTo>
                    <a:pt x="153096" y="89769"/>
                  </a:lnTo>
                  <a:lnTo>
                    <a:pt x="119719" y="119683"/>
                  </a:lnTo>
                  <a:lnTo>
                    <a:pt x="89797" y="153051"/>
                  </a:lnTo>
                  <a:lnTo>
                    <a:pt x="63637" y="189566"/>
                  </a:lnTo>
                  <a:lnTo>
                    <a:pt x="41546" y="228923"/>
                  </a:lnTo>
                  <a:lnTo>
                    <a:pt x="23829" y="270815"/>
                  </a:lnTo>
                  <a:lnTo>
                    <a:pt x="10795" y="314936"/>
                  </a:lnTo>
                  <a:lnTo>
                    <a:pt x="2750" y="360978"/>
                  </a:lnTo>
                  <a:lnTo>
                    <a:pt x="0" y="408635"/>
                  </a:lnTo>
                  <a:lnTo>
                    <a:pt x="2750" y="456289"/>
                  </a:lnTo>
                  <a:lnTo>
                    <a:pt x="10795" y="502330"/>
                  </a:lnTo>
                  <a:lnTo>
                    <a:pt x="23829" y="546449"/>
                  </a:lnTo>
                  <a:lnTo>
                    <a:pt x="41546" y="588340"/>
                  </a:lnTo>
                  <a:lnTo>
                    <a:pt x="63637" y="627697"/>
                  </a:lnTo>
                  <a:lnTo>
                    <a:pt x="89797" y="664213"/>
                  </a:lnTo>
                  <a:lnTo>
                    <a:pt x="119719" y="697582"/>
                  </a:lnTo>
                  <a:lnTo>
                    <a:pt x="153096" y="727496"/>
                  </a:lnTo>
                  <a:lnTo>
                    <a:pt x="189621" y="753649"/>
                  </a:lnTo>
                  <a:lnTo>
                    <a:pt x="228988" y="775735"/>
                  </a:lnTo>
                  <a:lnTo>
                    <a:pt x="270890" y="793447"/>
                  </a:lnTo>
                  <a:lnTo>
                    <a:pt x="315020" y="806477"/>
                  </a:lnTo>
                  <a:lnTo>
                    <a:pt x="361071" y="814521"/>
                  </a:lnTo>
                  <a:lnTo>
                    <a:pt x="408736" y="817270"/>
                  </a:lnTo>
                  <a:lnTo>
                    <a:pt x="456402" y="814521"/>
                  </a:lnTo>
                  <a:lnTo>
                    <a:pt x="502452" y="806477"/>
                  </a:lnTo>
                  <a:lnTo>
                    <a:pt x="546581" y="793447"/>
                  </a:lnTo>
                  <a:lnTo>
                    <a:pt x="588482" y="775735"/>
                  </a:lnTo>
                  <a:lnTo>
                    <a:pt x="627847" y="753649"/>
                  </a:lnTo>
                  <a:lnTo>
                    <a:pt x="664371" y="727496"/>
                  </a:lnTo>
                  <a:lnTo>
                    <a:pt x="697747" y="697582"/>
                  </a:lnTo>
                  <a:lnTo>
                    <a:pt x="727668" y="664213"/>
                  </a:lnTo>
                  <a:lnTo>
                    <a:pt x="753826" y="627697"/>
                  </a:lnTo>
                  <a:lnTo>
                    <a:pt x="775917" y="588340"/>
                  </a:lnTo>
                  <a:lnTo>
                    <a:pt x="793632" y="546449"/>
                  </a:lnTo>
                  <a:lnTo>
                    <a:pt x="806666" y="502330"/>
                  </a:lnTo>
                  <a:lnTo>
                    <a:pt x="814711" y="456289"/>
                  </a:lnTo>
                  <a:lnTo>
                    <a:pt x="817460" y="408635"/>
                  </a:lnTo>
                  <a:lnTo>
                    <a:pt x="814711" y="360978"/>
                  </a:lnTo>
                  <a:lnTo>
                    <a:pt x="806666" y="314936"/>
                  </a:lnTo>
                  <a:lnTo>
                    <a:pt x="793632" y="270815"/>
                  </a:lnTo>
                  <a:lnTo>
                    <a:pt x="775917" y="228923"/>
                  </a:lnTo>
                  <a:lnTo>
                    <a:pt x="753826" y="189566"/>
                  </a:lnTo>
                  <a:lnTo>
                    <a:pt x="727668" y="153051"/>
                  </a:lnTo>
                  <a:lnTo>
                    <a:pt x="697747" y="119683"/>
                  </a:lnTo>
                  <a:lnTo>
                    <a:pt x="664371" y="89769"/>
                  </a:lnTo>
                  <a:lnTo>
                    <a:pt x="627847" y="63617"/>
                  </a:lnTo>
                  <a:lnTo>
                    <a:pt x="588482" y="41532"/>
                  </a:lnTo>
                  <a:lnTo>
                    <a:pt x="546581" y="23821"/>
                  </a:lnTo>
                  <a:lnTo>
                    <a:pt x="502452" y="10791"/>
                  </a:lnTo>
                  <a:lnTo>
                    <a:pt x="456402" y="2749"/>
                  </a:lnTo>
                  <a:lnTo>
                    <a:pt x="408736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7305" y="458317"/>
              <a:ext cx="481609" cy="59422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1283413" y="687071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381" y="3530"/>
                  </a:lnTo>
                  <a:lnTo>
                    <a:pt x="2159" y="7112"/>
                  </a:lnTo>
                  <a:lnTo>
                    <a:pt x="5549" y="17526"/>
                  </a:lnTo>
                  <a:lnTo>
                    <a:pt x="7404" y="24841"/>
                  </a:lnTo>
                  <a:lnTo>
                    <a:pt x="9931" y="31750"/>
                  </a:lnTo>
                  <a:lnTo>
                    <a:pt x="16130" y="50966"/>
                  </a:lnTo>
                  <a:lnTo>
                    <a:pt x="47523" y="131597"/>
                  </a:lnTo>
                  <a:lnTo>
                    <a:pt x="70065" y="180501"/>
                  </a:lnTo>
                  <a:lnTo>
                    <a:pt x="92375" y="224491"/>
                  </a:lnTo>
                  <a:lnTo>
                    <a:pt x="99758" y="237274"/>
                  </a:lnTo>
                  <a:lnTo>
                    <a:pt x="101155" y="241211"/>
                  </a:lnTo>
                  <a:lnTo>
                    <a:pt x="120053" y="273646"/>
                  </a:lnTo>
                  <a:lnTo>
                    <a:pt x="147218" y="316661"/>
                  </a:lnTo>
                  <a:lnTo>
                    <a:pt x="165087" y="341668"/>
                  </a:lnTo>
                  <a:lnTo>
                    <a:pt x="167068" y="343789"/>
                  </a:lnTo>
                  <a:lnTo>
                    <a:pt x="168465" y="346176"/>
                  </a:lnTo>
                  <a:lnTo>
                    <a:pt x="174167" y="346659"/>
                  </a:lnTo>
                  <a:lnTo>
                    <a:pt x="180886" y="348068"/>
                  </a:lnTo>
                  <a:lnTo>
                    <a:pt x="184823" y="347878"/>
                  </a:lnTo>
                  <a:lnTo>
                    <a:pt x="188506" y="348665"/>
                  </a:lnTo>
                  <a:lnTo>
                    <a:pt x="194183" y="349186"/>
                  </a:lnTo>
                  <a:lnTo>
                    <a:pt x="209969" y="351510"/>
                  </a:lnTo>
                  <a:lnTo>
                    <a:pt x="220243" y="352742"/>
                  </a:lnTo>
                  <a:lnTo>
                    <a:pt x="228443" y="354257"/>
                  </a:lnTo>
                  <a:lnTo>
                    <a:pt x="245110" y="356512"/>
                  </a:lnTo>
                  <a:lnTo>
                    <a:pt x="253225" y="358063"/>
                  </a:lnTo>
                  <a:lnTo>
                    <a:pt x="259613" y="358952"/>
                  </a:lnTo>
                  <a:lnTo>
                    <a:pt x="265963" y="360502"/>
                  </a:lnTo>
                  <a:lnTo>
                    <a:pt x="272999" y="361251"/>
                  </a:lnTo>
                  <a:lnTo>
                    <a:pt x="282003" y="363613"/>
                  </a:lnTo>
                  <a:lnTo>
                    <a:pt x="286702" y="363639"/>
                  </a:lnTo>
                  <a:lnTo>
                    <a:pt x="289052" y="364972"/>
                  </a:lnTo>
                  <a:lnTo>
                    <a:pt x="289585" y="364972"/>
                  </a:lnTo>
                  <a:lnTo>
                    <a:pt x="289585" y="364807"/>
                  </a:lnTo>
                  <a:lnTo>
                    <a:pt x="287020" y="363804"/>
                  </a:lnTo>
                  <a:lnTo>
                    <a:pt x="284810" y="361073"/>
                  </a:lnTo>
                  <a:lnTo>
                    <a:pt x="277482" y="355650"/>
                  </a:lnTo>
                  <a:lnTo>
                    <a:pt x="272694" y="351421"/>
                  </a:lnTo>
                  <a:lnTo>
                    <a:pt x="267589" y="347599"/>
                  </a:lnTo>
                  <a:lnTo>
                    <a:pt x="259333" y="340984"/>
                  </a:lnTo>
                  <a:lnTo>
                    <a:pt x="243480" y="327123"/>
                  </a:lnTo>
                  <a:lnTo>
                    <a:pt x="231787" y="317766"/>
                  </a:lnTo>
                  <a:lnTo>
                    <a:pt x="228942" y="314159"/>
                  </a:lnTo>
                  <a:lnTo>
                    <a:pt x="225386" y="311416"/>
                  </a:lnTo>
                  <a:lnTo>
                    <a:pt x="221132" y="307174"/>
                  </a:lnTo>
                  <a:lnTo>
                    <a:pt x="215531" y="302374"/>
                  </a:lnTo>
                  <a:lnTo>
                    <a:pt x="209067" y="295643"/>
                  </a:lnTo>
                  <a:lnTo>
                    <a:pt x="204152" y="291858"/>
                  </a:lnTo>
                  <a:lnTo>
                    <a:pt x="199961" y="286893"/>
                  </a:lnTo>
                  <a:lnTo>
                    <a:pt x="191223" y="278142"/>
                  </a:lnTo>
                  <a:lnTo>
                    <a:pt x="186258" y="273951"/>
                  </a:lnTo>
                  <a:lnTo>
                    <a:pt x="179844" y="265607"/>
                  </a:lnTo>
                  <a:lnTo>
                    <a:pt x="175882" y="263067"/>
                  </a:lnTo>
                  <a:lnTo>
                    <a:pt x="173253" y="259638"/>
                  </a:lnTo>
                  <a:lnTo>
                    <a:pt x="168239" y="253707"/>
                  </a:lnTo>
                  <a:lnTo>
                    <a:pt x="157530" y="242377"/>
                  </a:lnTo>
                  <a:lnTo>
                    <a:pt x="152501" y="236410"/>
                  </a:lnTo>
                  <a:lnTo>
                    <a:pt x="148590" y="231305"/>
                  </a:lnTo>
                  <a:lnTo>
                    <a:pt x="143459" y="226974"/>
                  </a:lnTo>
                  <a:lnTo>
                    <a:pt x="131520" y="211723"/>
                  </a:lnTo>
                  <a:lnTo>
                    <a:pt x="115044" y="191684"/>
                  </a:lnTo>
                  <a:lnTo>
                    <a:pt x="107111" y="181432"/>
                  </a:lnTo>
                  <a:lnTo>
                    <a:pt x="74371" y="135915"/>
                  </a:lnTo>
                  <a:lnTo>
                    <a:pt x="45034" y="88849"/>
                  </a:lnTo>
                  <a:lnTo>
                    <a:pt x="30010" y="62382"/>
                  </a:lnTo>
                  <a:lnTo>
                    <a:pt x="29044" y="59283"/>
                  </a:lnTo>
                  <a:lnTo>
                    <a:pt x="23583" y="50114"/>
                  </a:lnTo>
                  <a:lnTo>
                    <a:pt x="20269" y="43599"/>
                  </a:lnTo>
                  <a:lnTo>
                    <a:pt x="17373" y="36893"/>
                  </a:lnTo>
                  <a:lnTo>
                    <a:pt x="12230" y="26962"/>
                  </a:lnTo>
                  <a:lnTo>
                    <a:pt x="9563" y="20891"/>
                  </a:lnTo>
                  <a:lnTo>
                    <a:pt x="6692" y="14998"/>
                  </a:lnTo>
                  <a:lnTo>
                    <a:pt x="2895" y="6350"/>
                  </a:lnTo>
                  <a:lnTo>
                    <a:pt x="1727" y="2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283413" y="687071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27" y="2171"/>
                  </a:lnTo>
                  <a:lnTo>
                    <a:pt x="2895" y="6350"/>
                  </a:lnTo>
                  <a:lnTo>
                    <a:pt x="4076" y="9055"/>
                  </a:lnTo>
                  <a:lnTo>
                    <a:pt x="6692" y="14998"/>
                  </a:lnTo>
                  <a:lnTo>
                    <a:pt x="9563" y="20891"/>
                  </a:lnTo>
                  <a:lnTo>
                    <a:pt x="12230" y="26962"/>
                  </a:lnTo>
                  <a:lnTo>
                    <a:pt x="17373" y="36893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83"/>
                  </a:lnTo>
                  <a:lnTo>
                    <a:pt x="30010" y="62382"/>
                  </a:lnTo>
                  <a:lnTo>
                    <a:pt x="31750" y="65265"/>
                  </a:lnTo>
                  <a:lnTo>
                    <a:pt x="35116" y="71118"/>
                  </a:lnTo>
                  <a:lnTo>
                    <a:pt x="38368" y="77057"/>
                  </a:lnTo>
                  <a:lnTo>
                    <a:pt x="41631" y="82996"/>
                  </a:lnTo>
                  <a:lnTo>
                    <a:pt x="64286" y="119899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0" y="211723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305"/>
                  </a:lnTo>
                  <a:lnTo>
                    <a:pt x="152501" y="236410"/>
                  </a:lnTo>
                  <a:lnTo>
                    <a:pt x="157530" y="242377"/>
                  </a:lnTo>
                  <a:lnTo>
                    <a:pt x="162887" y="248048"/>
                  </a:lnTo>
                  <a:lnTo>
                    <a:pt x="168239" y="253707"/>
                  </a:lnTo>
                  <a:lnTo>
                    <a:pt x="173253" y="259638"/>
                  </a:lnTo>
                  <a:lnTo>
                    <a:pt x="175882" y="263067"/>
                  </a:lnTo>
                  <a:lnTo>
                    <a:pt x="179844" y="265607"/>
                  </a:lnTo>
                  <a:lnTo>
                    <a:pt x="182473" y="269049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93"/>
                  </a:lnTo>
                  <a:lnTo>
                    <a:pt x="204152" y="291858"/>
                  </a:lnTo>
                  <a:lnTo>
                    <a:pt x="209067" y="295643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74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66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694" y="351421"/>
                  </a:lnTo>
                  <a:lnTo>
                    <a:pt x="277482" y="355650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39"/>
                  </a:lnTo>
                  <a:lnTo>
                    <a:pt x="282003" y="363613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52"/>
                  </a:lnTo>
                  <a:lnTo>
                    <a:pt x="253225" y="358063"/>
                  </a:lnTo>
                  <a:lnTo>
                    <a:pt x="245110" y="356512"/>
                  </a:lnTo>
                  <a:lnTo>
                    <a:pt x="236791" y="355379"/>
                  </a:lnTo>
                  <a:lnTo>
                    <a:pt x="228443" y="354257"/>
                  </a:lnTo>
                  <a:lnTo>
                    <a:pt x="220243" y="352742"/>
                  </a:lnTo>
                  <a:lnTo>
                    <a:pt x="209969" y="351510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23" y="347878"/>
                  </a:lnTo>
                  <a:lnTo>
                    <a:pt x="180886" y="348068"/>
                  </a:lnTo>
                  <a:lnTo>
                    <a:pt x="176974" y="347243"/>
                  </a:lnTo>
                  <a:lnTo>
                    <a:pt x="174167" y="346659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499" y="339445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27" y="308406"/>
                  </a:lnTo>
                  <a:lnTo>
                    <a:pt x="136708" y="299775"/>
                  </a:lnTo>
                  <a:lnTo>
                    <a:pt x="131102" y="291112"/>
                  </a:lnTo>
                  <a:lnTo>
                    <a:pt x="125514" y="282407"/>
                  </a:lnTo>
                  <a:lnTo>
                    <a:pt x="120053" y="273646"/>
                  </a:lnTo>
                  <a:lnTo>
                    <a:pt x="115811" y="266482"/>
                  </a:lnTo>
                  <a:lnTo>
                    <a:pt x="111688" y="259262"/>
                  </a:lnTo>
                  <a:lnTo>
                    <a:pt x="107581" y="252049"/>
                  </a:lnTo>
                  <a:lnTo>
                    <a:pt x="103390" y="244906"/>
                  </a:lnTo>
                  <a:lnTo>
                    <a:pt x="101155" y="241211"/>
                  </a:lnTo>
                  <a:lnTo>
                    <a:pt x="99758" y="237274"/>
                  </a:lnTo>
                  <a:lnTo>
                    <a:pt x="97536" y="233578"/>
                  </a:lnTo>
                  <a:lnTo>
                    <a:pt x="92375" y="224491"/>
                  </a:lnTo>
                  <a:lnTo>
                    <a:pt x="87539" y="215215"/>
                  </a:lnTo>
                  <a:lnTo>
                    <a:pt x="82825" y="205808"/>
                  </a:lnTo>
                  <a:lnTo>
                    <a:pt x="78028" y="196329"/>
                  </a:lnTo>
                  <a:lnTo>
                    <a:pt x="54829" y="148060"/>
                  </a:lnTo>
                  <a:lnTo>
                    <a:pt x="36764" y="104960"/>
                  </a:lnTo>
                  <a:lnTo>
                    <a:pt x="33159" y="95961"/>
                  </a:lnTo>
                  <a:lnTo>
                    <a:pt x="29420" y="86416"/>
                  </a:lnTo>
                  <a:lnTo>
                    <a:pt x="25811" y="76706"/>
                  </a:lnTo>
                  <a:lnTo>
                    <a:pt x="22199" y="66955"/>
                  </a:lnTo>
                  <a:lnTo>
                    <a:pt x="18453" y="57289"/>
                  </a:lnTo>
                  <a:lnTo>
                    <a:pt x="16130" y="50966"/>
                  </a:lnTo>
                  <a:lnTo>
                    <a:pt x="14092" y="44586"/>
                  </a:lnTo>
                  <a:lnTo>
                    <a:pt x="12104" y="38173"/>
                  </a:lnTo>
                  <a:lnTo>
                    <a:pt x="9931" y="31750"/>
                  </a:lnTo>
                  <a:lnTo>
                    <a:pt x="7404" y="24841"/>
                  </a:lnTo>
                  <a:lnTo>
                    <a:pt x="5549" y="17526"/>
                  </a:lnTo>
                  <a:lnTo>
                    <a:pt x="3187" y="10299"/>
                  </a:lnTo>
                  <a:lnTo>
                    <a:pt x="2159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283413" y="687071"/>
              <a:ext cx="290195" cy="365125"/>
            </a:xfrm>
            <a:custGeom>
              <a:avLst/>
              <a:gdLst/>
              <a:ahLst/>
              <a:cxnLst/>
              <a:rect l="l" t="t" r="r" b="b"/>
              <a:pathLst>
                <a:path w="290194" h="365125">
                  <a:moveTo>
                    <a:pt x="0" y="0"/>
                  </a:moveTo>
                  <a:lnTo>
                    <a:pt x="1727" y="2171"/>
                  </a:lnTo>
                  <a:lnTo>
                    <a:pt x="2895" y="6350"/>
                  </a:lnTo>
                  <a:lnTo>
                    <a:pt x="4076" y="9055"/>
                  </a:lnTo>
                  <a:lnTo>
                    <a:pt x="6692" y="14998"/>
                  </a:lnTo>
                  <a:lnTo>
                    <a:pt x="9563" y="20891"/>
                  </a:lnTo>
                  <a:lnTo>
                    <a:pt x="12230" y="26962"/>
                  </a:lnTo>
                  <a:lnTo>
                    <a:pt x="17373" y="36893"/>
                  </a:lnTo>
                  <a:lnTo>
                    <a:pt x="20269" y="43599"/>
                  </a:lnTo>
                  <a:lnTo>
                    <a:pt x="23583" y="50114"/>
                  </a:lnTo>
                  <a:lnTo>
                    <a:pt x="27305" y="56388"/>
                  </a:lnTo>
                  <a:lnTo>
                    <a:pt x="29044" y="59283"/>
                  </a:lnTo>
                  <a:lnTo>
                    <a:pt x="30010" y="62382"/>
                  </a:lnTo>
                  <a:lnTo>
                    <a:pt x="31750" y="65265"/>
                  </a:lnTo>
                  <a:lnTo>
                    <a:pt x="35116" y="71118"/>
                  </a:lnTo>
                  <a:lnTo>
                    <a:pt x="38368" y="77057"/>
                  </a:lnTo>
                  <a:lnTo>
                    <a:pt x="41631" y="82996"/>
                  </a:lnTo>
                  <a:lnTo>
                    <a:pt x="64286" y="119899"/>
                  </a:lnTo>
                  <a:lnTo>
                    <a:pt x="78574" y="141503"/>
                  </a:lnTo>
                  <a:lnTo>
                    <a:pt x="82461" y="147015"/>
                  </a:lnTo>
                  <a:lnTo>
                    <a:pt x="107111" y="181432"/>
                  </a:lnTo>
                  <a:lnTo>
                    <a:pt x="131520" y="211723"/>
                  </a:lnTo>
                  <a:lnTo>
                    <a:pt x="139560" y="221869"/>
                  </a:lnTo>
                  <a:lnTo>
                    <a:pt x="143459" y="226974"/>
                  </a:lnTo>
                  <a:lnTo>
                    <a:pt x="148590" y="231305"/>
                  </a:lnTo>
                  <a:lnTo>
                    <a:pt x="152501" y="236410"/>
                  </a:lnTo>
                  <a:lnTo>
                    <a:pt x="157530" y="242377"/>
                  </a:lnTo>
                  <a:lnTo>
                    <a:pt x="162887" y="248048"/>
                  </a:lnTo>
                  <a:lnTo>
                    <a:pt x="168239" y="253707"/>
                  </a:lnTo>
                  <a:lnTo>
                    <a:pt x="173253" y="259638"/>
                  </a:lnTo>
                  <a:lnTo>
                    <a:pt x="175882" y="263067"/>
                  </a:lnTo>
                  <a:lnTo>
                    <a:pt x="179844" y="265607"/>
                  </a:lnTo>
                  <a:lnTo>
                    <a:pt x="182473" y="269049"/>
                  </a:lnTo>
                  <a:lnTo>
                    <a:pt x="186258" y="273951"/>
                  </a:lnTo>
                  <a:lnTo>
                    <a:pt x="191223" y="278142"/>
                  </a:lnTo>
                  <a:lnTo>
                    <a:pt x="195592" y="282511"/>
                  </a:lnTo>
                  <a:lnTo>
                    <a:pt x="199961" y="286893"/>
                  </a:lnTo>
                  <a:lnTo>
                    <a:pt x="204152" y="291858"/>
                  </a:lnTo>
                  <a:lnTo>
                    <a:pt x="209067" y="295643"/>
                  </a:lnTo>
                  <a:lnTo>
                    <a:pt x="210362" y="297002"/>
                  </a:lnTo>
                  <a:lnTo>
                    <a:pt x="211670" y="298361"/>
                  </a:lnTo>
                  <a:lnTo>
                    <a:pt x="212979" y="299720"/>
                  </a:lnTo>
                  <a:lnTo>
                    <a:pt x="215531" y="302374"/>
                  </a:lnTo>
                  <a:lnTo>
                    <a:pt x="218262" y="304863"/>
                  </a:lnTo>
                  <a:lnTo>
                    <a:pt x="221132" y="307174"/>
                  </a:lnTo>
                  <a:lnTo>
                    <a:pt x="225386" y="311416"/>
                  </a:lnTo>
                  <a:lnTo>
                    <a:pt x="228942" y="314159"/>
                  </a:lnTo>
                  <a:lnTo>
                    <a:pt x="231787" y="317766"/>
                  </a:lnTo>
                  <a:lnTo>
                    <a:pt x="235318" y="320459"/>
                  </a:lnTo>
                  <a:lnTo>
                    <a:pt x="243480" y="327123"/>
                  </a:lnTo>
                  <a:lnTo>
                    <a:pt x="251391" y="334062"/>
                  </a:lnTo>
                  <a:lnTo>
                    <a:pt x="259333" y="340984"/>
                  </a:lnTo>
                  <a:lnTo>
                    <a:pt x="267589" y="347599"/>
                  </a:lnTo>
                  <a:lnTo>
                    <a:pt x="272694" y="351421"/>
                  </a:lnTo>
                  <a:lnTo>
                    <a:pt x="277482" y="355650"/>
                  </a:lnTo>
                  <a:lnTo>
                    <a:pt x="282663" y="359486"/>
                  </a:lnTo>
                  <a:lnTo>
                    <a:pt x="284810" y="361073"/>
                  </a:lnTo>
                  <a:lnTo>
                    <a:pt x="287020" y="363804"/>
                  </a:lnTo>
                  <a:lnTo>
                    <a:pt x="289585" y="364807"/>
                  </a:lnTo>
                  <a:lnTo>
                    <a:pt x="289585" y="364972"/>
                  </a:lnTo>
                  <a:lnTo>
                    <a:pt x="289052" y="364972"/>
                  </a:lnTo>
                  <a:lnTo>
                    <a:pt x="286702" y="363639"/>
                  </a:lnTo>
                  <a:lnTo>
                    <a:pt x="282003" y="363613"/>
                  </a:lnTo>
                  <a:lnTo>
                    <a:pt x="279120" y="362851"/>
                  </a:lnTo>
                  <a:lnTo>
                    <a:pt x="272999" y="361251"/>
                  </a:lnTo>
                  <a:lnTo>
                    <a:pt x="265963" y="360502"/>
                  </a:lnTo>
                  <a:lnTo>
                    <a:pt x="259613" y="358952"/>
                  </a:lnTo>
                  <a:lnTo>
                    <a:pt x="253225" y="358063"/>
                  </a:lnTo>
                  <a:lnTo>
                    <a:pt x="245110" y="356512"/>
                  </a:lnTo>
                  <a:lnTo>
                    <a:pt x="236791" y="355379"/>
                  </a:lnTo>
                  <a:lnTo>
                    <a:pt x="228443" y="354257"/>
                  </a:lnTo>
                  <a:lnTo>
                    <a:pt x="220243" y="352742"/>
                  </a:lnTo>
                  <a:lnTo>
                    <a:pt x="209969" y="351510"/>
                  </a:lnTo>
                  <a:lnTo>
                    <a:pt x="194183" y="349186"/>
                  </a:lnTo>
                  <a:lnTo>
                    <a:pt x="188506" y="348665"/>
                  </a:lnTo>
                  <a:lnTo>
                    <a:pt x="184823" y="347878"/>
                  </a:lnTo>
                  <a:lnTo>
                    <a:pt x="180886" y="348068"/>
                  </a:lnTo>
                  <a:lnTo>
                    <a:pt x="176974" y="347243"/>
                  </a:lnTo>
                  <a:lnTo>
                    <a:pt x="174167" y="346659"/>
                  </a:lnTo>
                  <a:lnTo>
                    <a:pt x="171323" y="346303"/>
                  </a:lnTo>
                  <a:lnTo>
                    <a:pt x="168465" y="346176"/>
                  </a:lnTo>
                  <a:lnTo>
                    <a:pt x="167068" y="343789"/>
                  </a:lnTo>
                  <a:lnTo>
                    <a:pt x="165087" y="341668"/>
                  </a:lnTo>
                  <a:lnTo>
                    <a:pt x="163499" y="339445"/>
                  </a:lnTo>
                  <a:lnTo>
                    <a:pt x="159029" y="333108"/>
                  </a:lnTo>
                  <a:lnTo>
                    <a:pt x="154444" y="326923"/>
                  </a:lnTo>
                  <a:lnTo>
                    <a:pt x="150025" y="320636"/>
                  </a:lnTo>
                  <a:lnTo>
                    <a:pt x="147218" y="316661"/>
                  </a:lnTo>
                  <a:lnTo>
                    <a:pt x="144818" y="312521"/>
                  </a:lnTo>
                  <a:lnTo>
                    <a:pt x="142227" y="308406"/>
                  </a:lnTo>
                  <a:lnTo>
                    <a:pt x="136708" y="299775"/>
                  </a:lnTo>
                  <a:lnTo>
                    <a:pt x="131102" y="291112"/>
                  </a:lnTo>
                  <a:lnTo>
                    <a:pt x="125514" y="282407"/>
                  </a:lnTo>
                  <a:lnTo>
                    <a:pt x="120053" y="273646"/>
                  </a:lnTo>
                  <a:lnTo>
                    <a:pt x="115811" y="266482"/>
                  </a:lnTo>
                  <a:lnTo>
                    <a:pt x="111688" y="259262"/>
                  </a:lnTo>
                  <a:lnTo>
                    <a:pt x="107581" y="252049"/>
                  </a:lnTo>
                  <a:lnTo>
                    <a:pt x="103390" y="244906"/>
                  </a:lnTo>
                  <a:lnTo>
                    <a:pt x="101155" y="241211"/>
                  </a:lnTo>
                  <a:lnTo>
                    <a:pt x="99758" y="237274"/>
                  </a:lnTo>
                  <a:lnTo>
                    <a:pt x="97536" y="233578"/>
                  </a:lnTo>
                  <a:lnTo>
                    <a:pt x="92375" y="224491"/>
                  </a:lnTo>
                  <a:lnTo>
                    <a:pt x="87539" y="215215"/>
                  </a:lnTo>
                  <a:lnTo>
                    <a:pt x="82825" y="205808"/>
                  </a:lnTo>
                  <a:lnTo>
                    <a:pt x="78028" y="196329"/>
                  </a:lnTo>
                  <a:lnTo>
                    <a:pt x="54829" y="148060"/>
                  </a:lnTo>
                  <a:lnTo>
                    <a:pt x="36764" y="104960"/>
                  </a:lnTo>
                  <a:lnTo>
                    <a:pt x="33159" y="95961"/>
                  </a:lnTo>
                  <a:lnTo>
                    <a:pt x="29420" y="86416"/>
                  </a:lnTo>
                  <a:lnTo>
                    <a:pt x="25811" y="76706"/>
                  </a:lnTo>
                  <a:lnTo>
                    <a:pt x="22199" y="66955"/>
                  </a:lnTo>
                  <a:lnTo>
                    <a:pt x="18453" y="57289"/>
                  </a:lnTo>
                  <a:lnTo>
                    <a:pt x="16130" y="50966"/>
                  </a:lnTo>
                  <a:lnTo>
                    <a:pt x="14092" y="44586"/>
                  </a:lnTo>
                  <a:lnTo>
                    <a:pt x="12104" y="38173"/>
                  </a:lnTo>
                  <a:lnTo>
                    <a:pt x="9931" y="31750"/>
                  </a:lnTo>
                  <a:lnTo>
                    <a:pt x="7404" y="24841"/>
                  </a:lnTo>
                  <a:lnTo>
                    <a:pt x="5549" y="17526"/>
                  </a:lnTo>
                  <a:lnTo>
                    <a:pt x="3187" y="10299"/>
                  </a:lnTo>
                  <a:lnTo>
                    <a:pt x="2159" y="7112"/>
                  </a:lnTo>
                  <a:lnTo>
                    <a:pt x="381" y="35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5283" y="1326144"/>
              <a:ext cx="1752574" cy="109753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001157" y="1503230"/>
              <a:ext cx="537210" cy="88265"/>
            </a:xfrm>
            <a:custGeom>
              <a:avLst/>
              <a:gdLst/>
              <a:ahLst/>
              <a:cxnLst/>
              <a:rect l="l" t="t" r="r" b="b"/>
              <a:pathLst>
                <a:path w="537210" h="88265">
                  <a:moveTo>
                    <a:pt x="536968" y="355"/>
                  </a:moveTo>
                  <a:lnTo>
                    <a:pt x="518401" y="355"/>
                  </a:lnTo>
                  <a:lnTo>
                    <a:pt x="518401" y="87909"/>
                  </a:lnTo>
                  <a:lnTo>
                    <a:pt x="536968" y="87909"/>
                  </a:lnTo>
                  <a:lnTo>
                    <a:pt x="536968" y="355"/>
                  </a:lnTo>
                  <a:close/>
                </a:path>
                <a:path w="537210" h="88265">
                  <a:moveTo>
                    <a:pt x="503313" y="355"/>
                  </a:moveTo>
                  <a:lnTo>
                    <a:pt x="440410" y="355"/>
                  </a:lnTo>
                  <a:lnTo>
                    <a:pt x="440410" y="15684"/>
                  </a:lnTo>
                  <a:lnTo>
                    <a:pt x="481266" y="15684"/>
                  </a:lnTo>
                  <a:lnTo>
                    <a:pt x="439280" y="75882"/>
                  </a:lnTo>
                  <a:lnTo>
                    <a:pt x="439280" y="87909"/>
                  </a:lnTo>
                  <a:lnTo>
                    <a:pt x="504444" y="87909"/>
                  </a:lnTo>
                  <a:lnTo>
                    <a:pt x="504444" y="72580"/>
                  </a:lnTo>
                  <a:lnTo>
                    <a:pt x="461391" y="72580"/>
                  </a:lnTo>
                  <a:lnTo>
                    <a:pt x="503313" y="12331"/>
                  </a:lnTo>
                  <a:lnTo>
                    <a:pt x="503313" y="355"/>
                  </a:lnTo>
                  <a:close/>
                </a:path>
                <a:path w="537210" h="88265">
                  <a:moveTo>
                    <a:pt x="299847" y="355"/>
                  </a:moveTo>
                  <a:lnTo>
                    <a:pt x="281279" y="355"/>
                  </a:lnTo>
                  <a:lnTo>
                    <a:pt x="281279" y="87909"/>
                  </a:lnTo>
                  <a:lnTo>
                    <a:pt x="299847" y="87909"/>
                  </a:lnTo>
                  <a:lnTo>
                    <a:pt x="299847" y="56654"/>
                  </a:lnTo>
                  <a:lnTo>
                    <a:pt x="307695" y="51028"/>
                  </a:lnTo>
                  <a:lnTo>
                    <a:pt x="328450" y="51028"/>
                  </a:lnTo>
                  <a:lnTo>
                    <a:pt x="321762" y="40424"/>
                  </a:lnTo>
                  <a:lnTo>
                    <a:pt x="299847" y="40424"/>
                  </a:lnTo>
                  <a:lnTo>
                    <a:pt x="299847" y="355"/>
                  </a:lnTo>
                  <a:close/>
                </a:path>
                <a:path w="537210" h="88265">
                  <a:moveTo>
                    <a:pt x="328450" y="51028"/>
                  </a:moveTo>
                  <a:lnTo>
                    <a:pt x="307695" y="51028"/>
                  </a:lnTo>
                  <a:lnTo>
                    <a:pt x="330631" y="87909"/>
                  </a:lnTo>
                  <a:lnTo>
                    <a:pt x="351713" y="87909"/>
                  </a:lnTo>
                  <a:lnTo>
                    <a:pt x="328450" y="51028"/>
                  </a:lnTo>
                  <a:close/>
                </a:path>
                <a:path w="537210" h="88265">
                  <a:moveTo>
                    <a:pt x="405320" y="0"/>
                  </a:moveTo>
                  <a:lnTo>
                    <a:pt x="382625" y="0"/>
                  </a:lnTo>
                  <a:lnTo>
                    <a:pt x="351713" y="87909"/>
                  </a:lnTo>
                  <a:lnTo>
                    <a:pt x="371716" y="87909"/>
                  </a:lnTo>
                  <a:lnTo>
                    <a:pt x="378066" y="67068"/>
                  </a:lnTo>
                  <a:lnTo>
                    <a:pt x="428991" y="67068"/>
                  </a:lnTo>
                  <a:lnTo>
                    <a:pt x="423500" y="51511"/>
                  </a:lnTo>
                  <a:lnTo>
                    <a:pt x="382739" y="51511"/>
                  </a:lnTo>
                  <a:lnTo>
                    <a:pt x="386954" y="37797"/>
                  </a:lnTo>
                  <a:lnTo>
                    <a:pt x="390247" y="26906"/>
                  </a:lnTo>
                  <a:lnTo>
                    <a:pt x="392617" y="18837"/>
                  </a:lnTo>
                  <a:lnTo>
                    <a:pt x="394068" y="13589"/>
                  </a:lnTo>
                  <a:lnTo>
                    <a:pt x="410116" y="13589"/>
                  </a:lnTo>
                  <a:lnTo>
                    <a:pt x="405446" y="355"/>
                  </a:lnTo>
                  <a:lnTo>
                    <a:pt x="405320" y="0"/>
                  </a:lnTo>
                  <a:close/>
                </a:path>
                <a:path w="537210" h="88265">
                  <a:moveTo>
                    <a:pt x="428991" y="67068"/>
                  </a:moveTo>
                  <a:lnTo>
                    <a:pt x="409994" y="67068"/>
                  </a:lnTo>
                  <a:lnTo>
                    <a:pt x="416344" y="87909"/>
                  </a:lnTo>
                  <a:lnTo>
                    <a:pt x="436346" y="87909"/>
                  </a:lnTo>
                  <a:lnTo>
                    <a:pt x="428991" y="67068"/>
                  </a:lnTo>
                  <a:close/>
                </a:path>
                <a:path w="537210" h="88265">
                  <a:moveTo>
                    <a:pt x="410116" y="13589"/>
                  </a:moveTo>
                  <a:lnTo>
                    <a:pt x="394068" y="13589"/>
                  </a:lnTo>
                  <a:lnTo>
                    <a:pt x="394373" y="15036"/>
                  </a:lnTo>
                  <a:lnTo>
                    <a:pt x="394906" y="16992"/>
                  </a:lnTo>
                  <a:lnTo>
                    <a:pt x="398684" y="29330"/>
                  </a:lnTo>
                  <a:lnTo>
                    <a:pt x="405561" y="51511"/>
                  </a:lnTo>
                  <a:lnTo>
                    <a:pt x="423500" y="51511"/>
                  </a:lnTo>
                  <a:lnTo>
                    <a:pt x="410116" y="13589"/>
                  </a:lnTo>
                  <a:close/>
                </a:path>
                <a:path w="537210" h="88265">
                  <a:moveTo>
                    <a:pt x="351472" y="355"/>
                  </a:moveTo>
                  <a:lnTo>
                    <a:pt x="330873" y="355"/>
                  </a:lnTo>
                  <a:lnTo>
                    <a:pt x="307149" y="30124"/>
                  </a:lnTo>
                  <a:lnTo>
                    <a:pt x="299847" y="40424"/>
                  </a:lnTo>
                  <a:lnTo>
                    <a:pt x="321762" y="40424"/>
                  </a:lnTo>
                  <a:lnTo>
                    <a:pt x="320929" y="39103"/>
                  </a:lnTo>
                  <a:lnTo>
                    <a:pt x="351472" y="355"/>
                  </a:lnTo>
                  <a:close/>
                </a:path>
                <a:path w="537210" h="88265">
                  <a:moveTo>
                    <a:pt x="225806" y="355"/>
                  </a:moveTo>
                  <a:lnTo>
                    <a:pt x="200291" y="355"/>
                  </a:lnTo>
                  <a:lnTo>
                    <a:pt x="200291" y="87922"/>
                  </a:lnTo>
                  <a:lnTo>
                    <a:pt x="218871" y="87922"/>
                  </a:lnTo>
                  <a:lnTo>
                    <a:pt x="218871" y="54317"/>
                  </a:lnTo>
                  <a:lnTo>
                    <a:pt x="247547" y="54317"/>
                  </a:lnTo>
                  <a:lnTo>
                    <a:pt x="244500" y="49771"/>
                  </a:lnTo>
                  <a:lnTo>
                    <a:pt x="249313" y="47802"/>
                  </a:lnTo>
                  <a:lnTo>
                    <a:pt x="253479" y="44526"/>
                  </a:lnTo>
                  <a:lnTo>
                    <a:pt x="256540" y="40335"/>
                  </a:lnTo>
                  <a:lnTo>
                    <a:pt x="257319" y="39230"/>
                  </a:lnTo>
                  <a:lnTo>
                    <a:pt x="218871" y="39230"/>
                  </a:lnTo>
                  <a:lnTo>
                    <a:pt x="218871" y="15582"/>
                  </a:lnTo>
                  <a:lnTo>
                    <a:pt x="259840" y="15582"/>
                  </a:lnTo>
                  <a:lnTo>
                    <a:pt x="257937" y="11201"/>
                  </a:lnTo>
                  <a:lnTo>
                    <a:pt x="252222" y="6858"/>
                  </a:lnTo>
                  <a:lnTo>
                    <a:pt x="247356" y="4014"/>
                  </a:lnTo>
                  <a:lnTo>
                    <a:pt x="241333" y="1982"/>
                  </a:lnTo>
                  <a:lnTo>
                    <a:pt x="234150" y="762"/>
                  </a:lnTo>
                  <a:lnTo>
                    <a:pt x="225806" y="355"/>
                  </a:lnTo>
                  <a:close/>
                </a:path>
                <a:path w="537210" h="88265">
                  <a:moveTo>
                    <a:pt x="247547" y="54317"/>
                  </a:moveTo>
                  <a:lnTo>
                    <a:pt x="228739" y="54317"/>
                  </a:lnTo>
                  <a:lnTo>
                    <a:pt x="249651" y="87922"/>
                  </a:lnTo>
                  <a:lnTo>
                    <a:pt x="270264" y="87922"/>
                  </a:lnTo>
                  <a:lnTo>
                    <a:pt x="266401" y="82296"/>
                  </a:lnTo>
                  <a:lnTo>
                    <a:pt x="260821" y="74069"/>
                  </a:lnTo>
                  <a:lnTo>
                    <a:pt x="247547" y="54317"/>
                  </a:lnTo>
                  <a:close/>
                </a:path>
                <a:path w="537210" h="88265">
                  <a:moveTo>
                    <a:pt x="259840" y="15582"/>
                  </a:moveTo>
                  <a:lnTo>
                    <a:pt x="230479" y="15582"/>
                  </a:lnTo>
                  <a:lnTo>
                    <a:pt x="234899" y="16446"/>
                  </a:lnTo>
                  <a:lnTo>
                    <a:pt x="240614" y="19964"/>
                  </a:lnTo>
                  <a:lnTo>
                    <a:pt x="242049" y="22923"/>
                  </a:lnTo>
                  <a:lnTo>
                    <a:pt x="241933" y="31521"/>
                  </a:lnTo>
                  <a:lnTo>
                    <a:pt x="240652" y="34328"/>
                  </a:lnTo>
                  <a:lnTo>
                    <a:pt x="235064" y="38252"/>
                  </a:lnTo>
                  <a:lnTo>
                    <a:pt x="230733" y="39230"/>
                  </a:lnTo>
                  <a:lnTo>
                    <a:pt x="257319" y="39230"/>
                  </a:lnTo>
                  <a:lnTo>
                    <a:pt x="259372" y="36322"/>
                  </a:lnTo>
                  <a:lnTo>
                    <a:pt x="260858" y="31521"/>
                  </a:lnTo>
                  <a:lnTo>
                    <a:pt x="260794" y="17780"/>
                  </a:lnTo>
                  <a:lnTo>
                    <a:pt x="259840" y="15582"/>
                  </a:lnTo>
                  <a:close/>
                </a:path>
                <a:path w="537210" h="88265">
                  <a:moveTo>
                    <a:pt x="158254" y="0"/>
                  </a:moveTo>
                  <a:lnTo>
                    <a:pt x="135547" y="0"/>
                  </a:lnTo>
                  <a:lnTo>
                    <a:pt x="104635" y="87909"/>
                  </a:lnTo>
                  <a:lnTo>
                    <a:pt x="124637" y="87909"/>
                  </a:lnTo>
                  <a:lnTo>
                    <a:pt x="130987" y="67068"/>
                  </a:lnTo>
                  <a:lnTo>
                    <a:pt x="181925" y="67068"/>
                  </a:lnTo>
                  <a:lnTo>
                    <a:pt x="176434" y="51511"/>
                  </a:lnTo>
                  <a:lnTo>
                    <a:pt x="135661" y="51511"/>
                  </a:lnTo>
                  <a:lnTo>
                    <a:pt x="139876" y="37797"/>
                  </a:lnTo>
                  <a:lnTo>
                    <a:pt x="143168" y="26906"/>
                  </a:lnTo>
                  <a:lnTo>
                    <a:pt x="145539" y="18837"/>
                  </a:lnTo>
                  <a:lnTo>
                    <a:pt x="146989" y="13589"/>
                  </a:lnTo>
                  <a:lnTo>
                    <a:pt x="163050" y="13589"/>
                  </a:lnTo>
                  <a:lnTo>
                    <a:pt x="158254" y="0"/>
                  </a:lnTo>
                  <a:close/>
                </a:path>
                <a:path w="537210" h="88265">
                  <a:moveTo>
                    <a:pt x="181925" y="67068"/>
                  </a:moveTo>
                  <a:lnTo>
                    <a:pt x="162915" y="67068"/>
                  </a:lnTo>
                  <a:lnTo>
                    <a:pt x="169265" y="87909"/>
                  </a:lnTo>
                  <a:lnTo>
                    <a:pt x="189280" y="87909"/>
                  </a:lnTo>
                  <a:lnTo>
                    <a:pt x="181925" y="67068"/>
                  </a:lnTo>
                  <a:close/>
                </a:path>
                <a:path w="537210" h="88265">
                  <a:moveTo>
                    <a:pt x="163050" y="13589"/>
                  </a:moveTo>
                  <a:lnTo>
                    <a:pt x="146989" y="13589"/>
                  </a:lnTo>
                  <a:lnTo>
                    <a:pt x="147307" y="15036"/>
                  </a:lnTo>
                  <a:lnTo>
                    <a:pt x="147840" y="16992"/>
                  </a:lnTo>
                  <a:lnTo>
                    <a:pt x="149610" y="22857"/>
                  </a:lnTo>
                  <a:lnTo>
                    <a:pt x="158483" y="51511"/>
                  </a:lnTo>
                  <a:lnTo>
                    <a:pt x="176434" y="51511"/>
                  </a:lnTo>
                  <a:lnTo>
                    <a:pt x="163050" y="13589"/>
                  </a:lnTo>
                  <a:close/>
                </a:path>
                <a:path w="537210" h="88265">
                  <a:moveTo>
                    <a:pt x="25273" y="355"/>
                  </a:moveTo>
                  <a:lnTo>
                    <a:pt x="0" y="355"/>
                  </a:lnTo>
                  <a:lnTo>
                    <a:pt x="0" y="87909"/>
                  </a:lnTo>
                  <a:lnTo>
                    <a:pt x="16586" y="87909"/>
                  </a:lnTo>
                  <a:lnTo>
                    <a:pt x="16497" y="42252"/>
                  </a:lnTo>
                  <a:lnTo>
                    <a:pt x="16322" y="37147"/>
                  </a:lnTo>
                  <a:lnTo>
                    <a:pt x="15953" y="28833"/>
                  </a:lnTo>
                  <a:lnTo>
                    <a:pt x="15462" y="19354"/>
                  </a:lnTo>
                  <a:lnTo>
                    <a:pt x="15455" y="19227"/>
                  </a:lnTo>
                  <a:lnTo>
                    <a:pt x="31115" y="19227"/>
                  </a:lnTo>
                  <a:lnTo>
                    <a:pt x="25273" y="355"/>
                  </a:lnTo>
                  <a:close/>
                </a:path>
                <a:path w="537210" h="88265">
                  <a:moveTo>
                    <a:pt x="31115" y="19227"/>
                  </a:moveTo>
                  <a:lnTo>
                    <a:pt x="15989" y="19227"/>
                  </a:lnTo>
                  <a:lnTo>
                    <a:pt x="37071" y="87909"/>
                  </a:lnTo>
                  <a:lnTo>
                    <a:pt x="54089" y="87909"/>
                  </a:lnTo>
                  <a:lnTo>
                    <a:pt x="60874" y="67310"/>
                  </a:lnTo>
                  <a:lnTo>
                    <a:pt x="45999" y="67310"/>
                  </a:lnTo>
                  <a:lnTo>
                    <a:pt x="31154" y="19354"/>
                  </a:lnTo>
                  <a:lnTo>
                    <a:pt x="31115" y="19227"/>
                  </a:lnTo>
                  <a:close/>
                </a:path>
                <a:path w="537210" h="88265">
                  <a:moveTo>
                    <a:pt x="93624" y="19354"/>
                  </a:moveTo>
                  <a:lnTo>
                    <a:pt x="77203" y="19354"/>
                  </a:lnTo>
                  <a:lnTo>
                    <a:pt x="76472" y="36696"/>
                  </a:lnTo>
                  <a:lnTo>
                    <a:pt x="76454" y="37147"/>
                  </a:lnTo>
                  <a:lnTo>
                    <a:pt x="76339" y="42252"/>
                  </a:lnTo>
                  <a:lnTo>
                    <a:pt x="76314" y="87909"/>
                  </a:lnTo>
                  <a:lnTo>
                    <a:pt x="93624" y="87909"/>
                  </a:lnTo>
                  <a:lnTo>
                    <a:pt x="93624" y="19354"/>
                  </a:lnTo>
                  <a:close/>
                </a:path>
                <a:path w="537210" h="88265">
                  <a:moveTo>
                    <a:pt x="93624" y="355"/>
                  </a:moveTo>
                  <a:lnTo>
                    <a:pt x="68351" y="355"/>
                  </a:lnTo>
                  <a:lnTo>
                    <a:pt x="46367" y="67310"/>
                  </a:lnTo>
                  <a:lnTo>
                    <a:pt x="60874" y="67310"/>
                  </a:lnTo>
                  <a:lnTo>
                    <a:pt x="76669" y="19354"/>
                  </a:lnTo>
                  <a:lnTo>
                    <a:pt x="93624" y="19354"/>
                  </a:lnTo>
                  <a:lnTo>
                    <a:pt x="93624" y="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57678" y="1935059"/>
            <a:ext cx="11788775" cy="6579234"/>
          </a:xfrm>
          <a:custGeom>
            <a:avLst/>
            <a:gdLst/>
            <a:ahLst/>
            <a:cxnLst/>
            <a:rect l="l" t="t" r="r" b="b"/>
            <a:pathLst>
              <a:path w="11788775" h="6579234">
                <a:moveTo>
                  <a:pt x="11719598" y="6579019"/>
                </a:moveTo>
                <a:lnTo>
                  <a:pt x="69037" y="6579019"/>
                </a:lnTo>
                <a:lnTo>
                  <a:pt x="42165" y="6573591"/>
                </a:lnTo>
                <a:lnTo>
                  <a:pt x="20221" y="6558791"/>
                </a:lnTo>
                <a:lnTo>
                  <a:pt x="5425" y="6536842"/>
                </a:lnTo>
                <a:lnTo>
                  <a:pt x="0" y="6509969"/>
                </a:lnTo>
                <a:lnTo>
                  <a:pt x="0" y="69037"/>
                </a:lnTo>
                <a:lnTo>
                  <a:pt x="5425" y="42160"/>
                </a:lnTo>
                <a:lnTo>
                  <a:pt x="20221" y="20216"/>
                </a:lnTo>
                <a:lnTo>
                  <a:pt x="42165" y="5423"/>
                </a:lnTo>
                <a:lnTo>
                  <a:pt x="69037" y="0"/>
                </a:lnTo>
                <a:lnTo>
                  <a:pt x="11719598" y="0"/>
                </a:lnTo>
                <a:lnTo>
                  <a:pt x="11746469" y="5423"/>
                </a:lnTo>
                <a:lnTo>
                  <a:pt x="11768413" y="20216"/>
                </a:lnTo>
                <a:lnTo>
                  <a:pt x="11783209" y="42160"/>
                </a:lnTo>
                <a:lnTo>
                  <a:pt x="11788635" y="69037"/>
                </a:lnTo>
                <a:lnTo>
                  <a:pt x="11788635" y="6509969"/>
                </a:lnTo>
                <a:lnTo>
                  <a:pt x="11783209" y="6536842"/>
                </a:lnTo>
                <a:lnTo>
                  <a:pt x="11768413" y="6558791"/>
                </a:lnTo>
                <a:lnTo>
                  <a:pt x="11746469" y="6573591"/>
                </a:lnTo>
                <a:lnTo>
                  <a:pt x="11719598" y="6579019"/>
                </a:lnTo>
                <a:close/>
              </a:path>
            </a:pathLst>
          </a:custGeom>
          <a:ln w="7226">
            <a:solidFill>
              <a:srgbClr val="00AEEF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076252" y="1110668"/>
            <a:ext cx="12185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70" b="1">
                <a:solidFill>
                  <a:srgbClr val="F15A29"/>
                </a:solidFill>
                <a:latin typeface="Tahoma"/>
                <a:cs typeface="Tahoma"/>
              </a:rPr>
              <a:t>II.</a:t>
            </a:r>
            <a:r>
              <a:rPr dirty="0" sz="1800" spc="10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800" spc="130" b="1">
                <a:solidFill>
                  <a:srgbClr val="F15A29"/>
                </a:solidFill>
                <a:latin typeface="Tahoma"/>
                <a:cs typeface="Tahoma"/>
              </a:rPr>
              <a:t>ҚАРОР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24550" y="3478403"/>
            <a:ext cx="6410960" cy="1372235"/>
          </a:xfrm>
          <a:prstGeom prst="rect">
            <a:avLst/>
          </a:prstGeom>
          <a:ln w="6197">
            <a:solidFill>
              <a:srgbClr val="F15A29"/>
            </a:solidFill>
          </a:ln>
        </p:spPr>
        <p:txBody>
          <a:bodyPr wrap="square" lIns="0" tIns="106680" rIns="0" bIns="0" rtlCol="0" vert="horz">
            <a:spAutoFit/>
          </a:bodyPr>
          <a:lstStyle/>
          <a:p>
            <a:pPr algn="just" marL="381635" marR="135255">
              <a:lnSpc>
                <a:spcPct val="116700"/>
              </a:lnSpc>
              <a:spcBef>
                <a:spcPts val="840"/>
              </a:spcBef>
            </a:pPr>
            <a:r>
              <a:rPr dirty="0" sz="1500" spc="-135" i="1">
                <a:solidFill>
                  <a:srgbClr val="414042"/>
                </a:solidFill>
                <a:latin typeface="Verdana"/>
                <a:cs typeface="Verdana"/>
              </a:rPr>
              <a:t>2023</a:t>
            </a:r>
            <a:r>
              <a:rPr dirty="0" sz="1500" spc="1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йилга</a:t>
            </a:r>
            <a:r>
              <a:rPr dirty="0" sz="1500" spc="1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мўлжалланган</a:t>
            </a:r>
            <a:r>
              <a:rPr dirty="0" sz="1500" spc="1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5" i="1">
                <a:solidFill>
                  <a:srgbClr val="414042"/>
                </a:solidFill>
                <a:latin typeface="Verdana"/>
                <a:cs typeface="Verdana"/>
              </a:rPr>
              <a:t>амалий</a:t>
            </a:r>
            <a:r>
              <a:rPr dirty="0" sz="1500" spc="1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вазифалар,</a:t>
            </a:r>
            <a:r>
              <a:rPr dirty="0" sz="1500" spc="1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муддатлар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ва</a:t>
            </a:r>
            <a:r>
              <a:rPr dirty="0" sz="1500" spc="27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ижрочилар</a:t>
            </a:r>
            <a:r>
              <a:rPr dirty="0" sz="1500" spc="27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кесимида</a:t>
            </a:r>
            <a:r>
              <a:rPr dirty="0" sz="1500" spc="27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молиявий</a:t>
            </a:r>
            <a:r>
              <a:rPr dirty="0" sz="1500" spc="27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асослари</a:t>
            </a:r>
            <a:r>
              <a:rPr dirty="0" sz="1500" spc="27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билан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тасдиқланади</a:t>
            </a:r>
            <a:r>
              <a:rPr dirty="0" sz="1500" spc="105" i="1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500" spc="55" i="1">
                <a:solidFill>
                  <a:srgbClr val="414042"/>
                </a:solidFill>
                <a:latin typeface="Verdana"/>
                <a:cs typeface="Verdana"/>
              </a:rPr>
              <a:t>ҳамда</a:t>
            </a:r>
            <a:r>
              <a:rPr dirty="0" sz="1500" spc="110" i="1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улар</a:t>
            </a:r>
            <a:r>
              <a:rPr dirty="0" sz="1500" spc="110" i="1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ижроси</a:t>
            </a:r>
            <a:r>
              <a:rPr dirty="0" sz="1500" spc="110" i="1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учун</a:t>
            </a:r>
            <a:r>
              <a:rPr dirty="0" sz="1500" spc="110" i="1">
                <a:solidFill>
                  <a:srgbClr val="414042"/>
                </a:solidFill>
                <a:latin typeface="Verdana"/>
                <a:cs typeface="Verdana"/>
              </a:rPr>
              <a:t> 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ҳеч</a:t>
            </a:r>
            <a:r>
              <a:rPr dirty="0" sz="1500" spc="229" b="1" i="1">
                <a:solidFill>
                  <a:srgbClr val="1B75BC"/>
                </a:solidFill>
                <a:latin typeface="Verdana"/>
                <a:cs typeface="Verdana"/>
              </a:rPr>
              <a:t>  </a:t>
            </a:r>
            <a:r>
              <a:rPr dirty="0" sz="1500" spc="-10" b="1" i="1">
                <a:solidFill>
                  <a:srgbClr val="1B75BC"/>
                </a:solidFill>
                <a:latin typeface="Verdana"/>
                <a:cs typeface="Verdana"/>
              </a:rPr>
              <a:t>қандай </a:t>
            </a:r>
            <a:r>
              <a:rPr dirty="0" sz="1500" spc="-35" b="1" i="1">
                <a:solidFill>
                  <a:srgbClr val="1B75BC"/>
                </a:solidFill>
                <a:latin typeface="Verdana"/>
                <a:cs typeface="Verdana"/>
              </a:rPr>
              <a:t>норматив-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ҳуқуқий</a:t>
            </a:r>
            <a:r>
              <a:rPr dirty="0" sz="1500" spc="10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ҳужжат</a:t>
            </a:r>
            <a:r>
              <a:rPr dirty="0" sz="1500" spc="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талаб</a:t>
            </a:r>
            <a:r>
              <a:rPr dirty="0" sz="1500" spc="-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этилмайди.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46187" y="2182597"/>
            <a:ext cx="961771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7700"/>
              </a:lnSpc>
              <a:spcBef>
                <a:spcPts val="100"/>
              </a:spcBef>
            </a:pPr>
            <a:r>
              <a:rPr dirty="0" sz="1700" spc="60" b="1">
                <a:solidFill>
                  <a:srgbClr val="414042"/>
                </a:solidFill>
                <a:latin typeface="Tahoma"/>
                <a:cs typeface="Tahoma"/>
              </a:rPr>
              <a:t>Стратегкянк</a:t>
            </a:r>
            <a:r>
              <a:rPr dirty="0" sz="1700" spc="-15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2023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95" b="1">
                <a:solidFill>
                  <a:srgbClr val="1B75BC"/>
                </a:solidFill>
                <a:latin typeface="Tahoma"/>
                <a:cs typeface="Tahoma"/>
              </a:rPr>
              <a:t>йилда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60" b="1">
                <a:solidFill>
                  <a:srgbClr val="1B75BC"/>
                </a:solidFill>
                <a:latin typeface="Tahoma"/>
                <a:cs typeface="Tahoma"/>
              </a:rPr>
              <a:t>амалга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10" b="1">
                <a:solidFill>
                  <a:srgbClr val="1B75BC"/>
                </a:solidFill>
                <a:latin typeface="Tahoma"/>
                <a:cs typeface="Tahoma"/>
              </a:rPr>
              <a:t>ошириш</a:t>
            </a:r>
            <a:r>
              <a:rPr dirty="0" sz="1700" spc="-1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414042"/>
                </a:solidFill>
                <a:latin typeface="Tahoma"/>
                <a:cs typeface="Tahoma"/>
              </a:rPr>
              <a:t>ва</a:t>
            </a:r>
            <a:r>
              <a:rPr dirty="0" sz="1700" spc="-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1B75BC"/>
                </a:solidFill>
                <a:latin typeface="Tahoma"/>
                <a:cs typeface="Tahoma"/>
              </a:rPr>
              <a:t>2024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00" b="1">
                <a:solidFill>
                  <a:srgbClr val="1B75BC"/>
                </a:solidFill>
                <a:latin typeface="Tahoma"/>
                <a:cs typeface="Tahoma"/>
              </a:rPr>
              <a:t>йил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20" b="1">
                <a:solidFill>
                  <a:srgbClr val="1B75BC"/>
                </a:solidFill>
                <a:latin typeface="Tahoma"/>
                <a:cs typeface="Tahoma"/>
              </a:rPr>
              <a:t>учун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90" b="1">
                <a:solidFill>
                  <a:srgbClr val="1B75BC"/>
                </a:solidFill>
                <a:latin typeface="Tahoma"/>
                <a:cs typeface="Tahoma"/>
              </a:rPr>
              <a:t>тайёргарлик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10" b="1">
                <a:solidFill>
                  <a:srgbClr val="1B75BC"/>
                </a:solidFill>
                <a:latin typeface="Tahoma"/>
                <a:cs typeface="Tahoma"/>
              </a:rPr>
              <a:t>кўриш </a:t>
            </a:r>
            <a:r>
              <a:rPr dirty="0" sz="1700" spc="50" b="1">
                <a:solidFill>
                  <a:srgbClr val="414042"/>
                </a:solidFill>
                <a:latin typeface="Tahoma"/>
                <a:cs typeface="Tahoma"/>
              </a:rPr>
              <a:t>масалаларк</a:t>
            </a:r>
            <a:r>
              <a:rPr dirty="0" sz="1700" spc="-15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80" b="1">
                <a:solidFill>
                  <a:srgbClr val="414042"/>
                </a:solidFill>
                <a:latin typeface="Tahoma"/>
                <a:cs typeface="Tahoma"/>
              </a:rPr>
              <a:t>ункнг</a:t>
            </a:r>
            <a:r>
              <a:rPr dirty="0" sz="1700" spc="-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55" b="1">
                <a:solidFill>
                  <a:srgbClr val="1B75BC"/>
                </a:solidFill>
                <a:latin typeface="Tahoma"/>
                <a:cs typeface="Tahoma"/>
              </a:rPr>
              <a:t>ҳар</a:t>
            </a:r>
            <a:r>
              <a:rPr dirty="0" sz="1700" spc="1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05" b="1">
                <a:solidFill>
                  <a:srgbClr val="1B75BC"/>
                </a:solidFill>
                <a:latin typeface="Tahoma"/>
                <a:cs typeface="Tahoma"/>
              </a:rPr>
              <a:t>бир</a:t>
            </a:r>
            <a:r>
              <a:rPr dirty="0" sz="17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100" b="1">
                <a:solidFill>
                  <a:srgbClr val="1B75BC"/>
                </a:solidFill>
                <a:latin typeface="Tahoma"/>
                <a:cs typeface="Tahoma"/>
              </a:rPr>
              <a:t>йўналиши</a:t>
            </a:r>
            <a:r>
              <a:rPr dirty="0" sz="1700" spc="-1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700" spc="-95" b="1" i="1">
                <a:solidFill>
                  <a:srgbClr val="414042"/>
                </a:solidFill>
                <a:latin typeface="Comic Sans MS"/>
                <a:cs typeface="Comic Sans MS"/>
              </a:rPr>
              <a:t>(</a:t>
            </a:r>
            <a:r>
              <a:rPr dirty="0" sz="1700" spc="-95" b="1" i="1">
                <a:solidFill>
                  <a:srgbClr val="F15A29"/>
                </a:solidFill>
                <a:latin typeface="Verdana"/>
                <a:cs typeface="Verdana"/>
              </a:rPr>
              <a:t>5</a:t>
            </a:r>
            <a:r>
              <a:rPr dirty="0" sz="1700" spc="-70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700" spc="90" b="1" i="1">
                <a:solidFill>
                  <a:srgbClr val="414042"/>
                </a:solidFill>
                <a:latin typeface="Comic Sans MS"/>
                <a:cs typeface="Comic Sans MS"/>
              </a:rPr>
              <a:t>та)</a:t>
            </a:r>
            <a:r>
              <a:rPr dirty="0" sz="1700" spc="-250" b="1" i="1">
                <a:solidFill>
                  <a:srgbClr val="414042"/>
                </a:solidFill>
                <a:latin typeface="Comic Sans MS"/>
                <a:cs typeface="Comic Sans MS"/>
              </a:rPr>
              <a:t> </a:t>
            </a:r>
            <a:r>
              <a:rPr dirty="0" sz="1700" spc="95" b="1">
                <a:solidFill>
                  <a:srgbClr val="414042"/>
                </a:solidFill>
                <a:latin typeface="Tahoma"/>
                <a:cs typeface="Tahoma"/>
              </a:rPr>
              <a:t>кескмкда</a:t>
            </a:r>
            <a:r>
              <a:rPr dirty="0" sz="1700" spc="285" b="1">
                <a:solidFill>
                  <a:srgbClr val="414042"/>
                </a:solidFill>
                <a:latin typeface="Tahoma"/>
                <a:cs typeface="Tahoma"/>
              </a:rPr>
              <a:t>  </a:t>
            </a:r>
            <a:r>
              <a:rPr dirty="0" sz="1700" spc="70" b="1">
                <a:solidFill>
                  <a:srgbClr val="414042"/>
                </a:solidFill>
                <a:latin typeface="Tahoma"/>
                <a:cs typeface="Tahoma"/>
              </a:rPr>
              <a:t>арорнкнг</a:t>
            </a:r>
            <a:r>
              <a:rPr dirty="0" sz="1700" spc="270" b="1">
                <a:solidFill>
                  <a:srgbClr val="414042"/>
                </a:solidFill>
                <a:latin typeface="Tahoma"/>
                <a:cs typeface="Tahoma"/>
              </a:rPr>
              <a:t>  </a:t>
            </a:r>
            <a:r>
              <a:rPr dirty="0" sz="1700" spc="80" b="1">
                <a:solidFill>
                  <a:srgbClr val="414042"/>
                </a:solidFill>
                <a:latin typeface="Tahoma"/>
                <a:cs typeface="Tahoma"/>
              </a:rPr>
              <a:t>уйкдагк </a:t>
            </a:r>
            <a:r>
              <a:rPr dirty="0" sz="1700" spc="60" b="1">
                <a:solidFill>
                  <a:srgbClr val="414042"/>
                </a:solidFill>
                <a:latin typeface="Tahoma"/>
                <a:cs typeface="Tahoma"/>
              </a:rPr>
              <a:t>кловаларк</a:t>
            </a:r>
            <a:r>
              <a:rPr dirty="0" sz="1700" spc="-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155" b="1" i="1">
                <a:solidFill>
                  <a:srgbClr val="414042"/>
                </a:solidFill>
                <a:latin typeface="Comic Sans MS"/>
                <a:cs typeface="Comic Sans MS"/>
              </a:rPr>
              <a:t>(жами</a:t>
            </a:r>
            <a:r>
              <a:rPr dirty="0" sz="1700" spc="-250" b="1" i="1">
                <a:solidFill>
                  <a:srgbClr val="414042"/>
                </a:solidFill>
                <a:latin typeface="Comic Sans MS"/>
                <a:cs typeface="Comic Sans MS"/>
              </a:rPr>
              <a:t> </a:t>
            </a:r>
            <a:r>
              <a:rPr dirty="0" sz="1700" spc="-340" b="1" i="1">
                <a:solidFill>
                  <a:srgbClr val="F15A29"/>
                </a:solidFill>
                <a:latin typeface="Verdana"/>
                <a:cs typeface="Verdana"/>
              </a:rPr>
              <a:t>15</a:t>
            </a:r>
            <a:r>
              <a:rPr dirty="0" sz="1700" spc="-90" b="1" i="1">
                <a:solidFill>
                  <a:srgbClr val="F15A29"/>
                </a:solidFill>
                <a:latin typeface="Verdana"/>
                <a:cs typeface="Verdana"/>
              </a:rPr>
              <a:t> </a:t>
            </a:r>
            <a:r>
              <a:rPr dirty="0" sz="1700" spc="85" b="1" i="1">
                <a:solidFill>
                  <a:srgbClr val="414042"/>
                </a:solidFill>
                <a:latin typeface="Comic Sans MS"/>
                <a:cs typeface="Comic Sans MS"/>
              </a:rPr>
              <a:t>та)</a:t>
            </a:r>
            <a:r>
              <a:rPr dirty="0" sz="1700" spc="-250" b="1" i="1">
                <a:solidFill>
                  <a:srgbClr val="414042"/>
                </a:solidFill>
                <a:latin typeface="Comic Sans MS"/>
                <a:cs typeface="Comic Sans MS"/>
              </a:rPr>
              <a:t> </a:t>
            </a:r>
            <a:r>
              <a:rPr dirty="0" sz="1700" spc="295" b="1">
                <a:solidFill>
                  <a:srgbClr val="414042"/>
                </a:solidFill>
                <a:latin typeface="Tahoma"/>
                <a:cs typeface="Tahoma"/>
              </a:rPr>
              <a:t>ор</a:t>
            </a:r>
            <a:r>
              <a:rPr dirty="0" sz="1700" spc="135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60" b="1">
                <a:solidFill>
                  <a:srgbClr val="414042"/>
                </a:solidFill>
                <a:latin typeface="Tahoma"/>
                <a:cs typeface="Tahoma"/>
              </a:rPr>
              <a:t>алк</a:t>
            </a:r>
            <a:r>
              <a:rPr dirty="0" sz="1700" spc="-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50" b="1">
                <a:solidFill>
                  <a:srgbClr val="414042"/>
                </a:solidFill>
                <a:latin typeface="Tahoma"/>
                <a:cs typeface="Tahoma"/>
              </a:rPr>
              <a:t>уз</a:t>
            </a:r>
            <a:r>
              <a:rPr dirty="0" sz="1700" spc="-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114" b="1">
                <a:solidFill>
                  <a:srgbClr val="414042"/>
                </a:solidFill>
                <a:latin typeface="Tahoma"/>
                <a:cs typeface="Tahoma"/>
              </a:rPr>
              <a:t>ечкмкнк</a:t>
            </a:r>
            <a:r>
              <a:rPr dirty="0" sz="1700" spc="-1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85" b="1">
                <a:solidFill>
                  <a:srgbClr val="414042"/>
                </a:solidFill>
                <a:latin typeface="Tahoma"/>
                <a:cs typeface="Tahoma"/>
              </a:rPr>
              <a:t>топмо</a:t>
            </a:r>
            <a:r>
              <a:rPr dirty="0" sz="1700" spc="6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700" spc="65" b="1">
                <a:solidFill>
                  <a:srgbClr val="414042"/>
                </a:solidFill>
                <a:latin typeface="Tahoma"/>
                <a:cs typeface="Tahoma"/>
              </a:rPr>
              <a:t>да: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955675" y="3478403"/>
            <a:ext cx="4769485" cy="1386205"/>
          </a:xfrm>
          <a:custGeom>
            <a:avLst/>
            <a:gdLst/>
            <a:ahLst/>
            <a:cxnLst/>
            <a:rect l="l" t="t" r="r" b="b"/>
            <a:pathLst>
              <a:path w="4769485" h="1386204">
                <a:moveTo>
                  <a:pt x="4768875" y="0"/>
                </a:moveTo>
                <a:lnTo>
                  <a:pt x="0" y="0"/>
                </a:lnTo>
                <a:lnTo>
                  <a:pt x="0" y="1385849"/>
                </a:lnTo>
                <a:lnTo>
                  <a:pt x="4768875" y="1385849"/>
                </a:lnTo>
                <a:lnTo>
                  <a:pt x="4768875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869156" y="4059226"/>
            <a:ext cx="371856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105" b="1">
                <a:solidFill>
                  <a:srgbClr val="1B75BC"/>
                </a:solidFill>
                <a:latin typeface="Tahoma"/>
                <a:cs typeface="Tahoma"/>
              </a:rPr>
              <a:t>Амалий</a:t>
            </a:r>
            <a:r>
              <a:rPr dirty="0" sz="15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500" spc="80" b="1">
                <a:solidFill>
                  <a:srgbClr val="1B75BC"/>
                </a:solidFill>
                <a:latin typeface="Tahoma"/>
                <a:cs typeface="Tahoma"/>
              </a:rPr>
              <a:t>тадбирлар</a:t>
            </a:r>
            <a:r>
              <a:rPr dirty="0" sz="1500" spc="2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500" spc="70" b="1">
                <a:solidFill>
                  <a:srgbClr val="414042"/>
                </a:solidFill>
                <a:latin typeface="Tahoma"/>
                <a:cs typeface="Tahoma"/>
              </a:rPr>
              <a:t>режаск</a:t>
            </a:r>
            <a:r>
              <a:rPr dirty="0" sz="1500" spc="-5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500" spc="-85" b="1">
                <a:solidFill>
                  <a:srgbClr val="414042"/>
                </a:solidFill>
                <a:latin typeface="Tahoma"/>
                <a:cs typeface="Tahoma"/>
              </a:rPr>
              <a:t>(</a:t>
            </a:r>
            <a:r>
              <a:rPr dirty="0" sz="1500" spc="-85" b="1">
                <a:solidFill>
                  <a:srgbClr val="F15A29"/>
                </a:solidFill>
                <a:latin typeface="Tahoma"/>
                <a:cs typeface="Tahoma"/>
              </a:rPr>
              <a:t>190</a:t>
            </a:r>
            <a:r>
              <a:rPr dirty="0" sz="1500" spc="-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500" spc="-25" b="1">
                <a:solidFill>
                  <a:srgbClr val="414042"/>
                </a:solidFill>
                <a:latin typeface="Tahoma"/>
                <a:cs typeface="Tahoma"/>
              </a:rPr>
              <a:t>та)</a:t>
            </a:r>
            <a:endParaRPr sz="1500">
              <a:latin typeface="Tahoma"/>
              <a:cs typeface="Tahom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6230" y="4115807"/>
            <a:ext cx="131533" cy="131546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724550" y="7061758"/>
            <a:ext cx="6410960" cy="1143000"/>
          </a:xfrm>
          <a:prstGeom prst="rect">
            <a:avLst/>
          </a:prstGeom>
          <a:ln w="5892">
            <a:solidFill>
              <a:srgbClr val="F15A29"/>
            </a:solidFill>
          </a:ln>
        </p:spPr>
        <p:txBody>
          <a:bodyPr wrap="square" lIns="0" tIns="132080" rIns="0" bIns="0" rtlCol="0" vert="horz">
            <a:spAutoFit/>
          </a:bodyPr>
          <a:lstStyle/>
          <a:p>
            <a:pPr algn="just" marL="381635" marR="135255">
              <a:lnSpc>
                <a:spcPct val="116700"/>
              </a:lnSpc>
              <a:spcBef>
                <a:spcPts val="1040"/>
              </a:spcBef>
            </a:pP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Стратегияни</a:t>
            </a:r>
            <a:r>
              <a:rPr dirty="0" sz="1500" spc="2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70" i="1">
                <a:solidFill>
                  <a:srgbClr val="414042"/>
                </a:solidFill>
                <a:latin typeface="Verdana"/>
                <a:cs typeface="Verdana"/>
              </a:rPr>
              <a:t>амалга</a:t>
            </a:r>
            <a:r>
              <a:rPr dirty="0" sz="1500" spc="2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0" i="1">
                <a:solidFill>
                  <a:srgbClr val="414042"/>
                </a:solidFill>
                <a:latin typeface="Verdana"/>
                <a:cs typeface="Verdana"/>
              </a:rPr>
              <a:t>ошириш</a:t>
            </a:r>
            <a:r>
              <a:rPr dirty="0" sz="1500" spc="2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60" i="1">
                <a:solidFill>
                  <a:srgbClr val="414042"/>
                </a:solidFill>
                <a:latin typeface="Verdana"/>
                <a:cs typeface="Verdana"/>
              </a:rPr>
              <a:t>доирасида</a:t>
            </a:r>
            <a:r>
              <a:rPr dirty="0" sz="1500" spc="2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85" i="1">
                <a:solidFill>
                  <a:srgbClr val="414042"/>
                </a:solidFill>
                <a:latin typeface="Verdana"/>
                <a:cs typeface="Verdana"/>
              </a:rPr>
              <a:t>2023</a:t>
            </a:r>
            <a:r>
              <a:rPr dirty="0" sz="1500" spc="2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йил</a:t>
            </a:r>
            <a:r>
              <a:rPr dirty="0" sz="1500" spc="2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ишлаб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чиқиладиган</a:t>
            </a:r>
            <a:r>
              <a:rPr dirty="0" sz="1500" spc="220" i="1">
                <a:solidFill>
                  <a:srgbClr val="414042"/>
                </a:solidFill>
                <a:latin typeface="Verdana"/>
                <a:cs typeface="Verdana"/>
              </a:rPr>
              <a:t>  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ҳужжатлар</a:t>
            </a:r>
            <a:r>
              <a:rPr dirty="0" sz="1500" spc="220" i="1">
                <a:solidFill>
                  <a:srgbClr val="414042"/>
                </a:solidFill>
                <a:latin typeface="Verdana"/>
                <a:cs typeface="Verdana"/>
              </a:rPr>
              <a:t>   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рўйхати</a:t>
            </a:r>
            <a:r>
              <a:rPr dirty="0" sz="1500" spc="220" i="1">
                <a:solidFill>
                  <a:srgbClr val="414042"/>
                </a:solidFill>
                <a:latin typeface="Verdana"/>
                <a:cs typeface="Verdana"/>
              </a:rPr>
              <a:t>  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ижрочилар</a:t>
            </a:r>
            <a:r>
              <a:rPr dirty="0" sz="1500" spc="365" b="1" i="1">
                <a:solidFill>
                  <a:srgbClr val="1B75BC"/>
                </a:solidFill>
                <a:latin typeface="Verdana"/>
                <a:cs typeface="Verdana"/>
              </a:rPr>
              <a:t>   </a:t>
            </a:r>
            <a:r>
              <a:rPr dirty="0" sz="1500" spc="-25" b="1" i="1">
                <a:solidFill>
                  <a:srgbClr val="1B75BC"/>
                </a:solidFill>
                <a:latin typeface="Verdana"/>
                <a:cs typeface="Verdana"/>
              </a:rPr>
              <a:t>ва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муддатлар</a:t>
            </a:r>
            <a:r>
              <a:rPr dirty="0" sz="1500" spc="10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кесимида</a:t>
            </a:r>
            <a:r>
              <a:rPr dirty="0" sz="1500" spc="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тасдиқланмоқда.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955675" y="7061772"/>
            <a:ext cx="4769485" cy="1155065"/>
          </a:xfrm>
          <a:custGeom>
            <a:avLst/>
            <a:gdLst/>
            <a:ahLst/>
            <a:cxnLst/>
            <a:rect l="l" t="t" r="r" b="b"/>
            <a:pathLst>
              <a:path w="4769485" h="1155065">
                <a:moveTo>
                  <a:pt x="4768875" y="0"/>
                </a:moveTo>
                <a:lnTo>
                  <a:pt x="0" y="0"/>
                </a:lnTo>
                <a:lnTo>
                  <a:pt x="0" y="1154455"/>
                </a:lnTo>
                <a:lnTo>
                  <a:pt x="4768875" y="1154455"/>
                </a:lnTo>
                <a:lnTo>
                  <a:pt x="4768875" y="0"/>
                </a:lnTo>
                <a:close/>
              </a:path>
            </a:pathLst>
          </a:custGeom>
          <a:solidFill>
            <a:srgbClr val="EF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869156" y="7337376"/>
            <a:ext cx="3333750" cy="5588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dirty="0" sz="1500" spc="50" b="1">
                <a:solidFill>
                  <a:srgbClr val="1B75BC"/>
                </a:solidFill>
                <a:latin typeface="Tahoma"/>
                <a:cs typeface="Tahoma"/>
              </a:rPr>
              <a:t>Норматив-</a:t>
            </a:r>
            <a:r>
              <a:rPr dirty="0" sz="1500" spc="100" b="1">
                <a:solidFill>
                  <a:srgbClr val="1B75BC"/>
                </a:solidFill>
                <a:latin typeface="Tahoma"/>
                <a:cs typeface="Tahoma"/>
              </a:rPr>
              <a:t>ҳуқуқий</a:t>
            </a:r>
            <a:r>
              <a:rPr dirty="0" sz="1500" spc="15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500" spc="60" b="1">
                <a:solidFill>
                  <a:srgbClr val="1B75BC"/>
                </a:solidFill>
                <a:latin typeface="Tahoma"/>
                <a:cs typeface="Tahoma"/>
              </a:rPr>
              <a:t>ҳужжатлар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dirty="0" sz="1500" spc="165" b="1">
                <a:solidFill>
                  <a:srgbClr val="414042"/>
                </a:solidFill>
                <a:latin typeface="Tahoma"/>
                <a:cs typeface="Tahoma"/>
              </a:rPr>
              <a:t>лойк</a:t>
            </a:r>
            <a:r>
              <a:rPr dirty="0" sz="1500" spc="7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500" spc="55" b="1">
                <a:solidFill>
                  <a:srgbClr val="414042"/>
                </a:solidFill>
                <a:latin typeface="Tahoma"/>
                <a:cs typeface="Tahoma"/>
              </a:rPr>
              <a:t>аларк</a:t>
            </a:r>
            <a:r>
              <a:rPr dirty="0" sz="150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500" spc="45" b="1">
                <a:solidFill>
                  <a:srgbClr val="414042"/>
                </a:solidFill>
                <a:latin typeface="Tahoma"/>
                <a:cs typeface="Tahoma"/>
              </a:rPr>
              <a:t>руйxатк</a:t>
            </a:r>
            <a:r>
              <a:rPr dirty="0" sz="1500" spc="-5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500" spc="-100" b="1">
                <a:solidFill>
                  <a:srgbClr val="414042"/>
                </a:solidFill>
                <a:latin typeface="Tahoma"/>
                <a:cs typeface="Tahoma"/>
              </a:rPr>
              <a:t>(</a:t>
            </a:r>
            <a:r>
              <a:rPr dirty="0" sz="1500" spc="-100" b="1">
                <a:solidFill>
                  <a:srgbClr val="F15A29"/>
                </a:solidFill>
                <a:latin typeface="Tahoma"/>
                <a:cs typeface="Tahoma"/>
              </a:rPr>
              <a:t>105</a:t>
            </a:r>
            <a:r>
              <a:rPr dirty="0" sz="1500" spc="-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500" spc="-25" b="1">
                <a:solidFill>
                  <a:srgbClr val="414042"/>
                </a:solidFill>
                <a:latin typeface="Tahoma"/>
                <a:cs typeface="Tahoma"/>
              </a:rPr>
              <a:t>та)</a:t>
            </a:r>
            <a:endParaRPr sz="1500">
              <a:latin typeface="Tahoma"/>
              <a:cs typeface="Tahoma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6230" y="7571831"/>
            <a:ext cx="131533" cy="13154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6102771" y="5084609"/>
            <a:ext cx="5898515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>
              <a:lnSpc>
                <a:spcPct val="116700"/>
              </a:lnSpc>
              <a:spcBef>
                <a:spcPts val="100"/>
              </a:spcBef>
            </a:pPr>
            <a:r>
              <a:rPr dirty="0" sz="1500" spc="25" b="1" i="1">
                <a:solidFill>
                  <a:srgbClr val="1B75BC"/>
                </a:solidFill>
                <a:latin typeface="Verdana"/>
                <a:cs typeface="Verdana"/>
              </a:rPr>
              <a:t>давлат</a:t>
            </a:r>
            <a:r>
              <a:rPr dirty="0" sz="1500" spc="86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органлари</a:t>
            </a:r>
            <a:r>
              <a:rPr dirty="0" sz="1500" spc="86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10" b="1" i="1">
                <a:solidFill>
                  <a:srgbClr val="1B75BC"/>
                </a:solidFill>
                <a:latin typeface="Verdana"/>
                <a:cs typeface="Verdana"/>
              </a:rPr>
              <a:t>раҳбарларига</a:t>
            </a:r>
            <a:r>
              <a:rPr dirty="0" sz="1500" spc="86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5" b="1" i="1">
                <a:solidFill>
                  <a:srgbClr val="1B75BC"/>
                </a:solidFill>
                <a:latin typeface="Verdana"/>
                <a:cs typeface="Verdana"/>
              </a:rPr>
              <a:t>устувор</a:t>
            </a:r>
            <a:r>
              <a:rPr dirty="0" sz="1500" spc="86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25" b="1" i="1">
                <a:solidFill>
                  <a:srgbClr val="1B75BC"/>
                </a:solidFill>
                <a:latin typeface="Verdana"/>
                <a:cs typeface="Verdana"/>
              </a:rPr>
              <a:t>вазифа</a:t>
            </a:r>
            <a:r>
              <a:rPr dirty="0" sz="1500" spc="-1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20" b="1" i="1">
                <a:solidFill>
                  <a:srgbClr val="1B75BC"/>
                </a:solidFill>
                <a:latin typeface="Verdana"/>
                <a:cs typeface="Verdana"/>
              </a:rPr>
              <a:t>сифатида</a:t>
            </a:r>
            <a:r>
              <a:rPr dirty="0" sz="1500" spc="-114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320" b="1" i="1">
                <a:solidFill>
                  <a:srgbClr val="1B75BC"/>
                </a:solidFill>
                <a:latin typeface="Verdana"/>
                <a:cs typeface="Verdana"/>
              </a:rPr>
              <a:t>–</a:t>
            </a:r>
            <a:r>
              <a:rPr dirty="0" sz="1500" spc="-114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10" b="1" i="1">
                <a:solidFill>
                  <a:srgbClr val="1B75BC"/>
                </a:solidFill>
                <a:latin typeface="Verdana"/>
                <a:cs typeface="Verdana"/>
              </a:rPr>
              <a:t>тармоқлар</a:t>
            </a:r>
            <a:r>
              <a:rPr dirty="0" sz="1500" spc="-114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бўйича</a:t>
            </a:r>
            <a:r>
              <a:rPr dirty="0" sz="1500" spc="-17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85" i="1">
                <a:solidFill>
                  <a:srgbClr val="414042"/>
                </a:solidFill>
                <a:latin typeface="Verdana"/>
                <a:cs typeface="Verdana"/>
              </a:rPr>
              <a:t>2023</a:t>
            </a:r>
            <a:r>
              <a:rPr dirty="0" sz="1500" spc="-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45" i="1">
                <a:solidFill>
                  <a:srgbClr val="414042"/>
                </a:solidFill>
                <a:latin typeface="Verdana"/>
                <a:cs typeface="Verdana"/>
              </a:rPr>
              <a:t>йилдаги</a:t>
            </a:r>
            <a:r>
              <a:rPr dirty="0" sz="1500" spc="-18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40" i="1">
                <a:solidFill>
                  <a:srgbClr val="414042"/>
                </a:solidFill>
                <a:latin typeface="Verdana"/>
                <a:cs typeface="Verdana"/>
              </a:rPr>
              <a:t>вазифалар</a:t>
            </a:r>
            <a:r>
              <a:rPr dirty="0" sz="1500" spc="2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25" i="1">
                <a:solidFill>
                  <a:srgbClr val="414042"/>
                </a:solidFill>
                <a:latin typeface="Verdana"/>
                <a:cs typeface="Verdana"/>
              </a:rPr>
              <a:t>бўйича</a:t>
            </a:r>
            <a:r>
              <a:rPr dirty="0" sz="1500" spc="234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55" i="1">
                <a:solidFill>
                  <a:srgbClr val="414042"/>
                </a:solidFill>
                <a:latin typeface="Verdana"/>
                <a:cs typeface="Verdana"/>
              </a:rPr>
              <a:t>ҳамда</a:t>
            </a:r>
            <a:r>
              <a:rPr dirty="0" sz="1500" spc="2345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-90" b="1" i="1">
                <a:solidFill>
                  <a:srgbClr val="1B75BC"/>
                </a:solidFill>
                <a:latin typeface="Verdana"/>
                <a:cs typeface="Verdana"/>
              </a:rPr>
              <a:t>2024</a:t>
            </a:r>
            <a:r>
              <a:rPr dirty="0" sz="1500" spc="285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20" b="1" i="1">
                <a:solidFill>
                  <a:srgbClr val="1B75BC"/>
                </a:solidFill>
                <a:latin typeface="Verdana"/>
                <a:cs typeface="Verdana"/>
              </a:rPr>
              <a:t>йилдаги</a:t>
            </a:r>
            <a:r>
              <a:rPr dirty="0" sz="1500" spc="285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b="1" i="1">
                <a:solidFill>
                  <a:srgbClr val="1B75BC"/>
                </a:solidFill>
                <a:latin typeface="Verdana"/>
                <a:cs typeface="Verdana"/>
              </a:rPr>
              <a:t>ислоҳотларга</a:t>
            </a:r>
            <a:r>
              <a:rPr dirty="0" sz="1500" spc="25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5" b="1" i="1">
                <a:solidFill>
                  <a:srgbClr val="1B75BC"/>
                </a:solidFill>
                <a:latin typeface="Verdana"/>
                <a:cs typeface="Verdana"/>
              </a:rPr>
              <a:t>тайёргарлик</a:t>
            </a:r>
            <a:r>
              <a:rPr dirty="0" sz="1500" spc="116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-5" b="1" i="1">
                <a:solidFill>
                  <a:srgbClr val="1B75BC"/>
                </a:solidFill>
                <a:latin typeface="Verdana"/>
                <a:cs typeface="Verdana"/>
              </a:rPr>
              <a:t>кўриш</a:t>
            </a:r>
            <a:r>
              <a:rPr dirty="0" sz="1500" spc="1160" b="1" i="1">
                <a:solidFill>
                  <a:srgbClr val="1B75BC"/>
                </a:solidFill>
                <a:latin typeface="Verdana"/>
                <a:cs typeface="Verdana"/>
              </a:rPr>
              <a:t> </a:t>
            </a:r>
            <a:r>
              <a:rPr dirty="0" sz="1500" spc="60" i="1">
                <a:solidFill>
                  <a:srgbClr val="414042"/>
                </a:solidFill>
                <a:latin typeface="Verdana"/>
                <a:cs typeface="Verdana"/>
              </a:rPr>
              <a:t>доирасида</a:t>
            </a:r>
            <a:r>
              <a:rPr dirty="0" sz="1500" spc="900" i="1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эришилиши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102771" y="6189509"/>
            <a:ext cx="49879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148080" algn="l"/>
                <a:tab pos="2116455" algn="l"/>
                <a:tab pos="3582035" algn="l"/>
              </a:tabLst>
            </a:pP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бўлган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	</a:t>
            </a:r>
            <a:r>
              <a:rPr dirty="0" sz="1500" spc="40" i="1">
                <a:solidFill>
                  <a:srgbClr val="414042"/>
                </a:solidFill>
                <a:latin typeface="Verdana"/>
                <a:cs typeface="Verdana"/>
              </a:rPr>
              <a:t>аниқ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	</a:t>
            </a:r>
            <a:r>
              <a:rPr dirty="0" sz="1500" spc="50" i="1">
                <a:solidFill>
                  <a:srgbClr val="414042"/>
                </a:solidFill>
                <a:latin typeface="Verdana"/>
                <a:cs typeface="Verdana"/>
              </a:rPr>
              <a:t>мақсадли</a:t>
            </a:r>
            <a:r>
              <a:rPr dirty="0" sz="1500" i="1">
                <a:solidFill>
                  <a:srgbClr val="414042"/>
                </a:solidFill>
                <a:latin typeface="Verdana"/>
                <a:cs typeface="Verdana"/>
              </a:rPr>
              <a:t>	</a:t>
            </a: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кўрсаткичлар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1370001" y="5884709"/>
            <a:ext cx="63119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0815" marR="5080" indent="-171450">
              <a:lnSpc>
                <a:spcPct val="116700"/>
              </a:lnSpc>
              <a:spcBef>
                <a:spcPts val="100"/>
              </a:spcBef>
            </a:pP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лозим </a:t>
            </a:r>
            <a:r>
              <a:rPr dirty="0" sz="1500" spc="-95" i="1">
                <a:solidFill>
                  <a:srgbClr val="414042"/>
                </a:solidFill>
                <a:latin typeface="Verdana"/>
                <a:cs typeface="Verdana"/>
              </a:rPr>
              <a:t>(KPI)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102771" y="6456209"/>
            <a:ext cx="17557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10" i="1">
                <a:solidFill>
                  <a:srgbClr val="414042"/>
                </a:solidFill>
                <a:latin typeface="Verdana"/>
                <a:cs typeface="Verdana"/>
              </a:rPr>
              <a:t>тасдиқланмоқда.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951915" y="5075568"/>
            <a:ext cx="11182985" cy="1772920"/>
            <a:chOff x="951915" y="5075568"/>
            <a:chExt cx="11182985" cy="1772920"/>
          </a:xfrm>
        </p:grpSpPr>
        <p:sp>
          <p:nvSpPr>
            <p:cNvPr id="18" name="object 18" descr=""/>
            <p:cNvSpPr/>
            <p:nvPr/>
          </p:nvSpPr>
          <p:spPr>
            <a:xfrm>
              <a:off x="951915" y="5078743"/>
              <a:ext cx="4769485" cy="1769745"/>
            </a:xfrm>
            <a:custGeom>
              <a:avLst/>
              <a:gdLst/>
              <a:ahLst/>
              <a:cxnLst/>
              <a:rect l="l" t="t" r="r" b="b"/>
              <a:pathLst>
                <a:path w="4769485" h="1769745">
                  <a:moveTo>
                    <a:pt x="4768875" y="0"/>
                  </a:moveTo>
                  <a:lnTo>
                    <a:pt x="0" y="0"/>
                  </a:lnTo>
                  <a:lnTo>
                    <a:pt x="0" y="1769376"/>
                  </a:lnTo>
                  <a:lnTo>
                    <a:pt x="4768875" y="1769376"/>
                  </a:lnTo>
                  <a:lnTo>
                    <a:pt x="4768875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20791" y="5078743"/>
              <a:ext cx="6410960" cy="1751964"/>
            </a:xfrm>
            <a:custGeom>
              <a:avLst/>
              <a:gdLst/>
              <a:ahLst/>
              <a:cxnLst/>
              <a:rect l="l" t="t" r="r" b="b"/>
              <a:pathLst>
                <a:path w="6410959" h="1751965">
                  <a:moveTo>
                    <a:pt x="6410731" y="1751368"/>
                  </a:moveTo>
                  <a:lnTo>
                    <a:pt x="0" y="1751368"/>
                  </a:lnTo>
                  <a:lnTo>
                    <a:pt x="0" y="0"/>
                  </a:lnTo>
                  <a:lnTo>
                    <a:pt x="6410731" y="0"/>
                  </a:lnTo>
                  <a:lnTo>
                    <a:pt x="6410731" y="1751368"/>
                  </a:lnTo>
                  <a:close/>
                </a:path>
              </a:pathLst>
            </a:custGeom>
            <a:ln w="5765">
              <a:solidFill>
                <a:srgbClr val="F15A29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869156" y="5607783"/>
            <a:ext cx="3352165" cy="5588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dirty="0" sz="1500" spc="70" b="1">
                <a:solidFill>
                  <a:srgbClr val="1B75BC"/>
                </a:solidFill>
                <a:latin typeface="Tahoma"/>
                <a:cs typeface="Tahoma"/>
              </a:rPr>
              <a:t>Тармоқлар</a:t>
            </a:r>
            <a:r>
              <a:rPr dirty="0" sz="1500" spc="40" b="1">
                <a:solidFill>
                  <a:srgbClr val="1B75BC"/>
                </a:solidFill>
                <a:latin typeface="Tahoma"/>
                <a:cs typeface="Tahoma"/>
              </a:rPr>
              <a:t> </a:t>
            </a:r>
            <a:r>
              <a:rPr dirty="0" sz="1500" spc="90" b="1">
                <a:solidFill>
                  <a:srgbClr val="1B75BC"/>
                </a:solidFill>
                <a:latin typeface="Tahoma"/>
                <a:cs typeface="Tahoma"/>
              </a:rPr>
              <a:t>кесимидаги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dirty="0" sz="1500" spc="240" b="1">
                <a:solidFill>
                  <a:srgbClr val="414042"/>
                </a:solidFill>
                <a:latin typeface="Tahoma"/>
                <a:cs typeface="Tahoma"/>
              </a:rPr>
              <a:t>ма</a:t>
            </a:r>
            <a:r>
              <a:rPr dirty="0" sz="1500" spc="6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500" spc="70" b="1">
                <a:solidFill>
                  <a:srgbClr val="414042"/>
                </a:solidFill>
                <a:latin typeface="Tahoma"/>
                <a:cs typeface="Tahoma"/>
              </a:rPr>
              <a:t>садлк</a:t>
            </a:r>
            <a:r>
              <a:rPr dirty="0" sz="1500" spc="-20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500" spc="50" b="1">
                <a:solidFill>
                  <a:srgbClr val="414042"/>
                </a:solidFill>
                <a:latin typeface="Tahoma"/>
                <a:cs typeface="Tahoma"/>
              </a:rPr>
              <a:t>курсатккчлар</a:t>
            </a:r>
            <a:r>
              <a:rPr dirty="0" sz="1500" spc="-25" b="1">
                <a:solidFill>
                  <a:srgbClr val="414042"/>
                </a:solidFill>
                <a:latin typeface="Tahoma"/>
                <a:cs typeface="Tahoma"/>
              </a:rPr>
              <a:t> </a:t>
            </a:r>
            <a:r>
              <a:rPr dirty="0" sz="1500" spc="-20" b="1">
                <a:solidFill>
                  <a:srgbClr val="414042"/>
                </a:solidFill>
                <a:latin typeface="Tahoma"/>
                <a:cs typeface="Tahoma"/>
              </a:rPr>
              <a:t>(</a:t>
            </a:r>
            <a:r>
              <a:rPr dirty="0" sz="1500" spc="-20" b="1">
                <a:solidFill>
                  <a:srgbClr val="F15A29"/>
                </a:solidFill>
                <a:latin typeface="Tahoma"/>
                <a:cs typeface="Tahoma"/>
              </a:rPr>
              <a:t>320</a:t>
            </a:r>
            <a:r>
              <a:rPr dirty="0" sz="1500" spc="-25" b="1">
                <a:solidFill>
                  <a:srgbClr val="F15A29"/>
                </a:solidFill>
                <a:latin typeface="Tahoma"/>
                <a:cs typeface="Tahoma"/>
              </a:rPr>
              <a:t> </a:t>
            </a:r>
            <a:r>
              <a:rPr dirty="0" sz="1500" spc="-25" b="1">
                <a:solidFill>
                  <a:srgbClr val="414042"/>
                </a:solidFill>
                <a:latin typeface="Tahoma"/>
                <a:cs typeface="Tahoma"/>
              </a:rPr>
              <a:t>та)</a:t>
            </a:r>
            <a:endParaRPr sz="1500">
              <a:latin typeface="Tahoma"/>
              <a:cs typeface="Tahoma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6230" y="5882830"/>
            <a:ext cx="131533" cy="131546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1276833" y="3851418"/>
            <a:ext cx="240029" cy="58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700" spc="-50" b="1">
                <a:solidFill>
                  <a:srgbClr val="00AEEF"/>
                </a:solidFill>
                <a:latin typeface="Tahoma"/>
                <a:cs typeface="Tahoma"/>
              </a:rPr>
              <a:t>I</a:t>
            </a:r>
            <a:endParaRPr sz="3700">
              <a:latin typeface="Tahoma"/>
              <a:cs typeface="Tahom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163351" y="5610977"/>
            <a:ext cx="466725" cy="58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700" spc="-25" b="1">
                <a:solidFill>
                  <a:srgbClr val="00AEEF"/>
                </a:solidFill>
                <a:latin typeface="Tahoma"/>
                <a:cs typeface="Tahoma"/>
              </a:rPr>
              <a:t>II</a:t>
            </a:r>
            <a:endParaRPr sz="3700">
              <a:latin typeface="Tahoma"/>
              <a:cs typeface="Tahom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49870" y="7332422"/>
            <a:ext cx="694055" cy="58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700" spc="-25" b="1">
                <a:solidFill>
                  <a:srgbClr val="00AEEF"/>
                </a:solidFill>
                <a:latin typeface="Tahoma"/>
                <a:cs typeface="Tahoma"/>
              </a:rPr>
              <a:t>III</a:t>
            </a:r>
            <a:endParaRPr sz="3700">
              <a:latin typeface="Tahoma"/>
              <a:cs typeface="Tahom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174155" y="947865"/>
            <a:ext cx="2183765" cy="3733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50" spc="130" b="1">
                <a:solidFill>
                  <a:srgbClr val="2B3890"/>
                </a:solidFill>
                <a:latin typeface="Tahoma"/>
                <a:cs typeface="Tahoma"/>
              </a:rPr>
              <a:t>ЎЗБЕКИСТОН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8163154" y="824839"/>
            <a:ext cx="4324985" cy="894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2685" algn="l"/>
              </a:tabLst>
            </a:pPr>
            <a:r>
              <a:rPr dirty="0" baseline="2469" sz="3375" spc="67" b="0">
                <a:solidFill>
                  <a:srgbClr val="2B3890"/>
                </a:solidFill>
                <a:latin typeface="Verdana"/>
                <a:cs typeface="Verdana"/>
              </a:rPr>
              <a:t>СТРАТЕГИRСИ</a:t>
            </a:r>
            <a:r>
              <a:rPr dirty="0" baseline="2469" sz="3375" b="0">
                <a:solidFill>
                  <a:srgbClr val="2B3890"/>
                </a:solidFill>
                <a:latin typeface="Verdana"/>
                <a:cs typeface="Verdana"/>
              </a:rPr>
              <a:t>	</a:t>
            </a:r>
            <a:r>
              <a:rPr dirty="0" sz="5700" spc="35">
                <a:solidFill>
                  <a:srgbClr val="2B3890"/>
                </a:solidFill>
              </a:rPr>
              <a:t>2030</a:t>
            </a:r>
            <a:endParaRPr sz="5700">
              <a:latin typeface="Verdana"/>
              <a:cs typeface="Verdana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10454995" y="1046467"/>
            <a:ext cx="19050" cy="506730"/>
          </a:xfrm>
          <a:custGeom>
            <a:avLst/>
            <a:gdLst/>
            <a:ahLst/>
            <a:cxnLst/>
            <a:rect l="l" t="t" r="r" b="b"/>
            <a:pathLst>
              <a:path w="19050" h="506730">
                <a:moveTo>
                  <a:pt x="18440" y="0"/>
                </a:moveTo>
                <a:lnTo>
                  <a:pt x="0" y="0"/>
                </a:lnTo>
                <a:lnTo>
                  <a:pt x="0" y="506602"/>
                </a:lnTo>
                <a:lnTo>
                  <a:pt x="18440" y="506602"/>
                </a:lnTo>
                <a:lnTo>
                  <a:pt x="18440" y="0"/>
                </a:lnTo>
                <a:close/>
              </a:path>
            </a:pathLst>
          </a:custGeom>
          <a:solidFill>
            <a:srgbClr val="2B389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1118050" y="597638"/>
            <a:ext cx="883919" cy="883919"/>
            <a:chOff x="1118050" y="597638"/>
            <a:chExt cx="883919" cy="883919"/>
          </a:xfrm>
        </p:grpSpPr>
        <p:sp>
          <p:nvSpPr>
            <p:cNvPr id="29" name="object 29" descr=""/>
            <p:cNvSpPr/>
            <p:nvPr/>
          </p:nvSpPr>
          <p:spPr>
            <a:xfrm>
              <a:off x="1118050" y="597638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19">
                  <a:moveTo>
                    <a:pt x="441820" y="0"/>
                  </a:moveTo>
                  <a:lnTo>
                    <a:pt x="393680" y="2591"/>
                  </a:lnTo>
                  <a:lnTo>
                    <a:pt x="347041" y="10188"/>
                  </a:lnTo>
                  <a:lnTo>
                    <a:pt x="302173" y="22519"/>
                  </a:lnTo>
                  <a:lnTo>
                    <a:pt x="259345" y="39315"/>
                  </a:lnTo>
                  <a:lnTo>
                    <a:pt x="218827" y="60307"/>
                  </a:lnTo>
                  <a:lnTo>
                    <a:pt x="180889" y="85226"/>
                  </a:lnTo>
                  <a:lnTo>
                    <a:pt x="145800" y="113801"/>
                  </a:lnTo>
                  <a:lnTo>
                    <a:pt x="113829" y="145764"/>
                  </a:lnTo>
                  <a:lnTo>
                    <a:pt x="85247" y="180845"/>
                  </a:lnTo>
                  <a:lnTo>
                    <a:pt x="60322" y="218774"/>
                  </a:lnTo>
                  <a:lnTo>
                    <a:pt x="39325" y="259283"/>
                  </a:lnTo>
                  <a:lnTo>
                    <a:pt x="22524" y="302101"/>
                  </a:lnTo>
                  <a:lnTo>
                    <a:pt x="10190" y="346959"/>
                  </a:lnTo>
                  <a:lnTo>
                    <a:pt x="2592" y="393588"/>
                  </a:lnTo>
                  <a:lnTo>
                    <a:pt x="0" y="441718"/>
                  </a:lnTo>
                  <a:lnTo>
                    <a:pt x="2592" y="489848"/>
                  </a:lnTo>
                  <a:lnTo>
                    <a:pt x="10190" y="536478"/>
                  </a:lnTo>
                  <a:lnTo>
                    <a:pt x="22524" y="581337"/>
                  </a:lnTo>
                  <a:lnTo>
                    <a:pt x="39325" y="624156"/>
                  </a:lnTo>
                  <a:lnTo>
                    <a:pt x="60322" y="664665"/>
                  </a:lnTo>
                  <a:lnTo>
                    <a:pt x="85247" y="702596"/>
                  </a:lnTo>
                  <a:lnTo>
                    <a:pt x="113829" y="737678"/>
                  </a:lnTo>
                  <a:lnTo>
                    <a:pt x="145800" y="769642"/>
                  </a:lnTo>
                  <a:lnTo>
                    <a:pt x="180889" y="798219"/>
                  </a:lnTo>
                  <a:lnTo>
                    <a:pt x="218827" y="823139"/>
                  </a:lnTo>
                  <a:lnTo>
                    <a:pt x="259345" y="844132"/>
                  </a:lnTo>
                  <a:lnTo>
                    <a:pt x="302173" y="860929"/>
                  </a:lnTo>
                  <a:lnTo>
                    <a:pt x="347041" y="873261"/>
                  </a:lnTo>
                  <a:lnTo>
                    <a:pt x="393680" y="880857"/>
                  </a:lnTo>
                  <a:lnTo>
                    <a:pt x="441820" y="883450"/>
                  </a:lnTo>
                  <a:lnTo>
                    <a:pt x="489960" y="880858"/>
                  </a:lnTo>
                  <a:lnTo>
                    <a:pt x="536599" y="873261"/>
                  </a:lnTo>
                  <a:lnTo>
                    <a:pt x="581467" y="860930"/>
                  </a:lnTo>
                  <a:lnTo>
                    <a:pt x="624295" y="844134"/>
                  </a:lnTo>
                  <a:lnTo>
                    <a:pt x="664813" y="823142"/>
                  </a:lnTo>
                  <a:lnTo>
                    <a:pt x="702751" y="798223"/>
                  </a:lnTo>
                  <a:lnTo>
                    <a:pt x="737840" y="769647"/>
                  </a:lnTo>
                  <a:lnTo>
                    <a:pt x="769810" y="737683"/>
                  </a:lnTo>
                  <a:lnTo>
                    <a:pt x="798393" y="702601"/>
                  </a:lnTo>
                  <a:lnTo>
                    <a:pt x="823317" y="664671"/>
                  </a:lnTo>
                  <a:lnTo>
                    <a:pt x="844315" y="624161"/>
                  </a:lnTo>
                  <a:lnTo>
                    <a:pt x="861115" y="581342"/>
                  </a:lnTo>
                  <a:lnTo>
                    <a:pt x="873449" y="536482"/>
                  </a:lnTo>
                  <a:lnTo>
                    <a:pt x="881047" y="489851"/>
                  </a:lnTo>
                  <a:lnTo>
                    <a:pt x="883640" y="441718"/>
                  </a:lnTo>
                  <a:lnTo>
                    <a:pt x="881047" y="393588"/>
                  </a:lnTo>
                  <a:lnTo>
                    <a:pt x="873449" y="346959"/>
                  </a:lnTo>
                  <a:lnTo>
                    <a:pt x="861115" y="302101"/>
                  </a:lnTo>
                  <a:lnTo>
                    <a:pt x="844315" y="259283"/>
                  </a:lnTo>
                  <a:lnTo>
                    <a:pt x="823317" y="218774"/>
                  </a:lnTo>
                  <a:lnTo>
                    <a:pt x="798393" y="180845"/>
                  </a:lnTo>
                  <a:lnTo>
                    <a:pt x="769810" y="145764"/>
                  </a:lnTo>
                  <a:lnTo>
                    <a:pt x="737840" y="113801"/>
                  </a:lnTo>
                  <a:lnTo>
                    <a:pt x="702751" y="85226"/>
                  </a:lnTo>
                  <a:lnTo>
                    <a:pt x="664813" y="60307"/>
                  </a:lnTo>
                  <a:lnTo>
                    <a:pt x="624295" y="39315"/>
                  </a:lnTo>
                  <a:lnTo>
                    <a:pt x="581467" y="22519"/>
                  </a:lnTo>
                  <a:lnTo>
                    <a:pt x="536599" y="10188"/>
                  </a:lnTo>
                  <a:lnTo>
                    <a:pt x="489960" y="2591"/>
                  </a:lnTo>
                  <a:lnTo>
                    <a:pt x="441820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120603" y="600180"/>
              <a:ext cx="878205" cy="878205"/>
            </a:xfrm>
            <a:custGeom>
              <a:avLst/>
              <a:gdLst/>
              <a:ahLst/>
              <a:cxnLst/>
              <a:rect l="l" t="t" r="r" b="b"/>
              <a:pathLst>
                <a:path w="878205" h="878205">
                  <a:moveTo>
                    <a:pt x="439013" y="0"/>
                  </a:moveTo>
                  <a:lnTo>
                    <a:pt x="391179" y="2575"/>
                  </a:lnTo>
                  <a:lnTo>
                    <a:pt x="344836" y="10123"/>
                  </a:lnTo>
                  <a:lnTo>
                    <a:pt x="300253" y="22377"/>
                  </a:lnTo>
                  <a:lnTo>
                    <a:pt x="257697" y="39067"/>
                  </a:lnTo>
                  <a:lnTo>
                    <a:pt x="217437" y="59927"/>
                  </a:lnTo>
                  <a:lnTo>
                    <a:pt x="179739" y="84688"/>
                  </a:lnTo>
                  <a:lnTo>
                    <a:pt x="144873" y="113083"/>
                  </a:lnTo>
                  <a:lnTo>
                    <a:pt x="113106" y="144845"/>
                  </a:lnTo>
                  <a:lnTo>
                    <a:pt x="84705" y="179704"/>
                  </a:lnTo>
                  <a:lnTo>
                    <a:pt x="59939" y="217393"/>
                  </a:lnTo>
                  <a:lnTo>
                    <a:pt x="39075" y="257646"/>
                  </a:lnTo>
                  <a:lnTo>
                    <a:pt x="22381" y="300193"/>
                  </a:lnTo>
                  <a:lnTo>
                    <a:pt x="10125" y="344767"/>
                  </a:lnTo>
                  <a:lnTo>
                    <a:pt x="2576" y="391100"/>
                  </a:lnTo>
                  <a:lnTo>
                    <a:pt x="0" y="438924"/>
                  </a:lnTo>
                  <a:lnTo>
                    <a:pt x="2576" y="486749"/>
                  </a:lnTo>
                  <a:lnTo>
                    <a:pt x="10125" y="533081"/>
                  </a:lnTo>
                  <a:lnTo>
                    <a:pt x="22381" y="577655"/>
                  </a:lnTo>
                  <a:lnTo>
                    <a:pt x="39075" y="620201"/>
                  </a:lnTo>
                  <a:lnTo>
                    <a:pt x="59939" y="660452"/>
                  </a:lnTo>
                  <a:lnTo>
                    <a:pt x="84705" y="698140"/>
                  </a:lnTo>
                  <a:lnTo>
                    <a:pt x="113106" y="732998"/>
                  </a:lnTo>
                  <a:lnTo>
                    <a:pt x="144873" y="764758"/>
                  </a:lnTo>
                  <a:lnTo>
                    <a:pt x="179739" y="793152"/>
                  </a:lnTo>
                  <a:lnTo>
                    <a:pt x="217437" y="817912"/>
                  </a:lnTo>
                  <a:lnTo>
                    <a:pt x="257697" y="838771"/>
                  </a:lnTo>
                  <a:lnTo>
                    <a:pt x="300253" y="855460"/>
                  </a:lnTo>
                  <a:lnTo>
                    <a:pt x="344836" y="867713"/>
                  </a:lnTo>
                  <a:lnTo>
                    <a:pt x="391179" y="875261"/>
                  </a:lnTo>
                  <a:lnTo>
                    <a:pt x="439013" y="877836"/>
                  </a:lnTo>
                  <a:lnTo>
                    <a:pt x="486850" y="875261"/>
                  </a:lnTo>
                  <a:lnTo>
                    <a:pt x="533194" y="867713"/>
                  </a:lnTo>
                  <a:lnTo>
                    <a:pt x="577778" y="855460"/>
                  </a:lnTo>
                  <a:lnTo>
                    <a:pt x="620335" y="838771"/>
                  </a:lnTo>
                  <a:lnTo>
                    <a:pt x="660595" y="817912"/>
                  </a:lnTo>
                  <a:lnTo>
                    <a:pt x="698292" y="793152"/>
                  </a:lnTo>
                  <a:lnTo>
                    <a:pt x="733158" y="764758"/>
                  </a:lnTo>
                  <a:lnTo>
                    <a:pt x="764925" y="732998"/>
                  </a:lnTo>
                  <a:lnTo>
                    <a:pt x="793325" y="698140"/>
                  </a:lnTo>
                  <a:lnTo>
                    <a:pt x="818090" y="660452"/>
                  </a:lnTo>
                  <a:lnTo>
                    <a:pt x="838953" y="620201"/>
                  </a:lnTo>
                  <a:lnTo>
                    <a:pt x="855646" y="577655"/>
                  </a:lnTo>
                  <a:lnTo>
                    <a:pt x="867901" y="533081"/>
                  </a:lnTo>
                  <a:lnTo>
                    <a:pt x="875451" y="486749"/>
                  </a:lnTo>
                  <a:lnTo>
                    <a:pt x="878027" y="438924"/>
                  </a:lnTo>
                  <a:lnTo>
                    <a:pt x="875451" y="391100"/>
                  </a:lnTo>
                  <a:lnTo>
                    <a:pt x="867901" y="344767"/>
                  </a:lnTo>
                  <a:lnTo>
                    <a:pt x="855646" y="300193"/>
                  </a:lnTo>
                  <a:lnTo>
                    <a:pt x="838953" y="257646"/>
                  </a:lnTo>
                  <a:lnTo>
                    <a:pt x="818090" y="217393"/>
                  </a:lnTo>
                  <a:lnTo>
                    <a:pt x="793325" y="179704"/>
                  </a:lnTo>
                  <a:lnTo>
                    <a:pt x="764925" y="144845"/>
                  </a:lnTo>
                  <a:lnTo>
                    <a:pt x="733158" y="113083"/>
                  </a:lnTo>
                  <a:lnTo>
                    <a:pt x="698292" y="84688"/>
                  </a:lnTo>
                  <a:lnTo>
                    <a:pt x="660595" y="59927"/>
                  </a:lnTo>
                  <a:lnTo>
                    <a:pt x="620335" y="39067"/>
                  </a:lnTo>
                  <a:lnTo>
                    <a:pt x="577778" y="22377"/>
                  </a:lnTo>
                  <a:lnTo>
                    <a:pt x="533194" y="10123"/>
                  </a:lnTo>
                  <a:lnTo>
                    <a:pt x="486850" y="2575"/>
                  </a:lnTo>
                  <a:lnTo>
                    <a:pt x="439013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2057" y="633578"/>
              <a:ext cx="517296" cy="638263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583070" y="879295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308279" y="390766"/>
                  </a:moveTo>
                  <a:lnTo>
                    <a:pt x="310476" y="392023"/>
                  </a:lnTo>
                  <a:lnTo>
                    <a:pt x="311048" y="392023"/>
                  </a:lnTo>
                  <a:lnTo>
                    <a:pt x="311048" y="391833"/>
                  </a:lnTo>
                  <a:lnTo>
                    <a:pt x="308279" y="390766"/>
                  </a:lnTo>
                  <a:close/>
                </a:path>
                <a:path w="311150" h="392430">
                  <a:moveTo>
                    <a:pt x="287816" y="373646"/>
                  </a:moveTo>
                  <a:lnTo>
                    <a:pt x="198526" y="373646"/>
                  </a:lnTo>
                  <a:lnTo>
                    <a:pt x="202476" y="374484"/>
                  </a:lnTo>
                  <a:lnTo>
                    <a:pt x="208572" y="375056"/>
                  </a:lnTo>
                  <a:lnTo>
                    <a:pt x="225526" y="377545"/>
                  </a:lnTo>
                  <a:lnTo>
                    <a:pt x="236562" y="378879"/>
                  </a:lnTo>
                  <a:lnTo>
                    <a:pt x="245378" y="380504"/>
                  </a:lnTo>
                  <a:lnTo>
                    <a:pt x="263280" y="382926"/>
                  </a:lnTo>
                  <a:lnTo>
                    <a:pt x="271995" y="384594"/>
                  </a:lnTo>
                  <a:lnTo>
                    <a:pt x="278853" y="385533"/>
                  </a:lnTo>
                  <a:lnTo>
                    <a:pt x="285673" y="387210"/>
                  </a:lnTo>
                  <a:lnTo>
                    <a:pt x="293230" y="388023"/>
                  </a:lnTo>
                  <a:lnTo>
                    <a:pt x="303006" y="390576"/>
                  </a:lnTo>
                  <a:lnTo>
                    <a:pt x="307963" y="390576"/>
                  </a:lnTo>
                  <a:lnTo>
                    <a:pt x="308293" y="390766"/>
                  </a:lnTo>
                  <a:lnTo>
                    <a:pt x="305917" y="387819"/>
                  </a:lnTo>
                  <a:lnTo>
                    <a:pt x="298043" y="382003"/>
                  </a:lnTo>
                  <a:lnTo>
                    <a:pt x="293000" y="377545"/>
                  </a:lnTo>
                  <a:lnTo>
                    <a:pt x="287816" y="373646"/>
                  </a:lnTo>
                  <a:close/>
                </a:path>
                <a:path w="311150" h="392430">
                  <a:moveTo>
                    <a:pt x="0" y="0"/>
                  </a:moveTo>
                  <a:lnTo>
                    <a:pt x="419" y="3784"/>
                  </a:lnTo>
                  <a:lnTo>
                    <a:pt x="2324" y="7632"/>
                  </a:lnTo>
                  <a:lnTo>
                    <a:pt x="5969" y="18808"/>
                  </a:lnTo>
                  <a:lnTo>
                    <a:pt x="7962" y="26670"/>
                  </a:lnTo>
                  <a:lnTo>
                    <a:pt x="10668" y="34099"/>
                  </a:lnTo>
                  <a:lnTo>
                    <a:pt x="13000" y="40993"/>
                  </a:lnTo>
                  <a:lnTo>
                    <a:pt x="15135" y="47882"/>
                  </a:lnTo>
                  <a:lnTo>
                    <a:pt x="17322" y="54737"/>
                  </a:lnTo>
                  <a:lnTo>
                    <a:pt x="19812" y="61531"/>
                  </a:lnTo>
                  <a:lnTo>
                    <a:pt x="23843" y="71911"/>
                  </a:lnTo>
                  <a:lnTo>
                    <a:pt x="31606" y="92810"/>
                  </a:lnTo>
                  <a:lnTo>
                    <a:pt x="35623" y="103047"/>
                  </a:lnTo>
                  <a:lnTo>
                    <a:pt x="39495" y="112725"/>
                  </a:lnTo>
                  <a:lnTo>
                    <a:pt x="43253" y="122312"/>
                  </a:lnTo>
                  <a:lnTo>
                    <a:pt x="58895" y="159026"/>
                  </a:lnTo>
                  <a:lnTo>
                    <a:pt x="75264" y="193875"/>
                  </a:lnTo>
                  <a:lnTo>
                    <a:pt x="88971" y="221054"/>
                  </a:lnTo>
                  <a:lnTo>
                    <a:pt x="94035" y="231159"/>
                  </a:lnTo>
                  <a:lnTo>
                    <a:pt x="99230" y="241121"/>
                  </a:lnTo>
                  <a:lnTo>
                    <a:pt x="104775" y="250875"/>
                  </a:lnTo>
                  <a:lnTo>
                    <a:pt x="107162" y="254838"/>
                  </a:lnTo>
                  <a:lnTo>
                    <a:pt x="108661" y="259079"/>
                  </a:lnTo>
                  <a:lnTo>
                    <a:pt x="111048" y="263055"/>
                  </a:lnTo>
                  <a:lnTo>
                    <a:pt x="115555" y="270725"/>
                  </a:lnTo>
                  <a:lnTo>
                    <a:pt x="124398" y="286229"/>
                  </a:lnTo>
                  <a:lnTo>
                    <a:pt x="128955" y="293928"/>
                  </a:lnTo>
                  <a:lnTo>
                    <a:pt x="134899" y="303453"/>
                  </a:lnTo>
                  <a:lnTo>
                    <a:pt x="140819" y="312672"/>
                  </a:lnTo>
                  <a:lnTo>
                    <a:pt x="146841" y="321976"/>
                  </a:lnTo>
                  <a:lnTo>
                    <a:pt x="152768" y="331254"/>
                  </a:lnTo>
                  <a:lnTo>
                    <a:pt x="155562" y="335686"/>
                  </a:lnTo>
                  <a:lnTo>
                    <a:pt x="158140" y="340118"/>
                  </a:lnTo>
                  <a:lnTo>
                    <a:pt x="161013" y="344220"/>
                  </a:lnTo>
                  <a:lnTo>
                    <a:pt x="165900" y="351129"/>
                  </a:lnTo>
                  <a:lnTo>
                    <a:pt x="170827" y="357797"/>
                  </a:lnTo>
                  <a:lnTo>
                    <a:pt x="177317" y="366979"/>
                  </a:lnTo>
                  <a:lnTo>
                    <a:pt x="179451" y="369252"/>
                  </a:lnTo>
                  <a:lnTo>
                    <a:pt x="180962" y="371817"/>
                  </a:lnTo>
                  <a:lnTo>
                    <a:pt x="184023" y="371957"/>
                  </a:lnTo>
                  <a:lnTo>
                    <a:pt x="187083" y="372338"/>
                  </a:lnTo>
                  <a:lnTo>
                    <a:pt x="194284" y="373849"/>
                  </a:lnTo>
                  <a:lnTo>
                    <a:pt x="198526" y="373646"/>
                  </a:lnTo>
                  <a:lnTo>
                    <a:pt x="287816" y="373646"/>
                  </a:lnTo>
                  <a:lnTo>
                    <a:pt x="287426" y="373354"/>
                  </a:lnTo>
                  <a:lnTo>
                    <a:pt x="278555" y="366253"/>
                  </a:lnTo>
                  <a:lnTo>
                    <a:pt x="261526" y="351371"/>
                  </a:lnTo>
                  <a:lnTo>
                    <a:pt x="252755" y="344220"/>
                  </a:lnTo>
                  <a:lnTo>
                    <a:pt x="248970" y="341299"/>
                  </a:lnTo>
                  <a:lnTo>
                    <a:pt x="245922" y="337426"/>
                  </a:lnTo>
                  <a:lnTo>
                    <a:pt x="242087" y="334492"/>
                  </a:lnTo>
                  <a:lnTo>
                    <a:pt x="237528" y="329933"/>
                  </a:lnTo>
                  <a:lnTo>
                    <a:pt x="234429" y="327444"/>
                  </a:lnTo>
                  <a:lnTo>
                    <a:pt x="231508" y="324777"/>
                  </a:lnTo>
                  <a:lnTo>
                    <a:pt x="224561" y="317538"/>
                  </a:lnTo>
                  <a:lnTo>
                    <a:pt x="219278" y="313486"/>
                  </a:lnTo>
                  <a:lnTo>
                    <a:pt x="214782" y="308140"/>
                  </a:lnTo>
                  <a:lnTo>
                    <a:pt x="205397" y="298742"/>
                  </a:lnTo>
                  <a:lnTo>
                    <a:pt x="200050" y="294246"/>
                  </a:lnTo>
                  <a:lnTo>
                    <a:pt x="193167" y="285292"/>
                  </a:lnTo>
                  <a:lnTo>
                    <a:pt x="188912" y="282549"/>
                  </a:lnTo>
                  <a:lnTo>
                    <a:pt x="186093" y="278879"/>
                  </a:lnTo>
                  <a:lnTo>
                    <a:pt x="180706" y="272499"/>
                  </a:lnTo>
                  <a:lnTo>
                    <a:pt x="169205" y="260325"/>
                  </a:lnTo>
                  <a:lnTo>
                    <a:pt x="163804" y="253923"/>
                  </a:lnTo>
                  <a:lnTo>
                    <a:pt x="159600" y="248437"/>
                  </a:lnTo>
                  <a:lnTo>
                    <a:pt x="154101" y="243789"/>
                  </a:lnTo>
                  <a:lnTo>
                    <a:pt x="149898" y="238302"/>
                  </a:lnTo>
                  <a:lnTo>
                    <a:pt x="141268" y="227399"/>
                  </a:lnTo>
                  <a:lnTo>
                    <a:pt x="123571" y="205879"/>
                  </a:lnTo>
                  <a:lnTo>
                    <a:pt x="115049" y="194868"/>
                  </a:lnTo>
                  <a:lnTo>
                    <a:pt x="108340" y="185697"/>
                  </a:lnTo>
                  <a:lnTo>
                    <a:pt x="101775" y="176566"/>
                  </a:lnTo>
                  <a:lnTo>
                    <a:pt x="95150" y="167240"/>
                  </a:lnTo>
                  <a:lnTo>
                    <a:pt x="84404" y="151980"/>
                  </a:lnTo>
                  <a:lnTo>
                    <a:pt x="79895" y="145973"/>
                  </a:lnTo>
                  <a:lnTo>
                    <a:pt x="55235" y="106603"/>
                  </a:lnTo>
                  <a:lnTo>
                    <a:pt x="37723" y="76382"/>
                  </a:lnTo>
                  <a:lnTo>
                    <a:pt x="34099" y="70104"/>
                  </a:lnTo>
                  <a:lnTo>
                    <a:pt x="32232" y="66992"/>
                  </a:lnTo>
                  <a:lnTo>
                    <a:pt x="31203" y="63665"/>
                  </a:lnTo>
                  <a:lnTo>
                    <a:pt x="29337" y="60578"/>
                  </a:lnTo>
                  <a:lnTo>
                    <a:pt x="25336" y="53809"/>
                  </a:lnTo>
                  <a:lnTo>
                    <a:pt x="21780" y="46824"/>
                  </a:lnTo>
                  <a:lnTo>
                    <a:pt x="18669" y="39611"/>
                  </a:lnTo>
                  <a:lnTo>
                    <a:pt x="13144" y="28943"/>
                  </a:lnTo>
                  <a:lnTo>
                    <a:pt x="10274" y="22428"/>
                  </a:lnTo>
                  <a:lnTo>
                    <a:pt x="7188" y="16103"/>
                  </a:lnTo>
                  <a:lnTo>
                    <a:pt x="3111" y="6807"/>
                  </a:lnTo>
                  <a:lnTo>
                    <a:pt x="1854" y="2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583070" y="879295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07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43"/>
                  </a:lnTo>
                  <a:lnTo>
                    <a:pt x="18669" y="39611"/>
                  </a:lnTo>
                  <a:lnTo>
                    <a:pt x="21780" y="46824"/>
                  </a:lnTo>
                  <a:lnTo>
                    <a:pt x="25336" y="53809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6992"/>
                  </a:lnTo>
                  <a:lnTo>
                    <a:pt x="34099" y="70104"/>
                  </a:lnTo>
                  <a:lnTo>
                    <a:pt x="37723" y="76382"/>
                  </a:lnTo>
                  <a:lnTo>
                    <a:pt x="41219" y="82757"/>
                  </a:lnTo>
                  <a:lnTo>
                    <a:pt x="44727" y="89140"/>
                  </a:lnTo>
                  <a:lnTo>
                    <a:pt x="69055" y="128780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8" y="227399"/>
                  </a:lnTo>
                  <a:lnTo>
                    <a:pt x="149898" y="238302"/>
                  </a:lnTo>
                  <a:lnTo>
                    <a:pt x="154101" y="243789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25"/>
                  </a:lnTo>
                  <a:lnTo>
                    <a:pt x="174958" y="266415"/>
                  </a:lnTo>
                  <a:lnTo>
                    <a:pt x="180706" y="272499"/>
                  </a:lnTo>
                  <a:lnTo>
                    <a:pt x="186093" y="278879"/>
                  </a:lnTo>
                  <a:lnTo>
                    <a:pt x="188912" y="282549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46"/>
                  </a:lnTo>
                  <a:lnTo>
                    <a:pt x="205397" y="298742"/>
                  </a:lnTo>
                  <a:lnTo>
                    <a:pt x="210083" y="303453"/>
                  </a:lnTo>
                  <a:lnTo>
                    <a:pt x="214782" y="308140"/>
                  </a:lnTo>
                  <a:lnTo>
                    <a:pt x="219278" y="313486"/>
                  </a:lnTo>
                  <a:lnTo>
                    <a:pt x="224561" y="317538"/>
                  </a:lnTo>
                  <a:lnTo>
                    <a:pt x="225958" y="318998"/>
                  </a:lnTo>
                  <a:lnTo>
                    <a:pt x="227355" y="320459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44"/>
                  </a:lnTo>
                  <a:lnTo>
                    <a:pt x="237528" y="329933"/>
                  </a:lnTo>
                  <a:lnTo>
                    <a:pt x="242087" y="334492"/>
                  </a:lnTo>
                  <a:lnTo>
                    <a:pt x="245922" y="337426"/>
                  </a:lnTo>
                  <a:lnTo>
                    <a:pt x="248970" y="341299"/>
                  </a:lnTo>
                  <a:lnTo>
                    <a:pt x="252755" y="344220"/>
                  </a:lnTo>
                  <a:lnTo>
                    <a:pt x="261526" y="351371"/>
                  </a:lnTo>
                  <a:lnTo>
                    <a:pt x="270024" y="358821"/>
                  </a:lnTo>
                  <a:lnTo>
                    <a:pt x="278555" y="366253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19"/>
                  </a:lnTo>
                  <a:lnTo>
                    <a:pt x="308279" y="390766"/>
                  </a:lnTo>
                  <a:lnTo>
                    <a:pt x="311048" y="391833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62" y="390575"/>
                  </a:lnTo>
                  <a:lnTo>
                    <a:pt x="302907" y="390550"/>
                  </a:lnTo>
                  <a:lnTo>
                    <a:pt x="299808" y="389724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33"/>
                  </a:lnTo>
                  <a:lnTo>
                    <a:pt x="271995" y="384594"/>
                  </a:lnTo>
                  <a:lnTo>
                    <a:pt x="263280" y="382926"/>
                  </a:lnTo>
                  <a:lnTo>
                    <a:pt x="254346" y="381708"/>
                  </a:lnTo>
                  <a:lnTo>
                    <a:pt x="245378" y="380504"/>
                  </a:lnTo>
                  <a:lnTo>
                    <a:pt x="236562" y="378879"/>
                  </a:lnTo>
                  <a:lnTo>
                    <a:pt x="225526" y="377545"/>
                  </a:lnTo>
                  <a:lnTo>
                    <a:pt x="208572" y="375056"/>
                  </a:lnTo>
                  <a:lnTo>
                    <a:pt x="202476" y="374484"/>
                  </a:lnTo>
                  <a:lnTo>
                    <a:pt x="198526" y="373646"/>
                  </a:lnTo>
                  <a:lnTo>
                    <a:pt x="194284" y="373849"/>
                  </a:lnTo>
                  <a:lnTo>
                    <a:pt x="190093" y="372960"/>
                  </a:lnTo>
                  <a:lnTo>
                    <a:pt x="187083" y="372338"/>
                  </a:lnTo>
                  <a:lnTo>
                    <a:pt x="184023" y="371957"/>
                  </a:lnTo>
                  <a:lnTo>
                    <a:pt x="180962" y="371817"/>
                  </a:lnTo>
                  <a:lnTo>
                    <a:pt x="179451" y="369252"/>
                  </a:lnTo>
                  <a:lnTo>
                    <a:pt x="177317" y="366979"/>
                  </a:lnTo>
                  <a:lnTo>
                    <a:pt x="175628" y="364591"/>
                  </a:lnTo>
                  <a:lnTo>
                    <a:pt x="170827" y="357797"/>
                  </a:lnTo>
                  <a:lnTo>
                    <a:pt x="165900" y="351129"/>
                  </a:lnTo>
                  <a:lnTo>
                    <a:pt x="161137" y="344398"/>
                  </a:lnTo>
                  <a:lnTo>
                    <a:pt x="158140" y="340118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76"/>
                  </a:lnTo>
                  <a:lnTo>
                    <a:pt x="140819" y="312672"/>
                  </a:lnTo>
                  <a:lnTo>
                    <a:pt x="134817" y="303327"/>
                  </a:lnTo>
                  <a:lnTo>
                    <a:pt x="128955" y="293928"/>
                  </a:lnTo>
                  <a:lnTo>
                    <a:pt x="124398" y="286229"/>
                  </a:lnTo>
                  <a:lnTo>
                    <a:pt x="119968" y="278472"/>
                  </a:lnTo>
                  <a:lnTo>
                    <a:pt x="115555" y="270725"/>
                  </a:lnTo>
                  <a:lnTo>
                    <a:pt x="111048" y="263055"/>
                  </a:lnTo>
                  <a:lnTo>
                    <a:pt x="108661" y="259079"/>
                  </a:lnTo>
                  <a:lnTo>
                    <a:pt x="107162" y="254838"/>
                  </a:lnTo>
                  <a:lnTo>
                    <a:pt x="104775" y="250875"/>
                  </a:lnTo>
                  <a:lnTo>
                    <a:pt x="99230" y="241121"/>
                  </a:lnTo>
                  <a:lnTo>
                    <a:pt x="94035" y="231159"/>
                  </a:lnTo>
                  <a:lnTo>
                    <a:pt x="88971" y="221054"/>
                  </a:lnTo>
                  <a:lnTo>
                    <a:pt x="83820" y="210870"/>
                  </a:lnTo>
                  <a:lnTo>
                    <a:pt x="66960" y="176566"/>
                  </a:lnTo>
                  <a:lnTo>
                    <a:pt x="51053" y="141338"/>
                  </a:lnTo>
                  <a:lnTo>
                    <a:pt x="39495" y="112725"/>
                  </a:lnTo>
                  <a:lnTo>
                    <a:pt x="35623" y="103047"/>
                  </a:lnTo>
                  <a:lnTo>
                    <a:pt x="31606" y="92810"/>
                  </a:lnTo>
                  <a:lnTo>
                    <a:pt x="27727" y="82384"/>
                  </a:lnTo>
                  <a:lnTo>
                    <a:pt x="23843" y="71911"/>
                  </a:lnTo>
                  <a:lnTo>
                    <a:pt x="19812" y="61531"/>
                  </a:lnTo>
                  <a:lnTo>
                    <a:pt x="17322" y="54737"/>
                  </a:lnTo>
                  <a:lnTo>
                    <a:pt x="15135" y="47882"/>
                  </a:lnTo>
                  <a:lnTo>
                    <a:pt x="13000" y="40993"/>
                  </a:lnTo>
                  <a:lnTo>
                    <a:pt x="10668" y="34099"/>
                  </a:lnTo>
                  <a:lnTo>
                    <a:pt x="7962" y="26670"/>
                  </a:lnTo>
                  <a:lnTo>
                    <a:pt x="5969" y="18808"/>
                  </a:lnTo>
                  <a:lnTo>
                    <a:pt x="3441" y="11049"/>
                  </a:lnTo>
                  <a:lnTo>
                    <a:pt x="2324" y="7632"/>
                  </a:lnTo>
                  <a:lnTo>
                    <a:pt x="419" y="378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583070" y="879295"/>
              <a:ext cx="311150" cy="392430"/>
            </a:xfrm>
            <a:custGeom>
              <a:avLst/>
              <a:gdLst/>
              <a:ahLst/>
              <a:cxnLst/>
              <a:rect l="l" t="t" r="r" b="b"/>
              <a:pathLst>
                <a:path w="311150" h="392430">
                  <a:moveTo>
                    <a:pt x="0" y="0"/>
                  </a:moveTo>
                  <a:lnTo>
                    <a:pt x="1854" y="2336"/>
                  </a:lnTo>
                  <a:lnTo>
                    <a:pt x="3111" y="6807"/>
                  </a:lnTo>
                  <a:lnTo>
                    <a:pt x="4381" y="9715"/>
                  </a:lnTo>
                  <a:lnTo>
                    <a:pt x="7188" y="16103"/>
                  </a:lnTo>
                  <a:lnTo>
                    <a:pt x="10274" y="22428"/>
                  </a:lnTo>
                  <a:lnTo>
                    <a:pt x="13144" y="28943"/>
                  </a:lnTo>
                  <a:lnTo>
                    <a:pt x="18669" y="39611"/>
                  </a:lnTo>
                  <a:lnTo>
                    <a:pt x="21780" y="46824"/>
                  </a:lnTo>
                  <a:lnTo>
                    <a:pt x="25336" y="53809"/>
                  </a:lnTo>
                  <a:lnTo>
                    <a:pt x="29337" y="60578"/>
                  </a:lnTo>
                  <a:lnTo>
                    <a:pt x="31203" y="63665"/>
                  </a:lnTo>
                  <a:lnTo>
                    <a:pt x="32232" y="66992"/>
                  </a:lnTo>
                  <a:lnTo>
                    <a:pt x="34099" y="70104"/>
                  </a:lnTo>
                  <a:lnTo>
                    <a:pt x="37723" y="76382"/>
                  </a:lnTo>
                  <a:lnTo>
                    <a:pt x="41219" y="82757"/>
                  </a:lnTo>
                  <a:lnTo>
                    <a:pt x="44727" y="89140"/>
                  </a:lnTo>
                  <a:lnTo>
                    <a:pt x="69055" y="128780"/>
                  </a:lnTo>
                  <a:lnTo>
                    <a:pt x="84404" y="151980"/>
                  </a:lnTo>
                  <a:lnTo>
                    <a:pt x="88569" y="157911"/>
                  </a:lnTo>
                  <a:lnTo>
                    <a:pt x="115049" y="194868"/>
                  </a:lnTo>
                  <a:lnTo>
                    <a:pt x="141268" y="227399"/>
                  </a:lnTo>
                  <a:lnTo>
                    <a:pt x="149898" y="238302"/>
                  </a:lnTo>
                  <a:lnTo>
                    <a:pt x="154101" y="243789"/>
                  </a:lnTo>
                  <a:lnTo>
                    <a:pt x="159600" y="248437"/>
                  </a:lnTo>
                  <a:lnTo>
                    <a:pt x="163804" y="253923"/>
                  </a:lnTo>
                  <a:lnTo>
                    <a:pt x="169205" y="260325"/>
                  </a:lnTo>
                  <a:lnTo>
                    <a:pt x="174958" y="266415"/>
                  </a:lnTo>
                  <a:lnTo>
                    <a:pt x="180706" y="272499"/>
                  </a:lnTo>
                  <a:lnTo>
                    <a:pt x="186093" y="278879"/>
                  </a:lnTo>
                  <a:lnTo>
                    <a:pt x="188912" y="282549"/>
                  </a:lnTo>
                  <a:lnTo>
                    <a:pt x="193167" y="285292"/>
                  </a:lnTo>
                  <a:lnTo>
                    <a:pt x="195999" y="288975"/>
                  </a:lnTo>
                  <a:lnTo>
                    <a:pt x="200050" y="294246"/>
                  </a:lnTo>
                  <a:lnTo>
                    <a:pt x="205397" y="298742"/>
                  </a:lnTo>
                  <a:lnTo>
                    <a:pt x="210083" y="303453"/>
                  </a:lnTo>
                  <a:lnTo>
                    <a:pt x="214782" y="308140"/>
                  </a:lnTo>
                  <a:lnTo>
                    <a:pt x="219278" y="313486"/>
                  </a:lnTo>
                  <a:lnTo>
                    <a:pt x="224561" y="317538"/>
                  </a:lnTo>
                  <a:lnTo>
                    <a:pt x="225958" y="318998"/>
                  </a:lnTo>
                  <a:lnTo>
                    <a:pt x="227355" y="320459"/>
                  </a:lnTo>
                  <a:lnTo>
                    <a:pt x="228765" y="321932"/>
                  </a:lnTo>
                  <a:lnTo>
                    <a:pt x="231508" y="324777"/>
                  </a:lnTo>
                  <a:lnTo>
                    <a:pt x="234429" y="327444"/>
                  </a:lnTo>
                  <a:lnTo>
                    <a:pt x="237528" y="329933"/>
                  </a:lnTo>
                  <a:lnTo>
                    <a:pt x="242087" y="334492"/>
                  </a:lnTo>
                  <a:lnTo>
                    <a:pt x="245922" y="337426"/>
                  </a:lnTo>
                  <a:lnTo>
                    <a:pt x="248970" y="341299"/>
                  </a:lnTo>
                  <a:lnTo>
                    <a:pt x="252755" y="344220"/>
                  </a:lnTo>
                  <a:lnTo>
                    <a:pt x="261526" y="351371"/>
                  </a:lnTo>
                  <a:lnTo>
                    <a:pt x="270024" y="358821"/>
                  </a:lnTo>
                  <a:lnTo>
                    <a:pt x="278555" y="366253"/>
                  </a:lnTo>
                  <a:lnTo>
                    <a:pt x="287426" y="373354"/>
                  </a:lnTo>
                  <a:lnTo>
                    <a:pt x="292900" y="377456"/>
                  </a:lnTo>
                  <a:lnTo>
                    <a:pt x="298043" y="382003"/>
                  </a:lnTo>
                  <a:lnTo>
                    <a:pt x="303618" y="386118"/>
                  </a:lnTo>
                  <a:lnTo>
                    <a:pt x="305917" y="387819"/>
                  </a:lnTo>
                  <a:lnTo>
                    <a:pt x="308279" y="390766"/>
                  </a:lnTo>
                  <a:lnTo>
                    <a:pt x="311048" y="391833"/>
                  </a:lnTo>
                  <a:lnTo>
                    <a:pt x="311048" y="392023"/>
                  </a:lnTo>
                  <a:lnTo>
                    <a:pt x="310476" y="392023"/>
                  </a:lnTo>
                  <a:lnTo>
                    <a:pt x="307962" y="390575"/>
                  </a:lnTo>
                  <a:lnTo>
                    <a:pt x="302907" y="390550"/>
                  </a:lnTo>
                  <a:lnTo>
                    <a:pt x="299808" y="389724"/>
                  </a:lnTo>
                  <a:lnTo>
                    <a:pt x="293230" y="388023"/>
                  </a:lnTo>
                  <a:lnTo>
                    <a:pt x="285673" y="387210"/>
                  </a:lnTo>
                  <a:lnTo>
                    <a:pt x="278853" y="385533"/>
                  </a:lnTo>
                  <a:lnTo>
                    <a:pt x="271995" y="384594"/>
                  </a:lnTo>
                  <a:lnTo>
                    <a:pt x="263280" y="382926"/>
                  </a:lnTo>
                  <a:lnTo>
                    <a:pt x="254346" y="381708"/>
                  </a:lnTo>
                  <a:lnTo>
                    <a:pt x="245378" y="380504"/>
                  </a:lnTo>
                  <a:lnTo>
                    <a:pt x="236562" y="378879"/>
                  </a:lnTo>
                  <a:lnTo>
                    <a:pt x="225526" y="377545"/>
                  </a:lnTo>
                  <a:lnTo>
                    <a:pt x="208572" y="375056"/>
                  </a:lnTo>
                  <a:lnTo>
                    <a:pt x="202476" y="374484"/>
                  </a:lnTo>
                  <a:lnTo>
                    <a:pt x="198526" y="373646"/>
                  </a:lnTo>
                  <a:lnTo>
                    <a:pt x="194284" y="373849"/>
                  </a:lnTo>
                  <a:lnTo>
                    <a:pt x="190093" y="372960"/>
                  </a:lnTo>
                  <a:lnTo>
                    <a:pt x="187083" y="372338"/>
                  </a:lnTo>
                  <a:lnTo>
                    <a:pt x="184023" y="371957"/>
                  </a:lnTo>
                  <a:lnTo>
                    <a:pt x="180962" y="371817"/>
                  </a:lnTo>
                  <a:lnTo>
                    <a:pt x="179451" y="369252"/>
                  </a:lnTo>
                  <a:lnTo>
                    <a:pt x="177317" y="366979"/>
                  </a:lnTo>
                  <a:lnTo>
                    <a:pt x="175628" y="364591"/>
                  </a:lnTo>
                  <a:lnTo>
                    <a:pt x="170827" y="357797"/>
                  </a:lnTo>
                  <a:lnTo>
                    <a:pt x="165900" y="351129"/>
                  </a:lnTo>
                  <a:lnTo>
                    <a:pt x="161137" y="344398"/>
                  </a:lnTo>
                  <a:lnTo>
                    <a:pt x="158140" y="340118"/>
                  </a:lnTo>
                  <a:lnTo>
                    <a:pt x="155562" y="335686"/>
                  </a:lnTo>
                  <a:lnTo>
                    <a:pt x="152768" y="331254"/>
                  </a:lnTo>
                  <a:lnTo>
                    <a:pt x="146841" y="321976"/>
                  </a:lnTo>
                  <a:lnTo>
                    <a:pt x="140819" y="312672"/>
                  </a:lnTo>
                  <a:lnTo>
                    <a:pt x="134817" y="303327"/>
                  </a:lnTo>
                  <a:lnTo>
                    <a:pt x="128955" y="293928"/>
                  </a:lnTo>
                  <a:lnTo>
                    <a:pt x="124398" y="286229"/>
                  </a:lnTo>
                  <a:lnTo>
                    <a:pt x="119968" y="278472"/>
                  </a:lnTo>
                  <a:lnTo>
                    <a:pt x="115555" y="270725"/>
                  </a:lnTo>
                  <a:lnTo>
                    <a:pt x="111048" y="263055"/>
                  </a:lnTo>
                  <a:lnTo>
                    <a:pt x="108661" y="259079"/>
                  </a:lnTo>
                  <a:lnTo>
                    <a:pt x="107162" y="254838"/>
                  </a:lnTo>
                  <a:lnTo>
                    <a:pt x="104775" y="250875"/>
                  </a:lnTo>
                  <a:lnTo>
                    <a:pt x="99230" y="241121"/>
                  </a:lnTo>
                  <a:lnTo>
                    <a:pt x="94035" y="231159"/>
                  </a:lnTo>
                  <a:lnTo>
                    <a:pt x="88971" y="221054"/>
                  </a:lnTo>
                  <a:lnTo>
                    <a:pt x="83820" y="210870"/>
                  </a:lnTo>
                  <a:lnTo>
                    <a:pt x="66960" y="176566"/>
                  </a:lnTo>
                  <a:lnTo>
                    <a:pt x="51053" y="141338"/>
                  </a:lnTo>
                  <a:lnTo>
                    <a:pt x="39495" y="112725"/>
                  </a:lnTo>
                  <a:lnTo>
                    <a:pt x="35623" y="103047"/>
                  </a:lnTo>
                  <a:lnTo>
                    <a:pt x="31606" y="92810"/>
                  </a:lnTo>
                  <a:lnTo>
                    <a:pt x="27727" y="82384"/>
                  </a:lnTo>
                  <a:lnTo>
                    <a:pt x="23843" y="71911"/>
                  </a:lnTo>
                  <a:lnTo>
                    <a:pt x="19812" y="61531"/>
                  </a:lnTo>
                  <a:lnTo>
                    <a:pt x="17322" y="54737"/>
                  </a:lnTo>
                  <a:lnTo>
                    <a:pt x="15135" y="47882"/>
                  </a:lnTo>
                  <a:lnTo>
                    <a:pt x="13000" y="40993"/>
                  </a:lnTo>
                  <a:lnTo>
                    <a:pt x="10668" y="34099"/>
                  </a:lnTo>
                  <a:lnTo>
                    <a:pt x="7962" y="26670"/>
                  </a:lnTo>
                  <a:lnTo>
                    <a:pt x="5969" y="18808"/>
                  </a:lnTo>
                  <a:lnTo>
                    <a:pt x="3441" y="11049"/>
                  </a:lnTo>
                  <a:lnTo>
                    <a:pt x="2324" y="7632"/>
                  </a:lnTo>
                  <a:lnTo>
                    <a:pt x="419" y="378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5" name="object 3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9123" y="1565718"/>
            <a:ext cx="1882470" cy="117894"/>
          </a:xfrm>
          <a:prstGeom prst="rect">
            <a:avLst/>
          </a:prstGeom>
        </p:spPr>
      </p:pic>
      <p:sp>
        <p:nvSpPr>
          <p:cNvPr id="36" name="object 36" descr=""/>
          <p:cNvSpPr/>
          <p:nvPr/>
        </p:nvSpPr>
        <p:spPr>
          <a:xfrm>
            <a:off x="1279905" y="1755927"/>
            <a:ext cx="577215" cy="94615"/>
          </a:xfrm>
          <a:custGeom>
            <a:avLst/>
            <a:gdLst/>
            <a:ahLst/>
            <a:cxnLst/>
            <a:rect l="l" t="t" r="r" b="b"/>
            <a:pathLst>
              <a:path w="577214" h="94614">
                <a:moveTo>
                  <a:pt x="576757" y="393"/>
                </a:moveTo>
                <a:lnTo>
                  <a:pt x="556818" y="393"/>
                </a:lnTo>
                <a:lnTo>
                  <a:pt x="556818" y="94424"/>
                </a:lnTo>
                <a:lnTo>
                  <a:pt x="576757" y="94424"/>
                </a:lnTo>
                <a:lnTo>
                  <a:pt x="576757" y="393"/>
                </a:lnTo>
                <a:close/>
              </a:path>
              <a:path w="577214" h="94614">
                <a:moveTo>
                  <a:pt x="540600" y="380"/>
                </a:moveTo>
                <a:lnTo>
                  <a:pt x="473049" y="380"/>
                </a:lnTo>
                <a:lnTo>
                  <a:pt x="473049" y="16852"/>
                </a:lnTo>
                <a:lnTo>
                  <a:pt x="516928" y="16852"/>
                </a:lnTo>
                <a:lnTo>
                  <a:pt x="471830" y="81495"/>
                </a:lnTo>
                <a:lnTo>
                  <a:pt x="471830" y="94437"/>
                </a:lnTo>
                <a:lnTo>
                  <a:pt x="541832" y="94437"/>
                </a:lnTo>
                <a:lnTo>
                  <a:pt x="541832" y="77965"/>
                </a:lnTo>
                <a:lnTo>
                  <a:pt x="495579" y="77965"/>
                </a:lnTo>
                <a:lnTo>
                  <a:pt x="540600" y="13246"/>
                </a:lnTo>
                <a:lnTo>
                  <a:pt x="540600" y="380"/>
                </a:lnTo>
                <a:close/>
              </a:path>
              <a:path w="577214" h="94614">
                <a:moveTo>
                  <a:pt x="322059" y="393"/>
                </a:moveTo>
                <a:lnTo>
                  <a:pt x="302120" y="393"/>
                </a:lnTo>
                <a:lnTo>
                  <a:pt x="302120" y="94437"/>
                </a:lnTo>
                <a:lnTo>
                  <a:pt x="322059" y="94437"/>
                </a:lnTo>
                <a:lnTo>
                  <a:pt x="322059" y="60858"/>
                </a:lnTo>
                <a:lnTo>
                  <a:pt x="330492" y="54813"/>
                </a:lnTo>
                <a:lnTo>
                  <a:pt x="352778" y="54813"/>
                </a:lnTo>
                <a:lnTo>
                  <a:pt x="345592" y="43421"/>
                </a:lnTo>
                <a:lnTo>
                  <a:pt x="322059" y="43421"/>
                </a:lnTo>
                <a:lnTo>
                  <a:pt x="322059" y="393"/>
                </a:lnTo>
                <a:close/>
              </a:path>
              <a:path w="577214" h="94614">
                <a:moveTo>
                  <a:pt x="352778" y="54813"/>
                </a:moveTo>
                <a:lnTo>
                  <a:pt x="330492" y="54813"/>
                </a:lnTo>
                <a:lnTo>
                  <a:pt x="355130" y="94437"/>
                </a:lnTo>
                <a:lnTo>
                  <a:pt x="377774" y="94437"/>
                </a:lnTo>
                <a:lnTo>
                  <a:pt x="352778" y="54813"/>
                </a:lnTo>
                <a:close/>
              </a:path>
              <a:path w="577214" h="94614">
                <a:moveTo>
                  <a:pt x="435356" y="0"/>
                </a:moveTo>
                <a:lnTo>
                  <a:pt x="410971" y="0"/>
                </a:lnTo>
                <a:lnTo>
                  <a:pt x="377774" y="94437"/>
                </a:lnTo>
                <a:lnTo>
                  <a:pt x="399262" y="94437"/>
                </a:lnTo>
                <a:lnTo>
                  <a:pt x="406082" y="72047"/>
                </a:lnTo>
                <a:lnTo>
                  <a:pt x="460779" y="72047"/>
                </a:lnTo>
                <a:lnTo>
                  <a:pt x="454882" y="55333"/>
                </a:lnTo>
                <a:lnTo>
                  <a:pt x="411099" y="55333"/>
                </a:lnTo>
                <a:lnTo>
                  <a:pt x="415623" y="40606"/>
                </a:lnTo>
                <a:lnTo>
                  <a:pt x="419158" y="28908"/>
                </a:lnTo>
                <a:lnTo>
                  <a:pt x="421705" y="20243"/>
                </a:lnTo>
                <a:lnTo>
                  <a:pt x="423265" y="14617"/>
                </a:lnTo>
                <a:lnTo>
                  <a:pt x="440514" y="14617"/>
                </a:lnTo>
                <a:lnTo>
                  <a:pt x="435356" y="0"/>
                </a:lnTo>
                <a:close/>
              </a:path>
              <a:path w="577214" h="94614">
                <a:moveTo>
                  <a:pt x="460779" y="72047"/>
                </a:moveTo>
                <a:lnTo>
                  <a:pt x="440372" y="72047"/>
                </a:lnTo>
                <a:lnTo>
                  <a:pt x="447192" y="94437"/>
                </a:lnTo>
                <a:lnTo>
                  <a:pt x="468680" y="94437"/>
                </a:lnTo>
                <a:lnTo>
                  <a:pt x="460779" y="72047"/>
                </a:lnTo>
                <a:close/>
              </a:path>
              <a:path w="577214" h="94614">
                <a:moveTo>
                  <a:pt x="440514" y="14617"/>
                </a:moveTo>
                <a:lnTo>
                  <a:pt x="423265" y="14617"/>
                </a:lnTo>
                <a:lnTo>
                  <a:pt x="423608" y="16154"/>
                </a:lnTo>
                <a:lnTo>
                  <a:pt x="424167" y="18262"/>
                </a:lnTo>
                <a:lnTo>
                  <a:pt x="424954" y="20916"/>
                </a:lnTo>
                <a:lnTo>
                  <a:pt x="435610" y="55333"/>
                </a:lnTo>
                <a:lnTo>
                  <a:pt x="454882" y="55333"/>
                </a:lnTo>
                <a:lnTo>
                  <a:pt x="440514" y="14617"/>
                </a:lnTo>
                <a:close/>
              </a:path>
              <a:path w="577214" h="94614">
                <a:moveTo>
                  <a:pt x="377520" y="393"/>
                </a:moveTo>
                <a:lnTo>
                  <a:pt x="355384" y="393"/>
                </a:lnTo>
                <a:lnTo>
                  <a:pt x="329907" y="32359"/>
                </a:lnTo>
                <a:lnTo>
                  <a:pt x="322059" y="43421"/>
                </a:lnTo>
                <a:lnTo>
                  <a:pt x="345592" y="43421"/>
                </a:lnTo>
                <a:lnTo>
                  <a:pt x="344703" y="42011"/>
                </a:lnTo>
                <a:lnTo>
                  <a:pt x="377520" y="393"/>
                </a:lnTo>
                <a:close/>
              </a:path>
              <a:path w="577214" h="94614">
                <a:moveTo>
                  <a:pt x="242531" y="393"/>
                </a:moveTo>
                <a:lnTo>
                  <a:pt x="215137" y="393"/>
                </a:lnTo>
                <a:lnTo>
                  <a:pt x="215137" y="94437"/>
                </a:lnTo>
                <a:lnTo>
                  <a:pt x="235077" y="94437"/>
                </a:lnTo>
                <a:lnTo>
                  <a:pt x="235077" y="58343"/>
                </a:lnTo>
                <a:lnTo>
                  <a:pt x="265889" y="58343"/>
                </a:lnTo>
                <a:lnTo>
                  <a:pt x="262610" y="53454"/>
                </a:lnTo>
                <a:lnTo>
                  <a:pt x="267779" y="51333"/>
                </a:lnTo>
                <a:lnTo>
                  <a:pt x="272249" y="47840"/>
                </a:lnTo>
                <a:lnTo>
                  <a:pt x="275539" y="43319"/>
                </a:lnTo>
                <a:lnTo>
                  <a:pt x="276375" y="42138"/>
                </a:lnTo>
                <a:lnTo>
                  <a:pt x="235077" y="42138"/>
                </a:lnTo>
                <a:lnTo>
                  <a:pt x="235077" y="16738"/>
                </a:lnTo>
                <a:lnTo>
                  <a:pt x="279092" y="16738"/>
                </a:lnTo>
                <a:lnTo>
                  <a:pt x="277050" y="12026"/>
                </a:lnTo>
                <a:lnTo>
                  <a:pt x="270903" y="7378"/>
                </a:lnTo>
                <a:lnTo>
                  <a:pt x="265679" y="4320"/>
                </a:lnTo>
                <a:lnTo>
                  <a:pt x="259208" y="2138"/>
                </a:lnTo>
                <a:lnTo>
                  <a:pt x="251492" y="829"/>
                </a:lnTo>
                <a:lnTo>
                  <a:pt x="242531" y="393"/>
                </a:lnTo>
                <a:close/>
              </a:path>
              <a:path w="577214" h="94614">
                <a:moveTo>
                  <a:pt x="265889" y="58343"/>
                </a:moveTo>
                <a:lnTo>
                  <a:pt x="245694" y="58343"/>
                </a:lnTo>
                <a:lnTo>
                  <a:pt x="268147" y="94437"/>
                </a:lnTo>
                <a:lnTo>
                  <a:pt x="290283" y="94437"/>
                </a:lnTo>
                <a:lnTo>
                  <a:pt x="286140" y="88397"/>
                </a:lnTo>
                <a:lnTo>
                  <a:pt x="272304" y="67908"/>
                </a:lnTo>
                <a:lnTo>
                  <a:pt x="265889" y="58343"/>
                </a:lnTo>
                <a:close/>
              </a:path>
              <a:path w="577214" h="94614">
                <a:moveTo>
                  <a:pt x="279092" y="16738"/>
                </a:moveTo>
                <a:lnTo>
                  <a:pt x="247561" y="16738"/>
                </a:lnTo>
                <a:lnTo>
                  <a:pt x="252310" y="17678"/>
                </a:lnTo>
                <a:lnTo>
                  <a:pt x="258444" y="21450"/>
                </a:lnTo>
                <a:lnTo>
                  <a:pt x="259969" y="24625"/>
                </a:lnTo>
                <a:lnTo>
                  <a:pt x="259865" y="33845"/>
                </a:lnTo>
                <a:lnTo>
                  <a:pt x="258483" y="36880"/>
                </a:lnTo>
                <a:lnTo>
                  <a:pt x="252475" y="41097"/>
                </a:lnTo>
                <a:lnTo>
                  <a:pt x="247815" y="42138"/>
                </a:lnTo>
                <a:lnTo>
                  <a:pt x="276375" y="42138"/>
                </a:lnTo>
                <a:lnTo>
                  <a:pt x="278587" y="39014"/>
                </a:lnTo>
                <a:lnTo>
                  <a:pt x="280187" y="33845"/>
                </a:lnTo>
                <a:lnTo>
                  <a:pt x="280111" y="19088"/>
                </a:lnTo>
                <a:lnTo>
                  <a:pt x="279092" y="16738"/>
                </a:lnTo>
                <a:close/>
              </a:path>
              <a:path w="577214" h="94614">
                <a:moveTo>
                  <a:pt x="169964" y="0"/>
                </a:moveTo>
                <a:lnTo>
                  <a:pt x="145580" y="0"/>
                </a:lnTo>
                <a:lnTo>
                  <a:pt x="112394" y="94437"/>
                </a:lnTo>
                <a:lnTo>
                  <a:pt x="133870" y="94437"/>
                </a:lnTo>
                <a:lnTo>
                  <a:pt x="140690" y="72047"/>
                </a:lnTo>
                <a:lnTo>
                  <a:pt x="195387" y="72047"/>
                </a:lnTo>
                <a:lnTo>
                  <a:pt x="189490" y="55333"/>
                </a:lnTo>
                <a:lnTo>
                  <a:pt x="145719" y="55333"/>
                </a:lnTo>
                <a:lnTo>
                  <a:pt x="150242" y="40606"/>
                </a:lnTo>
                <a:lnTo>
                  <a:pt x="153773" y="28908"/>
                </a:lnTo>
                <a:lnTo>
                  <a:pt x="156315" y="20243"/>
                </a:lnTo>
                <a:lnTo>
                  <a:pt x="157873" y="14617"/>
                </a:lnTo>
                <a:lnTo>
                  <a:pt x="175122" y="14617"/>
                </a:lnTo>
                <a:lnTo>
                  <a:pt x="169964" y="0"/>
                </a:lnTo>
                <a:close/>
              </a:path>
              <a:path w="577214" h="94614">
                <a:moveTo>
                  <a:pt x="195387" y="72047"/>
                </a:moveTo>
                <a:lnTo>
                  <a:pt x="174980" y="72047"/>
                </a:lnTo>
                <a:lnTo>
                  <a:pt x="181800" y="94437"/>
                </a:lnTo>
                <a:lnTo>
                  <a:pt x="203288" y="94437"/>
                </a:lnTo>
                <a:lnTo>
                  <a:pt x="195387" y="72047"/>
                </a:lnTo>
                <a:close/>
              </a:path>
              <a:path w="577214" h="94614">
                <a:moveTo>
                  <a:pt x="175122" y="14617"/>
                </a:moveTo>
                <a:lnTo>
                  <a:pt x="157873" y="14617"/>
                </a:lnTo>
                <a:lnTo>
                  <a:pt x="158216" y="16154"/>
                </a:lnTo>
                <a:lnTo>
                  <a:pt x="158788" y="18262"/>
                </a:lnTo>
                <a:lnTo>
                  <a:pt x="159575" y="20916"/>
                </a:lnTo>
                <a:lnTo>
                  <a:pt x="166015" y="41767"/>
                </a:lnTo>
                <a:lnTo>
                  <a:pt x="170230" y="55333"/>
                </a:lnTo>
                <a:lnTo>
                  <a:pt x="189490" y="55333"/>
                </a:lnTo>
                <a:lnTo>
                  <a:pt x="175122" y="14617"/>
                </a:lnTo>
                <a:close/>
              </a:path>
              <a:path w="577214" h="94614">
                <a:moveTo>
                  <a:pt x="27139" y="380"/>
                </a:moveTo>
                <a:lnTo>
                  <a:pt x="0" y="380"/>
                </a:lnTo>
                <a:lnTo>
                  <a:pt x="0" y="94437"/>
                </a:lnTo>
                <a:lnTo>
                  <a:pt x="17818" y="94437"/>
                </a:lnTo>
                <a:lnTo>
                  <a:pt x="17720" y="45389"/>
                </a:lnTo>
                <a:lnTo>
                  <a:pt x="17530" y="39916"/>
                </a:lnTo>
                <a:lnTo>
                  <a:pt x="17132" y="30972"/>
                </a:lnTo>
                <a:lnTo>
                  <a:pt x="16605" y="20777"/>
                </a:lnTo>
                <a:lnTo>
                  <a:pt x="33452" y="20777"/>
                </a:lnTo>
                <a:lnTo>
                  <a:pt x="27139" y="380"/>
                </a:lnTo>
                <a:close/>
              </a:path>
              <a:path w="577214" h="94614">
                <a:moveTo>
                  <a:pt x="33452" y="20777"/>
                </a:moveTo>
                <a:lnTo>
                  <a:pt x="17209" y="20777"/>
                </a:lnTo>
                <a:lnTo>
                  <a:pt x="39814" y="94437"/>
                </a:lnTo>
                <a:lnTo>
                  <a:pt x="58089" y="94437"/>
                </a:lnTo>
                <a:lnTo>
                  <a:pt x="65375" y="72313"/>
                </a:lnTo>
                <a:lnTo>
                  <a:pt x="49403" y="72313"/>
                </a:lnTo>
                <a:lnTo>
                  <a:pt x="33452" y="20777"/>
                </a:lnTo>
                <a:close/>
              </a:path>
              <a:path w="577214" h="94614">
                <a:moveTo>
                  <a:pt x="100558" y="20777"/>
                </a:moveTo>
                <a:lnTo>
                  <a:pt x="82918" y="20777"/>
                </a:lnTo>
                <a:lnTo>
                  <a:pt x="82138" y="39420"/>
                </a:lnTo>
                <a:lnTo>
                  <a:pt x="82118" y="39916"/>
                </a:lnTo>
                <a:lnTo>
                  <a:pt x="81991" y="45389"/>
                </a:lnTo>
                <a:lnTo>
                  <a:pt x="81953" y="94437"/>
                </a:lnTo>
                <a:lnTo>
                  <a:pt x="100558" y="94437"/>
                </a:lnTo>
                <a:lnTo>
                  <a:pt x="100558" y="20777"/>
                </a:lnTo>
                <a:close/>
              </a:path>
              <a:path w="577214" h="94614">
                <a:moveTo>
                  <a:pt x="100558" y="380"/>
                </a:moveTo>
                <a:lnTo>
                  <a:pt x="73406" y="380"/>
                </a:lnTo>
                <a:lnTo>
                  <a:pt x="49784" y="72313"/>
                </a:lnTo>
                <a:lnTo>
                  <a:pt x="65375" y="72313"/>
                </a:lnTo>
                <a:lnTo>
                  <a:pt x="82346" y="20777"/>
                </a:lnTo>
                <a:lnTo>
                  <a:pt x="100558" y="20777"/>
                </a:lnTo>
                <a:lnTo>
                  <a:pt x="100558" y="38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" name="object 37" descr=""/>
          <p:cNvGrpSpPr/>
          <p:nvPr/>
        </p:nvGrpSpPr>
        <p:grpSpPr>
          <a:xfrm>
            <a:off x="1757401" y="8573866"/>
            <a:ext cx="1000125" cy="207645"/>
            <a:chOff x="1757401" y="8573866"/>
            <a:chExt cx="1000125" cy="207645"/>
          </a:xfrm>
        </p:grpSpPr>
        <p:pic>
          <p:nvPicPr>
            <p:cNvPr id="38" name="object 3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57401" y="8573866"/>
              <a:ext cx="206608" cy="207192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995690" y="8624265"/>
              <a:ext cx="762000" cy="114300"/>
            </a:xfrm>
            <a:custGeom>
              <a:avLst/>
              <a:gdLst/>
              <a:ahLst/>
              <a:cxnLst/>
              <a:rect l="l" t="t" r="r" b="b"/>
              <a:pathLst>
                <a:path w="762000" h="114300">
                  <a:moveTo>
                    <a:pt x="68783" y="45478"/>
                  </a:moveTo>
                  <a:lnTo>
                    <a:pt x="66509" y="35699"/>
                  </a:lnTo>
                  <a:lnTo>
                    <a:pt x="62560" y="30949"/>
                  </a:lnTo>
                  <a:lnTo>
                    <a:pt x="60121" y="28016"/>
                  </a:lnTo>
                  <a:lnTo>
                    <a:pt x="50317" y="22999"/>
                  </a:lnTo>
                  <a:lnTo>
                    <a:pt x="37744" y="21196"/>
                  </a:lnTo>
                  <a:lnTo>
                    <a:pt x="22606" y="23774"/>
                  </a:lnTo>
                  <a:lnTo>
                    <a:pt x="10655" y="30949"/>
                  </a:lnTo>
                  <a:lnTo>
                    <a:pt x="2819" y="41897"/>
                  </a:lnTo>
                  <a:lnTo>
                    <a:pt x="0" y="55803"/>
                  </a:lnTo>
                  <a:lnTo>
                    <a:pt x="63" y="79451"/>
                  </a:lnTo>
                  <a:lnTo>
                    <a:pt x="2273" y="92583"/>
                  </a:lnTo>
                  <a:lnTo>
                    <a:pt x="9423" y="103581"/>
                  </a:lnTo>
                  <a:lnTo>
                    <a:pt x="22009" y="110972"/>
                  </a:lnTo>
                  <a:lnTo>
                    <a:pt x="40563" y="113677"/>
                  </a:lnTo>
                  <a:lnTo>
                    <a:pt x="47409" y="113677"/>
                  </a:lnTo>
                  <a:lnTo>
                    <a:pt x="53670" y="113296"/>
                  </a:lnTo>
                  <a:lnTo>
                    <a:pt x="59651" y="112369"/>
                  </a:lnTo>
                  <a:lnTo>
                    <a:pt x="68783" y="110578"/>
                  </a:lnTo>
                  <a:lnTo>
                    <a:pt x="68783" y="103987"/>
                  </a:lnTo>
                  <a:lnTo>
                    <a:pt x="68783" y="100888"/>
                  </a:lnTo>
                  <a:lnTo>
                    <a:pt x="66014" y="101371"/>
                  </a:lnTo>
                  <a:lnTo>
                    <a:pt x="59016" y="102438"/>
                  </a:lnTo>
                  <a:lnTo>
                    <a:pt x="49136" y="103581"/>
                  </a:lnTo>
                  <a:lnTo>
                    <a:pt x="48285" y="103581"/>
                  </a:lnTo>
                  <a:lnTo>
                    <a:pt x="40449" y="103987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77" y="37973"/>
                  </a:lnTo>
                  <a:lnTo>
                    <a:pt x="27444" y="32766"/>
                  </a:lnTo>
                  <a:lnTo>
                    <a:pt x="37668" y="30949"/>
                  </a:lnTo>
                  <a:lnTo>
                    <a:pt x="48907" y="30949"/>
                  </a:lnTo>
                  <a:lnTo>
                    <a:pt x="56934" y="36423"/>
                  </a:lnTo>
                  <a:lnTo>
                    <a:pt x="56934" y="48704"/>
                  </a:lnTo>
                  <a:lnTo>
                    <a:pt x="56934" y="57619"/>
                  </a:lnTo>
                  <a:lnTo>
                    <a:pt x="56934" y="79057"/>
                  </a:lnTo>
                  <a:lnTo>
                    <a:pt x="52031" y="82804"/>
                  </a:lnTo>
                  <a:lnTo>
                    <a:pt x="39154" y="82804"/>
                  </a:lnTo>
                  <a:lnTo>
                    <a:pt x="34899" y="79451"/>
                  </a:lnTo>
                  <a:lnTo>
                    <a:pt x="34899" y="61874"/>
                  </a:lnTo>
                  <a:lnTo>
                    <a:pt x="39154" y="58648"/>
                  </a:lnTo>
                  <a:lnTo>
                    <a:pt x="56934" y="57619"/>
                  </a:lnTo>
                  <a:lnTo>
                    <a:pt x="56934" y="48704"/>
                  </a:lnTo>
                  <a:lnTo>
                    <a:pt x="23952" y="68072"/>
                  </a:lnTo>
                  <a:lnTo>
                    <a:pt x="23952" y="85394"/>
                  </a:lnTo>
                  <a:lnTo>
                    <a:pt x="30911" y="91732"/>
                  </a:lnTo>
                  <a:lnTo>
                    <a:pt x="47917" y="91732"/>
                  </a:lnTo>
                  <a:lnTo>
                    <a:pt x="53060" y="88747"/>
                  </a:lnTo>
                  <a:lnTo>
                    <a:pt x="56934" y="85140"/>
                  </a:lnTo>
                  <a:lnTo>
                    <a:pt x="56934" y="90690"/>
                  </a:lnTo>
                  <a:lnTo>
                    <a:pt x="68783" y="90690"/>
                  </a:lnTo>
                  <a:lnTo>
                    <a:pt x="68783" y="85140"/>
                  </a:lnTo>
                  <a:lnTo>
                    <a:pt x="68783" y="82804"/>
                  </a:lnTo>
                  <a:lnTo>
                    <a:pt x="68783" y="57619"/>
                  </a:lnTo>
                  <a:lnTo>
                    <a:pt x="68783" y="45478"/>
                  </a:lnTo>
                  <a:close/>
                </a:path>
                <a:path w="762000" h="114300">
                  <a:moveTo>
                    <a:pt x="125666" y="279"/>
                  </a:moveTo>
                  <a:lnTo>
                    <a:pt x="114719" y="279"/>
                  </a:lnTo>
                  <a:lnTo>
                    <a:pt x="114719" y="27647"/>
                  </a:lnTo>
                  <a:lnTo>
                    <a:pt x="114719" y="39141"/>
                  </a:lnTo>
                  <a:lnTo>
                    <a:pt x="114719" y="73774"/>
                  </a:lnTo>
                  <a:lnTo>
                    <a:pt x="114503" y="78549"/>
                  </a:lnTo>
                  <a:lnTo>
                    <a:pt x="114465" y="79209"/>
                  </a:lnTo>
                  <a:lnTo>
                    <a:pt x="109829" y="82816"/>
                  </a:lnTo>
                  <a:lnTo>
                    <a:pt x="97205" y="82816"/>
                  </a:lnTo>
                  <a:lnTo>
                    <a:pt x="92697" y="78549"/>
                  </a:lnTo>
                  <a:lnTo>
                    <a:pt x="92697" y="34353"/>
                  </a:lnTo>
                  <a:lnTo>
                    <a:pt x="97205" y="30111"/>
                  </a:lnTo>
                  <a:lnTo>
                    <a:pt x="109829" y="30111"/>
                  </a:lnTo>
                  <a:lnTo>
                    <a:pt x="114465" y="33845"/>
                  </a:lnTo>
                  <a:lnTo>
                    <a:pt x="114719" y="39141"/>
                  </a:lnTo>
                  <a:lnTo>
                    <a:pt x="114719" y="27647"/>
                  </a:lnTo>
                  <a:lnTo>
                    <a:pt x="110985" y="24028"/>
                  </a:lnTo>
                  <a:lnTo>
                    <a:pt x="105968" y="21196"/>
                  </a:lnTo>
                  <a:lnTo>
                    <a:pt x="99517" y="21196"/>
                  </a:lnTo>
                  <a:lnTo>
                    <a:pt x="92316" y="22517"/>
                  </a:lnTo>
                  <a:lnTo>
                    <a:pt x="86652" y="26276"/>
                  </a:lnTo>
                  <a:lnTo>
                    <a:pt x="82943" y="32143"/>
                  </a:lnTo>
                  <a:lnTo>
                    <a:pt x="81724" y="39141"/>
                  </a:lnTo>
                  <a:lnTo>
                    <a:pt x="81724" y="73774"/>
                  </a:lnTo>
                  <a:lnTo>
                    <a:pt x="82943" y="80772"/>
                  </a:lnTo>
                  <a:lnTo>
                    <a:pt x="86652" y="86639"/>
                  </a:lnTo>
                  <a:lnTo>
                    <a:pt x="92316" y="90398"/>
                  </a:lnTo>
                  <a:lnTo>
                    <a:pt x="99517" y="91732"/>
                  </a:lnTo>
                  <a:lnTo>
                    <a:pt x="105968" y="91732"/>
                  </a:lnTo>
                  <a:lnTo>
                    <a:pt x="110985" y="88874"/>
                  </a:lnTo>
                  <a:lnTo>
                    <a:pt x="114719" y="85267"/>
                  </a:lnTo>
                  <a:lnTo>
                    <a:pt x="114719" y="90690"/>
                  </a:lnTo>
                  <a:lnTo>
                    <a:pt x="125666" y="90690"/>
                  </a:lnTo>
                  <a:lnTo>
                    <a:pt x="125666" y="85267"/>
                  </a:lnTo>
                  <a:lnTo>
                    <a:pt x="125666" y="82816"/>
                  </a:lnTo>
                  <a:lnTo>
                    <a:pt x="125666" y="30111"/>
                  </a:lnTo>
                  <a:lnTo>
                    <a:pt x="125666" y="27647"/>
                  </a:lnTo>
                  <a:lnTo>
                    <a:pt x="125666" y="279"/>
                  </a:lnTo>
                  <a:close/>
                </a:path>
                <a:path w="762000" h="114300">
                  <a:moveTo>
                    <a:pt x="180771" y="65506"/>
                  </a:moveTo>
                  <a:lnTo>
                    <a:pt x="176644" y="58915"/>
                  </a:lnTo>
                  <a:lnTo>
                    <a:pt x="170078" y="55689"/>
                  </a:lnTo>
                  <a:lnTo>
                    <a:pt x="150634" y="46507"/>
                  </a:lnTo>
                  <a:lnTo>
                    <a:pt x="148564" y="43154"/>
                  </a:lnTo>
                  <a:lnTo>
                    <a:pt x="148564" y="33604"/>
                  </a:lnTo>
                  <a:lnTo>
                    <a:pt x="152806" y="30099"/>
                  </a:lnTo>
                  <a:lnTo>
                    <a:pt x="164541" y="30099"/>
                  </a:lnTo>
                  <a:lnTo>
                    <a:pt x="168656" y="34112"/>
                  </a:lnTo>
                  <a:lnTo>
                    <a:pt x="168656" y="43408"/>
                  </a:lnTo>
                  <a:lnTo>
                    <a:pt x="179743" y="43408"/>
                  </a:lnTo>
                  <a:lnTo>
                    <a:pt x="179743" y="40830"/>
                  </a:lnTo>
                  <a:lnTo>
                    <a:pt x="178206" y="32804"/>
                  </a:lnTo>
                  <a:lnTo>
                    <a:pt x="173888" y="26606"/>
                  </a:lnTo>
                  <a:lnTo>
                    <a:pt x="167246" y="22606"/>
                  </a:lnTo>
                  <a:lnTo>
                    <a:pt x="158750" y="21196"/>
                  </a:lnTo>
                  <a:lnTo>
                    <a:pt x="150393" y="22542"/>
                  </a:lnTo>
                  <a:lnTo>
                    <a:pt x="143827" y="26365"/>
                  </a:lnTo>
                  <a:lnTo>
                    <a:pt x="139534" y="32308"/>
                  </a:lnTo>
                  <a:lnTo>
                    <a:pt x="137998" y="40043"/>
                  </a:lnTo>
                  <a:lnTo>
                    <a:pt x="137998" y="47536"/>
                  </a:lnTo>
                  <a:lnTo>
                    <a:pt x="141871" y="54013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62"/>
                  </a:lnTo>
                  <a:lnTo>
                    <a:pt x="170205" y="69900"/>
                  </a:lnTo>
                  <a:lnTo>
                    <a:pt x="170205" y="79324"/>
                  </a:lnTo>
                  <a:lnTo>
                    <a:pt x="165569" y="82816"/>
                  </a:lnTo>
                  <a:lnTo>
                    <a:pt x="152806" y="82816"/>
                  </a:lnTo>
                  <a:lnTo>
                    <a:pt x="148310" y="78816"/>
                  </a:lnTo>
                  <a:lnTo>
                    <a:pt x="148310" y="69507"/>
                  </a:lnTo>
                  <a:lnTo>
                    <a:pt x="137223" y="69507"/>
                  </a:lnTo>
                  <a:lnTo>
                    <a:pt x="137223" y="72085"/>
                  </a:lnTo>
                  <a:lnTo>
                    <a:pt x="138836" y="80111"/>
                  </a:lnTo>
                  <a:lnTo>
                    <a:pt x="143370" y="86321"/>
                  </a:lnTo>
                  <a:lnTo>
                    <a:pt x="150329" y="90309"/>
                  </a:lnTo>
                  <a:lnTo>
                    <a:pt x="159258" y="91732"/>
                  </a:lnTo>
                  <a:lnTo>
                    <a:pt x="167894" y="90385"/>
                  </a:lnTo>
                  <a:lnTo>
                    <a:pt x="174701" y="86601"/>
                  </a:lnTo>
                  <a:lnTo>
                    <a:pt x="179171" y="80721"/>
                  </a:lnTo>
                  <a:lnTo>
                    <a:pt x="180771" y="73126"/>
                  </a:lnTo>
                  <a:lnTo>
                    <a:pt x="180771" y="65506"/>
                  </a:lnTo>
                  <a:close/>
                </a:path>
                <a:path w="76200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01" y="26682"/>
                  </a:lnTo>
                  <a:lnTo>
                    <a:pt x="222491" y="22644"/>
                  </a:lnTo>
                  <a:lnTo>
                    <a:pt x="213601" y="21196"/>
                  </a:lnTo>
                  <a:lnTo>
                    <a:pt x="204609" y="22644"/>
                  </a:lnTo>
                  <a:lnTo>
                    <a:pt x="197510" y="26682"/>
                  </a:lnTo>
                  <a:lnTo>
                    <a:pt x="192849" y="32969"/>
                  </a:lnTo>
                  <a:lnTo>
                    <a:pt x="191185" y="41084"/>
                  </a:lnTo>
                  <a:lnTo>
                    <a:pt x="191185" y="71831"/>
                  </a:lnTo>
                  <a:lnTo>
                    <a:pt x="192849" y="79959"/>
                  </a:lnTo>
                  <a:lnTo>
                    <a:pt x="197510" y="86233"/>
                  </a:lnTo>
                  <a:lnTo>
                    <a:pt x="204609" y="90284"/>
                  </a:lnTo>
                  <a:lnTo>
                    <a:pt x="213601" y="91719"/>
                  </a:lnTo>
                  <a:lnTo>
                    <a:pt x="222491" y="90284"/>
                  </a:lnTo>
                  <a:lnTo>
                    <a:pt x="229501" y="86233"/>
                  </a:lnTo>
                  <a:lnTo>
                    <a:pt x="234099" y="79959"/>
                  </a:lnTo>
                  <a:lnTo>
                    <a:pt x="235750" y="71831"/>
                  </a:lnTo>
                  <a:lnTo>
                    <a:pt x="235750" y="67703"/>
                  </a:lnTo>
                  <a:lnTo>
                    <a:pt x="224802" y="67703"/>
                  </a:lnTo>
                  <a:lnTo>
                    <a:pt x="224802" y="78943"/>
                  </a:lnTo>
                  <a:lnTo>
                    <a:pt x="220040" y="82804"/>
                  </a:lnTo>
                  <a:lnTo>
                    <a:pt x="206895" y="82804"/>
                  </a:lnTo>
                  <a:lnTo>
                    <a:pt x="202260" y="78943"/>
                  </a:lnTo>
                  <a:lnTo>
                    <a:pt x="202260" y="33972"/>
                  </a:lnTo>
                  <a:lnTo>
                    <a:pt x="206895" y="30099"/>
                  </a:lnTo>
                  <a:lnTo>
                    <a:pt x="220040" y="30099"/>
                  </a:lnTo>
                  <a:lnTo>
                    <a:pt x="224802" y="33972"/>
                  </a:lnTo>
                  <a:lnTo>
                    <a:pt x="224802" y="40043"/>
                  </a:lnTo>
                  <a:lnTo>
                    <a:pt x="224802" y="45212"/>
                  </a:lnTo>
                  <a:lnTo>
                    <a:pt x="235750" y="45212"/>
                  </a:lnTo>
                  <a:lnTo>
                    <a:pt x="235750" y="41084"/>
                  </a:lnTo>
                  <a:close/>
                </a:path>
                <a:path w="762000" h="114300">
                  <a:moveTo>
                    <a:pt x="260972" y="76339"/>
                  </a:moveTo>
                  <a:lnTo>
                    <a:pt x="248602" y="76339"/>
                  </a:lnTo>
                  <a:lnTo>
                    <a:pt x="248602" y="90678"/>
                  </a:lnTo>
                  <a:lnTo>
                    <a:pt x="260972" y="90678"/>
                  </a:lnTo>
                  <a:lnTo>
                    <a:pt x="260972" y="76339"/>
                  </a:lnTo>
                  <a:close/>
                </a:path>
                <a:path w="762000" h="114300">
                  <a:moveTo>
                    <a:pt x="315836" y="22225"/>
                  </a:moveTo>
                  <a:lnTo>
                    <a:pt x="304876" y="22225"/>
                  </a:lnTo>
                  <a:lnTo>
                    <a:pt x="304876" y="79197"/>
                  </a:lnTo>
                  <a:lnTo>
                    <a:pt x="300240" y="82816"/>
                  </a:lnTo>
                  <a:lnTo>
                    <a:pt x="287362" y="82816"/>
                  </a:lnTo>
                  <a:lnTo>
                    <a:pt x="282854" y="79324"/>
                  </a:lnTo>
                  <a:lnTo>
                    <a:pt x="282854" y="22225"/>
                  </a:lnTo>
                  <a:lnTo>
                    <a:pt x="271780" y="22225"/>
                  </a:lnTo>
                  <a:lnTo>
                    <a:pt x="271780" y="85140"/>
                  </a:lnTo>
                  <a:lnTo>
                    <a:pt x="279234" y="91732"/>
                  </a:lnTo>
                  <a:lnTo>
                    <a:pt x="295986" y="91732"/>
                  </a:lnTo>
                  <a:lnTo>
                    <a:pt x="301142" y="88874"/>
                  </a:lnTo>
                  <a:lnTo>
                    <a:pt x="304876" y="85267"/>
                  </a:lnTo>
                  <a:lnTo>
                    <a:pt x="304876" y="90690"/>
                  </a:lnTo>
                  <a:lnTo>
                    <a:pt x="315836" y="90690"/>
                  </a:lnTo>
                  <a:lnTo>
                    <a:pt x="315836" y="22225"/>
                  </a:lnTo>
                  <a:close/>
                </a:path>
                <a:path w="762000" h="114300">
                  <a:moveTo>
                    <a:pt x="368096" y="22225"/>
                  </a:moveTo>
                  <a:lnTo>
                    <a:pt x="327774" y="22225"/>
                  </a:lnTo>
                  <a:lnTo>
                    <a:pt x="327774" y="31127"/>
                  </a:lnTo>
                  <a:lnTo>
                    <a:pt x="355219" y="31127"/>
                  </a:lnTo>
                  <a:lnTo>
                    <a:pt x="327393" y="83578"/>
                  </a:lnTo>
                  <a:lnTo>
                    <a:pt x="327393" y="90690"/>
                  </a:lnTo>
                  <a:lnTo>
                    <a:pt x="367969" y="90690"/>
                  </a:lnTo>
                  <a:lnTo>
                    <a:pt x="367969" y="81762"/>
                  </a:lnTo>
                  <a:lnTo>
                    <a:pt x="340271" y="81762"/>
                  </a:lnTo>
                  <a:lnTo>
                    <a:pt x="368096" y="29337"/>
                  </a:lnTo>
                  <a:lnTo>
                    <a:pt x="368096" y="22225"/>
                  </a:lnTo>
                  <a:close/>
                </a:path>
                <a:path w="762000" h="114300">
                  <a:moveTo>
                    <a:pt x="423697" y="27774"/>
                  </a:moveTo>
                  <a:lnTo>
                    <a:pt x="423545" y="27635"/>
                  </a:lnTo>
                  <a:lnTo>
                    <a:pt x="416356" y="21196"/>
                  </a:lnTo>
                  <a:lnTo>
                    <a:pt x="399491" y="21196"/>
                  </a:lnTo>
                  <a:lnTo>
                    <a:pt x="394335" y="24015"/>
                  </a:lnTo>
                  <a:lnTo>
                    <a:pt x="390728" y="27635"/>
                  </a:lnTo>
                  <a:lnTo>
                    <a:pt x="390728" y="266"/>
                  </a:lnTo>
                  <a:lnTo>
                    <a:pt x="379653" y="266"/>
                  </a:lnTo>
                  <a:lnTo>
                    <a:pt x="379653" y="90678"/>
                  </a:lnTo>
                  <a:lnTo>
                    <a:pt x="390728" y="90678"/>
                  </a:lnTo>
                  <a:lnTo>
                    <a:pt x="390728" y="85382"/>
                  </a:lnTo>
                  <a:lnTo>
                    <a:pt x="394335" y="88874"/>
                  </a:lnTo>
                  <a:lnTo>
                    <a:pt x="399491" y="91719"/>
                  </a:lnTo>
                  <a:lnTo>
                    <a:pt x="416356" y="91719"/>
                  </a:lnTo>
                  <a:lnTo>
                    <a:pt x="423430" y="85382"/>
                  </a:lnTo>
                  <a:lnTo>
                    <a:pt x="423697" y="85140"/>
                  </a:lnTo>
                  <a:lnTo>
                    <a:pt x="423697" y="82804"/>
                  </a:lnTo>
                  <a:lnTo>
                    <a:pt x="423697" y="79451"/>
                  </a:lnTo>
                  <a:lnTo>
                    <a:pt x="412584" y="79451"/>
                  </a:lnTo>
                  <a:lnTo>
                    <a:pt x="408241" y="82804"/>
                  </a:lnTo>
                  <a:lnTo>
                    <a:pt x="395490" y="82804"/>
                  </a:lnTo>
                  <a:lnTo>
                    <a:pt x="390855" y="79451"/>
                  </a:lnTo>
                  <a:lnTo>
                    <a:pt x="412584" y="79451"/>
                  </a:lnTo>
                  <a:lnTo>
                    <a:pt x="412750" y="79324"/>
                  </a:lnTo>
                  <a:lnTo>
                    <a:pt x="390855" y="79324"/>
                  </a:lnTo>
                  <a:lnTo>
                    <a:pt x="390728" y="39141"/>
                  </a:lnTo>
                  <a:lnTo>
                    <a:pt x="390855" y="33591"/>
                  </a:lnTo>
                  <a:lnTo>
                    <a:pt x="395490" y="30099"/>
                  </a:lnTo>
                  <a:lnTo>
                    <a:pt x="408241" y="30099"/>
                  </a:lnTo>
                  <a:lnTo>
                    <a:pt x="412750" y="33591"/>
                  </a:lnTo>
                  <a:lnTo>
                    <a:pt x="412750" y="79324"/>
                  </a:lnTo>
                  <a:lnTo>
                    <a:pt x="423697" y="79324"/>
                  </a:lnTo>
                  <a:lnTo>
                    <a:pt x="423697" y="30099"/>
                  </a:lnTo>
                  <a:lnTo>
                    <a:pt x="423697" y="27774"/>
                  </a:lnTo>
                  <a:close/>
                </a:path>
                <a:path w="762000" h="114300">
                  <a:moveTo>
                    <a:pt x="479971" y="41084"/>
                  </a:moveTo>
                  <a:lnTo>
                    <a:pt x="478320" y="32969"/>
                  </a:lnTo>
                  <a:lnTo>
                    <a:pt x="476224" y="30099"/>
                  </a:lnTo>
                  <a:lnTo>
                    <a:pt x="473722" y="26682"/>
                  </a:lnTo>
                  <a:lnTo>
                    <a:pt x="469023" y="23977"/>
                  </a:lnTo>
                  <a:lnTo>
                    <a:pt x="469023" y="33972"/>
                  </a:lnTo>
                  <a:lnTo>
                    <a:pt x="469023" y="51536"/>
                  </a:lnTo>
                  <a:lnTo>
                    <a:pt x="446481" y="51536"/>
                  </a:lnTo>
                  <a:lnTo>
                    <a:pt x="446481" y="33972"/>
                  </a:lnTo>
                  <a:lnTo>
                    <a:pt x="451116" y="30099"/>
                  </a:lnTo>
                  <a:lnTo>
                    <a:pt x="464248" y="30099"/>
                  </a:lnTo>
                  <a:lnTo>
                    <a:pt x="469023" y="33972"/>
                  </a:lnTo>
                  <a:lnTo>
                    <a:pt x="469023" y="23977"/>
                  </a:lnTo>
                  <a:lnTo>
                    <a:pt x="466712" y="22644"/>
                  </a:lnTo>
                  <a:lnTo>
                    <a:pt x="457822" y="21196"/>
                  </a:lnTo>
                  <a:lnTo>
                    <a:pt x="448830" y="22644"/>
                  </a:lnTo>
                  <a:lnTo>
                    <a:pt x="441731" y="26682"/>
                  </a:lnTo>
                  <a:lnTo>
                    <a:pt x="437070" y="32969"/>
                  </a:lnTo>
                  <a:lnTo>
                    <a:pt x="435394" y="41084"/>
                  </a:lnTo>
                  <a:lnTo>
                    <a:pt x="435394" y="71831"/>
                  </a:lnTo>
                  <a:lnTo>
                    <a:pt x="437070" y="79959"/>
                  </a:lnTo>
                  <a:lnTo>
                    <a:pt x="441731" y="86233"/>
                  </a:lnTo>
                  <a:lnTo>
                    <a:pt x="448830" y="90284"/>
                  </a:lnTo>
                  <a:lnTo>
                    <a:pt x="457822" y="91719"/>
                  </a:lnTo>
                  <a:lnTo>
                    <a:pt x="466712" y="90284"/>
                  </a:lnTo>
                  <a:lnTo>
                    <a:pt x="473722" y="86233"/>
                  </a:lnTo>
                  <a:lnTo>
                    <a:pt x="476224" y="82804"/>
                  </a:lnTo>
                  <a:lnTo>
                    <a:pt x="478320" y="79959"/>
                  </a:lnTo>
                  <a:lnTo>
                    <a:pt x="479971" y="71831"/>
                  </a:lnTo>
                  <a:lnTo>
                    <a:pt x="479971" y="69367"/>
                  </a:lnTo>
                  <a:lnTo>
                    <a:pt x="469023" y="69367"/>
                  </a:lnTo>
                  <a:lnTo>
                    <a:pt x="469023" y="78943"/>
                  </a:lnTo>
                  <a:lnTo>
                    <a:pt x="464248" y="82804"/>
                  </a:lnTo>
                  <a:lnTo>
                    <a:pt x="451116" y="82804"/>
                  </a:lnTo>
                  <a:lnTo>
                    <a:pt x="446481" y="78943"/>
                  </a:lnTo>
                  <a:lnTo>
                    <a:pt x="446481" y="60591"/>
                  </a:lnTo>
                  <a:lnTo>
                    <a:pt x="479971" y="60591"/>
                  </a:lnTo>
                  <a:lnTo>
                    <a:pt x="479971" y="51536"/>
                  </a:lnTo>
                  <a:lnTo>
                    <a:pt x="479971" y="41084"/>
                  </a:lnTo>
                  <a:close/>
                </a:path>
                <a:path w="762000" h="114300">
                  <a:moveTo>
                    <a:pt x="537273" y="90690"/>
                  </a:moveTo>
                  <a:lnTo>
                    <a:pt x="514210" y="55308"/>
                  </a:lnTo>
                  <a:lnTo>
                    <a:pt x="535203" y="22237"/>
                  </a:lnTo>
                  <a:lnTo>
                    <a:pt x="522973" y="22237"/>
                  </a:lnTo>
                  <a:lnTo>
                    <a:pt x="502869" y="54648"/>
                  </a:lnTo>
                  <a:lnTo>
                    <a:pt x="502869" y="279"/>
                  </a:lnTo>
                  <a:lnTo>
                    <a:pt x="491794" y="279"/>
                  </a:lnTo>
                  <a:lnTo>
                    <a:pt x="491794" y="90690"/>
                  </a:lnTo>
                  <a:lnTo>
                    <a:pt x="502869" y="90690"/>
                  </a:lnTo>
                  <a:lnTo>
                    <a:pt x="502869" y="55943"/>
                  </a:lnTo>
                  <a:lnTo>
                    <a:pt x="525043" y="90690"/>
                  </a:lnTo>
                  <a:lnTo>
                    <a:pt x="537273" y="90690"/>
                  </a:lnTo>
                  <a:close/>
                </a:path>
                <a:path w="762000" h="114300">
                  <a:moveTo>
                    <a:pt x="555929" y="22225"/>
                  </a:moveTo>
                  <a:lnTo>
                    <a:pt x="544842" y="22225"/>
                  </a:lnTo>
                  <a:lnTo>
                    <a:pt x="544842" y="90690"/>
                  </a:lnTo>
                  <a:lnTo>
                    <a:pt x="555929" y="90690"/>
                  </a:lnTo>
                  <a:lnTo>
                    <a:pt x="555929" y="22225"/>
                  </a:lnTo>
                  <a:close/>
                </a:path>
                <a:path w="762000" h="114300">
                  <a:moveTo>
                    <a:pt x="555929" y="0"/>
                  </a:moveTo>
                  <a:lnTo>
                    <a:pt x="544842" y="0"/>
                  </a:lnTo>
                  <a:lnTo>
                    <a:pt x="544842" y="12153"/>
                  </a:lnTo>
                  <a:lnTo>
                    <a:pt x="555929" y="12153"/>
                  </a:lnTo>
                  <a:lnTo>
                    <a:pt x="555929" y="0"/>
                  </a:lnTo>
                  <a:close/>
                </a:path>
                <a:path w="762000" h="114300">
                  <a:moveTo>
                    <a:pt x="610895" y="65506"/>
                  </a:moveTo>
                  <a:lnTo>
                    <a:pt x="606780" y="58915"/>
                  </a:lnTo>
                  <a:lnTo>
                    <a:pt x="600202" y="55689"/>
                  </a:lnTo>
                  <a:lnTo>
                    <a:pt x="580758" y="46507"/>
                  </a:lnTo>
                  <a:lnTo>
                    <a:pt x="578688" y="43154"/>
                  </a:lnTo>
                  <a:lnTo>
                    <a:pt x="578688" y="33604"/>
                  </a:lnTo>
                  <a:lnTo>
                    <a:pt x="582942" y="30099"/>
                  </a:lnTo>
                  <a:lnTo>
                    <a:pt x="594664" y="30099"/>
                  </a:lnTo>
                  <a:lnTo>
                    <a:pt x="598779" y="34112"/>
                  </a:lnTo>
                  <a:lnTo>
                    <a:pt x="598779" y="43408"/>
                  </a:lnTo>
                  <a:lnTo>
                    <a:pt x="609866" y="43408"/>
                  </a:lnTo>
                  <a:lnTo>
                    <a:pt x="609866" y="40830"/>
                  </a:lnTo>
                  <a:lnTo>
                    <a:pt x="608317" y="32804"/>
                  </a:lnTo>
                  <a:lnTo>
                    <a:pt x="603999" y="26606"/>
                  </a:lnTo>
                  <a:lnTo>
                    <a:pt x="597369" y="22606"/>
                  </a:lnTo>
                  <a:lnTo>
                    <a:pt x="588873" y="21196"/>
                  </a:lnTo>
                  <a:lnTo>
                    <a:pt x="580529" y="22542"/>
                  </a:lnTo>
                  <a:lnTo>
                    <a:pt x="573963" y="26365"/>
                  </a:lnTo>
                  <a:lnTo>
                    <a:pt x="569671" y="32308"/>
                  </a:lnTo>
                  <a:lnTo>
                    <a:pt x="568134" y="40043"/>
                  </a:lnTo>
                  <a:lnTo>
                    <a:pt x="568134" y="47536"/>
                  </a:lnTo>
                  <a:lnTo>
                    <a:pt x="571995" y="54013"/>
                  </a:lnTo>
                  <a:lnTo>
                    <a:pt x="578561" y="57365"/>
                  </a:lnTo>
                  <a:lnTo>
                    <a:pt x="594664" y="64858"/>
                  </a:lnTo>
                  <a:lnTo>
                    <a:pt x="598271" y="66662"/>
                  </a:lnTo>
                  <a:lnTo>
                    <a:pt x="600329" y="69900"/>
                  </a:lnTo>
                  <a:lnTo>
                    <a:pt x="600329" y="79324"/>
                  </a:lnTo>
                  <a:lnTo>
                    <a:pt x="595693" y="82816"/>
                  </a:lnTo>
                  <a:lnTo>
                    <a:pt x="582942" y="82816"/>
                  </a:lnTo>
                  <a:lnTo>
                    <a:pt x="578434" y="78816"/>
                  </a:lnTo>
                  <a:lnTo>
                    <a:pt x="578434" y="69507"/>
                  </a:lnTo>
                  <a:lnTo>
                    <a:pt x="567359" y="69507"/>
                  </a:lnTo>
                  <a:lnTo>
                    <a:pt x="567359" y="72085"/>
                  </a:lnTo>
                  <a:lnTo>
                    <a:pt x="568972" y="80111"/>
                  </a:lnTo>
                  <a:lnTo>
                    <a:pt x="573493" y="86321"/>
                  </a:lnTo>
                  <a:lnTo>
                    <a:pt x="580453" y="90309"/>
                  </a:lnTo>
                  <a:lnTo>
                    <a:pt x="589381" y="91732"/>
                  </a:lnTo>
                  <a:lnTo>
                    <a:pt x="598017" y="90385"/>
                  </a:lnTo>
                  <a:lnTo>
                    <a:pt x="604824" y="86601"/>
                  </a:lnTo>
                  <a:lnTo>
                    <a:pt x="609295" y="80721"/>
                  </a:lnTo>
                  <a:lnTo>
                    <a:pt x="610895" y="73126"/>
                  </a:lnTo>
                  <a:lnTo>
                    <a:pt x="610895" y="65506"/>
                  </a:lnTo>
                  <a:close/>
                </a:path>
                <a:path w="762000" h="114300">
                  <a:moveTo>
                    <a:pt x="652462" y="22225"/>
                  </a:moveTo>
                  <a:lnTo>
                    <a:pt x="639203" y="22225"/>
                  </a:lnTo>
                  <a:lnTo>
                    <a:pt x="639203" y="7493"/>
                  </a:lnTo>
                  <a:lnTo>
                    <a:pt x="628256" y="7493"/>
                  </a:lnTo>
                  <a:lnTo>
                    <a:pt x="628256" y="22225"/>
                  </a:lnTo>
                  <a:lnTo>
                    <a:pt x="616267" y="22225"/>
                  </a:lnTo>
                  <a:lnTo>
                    <a:pt x="616267" y="31140"/>
                  </a:lnTo>
                  <a:lnTo>
                    <a:pt x="628256" y="31140"/>
                  </a:lnTo>
                  <a:lnTo>
                    <a:pt x="628256" y="84239"/>
                  </a:lnTo>
                  <a:lnTo>
                    <a:pt x="636104" y="90690"/>
                  </a:lnTo>
                  <a:lnTo>
                    <a:pt x="652462" y="90690"/>
                  </a:lnTo>
                  <a:lnTo>
                    <a:pt x="652462" y="81775"/>
                  </a:lnTo>
                  <a:lnTo>
                    <a:pt x="642543" y="81775"/>
                  </a:lnTo>
                  <a:lnTo>
                    <a:pt x="639203" y="79070"/>
                  </a:lnTo>
                  <a:lnTo>
                    <a:pt x="639203" y="31140"/>
                  </a:lnTo>
                  <a:lnTo>
                    <a:pt x="652462" y="31140"/>
                  </a:lnTo>
                  <a:lnTo>
                    <a:pt x="652462" y="22225"/>
                  </a:lnTo>
                  <a:close/>
                </a:path>
                <a:path w="762000" h="114300">
                  <a:moveTo>
                    <a:pt x="704761" y="41084"/>
                  </a:moveTo>
                  <a:lnTo>
                    <a:pt x="682980" y="21196"/>
                  </a:lnTo>
                  <a:lnTo>
                    <a:pt x="674192" y="22644"/>
                  </a:lnTo>
                  <a:lnTo>
                    <a:pt x="667308" y="26695"/>
                  </a:lnTo>
                  <a:lnTo>
                    <a:pt x="662813" y="32969"/>
                  </a:lnTo>
                  <a:lnTo>
                    <a:pt x="661212" y="41084"/>
                  </a:lnTo>
                  <a:lnTo>
                    <a:pt x="661212" y="44437"/>
                  </a:lnTo>
                  <a:lnTo>
                    <a:pt x="672160" y="44437"/>
                  </a:lnTo>
                  <a:lnTo>
                    <a:pt x="672160" y="33985"/>
                  </a:lnTo>
                  <a:lnTo>
                    <a:pt x="676668" y="30099"/>
                  </a:lnTo>
                  <a:lnTo>
                    <a:pt x="689165" y="30099"/>
                  </a:lnTo>
                  <a:lnTo>
                    <a:pt x="693801" y="33985"/>
                  </a:lnTo>
                  <a:lnTo>
                    <a:pt x="693801" y="50253"/>
                  </a:lnTo>
                  <a:lnTo>
                    <a:pt x="693801" y="59156"/>
                  </a:lnTo>
                  <a:lnTo>
                    <a:pt x="693801" y="79197"/>
                  </a:lnTo>
                  <a:lnTo>
                    <a:pt x="688644" y="82804"/>
                  </a:lnTo>
                  <a:lnTo>
                    <a:pt x="675767" y="82804"/>
                  </a:lnTo>
                  <a:lnTo>
                    <a:pt x="671639" y="79565"/>
                  </a:lnTo>
                  <a:lnTo>
                    <a:pt x="671639" y="63563"/>
                  </a:lnTo>
                  <a:lnTo>
                    <a:pt x="675767" y="60210"/>
                  </a:lnTo>
                  <a:lnTo>
                    <a:pt x="693801" y="59156"/>
                  </a:lnTo>
                  <a:lnTo>
                    <a:pt x="693801" y="50253"/>
                  </a:lnTo>
                  <a:lnTo>
                    <a:pt x="660704" y="69494"/>
                  </a:lnTo>
                  <a:lnTo>
                    <a:pt x="660704" y="85382"/>
                  </a:lnTo>
                  <a:lnTo>
                    <a:pt x="667791" y="91719"/>
                  </a:lnTo>
                  <a:lnTo>
                    <a:pt x="684657" y="91719"/>
                  </a:lnTo>
                  <a:lnTo>
                    <a:pt x="689940" y="88747"/>
                  </a:lnTo>
                  <a:lnTo>
                    <a:pt x="693801" y="85013"/>
                  </a:lnTo>
                  <a:lnTo>
                    <a:pt x="693801" y="90678"/>
                  </a:lnTo>
                  <a:lnTo>
                    <a:pt x="704761" y="90678"/>
                  </a:lnTo>
                  <a:lnTo>
                    <a:pt x="704761" y="85013"/>
                  </a:lnTo>
                  <a:lnTo>
                    <a:pt x="704761" y="82804"/>
                  </a:lnTo>
                  <a:lnTo>
                    <a:pt x="704761" y="59156"/>
                  </a:lnTo>
                  <a:lnTo>
                    <a:pt x="704761" y="41084"/>
                  </a:lnTo>
                  <a:close/>
                </a:path>
                <a:path w="762000" h="114300">
                  <a:moveTo>
                    <a:pt x="761784" y="27787"/>
                  </a:moveTo>
                  <a:lnTo>
                    <a:pt x="754456" y="21196"/>
                  </a:lnTo>
                  <a:lnTo>
                    <a:pt x="737577" y="21196"/>
                  </a:lnTo>
                  <a:lnTo>
                    <a:pt x="732421" y="24028"/>
                  </a:lnTo>
                  <a:lnTo>
                    <a:pt x="728814" y="27647"/>
                  </a:lnTo>
                  <a:lnTo>
                    <a:pt x="728814" y="22225"/>
                  </a:lnTo>
                  <a:lnTo>
                    <a:pt x="717740" y="22225"/>
                  </a:lnTo>
                  <a:lnTo>
                    <a:pt x="717740" y="90690"/>
                  </a:lnTo>
                  <a:lnTo>
                    <a:pt x="728814" y="90690"/>
                  </a:lnTo>
                  <a:lnTo>
                    <a:pt x="728814" y="33731"/>
                  </a:lnTo>
                  <a:lnTo>
                    <a:pt x="733463" y="30099"/>
                  </a:lnTo>
                  <a:lnTo>
                    <a:pt x="746328" y="30099"/>
                  </a:lnTo>
                  <a:lnTo>
                    <a:pt x="750836" y="33604"/>
                  </a:lnTo>
                  <a:lnTo>
                    <a:pt x="750836" y="90690"/>
                  </a:lnTo>
                  <a:lnTo>
                    <a:pt x="761784" y="90690"/>
                  </a:lnTo>
                  <a:lnTo>
                    <a:pt x="761784" y="27787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2808013" y="8567485"/>
            <a:ext cx="675640" cy="213995"/>
            <a:chOff x="2808013" y="8567485"/>
            <a:chExt cx="675640" cy="213995"/>
          </a:xfrm>
        </p:grpSpPr>
        <p:pic>
          <p:nvPicPr>
            <p:cNvPr id="41" name="object 4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8013" y="8567485"/>
              <a:ext cx="212972" cy="213573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50482" y="8624532"/>
              <a:ext cx="432864" cy="113408"/>
            </a:xfrm>
            <a:prstGeom prst="rect">
              <a:avLst/>
            </a:prstGeom>
          </p:spPr>
        </p:pic>
      </p:grpSp>
      <p:grpSp>
        <p:nvGrpSpPr>
          <p:cNvPr id="43" name="object 43" descr=""/>
          <p:cNvGrpSpPr/>
          <p:nvPr/>
        </p:nvGrpSpPr>
        <p:grpSpPr>
          <a:xfrm>
            <a:off x="3556273" y="8565677"/>
            <a:ext cx="984885" cy="217804"/>
            <a:chOff x="3556273" y="8565677"/>
            <a:chExt cx="984885" cy="217804"/>
          </a:xfrm>
        </p:grpSpPr>
        <p:pic>
          <p:nvPicPr>
            <p:cNvPr id="44" name="object 4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56273" y="8565677"/>
              <a:ext cx="216566" cy="217184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3803573" y="8625027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83" y="45478"/>
                  </a:moveTo>
                  <a:lnTo>
                    <a:pt x="37744" y="21209"/>
                  </a:lnTo>
                  <a:lnTo>
                    <a:pt x="22606" y="23774"/>
                  </a:lnTo>
                  <a:lnTo>
                    <a:pt x="10655" y="30949"/>
                  </a:lnTo>
                  <a:lnTo>
                    <a:pt x="2819" y="41897"/>
                  </a:lnTo>
                  <a:lnTo>
                    <a:pt x="0" y="55803"/>
                  </a:lnTo>
                  <a:lnTo>
                    <a:pt x="63" y="79463"/>
                  </a:lnTo>
                  <a:lnTo>
                    <a:pt x="2260" y="92595"/>
                  </a:lnTo>
                  <a:lnTo>
                    <a:pt x="9410" y="103593"/>
                  </a:lnTo>
                  <a:lnTo>
                    <a:pt x="21996" y="110985"/>
                  </a:lnTo>
                  <a:lnTo>
                    <a:pt x="40563" y="113690"/>
                  </a:lnTo>
                  <a:lnTo>
                    <a:pt x="47396" y="113690"/>
                  </a:lnTo>
                  <a:lnTo>
                    <a:pt x="53657" y="113296"/>
                  </a:lnTo>
                  <a:lnTo>
                    <a:pt x="59651" y="112382"/>
                  </a:lnTo>
                  <a:lnTo>
                    <a:pt x="68783" y="110591"/>
                  </a:lnTo>
                  <a:lnTo>
                    <a:pt x="68783" y="104000"/>
                  </a:lnTo>
                  <a:lnTo>
                    <a:pt x="68783" y="100901"/>
                  </a:lnTo>
                  <a:lnTo>
                    <a:pt x="66001" y="101384"/>
                  </a:lnTo>
                  <a:lnTo>
                    <a:pt x="59004" y="102450"/>
                  </a:lnTo>
                  <a:lnTo>
                    <a:pt x="49136" y="103593"/>
                  </a:lnTo>
                  <a:lnTo>
                    <a:pt x="48285" y="103593"/>
                  </a:lnTo>
                  <a:lnTo>
                    <a:pt x="40449" y="104000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77" y="37973"/>
                  </a:lnTo>
                  <a:lnTo>
                    <a:pt x="27444" y="32766"/>
                  </a:lnTo>
                  <a:lnTo>
                    <a:pt x="37617" y="30949"/>
                  </a:lnTo>
                  <a:lnTo>
                    <a:pt x="48907" y="30949"/>
                  </a:lnTo>
                  <a:lnTo>
                    <a:pt x="56934" y="36436"/>
                  </a:lnTo>
                  <a:lnTo>
                    <a:pt x="56934" y="48704"/>
                  </a:lnTo>
                  <a:lnTo>
                    <a:pt x="56934" y="57619"/>
                  </a:lnTo>
                  <a:lnTo>
                    <a:pt x="56934" y="79070"/>
                  </a:lnTo>
                  <a:lnTo>
                    <a:pt x="52031" y="82804"/>
                  </a:lnTo>
                  <a:lnTo>
                    <a:pt x="39154" y="82804"/>
                  </a:lnTo>
                  <a:lnTo>
                    <a:pt x="34899" y="79463"/>
                  </a:lnTo>
                  <a:lnTo>
                    <a:pt x="34899" y="61887"/>
                  </a:lnTo>
                  <a:lnTo>
                    <a:pt x="39154" y="58661"/>
                  </a:lnTo>
                  <a:lnTo>
                    <a:pt x="56934" y="57619"/>
                  </a:lnTo>
                  <a:lnTo>
                    <a:pt x="56934" y="48704"/>
                  </a:lnTo>
                  <a:lnTo>
                    <a:pt x="23952" y="68084"/>
                  </a:lnTo>
                  <a:lnTo>
                    <a:pt x="23952" y="85407"/>
                  </a:lnTo>
                  <a:lnTo>
                    <a:pt x="30911" y="91732"/>
                  </a:lnTo>
                  <a:lnTo>
                    <a:pt x="47917" y="91732"/>
                  </a:lnTo>
                  <a:lnTo>
                    <a:pt x="53060" y="88760"/>
                  </a:lnTo>
                  <a:lnTo>
                    <a:pt x="56934" y="85153"/>
                  </a:lnTo>
                  <a:lnTo>
                    <a:pt x="56934" y="90690"/>
                  </a:lnTo>
                  <a:lnTo>
                    <a:pt x="68783" y="90690"/>
                  </a:lnTo>
                  <a:lnTo>
                    <a:pt x="68783" y="85153"/>
                  </a:lnTo>
                  <a:lnTo>
                    <a:pt x="68783" y="82804"/>
                  </a:lnTo>
                  <a:lnTo>
                    <a:pt x="68783" y="57619"/>
                  </a:lnTo>
                  <a:lnTo>
                    <a:pt x="68783" y="45478"/>
                  </a:lnTo>
                  <a:close/>
                </a:path>
                <a:path w="737870" h="114300">
                  <a:moveTo>
                    <a:pt x="125666" y="266"/>
                  </a:moveTo>
                  <a:lnTo>
                    <a:pt x="114719" y="266"/>
                  </a:lnTo>
                  <a:lnTo>
                    <a:pt x="114719" y="27647"/>
                  </a:lnTo>
                  <a:lnTo>
                    <a:pt x="114719" y="39141"/>
                  </a:lnTo>
                  <a:lnTo>
                    <a:pt x="114719" y="73774"/>
                  </a:lnTo>
                  <a:lnTo>
                    <a:pt x="114490" y="78549"/>
                  </a:lnTo>
                  <a:lnTo>
                    <a:pt x="114465" y="79197"/>
                  </a:lnTo>
                  <a:lnTo>
                    <a:pt x="109829" y="82804"/>
                  </a:lnTo>
                  <a:lnTo>
                    <a:pt x="97205" y="82804"/>
                  </a:lnTo>
                  <a:lnTo>
                    <a:pt x="92697" y="78549"/>
                  </a:lnTo>
                  <a:lnTo>
                    <a:pt x="92697" y="34353"/>
                  </a:lnTo>
                  <a:lnTo>
                    <a:pt x="97205" y="30099"/>
                  </a:lnTo>
                  <a:lnTo>
                    <a:pt x="109829" y="30099"/>
                  </a:lnTo>
                  <a:lnTo>
                    <a:pt x="114465" y="33845"/>
                  </a:lnTo>
                  <a:lnTo>
                    <a:pt x="114719" y="39141"/>
                  </a:lnTo>
                  <a:lnTo>
                    <a:pt x="114719" y="27647"/>
                  </a:lnTo>
                  <a:lnTo>
                    <a:pt x="110985" y="24028"/>
                  </a:lnTo>
                  <a:lnTo>
                    <a:pt x="105968" y="21196"/>
                  </a:lnTo>
                  <a:lnTo>
                    <a:pt x="99517" y="21196"/>
                  </a:lnTo>
                  <a:lnTo>
                    <a:pt x="92316" y="22529"/>
                  </a:lnTo>
                  <a:lnTo>
                    <a:pt x="86652" y="26276"/>
                  </a:lnTo>
                  <a:lnTo>
                    <a:pt x="82931" y="32143"/>
                  </a:lnTo>
                  <a:lnTo>
                    <a:pt x="81711" y="39141"/>
                  </a:lnTo>
                  <a:lnTo>
                    <a:pt x="81724" y="73774"/>
                  </a:lnTo>
                  <a:lnTo>
                    <a:pt x="82931" y="80772"/>
                  </a:lnTo>
                  <a:lnTo>
                    <a:pt x="86652" y="86639"/>
                  </a:lnTo>
                  <a:lnTo>
                    <a:pt x="92316" y="90398"/>
                  </a:lnTo>
                  <a:lnTo>
                    <a:pt x="99517" y="91719"/>
                  </a:lnTo>
                  <a:lnTo>
                    <a:pt x="105968" y="91719"/>
                  </a:lnTo>
                  <a:lnTo>
                    <a:pt x="110985" y="88874"/>
                  </a:lnTo>
                  <a:lnTo>
                    <a:pt x="114719" y="85267"/>
                  </a:lnTo>
                  <a:lnTo>
                    <a:pt x="114719" y="90690"/>
                  </a:lnTo>
                  <a:lnTo>
                    <a:pt x="125666" y="90690"/>
                  </a:lnTo>
                  <a:lnTo>
                    <a:pt x="125666" y="85267"/>
                  </a:lnTo>
                  <a:lnTo>
                    <a:pt x="125666" y="82804"/>
                  </a:lnTo>
                  <a:lnTo>
                    <a:pt x="125666" y="30099"/>
                  </a:lnTo>
                  <a:lnTo>
                    <a:pt x="125666" y="27647"/>
                  </a:lnTo>
                  <a:lnTo>
                    <a:pt x="125666" y="266"/>
                  </a:lnTo>
                  <a:close/>
                </a:path>
                <a:path w="737870" h="114300">
                  <a:moveTo>
                    <a:pt x="180771" y="65493"/>
                  </a:moveTo>
                  <a:lnTo>
                    <a:pt x="176644" y="58902"/>
                  </a:lnTo>
                  <a:lnTo>
                    <a:pt x="170078" y="55676"/>
                  </a:lnTo>
                  <a:lnTo>
                    <a:pt x="150634" y="46494"/>
                  </a:lnTo>
                  <a:lnTo>
                    <a:pt x="148564" y="43154"/>
                  </a:lnTo>
                  <a:lnTo>
                    <a:pt x="148564" y="33591"/>
                  </a:lnTo>
                  <a:lnTo>
                    <a:pt x="152806" y="30086"/>
                  </a:lnTo>
                  <a:lnTo>
                    <a:pt x="164541" y="30086"/>
                  </a:lnTo>
                  <a:lnTo>
                    <a:pt x="168656" y="34099"/>
                  </a:lnTo>
                  <a:lnTo>
                    <a:pt x="168656" y="43395"/>
                  </a:lnTo>
                  <a:lnTo>
                    <a:pt x="179743" y="43395"/>
                  </a:lnTo>
                  <a:lnTo>
                    <a:pt x="179743" y="40830"/>
                  </a:lnTo>
                  <a:lnTo>
                    <a:pt x="178193" y="32804"/>
                  </a:lnTo>
                  <a:lnTo>
                    <a:pt x="173875" y="26606"/>
                  </a:lnTo>
                  <a:lnTo>
                    <a:pt x="167233" y="22618"/>
                  </a:lnTo>
                  <a:lnTo>
                    <a:pt x="158750" y="21196"/>
                  </a:lnTo>
                  <a:lnTo>
                    <a:pt x="150393" y="22555"/>
                  </a:lnTo>
                  <a:lnTo>
                    <a:pt x="143827" y="26365"/>
                  </a:lnTo>
                  <a:lnTo>
                    <a:pt x="139534" y="32308"/>
                  </a:lnTo>
                  <a:lnTo>
                    <a:pt x="137998" y="40043"/>
                  </a:lnTo>
                  <a:lnTo>
                    <a:pt x="137998" y="47536"/>
                  </a:lnTo>
                  <a:lnTo>
                    <a:pt x="141871" y="54000"/>
                  </a:lnTo>
                  <a:lnTo>
                    <a:pt x="148437" y="57365"/>
                  </a:lnTo>
                  <a:lnTo>
                    <a:pt x="164541" y="64858"/>
                  </a:lnTo>
                  <a:lnTo>
                    <a:pt x="168148" y="66662"/>
                  </a:lnTo>
                  <a:lnTo>
                    <a:pt x="170205" y="69888"/>
                  </a:lnTo>
                  <a:lnTo>
                    <a:pt x="170205" y="79311"/>
                  </a:lnTo>
                  <a:lnTo>
                    <a:pt x="165569" y="82804"/>
                  </a:lnTo>
                  <a:lnTo>
                    <a:pt x="152806" y="82804"/>
                  </a:lnTo>
                  <a:lnTo>
                    <a:pt x="148310" y="78803"/>
                  </a:lnTo>
                  <a:lnTo>
                    <a:pt x="148310" y="69494"/>
                  </a:lnTo>
                  <a:lnTo>
                    <a:pt x="137223" y="69494"/>
                  </a:lnTo>
                  <a:lnTo>
                    <a:pt x="137223" y="72085"/>
                  </a:lnTo>
                  <a:lnTo>
                    <a:pt x="138836" y="80111"/>
                  </a:lnTo>
                  <a:lnTo>
                    <a:pt x="143357" y="86309"/>
                  </a:lnTo>
                  <a:lnTo>
                    <a:pt x="150329" y="90309"/>
                  </a:lnTo>
                  <a:lnTo>
                    <a:pt x="159258" y="91719"/>
                  </a:lnTo>
                  <a:lnTo>
                    <a:pt x="167894" y="90385"/>
                  </a:lnTo>
                  <a:lnTo>
                    <a:pt x="174701" y="86588"/>
                  </a:lnTo>
                  <a:lnTo>
                    <a:pt x="179158" y="80721"/>
                  </a:lnTo>
                  <a:lnTo>
                    <a:pt x="180771" y="73113"/>
                  </a:lnTo>
                  <a:lnTo>
                    <a:pt x="180771" y="65493"/>
                  </a:lnTo>
                  <a:close/>
                </a:path>
                <a:path w="737870" h="114300">
                  <a:moveTo>
                    <a:pt x="235737" y="41084"/>
                  </a:moveTo>
                  <a:lnTo>
                    <a:pt x="234086" y="32969"/>
                  </a:lnTo>
                  <a:lnTo>
                    <a:pt x="229489" y="26695"/>
                  </a:lnTo>
                  <a:lnTo>
                    <a:pt x="222478" y="22644"/>
                  </a:lnTo>
                  <a:lnTo>
                    <a:pt x="213588" y="21209"/>
                  </a:lnTo>
                  <a:lnTo>
                    <a:pt x="204597" y="22644"/>
                  </a:lnTo>
                  <a:lnTo>
                    <a:pt x="197510" y="26695"/>
                  </a:lnTo>
                  <a:lnTo>
                    <a:pt x="192849" y="32969"/>
                  </a:lnTo>
                  <a:lnTo>
                    <a:pt x="191173" y="41084"/>
                  </a:lnTo>
                  <a:lnTo>
                    <a:pt x="191173" y="71843"/>
                  </a:lnTo>
                  <a:lnTo>
                    <a:pt x="192849" y="79959"/>
                  </a:lnTo>
                  <a:lnTo>
                    <a:pt x="197510" y="86233"/>
                  </a:lnTo>
                  <a:lnTo>
                    <a:pt x="204597" y="90284"/>
                  </a:lnTo>
                  <a:lnTo>
                    <a:pt x="213588" y="91719"/>
                  </a:lnTo>
                  <a:lnTo>
                    <a:pt x="222478" y="90284"/>
                  </a:lnTo>
                  <a:lnTo>
                    <a:pt x="229489" y="86233"/>
                  </a:lnTo>
                  <a:lnTo>
                    <a:pt x="234086" y="79959"/>
                  </a:lnTo>
                  <a:lnTo>
                    <a:pt x="235737" y="71843"/>
                  </a:lnTo>
                  <a:lnTo>
                    <a:pt x="235737" y="67703"/>
                  </a:lnTo>
                  <a:lnTo>
                    <a:pt x="224790" y="67703"/>
                  </a:lnTo>
                  <a:lnTo>
                    <a:pt x="224790" y="78955"/>
                  </a:lnTo>
                  <a:lnTo>
                    <a:pt x="220027" y="82804"/>
                  </a:lnTo>
                  <a:lnTo>
                    <a:pt x="206883" y="82804"/>
                  </a:lnTo>
                  <a:lnTo>
                    <a:pt x="202247" y="78955"/>
                  </a:lnTo>
                  <a:lnTo>
                    <a:pt x="202247" y="33972"/>
                  </a:lnTo>
                  <a:lnTo>
                    <a:pt x="206883" y="30099"/>
                  </a:lnTo>
                  <a:lnTo>
                    <a:pt x="220027" y="30099"/>
                  </a:lnTo>
                  <a:lnTo>
                    <a:pt x="224790" y="33972"/>
                  </a:lnTo>
                  <a:lnTo>
                    <a:pt x="224790" y="40055"/>
                  </a:lnTo>
                  <a:lnTo>
                    <a:pt x="224790" y="45224"/>
                  </a:lnTo>
                  <a:lnTo>
                    <a:pt x="235737" y="45224"/>
                  </a:lnTo>
                  <a:lnTo>
                    <a:pt x="235737" y="41084"/>
                  </a:lnTo>
                  <a:close/>
                </a:path>
                <a:path w="737870" h="114300">
                  <a:moveTo>
                    <a:pt x="291363" y="22237"/>
                  </a:moveTo>
                  <a:lnTo>
                    <a:pt x="280416" y="22237"/>
                  </a:lnTo>
                  <a:lnTo>
                    <a:pt x="280416" y="79197"/>
                  </a:lnTo>
                  <a:lnTo>
                    <a:pt x="275780" y="82816"/>
                  </a:lnTo>
                  <a:lnTo>
                    <a:pt x="262890" y="82816"/>
                  </a:lnTo>
                  <a:lnTo>
                    <a:pt x="258394" y="79324"/>
                  </a:lnTo>
                  <a:lnTo>
                    <a:pt x="258394" y="22237"/>
                  </a:lnTo>
                  <a:lnTo>
                    <a:pt x="247307" y="22237"/>
                  </a:lnTo>
                  <a:lnTo>
                    <a:pt x="247307" y="85153"/>
                  </a:lnTo>
                  <a:lnTo>
                    <a:pt x="254774" y="91732"/>
                  </a:lnTo>
                  <a:lnTo>
                    <a:pt x="271526" y="91732"/>
                  </a:lnTo>
                  <a:lnTo>
                    <a:pt x="276682" y="88887"/>
                  </a:lnTo>
                  <a:lnTo>
                    <a:pt x="280416" y="85280"/>
                  </a:lnTo>
                  <a:lnTo>
                    <a:pt x="280416" y="90703"/>
                  </a:lnTo>
                  <a:lnTo>
                    <a:pt x="291363" y="90703"/>
                  </a:lnTo>
                  <a:lnTo>
                    <a:pt x="291363" y="22237"/>
                  </a:lnTo>
                  <a:close/>
                </a:path>
                <a:path w="737870" h="114300">
                  <a:moveTo>
                    <a:pt x="343623" y="22237"/>
                  </a:moveTo>
                  <a:lnTo>
                    <a:pt x="303301" y="22237"/>
                  </a:lnTo>
                  <a:lnTo>
                    <a:pt x="303301" y="31140"/>
                  </a:lnTo>
                  <a:lnTo>
                    <a:pt x="330746" y="31140"/>
                  </a:lnTo>
                  <a:lnTo>
                    <a:pt x="302920" y="83591"/>
                  </a:lnTo>
                  <a:lnTo>
                    <a:pt x="302920" y="90703"/>
                  </a:lnTo>
                  <a:lnTo>
                    <a:pt x="343496" y="90703"/>
                  </a:lnTo>
                  <a:lnTo>
                    <a:pt x="343496" y="81775"/>
                  </a:lnTo>
                  <a:lnTo>
                    <a:pt x="315798" y="81775"/>
                  </a:lnTo>
                  <a:lnTo>
                    <a:pt x="343623" y="29349"/>
                  </a:lnTo>
                  <a:lnTo>
                    <a:pt x="343623" y="22237"/>
                  </a:lnTo>
                  <a:close/>
                </a:path>
                <a:path w="737870" h="114300">
                  <a:moveTo>
                    <a:pt x="399237" y="27774"/>
                  </a:moveTo>
                  <a:lnTo>
                    <a:pt x="391896" y="21209"/>
                  </a:lnTo>
                  <a:lnTo>
                    <a:pt x="375031" y="21209"/>
                  </a:lnTo>
                  <a:lnTo>
                    <a:pt x="369874" y="24028"/>
                  </a:lnTo>
                  <a:lnTo>
                    <a:pt x="366255" y="27647"/>
                  </a:lnTo>
                  <a:lnTo>
                    <a:pt x="366255" y="266"/>
                  </a:lnTo>
                  <a:lnTo>
                    <a:pt x="355180" y="266"/>
                  </a:lnTo>
                  <a:lnTo>
                    <a:pt x="355180" y="90690"/>
                  </a:lnTo>
                  <a:lnTo>
                    <a:pt x="366255" y="90690"/>
                  </a:lnTo>
                  <a:lnTo>
                    <a:pt x="366255" y="85394"/>
                  </a:lnTo>
                  <a:lnTo>
                    <a:pt x="369874" y="88887"/>
                  </a:lnTo>
                  <a:lnTo>
                    <a:pt x="375031" y="91719"/>
                  </a:lnTo>
                  <a:lnTo>
                    <a:pt x="391896" y="91719"/>
                  </a:lnTo>
                  <a:lnTo>
                    <a:pt x="398970" y="85394"/>
                  </a:lnTo>
                  <a:lnTo>
                    <a:pt x="399237" y="85153"/>
                  </a:lnTo>
                  <a:lnTo>
                    <a:pt x="399237" y="82804"/>
                  </a:lnTo>
                  <a:lnTo>
                    <a:pt x="399237" y="79451"/>
                  </a:lnTo>
                  <a:lnTo>
                    <a:pt x="388124" y="79451"/>
                  </a:lnTo>
                  <a:lnTo>
                    <a:pt x="383781" y="82804"/>
                  </a:lnTo>
                  <a:lnTo>
                    <a:pt x="371030" y="82804"/>
                  </a:lnTo>
                  <a:lnTo>
                    <a:pt x="366395" y="79451"/>
                  </a:lnTo>
                  <a:lnTo>
                    <a:pt x="366255" y="73901"/>
                  </a:lnTo>
                  <a:lnTo>
                    <a:pt x="366255" y="39154"/>
                  </a:lnTo>
                  <a:lnTo>
                    <a:pt x="366395" y="33591"/>
                  </a:lnTo>
                  <a:lnTo>
                    <a:pt x="371030" y="30099"/>
                  </a:lnTo>
                  <a:lnTo>
                    <a:pt x="383781" y="30099"/>
                  </a:lnTo>
                  <a:lnTo>
                    <a:pt x="388289" y="33591"/>
                  </a:lnTo>
                  <a:lnTo>
                    <a:pt x="388289" y="79324"/>
                  </a:lnTo>
                  <a:lnTo>
                    <a:pt x="399237" y="79324"/>
                  </a:lnTo>
                  <a:lnTo>
                    <a:pt x="399237" y="30099"/>
                  </a:lnTo>
                  <a:lnTo>
                    <a:pt x="399237" y="27774"/>
                  </a:lnTo>
                  <a:close/>
                </a:path>
                <a:path w="737870" h="114300">
                  <a:moveTo>
                    <a:pt x="455498" y="41084"/>
                  </a:moveTo>
                  <a:lnTo>
                    <a:pt x="453847" y="32969"/>
                  </a:lnTo>
                  <a:lnTo>
                    <a:pt x="451751" y="30099"/>
                  </a:lnTo>
                  <a:lnTo>
                    <a:pt x="449262" y="26695"/>
                  </a:lnTo>
                  <a:lnTo>
                    <a:pt x="444538" y="23977"/>
                  </a:lnTo>
                  <a:lnTo>
                    <a:pt x="444538" y="33972"/>
                  </a:lnTo>
                  <a:lnTo>
                    <a:pt x="444538" y="51549"/>
                  </a:lnTo>
                  <a:lnTo>
                    <a:pt x="422008" y="51549"/>
                  </a:lnTo>
                  <a:lnTo>
                    <a:pt x="422008" y="33972"/>
                  </a:lnTo>
                  <a:lnTo>
                    <a:pt x="426643" y="30099"/>
                  </a:lnTo>
                  <a:lnTo>
                    <a:pt x="439775" y="30099"/>
                  </a:lnTo>
                  <a:lnTo>
                    <a:pt x="444538" y="33972"/>
                  </a:lnTo>
                  <a:lnTo>
                    <a:pt x="444538" y="23977"/>
                  </a:lnTo>
                  <a:lnTo>
                    <a:pt x="442252" y="22644"/>
                  </a:lnTo>
                  <a:lnTo>
                    <a:pt x="433349" y="21209"/>
                  </a:lnTo>
                  <a:lnTo>
                    <a:pt x="424357" y="22644"/>
                  </a:lnTo>
                  <a:lnTo>
                    <a:pt x="417258" y="26695"/>
                  </a:lnTo>
                  <a:lnTo>
                    <a:pt x="412597" y="32969"/>
                  </a:lnTo>
                  <a:lnTo>
                    <a:pt x="410921" y="41084"/>
                  </a:lnTo>
                  <a:lnTo>
                    <a:pt x="410921" y="71843"/>
                  </a:lnTo>
                  <a:lnTo>
                    <a:pt x="412597" y="79959"/>
                  </a:lnTo>
                  <a:lnTo>
                    <a:pt x="417258" y="86233"/>
                  </a:lnTo>
                  <a:lnTo>
                    <a:pt x="424357" y="90284"/>
                  </a:lnTo>
                  <a:lnTo>
                    <a:pt x="433349" y="91719"/>
                  </a:lnTo>
                  <a:lnTo>
                    <a:pt x="442252" y="90284"/>
                  </a:lnTo>
                  <a:lnTo>
                    <a:pt x="449262" y="86233"/>
                  </a:lnTo>
                  <a:lnTo>
                    <a:pt x="451764" y="82804"/>
                  </a:lnTo>
                  <a:lnTo>
                    <a:pt x="453847" y="79959"/>
                  </a:lnTo>
                  <a:lnTo>
                    <a:pt x="455498" y="71843"/>
                  </a:lnTo>
                  <a:lnTo>
                    <a:pt x="455498" y="69380"/>
                  </a:lnTo>
                  <a:lnTo>
                    <a:pt x="444538" y="69380"/>
                  </a:lnTo>
                  <a:lnTo>
                    <a:pt x="444538" y="78955"/>
                  </a:lnTo>
                  <a:lnTo>
                    <a:pt x="439775" y="82804"/>
                  </a:lnTo>
                  <a:lnTo>
                    <a:pt x="426643" y="82804"/>
                  </a:lnTo>
                  <a:lnTo>
                    <a:pt x="422008" y="78955"/>
                  </a:lnTo>
                  <a:lnTo>
                    <a:pt x="422008" y="60591"/>
                  </a:lnTo>
                  <a:lnTo>
                    <a:pt x="455498" y="60591"/>
                  </a:lnTo>
                  <a:lnTo>
                    <a:pt x="455498" y="51549"/>
                  </a:lnTo>
                  <a:lnTo>
                    <a:pt x="455498" y="41084"/>
                  </a:lnTo>
                  <a:close/>
                </a:path>
                <a:path w="737870" h="114300">
                  <a:moveTo>
                    <a:pt x="512787" y="90690"/>
                  </a:moveTo>
                  <a:lnTo>
                    <a:pt x="489724" y="55295"/>
                  </a:lnTo>
                  <a:lnTo>
                    <a:pt x="510730" y="22225"/>
                  </a:lnTo>
                  <a:lnTo>
                    <a:pt x="498500" y="22225"/>
                  </a:lnTo>
                  <a:lnTo>
                    <a:pt x="478396" y="54648"/>
                  </a:lnTo>
                  <a:lnTo>
                    <a:pt x="478396" y="266"/>
                  </a:lnTo>
                  <a:lnTo>
                    <a:pt x="467321" y="266"/>
                  </a:lnTo>
                  <a:lnTo>
                    <a:pt x="467321" y="90690"/>
                  </a:lnTo>
                  <a:lnTo>
                    <a:pt x="478396" y="90690"/>
                  </a:lnTo>
                  <a:lnTo>
                    <a:pt x="478396" y="55943"/>
                  </a:lnTo>
                  <a:lnTo>
                    <a:pt x="500557" y="90690"/>
                  </a:lnTo>
                  <a:lnTo>
                    <a:pt x="512787" y="90690"/>
                  </a:lnTo>
                  <a:close/>
                </a:path>
                <a:path w="737870" h="114300">
                  <a:moveTo>
                    <a:pt x="531456" y="22225"/>
                  </a:moveTo>
                  <a:lnTo>
                    <a:pt x="520369" y="22225"/>
                  </a:lnTo>
                  <a:lnTo>
                    <a:pt x="520369" y="90690"/>
                  </a:lnTo>
                  <a:lnTo>
                    <a:pt x="531456" y="90690"/>
                  </a:lnTo>
                  <a:lnTo>
                    <a:pt x="531456" y="22225"/>
                  </a:lnTo>
                  <a:close/>
                </a:path>
                <a:path w="737870" h="114300">
                  <a:moveTo>
                    <a:pt x="531456" y="0"/>
                  </a:moveTo>
                  <a:lnTo>
                    <a:pt x="520369" y="0"/>
                  </a:lnTo>
                  <a:lnTo>
                    <a:pt x="520369" y="12141"/>
                  </a:lnTo>
                  <a:lnTo>
                    <a:pt x="531456" y="12141"/>
                  </a:lnTo>
                  <a:lnTo>
                    <a:pt x="531456" y="0"/>
                  </a:lnTo>
                  <a:close/>
                </a:path>
                <a:path w="737870" h="114300">
                  <a:moveTo>
                    <a:pt x="586435" y="65493"/>
                  </a:moveTo>
                  <a:lnTo>
                    <a:pt x="582307" y="58902"/>
                  </a:lnTo>
                  <a:lnTo>
                    <a:pt x="575729" y="55676"/>
                  </a:lnTo>
                  <a:lnTo>
                    <a:pt x="556285" y="46494"/>
                  </a:lnTo>
                  <a:lnTo>
                    <a:pt x="554215" y="43154"/>
                  </a:lnTo>
                  <a:lnTo>
                    <a:pt x="554215" y="33591"/>
                  </a:lnTo>
                  <a:lnTo>
                    <a:pt x="558469" y="30086"/>
                  </a:lnTo>
                  <a:lnTo>
                    <a:pt x="570191" y="30086"/>
                  </a:lnTo>
                  <a:lnTo>
                    <a:pt x="574306" y="34099"/>
                  </a:lnTo>
                  <a:lnTo>
                    <a:pt x="574306" y="43395"/>
                  </a:lnTo>
                  <a:lnTo>
                    <a:pt x="585393" y="43395"/>
                  </a:lnTo>
                  <a:lnTo>
                    <a:pt x="585393" y="40830"/>
                  </a:lnTo>
                  <a:lnTo>
                    <a:pt x="583857" y="32804"/>
                  </a:lnTo>
                  <a:lnTo>
                    <a:pt x="579539" y="26606"/>
                  </a:lnTo>
                  <a:lnTo>
                    <a:pt x="572897" y="22618"/>
                  </a:lnTo>
                  <a:lnTo>
                    <a:pt x="564400" y="21196"/>
                  </a:lnTo>
                  <a:lnTo>
                    <a:pt x="556056" y="22555"/>
                  </a:lnTo>
                  <a:lnTo>
                    <a:pt x="549490" y="26365"/>
                  </a:lnTo>
                  <a:lnTo>
                    <a:pt x="545198" y="32308"/>
                  </a:lnTo>
                  <a:lnTo>
                    <a:pt x="543661" y="40043"/>
                  </a:lnTo>
                  <a:lnTo>
                    <a:pt x="543661" y="47536"/>
                  </a:lnTo>
                  <a:lnTo>
                    <a:pt x="547522" y="54000"/>
                  </a:lnTo>
                  <a:lnTo>
                    <a:pt x="554088" y="57365"/>
                  </a:lnTo>
                  <a:lnTo>
                    <a:pt x="570191" y="64858"/>
                  </a:lnTo>
                  <a:lnTo>
                    <a:pt x="573798" y="66662"/>
                  </a:lnTo>
                  <a:lnTo>
                    <a:pt x="575868" y="69888"/>
                  </a:lnTo>
                  <a:lnTo>
                    <a:pt x="575868" y="79311"/>
                  </a:lnTo>
                  <a:lnTo>
                    <a:pt x="571220" y="82804"/>
                  </a:lnTo>
                  <a:lnTo>
                    <a:pt x="558469" y="82804"/>
                  </a:lnTo>
                  <a:lnTo>
                    <a:pt x="553961" y="78803"/>
                  </a:lnTo>
                  <a:lnTo>
                    <a:pt x="553961" y="69494"/>
                  </a:lnTo>
                  <a:lnTo>
                    <a:pt x="542886" y="69494"/>
                  </a:lnTo>
                  <a:lnTo>
                    <a:pt x="542886" y="72085"/>
                  </a:lnTo>
                  <a:lnTo>
                    <a:pt x="544499" y="80111"/>
                  </a:lnTo>
                  <a:lnTo>
                    <a:pt x="549021" y="86309"/>
                  </a:lnTo>
                  <a:lnTo>
                    <a:pt x="555980" y="90309"/>
                  </a:lnTo>
                  <a:lnTo>
                    <a:pt x="564908" y="91719"/>
                  </a:lnTo>
                  <a:lnTo>
                    <a:pt x="573544" y="90385"/>
                  </a:lnTo>
                  <a:lnTo>
                    <a:pt x="580364" y="86588"/>
                  </a:lnTo>
                  <a:lnTo>
                    <a:pt x="584835" y="80721"/>
                  </a:lnTo>
                  <a:lnTo>
                    <a:pt x="586435" y="73113"/>
                  </a:lnTo>
                  <a:lnTo>
                    <a:pt x="586435" y="65493"/>
                  </a:lnTo>
                  <a:close/>
                </a:path>
                <a:path w="737870" h="114300">
                  <a:moveTo>
                    <a:pt x="628015" y="22225"/>
                  </a:moveTo>
                  <a:lnTo>
                    <a:pt x="614743" y="22225"/>
                  </a:lnTo>
                  <a:lnTo>
                    <a:pt x="614743" y="7480"/>
                  </a:lnTo>
                  <a:lnTo>
                    <a:pt x="603783" y="7480"/>
                  </a:lnTo>
                  <a:lnTo>
                    <a:pt x="603783" y="22225"/>
                  </a:lnTo>
                  <a:lnTo>
                    <a:pt x="591807" y="22225"/>
                  </a:lnTo>
                  <a:lnTo>
                    <a:pt x="591807" y="31140"/>
                  </a:lnTo>
                  <a:lnTo>
                    <a:pt x="603783" y="31140"/>
                  </a:lnTo>
                  <a:lnTo>
                    <a:pt x="603783" y="84226"/>
                  </a:lnTo>
                  <a:lnTo>
                    <a:pt x="611644" y="90690"/>
                  </a:lnTo>
                  <a:lnTo>
                    <a:pt x="628015" y="90690"/>
                  </a:lnTo>
                  <a:lnTo>
                    <a:pt x="628015" y="81775"/>
                  </a:lnTo>
                  <a:lnTo>
                    <a:pt x="618083" y="81775"/>
                  </a:lnTo>
                  <a:lnTo>
                    <a:pt x="614743" y="79070"/>
                  </a:lnTo>
                  <a:lnTo>
                    <a:pt x="614743" y="31140"/>
                  </a:lnTo>
                  <a:lnTo>
                    <a:pt x="628015" y="31140"/>
                  </a:lnTo>
                  <a:lnTo>
                    <a:pt x="628015" y="22225"/>
                  </a:lnTo>
                  <a:close/>
                </a:path>
                <a:path w="737870" h="114300">
                  <a:moveTo>
                    <a:pt x="680288" y="41084"/>
                  </a:moveTo>
                  <a:lnTo>
                    <a:pt x="678662" y="32969"/>
                  </a:lnTo>
                  <a:lnTo>
                    <a:pt x="676592" y="30099"/>
                  </a:lnTo>
                  <a:lnTo>
                    <a:pt x="674141" y="26695"/>
                  </a:lnTo>
                  <a:lnTo>
                    <a:pt x="667245" y="22644"/>
                  </a:lnTo>
                  <a:lnTo>
                    <a:pt x="658507" y="21209"/>
                  </a:lnTo>
                  <a:lnTo>
                    <a:pt x="649732" y="22644"/>
                  </a:lnTo>
                  <a:lnTo>
                    <a:pt x="642848" y="26695"/>
                  </a:lnTo>
                  <a:lnTo>
                    <a:pt x="638352" y="32969"/>
                  </a:lnTo>
                  <a:lnTo>
                    <a:pt x="636739" y="41084"/>
                  </a:lnTo>
                  <a:lnTo>
                    <a:pt x="636739" y="44450"/>
                  </a:lnTo>
                  <a:lnTo>
                    <a:pt x="647687" y="44450"/>
                  </a:lnTo>
                  <a:lnTo>
                    <a:pt x="647687" y="33985"/>
                  </a:lnTo>
                  <a:lnTo>
                    <a:pt x="652195" y="30099"/>
                  </a:lnTo>
                  <a:lnTo>
                    <a:pt x="664692" y="30099"/>
                  </a:lnTo>
                  <a:lnTo>
                    <a:pt x="669328" y="33985"/>
                  </a:lnTo>
                  <a:lnTo>
                    <a:pt x="669328" y="50266"/>
                  </a:lnTo>
                  <a:lnTo>
                    <a:pt x="669328" y="59169"/>
                  </a:lnTo>
                  <a:lnTo>
                    <a:pt x="669328" y="79197"/>
                  </a:lnTo>
                  <a:lnTo>
                    <a:pt x="664184" y="82804"/>
                  </a:lnTo>
                  <a:lnTo>
                    <a:pt x="651294" y="82804"/>
                  </a:lnTo>
                  <a:lnTo>
                    <a:pt x="647179" y="79578"/>
                  </a:lnTo>
                  <a:lnTo>
                    <a:pt x="647179" y="63576"/>
                  </a:lnTo>
                  <a:lnTo>
                    <a:pt x="651294" y="60210"/>
                  </a:lnTo>
                  <a:lnTo>
                    <a:pt x="669328" y="59169"/>
                  </a:lnTo>
                  <a:lnTo>
                    <a:pt x="669328" y="50266"/>
                  </a:lnTo>
                  <a:lnTo>
                    <a:pt x="636231" y="69494"/>
                  </a:lnTo>
                  <a:lnTo>
                    <a:pt x="636231" y="85394"/>
                  </a:lnTo>
                  <a:lnTo>
                    <a:pt x="643318" y="91719"/>
                  </a:lnTo>
                  <a:lnTo>
                    <a:pt x="660184" y="91719"/>
                  </a:lnTo>
                  <a:lnTo>
                    <a:pt x="665467" y="88760"/>
                  </a:lnTo>
                  <a:lnTo>
                    <a:pt x="669328" y="85013"/>
                  </a:lnTo>
                  <a:lnTo>
                    <a:pt x="669328" y="90690"/>
                  </a:lnTo>
                  <a:lnTo>
                    <a:pt x="680288" y="90690"/>
                  </a:lnTo>
                  <a:lnTo>
                    <a:pt x="680288" y="85013"/>
                  </a:lnTo>
                  <a:lnTo>
                    <a:pt x="680288" y="82804"/>
                  </a:lnTo>
                  <a:lnTo>
                    <a:pt x="680288" y="59169"/>
                  </a:lnTo>
                  <a:lnTo>
                    <a:pt x="680288" y="41084"/>
                  </a:lnTo>
                  <a:close/>
                </a:path>
                <a:path w="737870" h="114300">
                  <a:moveTo>
                    <a:pt x="737323" y="27774"/>
                  </a:moveTo>
                  <a:lnTo>
                    <a:pt x="729983" y="21196"/>
                  </a:lnTo>
                  <a:lnTo>
                    <a:pt x="713105" y="21196"/>
                  </a:lnTo>
                  <a:lnTo>
                    <a:pt x="707961" y="24028"/>
                  </a:lnTo>
                  <a:lnTo>
                    <a:pt x="704342" y="27647"/>
                  </a:lnTo>
                  <a:lnTo>
                    <a:pt x="704342" y="22225"/>
                  </a:lnTo>
                  <a:lnTo>
                    <a:pt x="693267" y="22225"/>
                  </a:lnTo>
                  <a:lnTo>
                    <a:pt x="693267" y="90690"/>
                  </a:lnTo>
                  <a:lnTo>
                    <a:pt x="704342" y="90690"/>
                  </a:lnTo>
                  <a:lnTo>
                    <a:pt x="704342" y="33731"/>
                  </a:lnTo>
                  <a:lnTo>
                    <a:pt x="708990" y="30099"/>
                  </a:lnTo>
                  <a:lnTo>
                    <a:pt x="721855" y="30099"/>
                  </a:lnTo>
                  <a:lnTo>
                    <a:pt x="726363" y="33591"/>
                  </a:lnTo>
                  <a:lnTo>
                    <a:pt x="726363" y="90690"/>
                  </a:lnTo>
                  <a:lnTo>
                    <a:pt x="737323" y="90690"/>
                  </a:lnTo>
                  <a:lnTo>
                    <a:pt x="737323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4612111" y="8574535"/>
            <a:ext cx="959485" cy="206375"/>
            <a:chOff x="4612111" y="8574535"/>
            <a:chExt cx="959485" cy="206375"/>
          </a:xfrm>
        </p:grpSpPr>
        <p:pic>
          <p:nvPicPr>
            <p:cNvPr id="47" name="object 4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12111" y="8574535"/>
              <a:ext cx="205484" cy="206064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4834001" y="8625027"/>
              <a:ext cx="737870" cy="114300"/>
            </a:xfrm>
            <a:custGeom>
              <a:avLst/>
              <a:gdLst/>
              <a:ahLst/>
              <a:cxnLst/>
              <a:rect l="l" t="t" r="r" b="b"/>
              <a:pathLst>
                <a:path w="737870" h="114300">
                  <a:moveTo>
                    <a:pt x="68795" y="45478"/>
                  </a:moveTo>
                  <a:lnTo>
                    <a:pt x="66522" y="35699"/>
                  </a:lnTo>
                  <a:lnTo>
                    <a:pt x="62572" y="30949"/>
                  </a:lnTo>
                  <a:lnTo>
                    <a:pt x="60134" y="28016"/>
                  </a:lnTo>
                  <a:lnTo>
                    <a:pt x="50317" y="22999"/>
                  </a:lnTo>
                  <a:lnTo>
                    <a:pt x="37757" y="21209"/>
                  </a:lnTo>
                  <a:lnTo>
                    <a:pt x="22618" y="23774"/>
                  </a:lnTo>
                  <a:lnTo>
                    <a:pt x="10668" y="30949"/>
                  </a:lnTo>
                  <a:lnTo>
                    <a:pt x="2819" y="41897"/>
                  </a:lnTo>
                  <a:lnTo>
                    <a:pt x="0" y="55803"/>
                  </a:lnTo>
                  <a:lnTo>
                    <a:pt x="63" y="79463"/>
                  </a:lnTo>
                  <a:lnTo>
                    <a:pt x="2260" y="92595"/>
                  </a:lnTo>
                  <a:lnTo>
                    <a:pt x="9423" y="103593"/>
                  </a:lnTo>
                  <a:lnTo>
                    <a:pt x="22009" y="110985"/>
                  </a:lnTo>
                  <a:lnTo>
                    <a:pt x="40576" y="113690"/>
                  </a:lnTo>
                  <a:lnTo>
                    <a:pt x="47409" y="113690"/>
                  </a:lnTo>
                  <a:lnTo>
                    <a:pt x="53682" y="113296"/>
                  </a:lnTo>
                  <a:lnTo>
                    <a:pt x="59664" y="112382"/>
                  </a:lnTo>
                  <a:lnTo>
                    <a:pt x="68795" y="110591"/>
                  </a:lnTo>
                  <a:lnTo>
                    <a:pt x="68795" y="104000"/>
                  </a:lnTo>
                  <a:lnTo>
                    <a:pt x="68795" y="100901"/>
                  </a:lnTo>
                  <a:lnTo>
                    <a:pt x="66014" y="101384"/>
                  </a:lnTo>
                  <a:lnTo>
                    <a:pt x="59029" y="102450"/>
                  </a:lnTo>
                  <a:lnTo>
                    <a:pt x="49149" y="103593"/>
                  </a:lnTo>
                  <a:lnTo>
                    <a:pt x="48298" y="103593"/>
                  </a:lnTo>
                  <a:lnTo>
                    <a:pt x="40462" y="104000"/>
                  </a:lnTo>
                  <a:lnTo>
                    <a:pt x="11849" y="55803"/>
                  </a:lnTo>
                  <a:lnTo>
                    <a:pt x="13779" y="45859"/>
                  </a:lnTo>
                  <a:lnTo>
                    <a:pt x="19177" y="37973"/>
                  </a:lnTo>
                  <a:lnTo>
                    <a:pt x="27457" y="32766"/>
                  </a:lnTo>
                  <a:lnTo>
                    <a:pt x="37630" y="30949"/>
                  </a:lnTo>
                  <a:lnTo>
                    <a:pt x="48933" y="30949"/>
                  </a:lnTo>
                  <a:lnTo>
                    <a:pt x="56946" y="36436"/>
                  </a:lnTo>
                  <a:lnTo>
                    <a:pt x="56946" y="48704"/>
                  </a:lnTo>
                  <a:lnTo>
                    <a:pt x="56946" y="57619"/>
                  </a:lnTo>
                  <a:lnTo>
                    <a:pt x="56946" y="79070"/>
                  </a:lnTo>
                  <a:lnTo>
                    <a:pt x="52044" y="82804"/>
                  </a:lnTo>
                  <a:lnTo>
                    <a:pt x="39166" y="82804"/>
                  </a:lnTo>
                  <a:lnTo>
                    <a:pt x="34912" y="79463"/>
                  </a:lnTo>
                  <a:lnTo>
                    <a:pt x="34912" y="61887"/>
                  </a:lnTo>
                  <a:lnTo>
                    <a:pt x="39166" y="58661"/>
                  </a:lnTo>
                  <a:lnTo>
                    <a:pt x="56946" y="57619"/>
                  </a:lnTo>
                  <a:lnTo>
                    <a:pt x="56946" y="48704"/>
                  </a:lnTo>
                  <a:lnTo>
                    <a:pt x="23964" y="68084"/>
                  </a:lnTo>
                  <a:lnTo>
                    <a:pt x="23964" y="85407"/>
                  </a:lnTo>
                  <a:lnTo>
                    <a:pt x="30924" y="91732"/>
                  </a:lnTo>
                  <a:lnTo>
                    <a:pt x="47929" y="91732"/>
                  </a:lnTo>
                  <a:lnTo>
                    <a:pt x="53073" y="88760"/>
                  </a:lnTo>
                  <a:lnTo>
                    <a:pt x="56946" y="85153"/>
                  </a:lnTo>
                  <a:lnTo>
                    <a:pt x="56946" y="90690"/>
                  </a:lnTo>
                  <a:lnTo>
                    <a:pt x="68795" y="90690"/>
                  </a:lnTo>
                  <a:lnTo>
                    <a:pt x="68795" y="85153"/>
                  </a:lnTo>
                  <a:lnTo>
                    <a:pt x="68795" y="82804"/>
                  </a:lnTo>
                  <a:lnTo>
                    <a:pt x="68795" y="57619"/>
                  </a:lnTo>
                  <a:lnTo>
                    <a:pt x="68795" y="45478"/>
                  </a:lnTo>
                  <a:close/>
                </a:path>
                <a:path w="737870" h="114300">
                  <a:moveTo>
                    <a:pt x="125679" y="266"/>
                  </a:moveTo>
                  <a:lnTo>
                    <a:pt x="114731" y="266"/>
                  </a:lnTo>
                  <a:lnTo>
                    <a:pt x="114731" y="27647"/>
                  </a:lnTo>
                  <a:lnTo>
                    <a:pt x="114731" y="39141"/>
                  </a:lnTo>
                  <a:lnTo>
                    <a:pt x="114731" y="73774"/>
                  </a:lnTo>
                  <a:lnTo>
                    <a:pt x="114503" y="78549"/>
                  </a:lnTo>
                  <a:lnTo>
                    <a:pt x="114477" y="79197"/>
                  </a:lnTo>
                  <a:lnTo>
                    <a:pt x="109842" y="82804"/>
                  </a:lnTo>
                  <a:lnTo>
                    <a:pt x="97205" y="82804"/>
                  </a:lnTo>
                  <a:lnTo>
                    <a:pt x="92710" y="78549"/>
                  </a:lnTo>
                  <a:lnTo>
                    <a:pt x="92710" y="34353"/>
                  </a:lnTo>
                  <a:lnTo>
                    <a:pt x="97205" y="30099"/>
                  </a:lnTo>
                  <a:lnTo>
                    <a:pt x="109842" y="30099"/>
                  </a:lnTo>
                  <a:lnTo>
                    <a:pt x="114477" y="33845"/>
                  </a:lnTo>
                  <a:lnTo>
                    <a:pt x="114731" y="39141"/>
                  </a:lnTo>
                  <a:lnTo>
                    <a:pt x="114731" y="27647"/>
                  </a:lnTo>
                  <a:lnTo>
                    <a:pt x="110998" y="24028"/>
                  </a:lnTo>
                  <a:lnTo>
                    <a:pt x="105981" y="21196"/>
                  </a:lnTo>
                  <a:lnTo>
                    <a:pt x="99529" y="21196"/>
                  </a:lnTo>
                  <a:lnTo>
                    <a:pt x="92329" y="22529"/>
                  </a:lnTo>
                  <a:lnTo>
                    <a:pt x="86664" y="26276"/>
                  </a:lnTo>
                  <a:lnTo>
                    <a:pt x="82956" y="32143"/>
                  </a:lnTo>
                  <a:lnTo>
                    <a:pt x="81737" y="39141"/>
                  </a:lnTo>
                  <a:lnTo>
                    <a:pt x="81737" y="73774"/>
                  </a:lnTo>
                  <a:lnTo>
                    <a:pt x="82956" y="80772"/>
                  </a:lnTo>
                  <a:lnTo>
                    <a:pt x="86664" y="86639"/>
                  </a:lnTo>
                  <a:lnTo>
                    <a:pt x="92329" y="90398"/>
                  </a:lnTo>
                  <a:lnTo>
                    <a:pt x="99529" y="91719"/>
                  </a:lnTo>
                  <a:lnTo>
                    <a:pt x="105981" y="91719"/>
                  </a:lnTo>
                  <a:lnTo>
                    <a:pt x="110998" y="88874"/>
                  </a:lnTo>
                  <a:lnTo>
                    <a:pt x="114731" y="85267"/>
                  </a:lnTo>
                  <a:lnTo>
                    <a:pt x="114731" y="90690"/>
                  </a:lnTo>
                  <a:lnTo>
                    <a:pt x="125679" y="90690"/>
                  </a:lnTo>
                  <a:lnTo>
                    <a:pt x="125679" y="85267"/>
                  </a:lnTo>
                  <a:lnTo>
                    <a:pt x="125679" y="82804"/>
                  </a:lnTo>
                  <a:lnTo>
                    <a:pt x="125679" y="30099"/>
                  </a:lnTo>
                  <a:lnTo>
                    <a:pt x="125679" y="27647"/>
                  </a:lnTo>
                  <a:lnTo>
                    <a:pt x="125679" y="266"/>
                  </a:lnTo>
                  <a:close/>
                </a:path>
                <a:path w="737870" h="114300">
                  <a:moveTo>
                    <a:pt x="180784" y="65493"/>
                  </a:moveTo>
                  <a:lnTo>
                    <a:pt x="176657" y="58902"/>
                  </a:lnTo>
                  <a:lnTo>
                    <a:pt x="170091" y="55676"/>
                  </a:lnTo>
                  <a:lnTo>
                    <a:pt x="150634" y="46494"/>
                  </a:lnTo>
                  <a:lnTo>
                    <a:pt x="148577" y="43154"/>
                  </a:lnTo>
                  <a:lnTo>
                    <a:pt x="148577" y="33591"/>
                  </a:lnTo>
                  <a:lnTo>
                    <a:pt x="152819" y="30086"/>
                  </a:lnTo>
                  <a:lnTo>
                    <a:pt x="164553" y="30086"/>
                  </a:lnTo>
                  <a:lnTo>
                    <a:pt x="168668" y="34099"/>
                  </a:lnTo>
                  <a:lnTo>
                    <a:pt x="168668" y="43395"/>
                  </a:lnTo>
                  <a:lnTo>
                    <a:pt x="179755" y="43395"/>
                  </a:lnTo>
                  <a:lnTo>
                    <a:pt x="179755" y="40830"/>
                  </a:lnTo>
                  <a:lnTo>
                    <a:pt x="178219" y="32804"/>
                  </a:lnTo>
                  <a:lnTo>
                    <a:pt x="173888" y="26606"/>
                  </a:lnTo>
                  <a:lnTo>
                    <a:pt x="167246" y="22618"/>
                  </a:lnTo>
                  <a:lnTo>
                    <a:pt x="158750" y="21196"/>
                  </a:lnTo>
                  <a:lnTo>
                    <a:pt x="150406" y="22555"/>
                  </a:lnTo>
                  <a:lnTo>
                    <a:pt x="143840" y="26365"/>
                  </a:lnTo>
                  <a:lnTo>
                    <a:pt x="139547" y="32308"/>
                  </a:lnTo>
                  <a:lnTo>
                    <a:pt x="138010" y="40043"/>
                  </a:lnTo>
                  <a:lnTo>
                    <a:pt x="138010" y="47536"/>
                  </a:lnTo>
                  <a:lnTo>
                    <a:pt x="141884" y="54000"/>
                  </a:lnTo>
                  <a:lnTo>
                    <a:pt x="148450" y="57365"/>
                  </a:lnTo>
                  <a:lnTo>
                    <a:pt x="164553" y="64858"/>
                  </a:lnTo>
                  <a:lnTo>
                    <a:pt x="168160" y="66662"/>
                  </a:lnTo>
                  <a:lnTo>
                    <a:pt x="170218" y="69888"/>
                  </a:lnTo>
                  <a:lnTo>
                    <a:pt x="170218" y="79311"/>
                  </a:lnTo>
                  <a:lnTo>
                    <a:pt x="165582" y="82804"/>
                  </a:lnTo>
                  <a:lnTo>
                    <a:pt x="152819" y="82804"/>
                  </a:lnTo>
                  <a:lnTo>
                    <a:pt x="148323" y="78803"/>
                  </a:lnTo>
                  <a:lnTo>
                    <a:pt x="148323" y="69494"/>
                  </a:lnTo>
                  <a:lnTo>
                    <a:pt x="137236" y="69494"/>
                  </a:lnTo>
                  <a:lnTo>
                    <a:pt x="137236" y="72085"/>
                  </a:lnTo>
                  <a:lnTo>
                    <a:pt x="138849" y="80111"/>
                  </a:lnTo>
                  <a:lnTo>
                    <a:pt x="143383" y="86309"/>
                  </a:lnTo>
                  <a:lnTo>
                    <a:pt x="150342" y="90309"/>
                  </a:lnTo>
                  <a:lnTo>
                    <a:pt x="159270" y="91719"/>
                  </a:lnTo>
                  <a:lnTo>
                    <a:pt x="167906" y="90385"/>
                  </a:lnTo>
                  <a:lnTo>
                    <a:pt x="174713" y="86588"/>
                  </a:lnTo>
                  <a:lnTo>
                    <a:pt x="179184" y="80721"/>
                  </a:lnTo>
                  <a:lnTo>
                    <a:pt x="180784" y="73113"/>
                  </a:lnTo>
                  <a:lnTo>
                    <a:pt x="180784" y="65493"/>
                  </a:lnTo>
                  <a:close/>
                </a:path>
                <a:path w="737870" h="114300">
                  <a:moveTo>
                    <a:pt x="235750" y="41084"/>
                  </a:moveTo>
                  <a:lnTo>
                    <a:pt x="234099" y="32969"/>
                  </a:lnTo>
                  <a:lnTo>
                    <a:pt x="229514" y="26695"/>
                  </a:lnTo>
                  <a:lnTo>
                    <a:pt x="222504" y="22644"/>
                  </a:lnTo>
                  <a:lnTo>
                    <a:pt x="213601" y="21209"/>
                  </a:lnTo>
                  <a:lnTo>
                    <a:pt x="204609" y="22644"/>
                  </a:lnTo>
                  <a:lnTo>
                    <a:pt x="197510" y="26695"/>
                  </a:lnTo>
                  <a:lnTo>
                    <a:pt x="192862" y="32969"/>
                  </a:lnTo>
                  <a:lnTo>
                    <a:pt x="191185" y="41084"/>
                  </a:lnTo>
                  <a:lnTo>
                    <a:pt x="191185" y="71843"/>
                  </a:lnTo>
                  <a:lnTo>
                    <a:pt x="192862" y="79959"/>
                  </a:lnTo>
                  <a:lnTo>
                    <a:pt x="197510" y="86233"/>
                  </a:lnTo>
                  <a:lnTo>
                    <a:pt x="204609" y="90284"/>
                  </a:lnTo>
                  <a:lnTo>
                    <a:pt x="213601" y="91719"/>
                  </a:lnTo>
                  <a:lnTo>
                    <a:pt x="222504" y="90284"/>
                  </a:lnTo>
                  <a:lnTo>
                    <a:pt x="229514" y="86233"/>
                  </a:lnTo>
                  <a:lnTo>
                    <a:pt x="234099" y="79959"/>
                  </a:lnTo>
                  <a:lnTo>
                    <a:pt x="235750" y="71843"/>
                  </a:lnTo>
                  <a:lnTo>
                    <a:pt x="235750" y="67703"/>
                  </a:lnTo>
                  <a:lnTo>
                    <a:pt x="224802" y="67703"/>
                  </a:lnTo>
                  <a:lnTo>
                    <a:pt x="224802" y="78955"/>
                  </a:lnTo>
                  <a:lnTo>
                    <a:pt x="220040" y="82804"/>
                  </a:lnTo>
                  <a:lnTo>
                    <a:pt x="206895" y="82804"/>
                  </a:lnTo>
                  <a:lnTo>
                    <a:pt x="202260" y="78955"/>
                  </a:lnTo>
                  <a:lnTo>
                    <a:pt x="202260" y="33972"/>
                  </a:lnTo>
                  <a:lnTo>
                    <a:pt x="206895" y="30099"/>
                  </a:lnTo>
                  <a:lnTo>
                    <a:pt x="220040" y="30099"/>
                  </a:lnTo>
                  <a:lnTo>
                    <a:pt x="224802" y="33972"/>
                  </a:lnTo>
                  <a:lnTo>
                    <a:pt x="224802" y="40055"/>
                  </a:lnTo>
                  <a:lnTo>
                    <a:pt x="224802" y="45224"/>
                  </a:lnTo>
                  <a:lnTo>
                    <a:pt x="235750" y="45224"/>
                  </a:lnTo>
                  <a:lnTo>
                    <a:pt x="235750" y="41084"/>
                  </a:lnTo>
                  <a:close/>
                </a:path>
                <a:path w="737870" h="114300">
                  <a:moveTo>
                    <a:pt x="291376" y="22237"/>
                  </a:moveTo>
                  <a:lnTo>
                    <a:pt x="280416" y="22237"/>
                  </a:lnTo>
                  <a:lnTo>
                    <a:pt x="280416" y="79197"/>
                  </a:lnTo>
                  <a:lnTo>
                    <a:pt x="275780" y="82816"/>
                  </a:lnTo>
                  <a:lnTo>
                    <a:pt x="262902" y="82816"/>
                  </a:lnTo>
                  <a:lnTo>
                    <a:pt x="258394" y="79324"/>
                  </a:lnTo>
                  <a:lnTo>
                    <a:pt x="258394" y="22237"/>
                  </a:lnTo>
                  <a:lnTo>
                    <a:pt x="247319" y="22237"/>
                  </a:lnTo>
                  <a:lnTo>
                    <a:pt x="247319" y="85153"/>
                  </a:lnTo>
                  <a:lnTo>
                    <a:pt x="254774" y="91732"/>
                  </a:lnTo>
                  <a:lnTo>
                    <a:pt x="271526" y="91732"/>
                  </a:lnTo>
                  <a:lnTo>
                    <a:pt x="276682" y="88887"/>
                  </a:lnTo>
                  <a:lnTo>
                    <a:pt x="280416" y="85280"/>
                  </a:lnTo>
                  <a:lnTo>
                    <a:pt x="280416" y="90703"/>
                  </a:lnTo>
                  <a:lnTo>
                    <a:pt x="291376" y="90703"/>
                  </a:lnTo>
                  <a:lnTo>
                    <a:pt x="291376" y="22237"/>
                  </a:lnTo>
                  <a:close/>
                </a:path>
                <a:path w="737870" h="114300">
                  <a:moveTo>
                    <a:pt x="343636" y="22237"/>
                  </a:moveTo>
                  <a:lnTo>
                    <a:pt x="303314" y="22237"/>
                  </a:lnTo>
                  <a:lnTo>
                    <a:pt x="303314" y="31140"/>
                  </a:lnTo>
                  <a:lnTo>
                    <a:pt x="330758" y="31140"/>
                  </a:lnTo>
                  <a:lnTo>
                    <a:pt x="302933" y="83591"/>
                  </a:lnTo>
                  <a:lnTo>
                    <a:pt x="302933" y="90703"/>
                  </a:lnTo>
                  <a:lnTo>
                    <a:pt x="343509" y="90703"/>
                  </a:lnTo>
                  <a:lnTo>
                    <a:pt x="343509" y="81775"/>
                  </a:lnTo>
                  <a:lnTo>
                    <a:pt x="315810" y="81775"/>
                  </a:lnTo>
                  <a:lnTo>
                    <a:pt x="343636" y="29349"/>
                  </a:lnTo>
                  <a:lnTo>
                    <a:pt x="343636" y="22237"/>
                  </a:lnTo>
                  <a:close/>
                </a:path>
                <a:path w="737870" h="114300">
                  <a:moveTo>
                    <a:pt x="399249" y="27774"/>
                  </a:moveTo>
                  <a:lnTo>
                    <a:pt x="391909" y="21209"/>
                  </a:lnTo>
                  <a:lnTo>
                    <a:pt x="375043" y="21209"/>
                  </a:lnTo>
                  <a:lnTo>
                    <a:pt x="369887" y="24028"/>
                  </a:lnTo>
                  <a:lnTo>
                    <a:pt x="366280" y="27647"/>
                  </a:lnTo>
                  <a:lnTo>
                    <a:pt x="366280" y="266"/>
                  </a:lnTo>
                  <a:lnTo>
                    <a:pt x="355206" y="266"/>
                  </a:lnTo>
                  <a:lnTo>
                    <a:pt x="355206" y="90690"/>
                  </a:lnTo>
                  <a:lnTo>
                    <a:pt x="366280" y="90690"/>
                  </a:lnTo>
                  <a:lnTo>
                    <a:pt x="366280" y="85394"/>
                  </a:lnTo>
                  <a:lnTo>
                    <a:pt x="369887" y="88887"/>
                  </a:lnTo>
                  <a:lnTo>
                    <a:pt x="375043" y="91719"/>
                  </a:lnTo>
                  <a:lnTo>
                    <a:pt x="391909" y="91719"/>
                  </a:lnTo>
                  <a:lnTo>
                    <a:pt x="398983" y="85394"/>
                  </a:lnTo>
                  <a:lnTo>
                    <a:pt x="399249" y="85153"/>
                  </a:lnTo>
                  <a:lnTo>
                    <a:pt x="399249" y="82804"/>
                  </a:lnTo>
                  <a:lnTo>
                    <a:pt x="399249" y="79451"/>
                  </a:lnTo>
                  <a:lnTo>
                    <a:pt x="388137" y="79451"/>
                  </a:lnTo>
                  <a:lnTo>
                    <a:pt x="383794" y="82804"/>
                  </a:lnTo>
                  <a:lnTo>
                    <a:pt x="371043" y="82804"/>
                  </a:lnTo>
                  <a:lnTo>
                    <a:pt x="366407" y="79451"/>
                  </a:lnTo>
                  <a:lnTo>
                    <a:pt x="388137" y="79451"/>
                  </a:lnTo>
                  <a:lnTo>
                    <a:pt x="388302" y="79324"/>
                  </a:lnTo>
                  <a:lnTo>
                    <a:pt x="366407" y="79324"/>
                  </a:lnTo>
                  <a:lnTo>
                    <a:pt x="366280" y="39154"/>
                  </a:lnTo>
                  <a:lnTo>
                    <a:pt x="366407" y="33591"/>
                  </a:lnTo>
                  <a:lnTo>
                    <a:pt x="371043" y="30099"/>
                  </a:lnTo>
                  <a:lnTo>
                    <a:pt x="383794" y="30099"/>
                  </a:lnTo>
                  <a:lnTo>
                    <a:pt x="388302" y="33591"/>
                  </a:lnTo>
                  <a:lnTo>
                    <a:pt x="388302" y="79324"/>
                  </a:lnTo>
                  <a:lnTo>
                    <a:pt x="399249" y="79324"/>
                  </a:lnTo>
                  <a:lnTo>
                    <a:pt x="399249" y="30099"/>
                  </a:lnTo>
                  <a:lnTo>
                    <a:pt x="399249" y="27774"/>
                  </a:lnTo>
                  <a:close/>
                </a:path>
                <a:path w="737870" h="114300">
                  <a:moveTo>
                    <a:pt x="455510" y="41084"/>
                  </a:moveTo>
                  <a:lnTo>
                    <a:pt x="453859" y="32969"/>
                  </a:lnTo>
                  <a:lnTo>
                    <a:pt x="451764" y="30099"/>
                  </a:lnTo>
                  <a:lnTo>
                    <a:pt x="449262" y="26695"/>
                  </a:lnTo>
                  <a:lnTo>
                    <a:pt x="444563" y="23990"/>
                  </a:lnTo>
                  <a:lnTo>
                    <a:pt x="444563" y="33972"/>
                  </a:lnTo>
                  <a:lnTo>
                    <a:pt x="444563" y="51549"/>
                  </a:lnTo>
                  <a:lnTo>
                    <a:pt x="422021" y="51549"/>
                  </a:lnTo>
                  <a:lnTo>
                    <a:pt x="422021" y="33972"/>
                  </a:lnTo>
                  <a:lnTo>
                    <a:pt x="426656" y="30099"/>
                  </a:lnTo>
                  <a:lnTo>
                    <a:pt x="439788" y="30099"/>
                  </a:lnTo>
                  <a:lnTo>
                    <a:pt x="444563" y="33972"/>
                  </a:lnTo>
                  <a:lnTo>
                    <a:pt x="444563" y="23990"/>
                  </a:lnTo>
                  <a:lnTo>
                    <a:pt x="442252" y="22644"/>
                  </a:lnTo>
                  <a:lnTo>
                    <a:pt x="433362" y="21209"/>
                  </a:lnTo>
                  <a:lnTo>
                    <a:pt x="424370" y="22644"/>
                  </a:lnTo>
                  <a:lnTo>
                    <a:pt x="417271" y="26695"/>
                  </a:lnTo>
                  <a:lnTo>
                    <a:pt x="412610" y="32969"/>
                  </a:lnTo>
                  <a:lnTo>
                    <a:pt x="410933" y="41084"/>
                  </a:lnTo>
                  <a:lnTo>
                    <a:pt x="410933" y="71843"/>
                  </a:lnTo>
                  <a:lnTo>
                    <a:pt x="412610" y="79959"/>
                  </a:lnTo>
                  <a:lnTo>
                    <a:pt x="417271" y="86233"/>
                  </a:lnTo>
                  <a:lnTo>
                    <a:pt x="424370" y="90284"/>
                  </a:lnTo>
                  <a:lnTo>
                    <a:pt x="433362" y="91719"/>
                  </a:lnTo>
                  <a:lnTo>
                    <a:pt x="442252" y="90284"/>
                  </a:lnTo>
                  <a:lnTo>
                    <a:pt x="449262" y="86233"/>
                  </a:lnTo>
                  <a:lnTo>
                    <a:pt x="451777" y="82804"/>
                  </a:lnTo>
                  <a:lnTo>
                    <a:pt x="453859" y="79959"/>
                  </a:lnTo>
                  <a:lnTo>
                    <a:pt x="455510" y="71843"/>
                  </a:lnTo>
                  <a:lnTo>
                    <a:pt x="455510" y="69380"/>
                  </a:lnTo>
                  <a:lnTo>
                    <a:pt x="444563" y="69380"/>
                  </a:lnTo>
                  <a:lnTo>
                    <a:pt x="444563" y="78955"/>
                  </a:lnTo>
                  <a:lnTo>
                    <a:pt x="439788" y="82804"/>
                  </a:lnTo>
                  <a:lnTo>
                    <a:pt x="426656" y="82804"/>
                  </a:lnTo>
                  <a:lnTo>
                    <a:pt x="422021" y="78955"/>
                  </a:lnTo>
                  <a:lnTo>
                    <a:pt x="422021" y="60591"/>
                  </a:lnTo>
                  <a:lnTo>
                    <a:pt x="455510" y="60591"/>
                  </a:lnTo>
                  <a:lnTo>
                    <a:pt x="455510" y="51549"/>
                  </a:lnTo>
                  <a:lnTo>
                    <a:pt x="455510" y="41084"/>
                  </a:lnTo>
                  <a:close/>
                </a:path>
                <a:path w="737870" h="114300">
                  <a:moveTo>
                    <a:pt x="512813" y="90690"/>
                  </a:moveTo>
                  <a:lnTo>
                    <a:pt x="489750" y="55295"/>
                  </a:lnTo>
                  <a:lnTo>
                    <a:pt x="510743" y="22225"/>
                  </a:lnTo>
                  <a:lnTo>
                    <a:pt x="498513" y="22225"/>
                  </a:lnTo>
                  <a:lnTo>
                    <a:pt x="478409" y="54648"/>
                  </a:lnTo>
                  <a:lnTo>
                    <a:pt x="478409" y="266"/>
                  </a:lnTo>
                  <a:lnTo>
                    <a:pt x="467334" y="266"/>
                  </a:lnTo>
                  <a:lnTo>
                    <a:pt x="467334" y="90690"/>
                  </a:lnTo>
                  <a:lnTo>
                    <a:pt x="478409" y="90690"/>
                  </a:lnTo>
                  <a:lnTo>
                    <a:pt x="478409" y="55943"/>
                  </a:lnTo>
                  <a:lnTo>
                    <a:pt x="500570" y="90690"/>
                  </a:lnTo>
                  <a:lnTo>
                    <a:pt x="512813" y="90690"/>
                  </a:lnTo>
                  <a:close/>
                </a:path>
                <a:path w="737870" h="114300">
                  <a:moveTo>
                    <a:pt x="531469" y="22225"/>
                  </a:moveTo>
                  <a:lnTo>
                    <a:pt x="520382" y="22225"/>
                  </a:lnTo>
                  <a:lnTo>
                    <a:pt x="520382" y="90690"/>
                  </a:lnTo>
                  <a:lnTo>
                    <a:pt x="531469" y="90690"/>
                  </a:lnTo>
                  <a:lnTo>
                    <a:pt x="531469" y="22225"/>
                  </a:lnTo>
                  <a:close/>
                </a:path>
                <a:path w="737870" h="114300">
                  <a:moveTo>
                    <a:pt x="531469" y="0"/>
                  </a:moveTo>
                  <a:lnTo>
                    <a:pt x="520382" y="0"/>
                  </a:lnTo>
                  <a:lnTo>
                    <a:pt x="520382" y="12141"/>
                  </a:lnTo>
                  <a:lnTo>
                    <a:pt x="531469" y="12141"/>
                  </a:lnTo>
                  <a:lnTo>
                    <a:pt x="531469" y="0"/>
                  </a:lnTo>
                  <a:close/>
                </a:path>
                <a:path w="737870" h="114300">
                  <a:moveTo>
                    <a:pt x="586435" y="65493"/>
                  </a:moveTo>
                  <a:lnTo>
                    <a:pt x="582320" y="58902"/>
                  </a:lnTo>
                  <a:lnTo>
                    <a:pt x="575741" y="55676"/>
                  </a:lnTo>
                  <a:lnTo>
                    <a:pt x="556298" y="46494"/>
                  </a:lnTo>
                  <a:lnTo>
                    <a:pt x="554228" y="43154"/>
                  </a:lnTo>
                  <a:lnTo>
                    <a:pt x="554228" y="33591"/>
                  </a:lnTo>
                  <a:lnTo>
                    <a:pt x="558482" y="30086"/>
                  </a:lnTo>
                  <a:lnTo>
                    <a:pt x="570204" y="30086"/>
                  </a:lnTo>
                  <a:lnTo>
                    <a:pt x="574319" y="34099"/>
                  </a:lnTo>
                  <a:lnTo>
                    <a:pt x="574319" y="43395"/>
                  </a:lnTo>
                  <a:lnTo>
                    <a:pt x="585406" y="43395"/>
                  </a:lnTo>
                  <a:lnTo>
                    <a:pt x="585406" y="40830"/>
                  </a:lnTo>
                  <a:lnTo>
                    <a:pt x="583869" y="32804"/>
                  </a:lnTo>
                  <a:lnTo>
                    <a:pt x="579551" y="26606"/>
                  </a:lnTo>
                  <a:lnTo>
                    <a:pt x="572909" y="22618"/>
                  </a:lnTo>
                  <a:lnTo>
                    <a:pt x="564413" y="21196"/>
                  </a:lnTo>
                  <a:lnTo>
                    <a:pt x="556069" y="22555"/>
                  </a:lnTo>
                  <a:lnTo>
                    <a:pt x="549516" y="26365"/>
                  </a:lnTo>
                  <a:lnTo>
                    <a:pt x="545223" y="32308"/>
                  </a:lnTo>
                  <a:lnTo>
                    <a:pt x="543674" y="40043"/>
                  </a:lnTo>
                  <a:lnTo>
                    <a:pt x="543674" y="47536"/>
                  </a:lnTo>
                  <a:lnTo>
                    <a:pt x="547535" y="54000"/>
                  </a:lnTo>
                  <a:lnTo>
                    <a:pt x="554101" y="57365"/>
                  </a:lnTo>
                  <a:lnTo>
                    <a:pt x="570204" y="64858"/>
                  </a:lnTo>
                  <a:lnTo>
                    <a:pt x="573811" y="66662"/>
                  </a:lnTo>
                  <a:lnTo>
                    <a:pt x="575868" y="69888"/>
                  </a:lnTo>
                  <a:lnTo>
                    <a:pt x="575868" y="79311"/>
                  </a:lnTo>
                  <a:lnTo>
                    <a:pt x="571233" y="82804"/>
                  </a:lnTo>
                  <a:lnTo>
                    <a:pt x="558482" y="82804"/>
                  </a:lnTo>
                  <a:lnTo>
                    <a:pt x="553974" y="78803"/>
                  </a:lnTo>
                  <a:lnTo>
                    <a:pt x="553974" y="69494"/>
                  </a:lnTo>
                  <a:lnTo>
                    <a:pt x="542886" y="69494"/>
                  </a:lnTo>
                  <a:lnTo>
                    <a:pt x="542886" y="72085"/>
                  </a:lnTo>
                  <a:lnTo>
                    <a:pt x="544499" y="80111"/>
                  </a:lnTo>
                  <a:lnTo>
                    <a:pt x="549033" y="86309"/>
                  </a:lnTo>
                  <a:lnTo>
                    <a:pt x="555993" y="90309"/>
                  </a:lnTo>
                  <a:lnTo>
                    <a:pt x="564921" y="91719"/>
                  </a:lnTo>
                  <a:lnTo>
                    <a:pt x="573557" y="90385"/>
                  </a:lnTo>
                  <a:lnTo>
                    <a:pt x="580364" y="86588"/>
                  </a:lnTo>
                  <a:lnTo>
                    <a:pt x="584835" y="80721"/>
                  </a:lnTo>
                  <a:lnTo>
                    <a:pt x="586435" y="73113"/>
                  </a:lnTo>
                  <a:lnTo>
                    <a:pt x="586435" y="65493"/>
                  </a:lnTo>
                  <a:close/>
                </a:path>
                <a:path w="737870" h="114300">
                  <a:moveTo>
                    <a:pt x="628027" y="22225"/>
                  </a:moveTo>
                  <a:lnTo>
                    <a:pt x="614756" y="22225"/>
                  </a:lnTo>
                  <a:lnTo>
                    <a:pt x="614756" y="7480"/>
                  </a:lnTo>
                  <a:lnTo>
                    <a:pt x="603796" y="7480"/>
                  </a:lnTo>
                  <a:lnTo>
                    <a:pt x="603796" y="22225"/>
                  </a:lnTo>
                  <a:lnTo>
                    <a:pt x="591820" y="22225"/>
                  </a:lnTo>
                  <a:lnTo>
                    <a:pt x="591820" y="31140"/>
                  </a:lnTo>
                  <a:lnTo>
                    <a:pt x="603796" y="31140"/>
                  </a:lnTo>
                  <a:lnTo>
                    <a:pt x="603796" y="84226"/>
                  </a:lnTo>
                  <a:lnTo>
                    <a:pt x="611657" y="90690"/>
                  </a:lnTo>
                  <a:lnTo>
                    <a:pt x="628027" y="90690"/>
                  </a:lnTo>
                  <a:lnTo>
                    <a:pt x="628027" y="81775"/>
                  </a:lnTo>
                  <a:lnTo>
                    <a:pt x="618096" y="81775"/>
                  </a:lnTo>
                  <a:lnTo>
                    <a:pt x="614756" y="79070"/>
                  </a:lnTo>
                  <a:lnTo>
                    <a:pt x="614756" y="31140"/>
                  </a:lnTo>
                  <a:lnTo>
                    <a:pt x="628027" y="31140"/>
                  </a:lnTo>
                  <a:lnTo>
                    <a:pt x="628027" y="22225"/>
                  </a:lnTo>
                  <a:close/>
                </a:path>
                <a:path w="737870" h="114300">
                  <a:moveTo>
                    <a:pt x="680300" y="41084"/>
                  </a:moveTo>
                  <a:lnTo>
                    <a:pt x="678675" y="32969"/>
                  </a:lnTo>
                  <a:lnTo>
                    <a:pt x="676605" y="30099"/>
                  </a:lnTo>
                  <a:lnTo>
                    <a:pt x="674154" y="26695"/>
                  </a:lnTo>
                  <a:lnTo>
                    <a:pt x="667258" y="22644"/>
                  </a:lnTo>
                  <a:lnTo>
                    <a:pt x="658520" y="21209"/>
                  </a:lnTo>
                  <a:lnTo>
                    <a:pt x="649744" y="22644"/>
                  </a:lnTo>
                  <a:lnTo>
                    <a:pt x="642861" y="26695"/>
                  </a:lnTo>
                  <a:lnTo>
                    <a:pt x="638365" y="32969"/>
                  </a:lnTo>
                  <a:lnTo>
                    <a:pt x="636752" y="41084"/>
                  </a:lnTo>
                  <a:lnTo>
                    <a:pt x="636752" y="44450"/>
                  </a:lnTo>
                  <a:lnTo>
                    <a:pt x="647700" y="44450"/>
                  </a:lnTo>
                  <a:lnTo>
                    <a:pt x="647700" y="33985"/>
                  </a:lnTo>
                  <a:lnTo>
                    <a:pt x="652208" y="30099"/>
                  </a:lnTo>
                  <a:lnTo>
                    <a:pt x="664705" y="30099"/>
                  </a:lnTo>
                  <a:lnTo>
                    <a:pt x="669340" y="33985"/>
                  </a:lnTo>
                  <a:lnTo>
                    <a:pt x="669340" y="50266"/>
                  </a:lnTo>
                  <a:lnTo>
                    <a:pt x="669340" y="59169"/>
                  </a:lnTo>
                  <a:lnTo>
                    <a:pt x="669340" y="79197"/>
                  </a:lnTo>
                  <a:lnTo>
                    <a:pt x="664184" y="82804"/>
                  </a:lnTo>
                  <a:lnTo>
                    <a:pt x="651306" y="82804"/>
                  </a:lnTo>
                  <a:lnTo>
                    <a:pt x="647179" y="79578"/>
                  </a:lnTo>
                  <a:lnTo>
                    <a:pt x="647179" y="63576"/>
                  </a:lnTo>
                  <a:lnTo>
                    <a:pt x="651306" y="60210"/>
                  </a:lnTo>
                  <a:lnTo>
                    <a:pt x="669340" y="59169"/>
                  </a:lnTo>
                  <a:lnTo>
                    <a:pt x="669340" y="50266"/>
                  </a:lnTo>
                  <a:lnTo>
                    <a:pt x="636244" y="69494"/>
                  </a:lnTo>
                  <a:lnTo>
                    <a:pt x="636244" y="85394"/>
                  </a:lnTo>
                  <a:lnTo>
                    <a:pt x="643331" y="91719"/>
                  </a:lnTo>
                  <a:lnTo>
                    <a:pt x="660196" y="91719"/>
                  </a:lnTo>
                  <a:lnTo>
                    <a:pt x="665480" y="88760"/>
                  </a:lnTo>
                  <a:lnTo>
                    <a:pt x="669340" y="85013"/>
                  </a:lnTo>
                  <a:lnTo>
                    <a:pt x="669340" y="90690"/>
                  </a:lnTo>
                  <a:lnTo>
                    <a:pt x="680300" y="90690"/>
                  </a:lnTo>
                  <a:lnTo>
                    <a:pt x="680300" y="85013"/>
                  </a:lnTo>
                  <a:lnTo>
                    <a:pt x="680300" y="82804"/>
                  </a:lnTo>
                  <a:lnTo>
                    <a:pt x="680300" y="59169"/>
                  </a:lnTo>
                  <a:lnTo>
                    <a:pt x="680300" y="41084"/>
                  </a:lnTo>
                  <a:close/>
                </a:path>
                <a:path w="737870" h="114300">
                  <a:moveTo>
                    <a:pt x="737336" y="27774"/>
                  </a:moveTo>
                  <a:lnTo>
                    <a:pt x="729996" y="21196"/>
                  </a:lnTo>
                  <a:lnTo>
                    <a:pt x="713117" y="21196"/>
                  </a:lnTo>
                  <a:lnTo>
                    <a:pt x="707974" y="24028"/>
                  </a:lnTo>
                  <a:lnTo>
                    <a:pt x="704354" y="27647"/>
                  </a:lnTo>
                  <a:lnTo>
                    <a:pt x="704354" y="22225"/>
                  </a:lnTo>
                  <a:lnTo>
                    <a:pt x="693280" y="22225"/>
                  </a:lnTo>
                  <a:lnTo>
                    <a:pt x="693280" y="90690"/>
                  </a:lnTo>
                  <a:lnTo>
                    <a:pt x="704354" y="90690"/>
                  </a:lnTo>
                  <a:lnTo>
                    <a:pt x="704354" y="33731"/>
                  </a:lnTo>
                  <a:lnTo>
                    <a:pt x="709002" y="30099"/>
                  </a:lnTo>
                  <a:lnTo>
                    <a:pt x="721880" y="30099"/>
                  </a:lnTo>
                  <a:lnTo>
                    <a:pt x="726376" y="33591"/>
                  </a:lnTo>
                  <a:lnTo>
                    <a:pt x="726376" y="90690"/>
                  </a:lnTo>
                  <a:lnTo>
                    <a:pt x="737336" y="90690"/>
                  </a:lnTo>
                  <a:lnTo>
                    <a:pt x="737336" y="27774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5665025" y="8569262"/>
            <a:ext cx="869315" cy="217170"/>
            <a:chOff x="5665025" y="8569262"/>
            <a:chExt cx="869315" cy="217170"/>
          </a:xfrm>
        </p:grpSpPr>
        <p:pic>
          <p:nvPicPr>
            <p:cNvPr id="50" name="object 5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65025" y="8569262"/>
              <a:ext cx="211188" cy="211797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11766" y="8584285"/>
              <a:ext cx="622231" cy="202036"/>
            </a:xfrm>
            <a:prstGeom prst="rect">
              <a:avLst/>
            </a:prstGeom>
          </p:spPr>
        </p:pic>
      </p:grpSp>
      <p:sp>
        <p:nvSpPr>
          <p:cNvPr id="52" name="object 52" descr=""/>
          <p:cNvSpPr/>
          <p:nvPr/>
        </p:nvSpPr>
        <p:spPr>
          <a:xfrm>
            <a:off x="932421" y="8631758"/>
            <a:ext cx="768985" cy="110489"/>
          </a:xfrm>
          <a:custGeom>
            <a:avLst/>
            <a:gdLst/>
            <a:ahLst/>
            <a:cxnLst/>
            <a:rect l="l" t="t" r="r" b="b"/>
            <a:pathLst>
              <a:path w="768985" h="110490">
                <a:moveTo>
                  <a:pt x="78574" y="14744"/>
                </a:moveTo>
                <a:lnTo>
                  <a:pt x="67614" y="14744"/>
                </a:lnTo>
                <a:lnTo>
                  <a:pt x="55384" y="63182"/>
                </a:lnTo>
                <a:lnTo>
                  <a:pt x="43535" y="14744"/>
                </a:lnTo>
                <a:lnTo>
                  <a:pt x="35039" y="14744"/>
                </a:lnTo>
                <a:lnTo>
                  <a:pt x="23177" y="63182"/>
                </a:lnTo>
                <a:lnTo>
                  <a:pt x="10947" y="14744"/>
                </a:lnTo>
                <a:lnTo>
                  <a:pt x="0" y="14744"/>
                </a:lnTo>
                <a:lnTo>
                  <a:pt x="18288" y="83197"/>
                </a:lnTo>
                <a:lnTo>
                  <a:pt x="27432" y="83197"/>
                </a:lnTo>
                <a:lnTo>
                  <a:pt x="39281" y="35661"/>
                </a:lnTo>
                <a:lnTo>
                  <a:pt x="51257" y="83197"/>
                </a:lnTo>
                <a:lnTo>
                  <a:pt x="60413" y="83197"/>
                </a:lnTo>
                <a:lnTo>
                  <a:pt x="78574" y="14744"/>
                </a:lnTo>
                <a:close/>
              </a:path>
              <a:path w="768985" h="110490">
                <a:moveTo>
                  <a:pt x="158889" y="14744"/>
                </a:moveTo>
                <a:lnTo>
                  <a:pt x="147942" y="14744"/>
                </a:lnTo>
                <a:lnTo>
                  <a:pt x="135712" y="63182"/>
                </a:lnTo>
                <a:lnTo>
                  <a:pt x="123850" y="14744"/>
                </a:lnTo>
                <a:lnTo>
                  <a:pt x="115366" y="14744"/>
                </a:lnTo>
                <a:lnTo>
                  <a:pt x="103505" y="63182"/>
                </a:lnTo>
                <a:lnTo>
                  <a:pt x="91274" y="14744"/>
                </a:lnTo>
                <a:lnTo>
                  <a:pt x="80327" y="14744"/>
                </a:lnTo>
                <a:lnTo>
                  <a:pt x="98615" y="83197"/>
                </a:lnTo>
                <a:lnTo>
                  <a:pt x="107759" y="83197"/>
                </a:lnTo>
                <a:lnTo>
                  <a:pt x="119608" y="35661"/>
                </a:lnTo>
                <a:lnTo>
                  <a:pt x="131584" y="83197"/>
                </a:lnTo>
                <a:lnTo>
                  <a:pt x="140741" y="83197"/>
                </a:lnTo>
                <a:lnTo>
                  <a:pt x="158889" y="14744"/>
                </a:lnTo>
                <a:close/>
              </a:path>
              <a:path w="768985" h="110490">
                <a:moveTo>
                  <a:pt x="239229" y="14744"/>
                </a:moveTo>
                <a:lnTo>
                  <a:pt x="228282" y="14744"/>
                </a:lnTo>
                <a:lnTo>
                  <a:pt x="216052" y="63182"/>
                </a:lnTo>
                <a:lnTo>
                  <a:pt x="204190" y="14744"/>
                </a:lnTo>
                <a:lnTo>
                  <a:pt x="195707" y="14744"/>
                </a:lnTo>
                <a:lnTo>
                  <a:pt x="183845" y="63182"/>
                </a:lnTo>
                <a:lnTo>
                  <a:pt x="171615" y="14744"/>
                </a:lnTo>
                <a:lnTo>
                  <a:pt x="160655" y="14744"/>
                </a:lnTo>
                <a:lnTo>
                  <a:pt x="178943" y="83197"/>
                </a:lnTo>
                <a:lnTo>
                  <a:pt x="188099" y="83197"/>
                </a:lnTo>
                <a:lnTo>
                  <a:pt x="199948" y="35661"/>
                </a:lnTo>
                <a:lnTo>
                  <a:pt x="211924" y="83197"/>
                </a:lnTo>
                <a:lnTo>
                  <a:pt x="221068" y="83197"/>
                </a:lnTo>
                <a:lnTo>
                  <a:pt x="239229" y="14744"/>
                </a:lnTo>
                <a:close/>
              </a:path>
              <a:path w="768985" h="110490">
                <a:moveTo>
                  <a:pt x="251434" y="68846"/>
                </a:moveTo>
                <a:lnTo>
                  <a:pt x="239064" y="68846"/>
                </a:lnTo>
                <a:lnTo>
                  <a:pt x="239064" y="83185"/>
                </a:lnTo>
                <a:lnTo>
                  <a:pt x="251434" y="83185"/>
                </a:lnTo>
                <a:lnTo>
                  <a:pt x="251434" y="68846"/>
                </a:lnTo>
                <a:close/>
              </a:path>
              <a:path w="768985" h="110490">
                <a:moveTo>
                  <a:pt x="307708" y="58013"/>
                </a:moveTo>
                <a:lnTo>
                  <a:pt x="303593" y="51422"/>
                </a:lnTo>
                <a:lnTo>
                  <a:pt x="297014" y="48196"/>
                </a:lnTo>
                <a:lnTo>
                  <a:pt x="277571" y="39014"/>
                </a:lnTo>
                <a:lnTo>
                  <a:pt x="275501" y="35661"/>
                </a:lnTo>
                <a:lnTo>
                  <a:pt x="275501" y="26111"/>
                </a:lnTo>
                <a:lnTo>
                  <a:pt x="279755" y="22606"/>
                </a:lnTo>
                <a:lnTo>
                  <a:pt x="291477" y="22606"/>
                </a:lnTo>
                <a:lnTo>
                  <a:pt x="295592" y="26619"/>
                </a:lnTo>
                <a:lnTo>
                  <a:pt x="295592" y="35915"/>
                </a:lnTo>
                <a:lnTo>
                  <a:pt x="306679" y="35915"/>
                </a:lnTo>
                <a:lnTo>
                  <a:pt x="306679" y="33337"/>
                </a:lnTo>
                <a:lnTo>
                  <a:pt x="305130" y="25311"/>
                </a:lnTo>
                <a:lnTo>
                  <a:pt x="300812" y="19113"/>
                </a:lnTo>
                <a:lnTo>
                  <a:pt x="294170" y="15113"/>
                </a:lnTo>
                <a:lnTo>
                  <a:pt x="285686" y="13703"/>
                </a:lnTo>
                <a:lnTo>
                  <a:pt x="277329" y="15049"/>
                </a:lnTo>
                <a:lnTo>
                  <a:pt x="270776" y="18872"/>
                </a:lnTo>
                <a:lnTo>
                  <a:pt x="266484" y="24815"/>
                </a:lnTo>
                <a:lnTo>
                  <a:pt x="264947" y="32550"/>
                </a:lnTo>
                <a:lnTo>
                  <a:pt x="264947" y="40043"/>
                </a:lnTo>
                <a:lnTo>
                  <a:pt x="268808" y="46520"/>
                </a:lnTo>
                <a:lnTo>
                  <a:pt x="275374" y="49872"/>
                </a:lnTo>
                <a:lnTo>
                  <a:pt x="291477" y="57365"/>
                </a:lnTo>
                <a:lnTo>
                  <a:pt x="295084" y="59169"/>
                </a:lnTo>
                <a:lnTo>
                  <a:pt x="297141" y="62407"/>
                </a:lnTo>
                <a:lnTo>
                  <a:pt x="297141" y="71831"/>
                </a:lnTo>
                <a:lnTo>
                  <a:pt x="292506" y="75323"/>
                </a:lnTo>
                <a:lnTo>
                  <a:pt x="279755" y="75323"/>
                </a:lnTo>
                <a:lnTo>
                  <a:pt x="275247" y="71323"/>
                </a:lnTo>
                <a:lnTo>
                  <a:pt x="275247" y="62014"/>
                </a:lnTo>
                <a:lnTo>
                  <a:pt x="264172" y="62014"/>
                </a:lnTo>
                <a:lnTo>
                  <a:pt x="264172" y="64592"/>
                </a:lnTo>
                <a:lnTo>
                  <a:pt x="265785" y="72618"/>
                </a:lnTo>
                <a:lnTo>
                  <a:pt x="270306" y="78828"/>
                </a:lnTo>
                <a:lnTo>
                  <a:pt x="277266" y="82816"/>
                </a:lnTo>
                <a:lnTo>
                  <a:pt x="286194" y="84239"/>
                </a:lnTo>
                <a:lnTo>
                  <a:pt x="294830" y="82892"/>
                </a:lnTo>
                <a:lnTo>
                  <a:pt x="301637" y="79108"/>
                </a:lnTo>
                <a:lnTo>
                  <a:pt x="306095" y="73228"/>
                </a:lnTo>
                <a:lnTo>
                  <a:pt x="307708" y="65633"/>
                </a:lnTo>
                <a:lnTo>
                  <a:pt x="307708" y="58013"/>
                </a:lnTo>
                <a:close/>
              </a:path>
              <a:path w="768985" h="110490">
                <a:moveTo>
                  <a:pt x="349300" y="14732"/>
                </a:moveTo>
                <a:lnTo>
                  <a:pt x="336029" y="14732"/>
                </a:lnTo>
                <a:lnTo>
                  <a:pt x="336029" y="0"/>
                </a:lnTo>
                <a:lnTo>
                  <a:pt x="325069" y="0"/>
                </a:lnTo>
                <a:lnTo>
                  <a:pt x="325069" y="14732"/>
                </a:lnTo>
                <a:lnTo>
                  <a:pt x="313093" y="14732"/>
                </a:lnTo>
                <a:lnTo>
                  <a:pt x="313093" y="23647"/>
                </a:lnTo>
                <a:lnTo>
                  <a:pt x="325069" y="23647"/>
                </a:lnTo>
                <a:lnTo>
                  <a:pt x="325069" y="76746"/>
                </a:lnTo>
                <a:lnTo>
                  <a:pt x="332930" y="83197"/>
                </a:lnTo>
                <a:lnTo>
                  <a:pt x="349300" y="83197"/>
                </a:lnTo>
                <a:lnTo>
                  <a:pt x="349300" y="74282"/>
                </a:lnTo>
                <a:lnTo>
                  <a:pt x="339369" y="74282"/>
                </a:lnTo>
                <a:lnTo>
                  <a:pt x="336029" y="71577"/>
                </a:lnTo>
                <a:lnTo>
                  <a:pt x="336029" y="23647"/>
                </a:lnTo>
                <a:lnTo>
                  <a:pt x="349300" y="23647"/>
                </a:lnTo>
                <a:lnTo>
                  <a:pt x="349300" y="14732"/>
                </a:lnTo>
                <a:close/>
              </a:path>
              <a:path w="768985" h="110490">
                <a:moveTo>
                  <a:pt x="389458" y="13703"/>
                </a:moveTo>
                <a:lnTo>
                  <a:pt x="381863" y="13703"/>
                </a:lnTo>
                <a:lnTo>
                  <a:pt x="375793" y="17589"/>
                </a:lnTo>
                <a:lnTo>
                  <a:pt x="371551" y="22225"/>
                </a:lnTo>
                <a:lnTo>
                  <a:pt x="371551" y="14732"/>
                </a:lnTo>
                <a:lnTo>
                  <a:pt x="360464" y="14732"/>
                </a:lnTo>
                <a:lnTo>
                  <a:pt x="360464" y="83197"/>
                </a:lnTo>
                <a:lnTo>
                  <a:pt x="371551" y="83197"/>
                </a:lnTo>
                <a:lnTo>
                  <a:pt x="371551" y="28943"/>
                </a:lnTo>
                <a:lnTo>
                  <a:pt x="379018" y="23393"/>
                </a:lnTo>
                <a:lnTo>
                  <a:pt x="389458" y="23393"/>
                </a:lnTo>
                <a:lnTo>
                  <a:pt x="389458" y="13703"/>
                </a:lnTo>
                <a:close/>
              </a:path>
              <a:path w="768985" h="110490">
                <a:moveTo>
                  <a:pt x="439928" y="33591"/>
                </a:moveTo>
                <a:lnTo>
                  <a:pt x="438302" y="25476"/>
                </a:lnTo>
                <a:lnTo>
                  <a:pt x="436232" y="22606"/>
                </a:lnTo>
                <a:lnTo>
                  <a:pt x="433781" y="19202"/>
                </a:lnTo>
                <a:lnTo>
                  <a:pt x="426885" y="15151"/>
                </a:lnTo>
                <a:lnTo>
                  <a:pt x="418160" y="13703"/>
                </a:lnTo>
                <a:lnTo>
                  <a:pt x="409384" y="15151"/>
                </a:lnTo>
                <a:lnTo>
                  <a:pt x="402501" y="19202"/>
                </a:lnTo>
                <a:lnTo>
                  <a:pt x="398005" y="25476"/>
                </a:lnTo>
                <a:lnTo>
                  <a:pt x="396392" y="33591"/>
                </a:lnTo>
                <a:lnTo>
                  <a:pt x="396392" y="36944"/>
                </a:lnTo>
                <a:lnTo>
                  <a:pt x="407339" y="36944"/>
                </a:lnTo>
                <a:lnTo>
                  <a:pt x="407339" y="26492"/>
                </a:lnTo>
                <a:lnTo>
                  <a:pt x="411848" y="22606"/>
                </a:lnTo>
                <a:lnTo>
                  <a:pt x="424345" y="22606"/>
                </a:lnTo>
                <a:lnTo>
                  <a:pt x="428980" y="26492"/>
                </a:lnTo>
                <a:lnTo>
                  <a:pt x="428980" y="42760"/>
                </a:lnTo>
                <a:lnTo>
                  <a:pt x="428980" y="51663"/>
                </a:lnTo>
                <a:lnTo>
                  <a:pt x="428980" y="71704"/>
                </a:lnTo>
                <a:lnTo>
                  <a:pt x="423824" y="75311"/>
                </a:lnTo>
                <a:lnTo>
                  <a:pt x="410946" y="75311"/>
                </a:lnTo>
                <a:lnTo>
                  <a:pt x="406819" y="72072"/>
                </a:lnTo>
                <a:lnTo>
                  <a:pt x="406819" y="56070"/>
                </a:lnTo>
                <a:lnTo>
                  <a:pt x="410946" y="52717"/>
                </a:lnTo>
                <a:lnTo>
                  <a:pt x="428980" y="51663"/>
                </a:lnTo>
                <a:lnTo>
                  <a:pt x="428980" y="42760"/>
                </a:lnTo>
                <a:lnTo>
                  <a:pt x="395871" y="62001"/>
                </a:lnTo>
                <a:lnTo>
                  <a:pt x="395871" y="77889"/>
                </a:lnTo>
                <a:lnTo>
                  <a:pt x="402958" y="84226"/>
                </a:lnTo>
                <a:lnTo>
                  <a:pt x="419823" y="84226"/>
                </a:lnTo>
                <a:lnTo>
                  <a:pt x="425119" y="81254"/>
                </a:lnTo>
                <a:lnTo>
                  <a:pt x="428980" y="77520"/>
                </a:lnTo>
                <a:lnTo>
                  <a:pt x="428980" y="83185"/>
                </a:lnTo>
                <a:lnTo>
                  <a:pt x="439928" y="83185"/>
                </a:lnTo>
                <a:lnTo>
                  <a:pt x="439928" y="77520"/>
                </a:lnTo>
                <a:lnTo>
                  <a:pt x="439928" y="75311"/>
                </a:lnTo>
                <a:lnTo>
                  <a:pt x="439928" y="51663"/>
                </a:lnTo>
                <a:lnTo>
                  <a:pt x="439928" y="33591"/>
                </a:lnTo>
                <a:close/>
              </a:path>
              <a:path w="768985" h="110490">
                <a:moveTo>
                  <a:pt x="482155" y="14732"/>
                </a:moveTo>
                <a:lnTo>
                  <a:pt x="468884" y="14732"/>
                </a:lnTo>
                <a:lnTo>
                  <a:pt x="468884" y="0"/>
                </a:lnTo>
                <a:lnTo>
                  <a:pt x="457923" y="0"/>
                </a:lnTo>
                <a:lnTo>
                  <a:pt x="457923" y="14732"/>
                </a:lnTo>
                <a:lnTo>
                  <a:pt x="445947" y="14732"/>
                </a:lnTo>
                <a:lnTo>
                  <a:pt x="445947" y="23647"/>
                </a:lnTo>
                <a:lnTo>
                  <a:pt x="457923" y="23647"/>
                </a:lnTo>
                <a:lnTo>
                  <a:pt x="457923" y="76746"/>
                </a:lnTo>
                <a:lnTo>
                  <a:pt x="465785" y="83197"/>
                </a:lnTo>
                <a:lnTo>
                  <a:pt x="482155" y="83197"/>
                </a:lnTo>
                <a:lnTo>
                  <a:pt x="482155" y="74282"/>
                </a:lnTo>
                <a:lnTo>
                  <a:pt x="472224" y="74282"/>
                </a:lnTo>
                <a:lnTo>
                  <a:pt x="468884" y="71577"/>
                </a:lnTo>
                <a:lnTo>
                  <a:pt x="468884" y="23647"/>
                </a:lnTo>
                <a:lnTo>
                  <a:pt x="482155" y="23647"/>
                </a:lnTo>
                <a:lnTo>
                  <a:pt x="482155" y="14732"/>
                </a:lnTo>
                <a:close/>
              </a:path>
              <a:path w="768985" h="110490">
                <a:moveTo>
                  <a:pt x="536105" y="33591"/>
                </a:moveTo>
                <a:lnTo>
                  <a:pt x="534454" y="25476"/>
                </a:lnTo>
                <a:lnTo>
                  <a:pt x="532358" y="22606"/>
                </a:lnTo>
                <a:lnTo>
                  <a:pt x="529856" y="19189"/>
                </a:lnTo>
                <a:lnTo>
                  <a:pt x="525145" y="16484"/>
                </a:lnTo>
                <a:lnTo>
                  <a:pt x="525145" y="26479"/>
                </a:lnTo>
                <a:lnTo>
                  <a:pt x="525145" y="44043"/>
                </a:lnTo>
                <a:lnTo>
                  <a:pt x="502615" y="44043"/>
                </a:lnTo>
                <a:lnTo>
                  <a:pt x="502615" y="26479"/>
                </a:lnTo>
                <a:lnTo>
                  <a:pt x="507250" y="22606"/>
                </a:lnTo>
                <a:lnTo>
                  <a:pt x="520382" y="22606"/>
                </a:lnTo>
                <a:lnTo>
                  <a:pt x="525145" y="26479"/>
                </a:lnTo>
                <a:lnTo>
                  <a:pt x="525145" y="16484"/>
                </a:lnTo>
                <a:lnTo>
                  <a:pt x="522846" y="15151"/>
                </a:lnTo>
                <a:lnTo>
                  <a:pt x="513956" y="13703"/>
                </a:lnTo>
                <a:lnTo>
                  <a:pt x="504964" y="15151"/>
                </a:lnTo>
                <a:lnTo>
                  <a:pt x="497865" y="19189"/>
                </a:lnTo>
                <a:lnTo>
                  <a:pt x="493204" y="25476"/>
                </a:lnTo>
                <a:lnTo>
                  <a:pt x="491528" y="33591"/>
                </a:lnTo>
                <a:lnTo>
                  <a:pt x="491528" y="64338"/>
                </a:lnTo>
                <a:lnTo>
                  <a:pt x="493204" y="72466"/>
                </a:lnTo>
                <a:lnTo>
                  <a:pt x="497865" y="78740"/>
                </a:lnTo>
                <a:lnTo>
                  <a:pt x="504964" y="82791"/>
                </a:lnTo>
                <a:lnTo>
                  <a:pt x="513956" y="84226"/>
                </a:lnTo>
                <a:lnTo>
                  <a:pt x="522846" y="82791"/>
                </a:lnTo>
                <a:lnTo>
                  <a:pt x="529856" y="78740"/>
                </a:lnTo>
                <a:lnTo>
                  <a:pt x="532358" y="75311"/>
                </a:lnTo>
                <a:lnTo>
                  <a:pt x="534454" y="72466"/>
                </a:lnTo>
                <a:lnTo>
                  <a:pt x="536105" y="64338"/>
                </a:lnTo>
                <a:lnTo>
                  <a:pt x="536105" y="61874"/>
                </a:lnTo>
                <a:lnTo>
                  <a:pt x="525145" y="61874"/>
                </a:lnTo>
                <a:lnTo>
                  <a:pt x="525145" y="71450"/>
                </a:lnTo>
                <a:lnTo>
                  <a:pt x="520382" y="75311"/>
                </a:lnTo>
                <a:lnTo>
                  <a:pt x="507250" y="75311"/>
                </a:lnTo>
                <a:lnTo>
                  <a:pt x="502615" y="71450"/>
                </a:lnTo>
                <a:lnTo>
                  <a:pt x="502615" y="53098"/>
                </a:lnTo>
                <a:lnTo>
                  <a:pt x="536105" y="53098"/>
                </a:lnTo>
                <a:lnTo>
                  <a:pt x="536105" y="44043"/>
                </a:lnTo>
                <a:lnTo>
                  <a:pt x="536105" y="33591"/>
                </a:lnTo>
                <a:close/>
              </a:path>
              <a:path w="768985" h="110490">
                <a:moveTo>
                  <a:pt x="591083" y="14732"/>
                </a:moveTo>
                <a:lnTo>
                  <a:pt x="580136" y="14732"/>
                </a:lnTo>
                <a:lnTo>
                  <a:pt x="580136" y="20142"/>
                </a:lnTo>
                <a:lnTo>
                  <a:pt x="580136" y="26225"/>
                </a:lnTo>
                <a:lnTo>
                  <a:pt x="580136" y="71704"/>
                </a:lnTo>
                <a:lnTo>
                  <a:pt x="575360" y="75311"/>
                </a:lnTo>
                <a:lnTo>
                  <a:pt x="562483" y="75311"/>
                </a:lnTo>
                <a:lnTo>
                  <a:pt x="558101" y="71043"/>
                </a:lnTo>
                <a:lnTo>
                  <a:pt x="558101" y="26860"/>
                </a:lnTo>
                <a:lnTo>
                  <a:pt x="562483" y="22606"/>
                </a:lnTo>
                <a:lnTo>
                  <a:pt x="575360" y="22606"/>
                </a:lnTo>
                <a:lnTo>
                  <a:pt x="580136" y="26225"/>
                </a:lnTo>
                <a:lnTo>
                  <a:pt x="580136" y="20142"/>
                </a:lnTo>
                <a:lnTo>
                  <a:pt x="576402" y="16522"/>
                </a:lnTo>
                <a:lnTo>
                  <a:pt x="571373" y="13703"/>
                </a:lnTo>
                <a:lnTo>
                  <a:pt x="565061" y="13703"/>
                </a:lnTo>
                <a:lnTo>
                  <a:pt x="557733" y="15036"/>
                </a:lnTo>
                <a:lnTo>
                  <a:pt x="552030" y="18796"/>
                </a:lnTo>
                <a:lnTo>
                  <a:pt x="548335" y="24663"/>
                </a:lnTo>
                <a:lnTo>
                  <a:pt x="547027" y="32296"/>
                </a:lnTo>
                <a:lnTo>
                  <a:pt x="547065" y="65874"/>
                </a:lnTo>
                <a:lnTo>
                  <a:pt x="548335" y="73279"/>
                </a:lnTo>
                <a:lnTo>
                  <a:pt x="552030" y="79146"/>
                </a:lnTo>
                <a:lnTo>
                  <a:pt x="557733" y="82905"/>
                </a:lnTo>
                <a:lnTo>
                  <a:pt x="565061" y="84226"/>
                </a:lnTo>
                <a:lnTo>
                  <a:pt x="571373" y="84226"/>
                </a:lnTo>
                <a:lnTo>
                  <a:pt x="576402" y="81381"/>
                </a:lnTo>
                <a:lnTo>
                  <a:pt x="580136" y="77889"/>
                </a:lnTo>
                <a:lnTo>
                  <a:pt x="580136" y="97002"/>
                </a:lnTo>
                <a:lnTo>
                  <a:pt x="575627" y="101409"/>
                </a:lnTo>
                <a:lnTo>
                  <a:pt x="562737" y="101409"/>
                </a:lnTo>
                <a:lnTo>
                  <a:pt x="558101" y="97396"/>
                </a:lnTo>
                <a:lnTo>
                  <a:pt x="558101" y="90551"/>
                </a:lnTo>
                <a:lnTo>
                  <a:pt x="547027" y="90551"/>
                </a:lnTo>
                <a:lnTo>
                  <a:pt x="547027" y="91846"/>
                </a:lnTo>
                <a:lnTo>
                  <a:pt x="548779" y="99377"/>
                </a:lnTo>
                <a:lnTo>
                  <a:pt x="553542" y="105206"/>
                </a:lnTo>
                <a:lnTo>
                  <a:pt x="560552" y="108978"/>
                </a:lnTo>
                <a:lnTo>
                  <a:pt x="569048" y="110312"/>
                </a:lnTo>
                <a:lnTo>
                  <a:pt x="577926" y="108800"/>
                </a:lnTo>
                <a:lnTo>
                  <a:pt x="591083" y="77889"/>
                </a:lnTo>
                <a:lnTo>
                  <a:pt x="591083" y="75311"/>
                </a:lnTo>
                <a:lnTo>
                  <a:pt x="591083" y="22606"/>
                </a:lnTo>
                <a:lnTo>
                  <a:pt x="591083" y="20142"/>
                </a:lnTo>
                <a:lnTo>
                  <a:pt x="591083" y="14732"/>
                </a:lnTo>
                <a:close/>
              </a:path>
              <a:path w="768985" h="110490">
                <a:moveTo>
                  <a:pt x="649401" y="14732"/>
                </a:moveTo>
                <a:lnTo>
                  <a:pt x="638835" y="14732"/>
                </a:lnTo>
                <a:lnTo>
                  <a:pt x="623760" y="66141"/>
                </a:lnTo>
                <a:lnTo>
                  <a:pt x="609333" y="14732"/>
                </a:lnTo>
                <a:lnTo>
                  <a:pt x="598779" y="14732"/>
                </a:lnTo>
                <a:lnTo>
                  <a:pt x="618604" y="83731"/>
                </a:lnTo>
                <a:lnTo>
                  <a:pt x="611263" y="109042"/>
                </a:lnTo>
                <a:lnTo>
                  <a:pt x="621449" y="109042"/>
                </a:lnTo>
                <a:lnTo>
                  <a:pt x="649401" y="14732"/>
                </a:lnTo>
                <a:close/>
              </a:path>
              <a:path w="768985" h="110490">
                <a:moveTo>
                  <a:pt x="661619" y="68846"/>
                </a:moveTo>
                <a:lnTo>
                  <a:pt x="649249" y="68846"/>
                </a:lnTo>
                <a:lnTo>
                  <a:pt x="649249" y="83185"/>
                </a:lnTo>
                <a:lnTo>
                  <a:pt x="661619" y="83185"/>
                </a:lnTo>
                <a:lnTo>
                  <a:pt x="661619" y="68846"/>
                </a:lnTo>
                <a:close/>
              </a:path>
              <a:path w="768985" h="110490">
                <a:moveTo>
                  <a:pt x="716470" y="14732"/>
                </a:moveTo>
                <a:lnTo>
                  <a:pt x="705523" y="14732"/>
                </a:lnTo>
                <a:lnTo>
                  <a:pt x="705523" y="71704"/>
                </a:lnTo>
                <a:lnTo>
                  <a:pt x="700887" y="75323"/>
                </a:lnTo>
                <a:lnTo>
                  <a:pt x="688009" y="75323"/>
                </a:lnTo>
                <a:lnTo>
                  <a:pt x="683501" y="71831"/>
                </a:lnTo>
                <a:lnTo>
                  <a:pt x="683501" y="14732"/>
                </a:lnTo>
                <a:lnTo>
                  <a:pt x="672414" y="14732"/>
                </a:lnTo>
                <a:lnTo>
                  <a:pt x="672414" y="77647"/>
                </a:lnTo>
                <a:lnTo>
                  <a:pt x="679881" y="84239"/>
                </a:lnTo>
                <a:lnTo>
                  <a:pt x="696633" y="84239"/>
                </a:lnTo>
                <a:lnTo>
                  <a:pt x="701789" y="81381"/>
                </a:lnTo>
                <a:lnTo>
                  <a:pt x="705523" y="77774"/>
                </a:lnTo>
                <a:lnTo>
                  <a:pt x="705523" y="83197"/>
                </a:lnTo>
                <a:lnTo>
                  <a:pt x="716470" y="83197"/>
                </a:lnTo>
                <a:lnTo>
                  <a:pt x="716470" y="14732"/>
                </a:lnTo>
                <a:close/>
              </a:path>
              <a:path w="768985" h="110490">
                <a:moveTo>
                  <a:pt x="768743" y="14732"/>
                </a:moveTo>
                <a:lnTo>
                  <a:pt x="728421" y="14732"/>
                </a:lnTo>
                <a:lnTo>
                  <a:pt x="728421" y="23634"/>
                </a:lnTo>
                <a:lnTo>
                  <a:pt x="755865" y="23634"/>
                </a:lnTo>
                <a:lnTo>
                  <a:pt x="728040" y="76085"/>
                </a:lnTo>
                <a:lnTo>
                  <a:pt x="728040" y="83197"/>
                </a:lnTo>
                <a:lnTo>
                  <a:pt x="768616" y="83197"/>
                </a:lnTo>
                <a:lnTo>
                  <a:pt x="768616" y="74269"/>
                </a:lnTo>
                <a:lnTo>
                  <a:pt x="740918" y="74269"/>
                </a:lnTo>
                <a:lnTo>
                  <a:pt x="768743" y="21844"/>
                </a:lnTo>
                <a:lnTo>
                  <a:pt x="768743" y="147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3" name="object 53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66150" y="8573006"/>
            <a:ext cx="208258" cy="2074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781" y="13"/>
            <a:ext cx="13097510" cy="9252585"/>
            <a:chOff x="6781" y="13"/>
            <a:chExt cx="13097510" cy="92525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1" y="13"/>
              <a:ext cx="13097230" cy="925198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5402" y="8297971"/>
              <a:ext cx="228465" cy="22846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7159" y="8290934"/>
              <a:ext cx="235502" cy="23550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4577" y="8288941"/>
              <a:ext cx="239487" cy="23948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42112" y="8298708"/>
              <a:ext cx="227222" cy="22722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06412" y="8292893"/>
              <a:ext cx="233544" cy="23354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573132" y="8353539"/>
              <a:ext cx="2018664" cy="130175"/>
            </a:xfrm>
            <a:custGeom>
              <a:avLst/>
              <a:gdLst/>
              <a:ahLst/>
              <a:cxnLst/>
              <a:rect l="l" t="t" r="r" b="b"/>
              <a:pathLst>
                <a:path w="2018664" h="130175">
                  <a:moveTo>
                    <a:pt x="86893" y="24523"/>
                  </a:moveTo>
                  <a:lnTo>
                    <a:pt x="74790" y="24523"/>
                  </a:lnTo>
                  <a:lnTo>
                    <a:pt x="61252" y="77939"/>
                  </a:lnTo>
                  <a:lnTo>
                    <a:pt x="48145" y="24523"/>
                  </a:lnTo>
                  <a:lnTo>
                    <a:pt x="38747" y="24523"/>
                  </a:lnTo>
                  <a:lnTo>
                    <a:pt x="25641" y="77939"/>
                  </a:lnTo>
                  <a:lnTo>
                    <a:pt x="12115" y="24523"/>
                  </a:lnTo>
                  <a:lnTo>
                    <a:pt x="0" y="24523"/>
                  </a:lnTo>
                  <a:lnTo>
                    <a:pt x="20218" y="100012"/>
                  </a:lnTo>
                  <a:lnTo>
                    <a:pt x="30340" y="100012"/>
                  </a:lnTo>
                  <a:lnTo>
                    <a:pt x="43446" y="47586"/>
                  </a:lnTo>
                  <a:lnTo>
                    <a:pt x="56692" y="100012"/>
                  </a:lnTo>
                  <a:lnTo>
                    <a:pt x="66802" y="100012"/>
                  </a:lnTo>
                  <a:lnTo>
                    <a:pt x="86893" y="24523"/>
                  </a:lnTo>
                  <a:close/>
                </a:path>
                <a:path w="2018664" h="130175">
                  <a:moveTo>
                    <a:pt x="175729" y="24523"/>
                  </a:moveTo>
                  <a:lnTo>
                    <a:pt x="163626" y="24523"/>
                  </a:lnTo>
                  <a:lnTo>
                    <a:pt x="150088" y="77939"/>
                  </a:lnTo>
                  <a:lnTo>
                    <a:pt x="136982" y="24523"/>
                  </a:lnTo>
                  <a:lnTo>
                    <a:pt x="127584" y="24523"/>
                  </a:lnTo>
                  <a:lnTo>
                    <a:pt x="114477" y="77939"/>
                  </a:lnTo>
                  <a:lnTo>
                    <a:pt x="100952" y="24523"/>
                  </a:lnTo>
                  <a:lnTo>
                    <a:pt x="88849" y="24523"/>
                  </a:lnTo>
                  <a:lnTo>
                    <a:pt x="109067" y="100012"/>
                  </a:lnTo>
                  <a:lnTo>
                    <a:pt x="119176" y="100012"/>
                  </a:lnTo>
                  <a:lnTo>
                    <a:pt x="132283" y="47586"/>
                  </a:lnTo>
                  <a:lnTo>
                    <a:pt x="145529" y="100012"/>
                  </a:lnTo>
                  <a:lnTo>
                    <a:pt x="155638" y="100012"/>
                  </a:lnTo>
                  <a:lnTo>
                    <a:pt x="175729" y="24523"/>
                  </a:lnTo>
                  <a:close/>
                </a:path>
                <a:path w="2018664" h="130175">
                  <a:moveTo>
                    <a:pt x="264553" y="24523"/>
                  </a:moveTo>
                  <a:lnTo>
                    <a:pt x="252450" y="24523"/>
                  </a:lnTo>
                  <a:lnTo>
                    <a:pt x="238912" y="77939"/>
                  </a:lnTo>
                  <a:lnTo>
                    <a:pt x="225806" y="24523"/>
                  </a:lnTo>
                  <a:lnTo>
                    <a:pt x="216408" y="24523"/>
                  </a:lnTo>
                  <a:lnTo>
                    <a:pt x="203301" y="77939"/>
                  </a:lnTo>
                  <a:lnTo>
                    <a:pt x="189776" y="24523"/>
                  </a:lnTo>
                  <a:lnTo>
                    <a:pt x="177673" y="24523"/>
                  </a:lnTo>
                  <a:lnTo>
                    <a:pt x="197891" y="100012"/>
                  </a:lnTo>
                  <a:lnTo>
                    <a:pt x="208000" y="100012"/>
                  </a:lnTo>
                  <a:lnTo>
                    <a:pt x="221107" y="47586"/>
                  </a:lnTo>
                  <a:lnTo>
                    <a:pt x="234353" y="100012"/>
                  </a:lnTo>
                  <a:lnTo>
                    <a:pt x="244475" y="100012"/>
                  </a:lnTo>
                  <a:lnTo>
                    <a:pt x="264553" y="24523"/>
                  </a:lnTo>
                  <a:close/>
                </a:path>
                <a:path w="2018664" h="130175">
                  <a:moveTo>
                    <a:pt x="278053" y="84188"/>
                  </a:moveTo>
                  <a:lnTo>
                    <a:pt x="264375" y="84188"/>
                  </a:lnTo>
                  <a:lnTo>
                    <a:pt x="264375" y="99999"/>
                  </a:lnTo>
                  <a:lnTo>
                    <a:pt x="278053" y="99999"/>
                  </a:lnTo>
                  <a:lnTo>
                    <a:pt x="278053" y="84188"/>
                  </a:lnTo>
                  <a:close/>
                </a:path>
                <a:path w="2018664" h="130175">
                  <a:moveTo>
                    <a:pt x="340283" y="72250"/>
                  </a:moveTo>
                  <a:lnTo>
                    <a:pt x="335711" y="64960"/>
                  </a:lnTo>
                  <a:lnTo>
                    <a:pt x="328460" y="61404"/>
                  </a:lnTo>
                  <a:lnTo>
                    <a:pt x="306946" y="51295"/>
                  </a:lnTo>
                  <a:lnTo>
                    <a:pt x="304660" y="47586"/>
                  </a:lnTo>
                  <a:lnTo>
                    <a:pt x="304660" y="37058"/>
                  </a:lnTo>
                  <a:lnTo>
                    <a:pt x="309372" y="33197"/>
                  </a:lnTo>
                  <a:lnTo>
                    <a:pt x="322326" y="33197"/>
                  </a:lnTo>
                  <a:lnTo>
                    <a:pt x="326885" y="37617"/>
                  </a:lnTo>
                  <a:lnTo>
                    <a:pt x="326885" y="47879"/>
                  </a:lnTo>
                  <a:lnTo>
                    <a:pt x="339140" y="47879"/>
                  </a:lnTo>
                  <a:lnTo>
                    <a:pt x="339140" y="45034"/>
                  </a:lnTo>
                  <a:lnTo>
                    <a:pt x="337426" y="36182"/>
                  </a:lnTo>
                  <a:lnTo>
                    <a:pt x="332651" y="29337"/>
                  </a:lnTo>
                  <a:lnTo>
                    <a:pt x="325310" y="24942"/>
                  </a:lnTo>
                  <a:lnTo>
                    <a:pt x="315912" y="23380"/>
                  </a:lnTo>
                  <a:lnTo>
                    <a:pt x="306692" y="24866"/>
                  </a:lnTo>
                  <a:lnTo>
                    <a:pt x="299427" y="29070"/>
                  </a:lnTo>
                  <a:lnTo>
                    <a:pt x="294690" y="35636"/>
                  </a:lnTo>
                  <a:lnTo>
                    <a:pt x="292989" y="44183"/>
                  </a:lnTo>
                  <a:lnTo>
                    <a:pt x="292989" y="52438"/>
                  </a:lnTo>
                  <a:lnTo>
                    <a:pt x="297256" y="59575"/>
                  </a:lnTo>
                  <a:lnTo>
                    <a:pt x="304520" y="63271"/>
                  </a:lnTo>
                  <a:lnTo>
                    <a:pt x="322326" y="71526"/>
                  </a:lnTo>
                  <a:lnTo>
                    <a:pt x="326313" y="73520"/>
                  </a:lnTo>
                  <a:lnTo>
                    <a:pt x="328587" y="77076"/>
                  </a:lnTo>
                  <a:lnTo>
                    <a:pt x="328587" y="87477"/>
                  </a:lnTo>
                  <a:lnTo>
                    <a:pt x="323469" y="91325"/>
                  </a:lnTo>
                  <a:lnTo>
                    <a:pt x="309372" y="91325"/>
                  </a:lnTo>
                  <a:lnTo>
                    <a:pt x="304380" y="86918"/>
                  </a:lnTo>
                  <a:lnTo>
                    <a:pt x="304380" y="76644"/>
                  </a:lnTo>
                  <a:lnTo>
                    <a:pt x="292125" y="76644"/>
                  </a:lnTo>
                  <a:lnTo>
                    <a:pt x="292125" y="79502"/>
                  </a:lnTo>
                  <a:lnTo>
                    <a:pt x="293903" y="88341"/>
                  </a:lnTo>
                  <a:lnTo>
                    <a:pt x="298907" y="95186"/>
                  </a:lnTo>
                  <a:lnTo>
                    <a:pt x="306603" y="99593"/>
                  </a:lnTo>
                  <a:lnTo>
                    <a:pt x="316484" y="101155"/>
                  </a:lnTo>
                  <a:lnTo>
                    <a:pt x="326034" y="99669"/>
                  </a:lnTo>
                  <a:lnTo>
                    <a:pt x="333565" y="95491"/>
                  </a:lnTo>
                  <a:lnTo>
                    <a:pt x="338505" y="89014"/>
                  </a:lnTo>
                  <a:lnTo>
                    <a:pt x="340283" y="80645"/>
                  </a:lnTo>
                  <a:lnTo>
                    <a:pt x="340283" y="72250"/>
                  </a:lnTo>
                  <a:close/>
                </a:path>
                <a:path w="2018664" h="130175">
                  <a:moveTo>
                    <a:pt x="386257" y="24523"/>
                  </a:moveTo>
                  <a:lnTo>
                    <a:pt x="371589" y="24523"/>
                  </a:lnTo>
                  <a:lnTo>
                    <a:pt x="371589" y="8267"/>
                  </a:lnTo>
                  <a:lnTo>
                    <a:pt x="359473" y="8267"/>
                  </a:lnTo>
                  <a:lnTo>
                    <a:pt x="359473" y="24523"/>
                  </a:lnTo>
                  <a:lnTo>
                    <a:pt x="346227" y="24523"/>
                  </a:lnTo>
                  <a:lnTo>
                    <a:pt x="346227" y="34340"/>
                  </a:lnTo>
                  <a:lnTo>
                    <a:pt x="359473" y="34340"/>
                  </a:lnTo>
                  <a:lnTo>
                    <a:pt x="359473" y="82207"/>
                  </a:lnTo>
                  <a:lnTo>
                    <a:pt x="361022" y="89496"/>
                  </a:lnTo>
                  <a:lnTo>
                    <a:pt x="365379" y="95110"/>
                  </a:lnTo>
                  <a:lnTo>
                    <a:pt x="372033" y="98729"/>
                  </a:lnTo>
                  <a:lnTo>
                    <a:pt x="380555" y="100012"/>
                  </a:lnTo>
                  <a:lnTo>
                    <a:pt x="386257" y="100012"/>
                  </a:lnTo>
                  <a:lnTo>
                    <a:pt x="386257" y="90182"/>
                  </a:lnTo>
                  <a:lnTo>
                    <a:pt x="375285" y="90182"/>
                  </a:lnTo>
                  <a:lnTo>
                    <a:pt x="371589" y="87198"/>
                  </a:lnTo>
                  <a:lnTo>
                    <a:pt x="371589" y="34340"/>
                  </a:lnTo>
                  <a:lnTo>
                    <a:pt x="386257" y="34340"/>
                  </a:lnTo>
                  <a:lnTo>
                    <a:pt x="386257" y="24523"/>
                  </a:lnTo>
                  <a:close/>
                </a:path>
                <a:path w="2018664" h="130175">
                  <a:moveTo>
                    <a:pt x="430669" y="23380"/>
                  </a:moveTo>
                  <a:lnTo>
                    <a:pt x="422262" y="23380"/>
                  </a:lnTo>
                  <a:lnTo>
                    <a:pt x="415569" y="27660"/>
                  </a:lnTo>
                  <a:lnTo>
                    <a:pt x="410870" y="32778"/>
                  </a:lnTo>
                  <a:lnTo>
                    <a:pt x="410870" y="24523"/>
                  </a:lnTo>
                  <a:lnTo>
                    <a:pt x="398614" y="24523"/>
                  </a:lnTo>
                  <a:lnTo>
                    <a:pt x="398614" y="100012"/>
                  </a:lnTo>
                  <a:lnTo>
                    <a:pt x="410870" y="100012"/>
                  </a:lnTo>
                  <a:lnTo>
                    <a:pt x="410870" y="40170"/>
                  </a:lnTo>
                  <a:lnTo>
                    <a:pt x="419125" y="34061"/>
                  </a:lnTo>
                  <a:lnTo>
                    <a:pt x="430669" y="34061"/>
                  </a:lnTo>
                  <a:lnTo>
                    <a:pt x="430669" y="23380"/>
                  </a:lnTo>
                  <a:close/>
                </a:path>
                <a:path w="2018664" h="130175">
                  <a:moveTo>
                    <a:pt x="486486" y="45313"/>
                  </a:moveTo>
                  <a:lnTo>
                    <a:pt x="484695" y="36360"/>
                  </a:lnTo>
                  <a:lnTo>
                    <a:pt x="482409" y="33197"/>
                  </a:lnTo>
                  <a:lnTo>
                    <a:pt x="479691" y="29425"/>
                  </a:lnTo>
                  <a:lnTo>
                    <a:pt x="472071" y="24955"/>
                  </a:lnTo>
                  <a:lnTo>
                    <a:pt x="462407" y="23368"/>
                  </a:lnTo>
                  <a:lnTo>
                    <a:pt x="452691" y="24955"/>
                  </a:lnTo>
                  <a:lnTo>
                    <a:pt x="445084" y="29425"/>
                  </a:lnTo>
                  <a:lnTo>
                    <a:pt x="440118" y="36360"/>
                  </a:lnTo>
                  <a:lnTo>
                    <a:pt x="438340" y="45313"/>
                  </a:lnTo>
                  <a:lnTo>
                    <a:pt x="438340" y="49009"/>
                  </a:lnTo>
                  <a:lnTo>
                    <a:pt x="450443" y="49009"/>
                  </a:lnTo>
                  <a:lnTo>
                    <a:pt x="450443" y="37465"/>
                  </a:lnTo>
                  <a:lnTo>
                    <a:pt x="455434" y="33197"/>
                  </a:lnTo>
                  <a:lnTo>
                    <a:pt x="469239" y="33197"/>
                  </a:lnTo>
                  <a:lnTo>
                    <a:pt x="474370" y="37465"/>
                  </a:lnTo>
                  <a:lnTo>
                    <a:pt x="474370" y="55422"/>
                  </a:lnTo>
                  <a:lnTo>
                    <a:pt x="474370" y="65239"/>
                  </a:lnTo>
                  <a:lnTo>
                    <a:pt x="474370" y="87325"/>
                  </a:lnTo>
                  <a:lnTo>
                    <a:pt x="468680" y="91313"/>
                  </a:lnTo>
                  <a:lnTo>
                    <a:pt x="454431" y="91313"/>
                  </a:lnTo>
                  <a:lnTo>
                    <a:pt x="449872" y="87744"/>
                  </a:lnTo>
                  <a:lnTo>
                    <a:pt x="449872" y="70091"/>
                  </a:lnTo>
                  <a:lnTo>
                    <a:pt x="454431" y="66395"/>
                  </a:lnTo>
                  <a:lnTo>
                    <a:pt x="474370" y="65239"/>
                  </a:lnTo>
                  <a:lnTo>
                    <a:pt x="474370" y="55422"/>
                  </a:lnTo>
                  <a:lnTo>
                    <a:pt x="437769" y="76631"/>
                  </a:lnTo>
                  <a:lnTo>
                    <a:pt x="437769" y="82042"/>
                  </a:lnTo>
                  <a:lnTo>
                    <a:pt x="439166" y="90144"/>
                  </a:lnTo>
                  <a:lnTo>
                    <a:pt x="443090" y="96139"/>
                  </a:lnTo>
                  <a:lnTo>
                    <a:pt x="449135" y="99872"/>
                  </a:lnTo>
                  <a:lnTo>
                    <a:pt x="456857" y="101142"/>
                  </a:lnTo>
                  <a:lnTo>
                    <a:pt x="464261" y="101142"/>
                  </a:lnTo>
                  <a:lnTo>
                    <a:pt x="470103" y="97866"/>
                  </a:lnTo>
                  <a:lnTo>
                    <a:pt x="474370" y="93738"/>
                  </a:lnTo>
                  <a:lnTo>
                    <a:pt x="474370" y="99999"/>
                  </a:lnTo>
                  <a:lnTo>
                    <a:pt x="486486" y="99999"/>
                  </a:lnTo>
                  <a:lnTo>
                    <a:pt x="486486" y="93738"/>
                  </a:lnTo>
                  <a:lnTo>
                    <a:pt x="486486" y="91313"/>
                  </a:lnTo>
                  <a:lnTo>
                    <a:pt x="486486" y="65239"/>
                  </a:lnTo>
                  <a:lnTo>
                    <a:pt x="486486" y="45313"/>
                  </a:lnTo>
                  <a:close/>
                </a:path>
                <a:path w="2018664" h="130175">
                  <a:moveTo>
                    <a:pt x="533184" y="24523"/>
                  </a:moveTo>
                  <a:lnTo>
                    <a:pt x="518502" y="24523"/>
                  </a:lnTo>
                  <a:lnTo>
                    <a:pt x="518502" y="8267"/>
                  </a:lnTo>
                  <a:lnTo>
                    <a:pt x="506399" y="8267"/>
                  </a:lnTo>
                  <a:lnTo>
                    <a:pt x="506399" y="24523"/>
                  </a:lnTo>
                  <a:lnTo>
                    <a:pt x="493153" y="24523"/>
                  </a:lnTo>
                  <a:lnTo>
                    <a:pt x="493153" y="34340"/>
                  </a:lnTo>
                  <a:lnTo>
                    <a:pt x="506399" y="34340"/>
                  </a:lnTo>
                  <a:lnTo>
                    <a:pt x="506399" y="82207"/>
                  </a:lnTo>
                  <a:lnTo>
                    <a:pt x="507949" y="89496"/>
                  </a:lnTo>
                  <a:lnTo>
                    <a:pt x="512292" y="95110"/>
                  </a:lnTo>
                  <a:lnTo>
                    <a:pt x="518947" y="98729"/>
                  </a:lnTo>
                  <a:lnTo>
                    <a:pt x="527481" y="100012"/>
                  </a:lnTo>
                  <a:lnTo>
                    <a:pt x="533184" y="100012"/>
                  </a:lnTo>
                  <a:lnTo>
                    <a:pt x="533184" y="90182"/>
                  </a:lnTo>
                  <a:lnTo>
                    <a:pt x="522211" y="90182"/>
                  </a:lnTo>
                  <a:lnTo>
                    <a:pt x="518502" y="87198"/>
                  </a:lnTo>
                  <a:lnTo>
                    <a:pt x="518502" y="34340"/>
                  </a:lnTo>
                  <a:lnTo>
                    <a:pt x="533184" y="34340"/>
                  </a:lnTo>
                  <a:lnTo>
                    <a:pt x="533184" y="24523"/>
                  </a:lnTo>
                  <a:close/>
                </a:path>
                <a:path w="2018664" h="130175">
                  <a:moveTo>
                    <a:pt x="592836" y="45313"/>
                  </a:moveTo>
                  <a:lnTo>
                    <a:pt x="591007" y="36360"/>
                  </a:lnTo>
                  <a:lnTo>
                    <a:pt x="588695" y="33197"/>
                  </a:lnTo>
                  <a:lnTo>
                    <a:pt x="585927" y="29438"/>
                  </a:lnTo>
                  <a:lnTo>
                    <a:pt x="580720" y="26428"/>
                  </a:lnTo>
                  <a:lnTo>
                    <a:pt x="580720" y="37477"/>
                  </a:lnTo>
                  <a:lnTo>
                    <a:pt x="580720" y="56845"/>
                  </a:lnTo>
                  <a:lnTo>
                    <a:pt x="555802" y="56845"/>
                  </a:lnTo>
                  <a:lnTo>
                    <a:pt x="555802" y="37477"/>
                  </a:lnTo>
                  <a:lnTo>
                    <a:pt x="560933" y="33197"/>
                  </a:lnTo>
                  <a:lnTo>
                    <a:pt x="575449" y="33197"/>
                  </a:lnTo>
                  <a:lnTo>
                    <a:pt x="580720" y="37477"/>
                  </a:lnTo>
                  <a:lnTo>
                    <a:pt x="580720" y="26428"/>
                  </a:lnTo>
                  <a:lnTo>
                    <a:pt x="578180" y="24955"/>
                  </a:lnTo>
                  <a:lnTo>
                    <a:pt x="568337" y="23368"/>
                  </a:lnTo>
                  <a:lnTo>
                    <a:pt x="558393" y="24955"/>
                  </a:lnTo>
                  <a:lnTo>
                    <a:pt x="550545" y="29438"/>
                  </a:lnTo>
                  <a:lnTo>
                    <a:pt x="545388" y="36360"/>
                  </a:lnTo>
                  <a:lnTo>
                    <a:pt x="543547" y="45313"/>
                  </a:lnTo>
                  <a:lnTo>
                    <a:pt x="543547" y="79209"/>
                  </a:lnTo>
                  <a:lnTo>
                    <a:pt x="545388" y="88163"/>
                  </a:lnTo>
                  <a:lnTo>
                    <a:pt x="550545" y="95084"/>
                  </a:lnTo>
                  <a:lnTo>
                    <a:pt x="558393" y="99555"/>
                  </a:lnTo>
                  <a:lnTo>
                    <a:pt x="568337" y="101142"/>
                  </a:lnTo>
                  <a:lnTo>
                    <a:pt x="578180" y="99555"/>
                  </a:lnTo>
                  <a:lnTo>
                    <a:pt x="585927" y="95084"/>
                  </a:lnTo>
                  <a:lnTo>
                    <a:pt x="588695" y="91313"/>
                  </a:lnTo>
                  <a:lnTo>
                    <a:pt x="591007" y="88163"/>
                  </a:lnTo>
                  <a:lnTo>
                    <a:pt x="592836" y="79209"/>
                  </a:lnTo>
                  <a:lnTo>
                    <a:pt x="592836" y="76492"/>
                  </a:lnTo>
                  <a:lnTo>
                    <a:pt x="580720" y="76492"/>
                  </a:lnTo>
                  <a:lnTo>
                    <a:pt x="580720" y="87045"/>
                  </a:lnTo>
                  <a:lnTo>
                    <a:pt x="575449" y="91313"/>
                  </a:lnTo>
                  <a:lnTo>
                    <a:pt x="560933" y="91313"/>
                  </a:lnTo>
                  <a:lnTo>
                    <a:pt x="555802" y="87045"/>
                  </a:lnTo>
                  <a:lnTo>
                    <a:pt x="555802" y="66814"/>
                  </a:lnTo>
                  <a:lnTo>
                    <a:pt x="592836" y="66814"/>
                  </a:lnTo>
                  <a:lnTo>
                    <a:pt x="592836" y="56845"/>
                  </a:lnTo>
                  <a:lnTo>
                    <a:pt x="592836" y="45313"/>
                  </a:lnTo>
                  <a:close/>
                </a:path>
                <a:path w="2018664" h="130175">
                  <a:moveTo>
                    <a:pt x="653630" y="24523"/>
                  </a:moveTo>
                  <a:lnTo>
                    <a:pt x="641515" y="24523"/>
                  </a:lnTo>
                  <a:lnTo>
                    <a:pt x="641515" y="30492"/>
                  </a:lnTo>
                  <a:lnTo>
                    <a:pt x="641515" y="37198"/>
                  </a:lnTo>
                  <a:lnTo>
                    <a:pt x="641515" y="87337"/>
                  </a:lnTo>
                  <a:lnTo>
                    <a:pt x="636231" y="91313"/>
                  </a:lnTo>
                  <a:lnTo>
                    <a:pt x="621995" y="91313"/>
                  </a:lnTo>
                  <a:lnTo>
                    <a:pt x="617156" y="86614"/>
                  </a:lnTo>
                  <a:lnTo>
                    <a:pt x="617156" y="37896"/>
                  </a:lnTo>
                  <a:lnTo>
                    <a:pt x="621995" y="33197"/>
                  </a:lnTo>
                  <a:lnTo>
                    <a:pt x="636231" y="33197"/>
                  </a:lnTo>
                  <a:lnTo>
                    <a:pt x="641515" y="37198"/>
                  </a:lnTo>
                  <a:lnTo>
                    <a:pt x="641515" y="30492"/>
                  </a:lnTo>
                  <a:lnTo>
                    <a:pt x="637374" y="26504"/>
                  </a:lnTo>
                  <a:lnTo>
                    <a:pt x="631825" y="23380"/>
                  </a:lnTo>
                  <a:lnTo>
                    <a:pt x="624852" y="23380"/>
                  </a:lnTo>
                  <a:lnTo>
                    <a:pt x="616750" y="24841"/>
                  </a:lnTo>
                  <a:lnTo>
                    <a:pt x="610450" y="28981"/>
                  </a:lnTo>
                  <a:lnTo>
                    <a:pt x="606361" y="35458"/>
                  </a:lnTo>
                  <a:lnTo>
                    <a:pt x="604901" y="43891"/>
                  </a:lnTo>
                  <a:lnTo>
                    <a:pt x="604951" y="80924"/>
                  </a:lnTo>
                  <a:lnTo>
                    <a:pt x="606361" y="89065"/>
                  </a:lnTo>
                  <a:lnTo>
                    <a:pt x="610450" y="95542"/>
                  </a:lnTo>
                  <a:lnTo>
                    <a:pt x="616750" y="99695"/>
                  </a:lnTo>
                  <a:lnTo>
                    <a:pt x="624852" y="101155"/>
                  </a:lnTo>
                  <a:lnTo>
                    <a:pt x="631825" y="101155"/>
                  </a:lnTo>
                  <a:lnTo>
                    <a:pt x="637374" y="98018"/>
                  </a:lnTo>
                  <a:lnTo>
                    <a:pt x="641515" y="94170"/>
                  </a:lnTo>
                  <a:lnTo>
                    <a:pt x="641515" y="115239"/>
                  </a:lnTo>
                  <a:lnTo>
                    <a:pt x="636524" y="120103"/>
                  </a:lnTo>
                  <a:lnTo>
                    <a:pt x="622287" y="120103"/>
                  </a:lnTo>
                  <a:lnTo>
                    <a:pt x="617156" y="115684"/>
                  </a:lnTo>
                  <a:lnTo>
                    <a:pt x="617156" y="108127"/>
                  </a:lnTo>
                  <a:lnTo>
                    <a:pt x="604901" y="108127"/>
                  </a:lnTo>
                  <a:lnTo>
                    <a:pt x="604901" y="109550"/>
                  </a:lnTo>
                  <a:lnTo>
                    <a:pt x="606844" y="117843"/>
                  </a:lnTo>
                  <a:lnTo>
                    <a:pt x="612114" y="124282"/>
                  </a:lnTo>
                  <a:lnTo>
                    <a:pt x="619874" y="128435"/>
                  </a:lnTo>
                  <a:lnTo>
                    <a:pt x="629259" y="129921"/>
                  </a:lnTo>
                  <a:lnTo>
                    <a:pt x="639089" y="128244"/>
                  </a:lnTo>
                  <a:lnTo>
                    <a:pt x="646798" y="123583"/>
                  </a:lnTo>
                  <a:lnTo>
                    <a:pt x="649262" y="120103"/>
                  </a:lnTo>
                  <a:lnTo>
                    <a:pt x="651827" y="116459"/>
                  </a:lnTo>
                  <a:lnTo>
                    <a:pt x="653630" y="107429"/>
                  </a:lnTo>
                  <a:lnTo>
                    <a:pt x="653630" y="94170"/>
                  </a:lnTo>
                  <a:lnTo>
                    <a:pt x="653630" y="91313"/>
                  </a:lnTo>
                  <a:lnTo>
                    <a:pt x="653630" y="33197"/>
                  </a:lnTo>
                  <a:lnTo>
                    <a:pt x="653630" y="30492"/>
                  </a:lnTo>
                  <a:lnTo>
                    <a:pt x="653630" y="24523"/>
                  </a:lnTo>
                  <a:close/>
                </a:path>
                <a:path w="2018664" h="130175">
                  <a:moveTo>
                    <a:pt x="718121" y="24511"/>
                  </a:moveTo>
                  <a:lnTo>
                    <a:pt x="706437" y="24511"/>
                  </a:lnTo>
                  <a:lnTo>
                    <a:pt x="689775" y="81191"/>
                  </a:lnTo>
                  <a:lnTo>
                    <a:pt x="673811" y="24511"/>
                  </a:lnTo>
                  <a:lnTo>
                    <a:pt x="662139" y="24511"/>
                  </a:lnTo>
                  <a:lnTo>
                    <a:pt x="684072" y="100596"/>
                  </a:lnTo>
                  <a:lnTo>
                    <a:pt x="675957" y="128498"/>
                  </a:lnTo>
                  <a:lnTo>
                    <a:pt x="687209" y="128498"/>
                  </a:lnTo>
                  <a:lnTo>
                    <a:pt x="718121" y="24511"/>
                  </a:lnTo>
                  <a:close/>
                </a:path>
                <a:path w="2018664" h="130175">
                  <a:moveTo>
                    <a:pt x="731621" y="84188"/>
                  </a:moveTo>
                  <a:lnTo>
                    <a:pt x="717943" y="84188"/>
                  </a:lnTo>
                  <a:lnTo>
                    <a:pt x="717943" y="99999"/>
                  </a:lnTo>
                  <a:lnTo>
                    <a:pt x="731621" y="99999"/>
                  </a:lnTo>
                  <a:lnTo>
                    <a:pt x="731621" y="84188"/>
                  </a:lnTo>
                  <a:close/>
                </a:path>
                <a:path w="2018664" h="130175">
                  <a:moveTo>
                    <a:pt x="792289" y="24511"/>
                  </a:moveTo>
                  <a:lnTo>
                    <a:pt x="780173" y="24511"/>
                  </a:lnTo>
                  <a:lnTo>
                    <a:pt x="780173" y="87325"/>
                  </a:lnTo>
                  <a:lnTo>
                    <a:pt x="775042" y="91313"/>
                  </a:lnTo>
                  <a:lnTo>
                    <a:pt x="760806" y="91313"/>
                  </a:lnTo>
                  <a:lnTo>
                    <a:pt x="755827" y="87464"/>
                  </a:lnTo>
                  <a:lnTo>
                    <a:pt x="755827" y="24511"/>
                  </a:lnTo>
                  <a:lnTo>
                    <a:pt x="743572" y="24511"/>
                  </a:lnTo>
                  <a:lnTo>
                    <a:pt x="743572" y="81483"/>
                  </a:lnTo>
                  <a:lnTo>
                    <a:pt x="745045" y="89789"/>
                  </a:lnTo>
                  <a:lnTo>
                    <a:pt x="749109" y="95973"/>
                  </a:lnTo>
                  <a:lnTo>
                    <a:pt x="755294" y="99822"/>
                  </a:lnTo>
                  <a:lnTo>
                    <a:pt x="763079" y="101142"/>
                  </a:lnTo>
                  <a:lnTo>
                    <a:pt x="770356" y="101142"/>
                  </a:lnTo>
                  <a:lnTo>
                    <a:pt x="776046" y="98005"/>
                  </a:lnTo>
                  <a:lnTo>
                    <a:pt x="780173" y="94030"/>
                  </a:lnTo>
                  <a:lnTo>
                    <a:pt x="780173" y="99999"/>
                  </a:lnTo>
                  <a:lnTo>
                    <a:pt x="792289" y="99999"/>
                  </a:lnTo>
                  <a:lnTo>
                    <a:pt x="792289" y="24511"/>
                  </a:lnTo>
                  <a:close/>
                </a:path>
                <a:path w="2018664" h="130175">
                  <a:moveTo>
                    <a:pt x="850074" y="24511"/>
                  </a:moveTo>
                  <a:lnTo>
                    <a:pt x="805497" y="24511"/>
                  </a:lnTo>
                  <a:lnTo>
                    <a:pt x="805497" y="34328"/>
                  </a:lnTo>
                  <a:lnTo>
                    <a:pt x="835850" y="34328"/>
                  </a:lnTo>
                  <a:lnTo>
                    <a:pt x="805078" y="92163"/>
                  </a:lnTo>
                  <a:lnTo>
                    <a:pt x="805078" y="99999"/>
                  </a:lnTo>
                  <a:lnTo>
                    <a:pt x="849947" y="99999"/>
                  </a:lnTo>
                  <a:lnTo>
                    <a:pt x="849947" y="90170"/>
                  </a:lnTo>
                  <a:lnTo>
                    <a:pt x="819315" y="90170"/>
                  </a:lnTo>
                  <a:lnTo>
                    <a:pt x="850074" y="32346"/>
                  </a:lnTo>
                  <a:lnTo>
                    <a:pt x="850074" y="24511"/>
                  </a:lnTo>
                  <a:close/>
                </a:path>
                <a:path w="2018664" h="130175">
                  <a:moveTo>
                    <a:pt x="1251839" y="50152"/>
                  </a:moveTo>
                  <a:lnTo>
                    <a:pt x="1249311" y="39357"/>
                  </a:lnTo>
                  <a:lnTo>
                    <a:pt x="1244955" y="34137"/>
                  </a:lnTo>
                  <a:lnTo>
                    <a:pt x="1242250" y="30886"/>
                  </a:lnTo>
                  <a:lnTo>
                    <a:pt x="1231404" y="25361"/>
                  </a:lnTo>
                  <a:lnTo>
                    <a:pt x="1217510" y="23380"/>
                  </a:lnTo>
                  <a:lnTo>
                    <a:pt x="1200772" y="26212"/>
                  </a:lnTo>
                  <a:lnTo>
                    <a:pt x="1187551" y="34137"/>
                  </a:lnTo>
                  <a:lnTo>
                    <a:pt x="1178877" y="46215"/>
                  </a:lnTo>
                  <a:lnTo>
                    <a:pt x="1175766" y="61556"/>
                  </a:lnTo>
                  <a:lnTo>
                    <a:pt x="1175842" y="87630"/>
                  </a:lnTo>
                  <a:lnTo>
                    <a:pt x="1178267" y="102108"/>
                  </a:lnTo>
                  <a:lnTo>
                    <a:pt x="1186180" y="114223"/>
                  </a:lnTo>
                  <a:lnTo>
                    <a:pt x="1200099" y="122377"/>
                  </a:lnTo>
                  <a:lnTo>
                    <a:pt x="1220635" y="125361"/>
                  </a:lnTo>
                  <a:lnTo>
                    <a:pt x="1228191" y="125361"/>
                  </a:lnTo>
                  <a:lnTo>
                    <a:pt x="1235113" y="124929"/>
                  </a:lnTo>
                  <a:lnTo>
                    <a:pt x="1241729" y="123913"/>
                  </a:lnTo>
                  <a:lnTo>
                    <a:pt x="1251839" y="121945"/>
                  </a:lnTo>
                  <a:lnTo>
                    <a:pt x="1251839" y="114681"/>
                  </a:lnTo>
                  <a:lnTo>
                    <a:pt x="1251839" y="111277"/>
                  </a:lnTo>
                  <a:lnTo>
                    <a:pt x="1248765" y="111810"/>
                  </a:lnTo>
                  <a:lnTo>
                    <a:pt x="1241031" y="112979"/>
                  </a:lnTo>
                  <a:lnTo>
                    <a:pt x="1230134" y="114223"/>
                  </a:lnTo>
                  <a:lnTo>
                    <a:pt x="1229220" y="114223"/>
                  </a:lnTo>
                  <a:lnTo>
                    <a:pt x="1220495" y="114681"/>
                  </a:lnTo>
                  <a:lnTo>
                    <a:pt x="1188935" y="87630"/>
                  </a:lnTo>
                  <a:lnTo>
                    <a:pt x="1188872" y="61556"/>
                  </a:lnTo>
                  <a:lnTo>
                    <a:pt x="1191006" y="50584"/>
                  </a:lnTo>
                  <a:lnTo>
                    <a:pt x="1196975" y="41871"/>
                  </a:lnTo>
                  <a:lnTo>
                    <a:pt x="1206119" y="36131"/>
                  </a:lnTo>
                  <a:lnTo>
                    <a:pt x="1217345" y="34137"/>
                  </a:lnTo>
                  <a:lnTo>
                    <a:pt x="1218387" y="34137"/>
                  </a:lnTo>
                  <a:lnTo>
                    <a:pt x="1226108" y="35140"/>
                  </a:lnTo>
                  <a:lnTo>
                    <a:pt x="1232750" y="38150"/>
                  </a:lnTo>
                  <a:lnTo>
                    <a:pt x="1237145" y="42710"/>
                  </a:lnTo>
                  <a:lnTo>
                    <a:pt x="1238732" y="48463"/>
                  </a:lnTo>
                  <a:lnTo>
                    <a:pt x="1238732" y="53721"/>
                  </a:lnTo>
                  <a:lnTo>
                    <a:pt x="1238732" y="63550"/>
                  </a:lnTo>
                  <a:lnTo>
                    <a:pt x="1238732" y="87198"/>
                  </a:lnTo>
                  <a:lnTo>
                    <a:pt x="1233309" y="91325"/>
                  </a:lnTo>
                  <a:lnTo>
                    <a:pt x="1219073" y="91325"/>
                  </a:lnTo>
                  <a:lnTo>
                    <a:pt x="1214374" y="87630"/>
                  </a:lnTo>
                  <a:lnTo>
                    <a:pt x="1214374" y="68249"/>
                  </a:lnTo>
                  <a:lnTo>
                    <a:pt x="1219073" y="64693"/>
                  </a:lnTo>
                  <a:lnTo>
                    <a:pt x="1238732" y="63550"/>
                  </a:lnTo>
                  <a:lnTo>
                    <a:pt x="1238732" y="53721"/>
                  </a:lnTo>
                  <a:lnTo>
                    <a:pt x="1202258" y="75082"/>
                  </a:lnTo>
                  <a:lnTo>
                    <a:pt x="1202258" y="82054"/>
                  </a:lnTo>
                  <a:lnTo>
                    <a:pt x="1203642" y="90144"/>
                  </a:lnTo>
                  <a:lnTo>
                    <a:pt x="1207528" y="96139"/>
                  </a:lnTo>
                  <a:lnTo>
                    <a:pt x="1213561" y="99872"/>
                  </a:lnTo>
                  <a:lnTo>
                    <a:pt x="1221346" y="101155"/>
                  </a:lnTo>
                  <a:lnTo>
                    <a:pt x="1228750" y="101155"/>
                  </a:lnTo>
                  <a:lnTo>
                    <a:pt x="1234452" y="97878"/>
                  </a:lnTo>
                  <a:lnTo>
                    <a:pt x="1238732" y="93903"/>
                  </a:lnTo>
                  <a:lnTo>
                    <a:pt x="1238732" y="100012"/>
                  </a:lnTo>
                  <a:lnTo>
                    <a:pt x="1251839" y="100012"/>
                  </a:lnTo>
                  <a:lnTo>
                    <a:pt x="1251839" y="93903"/>
                  </a:lnTo>
                  <a:lnTo>
                    <a:pt x="1251839" y="91325"/>
                  </a:lnTo>
                  <a:lnTo>
                    <a:pt x="1251839" y="63550"/>
                  </a:lnTo>
                  <a:lnTo>
                    <a:pt x="1251839" y="50152"/>
                  </a:lnTo>
                  <a:close/>
                </a:path>
                <a:path w="2018664" h="130175">
                  <a:moveTo>
                    <a:pt x="1314742" y="304"/>
                  </a:moveTo>
                  <a:lnTo>
                    <a:pt x="1302626" y="304"/>
                  </a:lnTo>
                  <a:lnTo>
                    <a:pt x="1302626" y="30492"/>
                  </a:lnTo>
                  <a:lnTo>
                    <a:pt x="1302626" y="43167"/>
                  </a:lnTo>
                  <a:lnTo>
                    <a:pt x="1302626" y="81356"/>
                  </a:lnTo>
                  <a:lnTo>
                    <a:pt x="1302372" y="86614"/>
                  </a:lnTo>
                  <a:lnTo>
                    <a:pt x="1302346" y="87337"/>
                  </a:lnTo>
                  <a:lnTo>
                    <a:pt x="1297216" y="91313"/>
                  </a:lnTo>
                  <a:lnTo>
                    <a:pt x="1283258" y="91313"/>
                  </a:lnTo>
                  <a:lnTo>
                    <a:pt x="1278280" y="86614"/>
                  </a:lnTo>
                  <a:lnTo>
                    <a:pt x="1278280" y="37896"/>
                  </a:lnTo>
                  <a:lnTo>
                    <a:pt x="1283258" y="33197"/>
                  </a:lnTo>
                  <a:lnTo>
                    <a:pt x="1297216" y="33197"/>
                  </a:lnTo>
                  <a:lnTo>
                    <a:pt x="1302346" y="37325"/>
                  </a:lnTo>
                  <a:lnTo>
                    <a:pt x="1302626" y="43167"/>
                  </a:lnTo>
                  <a:lnTo>
                    <a:pt x="1302626" y="30492"/>
                  </a:lnTo>
                  <a:lnTo>
                    <a:pt x="1298498" y="26504"/>
                  </a:lnTo>
                  <a:lnTo>
                    <a:pt x="1292948" y="23380"/>
                  </a:lnTo>
                  <a:lnTo>
                    <a:pt x="1285824" y="23380"/>
                  </a:lnTo>
                  <a:lnTo>
                    <a:pt x="1277861" y="24841"/>
                  </a:lnTo>
                  <a:lnTo>
                    <a:pt x="1271600" y="28981"/>
                  </a:lnTo>
                  <a:lnTo>
                    <a:pt x="1267485" y="35458"/>
                  </a:lnTo>
                  <a:lnTo>
                    <a:pt x="1266139" y="43167"/>
                  </a:lnTo>
                  <a:lnTo>
                    <a:pt x="1266139" y="81356"/>
                  </a:lnTo>
                  <a:lnTo>
                    <a:pt x="1267485" y="89065"/>
                  </a:lnTo>
                  <a:lnTo>
                    <a:pt x="1271600" y="95542"/>
                  </a:lnTo>
                  <a:lnTo>
                    <a:pt x="1277861" y="99695"/>
                  </a:lnTo>
                  <a:lnTo>
                    <a:pt x="1285824" y="101155"/>
                  </a:lnTo>
                  <a:lnTo>
                    <a:pt x="1292948" y="101155"/>
                  </a:lnTo>
                  <a:lnTo>
                    <a:pt x="1298498" y="98018"/>
                  </a:lnTo>
                  <a:lnTo>
                    <a:pt x="1302626" y="94030"/>
                  </a:lnTo>
                  <a:lnTo>
                    <a:pt x="1302626" y="100012"/>
                  </a:lnTo>
                  <a:lnTo>
                    <a:pt x="1314742" y="100012"/>
                  </a:lnTo>
                  <a:lnTo>
                    <a:pt x="1314742" y="94030"/>
                  </a:lnTo>
                  <a:lnTo>
                    <a:pt x="1314742" y="91313"/>
                  </a:lnTo>
                  <a:lnTo>
                    <a:pt x="1314742" y="33197"/>
                  </a:lnTo>
                  <a:lnTo>
                    <a:pt x="1314742" y="30492"/>
                  </a:lnTo>
                  <a:lnTo>
                    <a:pt x="1314742" y="304"/>
                  </a:lnTo>
                  <a:close/>
                </a:path>
                <a:path w="2018664" h="130175">
                  <a:moveTo>
                    <a:pt x="1375676" y="72250"/>
                  </a:moveTo>
                  <a:lnTo>
                    <a:pt x="1371117" y="64960"/>
                  </a:lnTo>
                  <a:lnTo>
                    <a:pt x="1363853" y="61404"/>
                  </a:lnTo>
                  <a:lnTo>
                    <a:pt x="1342339" y="51295"/>
                  </a:lnTo>
                  <a:lnTo>
                    <a:pt x="1340053" y="47586"/>
                  </a:lnTo>
                  <a:lnTo>
                    <a:pt x="1340053" y="37058"/>
                  </a:lnTo>
                  <a:lnTo>
                    <a:pt x="1344752" y="33197"/>
                  </a:lnTo>
                  <a:lnTo>
                    <a:pt x="1357718" y="33197"/>
                  </a:lnTo>
                  <a:lnTo>
                    <a:pt x="1362278" y="37617"/>
                  </a:lnTo>
                  <a:lnTo>
                    <a:pt x="1362278" y="47879"/>
                  </a:lnTo>
                  <a:lnTo>
                    <a:pt x="1374533" y="47879"/>
                  </a:lnTo>
                  <a:lnTo>
                    <a:pt x="1374533" y="45034"/>
                  </a:lnTo>
                  <a:lnTo>
                    <a:pt x="1372819" y="36182"/>
                  </a:lnTo>
                  <a:lnTo>
                    <a:pt x="1368044" y="29337"/>
                  </a:lnTo>
                  <a:lnTo>
                    <a:pt x="1360703" y="24942"/>
                  </a:lnTo>
                  <a:lnTo>
                    <a:pt x="1351305" y="23380"/>
                  </a:lnTo>
                  <a:lnTo>
                    <a:pt x="1342072" y="24866"/>
                  </a:lnTo>
                  <a:lnTo>
                    <a:pt x="1334820" y="29070"/>
                  </a:lnTo>
                  <a:lnTo>
                    <a:pt x="1330071" y="35636"/>
                  </a:lnTo>
                  <a:lnTo>
                    <a:pt x="1328381" y="44183"/>
                  </a:lnTo>
                  <a:lnTo>
                    <a:pt x="1328381" y="52438"/>
                  </a:lnTo>
                  <a:lnTo>
                    <a:pt x="1332649" y="59575"/>
                  </a:lnTo>
                  <a:lnTo>
                    <a:pt x="1339913" y="63271"/>
                  </a:lnTo>
                  <a:lnTo>
                    <a:pt x="1357718" y="71526"/>
                  </a:lnTo>
                  <a:lnTo>
                    <a:pt x="1361706" y="73520"/>
                  </a:lnTo>
                  <a:lnTo>
                    <a:pt x="1363980" y="77076"/>
                  </a:lnTo>
                  <a:lnTo>
                    <a:pt x="1363980" y="87477"/>
                  </a:lnTo>
                  <a:lnTo>
                    <a:pt x="1358861" y="91325"/>
                  </a:lnTo>
                  <a:lnTo>
                    <a:pt x="1344752" y="91325"/>
                  </a:lnTo>
                  <a:lnTo>
                    <a:pt x="1339773" y="86918"/>
                  </a:lnTo>
                  <a:lnTo>
                    <a:pt x="1339773" y="76644"/>
                  </a:lnTo>
                  <a:lnTo>
                    <a:pt x="1327518" y="76644"/>
                  </a:lnTo>
                  <a:lnTo>
                    <a:pt x="1327518" y="79502"/>
                  </a:lnTo>
                  <a:lnTo>
                    <a:pt x="1329296" y="88341"/>
                  </a:lnTo>
                  <a:lnTo>
                    <a:pt x="1334300" y="95186"/>
                  </a:lnTo>
                  <a:lnTo>
                    <a:pt x="1341996" y="99593"/>
                  </a:lnTo>
                  <a:lnTo>
                    <a:pt x="1351876" y="101155"/>
                  </a:lnTo>
                  <a:lnTo>
                    <a:pt x="1361414" y="99669"/>
                  </a:lnTo>
                  <a:lnTo>
                    <a:pt x="1368958" y="95491"/>
                  </a:lnTo>
                  <a:lnTo>
                    <a:pt x="1373898" y="89014"/>
                  </a:lnTo>
                  <a:lnTo>
                    <a:pt x="1375676" y="80645"/>
                  </a:lnTo>
                  <a:lnTo>
                    <a:pt x="1375676" y="72250"/>
                  </a:lnTo>
                  <a:close/>
                </a:path>
                <a:path w="2018664" h="130175">
                  <a:moveTo>
                    <a:pt x="1436458" y="45313"/>
                  </a:moveTo>
                  <a:lnTo>
                    <a:pt x="1434630" y="36360"/>
                  </a:lnTo>
                  <a:lnTo>
                    <a:pt x="1429550" y="29438"/>
                  </a:lnTo>
                  <a:lnTo>
                    <a:pt x="1421790" y="24955"/>
                  </a:lnTo>
                  <a:lnTo>
                    <a:pt x="1411960" y="23368"/>
                  </a:lnTo>
                  <a:lnTo>
                    <a:pt x="1402016" y="24955"/>
                  </a:lnTo>
                  <a:lnTo>
                    <a:pt x="1394167" y="29438"/>
                  </a:lnTo>
                  <a:lnTo>
                    <a:pt x="1389024" y="36360"/>
                  </a:lnTo>
                  <a:lnTo>
                    <a:pt x="1387170" y="45313"/>
                  </a:lnTo>
                  <a:lnTo>
                    <a:pt x="1387170" y="79209"/>
                  </a:lnTo>
                  <a:lnTo>
                    <a:pt x="1389024" y="88163"/>
                  </a:lnTo>
                  <a:lnTo>
                    <a:pt x="1394167" y="95084"/>
                  </a:lnTo>
                  <a:lnTo>
                    <a:pt x="1402016" y="99555"/>
                  </a:lnTo>
                  <a:lnTo>
                    <a:pt x="1411960" y="101142"/>
                  </a:lnTo>
                  <a:lnTo>
                    <a:pt x="1421790" y="99555"/>
                  </a:lnTo>
                  <a:lnTo>
                    <a:pt x="1429550" y="95084"/>
                  </a:lnTo>
                  <a:lnTo>
                    <a:pt x="1434630" y="88163"/>
                  </a:lnTo>
                  <a:lnTo>
                    <a:pt x="1436458" y="79209"/>
                  </a:lnTo>
                  <a:lnTo>
                    <a:pt x="1436458" y="74650"/>
                  </a:lnTo>
                  <a:lnTo>
                    <a:pt x="1424343" y="74650"/>
                  </a:lnTo>
                  <a:lnTo>
                    <a:pt x="1424343" y="87045"/>
                  </a:lnTo>
                  <a:lnTo>
                    <a:pt x="1419072" y="91313"/>
                  </a:lnTo>
                  <a:lnTo>
                    <a:pt x="1404543" y="91313"/>
                  </a:lnTo>
                  <a:lnTo>
                    <a:pt x="1399425" y="87045"/>
                  </a:lnTo>
                  <a:lnTo>
                    <a:pt x="1399425" y="37477"/>
                  </a:lnTo>
                  <a:lnTo>
                    <a:pt x="1404543" y="33197"/>
                  </a:lnTo>
                  <a:lnTo>
                    <a:pt x="1419072" y="33197"/>
                  </a:lnTo>
                  <a:lnTo>
                    <a:pt x="1424343" y="37477"/>
                  </a:lnTo>
                  <a:lnTo>
                    <a:pt x="1424343" y="44170"/>
                  </a:lnTo>
                  <a:lnTo>
                    <a:pt x="1424343" y="49860"/>
                  </a:lnTo>
                  <a:lnTo>
                    <a:pt x="1436458" y="49860"/>
                  </a:lnTo>
                  <a:lnTo>
                    <a:pt x="1436458" y="45313"/>
                  </a:lnTo>
                  <a:close/>
                </a:path>
                <a:path w="2018664" h="130175">
                  <a:moveTo>
                    <a:pt x="1464348" y="84188"/>
                  </a:moveTo>
                  <a:lnTo>
                    <a:pt x="1450670" y="84188"/>
                  </a:lnTo>
                  <a:lnTo>
                    <a:pt x="1450670" y="99999"/>
                  </a:lnTo>
                  <a:lnTo>
                    <a:pt x="1464348" y="99999"/>
                  </a:lnTo>
                  <a:lnTo>
                    <a:pt x="1464348" y="84188"/>
                  </a:lnTo>
                  <a:close/>
                </a:path>
                <a:path w="2018664" h="130175">
                  <a:moveTo>
                    <a:pt x="1525016" y="24511"/>
                  </a:moveTo>
                  <a:lnTo>
                    <a:pt x="1512900" y="24511"/>
                  </a:lnTo>
                  <a:lnTo>
                    <a:pt x="1512900" y="87325"/>
                  </a:lnTo>
                  <a:lnTo>
                    <a:pt x="1507769" y="91313"/>
                  </a:lnTo>
                  <a:lnTo>
                    <a:pt x="1493532" y="91313"/>
                  </a:lnTo>
                  <a:lnTo>
                    <a:pt x="1488554" y="87464"/>
                  </a:lnTo>
                  <a:lnTo>
                    <a:pt x="1488554" y="24511"/>
                  </a:lnTo>
                  <a:lnTo>
                    <a:pt x="1476298" y="24511"/>
                  </a:lnTo>
                  <a:lnTo>
                    <a:pt x="1476298" y="81483"/>
                  </a:lnTo>
                  <a:lnTo>
                    <a:pt x="1477759" y="89789"/>
                  </a:lnTo>
                  <a:lnTo>
                    <a:pt x="1481823" y="95973"/>
                  </a:lnTo>
                  <a:lnTo>
                    <a:pt x="1488008" y="99822"/>
                  </a:lnTo>
                  <a:lnTo>
                    <a:pt x="1495806" y="101142"/>
                  </a:lnTo>
                  <a:lnTo>
                    <a:pt x="1503083" y="101142"/>
                  </a:lnTo>
                  <a:lnTo>
                    <a:pt x="1508772" y="98005"/>
                  </a:lnTo>
                  <a:lnTo>
                    <a:pt x="1512900" y="94030"/>
                  </a:lnTo>
                  <a:lnTo>
                    <a:pt x="1512900" y="99999"/>
                  </a:lnTo>
                  <a:lnTo>
                    <a:pt x="1525016" y="99999"/>
                  </a:lnTo>
                  <a:lnTo>
                    <a:pt x="1525016" y="24511"/>
                  </a:lnTo>
                  <a:close/>
                </a:path>
                <a:path w="2018664" h="130175">
                  <a:moveTo>
                    <a:pt x="1582788" y="24511"/>
                  </a:moveTo>
                  <a:lnTo>
                    <a:pt x="1538211" y="24511"/>
                  </a:lnTo>
                  <a:lnTo>
                    <a:pt x="1538211" y="34328"/>
                  </a:lnTo>
                  <a:lnTo>
                    <a:pt x="1568551" y="34328"/>
                  </a:lnTo>
                  <a:lnTo>
                    <a:pt x="1537792" y="92163"/>
                  </a:lnTo>
                  <a:lnTo>
                    <a:pt x="1537792" y="99999"/>
                  </a:lnTo>
                  <a:lnTo>
                    <a:pt x="1582661" y="99999"/>
                  </a:lnTo>
                  <a:lnTo>
                    <a:pt x="1582661" y="90170"/>
                  </a:lnTo>
                  <a:lnTo>
                    <a:pt x="1552016" y="90170"/>
                  </a:lnTo>
                  <a:lnTo>
                    <a:pt x="1582788" y="32346"/>
                  </a:lnTo>
                  <a:lnTo>
                    <a:pt x="1582788" y="24511"/>
                  </a:lnTo>
                  <a:close/>
                </a:path>
                <a:path w="2018664" h="130175">
                  <a:moveTo>
                    <a:pt x="1644294" y="43040"/>
                  </a:moveTo>
                  <a:lnTo>
                    <a:pt x="1642846" y="34734"/>
                  </a:lnTo>
                  <a:lnTo>
                    <a:pt x="1641843" y="33197"/>
                  </a:lnTo>
                  <a:lnTo>
                    <a:pt x="1640078" y="30492"/>
                  </a:lnTo>
                  <a:lnTo>
                    <a:pt x="1638820" y="28549"/>
                  </a:lnTo>
                  <a:lnTo>
                    <a:pt x="1632648" y="24701"/>
                  </a:lnTo>
                  <a:lnTo>
                    <a:pt x="1632191" y="24625"/>
                  </a:lnTo>
                  <a:lnTo>
                    <a:pt x="1632191" y="37058"/>
                  </a:lnTo>
                  <a:lnTo>
                    <a:pt x="1632191" y="87477"/>
                  </a:lnTo>
                  <a:lnTo>
                    <a:pt x="1627200" y="91313"/>
                  </a:lnTo>
                  <a:lnTo>
                    <a:pt x="1613103" y="91313"/>
                  </a:lnTo>
                  <a:lnTo>
                    <a:pt x="1607972" y="87617"/>
                  </a:lnTo>
                  <a:lnTo>
                    <a:pt x="1607832" y="81495"/>
                  </a:lnTo>
                  <a:lnTo>
                    <a:pt x="1607832" y="43040"/>
                  </a:lnTo>
                  <a:lnTo>
                    <a:pt x="1607972" y="37058"/>
                  </a:lnTo>
                  <a:lnTo>
                    <a:pt x="1613103" y="33197"/>
                  </a:lnTo>
                  <a:lnTo>
                    <a:pt x="1627200" y="33197"/>
                  </a:lnTo>
                  <a:lnTo>
                    <a:pt x="1632191" y="37058"/>
                  </a:lnTo>
                  <a:lnTo>
                    <a:pt x="1632191" y="24625"/>
                  </a:lnTo>
                  <a:lnTo>
                    <a:pt x="1624787" y="23380"/>
                  </a:lnTo>
                  <a:lnTo>
                    <a:pt x="1617522" y="23380"/>
                  </a:lnTo>
                  <a:lnTo>
                    <a:pt x="1611820" y="26504"/>
                  </a:lnTo>
                  <a:lnTo>
                    <a:pt x="1607832" y="30492"/>
                  </a:lnTo>
                  <a:lnTo>
                    <a:pt x="1607832" y="304"/>
                  </a:lnTo>
                  <a:lnTo>
                    <a:pt x="1595589" y="304"/>
                  </a:lnTo>
                  <a:lnTo>
                    <a:pt x="1595589" y="100012"/>
                  </a:lnTo>
                  <a:lnTo>
                    <a:pt x="1607832" y="100012"/>
                  </a:lnTo>
                  <a:lnTo>
                    <a:pt x="1607832" y="94170"/>
                  </a:lnTo>
                  <a:lnTo>
                    <a:pt x="1611820" y="98018"/>
                  </a:lnTo>
                  <a:lnTo>
                    <a:pt x="1617522" y="101155"/>
                  </a:lnTo>
                  <a:lnTo>
                    <a:pt x="1624787" y="101155"/>
                  </a:lnTo>
                  <a:lnTo>
                    <a:pt x="1644294" y="81495"/>
                  </a:lnTo>
                  <a:lnTo>
                    <a:pt x="1644294" y="43040"/>
                  </a:lnTo>
                  <a:close/>
                </a:path>
                <a:path w="2018664" h="130175">
                  <a:moveTo>
                    <a:pt x="1706511" y="45313"/>
                  </a:moveTo>
                  <a:lnTo>
                    <a:pt x="1704682" y="36360"/>
                  </a:lnTo>
                  <a:lnTo>
                    <a:pt x="1702371" y="33197"/>
                  </a:lnTo>
                  <a:lnTo>
                    <a:pt x="1699602" y="29438"/>
                  </a:lnTo>
                  <a:lnTo>
                    <a:pt x="1694395" y="26428"/>
                  </a:lnTo>
                  <a:lnTo>
                    <a:pt x="1694395" y="37477"/>
                  </a:lnTo>
                  <a:lnTo>
                    <a:pt x="1694395" y="56845"/>
                  </a:lnTo>
                  <a:lnTo>
                    <a:pt x="1669478" y="56845"/>
                  </a:lnTo>
                  <a:lnTo>
                    <a:pt x="1669478" y="37477"/>
                  </a:lnTo>
                  <a:lnTo>
                    <a:pt x="1674609" y="33197"/>
                  </a:lnTo>
                  <a:lnTo>
                    <a:pt x="1689125" y="33197"/>
                  </a:lnTo>
                  <a:lnTo>
                    <a:pt x="1694395" y="37477"/>
                  </a:lnTo>
                  <a:lnTo>
                    <a:pt x="1694395" y="26428"/>
                  </a:lnTo>
                  <a:lnTo>
                    <a:pt x="1691855" y="24955"/>
                  </a:lnTo>
                  <a:lnTo>
                    <a:pt x="1682013" y="23368"/>
                  </a:lnTo>
                  <a:lnTo>
                    <a:pt x="1672069" y="24955"/>
                  </a:lnTo>
                  <a:lnTo>
                    <a:pt x="1664220" y="29438"/>
                  </a:lnTo>
                  <a:lnTo>
                    <a:pt x="1659077" y="36360"/>
                  </a:lnTo>
                  <a:lnTo>
                    <a:pt x="1657223" y="45313"/>
                  </a:lnTo>
                  <a:lnTo>
                    <a:pt x="1657223" y="79209"/>
                  </a:lnTo>
                  <a:lnTo>
                    <a:pt x="1659077" y="88163"/>
                  </a:lnTo>
                  <a:lnTo>
                    <a:pt x="1664220" y="95084"/>
                  </a:lnTo>
                  <a:lnTo>
                    <a:pt x="1672069" y="99555"/>
                  </a:lnTo>
                  <a:lnTo>
                    <a:pt x="1682013" y="101142"/>
                  </a:lnTo>
                  <a:lnTo>
                    <a:pt x="1691855" y="99555"/>
                  </a:lnTo>
                  <a:lnTo>
                    <a:pt x="1699602" y="95084"/>
                  </a:lnTo>
                  <a:lnTo>
                    <a:pt x="1702371" y="91313"/>
                  </a:lnTo>
                  <a:lnTo>
                    <a:pt x="1704682" y="88163"/>
                  </a:lnTo>
                  <a:lnTo>
                    <a:pt x="1706511" y="79209"/>
                  </a:lnTo>
                  <a:lnTo>
                    <a:pt x="1706511" y="76492"/>
                  </a:lnTo>
                  <a:lnTo>
                    <a:pt x="1694395" y="76492"/>
                  </a:lnTo>
                  <a:lnTo>
                    <a:pt x="1694395" y="87045"/>
                  </a:lnTo>
                  <a:lnTo>
                    <a:pt x="1689125" y="91313"/>
                  </a:lnTo>
                  <a:lnTo>
                    <a:pt x="1674609" y="91313"/>
                  </a:lnTo>
                  <a:lnTo>
                    <a:pt x="1669478" y="87045"/>
                  </a:lnTo>
                  <a:lnTo>
                    <a:pt x="1669478" y="66814"/>
                  </a:lnTo>
                  <a:lnTo>
                    <a:pt x="1706511" y="66814"/>
                  </a:lnTo>
                  <a:lnTo>
                    <a:pt x="1706511" y="56845"/>
                  </a:lnTo>
                  <a:lnTo>
                    <a:pt x="1706511" y="45313"/>
                  </a:lnTo>
                  <a:close/>
                </a:path>
                <a:path w="2018664" h="130175">
                  <a:moveTo>
                    <a:pt x="1769872" y="100012"/>
                  </a:moveTo>
                  <a:lnTo>
                    <a:pt x="1744370" y="60972"/>
                  </a:lnTo>
                  <a:lnTo>
                    <a:pt x="1767598" y="24511"/>
                  </a:lnTo>
                  <a:lnTo>
                    <a:pt x="1754073" y="24511"/>
                  </a:lnTo>
                  <a:lnTo>
                    <a:pt x="1731835" y="60261"/>
                  </a:lnTo>
                  <a:lnTo>
                    <a:pt x="1731835" y="304"/>
                  </a:lnTo>
                  <a:lnTo>
                    <a:pt x="1719592" y="304"/>
                  </a:lnTo>
                  <a:lnTo>
                    <a:pt x="1719592" y="100012"/>
                  </a:lnTo>
                  <a:lnTo>
                    <a:pt x="1731835" y="100012"/>
                  </a:lnTo>
                  <a:lnTo>
                    <a:pt x="1731835" y="61683"/>
                  </a:lnTo>
                  <a:lnTo>
                    <a:pt x="1756346" y="100012"/>
                  </a:lnTo>
                  <a:lnTo>
                    <a:pt x="1769872" y="100012"/>
                  </a:lnTo>
                  <a:close/>
                </a:path>
                <a:path w="2018664" h="130175">
                  <a:moveTo>
                    <a:pt x="1790484" y="24511"/>
                  </a:moveTo>
                  <a:lnTo>
                    <a:pt x="1778241" y="24511"/>
                  </a:lnTo>
                  <a:lnTo>
                    <a:pt x="1778241" y="100012"/>
                  </a:lnTo>
                  <a:lnTo>
                    <a:pt x="1790484" y="100012"/>
                  </a:lnTo>
                  <a:lnTo>
                    <a:pt x="1790484" y="24511"/>
                  </a:lnTo>
                  <a:close/>
                </a:path>
                <a:path w="2018664" h="130175">
                  <a:moveTo>
                    <a:pt x="1790484" y="0"/>
                  </a:moveTo>
                  <a:lnTo>
                    <a:pt x="1778241" y="0"/>
                  </a:lnTo>
                  <a:lnTo>
                    <a:pt x="1778241" y="13398"/>
                  </a:lnTo>
                  <a:lnTo>
                    <a:pt x="1790484" y="13398"/>
                  </a:lnTo>
                  <a:lnTo>
                    <a:pt x="1790484" y="0"/>
                  </a:lnTo>
                  <a:close/>
                </a:path>
                <a:path w="2018664" h="130175">
                  <a:moveTo>
                    <a:pt x="1851291" y="72250"/>
                  </a:moveTo>
                  <a:lnTo>
                    <a:pt x="1846732" y="64960"/>
                  </a:lnTo>
                  <a:lnTo>
                    <a:pt x="1839468" y="61404"/>
                  </a:lnTo>
                  <a:lnTo>
                    <a:pt x="1817954" y="51295"/>
                  </a:lnTo>
                  <a:lnTo>
                    <a:pt x="1815680" y="47586"/>
                  </a:lnTo>
                  <a:lnTo>
                    <a:pt x="1815680" y="37058"/>
                  </a:lnTo>
                  <a:lnTo>
                    <a:pt x="1820379" y="33197"/>
                  </a:lnTo>
                  <a:lnTo>
                    <a:pt x="1833333" y="33197"/>
                  </a:lnTo>
                  <a:lnTo>
                    <a:pt x="1837893" y="37617"/>
                  </a:lnTo>
                  <a:lnTo>
                    <a:pt x="1837893" y="47879"/>
                  </a:lnTo>
                  <a:lnTo>
                    <a:pt x="1850148" y="47879"/>
                  </a:lnTo>
                  <a:lnTo>
                    <a:pt x="1850148" y="45034"/>
                  </a:lnTo>
                  <a:lnTo>
                    <a:pt x="1848446" y="36182"/>
                  </a:lnTo>
                  <a:lnTo>
                    <a:pt x="1843671" y="29337"/>
                  </a:lnTo>
                  <a:lnTo>
                    <a:pt x="1836331" y="24942"/>
                  </a:lnTo>
                  <a:lnTo>
                    <a:pt x="1826933" y="23380"/>
                  </a:lnTo>
                  <a:lnTo>
                    <a:pt x="1817700" y="24866"/>
                  </a:lnTo>
                  <a:lnTo>
                    <a:pt x="1810448" y="29070"/>
                  </a:lnTo>
                  <a:lnTo>
                    <a:pt x="1805698" y="35636"/>
                  </a:lnTo>
                  <a:lnTo>
                    <a:pt x="1803996" y="44183"/>
                  </a:lnTo>
                  <a:lnTo>
                    <a:pt x="1803996" y="52438"/>
                  </a:lnTo>
                  <a:lnTo>
                    <a:pt x="1808264" y="59575"/>
                  </a:lnTo>
                  <a:lnTo>
                    <a:pt x="1815528" y="63271"/>
                  </a:lnTo>
                  <a:lnTo>
                    <a:pt x="1833333" y="71526"/>
                  </a:lnTo>
                  <a:lnTo>
                    <a:pt x="1837321" y="73520"/>
                  </a:lnTo>
                  <a:lnTo>
                    <a:pt x="1839607" y="77076"/>
                  </a:lnTo>
                  <a:lnTo>
                    <a:pt x="1839607" y="87477"/>
                  </a:lnTo>
                  <a:lnTo>
                    <a:pt x="1834476" y="91325"/>
                  </a:lnTo>
                  <a:lnTo>
                    <a:pt x="1820379" y="91325"/>
                  </a:lnTo>
                  <a:lnTo>
                    <a:pt x="1815388" y="86918"/>
                  </a:lnTo>
                  <a:lnTo>
                    <a:pt x="1815388" y="76644"/>
                  </a:lnTo>
                  <a:lnTo>
                    <a:pt x="1803133" y="76644"/>
                  </a:lnTo>
                  <a:lnTo>
                    <a:pt x="1803133" y="79502"/>
                  </a:lnTo>
                  <a:lnTo>
                    <a:pt x="1804924" y="88341"/>
                  </a:lnTo>
                  <a:lnTo>
                    <a:pt x="1809927" y="95186"/>
                  </a:lnTo>
                  <a:lnTo>
                    <a:pt x="1817624" y="99593"/>
                  </a:lnTo>
                  <a:lnTo>
                    <a:pt x="1827491" y="101155"/>
                  </a:lnTo>
                  <a:lnTo>
                    <a:pt x="1837042" y="99669"/>
                  </a:lnTo>
                  <a:lnTo>
                    <a:pt x="1844573" y="95491"/>
                  </a:lnTo>
                  <a:lnTo>
                    <a:pt x="1849513" y="89014"/>
                  </a:lnTo>
                  <a:lnTo>
                    <a:pt x="1851291" y="80645"/>
                  </a:lnTo>
                  <a:lnTo>
                    <a:pt x="1851291" y="72250"/>
                  </a:lnTo>
                  <a:close/>
                </a:path>
                <a:path w="2018664" h="130175">
                  <a:moveTo>
                    <a:pt x="1897265" y="24523"/>
                  </a:moveTo>
                  <a:lnTo>
                    <a:pt x="1882597" y="24523"/>
                  </a:lnTo>
                  <a:lnTo>
                    <a:pt x="1882597" y="8267"/>
                  </a:lnTo>
                  <a:lnTo>
                    <a:pt x="1870494" y="8267"/>
                  </a:lnTo>
                  <a:lnTo>
                    <a:pt x="1870494" y="24523"/>
                  </a:lnTo>
                  <a:lnTo>
                    <a:pt x="1857235" y="24523"/>
                  </a:lnTo>
                  <a:lnTo>
                    <a:pt x="1857235" y="34340"/>
                  </a:lnTo>
                  <a:lnTo>
                    <a:pt x="1870494" y="34340"/>
                  </a:lnTo>
                  <a:lnTo>
                    <a:pt x="1870494" y="82207"/>
                  </a:lnTo>
                  <a:lnTo>
                    <a:pt x="1872043" y="89496"/>
                  </a:lnTo>
                  <a:lnTo>
                    <a:pt x="1876386" y="95110"/>
                  </a:lnTo>
                  <a:lnTo>
                    <a:pt x="1883041" y="98729"/>
                  </a:lnTo>
                  <a:lnTo>
                    <a:pt x="1891563" y="100012"/>
                  </a:lnTo>
                  <a:lnTo>
                    <a:pt x="1897265" y="100012"/>
                  </a:lnTo>
                  <a:lnTo>
                    <a:pt x="1897265" y="90182"/>
                  </a:lnTo>
                  <a:lnTo>
                    <a:pt x="1886292" y="90182"/>
                  </a:lnTo>
                  <a:lnTo>
                    <a:pt x="1882597" y="87198"/>
                  </a:lnTo>
                  <a:lnTo>
                    <a:pt x="1882597" y="34340"/>
                  </a:lnTo>
                  <a:lnTo>
                    <a:pt x="1897265" y="34340"/>
                  </a:lnTo>
                  <a:lnTo>
                    <a:pt x="1897265" y="24523"/>
                  </a:lnTo>
                  <a:close/>
                </a:path>
                <a:path w="2018664" h="130175">
                  <a:moveTo>
                    <a:pt x="1955076" y="45313"/>
                  </a:moveTo>
                  <a:lnTo>
                    <a:pt x="1953285" y="36360"/>
                  </a:lnTo>
                  <a:lnTo>
                    <a:pt x="1950999" y="33197"/>
                  </a:lnTo>
                  <a:lnTo>
                    <a:pt x="1948281" y="29425"/>
                  </a:lnTo>
                  <a:lnTo>
                    <a:pt x="1940648" y="24955"/>
                  </a:lnTo>
                  <a:lnTo>
                    <a:pt x="1930996" y="23368"/>
                  </a:lnTo>
                  <a:lnTo>
                    <a:pt x="1921294" y="24955"/>
                  </a:lnTo>
                  <a:lnTo>
                    <a:pt x="1913674" y="29425"/>
                  </a:lnTo>
                  <a:lnTo>
                    <a:pt x="1908708" y="36360"/>
                  </a:lnTo>
                  <a:lnTo>
                    <a:pt x="1906930" y="45313"/>
                  </a:lnTo>
                  <a:lnTo>
                    <a:pt x="1906930" y="49009"/>
                  </a:lnTo>
                  <a:lnTo>
                    <a:pt x="1919033" y="49009"/>
                  </a:lnTo>
                  <a:lnTo>
                    <a:pt x="1919033" y="37465"/>
                  </a:lnTo>
                  <a:lnTo>
                    <a:pt x="1924011" y="33197"/>
                  </a:lnTo>
                  <a:lnTo>
                    <a:pt x="1937829" y="33197"/>
                  </a:lnTo>
                  <a:lnTo>
                    <a:pt x="1942960" y="37465"/>
                  </a:lnTo>
                  <a:lnTo>
                    <a:pt x="1942960" y="55422"/>
                  </a:lnTo>
                  <a:lnTo>
                    <a:pt x="1942960" y="65239"/>
                  </a:lnTo>
                  <a:lnTo>
                    <a:pt x="1942960" y="87325"/>
                  </a:lnTo>
                  <a:lnTo>
                    <a:pt x="1937258" y="91313"/>
                  </a:lnTo>
                  <a:lnTo>
                    <a:pt x="1923021" y="91313"/>
                  </a:lnTo>
                  <a:lnTo>
                    <a:pt x="1918462" y="87744"/>
                  </a:lnTo>
                  <a:lnTo>
                    <a:pt x="1918462" y="70091"/>
                  </a:lnTo>
                  <a:lnTo>
                    <a:pt x="1923021" y="66395"/>
                  </a:lnTo>
                  <a:lnTo>
                    <a:pt x="1942960" y="65239"/>
                  </a:lnTo>
                  <a:lnTo>
                    <a:pt x="1942960" y="55422"/>
                  </a:lnTo>
                  <a:lnTo>
                    <a:pt x="1906358" y="76631"/>
                  </a:lnTo>
                  <a:lnTo>
                    <a:pt x="1906358" y="82042"/>
                  </a:lnTo>
                  <a:lnTo>
                    <a:pt x="1907768" y="90144"/>
                  </a:lnTo>
                  <a:lnTo>
                    <a:pt x="1911692" y="96139"/>
                  </a:lnTo>
                  <a:lnTo>
                    <a:pt x="1917725" y="99872"/>
                  </a:lnTo>
                  <a:lnTo>
                    <a:pt x="1925447" y="101142"/>
                  </a:lnTo>
                  <a:lnTo>
                    <a:pt x="1932851" y="101142"/>
                  </a:lnTo>
                  <a:lnTo>
                    <a:pt x="1938693" y="97866"/>
                  </a:lnTo>
                  <a:lnTo>
                    <a:pt x="1942960" y="93738"/>
                  </a:lnTo>
                  <a:lnTo>
                    <a:pt x="1942960" y="99999"/>
                  </a:lnTo>
                  <a:lnTo>
                    <a:pt x="1955076" y="99999"/>
                  </a:lnTo>
                  <a:lnTo>
                    <a:pt x="1955076" y="93738"/>
                  </a:lnTo>
                  <a:lnTo>
                    <a:pt x="1955076" y="91313"/>
                  </a:lnTo>
                  <a:lnTo>
                    <a:pt x="1955076" y="65239"/>
                  </a:lnTo>
                  <a:lnTo>
                    <a:pt x="1955076" y="45313"/>
                  </a:lnTo>
                  <a:close/>
                </a:path>
                <a:path w="2018664" h="130175">
                  <a:moveTo>
                    <a:pt x="2018144" y="43040"/>
                  </a:moveTo>
                  <a:lnTo>
                    <a:pt x="2016696" y="34734"/>
                  </a:lnTo>
                  <a:lnTo>
                    <a:pt x="2012657" y="28549"/>
                  </a:lnTo>
                  <a:lnTo>
                    <a:pt x="2006485" y="24701"/>
                  </a:lnTo>
                  <a:lnTo>
                    <a:pt x="1998624" y="23380"/>
                  </a:lnTo>
                  <a:lnTo>
                    <a:pt x="1991372" y="23380"/>
                  </a:lnTo>
                  <a:lnTo>
                    <a:pt x="1985670" y="26504"/>
                  </a:lnTo>
                  <a:lnTo>
                    <a:pt x="1981669" y="30492"/>
                  </a:lnTo>
                  <a:lnTo>
                    <a:pt x="1981669" y="24523"/>
                  </a:lnTo>
                  <a:lnTo>
                    <a:pt x="1969427" y="24523"/>
                  </a:lnTo>
                  <a:lnTo>
                    <a:pt x="1969427" y="100012"/>
                  </a:lnTo>
                  <a:lnTo>
                    <a:pt x="1981669" y="100012"/>
                  </a:lnTo>
                  <a:lnTo>
                    <a:pt x="1981669" y="37198"/>
                  </a:lnTo>
                  <a:lnTo>
                    <a:pt x="1986813" y="33197"/>
                  </a:lnTo>
                  <a:lnTo>
                    <a:pt x="2001037" y="33197"/>
                  </a:lnTo>
                  <a:lnTo>
                    <a:pt x="2006028" y="37058"/>
                  </a:lnTo>
                  <a:lnTo>
                    <a:pt x="2006028" y="100012"/>
                  </a:lnTo>
                  <a:lnTo>
                    <a:pt x="2018144" y="100012"/>
                  </a:lnTo>
                  <a:lnTo>
                    <a:pt x="2018144" y="43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15280" y="8353835"/>
              <a:ext cx="478654" cy="125055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748030" y="8354390"/>
              <a:ext cx="1955164" cy="125730"/>
            </a:xfrm>
            <a:custGeom>
              <a:avLst/>
              <a:gdLst/>
              <a:ahLst/>
              <a:cxnLst/>
              <a:rect l="l" t="t" r="r" b="b"/>
              <a:pathLst>
                <a:path w="1955165" h="125729">
                  <a:moveTo>
                    <a:pt x="76073" y="50139"/>
                  </a:moveTo>
                  <a:lnTo>
                    <a:pt x="41744" y="23368"/>
                  </a:lnTo>
                  <a:lnTo>
                    <a:pt x="25006" y="26212"/>
                  </a:lnTo>
                  <a:lnTo>
                    <a:pt x="11785" y="34124"/>
                  </a:lnTo>
                  <a:lnTo>
                    <a:pt x="3111" y="46202"/>
                  </a:lnTo>
                  <a:lnTo>
                    <a:pt x="0" y="61531"/>
                  </a:lnTo>
                  <a:lnTo>
                    <a:pt x="63" y="87604"/>
                  </a:lnTo>
                  <a:lnTo>
                    <a:pt x="2501" y="102095"/>
                  </a:lnTo>
                  <a:lnTo>
                    <a:pt x="10414" y="114223"/>
                  </a:lnTo>
                  <a:lnTo>
                    <a:pt x="24333" y="122364"/>
                  </a:lnTo>
                  <a:lnTo>
                    <a:pt x="44869" y="125349"/>
                  </a:lnTo>
                  <a:lnTo>
                    <a:pt x="52425" y="125349"/>
                  </a:lnTo>
                  <a:lnTo>
                    <a:pt x="59347" y="124917"/>
                  </a:lnTo>
                  <a:lnTo>
                    <a:pt x="65963" y="123913"/>
                  </a:lnTo>
                  <a:lnTo>
                    <a:pt x="76073" y="121932"/>
                  </a:lnTo>
                  <a:lnTo>
                    <a:pt x="76073" y="114668"/>
                  </a:lnTo>
                  <a:lnTo>
                    <a:pt x="76073" y="111252"/>
                  </a:lnTo>
                  <a:lnTo>
                    <a:pt x="72999" y="111785"/>
                  </a:lnTo>
                  <a:lnTo>
                    <a:pt x="65265" y="112966"/>
                  </a:lnTo>
                  <a:lnTo>
                    <a:pt x="54356" y="114223"/>
                  </a:lnTo>
                  <a:lnTo>
                    <a:pt x="53428" y="114223"/>
                  </a:lnTo>
                  <a:lnTo>
                    <a:pt x="44729" y="114668"/>
                  </a:lnTo>
                  <a:lnTo>
                    <a:pt x="13169" y="87604"/>
                  </a:lnTo>
                  <a:lnTo>
                    <a:pt x="13106" y="61531"/>
                  </a:lnTo>
                  <a:lnTo>
                    <a:pt x="15240" y="50571"/>
                  </a:lnTo>
                  <a:lnTo>
                    <a:pt x="21209" y="41859"/>
                  </a:lnTo>
                  <a:lnTo>
                    <a:pt x="30353" y="36118"/>
                  </a:lnTo>
                  <a:lnTo>
                    <a:pt x="41617" y="34124"/>
                  </a:lnTo>
                  <a:lnTo>
                    <a:pt x="42570" y="34124"/>
                  </a:lnTo>
                  <a:lnTo>
                    <a:pt x="50342" y="35128"/>
                  </a:lnTo>
                  <a:lnTo>
                    <a:pt x="56984" y="38138"/>
                  </a:lnTo>
                  <a:lnTo>
                    <a:pt x="61379" y="42697"/>
                  </a:lnTo>
                  <a:lnTo>
                    <a:pt x="62966" y="48450"/>
                  </a:lnTo>
                  <a:lnTo>
                    <a:pt x="62966" y="53708"/>
                  </a:lnTo>
                  <a:lnTo>
                    <a:pt x="62966" y="63538"/>
                  </a:lnTo>
                  <a:lnTo>
                    <a:pt x="62966" y="87185"/>
                  </a:lnTo>
                  <a:lnTo>
                    <a:pt x="57543" y="91313"/>
                  </a:lnTo>
                  <a:lnTo>
                    <a:pt x="43307" y="91313"/>
                  </a:lnTo>
                  <a:lnTo>
                    <a:pt x="38608" y="87604"/>
                  </a:lnTo>
                  <a:lnTo>
                    <a:pt x="38608" y="68224"/>
                  </a:lnTo>
                  <a:lnTo>
                    <a:pt x="43307" y="64668"/>
                  </a:lnTo>
                  <a:lnTo>
                    <a:pt x="62966" y="63538"/>
                  </a:lnTo>
                  <a:lnTo>
                    <a:pt x="62966" y="53708"/>
                  </a:lnTo>
                  <a:lnTo>
                    <a:pt x="26504" y="75069"/>
                  </a:lnTo>
                  <a:lnTo>
                    <a:pt x="26504" y="82042"/>
                  </a:lnTo>
                  <a:lnTo>
                    <a:pt x="27876" y="90144"/>
                  </a:lnTo>
                  <a:lnTo>
                    <a:pt x="31775" y="96139"/>
                  </a:lnTo>
                  <a:lnTo>
                    <a:pt x="37795" y="99860"/>
                  </a:lnTo>
                  <a:lnTo>
                    <a:pt x="45580" y="101142"/>
                  </a:lnTo>
                  <a:lnTo>
                    <a:pt x="52997" y="101142"/>
                  </a:lnTo>
                  <a:lnTo>
                    <a:pt x="58686" y="97853"/>
                  </a:lnTo>
                  <a:lnTo>
                    <a:pt x="62966" y="93891"/>
                  </a:lnTo>
                  <a:lnTo>
                    <a:pt x="62966" y="99999"/>
                  </a:lnTo>
                  <a:lnTo>
                    <a:pt x="76073" y="99999"/>
                  </a:lnTo>
                  <a:lnTo>
                    <a:pt x="76073" y="93891"/>
                  </a:lnTo>
                  <a:lnTo>
                    <a:pt x="76073" y="91313"/>
                  </a:lnTo>
                  <a:lnTo>
                    <a:pt x="76073" y="63538"/>
                  </a:lnTo>
                  <a:lnTo>
                    <a:pt x="76073" y="50139"/>
                  </a:lnTo>
                  <a:close/>
                </a:path>
                <a:path w="1955165" h="125729">
                  <a:moveTo>
                    <a:pt x="138963" y="292"/>
                  </a:moveTo>
                  <a:lnTo>
                    <a:pt x="126860" y="292"/>
                  </a:lnTo>
                  <a:lnTo>
                    <a:pt x="126860" y="30480"/>
                  </a:lnTo>
                  <a:lnTo>
                    <a:pt x="126860" y="43154"/>
                  </a:lnTo>
                  <a:lnTo>
                    <a:pt x="126860" y="81343"/>
                  </a:lnTo>
                  <a:lnTo>
                    <a:pt x="126619" y="86601"/>
                  </a:lnTo>
                  <a:lnTo>
                    <a:pt x="126580" y="87325"/>
                  </a:lnTo>
                  <a:lnTo>
                    <a:pt x="121450" y="91300"/>
                  </a:lnTo>
                  <a:lnTo>
                    <a:pt x="107492" y="91300"/>
                  </a:lnTo>
                  <a:lnTo>
                    <a:pt x="102501" y="86601"/>
                  </a:lnTo>
                  <a:lnTo>
                    <a:pt x="102501" y="37884"/>
                  </a:lnTo>
                  <a:lnTo>
                    <a:pt x="107492" y="33185"/>
                  </a:lnTo>
                  <a:lnTo>
                    <a:pt x="121450" y="33185"/>
                  </a:lnTo>
                  <a:lnTo>
                    <a:pt x="126580" y="37312"/>
                  </a:lnTo>
                  <a:lnTo>
                    <a:pt x="126860" y="43154"/>
                  </a:lnTo>
                  <a:lnTo>
                    <a:pt x="126860" y="30480"/>
                  </a:lnTo>
                  <a:lnTo>
                    <a:pt x="122732" y="26492"/>
                  </a:lnTo>
                  <a:lnTo>
                    <a:pt x="117170" y="23368"/>
                  </a:lnTo>
                  <a:lnTo>
                    <a:pt x="110058" y="23368"/>
                  </a:lnTo>
                  <a:lnTo>
                    <a:pt x="102095" y="24828"/>
                  </a:lnTo>
                  <a:lnTo>
                    <a:pt x="95834" y="28981"/>
                  </a:lnTo>
                  <a:lnTo>
                    <a:pt x="91719" y="35445"/>
                  </a:lnTo>
                  <a:lnTo>
                    <a:pt x="90373" y="43154"/>
                  </a:lnTo>
                  <a:lnTo>
                    <a:pt x="90373" y="81343"/>
                  </a:lnTo>
                  <a:lnTo>
                    <a:pt x="91719" y="89065"/>
                  </a:lnTo>
                  <a:lnTo>
                    <a:pt x="95834" y="95529"/>
                  </a:lnTo>
                  <a:lnTo>
                    <a:pt x="102095" y="99682"/>
                  </a:lnTo>
                  <a:lnTo>
                    <a:pt x="110058" y="101142"/>
                  </a:lnTo>
                  <a:lnTo>
                    <a:pt x="117170" y="101142"/>
                  </a:lnTo>
                  <a:lnTo>
                    <a:pt x="122732" y="98005"/>
                  </a:lnTo>
                  <a:lnTo>
                    <a:pt x="126860" y="94018"/>
                  </a:lnTo>
                  <a:lnTo>
                    <a:pt x="126860" y="99999"/>
                  </a:lnTo>
                  <a:lnTo>
                    <a:pt x="138963" y="99999"/>
                  </a:lnTo>
                  <a:lnTo>
                    <a:pt x="138963" y="94018"/>
                  </a:lnTo>
                  <a:lnTo>
                    <a:pt x="138963" y="91300"/>
                  </a:lnTo>
                  <a:lnTo>
                    <a:pt x="138963" y="33185"/>
                  </a:lnTo>
                  <a:lnTo>
                    <a:pt x="138963" y="30480"/>
                  </a:lnTo>
                  <a:lnTo>
                    <a:pt x="138963" y="292"/>
                  </a:lnTo>
                  <a:close/>
                </a:path>
                <a:path w="1955165" h="125729">
                  <a:moveTo>
                    <a:pt x="199898" y="72237"/>
                  </a:moveTo>
                  <a:lnTo>
                    <a:pt x="195338" y="64947"/>
                  </a:lnTo>
                  <a:lnTo>
                    <a:pt x="188074" y="61391"/>
                  </a:lnTo>
                  <a:lnTo>
                    <a:pt x="166560" y="51282"/>
                  </a:lnTo>
                  <a:lnTo>
                    <a:pt x="164287" y="47574"/>
                  </a:lnTo>
                  <a:lnTo>
                    <a:pt x="164287" y="37045"/>
                  </a:lnTo>
                  <a:lnTo>
                    <a:pt x="168986" y="33185"/>
                  </a:lnTo>
                  <a:lnTo>
                    <a:pt x="181952" y="33185"/>
                  </a:lnTo>
                  <a:lnTo>
                    <a:pt x="186499" y="37604"/>
                  </a:lnTo>
                  <a:lnTo>
                    <a:pt x="186499" y="47866"/>
                  </a:lnTo>
                  <a:lnTo>
                    <a:pt x="198755" y="47866"/>
                  </a:lnTo>
                  <a:lnTo>
                    <a:pt x="198755" y="45021"/>
                  </a:lnTo>
                  <a:lnTo>
                    <a:pt x="197053" y="36169"/>
                  </a:lnTo>
                  <a:lnTo>
                    <a:pt x="192278" y="29337"/>
                  </a:lnTo>
                  <a:lnTo>
                    <a:pt x="184937" y="24930"/>
                  </a:lnTo>
                  <a:lnTo>
                    <a:pt x="175539" y="23368"/>
                  </a:lnTo>
                  <a:lnTo>
                    <a:pt x="166306" y="24853"/>
                  </a:lnTo>
                  <a:lnTo>
                    <a:pt x="159054" y="29070"/>
                  </a:lnTo>
                  <a:lnTo>
                    <a:pt x="154305" y="35623"/>
                  </a:lnTo>
                  <a:lnTo>
                    <a:pt x="152603" y="44170"/>
                  </a:lnTo>
                  <a:lnTo>
                    <a:pt x="152603" y="52412"/>
                  </a:lnTo>
                  <a:lnTo>
                    <a:pt x="156870" y="59563"/>
                  </a:lnTo>
                  <a:lnTo>
                    <a:pt x="164134" y="63258"/>
                  </a:lnTo>
                  <a:lnTo>
                    <a:pt x="181952" y="71513"/>
                  </a:lnTo>
                  <a:lnTo>
                    <a:pt x="185928" y="73507"/>
                  </a:lnTo>
                  <a:lnTo>
                    <a:pt x="188214" y="77063"/>
                  </a:lnTo>
                  <a:lnTo>
                    <a:pt x="188214" y="87464"/>
                  </a:lnTo>
                  <a:lnTo>
                    <a:pt x="183095" y="91313"/>
                  </a:lnTo>
                  <a:lnTo>
                    <a:pt x="168986" y="91313"/>
                  </a:lnTo>
                  <a:lnTo>
                    <a:pt x="164007" y="86906"/>
                  </a:lnTo>
                  <a:lnTo>
                    <a:pt x="164007" y="76631"/>
                  </a:lnTo>
                  <a:lnTo>
                    <a:pt x="151752" y="76631"/>
                  </a:lnTo>
                  <a:lnTo>
                    <a:pt x="151752" y="79489"/>
                  </a:lnTo>
                  <a:lnTo>
                    <a:pt x="153543" y="88341"/>
                  </a:lnTo>
                  <a:lnTo>
                    <a:pt x="158534" y="95173"/>
                  </a:lnTo>
                  <a:lnTo>
                    <a:pt x="166243" y="99580"/>
                  </a:lnTo>
                  <a:lnTo>
                    <a:pt x="176110" y="101142"/>
                  </a:lnTo>
                  <a:lnTo>
                    <a:pt x="185661" y="99656"/>
                  </a:lnTo>
                  <a:lnTo>
                    <a:pt x="193192" y="95478"/>
                  </a:lnTo>
                  <a:lnTo>
                    <a:pt x="198132" y="89014"/>
                  </a:lnTo>
                  <a:lnTo>
                    <a:pt x="199898" y="80632"/>
                  </a:lnTo>
                  <a:lnTo>
                    <a:pt x="199898" y="72237"/>
                  </a:lnTo>
                  <a:close/>
                </a:path>
                <a:path w="1955165" h="125729">
                  <a:moveTo>
                    <a:pt x="260692" y="45300"/>
                  </a:moveTo>
                  <a:lnTo>
                    <a:pt x="258864" y="36347"/>
                  </a:lnTo>
                  <a:lnTo>
                    <a:pt x="253784" y="29425"/>
                  </a:lnTo>
                  <a:lnTo>
                    <a:pt x="246024" y="24955"/>
                  </a:lnTo>
                  <a:lnTo>
                    <a:pt x="236181" y="23368"/>
                  </a:lnTo>
                  <a:lnTo>
                    <a:pt x="226250" y="24955"/>
                  </a:lnTo>
                  <a:lnTo>
                    <a:pt x="218401" y="29425"/>
                  </a:lnTo>
                  <a:lnTo>
                    <a:pt x="213258" y="36347"/>
                  </a:lnTo>
                  <a:lnTo>
                    <a:pt x="211404" y="45300"/>
                  </a:lnTo>
                  <a:lnTo>
                    <a:pt x="211404" y="79209"/>
                  </a:lnTo>
                  <a:lnTo>
                    <a:pt x="213258" y="88150"/>
                  </a:lnTo>
                  <a:lnTo>
                    <a:pt x="218401" y="95084"/>
                  </a:lnTo>
                  <a:lnTo>
                    <a:pt x="226250" y="99555"/>
                  </a:lnTo>
                  <a:lnTo>
                    <a:pt x="236181" y="101142"/>
                  </a:lnTo>
                  <a:lnTo>
                    <a:pt x="246024" y="99555"/>
                  </a:lnTo>
                  <a:lnTo>
                    <a:pt x="253784" y="95084"/>
                  </a:lnTo>
                  <a:lnTo>
                    <a:pt x="258864" y="88150"/>
                  </a:lnTo>
                  <a:lnTo>
                    <a:pt x="260692" y="79209"/>
                  </a:lnTo>
                  <a:lnTo>
                    <a:pt x="260692" y="74650"/>
                  </a:lnTo>
                  <a:lnTo>
                    <a:pt x="248577" y="74650"/>
                  </a:lnTo>
                  <a:lnTo>
                    <a:pt x="248577" y="87045"/>
                  </a:lnTo>
                  <a:lnTo>
                    <a:pt x="243306" y="91313"/>
                  </a:lnTo>
                  <a:lnTo>
                    <a:pt x="228777" y="91313"/>
                  </a:lnTo>
                  <a:lnTo>
                    <a:pt x="223659" y="87045"/>
                  </a:lnTo>
                  <a:lnTo>
                    <a:pt x="223659" y="37477"/>
                  </a:lnTo>
                  <a:lnTo>
                    <a:pt x="228777" y="33197"/>
                  </a:lnTo>
                  <a:lnTo>
                    <a:pt x="243306" y="33197"/>
                  </a:lnTo>
                  <a:lnTo>
                    <a:pt x="248577" y="37477"/>
                  </a:lnTo>
                  <a:lnTo>
                    <a:pt x="248577" y="44170"/>
                  </a:lnTo>
                  <a:lnTo>
                    <a:pt x="248577" y="49860"/>
                  </a:lnTo>
                  <a:lnTo>
                    <a:pt x="260692" y="49860"/>
                  </a:lnTo>
                  <a:lnTo>
                    <a:pt x="260692" y="45300"/>
                  </a:lnTo>
                  <a:close/>
                </a:path>
                <a:path w="1955165" h="125729">
                  <a:moveTo>
                    <a:pt x="322199" y="24511"/>
                  </a:moveTo>
                  <a:lnTo>
                    <a:pt x="310083" y="24511"/>
                  </a:lnTo>
                  <a:lnTo>
                    <a:pt x="310083" y="87325"/>
                  </a:lnTo>
                  <a:lnTo>
                    <a:pt x="304952" y="91313"/>
                  </a:lnTo>
                  <a:lnTo>
                    <a:pt x="290715" y="91313"/>
                  </a:lnTo>
                  <a:lnTo>
                    <a:pt x="285724" y="87464"/>
                  </a:lnTo>
                  <a:lnTo>
                    <a:pt x="285724" y="24511"/>
                  </a:lnTo>
                  <a:lnTo>
                    <a:pt x="273469" y="24511"/>
                  </a:lnTo>
                  <a:lnTo>
                    <a:pt x="273469" y="81483"/>
                  </a:lnTo>
                  <a:lnTo>
                    <a:pt x="274929" y="89789"/>
                  </a:lnTo>
                  <a:lnTo>
                    <a:pt x="279006" y="95961"/>
                  </a:lnTo>
                  <a:lnTo>
                    <a:pt x="285191" y="99809"/>
                  </a:lnTo>
                  <a:lnTo>
                    <a:pt x="292989" y="101142"/>
                  </a:lnTo>
                  <a:lnTo>
                    <a:pt x="300266" y="101142"/>
                  </a:lnTo>
                  <a:lnTo>
                    <a:pt x="305955" y="98005"/>
                  </a:lnTo>
                  <a:lnTo>
                    <a:pt x="310083" y="94030"/>
                  </a:lnTo>
                  <a:lnTo>
                    <a:pt x="310083" y="99999"/>
                  </a:lnTo>
                  <a:lnTo>
                    <a:pt x="322199" y="99999"/>
                  </a:lnTo>
                  <a:lnTo>
                    <a:pt x="322199" y="24511"/>
                  </a:lnTo>
                  <a:close/>
                </a:path>
                <a:path w="1955165" h="125729">
                  <a:moveTo>
                    <a:pt x="379984" y="24511"/>
                  </a:moveTo>
                  <a:lnTo>
                    <a:pt x="335394" y="24511"/>
                  </a:lnTo>
                  <a:lnTo>
                    <a:pt x="335394" y="34328"/>
                  </a:lnTo>
                  <a:lnTo>
                    <a:pt x="365747" y="34328"/>
                  </a:lnTo>
                  <a:lnTo>
                    <a:pt x="334975" y="92163"/>
                  </a:lnTo>
                  <a:lnTo>
                    <a:pt x="334975" y="99999"/>
                  </a:lnTo>
                  <a:lnTo>
                    <a:pt x="379844" y="99999"/>
                  </a:lnTo>
                  <a:lnTo>
                    <a:pt x="379844" y="90170"/>
                  </a:lnTo>
                  <a:lnTo>
                    <a:pt x="349211" y="90170"/>
                  </a:lnTo>
                  <a:lnTo>
                    <a:pt x="379984" y="32346"/>
                  </a:lnTo>
                  <a:lnTo>
                    <a:pt x="379984" y="24511"/>
                  </a:lnTo>
                  <a:close/>
                </a:path>
                <a:path w="1955165" h="125729">
                  <a:moveTo>
                    <a:pt x="441477" y="43027"/>
                  </a:moveTo>
                  <a:lnTo>
                    <a:pt x="440029" y="34721"/>
                  </a:lnTo>
                  <a:lnTo>
                    <a:pt x="439026" y="33185"/>
                  </a:lnTo>
                  <a:lnTo>
                    <a:pt x="437261" y="30480"/>
                  </a:lnTo>
                  <a:lnTo>
                    <a:pt x="435991" y="28549"/>
                  </a:lnTo>
                  <a:lnTo>
                    <a:pt x="429818" y="24701"/>
                  </a:lnTo>
                  <a:lnTo>
                    <a:pt x="421957" y="23368"/>
                  </a:lnTo>
                  <a:lnTo>
                    <a:pt x="414705" y="23368"/>
                  </a:lnTo>
                  <a:lnTo>
                    <a:pt x="409003" y="26492"/>
                  </a:lnTo>
                  <a:lnTo>
                    <a:pt x="405003" y="30480"/>
                  </a:lnTo>
                  <a:lnTo>
                    <a:pt x="405003" y="292"/>
                  </a:lnTo>
                  <a:lnTo>
                    <a:pt x="392760" y="292"/>
                  </a:lnTo>
                  <a:lnTo>
                    <a:pt x="392760" y="99999"/>
                  </a:lnTo>
                  <a:lnTo>
                    <a:pt x="405003" y="99999"/>
                  </a:lnTo>
                  <a:lnTo>
                    <a:pt x="405003" y="94157"/>
                  </a:lnTo>
                  <a:lnTo>
                    <a:pt x="409003" y="98005"/>
                  </a:lnTo>
                  <a:lnTo>
                    <a:pt x="414705" y="101142"/>
                  </a:lnTo>
                  <a:lnTo>
                    <a:pt x="421957" y="101142"/>
                  </a:lnTo>
                  <a:lnTo>
                    <a:pt x="429818" y="99822"/>
                  </a:lnTo>
                  <a:lnTo>
                    <a:pt x="435991" y="95973"/>
                  </a:lnTo>
                  <a:lnTo>
                    <a:pt x="437172" y="94157"/>
                  </a:lnTo>
                  <a:lnTo>
                    <a:pt x="439051" y="91300"/>
                  </a:lnTo>
                  <a:lnTo>
                    <a:pt x="440029" y="89789"/>
                  </a:lnTo>
                  <a:lnTo>
                    <a:pt x="441477" y="81483"/>
                  </a:lnTo>
                  <a:lnTo>
                    <a:pt x="441477" y="43154"/>
                  </a:lnTo>
                  <a:lnTo>
                    <a:pt x="429374" y="43154"/>
                  </a:lnTo>
                  <a:lnTo>
                    <a:pt x="429374" y="87464"/>
                  </a:lnTo>
                  <a:lnTo>
                    <a:pt x="424370" y="91300"/>
                  </a:lnTo>
                  <a:lnTo>
                    <a:pt x="410286" y="91300"/>
                  </a:lnTo>
                  <a:lnTo>
                    <a:pt x="405155" y="87591"/>
                  </a:lnTo>
                  <a:lnTo>
                    <a:pt x="405003" y="81483"/>
                  </a:lnTo>
                  <a:lnTo>
                    <a:pt x="405015" y="43027"/>
                  </a:lnTo>
                  <a:lnTo>
                    <a:pt x="405155" y="37045"/>
                  </a:lnTo>
                  <a:lnTo>
                    <a:pt x="410286" y="33185"/>
                  </a:lnTo>
                  <a:lnTo>
                    <a:pt x="424370" y="33185"/>
                  </a:lnTo>
                  <a:lnTo>
                    <a:pt x="429374" y="37045"/>
                  </a:lnTo>
                  <a:lnTo>
                    <a:pt x="429374" y="43027"/>
                  </a:lnTo>
                  <a:lnTo>
                    <a:pt x="441477" y="43027"/>
                  </a:lnTo>
                  <a:close/>
                </a:path>
                <a:path w="1955165" h="125729">
                  <a:moveTo>
                    <a:pt x="503694" y="45300"/>
                  </a:moveTo>
                  <a:lnTo>
                    <a:pt x="501865" y="36347"/>
                  </a:lnTo>
                  <a:lnTo>
                    <a:pt x="499554" y="33197"/>
                  </a:lnTo>
                  <a:lnTo>
                    <a:pt x="496785" y="29425"/>
                  </a:lnTo>
                  <a:lnTo>
                    <a:pt x="491591" y="26428"/>
                  </a:lnTo>
                  <a:lnTo>
                    <a:pt x="491591" y="37477"/>
                  </a:lnTo>
                  <a:lnTo>
                    <a:pt x="491591" y="56845"/>
                  </a:lnTo>
                  <a:lnTo>
                    <a:pt x="466661" y="56845"/>
                  </a:lnTo>
                  <a:lnTo>
                    <a:pt x="466661" y="37477"/>
                  </a:lnTo>
                  <a:lnTo>
                    <a:pt x="471792" y="33197"/>
                  </a:lnTo>
                  <a:lnTo>
                    <a:pt x="486321" y="33197"/>
                  </a:lnTo>
                  <a:lnTo>
                    <a:pt x="491591" y="37477"/>
                  </a:lnTo>
                  <a:lnTo>
                    <a:pt x="491591" y="26428"/>
                  </a:lnTo>
                  <a:lnTo>
                    <a:pt x="489038" y="24955"/>
                  </a:lnTo>
                  <a:lnTo>
                    <a:pt x="479196" y="23368"/>
                  </a:lnTo>
                  <a:lnTo>
                    <a:pt x="469252" y="24955"/>
                  </a:lnTo>
                  <a:lnTo>
                    <a:pt x="461403" y="29425"/>
                  </a:lnTo>
                  <a:lnTo>
                    <a:pt x="456260" y="36347"/>
                  </a:lnTo>
                  <a:lnTo>
                    <a:pt x="454406" y="45300"/>
                  </a:lnTo>
                  <a:lnTo>
                    <a:pt x="454406" y="79209"/>
                  </a:lnTo>
                  <a:lnTo>
                    <a:pt x="456260" y="88150"/>
                  </a:lnTo>
                  <a:lnTo>
                    <a:pt x="461403" y="95084"/>
                  </a:lnTo>
                  <a:lnTo>
                    <a:pt x="469252" y="99555"/>
                  </a:lnTo>
                  <a:lnTo>
                    <a:pt x="479196" y="101142"/>
                  </a:lnTo>
                  <a:lnTo>
                    <a:pt x="489038" y="99555"/>
                  </a:lnTo>
                  <a:lnTo>
                    <a:pt x="496785" y="95084"/>
                  </a:lnTo>
                  <a:lnTo>
                    <a:pt x="499554" y="91313"/>
                  </a:lnTo>
                  <a:lnTo>
                    <a:pt x="501865" y="88150"/>
                  </a:lnTo>
                  <a:lnTo>
                    <a:pt x="503694" y="79209"/>
                  </a:lnTo>
                  <a:lnTo>
                    <a:pt x="503694" y="76492"/>
                  </a:lnTo>
                  <a:lnTo>
                    <a:pt x="491591" y="76492"/>
                  </a:lnTo>
                  <a:lnTo>
                    <a:pt x="491591" y="87045"/>
                  </a:lnTo>
                  <a:lnTo>
                    <a:pt x="486321" y="91313"/>
                  </a:lnTo>
                  <a:lnTo>
                    <a:pt x="471792" y="91313"/>
                  </a:lnTo>
                  <a:lnTo>
                    <a:pt x="466661" y="87045"/>
                  </a:lnTo>
                  <a:lnTo>
                    <a:pt x="466661" y="66814"/>
                  </a:lnTo>
                  <a:lnTo>
                    <a:pt x="503694" y="66814"/>
                  </a:lnTo>
                  <a:lnTo>
                    <a:pt x="503694" y="56845"/>
                  </a:lnTo>
                  <a:lnTo>
                    <a:pt x="503694" y="45300"/>
                  </a:lnTo>
                  <a:close/>
                </a:path>
                <a:path w="1955165" h="125729">
                  <a:moveTo>
                    <a:pt x="567042" y="100012"/>
                  </a:moveTo>
                  <a:lnTo>
                    <a:pt x="541540" y="60972"/>
                  </a:lnTo>
                  <a:lnTo>
                    <a:pt x="564769" y="24511"/>
                  </a:lnTo>
                  <a:lnTo>
                    <a:pt x="551243" y="24511"/>
                  </a:lnTo>
                  <a:lnTo>
                    <a:pt x="529018" y="60261"/>
                  </a:lnTo>
                  <a:lnTo>
                    <a:pt x="529018" y="304"/>
                  </a:lnTo>
                  <a:lnTo>
                    <a:pt x="516763" y="304"/>
                  </a:lnTo>
                  <a:lnTo>
                    <a:pt x="516763" y="100012"/>
                  </a:lnTo>
                  <a:lnTo>
                    <a:pt x="529018" y="100012"/>
                  </a:lnTo>
                  <a:lnTo>
                    <a:pt x="529018" y="61683"/>
                  </a:lnTo>
                  <a:lnTo>
                    <a:pt x="553529" y="100012"/>
                  </a:lnTo>
                  <a:lnTo>
                    <a:pt x="567042" y="100012"/>
                  </a:lnTo>
                  <a:close/>
                </a:path>
                <a:path w="1955165" h="125729">
                  <a:moveTo>
                    <a:pt x="587692" y="24498"/>
                  </a:moveTo>
                  <a:lnTo>
                    <a:pt x="575424" y="24498"/>
                  </a:lnTo>
                  <a:lnTo>
                    <a:pt x="575424" y="99999"/>
                  </a:lnTo>
                  <a:lnTo>
                    <a:pt x="587692" y="99999"/>
                  </a:lnTo>
                  <a:lnTo>
                    <a:pt x="587692" y="24498"/>
                  </a:lnTo>
                  <a:close/>
                </a:path>
                <a:path w="1955165" h="125729">
                  <a:moveTo>
                    <a:pt x="587692" y="0"/>
                  </a:moveTo>
                  <a:lnTo>
                    <a:pt x="575424" y="0"/>
                  </a:lnTo>
                  <a:lnTo>
                    <a:pt x="575424" y="13411"/>
                  </a:lnTo>
                  <a:lnTo>
                    <a:pt x="587692" y="13411"/>
                  </a:lnTo>
                  <a:lnTo>
                    <a:pt x="587692" y="0"/>
                  </a:lnTo>
                  <a:close/>
                </a:path>
                <a:path w="1955165" h="125729">
                  <a:moveTo>
                    <a:pt x="648487" y="72237"/>
                  </a:moveTo>
                  <a:lnTo>
                    <a:pt x="643915" y="64947"/>
                  </a:lnTo>
                  <a:lnTo>
                    <a:pt x="636651" y="61391"/>
                  </a:lnTo>
                  <a:lnTo>
                    <a:pt x="615149" y="51282"/>
                  </a:lnTo>
                  <a:lnTo>
                    <a:pt x="612863" y="47574"/>
                  </a:lnTo>
                  <a:lnTo>
                    <a:pt x="612863" y="37045"/>
                  </a:lnTo>
                  <a:lnTo>
                    <a:pt x="617575" y="33185"/>
                  </a:lnTo>
                  <a:lnTo>
                    <a:pt x="630529" y="33185"/>
                  </a:lnTo>
                  <a:lnTo>
                    <a:pt x="635088" y="37604"/>
                  </a:lnTo>
                  <a:lnTo>
                    <a:pt x="635088" y="47866"/>
                  </a:lnTo>
                  <a:lnTo>
                    <a:pt x="647344" y="47866"/>
                  </a:lnTo>
                  <a:lnTo>
                    <a:pt x="647344" y="45021"/>
                  </a:lnTo>
                  <a:lnTo>
                    <a:pt x="645629" y="36169"/>
                  </a:lnTo>
                  <a:lnTo>
                    <a:pt x="640854" y="29337"/>
                  </a:lnTo>
                  <a:lnTo>
                    <a:pt x="633514" y="24930"/>
                  </a:lnTo>
                  <a:lnTo>
                    <a:pt x="624128" y="23368"/>
                  </a:lnTo>
                  <a:lnTo>
                    <a:pt x="614883" y="24853"/>
                  </a:lnTo>
                  <a:lnTo>
                    <a:pt x="607631" y="29070"/>
                  </a:lnTo>
                  <a:lnTo>
                    <a:pt x="602881" y="35623"/>
                  </a:lnTo>
                  <a:lnTo>
                    <a:pt x="601192" y="44170"/>
                  </a:lnTo>
                  <a:lnTo>
                    <a:pt x="601192" y="52412"/>
                  </a:lnTo>
                  <a:lnTo>
                    <a:pt x="605459" y="59563"/>
                  </a:lnTo>
                  <a:lnTo>
                    <a:pt x="612724" y="63258"/>
                  </a:lnTo>
                  <a:lnTo>
                    <a:pt x="630529" y="71513"/>
                  </a:lnTo>
                  <a:lnTo>
                    <a:pt x="634517" y="73507"/>
                  </a:lnTo>
                  <a:lnTo>
                    <a:pt x="636803" y="77063"/>
                  </a:lnTo>
                  <a:lnTo>
                    <a:pt x="636803" y="87464"/>
                  </a:lnTo>
                  <a:lnTo>
                    <a:pt x="631672" y="91313"/>
                  </a:lnTo>
                  <a:lnTo>
                    <a:pt x="617575" y="91313"/>
                  </a:lnTo>
                  <a:lnTo>
                    <a:pt x="612584" y="86906"/>
                  </a:lnTo>
                  <a:lnTo>
                    <a:pt x="612584" y="76631"/>
                  </a:lnTo>
                  <a:lnTo>
                    <a:pt x="600329" y="76631"/>
                  </a:lnTo>
                  <a:lnTo>
                    <a:pt x="600329" y="79489"/>
                  </a:lnTo>
                  <a:lnTo>
                    <a:pt x="602107" y="88341"/>
                  </a:lnTo>
                  <a:lnTo>
                    <a:pt x="607110" y="95173"/>
                  </a:lnTo>
                  <a:lnTo>
                    <a:pt x="614819" y="99580"/>
                  </a:lnTo>
                  <a:lnTo>
                    <a:pt x="624700" y="101142"/>
                  </a:lnTo>
                  <a:lnTo>
                    <a:pt x="634238" y="99656"/>
                  </a:lnTo>
                  <a:lnTo>
                    <a:pt x="641769" y="95478"/>
                  </a:lnTo>
                  <a:lnTo>
                    <a:pt x="646709" y="89014"/>
                  </a:lnTo>
                  <a:lnTo>
                    <a:pt x="648487" y="80632"/>
                  </a:lnTo>
                  <a:lnTo>
                    <a:pt x="648487" y="72237"/>
                  </a:lnTo>
                  <a:close/>
                </a:path>
                <a:path w="1955165" h="125729">
                  <a:moveTo>
                    <a:pt x="694474" y="24511"/>
                  </a:moveTo>
                  <a:lnTo>
                    <a:pt x="679792" y="24511"/>
                  </a:lnTo>
                  <a:lnTo>
                    <a:pt x="679792" y="8255"/>
                  </a:lnTo>
                  <a:lnTo>
                    <a:pt x="667689" y="8255"/>
                  </a:lnTo>
                  <a:lnTo>
                    <a:pt x="667689" y="24511"/>
                  </a:lnTo>
                  <a:lnTo>
                    <a:pt x="654443" y="24511"/>
                  </a:lnTo>
                  <a:lnTo>
                    <a:pt x="654443" y="34328"/>
                  </a:lnTo>
                  <a:lnTo>
                    <a:pt x="667689" y="34328"/>
                  </a:lnTo>
                  <a:lnTo>
                    <a:pt x="667689" y="82194"/>
                  </a:lnTo>
                  <a:lnTo>
                    <a:pt x="669239" y="89484"/>
                  </a:lnTo>
                  <a:lnTo>
                    <a:pt x="673582" y="95110"/>
                  </a:lnTo>
                  <a:lnTo>
                    <a:pt x="680237" y="98717"/>
                  </a:lnTo>
                  <a:lnTo>
                    <a:pt x="688771" y="99999"/>
                  </a:lnTo>
                  <a:lnTo>
                    <a:pt x="694474" y="99999"/>
                  </a:lnTo>
                  <a:lnTo>
                    <a:pt x="694474" y="90170"/>
                  </a:lnTo>
                  <a:lnTo>
                    <a:pt x="683501" y="90170"/>
                  </a:lnTo>
                  <a:lnTo>
                    <a:pt x="679792" y="87185"/>
                  </a:lnTo>
                  <a:lnTo>
                    <a:pt x="679792" y="34328"/>
                  </a:lnTo>
                  <a:lnTo>
                    <a:pt x="694474" y="34328"/>
                  </a:lnTo>
                  <a:lnTo>
                    <a:pt x="694474" y="24511"/>
                  </a:lnTo>
                  <a:close/>
                </a:path>
                <a:path w="1955165" h="125729">
                  <a:moveTo>
                    <a:pt x="752259" y="45300"/>
                  </a:moveTo>
                  <a:lnTo>
                    <a:pt x="750468" y="36347"/>
                  </a:lnTo>
                  <a:lnTo>
                    <a:pt x="748182" y="33197"/>
                  </a:lnTo>
                  <a:lnTo>
                    <a:pt x="745464" y="29425"/>
                  </a:lnTo>
                  <a:lnTo>
                    <a:pt x="737844" y="24955"/>
                  </a:lnTo>
                  <a:lnTo>
                    <a:pt x="728192" y="23368"/>
                  </a:lnTo>
                  <a:lnTo>
                    <a:pt x="718477" y="24955"/>
                  </a:lnTo>
                  <a:lnTo>
                    <a:pt x="710857" y="29425"/>
                  </a:lnTo>
                  <a:lnTo>
                    <a:pt x="705891" y="36347"/>
                  </a:lnTo>
                  <a:lnTo>
                    <a:pt x="704113" y="45300"/>
                  </a:lnTo>
                  <a:lnTo>
                    <a:pt x="704113" y="49009"/>
                  </a:lnTo>
                  <a:lnTo>
                    <a:pt x="716216" y="49009"/>
                  </a:lnTo>
                  <a:lnTo>
                    <a:pt x="716216" y="37465"/>
                  </a:lnTo>
                  <a:lnTo>
                    <a:pt x="721207" y="33197"/>
                  </a:lnTo>
                  <a:lnTo>
                    <a:pt x="735025" y="33197"/>
                  </a:lnTo>
                  <a:lnTo>
                    <a:pt x="740143" y="37465"/>
                  </a:lnTo>
                  <a:lnTo>
                    <a:pt x="740143" y="55422"/>
                  </a:lnTo>
                  <a:lnTo>
                    <a:pt x="740143" y="65239"/>
                  </a:lnTo>
                  <a:lnTo>
                    <a:pt x="740143" y="87325"/>
                  </a:lnTo>
                  <a:lnTo>
                    <a:pt x="734453" y="91313"/>
                  </a:lnTo>
                  <a:lnTo>
                    <a:pt x="720204" y="91313"/>
                  </a:lnTo>
                  <a:lnTo>
                    <a:pt x="715645" y="87744"/>
                  </a:lnTo>
                  <a:lnTo>
                    <a:pt x="715645" y="70091"/>
                  </a:lnTo>
                  <a:lnTo>
                    <a:pt x="720204" y="66395"/>
                  </a:lnTo>
                  <a:lnTo>
                    <a:pt x="740143" y="65239"/>
                  </a:lnTo>
                  <a:lnTo>
                    <a:pt x="740143" y="55422"/>
                  </a:lnTo>
                  <a:lnTo>
                    <a:pt x="703541" y="76631"/>
                  </a:lnTo>
                  <a:lnTo>
                    <a:pt x="703541" y="82042"/>
                  </a:lnTo>
                  <a:lnTo>
                    <a:pt x="704938" y="90131"/>
                  </a:lnTo>
                  <a:lnTo>
                    <a:pt x="708863" y="96139"/>
                  </a:lnTo>
                  <a:lnTo>
                    <a:pt x="714908" y="99860"/>
                  </a:lnTo>
                  <a:lnTo>
                    <a:pt x="722630" y="101142"/>
                  </a:lnTo>
                  <a:lnTo>
                    <a:pt x="730034" y="101142"/>
                  </a:lnTo>
                  <a:lnTo>
                    <a:pt x="735876" y="97853"/>
                  </a:lnTo>
                  <a:lnTo>
                    <a:pt x="740143" y="93738"/>
                  </a:lnTo>
                  <a:lnTo>
                    <a:pt x="740143" y="99999"/>
                  </a:lnTo>
                  <a:lnTo>
                    <a:pt x="752259" y="99999"/>
                  </a:lnTo>
                  <a:lnTo>
                    <a:pt x="752259" y="93738"/>
                  </a:lnTo>
                  <a:lnTo>
                    <a:pt x="752259" y="91313"/>
                  </a:lnTo>
                  <a:lnTo>
                    <a:pt x="752259" y="65239"/>
                  </a:lnTo>
                  <a:lnTo>
                    <a:pt x="752259" y="45300"/>
                  </a:lnTo>
                  <a:close/>
                </a:path>
                <a:path w="1955165" h="125729">
                  <a:moveTo>
                    <a:pt x="815327" y="43027"/>
                  </a:moveTo>
                  <a:lnTo>
                    <a:pt x="813879" y="34721"/>
                  </a:lnTo>
                  <a:lnTo>
                    <a:pt x="809840" y="28549"/>
                  </a:lnTo>
                  <a:lnTo>
                    <a:pt x="803668" y="24701"/>
                  </a:lnTo>
                  <a:lnTo>
                    <a:pt x="795807" y="23368"/>
                  </a:lnTo>
                  <a:lnTo>
                    <a:pt x="788555" y="23368"/>
                  </a:lnTo>
                  <a:lnTo>
                    <a:pt x="782853" y="26492"/>
                  </a:lnTo>
                  <a:lnTo>
                    <a:pt x="778865" y="30480"/>
                  </a:lnTo>
                  <a:lnTo>
                    <a:pt x="778865" y="24511"/>
                  </a:lnTo>
                  <a:lnTo>
                    <a:pt x="766610" y="24511"/>
                  </a:lnTo>
                  <a:lnTo>
                    <a:pt x="766610" y="99999"/>
                  </a:lnTo>
                  <a:lnTo>
                    <a:pt x="778865" y="99999"/>
                  </a:lnTo>
                  <a:lnTo>
                    <a:pt x="778865" y="37185"/>
                  </a:lnTo>
                  <a:lnTo>
                    <a:pt x="783996" y="33185"/>
                  </a:lnTo>
                  <a:lnTo>
                    <a:pt x="798233" y="33185"/>
                  </a:lnTo>
                  <a:lnTo>
                    <a:pt x="803224" y="37045"/>
                  </a:lnTo>
                  <a:lnTo>
                    <a:pt x="803224" y="99999"/>
                  </a:lnTo>
                  <a:lnTo>
                    <a:pt x="815327" y="99999"/>
                  </a:lnTo>
                  <a:lnTo>
                    <a:pt x="815327" y="43027"/>
                  </a:lnTo>
                  <a:close/>
                </a:path>
                <a:path w="1955165" h="125729">
                  <a:moveTo>
                    <a:pt x="1215517" y="50139"/>
                  </a:moveTo>
                  <a:lnTo>
                    <a:pt x="1212989" y="39357"/>
                  </a:lnTo>
                  <a:lnTo>
                    <a:pt x="1208633" y="34124"/>
                  </a:lnTo>
                  <a:lnTo>
                    <a:pt x="1205941" y="30886"/>
                  </a:lnTo>
                  <a:lnTo>
                    <a:pt x="1195082" y="25349"/>
                  </a:lnTo>
                  <a:lnTo>
                    <a:pt x="1181201" y="23368"/>
                  </a:lnTo>
                  <a:lnTo>
                    <a:pt x="1164450" y="26212"/>
                  </a:lnTo>
                  <a:lnTo>
                    <a:pt x="1151242" y="34124"/>
                  </a:lnTo>
                  <a:lnTo>
                    <a:pt x="1142568" y="46202"/>
                  </a:lnTo>
                  <a:lnTo>
                    <a:pt x="1139456" y="61531"/>
                  </a:lnTo>
                  <a:lnTo>
                    <a:pt x="1139520" y="87604"/>
                  </a:lnTo>
                  <a:lnTo>
                    <a:pt x="1141958" y="102095"/>
                  </a:lnTo>
                  <a:lnTo>
                    <a:pt x="1149870" y="114223"/>
                  </a:lnTo>
                  <a:lnTo>
                    <a:pt x="1163789" y="122364"/>
                  </a:lnTo>
                  <a:lnTo>
                    <a:pt x="1184325" y="125349"/>
                  </a:lnTo>
                  <a:lnTo>
                    <a:pt x="1191882" y="125349"/>
                  </a:lnTo>
                  <a:lnTo>
                    <a:pt x="1198803" y="124917"/>
                  </a:lnTo>
                  <a:lnTo>
                    <a:pt x="1205420" y="123913"/>
                  </a:lnTo>
                  <a:lnTo>
                    <a:pt x="1215517" y="121932"/>
                  </a:lnTo>
                  <a:lnTo>
                    <a:pt x="1215517" y="114668"/>
                  </a:lnTo>
                  <a:lnTo>
                    <a:pt x="1215517" y="111252"/>
                  </a:lnTo>
                  <a:lnTo>
                    <a:pt x="1212443" y="111785"/>
                  </a:lnTo>
                  <a:lnTo>
                    <a:pt x="1204709" y="112966"/>
                  </a:lnTo>
                  <a:lnTo>
                    <a:pt x="1193800" y="114223"/>
                  </a:lnTo>
                  <a:lnTo>
                    <a:pt x="1192872" y="114223"/>
                  </a:lnTo>
                  <a:lnTo>
                    <a:pt x="1184186" y="114668"/>
                  </a:lnTo>
                  <a:lnTo>
                    <a:pt x="1152626" y="87604"/>
                  </a:lnTo>
                  <a:lnTo>
                    <a:pt x="1152563" y="61531"/>
                  </a:lnTo>
                  <a:lnTo>
                    <a:pt x="1154696" y="50571"/>
                  </a:lnTo>
                  <a:lnTo>
                    <a:pt x="1160653" y="41859"/>
                  </a:lnTo>
                  <a:lnTo>
                    <a:pt x="1169809" y="36118"/>
                  </a:lnTo>
                  <a:lnTo>
                    <a:pt x="1181074" y="34124"/>
                  </a:lnTo>
                  <a:lnTo>
                    <a:pt x="1182027" y="34124"/>
                  </a:lnTo>
                  <a:lnTo>
                    <a:pt x="1189799" y="35128"/>
                  </a:lnTo>
                  <a:lnTo>
                    <a:pt x="1196428" y="38138"/>
                  </a:lnTo>
                  <a:lnTo>
                    <a:pt x="1200823" y="42697"/>
                  </a:lnTo>
                  <a:lnTo>
                    <a:pt x="1202423" y="48450"/>
                  </a:lnTo>
                  <a:lnTo>
                    <a:pt x="1202423" y="53708"/>
                  </a:lnTo>
                  <a:lnTo>
                    <a:pt x="1202423" y="63538"/>
                  </a:lnTo>
                  <a:lnTo>
                    <a:pt x="1202423" y="87185"/>
                  </a:lnTo>
                  <a:lnTo>
                    <a:pt x="1197000" y="91313"/>
                  </a:lnTo>
                  <a:lnTo>
                    <a:pt x="1182751" y="91313"/>
                  </a:lnTo>
                  <a:lnTo>
                    <a:pt x="1178064" y="87604"/>
                  </a:lnTo>
                  <a:lnTo>
                    <a:pt x="1178064" y="68224"/>
                  </a:lnTo>
                  <a:lnTo>
                    <a:pt x="1182751" y="64668"/>
                  </a:lnTo>
                  <a:lnTo>
                    <a:pt x="1202423" y="63538"/>
                  </a:lnTo>
                  <a:lnTo>
                    <a:pt x="1202423" y="53708"/>
                  </a:lnTo>
                  <a:lnTo>
                    <a:pt x="1165961" y="75069"/>
                  </a:lnTo>
                  <a:lnTo>
                    <a:pt x="1165961" y="82042"/>
                  </a:lnTo>
                  <a:lnTo>
                    <a:pt x="1167333" y="90144"/>
                  </a:lnTo>
                  <a:lnTo>
                    <a:pt x="1171219" y="96139"/>
                  </a:lnTo>
                  <a:lnTo>
                    <a:pt x="1177239" y="99860"/>
                  </a:lnTo>
                  <a:lnTo>
                    <a:pt x="1185037" y="101142"/>
                  </a:lnTo>
                  <a:lnTo>
                    <a:pt x="1192441" y="101142"/>
                  </a:lnTo>
                  <a:lnTo>
                    <a:pt x="1198143" y="97853"/>
                  </a:lnTo>
                  <a:lnTo>
                    <a:pt x="1202423" y="93891"/>
                  </a:lnTo>
                  <a:lnTo>
                    <a:pt x="1202423" y="99999"/>
                  </a:lnTo>
                  <a:lnTo>
                    <a:pt x="1215517" y="99999"/>
                  </a:lnTo>
                  <a:lnTo>
                    <a:pt x="1215517" y="93891"/>
                  </a:lnTo>
                  <a:lnTo>
                    <a:pt x="1215517" y="91313"/>
                  </a:lnTo>
                  <a:lnTo>
                    <a:pt x="1215517" y="63538"/>
                  </a:lnTo>
                  <a:lnTo>
                    <a:pt x="1215517" y="50139"/>
                  </a:lnTo>
                  <a:close/>
                </a:path>
                <a:path w="1955165" h="125729">
                  <a:moveTo>
                    <a:pt x="1278420" y="292"/>
                  </a:moveTo>
                  <a:lnTo>
                    <a:pt x="1266317" y="292"/>
                  </a:lnTo>
                  <a:lnTo>
                    <a:pt x="1266317" y="30480"/>
                  </a:lnTo>
                  <a:lnTo>
                    <a:pt x="1266317" y="43154"/>
                  </a:lnTo>
                  <a:lnTo>
                    <a:pt x="1266317" y="81343"/>
                  </a:lnTo>
                  <a:lnTo>
                    <a:pt x="1266063" y="86601"/>
                  </a:lnTo>
                  <a:lnTo>
                    <a:pt x="1266037" y="87325"/>
                  </a:lnTo>
                  <a:lnTo>
                    <a:pt x="1260894" y="91300"/>
                  </a:lnTo>
                  <a:lnTo>
                    <a:pt x="1246949" y="91300"/>
                  </a:lnTo>
                  <a:lnTo>
                    <a:pt x="1241958" y="86601"/>
                  </a:lnTo>
                  <a:lnTo>
                    <a:pt x="1241958" y="37884"/>
                  </a:lnTo>
                  <a:lnTo>
                    <a:pt x="1246949" y="33185"/>
                  </a:lnTo>
                  <a:lnTo>
                    <a:pt x="1260894" y="33185"/>
                  </a:lnTo>
                  <a:lnTo>
                    <a:pt x="1266037" y="37312"/>
                  </a:lnTo>
                  <a:lnTo>
                    <a:pt x="1266317" y="43154"/>
                  </a:lnTo>
                  <a:lnTo>
                    <a:pt x="1266317" y="30480"/>
                  </a:lnTo>
                  <a:lnTo>
                    <a:pt x="1262189" y="26492"/>
                  </a:lnTo>
                  <a:lnTo>
                    <a:pt x="1256626" y="23368"/>
                  </a:lnTo>
                  <a:lnTo>
                    <a:pt x="1249514" y="23368"/>
                  </a:lnTo>
                  <a:lnTo>
                    <a:pt x="1241552" y="24828"/>
                  </a:lnTo>
                  <a:lnTo>
                    <a:pt x="1235278" y="28981"/>
                  </a:lnTo>
                  <a:lnTo>
                    <a:pt x="1231176" y="35445"/>
                  </a:lnTo>
                  <a:lnTo>
                    <a:pt x="1229829" y="43154"/>
                  </a:lnTo>
                  <a:lnTo>
                    <a:pt x="1229829" y="81343"/>
                  </a:lnTo>
                  <a:lnTo>
                    <a:pt x="1231176" y="89065"/>
                  </a:lnTo>
                  <a:lnTo>
                    <a:pt x="1235278" y="95529"/>
                  </a:lnTo>
                  <a:lnTo>
                    <a:pt x="1241552" y="99682"/>
                  </a:lnTo>
                  <a:lnTo>
                    <a:pt x="1249514" y="101142"/>
                  </a:lnTo>
                  <a:lnTo>
                    <a:pt x="1256626" y="101142"/>
                  </a:lnTo>
                  <a:lnTo>
                    <a:pt x="1262189" y="98005"/>
                  </a:lnTo>
                  <a:lnTo>
                    <a:pt x="1266317" y="94018"/>
                  </a:lnTo>
                  <a:lnTo>
                    <a:pt x="1266317" y="99999"/>
                  </a:lnTo>
                  <a:lnTo>
                    <a:pt x="1278420" y="99999"/>
                  </a:lnTo>
                  <a:lnTo>
                    <a:pt x="1278420" y="94018"/>
                  </a:lnTo>
                  <a:lnTo>
                    <a:pt x="1278420" y="91300"/>
                  </a:lnTo>
                  <a:lnTo>
                    <a:pt x="1278420" y="33185"/>
                  </a:lnTo>
                  <a:lnTo>
                    <a:pt x="1278420" y="30480"/>
                  </a:lnTo>
                  <a:lnTo>
                    <a:pt x="1278420" y="292"/>
                  </a:lnTo>
                  <a:close/>
                </a:path>
                <a:path w="1955165" h="125729">
                  <a:moveTo>
                    <a:pt x="1339354" y="72237"/>
                  </a:moveTo>
                  <a:lnTo>
                    <a:pt x="1334795" y="64947"/>
                  </a:lnTo>
                  <a:lnTo>
                    <a:pt x="1327531" y="61391"/>
                  </a:lnTo>
                  <a:lnTo>
                    <a:pt x="1306017" y="51282"/>
                  </a:lnTo>
                  <a:lnTo>
                    <a:pt x="1303743" y="47574"/>
                  </a:lnTo>
                  <a:lnTo>
                    <a:pt x="1303743" y="37045"/>
                  </a:lnTo>
                  <a:lnTo>
                    <a:pt x="1308430" y="33185"/>
                  </a:lnTo>
                  <a:lnTo>
                    <a:pt x="1321409" y="33185"/>
                  </a:lnTo>
                  <a:lnTo>
                    <a:pt x="1325956" y="37604"/>
                  </a:lnTo>
                  <a:lnTo>
                    <a:pt x="1325956" y="47866"/>
                  </a:lnTo>
                  <a:lnTo>
                    <a:pt x="1338211" y="47866"/>
                  </a:lnTo>
                  <a:lnTo>
                    <a:pt x="1338211" y="45021"/>
                  </a:lnTo>
                  <a:lnTo>
                    <a:pt x="1336509" y="36169"/>
                  </a:lnTo>
                  <a:lnTo>
                    <a:pt x="1331734" y="29337"/>
                  </a:lnTo>
                  <a:lnTo>
                    <a:pt x="1324394" y="24930"/>
                  </a:lnTo>
                  <a:lnTo>
                    <a:pt x="1314996" y="23368"/>
                  </a:lnTo>
                  <a:lnTo>
                    <a:pt x="1305763" y="24853"/>
                  </a:lnTo>
                  <a:lnTo>
                    <a:pt x="1298498" y="29070"/>
                  </a:lnTo>
                  <a:lnTo>
                    <a:pt x="1293761" y="35623"/>
                  </a:lnTo>
                  <a:lnTo>
                    <a:pt x="1292059" y="44170"/>
                  </a:lnTo>
                  <a:lnTo>
                    <a:pt x="1292059" y="52412"/>
                  </a:lnTo>
                  <a:lnTo>
                    <a:pt x="1296327" y="59563"/>
                  </a:lnTo>
                  <a:lnTo>
                    <a:pt x="1303591" y="63258"/>
                  </a:lnTo>
                  <a:lnTo>
                    <a:pt x="1321409" y="71513"/>
                  </a:lnTo>
                  <a:lnTo>
                    <a:pt x="1325384" y="73507"/>
                  </a:lnTo>
                  <a:lnTo>
                    <a:pt x="1327670" y="77063"/>
                  </a:lnTo>
                  <a:lnTo>
                    <a:pt x="1327670" y="87464"/>
                  </a:lnTo>
                  <a:lnTo>
                    <a:pt x="1322552" y="91313"/>
                  </a:lnTo>
                  <a:lnTo>
                    <a:pt x="1308430" y="91313"/>
                  </a:lnTo>
                  <a:lnTo>
                    <a:pt x="1303464" y="86906"/>
                  </a:lnTo>
                  <a:lnTo>
                    <a:pt x="1303464" y="76631"/>
                  </a:lnTo>
                  <a:lnTo>
                    <a:pt x="1291209" y="76631"/>
                  </a:lnTo>
                  <a:lnTo>
                    <a:pt x="1291209" y="79489"/>
                  </a:lnTo>
                  <a:lnTo>
                    <a:pt x="1292987" y="88341"/>
                  </a:lnTo>
                  <a:lnTo>
                    <a:pt x="1297990" y="95173"/>
                  </a:lnTo>
                  <a:lnTo>
                    <a:pt x="1305687" y="99580"/>
                  </a:lnTo>
                  <a:lnTo>
                    <a:pt x="1315567" y="101142"/>
                  </a:lnTo>
                  <a:lnTo>
                    <a:pt x="1325118" y="99656"/>
                  </a:lnTo>
                  <a:lnTo>
                    <a:pt x="1332649" y="95478"/>
                  </a:lnTo>
                  <a:lnTo>
                    <a:pt x="1337576" y="89014"/>
                  </a:lnTo>
                  <a:lnTo>
                    <a:pt x="1339354" y="80632"/>
                  </a:lnTo>
                  <a:lnTo>
                    <a:pt x="1339354" y="72237"/>
                  </a:lnTo>
                  <a:close/>
                </a:path>
                <a:path w="1955165" h="125729">
                  <a:moveTo>
                    <a:pt x="1400149" y="45300"/>
                  </a:moveTo>
                  <a:lnTo>
                    <a:pt x="1398320" y="36347"/>
                  </a:lnTo>
                  <a:lnTo>
                    <a:pt x="1393240" y="29425"/>
                  </a:lnTo>
                  <a:lnTo>
                    <a:pt x="1385481" y="24955"/>
                  </a:lnTo>
                  <a:lnTo>
                    <a:pt x="1375638" y="23368"/>
                  </a:lnTo>
                  <a:lnTo>
                    <a:pt x="1365694" y="24955"/>
                  </a:lnTo>
                  <a:lnTo>
                    <a:pt x="1357858" y="29425"/>
                  </a:lnTo>
                  <a:lnTo>
                    <a:pt x="1352702" y="36347"/>
                  </a:lnTo>
                  <a:lnTo>
                    <a:pt x="1350860" y="45300"/>
                  </a:lnTo>
                  <a:lnTo>
                    <a:pt x="1350860" y="79209"/>
                  </a:lnTo>
                  <a:lnTo>
                    <a:pt x="1352702" y="88150"/>
                  </a:lnTo>
                  <a:lnTo>
                    <a:pt x="1357858" y="95084"/>
                  </a:lnTo>
                  <a:lnTo>
                    <a:pt x="1365694" y="99555"/>
                  </a:lnTo>
                  <a:lnTo>
                    <a:pt x="1375638" y="101142"/>
                  </a:lnTo>
                  <a:lnTo>
                    <a:pt x="1385481" y="99555"/>
                  </a:lnTo>
                  <a:lnTo>
                    <a:pt x="1393240" y="95084"/>
                  </a:lnTo>
                  <a:lnTo>
                    <a:pt x="1398320" y="88150"/>
                  </a:lnTo>
                  <a:lnTo>
                    <a:pt x="1400149" y="79209"/>
                  </a:lnTo>
                  <a:lnTo>
                    <a:pt x="1400149" y="74650"/>
                  </a:lnTo>
                  <a:lnTo>
                    <a:pt x="1388033" y="74650"/>
                  </a:lnTo>
                  <a:lnTo>
                    <a:pt x="1388033" y="87045"/>
                  </a:lnTo>
                  <a:lnTo>
                    <a:pt x="1382763" y="91313"/>
                  </a:lnTo>
                  <a:lnTo>
                    <a:pt x="1368234" y="91313"/>
                  </a:lnTo>
                  <a:lnTo>
                    <a:pt x="1363116" y="87045"/>
                  </a:lnTo>
                  <a:lnTo>
                    <a:pt x="1363116" y="37477"/>
                  </a:lnTo>
                  <a:lnTo>
                    <a:pt x="1368234" y="33197"/>
                  </a:lnTo>
                  <a:lnTo>
                    <a:pt x="1382763" y="33197"/>
                  </a:lnTo>
                  <a:lnTo>
                    <a:pt x="1388033" y="37477"/>
                  </a:lnTo>
                  <a:lnTo>
                    <a:pt x="1388033" y="44170"/>
                  </a:lnTo>
                  <a:lnTo>
                    <a:pt x="1388033" y="49860"/>
                  </a:lnTo>
                  <a:lnTo>
                    <a:pt x="1400149" y="49860"/>
                  </a:lnTo>
                  <a:lnTo>
                    <a:pt x="1400149" y="45300"/>
                  </a:lnTo>
                  <a:close/>
                </a:path>
                <a:path w="1955165" h="125729">
                  <a:moveTo>
                    <a:pt x="1461655" y="24511"/>
                  </a:moveTo>
                  <a:lnTo>
                    <a:pt x="1449539" y="24511"/>
                  </a:lnTo>
                  <a:lnTo>
                    <a:pt x="1449539" y="87325"/>
                  </a:lnTo>
                  <a:lnTo>
                    <a:pt x="1444409" y="91313"/>
                  </a:lnTo>
                  <a:lnTo>
                    <a:pt x="1430172" y="91313"/>
                  </a:lnTo>
                  <a:lnTo>
                    <a:pt x="1425181" y="87464"/>
                  </a:lnTo>
                  <a:lnTo>
                    <a:pt x="1425181" y="24511"/>
                  </a:lnTo>
                  <a:lnTo>
                    <a:pt x="1412925" y="24511"/>
                  </a:lnTo>
                  <a:lnTo>
                    <a:pt x="1412925" y="81483"/>
                  </a:lnTo>
                  <a:lnTo>
                    <a:pt x="1414386" y="89789"/>
                  </a:lnTo>
                  <a:lnTo>
                    <a:pt x="1418463" y="95961"/>
                  </a:lnTo>
                  <a:lnTo>
                    <a:pt x="1424647" y="99809"/>
                  </a:lnTo>
                  <a:lnTo>
                    <a:pt x="1432445" y="101142"/>
                  </a:lnTo>
                  <a:lnTo>
                    <a:pt x="1439722" y="101142"/>
                  </a:lnTo>
                  <a:lnTo>
                    <a:pt x="1445412" y="98005"/>
                  </a:lnTo>
                  <a:lnTo>
                    <a:pt x="1449539" y="94030"/>
                  </a:lnTo>
                  <a:lnTo>
                    <a:pt x="1449539" y="99999"/>
                  </a:lnTo>
                  <a:lnTo>
                    <a:pt x="1461655" y="99999"/>
                  </a:lnTo>
                  <a:lnTo>
                    <a:pt x="1461655" y="24511"/>
                  </a:lnTo>
                  <a:close/>
                </a:path>
                <a:path w="1955165" h="125729">
                  <a:moveTo>
                    <a:pt x="1519440" y="24511"/>
                  </a:moveTo>
                  <a:lnTo>
                    <a:pt x="1474851" y="24511"/>
                  </a:lnTo>
                  <a:lnTo>
                    <a:pt x="1474851" y="34328"/>
                  </a:lnTo>
                  <a:lnTo>
                    <a:pt x="1505204" y="34328"/>
                  </a:lnTo>
                  <a:lnTo>
                    <a:pt x="1474431" y="92163"/>
                  </a:lnTo>
                  <a:lnTo>
                    <a:pt x="1474431" y="99999"/>
                  </a:lnTo>
                  <a:lnTo>
                    <a:pt x="1519288" y="99999"/>
                  </a:lnTo>
                  <a:lnTo>
                    <a:pt x="1519288" y="90170"/>
                  </a:lnTo>
                  <a:lnTo>
                    <a:pt x="1488668" y="90170"/>
                  </a:lnTo>
                  <a:lnTo>
                    <a:pt x="1519440" y="32346"/>
                  </a:lnTo>
                  <a:lnTo>
                    <a:pt x="1519440" y="24511"/>
                  </a:lnTo>
                  <a:close/>
                </a:path>
                <a:path w="1955165" h="125729">
                  <a:moveTo>
                    <a:pt x="1580934" y="43027"/>
                  </a:moveTo>
                  <a:lnTo>
                    <a:pt x="1579486" y="34721"/>
                  </a:lnTo>
                  <a:lnTo>
                    <a:pt x="1578483" y="33185"/>
                  </a:lnTo>
                  <a:lnTo>
                    <a:pt x="1576717" y="30480"/>
                  </a:lnTo>
                  <a:lnTo>
                    <a:pt x="1575447" y="28549"/>
                  </a:lnTo>
                  <a:lnTo>
                    <a:pt x="1569275" y="24701"/>
                  </a:lnTo>
                  <a:lnTo>
                    <a:pt x="1561414" y="23368"/>
                  </a:lnTo>
                  <a:lnTo>
                    <a:pt x="1554162" y="23368"/>
                  </a:lnTo>
                  <a:lnTo>
                    <a:pt x="1548460" y="26492"/>
                  </a:lnTo>
                  <a:lnTo>
                    <a:pt x="1544459" y="30480"/>
                  </a:lnTo>
                  <a:lnTo>
                    <a:pt x="1544459" y="292"/>
                  </a:lnTo>
                  <a:lnTo>
                    <a:pt x="1532216" y="292"/>
                  </a:lnTo>
                  <a:lnTo>
                    <a:pt x="1532216" y="99999"/>
                  </a:lnTo>
                  <a:lnTo>
                    <a:pt x="1544459" y="99999"/>
                  </a:lnTo>
                  <a:lnTo>
                    <a:pt x="1544459" y="94157"/>
                  </a:lnTo>
                  <a:lnTo>
                    <a:pt x="1548460" y="98005"/>
                  </a:lnTo>
                  <a:lnTo>
                    <a:pt x="1554162" y="101142"/>
                  </a:lnTo>
                  <a:lnTo>
                    <a:pt x="1561414" y="101142"/>
                  </a:lnTo>
                  <a:lnTo>
                    <a:pt x="1569275" y="99822"/>
                  </a:lnTo>
                  <a:lnTo>
                    <a:pt x="1575447" y="95973"/>
                  </a:lnTo>
                  <a:lnTo>
                    <a:pt x="1576628" y="94157"/>
                  </a:lnTo>
                  <a:lnTo>
                    <a:pt x="1578495" y="91300"/>
                  </a:lnTo>
                  <a:lnTo>
                    <a:pt x="1579486" y="89789"/>
                  </a:lnTo>
                  <a:lnTo>
                    <a:pt x="1580934" y="81483"/>
                  </a:lnTo>
                  <a:lnTo>
                    <a:pt x="1580934" y="43154"/>
                  </a:lnTo>
                  <a:lnTo>
                    <a:pt x="1568831" y="43154"/>
                  </a:lnTo>
                  <a:lnTo>
                    <a:pt x="1568831" y="87464"/>
                  </a:lnTo>
                  <a:lnTo>
                    <a:pt x="1563827" y="91300"/>
                  </a:lnTo>
                  <a:lnTo>
                    <a:pt x="1549742" y="91300"/>
                  </a:lnTo>
                  <a:lnTo>
                    <a:pt x="1544612" y="87591"/>
                  </a:lnTo>
                  <a:lnTo>
                    <a:pt x="1544459" y="81483"/>
                  </a:lnTo>
                  <a:lnTo>
                    <a:pt x="1544459" y="43027"/>
                  </a:lnTo>
                  <a:lnTo>
                    <a:pt x="1544612" y="37045"/>
                  </a:lnTo>
                  <a:lnTo>
                    <a:pt x="1549742" y="33185"/>
                  </a:lnTo>
                  <a:lnTo>
                    <a:pt x="1563827" y="33185"/>
                  </a:lnTo>
                  <a:lnTo>
                    <a:pt x="1568831" y="37045"/>
                  </a:lnTo>
                  <a:lnTo>
                    <a:pt x="1568831" y="43027"/>
                  </a:lnTo>
                  <a:lnTo>
                    <a:pt x="1580934" y="43027"/>
                  </a:lnTo>
                  <a:close/>
                </a:path>
                <a:path w="1955165" h="125729">
                  <a:moveTo>
                    <a:pt x="1643151" y="45300"/>
                  </a:moveTo>
                  <a:lnTo>
                    <a:pt x="1641322" y="36347"/>
                  </a:lnTo>
                  <a:lnTo>
                    <a:pt x="1638998" y="33197"/>
                  </a:lnTo>
                  <a:lnTo>
                    <a:pt x="1636242" y="29425"/>
                  </a:lnTo>
                  <a:lnTo>
                    <a:pt x="1631048" y="26441"/>
                  </a:lnTo>
                  <a:lnTo>
                    <a:pt x="1631048" y="37477"/>
                  </a:lnTo>
                  <a:lnTo>
                    <a:pt x="1631048" y="56845"/>
                  </a:lnTo>
                  <a:lnTo>
                    <a:pt x="1606118" y="56845"/>
                  </a:lnTo>
                  <a:lnTo>
                    <a:pt x="1606118" y="37477"/>
                  </a:lnTo>
                  <a:lnTo>
                    <a:pt x="1611249" y="33197"/>
                  </a:lnTo>
                  <a:lnTo>
                    <a:pt x="1625777" y="33197"/>
                  </a:lnTo>
                  <a:lnTo>
                    <a:pt x="1631048" y="37477"/>
                  </a:lnTo>
                  <a:lnTo>
                    <a:pt x="1631048" y="26441"/>
                  </a:lnTo>
                  <a:lnTo>
                    <a:pt x="1628482" y="24955"/>
                  </a:lnTo>
                  <a:lnTo>
                    <a:pt x="1618653" y="23368"/>
                  </a:lnTo>
                  <a:lnTo>
                    <a:pt x="1608709" y="24955"/>
                  </a:lnTo>
                  <a:lnTo>
                    <a:pt x="1600860" y="29425"/>
                  </a:lnTo>
                  <a:lnTo>
                    <a:pt x="1595704" y="36347"/>
                  </a:lnTo>
                  <a:lnTo>
                    <a:pt x="1593862" y="45300"/>
                  </a:lnTo>
                  <a:lnTo>
                    <a:pt x="1593862" y="79209"/>
                  </a:lnTo>
                  <a:lnTo>
                    <a:pt x="1595704" y="88150"/>
                  </a:lnTo>
                  <a:lnTo>
                    <a:pt x="1600860" y="95084"/>
                  </a:lnTo>
                  <a:lnTo>
                    <a:pt x="1608709" y="99555"/>
                  </a:lnTo>
                  <a:lnTo>
                    <a:pt x="1618653" y="101142"/>
                  </a:lnTo>
                  <a:lnTo>
                    <a:pt x="1628482" y="99555"/>
                  </a:lnTo>
                  <a:lnTo>
                    <a:pt x="1636242" y="95084"/>
                  </a:lnTo>
                  <a:lnTo>
                    <a:pt x="1639011" y="91313"/>
                  </a:lnTo>
                  <a:lnTo>
                    <a:pt x="1641322" y="88150"/>
                  </a:lnTo>
                  <a:lnTo>
                    <a:pt x="1643151" y="79209"/>
                  </a:lnTo>
                  <a:lnTo>
                    <a:pt x="1643151" y="76492"/>
                  </a:lnTo>
                  <a:lnTo>
                    <a:pt x="1631048" y="76492"/>
                  </a:lnTo>
                  <a:lnTo>
                    <a:pt x="1631048" y="87045"/>
                  </a:lnTo>
                  <a:lnTo>
                    <a:pt x="1625777" y="91313"/>
                  </a:lnTo>
                  <a:lnTo>
                    <a:pt x="1611249" y="91313"/>
                  </a:lnTo>
                  <a:lnTo>
                    <a:pt x="1606118" y="87045"/>
                  </a:lnTo>
                  <a:lnTo>
                    <a:pt x="1606118" y="66814"/>
                  </a:lnTo>
                  <a:lnTo>
                    <a:pt x="1643151" y="66814"/>
                  </a:lnTo>
                  <a:lnTo>
                    <a:pt x="1643151" y="56845"/>
                  </a:lnTo>
                  <a:lnTo>
                    <a:pt x="1643151" y="45300"/>
                  </a:lnTo>
                  <a:close/>
                </a:path>
                <a:path w="1955165" h="125729">
                  <a:moveTo>
                    <a:pt x="1706499" y="100012"/>
                  </a:moveTo>
                  <a:lnTo>
                    <a:pt x="1680997" y="60972"/>
                  </a:lnTo>
                  <a:lnTo>
                    <a:pt x="1704225" y="24511"/>
                  </a:lnTo>
                  <a:lnTo>
                    <a:pt x="1690700" y="24511"/>
                  </a:lnTo>
                  <a:lnTo>
                    <a:pt x="1668475" y="60261"/>
                  </a:lnTo>
                  <a:lnTo>
                    <a:pt x="1668475" y="304"/>
                  </a:lnTo>
                  <a:lnTo>
                    <a:pt x="1656219" y="304"/>
                  </a:lnTo>
                  <a:lnTo>
                    <a:pt x="1656219" y="100012"/>
                  </a:lnTo>
                  <a:lnTo>
                    <a:pt x="1668475" y="100012"/>
                  </a:lnTo>
                  <a:lnTo>
                    <a:pt x="1668475" y="61683"/>
                  </a:lnTo>
                  <a:lnTo>
                    <a:pt x="1692986" y="100012"/>
                  </a:lnTo>
                  <a:lnTo>
                    <a:pt x="1706499" y="100012"/>
                  </a:lnTo>
                  <a:close/>
                </a:path>
                <a:path w="1955165" h="125729">
                  <a:moveTo>
                    <a:pt x="1727136" y="24498"/>
                  </a:moveTo>
                  <a:lnTo>
                    <a:pt x="1714881" y="24498"/>
                  </a:lnTo>
                  <a:lnTo>
                    <a:pt x="1714881" y="99999"/>
                  </a:lnTo>
                  <a:lnTo>
                    <a:pt x="1727136" y="99999"/>
                  </a:lnTo>
                  <a:lnTo>
                    <a:pt x="1727136" y="24498"/>
                  </a:lnTo>
                  <a:close/>
                </a:path>
                <a:path w="1955165" h="125729">
                  <a:moveTo>
                    <a:pt x="1727136" y="0"/>
                  </a:moveTo>
                  <a:lnTo>
                    <a:pt x="1714881" y="0"/>
                  </a:lnTo>
                  <a:lnTo>
                    <a:pt x="1714881" y="13411"/>
                  </a:lnTo>
                  <a:lnTo>
                    <a:pt x="1727136" y="13411"/>
                  </a:lnTo>
                  <a:lnTo>
                    <a:pt x="1727136" y="0"/>
                  </a:lnTo>
                  <a:close/>
                </a:path>
                <a:path w="1955165" h="125729">
                  <a:moveTo>
                    <a:pt x="1787931" y="72237"/>
                  </a:moveTo>
                  <a:lnTo>
                    <a:pt x="1783359" y="64947"/>
                  </a:lnTo>
                  <a:lnTo>
                    <a:pt x="1776095" y="61391"/>
                  </a:lnTo>
                  <a:lnTo>
                    <a:pt x="1754593" y="51282"/>
                  </a:lnTo>
                  <a:lnTo>
                    <a:pt x="1752307" y="47574"/>
                  </a:lnTo>
                  <a:lnTo>
                    <a:pt x="1752307" y="37045"/>
                  </a:lnTo>
                  <a:lnTo>
                    <a:pt x="1757019" y="33185"/>
                  </a:lnTo>
                  <a:lnTo>
                    <a:pt x="1769973" y="33185"/>
                  </a:lnTo>
                  <a:lnTo>
                    <a:pt x="1774532" y="37604"/>
                  </a:lnTo>
                  <a:lnTo>
                    <a:pt x="1774532" y="47866"/>
                  </a:lnTo>
                  <a:lnTo>
                    <a:pt x="1786788" y="47866"/>
                  </a:lnTo>
                  <a:lnTo>
                    <a:pt x="1786788" y="45021"/>
                  </a:lnTo>
                  <a:lnTo>
                    <a:pt x="1785086" y="36169"/>
                  </a:lnTo>
                  <a:lnTo>
                    <a:pt x="1780311" y="29337"/>
                  </a:lnTo>
                  <a:lnTo>
                    <a:pt x="1772970" y="24930"/>
                  </a:lnTo>
                  <a:lnTo>
                    <a:pt x="1763572" y="23368"/>
                  </a:lnTo>
                  <a:lnTo>
                    <a:pt x="1754339" y="24853"/>
                  </a:lnTo>
                  <a:lnTo>
                    <a:pt x="1747088" y="29070"/>
                  </a:lnTo>
                  <a:lnTo>
                    <a:pt x="1742338" y="35623"/>
                  </a:lnTo>
                  <a:lnTo>
                    <a:pt x="1740636" y="44170"/>
                  </a:lnTo>
                  <a:lnTo>
                    <a:pt x="1740636" y="52412"/>
                  </a:lnTo>
                  <a:lnTo>
                    <a:pt x="1744903" y="59563"/>
                  </a:lnTo>
                  <a:lnTo>
                    <a:pt x="1752168" y="63258"/>
                  </a:lnTo>
                  <a:lnTo>
                    <a:pt x="1769973" y="71513"/>
                  </a:lnTo>
                  <a:lnTo>
                    <a:pt x="1773961" y="73507"/>
                  </a:lnTo>
                  <a:lnTo>
                    <a:pt x="1776247" y="77063"/>
                  </a:lnTo>
                  <a:lnTo>
                    <a:pt x="1776247" y="87464"/>
                  </a:lnTo>
                  <a:lnTo>
                    <a:pt x="1771116" y="91313"/>
                  </a:lnTo>
                  <a:lnTo>
                    <a:pt x="1757019" y="91313"/>
                  </a:lnTo>
                  <a:lnTo>
                    <a:pt x="1752028" y="86906"/>
                  </a:lnTo>
                  <a:lnTo>
                    <a:pt x="1752028" y="76631"/>
                  </a:lnTo>
                  <a:lnTo>
                    <a:pt x="1739773" y="76631"/>
                  </a:lnTo>
                  <a:lnTo>
                    <a:pt x="1739773" y="79489"/>
                  </a:lnTo>
                  <a:lnTo>
                    <a:pt x="1741563" y="88341"/>
                  </a:lnTo>
                  <a:lnTo>
                    <a:pt x="1746567" y="95173"/>
                  </a:lnTo>
                  <a:lnTo>
                    <a:pt x="1754263" y="99580"/>
                  </a:lnTo>
                  <a:lnTo>
                    <a:pt x="1764131" y="101142"/>
                  </a:lnTo>
                  <a:lnTo>
                    <a:pt x="1773682" y="99656"/>
                  </a:lnTo>
                  <a:lnTo>
                    <a:pt x="1781213" y="95478"/>
                  </a:lnTo>
                  <a:lnTo>
                    <a:pt x="1786153" y="89014"/>
                  </a:lnTo>
                  <a:lnTo>
                    <a:pt x="1787931" y="80632"/>
                  </a:lnTo>
                  <a:lnTo>
                    <a:pt x="1787931" y="72237"/>
                  </a:lnTo>
                  <a:close/>
                </a:path>
                <a:path w="1955165" h="125729">
                  <a:moveTo>
                    <a:pt x="1833905" y="24511"/>
                  </a:moveTo>
                  <a:lnTo>
                    <a:pt x="1819236" y="24511"/>
                  </a:lnTo>
                  <a:lnTo>
                    <a:pt x="1819236" y="8255"/>
                  </a:lnTo>
                  <a:lnTo>
                    <a:pt x="1807133" y="8255"/>
                  </a:lnTo>
                  <a:lnTo>
                    <a:pt x="1807133" y="24511"/>
                  </a:lnTo>
                  <a:lnTo>
                    <a:pt x="1793887" y="24511"/>
                  </a:lnTo>
                  <a:lnTo>
                    <a:pt x="1793887" y="34328"/>
                  </a:lnTo>
                  <a:lnTo>
                    <a:pt x="1807133" y="34328"/>
                  </a:lnTo>
                  <a:lnTo>
                    <a:pt x="1807133" y="82194"/>
                  </a:lnTo>
                  <a:lnTo>
                    <a:pt x="1808683" y="89484"/>
                  </a:lnTo>
                  <a:lnTo>
                    <a:pt x="1813026" y="95110"/>
                  </a:lnTo>
                  <a:lnTo>
                    <a:pt x="1819694" y="98717"/>
                  </a:lnTo>
                  <a:lnTo>
                    <a:pt x="1828215" y="99999"/>
                  </a:lnTo>
                  <a:lnTo>
                    <a:pt x="1833905" y="99999"/>
                  </a:lnTo>
                  <a:lnTo>
                    <a:pt x="1833905" y="90170"/>
                  </a:lnTo>
                  <a:lnTo>
                    <a:pt x="1822945" y="90170"/>
                  </a:lnTo>
                  <a:lnTo>
                    <a:pt x="1819236" y="87185"/>
                  </a:lnTo>
                  <a:lnTo>
                    <a:pt x="1819236" y="34328"/>
                  </a:lnTo>
                  <a:lnTo>
                    <a:pt x="1833905" y="34328"/>
                  </a:lnTo>
                  <a:lnTo>
                    <a:pt x="1833905" y="24511"/>
                  </a:lnTo>
                  <a:close/>
                </a:path>
                <a:path w="1955165" h="125729">
                  <a:moveTo>
                    <a:pt x="1891715" y="45300"/>
                  </a:moveTo>
                  <a:lnTo>
                    <a:pt x="1867636" y="23368"/>
                  </a:lnTo>
                  <a:lnTo>
                    <a:pt x="1857921" y="24955"/>
                  </a:lnTo>
                  <a:lnTo>
                    <a:pt x="1850313" y="29425"/>
                  </a:lnTo>
                  <a:lnTo>
                    <a:pt x="1845348" y="36347"/>
                  </a:lnTo>
                  <a:lnTo>
                    <a:pt x="1843570" y="45300"/>
                  </a:lnTo>
                  <a:lnTo>
                    <a:pt x="1843570" y="49009"/>
                  </a:lnTo>
                  <a:lnTo>
                    <a:pt x="1855673" y="49009"/>
                  </a:lnTo>
                  <a:lnTo>
                    <a:pt x="1855673" y="37465"/>
                  </a:lnTo>
                  <a:lnTo>
                    <a:pt x="1860664" y="33197"/>
                  </a:lnTo>
                  <a:lnTo>
                    <a:pt x="1874481" y="33197"/>
                  </a:lnTo>
                  <a:lnTo>
                    <a:pt x="1879600" y="37465"/>
                  </a:lnTo>
                  <a:lnTo>
                    <a:pt x="1879600" y="55422"/>
                  </a:lnTo>
                  <a:lnTo>
                    <a:pt x="1879600" y="65239"/>
                  </a:lnTo>
                  <a:lnTo>
                    <a:pt x="1879600" y="87325"/>
                  </a:lnTo>
                  <a:lnTo>
                    <a:pt x="1873910" y="91313"/>
                  </a:lnTo>
                  <a:lnTo>
                    <a:pt x="1859661" y="91313"/>
                  </a:lnTo>
                  <a:lnTo>
                    <a:pt x="1855101" y="87744"/>
                  </a:lnTo>
                  <a:lnTo>
                    <a:pt x="1855101" y="70091"/>
                  </a:lnTo>
                  <a:lnTo>
                    <a:pt x="1859661" y="66395"/>
                  </a:lnTo>
                  <a:lnTo>
                    <a:pt x="1879600" y="65239"/>
                  </a:lnTo>
                  <a:lnTo>
                    <a:pt x="1879600" y="55422"/>
                  </a:lnTo>
                  <a:lnTo>
                    <a:pt x="1842998" y="76631"/>
                  </a:lnTo>
                  <a:lnTo>
                    <a:pt x="1842998" y="82042"/>
                  </a:lnTo>
                  <a:lnTo>
                    <a:pt x="1844395" y="90131"/>
                  </a:lnTo>
                  <a:lnTo>
                    <a:pt x="1848319" y="96139"/>
                  </a:lnTo>
                  <a:lnTo>
                    <a:pt x="1854352" y="99860"/>
                  </a:lnTo>
                  <a:lnTo>
                    <a:pt x="1862086" y="101142"/>
                  </a:lnTo>
                  <a:lnTo>
                    <a:pt x="1869490" y="101142"/>
                  </a:lnTo>
                  <a:lnTo>
                    <a:pt x="1875332" y="97853"/>
                  </a:lnTo>
                  <a:lnTo>
                    <a:pt x="1879600" y="93738"/>
                  </a:lnTo>
                  <a:lnTo>
                    <a:pt x="1879600" y="99999"/>
                  </a:lnTo>
                  <a:lnTo>
                    <a:pt x="1891715" y="99999"/>
                  </a:lnTo>
                  <a:lnTo>
                    <a:pt x="1891715" y="93738"/>
                  </a:lnTo>
                  <a:lnTo>
                    <a:pt x="1891715" y="91313"/>
                  </a:lnTo>
                  <a:lnTo>
                    <a:pt x="1891715" y="65239"/>
                  </a:lnTo>
                  <a:lnTo>
                    <a:pt x="1891715" y="45300"/>
                  </a:lnTo>
                  <a:close/>
                </a:path>
                <a:path w="1955165" h="125729">
                  <a:moveTo>
                    <a:pt x="1954784" y="43027"/>
                  </a:moveTo>
                  <a:lnTo>
                    <a:pt x="1953336" y="34721"/>
                  </a:lnTo>
                  <a:lnTo>
                    <a:pt x="1949297" y="28549"/>
                  </a:lnTo>
                  <a:lnTo>
                    <a:pt x="1943112" y="24701"/>
                  </a:lnTo>
                  <a:lnTo>
                    <a:pt x="1935264" y="23368"/>
                  </a:lnTo>
                  <a:lnTo>
                    <a:pt x="1928012" y="23368"/>
                  </a:lnTo>
                  <a:lnTo>
                    <a:pt x="1922310" y="26492"/>
                  </a:lnTo>
                  <a:lnTo>
                    <a:pt x="1918309" y="30480"/>
                  </a:lnTo>
                  <a:lnTo>
                    <a:pt x="1918309" y="24511"/>
                  </a:lnTo>
                  <a:lnTo>
                    <a:pt x="1906066" y="24511"/>
                  </a:lnTo>
                  <a:lnTo>
                    <a:pt x="1906066" y="99999"/>
                  </a:lnTo>
                  <a:lnTo>
                    <a:pt x="1918309" y="99999"/>
                  </a:lnTo>
                  <a:lnTo>
                    <a:pt x="1918309" y="37185"/>
                  </a:lnTo>
                  <a:lnTo>
                    <a:pt x="1923453" y="33185"/>
                  </a:lnTo>
                  <a:lnTo>
                    <a:pt x="1937677" y="33185"/>
                  </a:lnTo>
                  <a:lnTo>
                    <a:pt x="1942668" y="37045"/>
                  </a:lnTo>
                  <a:lnTo>
                    <a:pt x="1942668" y="99999"/>
                  </a:lnTo>
                  <a:lnTo>
                    <a:pt x="1954784" y="99999"/>
                  </a:lnTo>
                  <a:lnTo>
                    <a:pt x="1954784" y="430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79252" y="8309461"/>
              <a:ext cx="688070" cy="22278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8715" y="8297021"/>
              <a:ext cx="230280" cy="22876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122995" y="6698474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061" y="0"/>
                  </a:moveTo>
                  <a:lnTo>
                    <a:pt x="370189" y="2818"/>
                  </a:lnTo>
                  <a:lnTo>
                    <a:pt x="322973" y="11065"/>
                  </a:lnTo>
                  <a:lnTo>
                    <a:pt x="277728" y="24425"/>
                  </a:lnTo>
                  <a:lnTo>
                    <a:pt x="234767" y="42584"/>
                  </a:lnTo>
                  <a:lnTo>
                    <a:pt x="194406" y="65227"/>
                  </a:lnTo>
                  <a:lnTo>
                    <a:pt x="156958" y="92041"/>
                  </a:lnTo>
                  <a:lnTo>
                    <a:pt x="122739" y="122710"/>
                  </a:lnTo>
                  <a:lnTo>
                    <a:pt x="92062" y="156921"/>
                  </a:lnTo>
                  <a:lnTo>
                    <a:pt x="65242" y="194359"/>
                  </a:lnTo>
                  <a:lnTo>
                    <a:pt x="42593" y="234709"/>
                  </a:lnTo>
                  <a:lnTo>
                    <a:pt x="24430" y="277657"/>
                  </a:lnTo>
                  <a:lnTo>
                    <a:pt x="11067" y="322889"/>
                  </a:lnTo>
                  <a:lnTo>
                    <a:pt x="2819" y="370091"/>
                  </a:lnTo>
                  <a:lnTo>
                    <a:pt x="0" y="418947"/>
                  </a:lnTo>
                  <a:lnTo>
                    <a:pt x="2819" y="467809"/>
                  </a:lnTo>
                  <a:lnTo>
                    <a:pt x="11067" y="515015"/>
                  </a:lnTo>
                  <a:lnTo>
                    <a:pt x="24430" y="560252"/>
                  </a:lnTo>
                  <a:lnTo>
                    <a:pt x="42593" y="603204"/>
                  </a:lnTo>
                  <a:lnTo>
                    <a:pt x="65242" y="643558"/>
                  </a:lnTo>
                  <a:lnTo>
                    <a:pt x="92062" y="680999"/>
                  </a:lnTo>
                  <a:lnTo>
                    <a:pt x="122739" y="715213"/>
                  </a:lnTo>
                  <a:lnTo>
                    <a:pt x="156958" y="745885"/>
                  </a:lnTo>
                  <a:lnTo>
                    <a:pt x="194406" y="772700"/>
                  </a:lnTo>
                  <a:lnTo>
                    <a:pt x="234767" y="795346"/>
                  </a:lnTo>
                  <a:lnTo>
                    <a:pt x="277728" y="813506"/>
                  </a:lnTo>
                  <a:lnTo>
                    <a:pt x="322973" y="826867"/>
                  </a:lnTo>
                  <a:lnTo>
                    <a:pt x="370189" y="835114"/>
                  </a:lnTo>
                  <a:lnTo>
                    <a:pt x="419061" y="837933"/>
                  </a:lnTo>
                  <a:lnTo>
                    <a:pt x="467933" y="835114"/>
                  </a:lnTo>
                  <a:lnTo>
                    <a:pt x="515149" y="826867"/>
                  </a:lnTo>
                  <a:lnTo>
                    <a:pt x="560394" y="813506"/>
                  </a:lnTo>
                  <a:lnTo>
                    <a:pt x="603353" y="795346"/>
                  </a:lnTo>
                  <a:lnTo>
                    <a:pt x="643713" y="772700"/>
                  </a:lnTo>
                  <a:lnTo>
                    <a:pt x="681160" y="745885"/>
                  </a:lnTo>
                  <a:lnTo>
                    <a:pt x="715378" y="715213"/>
                  </a:lnTo>
                  <a:lnTo>
                    <a:pt x="746053" y="680999"/>
                  </a:lnTo>
                  <a:lnTo>
                    <a:pt x="772872" y="643558"/>
                  </a:lnTo>
                  <a:lnTo>
                    <a:pt x="795520" y="603204"/>
                  </a:lnTo>
                  <a:lnTo>
                    <a:pt x="813682" y="560252"/>
                  </a:lnTo>
                  <a:lnTo>
                    <a:pt x="827044" y="515015"/>
                  </a:lnTo>
                  <a:lnTo>
                    <a:pt x="835291" y="467809"/>
                  </a:lnTo>
                  <a:lnTo>
                    <a:pt x="838111" y="418947"/>
                  </a:lnTo>
                  <a:lnTo>
                    <a:pt x="835291" y="370091"/>
                  </a:lnTo>
                  <a:lnTo>
                    <a:pt x="827044" y="322889"/>
                  </a:lnTo>
                  <a:lnTo>
                    <a:pt x="813682" y="277657"/>
                  </a:lnTo>
                  <a:lnTo>
                    <a:pt x="795520" y="234709"/>
                  </a:lnTo>
                  <a:lnTo>
                    <a:pt x="772872" y="194359"/>
                  </a:lnTo>
                  <a:lnTo>
                    <a:pt x="746053" y="156921"/>
                  </a:lnTo>
                  <a:lnTo>
                    <a:pt x="715378" y="122710"/>
                  </a:lnTo>
                  <a:lnTo>
                    <a:pt x="681160" y="92041"/>
                  </a:lnTo>
                  <a:lnTo>
                    <a:pt x="643713" y="65227"/>
                  </a:lnTo>
                  <a:lnTo>
                    <a:pt x="603353" y="42584"/>
                  </a:lnTo>
                  <a:lnTo>
                    <a:pt x="560394" y="24425"/>
                  </a:lnTo>
                  <a:lnTo>
                    <a:pt x="515149" y="11065"/>
                  </a:lnTo>
                  <a:lnTo>
                    <a:pt x="467933" y="2818"/>
                  </a:lnTo>
                  <a:lnTo>
                    <a:pt x="419061" y="0"/>
                  </a:lnTo>
                  <a:close/>
                </a:path>
              </a:pathLst>
            </a:custGeom>
            <a:solidFill>
              <a:srgbClr val="2B68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125420" y="6700880"/>
              <a:ext cx="833119" cy="833119"/>
            </a:xfrm>
            <a:custGeom>
              <a:avLst/>
              <a:gdLst/>
              <a:ahLst/>
              <a:cxnLst/>
              <a:rect l="l" t="t" r="r" b="b"/>
              <a:pathLst>
                <a:path w="833120" h="833120">
                  <a:moveTo>
                    <a:pt x="416394" y="0"/>
                  </a:moveTo>
                  <a:lnTo>
                    <a:pt x="367833" y="2800"/>
                  </a:lnTo>
                  <a:lnTo>
                    <a:pt x="320918" y="10995"/>
                  </a:lnTo>
                  <a:lnTo>
                    <a:pt x="275960" y="24271"/>
                  </a:lnTo>
                  <a:lnTo>
                    <a:pt x="233273" y="42315"/>
                  </a:lnTo>
                  <a:lnTo>
                    <a:pt x="193169" y="64816"/>
                  </a:lnTo>
                  <a:lnTo>
                    <a:pt x="155959" y="91461"/>
                  </a:lnTo>
                  <a:lnTo>
                    <a:pt x="121958" y="121937"/>
                  </a:lnTo>
                  <a:lnTo>
                    <a:pt x="91476" y="155932"/>
                  </a:lnTo>
                  <a:lnTo>
                    <a:pt x="64826" y="193134"/>
                  </a:lnTo>
                  <a:lnTo>
                    <a:pt x="42322" y="233230"/>
                  </a:lnTo>
                  <a:lnTo>
                    <a:pt x="24274" y="275907"/>
                  </a:lnTo>
                  <a:lnTo>
                    <a:pt x="10997" y="320854"/>
                  </a:lnTo>
                  <a:lnTo>
                    <a:pt x="2801" y="367758"/>
                  </a:lnTo>
                  <a:lnTo>
                    <a:pt x="0" y="416305"/>
                  </a:lnTo>
                  <a:lnTo>
                    <a:pt x="2801" y="464856"/>
                  </a:lnTo>
                  <a:lnTo>
                    <a:pt x="10997" y="511761"/>
                  </a:lnTo>
                  <a:lnTo>
                    <a:pt x="24274" y="556709"/>
                  </a:lnTo>
                  <a:lnTo>
                    <a:pt x="42322" y="599387"/>
                  </a:lnTo>
                  <a:lnTo>
                    <a:pt x="64826" y="639483"/>
                  </a:lnTo>
                  <a:lnTo>
                    <a:pt x="91476" y="676684"/>
                  </a:lnTo>
                  <a:lnTo>
                    <a:pt x="121958" y="710679"/>
                  </a:lnTo>
                  <a:lnTo>
                    <a:pt x="155959" y="741154"/>
                  </a:lnTo>
                  <a:lnTo>
                    <a:pt x="193169" y="767798"/>
                  </a:lnTo>
                  <a:lnTo>
                    <a:pt x="233273" y="790298"/>
                  </a:lnTo>
                  <a:lnTo>
                    <a:pt x="275960" y="808342"/>
                  </a:lnTo>
                  <a:lnTo>
                    <a:pt x="320918" y="821617"/>
                  </a:lnTo>
                  <a:lnTo>
                    <a:pt x="367833" y="829811"/>
                  </a:lnTo>
                  <a:lnTo>
                    <a:pt x="416394" y="832611"/>
                  </a:lnTo>
                  <a:lnTo>
                    <a:pt x="464955" y="829811"/>
                  </a:lnTo>
                  <a:lnTo>
                    <a:pt x="511871" y="821617"/>
                  </a:lnTo>
                  <a:lnTo>
                    <a:pt x="556828" y="808342"/>
                  </a:lnTo>
                  <a:lnTo>
                    <a:pt x="599516" y="790298"/>
                  </a:lnTo>
                  <a:lnTo>
                    <a:pt x="639620" y="767798"/>
                  </a:lnTo>
                  <a:lnTo>
                    <a:pt x="676829" y="741154"/>
                  </a:lnTo>
                  <a:lnTo>
                    <a:pt x="710831" y="710679"/>
                  </a:lnTo>
                  <a:lnTo>
                    <a:pt x="741313" y="676684"/>
                  </a:lnTo>
                  <a:lnTo>
                    <a:pt x="767962" y="639483"/>
                  </a:lnTo>
                  <a:lnTo>
                    <a:pt x="790467" y="599387"/>
                  </a:lnTo>
                  <a:lnTo>
                    <a:pt x="808514" y="556709"/>
                  </a:lnTo>
                  <a:lnTo>
                    <a:pt x="821792" y="511761"/>
                  </a:lnTo>
                  <a:lnTo>
                    <a:pt x="829988" y="464856"/>
                  </a:lnTo>
                  <a:lnTo>
                    <a:pt x="832789" y="416305"/>
                  </a:lnTo>
                  <a:lnTo>
                    <a:pt x="829988" y="367758"/>
                  </a:lnTo>
                  <a:lnTo>
                    <a:pt x="821792" y="320854"/>
                  </a:lnTo>
                  <a:lnTo>
                    <a:pt x="808514" y="275907"/>
                  </a:lnTo>
                  <a:lnTo>
                    <a:pt x="790467" y="233230"/>
                  </a:lnTo>
                  <a:lnTo>
                    <a:pt x="767962" y="193134"/>
                  </a:lnTo>
                  <a:lnTo>
                    <a:pt x="741313" y="155932"/>
                  </a:lnTo>
                  <a:lnTo>
                    <a:pt x="710831" y="121937"/>
                  </a:lnTo>
                  <a:lnTo>
                    <a:pt x="676829" y="91461"/>
                  </a:lnTo>
                  <a:lnTo>
                    <a:pt x="639620" y="64816"/>
                  </a:lnTo>
                  <a:lnTo>
                    <a:pt x="599516" y="42315"/>
                  </a:lnTo>
                  <a:lnTo>
                    <a:pt x="556828" y="24271"/>
                  </a:lnTo>
                  <a:lnTo>
                    <a:pt x="511871" y="10995"/>
                  </a:lnTo>
                  <a:lnTo>
                    <a:pt x="464955" y="2800"/>
                  </a:lnTo>
                  <a:lnTo>
                    <a:pt x="416394" y="0"/>
                  </a:lnTo>
                  <a:close/>
                </a:path>
              </a:pathLst>
            </a:custGeom>
            <a:solidFill>
              <a:srgbClr val="4AC2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21653" y="6732550"/>
              <a:ext cx="490626" cy="60537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6564058" y="6965608"/>
              <a:ext cx="295275" cy="372110"/>
            </a:xfrm>
            <a:custGeom>
              <a:avLst/>
              <a:gdLst/>
              <a:ahLst/>
              <a:cxnLst/>
              <a:rect l="l" t="t" r="r" b="b"/>
              <a:pathLst>
                <a:path w="295275" h="372109">
                  <a:moveTo>
                    <a:pt x="292392" y="370636"/>
                  </a:moveTo>
                  <a:lnTo>
                    <a:pt x="294474" y="371817"/>
                  </a:lnTo>
                  <a:lnTo>
                    <a:pt x="295008" y="371817"/>
                  </a:lnTo>
                  <a:lnTo>
                    <a:pt x="295008" y="371652"/>
                  </a:lnTo>
                  <a:lnTo>
                    <a:pt x="292392" y="370636"/>
                  </a:lnTo>
                  <a:close/>
                </a:path>
                <a:path w="295275" h="372109">
                  <a:moveTo>
                    <a:pt x="272958" y="354380"/>
                  </a:moveTo>
                  <a:lnTo>
                    <a:pt x="188290" y="354380"/>
                  </a:lnTo>
                  <a:lnTo>
                    <a:pt x="192036" y="355206"/>
                  </a:lnTo>
                  <a:lnTo>
                    <a:pt x="197815" y="355739"/>
                  </a:lnTo>
                  <a:lnTo>
                    <a:pt x="213906" y="358089"/>
                  </a:lnTo>
                  <a:lnTo>
                    <a:pt x="224383" y="359359"/>
                  </a:lnTo>
                  <a:lnTo>
                    <a:pt x="232738" y="360901"/>
                  </a:lnTo>
                  <a:lnTo>
                    <a:pt x="249713" y="363204"/>
                  </a:lnTo>
                  <a:lnTo>
                    <a:pt x="257975" y="364782"/>
                  </a:lnTo>
                  <a:lnTo>
                    <a:pt x="264477" y="365671"/>
                  </a:lnTo>
                  <a:lnTo>
                    <a:pt x="270954" y="367258"/>
                  </a:lnTo>
                  <a:lnTo>
                    <a:pt x="278117" y="368033"/>
                  </a:lnTo>
                  <a:lnTo>
                    <a:pt x="284365" y="369646"/>
                  </a:lnTo>
                  <a:lnTo>
                    <a:pt x="287348" y="370446"/>
                  </a:lnTo>
                  <a:lnTo>
                    <a:pt x="292240" y="370446"/>
                  </a:lnTo>
                  <a:lnTo>
                    <a:pt x="290156" y="367842"/>
                  </a:lnTo>
                  <a:lnTo>
                    <a:pt x="282689" y="362318"/>
                  </a:lnTo>
                  <a:lnTo>
                    <a:pt x="277912" y="358089"/>
                  </a:lnTo>
                  <a:lnTo>
                    <a:pt x="272958" y="354380"/>
                  </a:lnTo>
                  <a:close/>
                </a:path>
                <a:path w="295275" h="372109">
                  <a:moveTo>
                    <a:pt x="0" y="0"/>
                  </a:moveTo>
                  <a:lnTo>
                    <a:pt x="393" y="3594"/>
                  </a:lnTo>
                  <a:lnTo>
                    <a:pt x="2197" y="7238"/>
                  </a:lnTo>
                  <a:lnTo>
                    <a:pt x="5651" y="17843"/>
                  </a:lnTo>
                  <a:lnTo>
                    <a:pt x="7556" y="25298"/>
                  </a:lnTo>
                  <a:lnTo>
                    <a:pt x="10121" y="32346"/>
                  </a:lnTo>
                  <a:lnTo>
                    <a:pt x="12332" y="38881"/>
                  </a:lnTo>
                  <a:lnTo>
                    <a:pt x="14357" y="45415"/>
                  </a:lnTo>
                  <a:lnTo>
                    <a:pt x="16429" y="51920"/>
                  </a:lnTo>
                  <a:lnTo>
                    <a:pt x="18783" y="58369"/>
                  </a:lnTo>
                  <a:lnTo>
                    <a:pt x="22610" y="68210"/>
                  </a:lnTo>
                  <a:lnTo>
                    <a:pt x="29975" y="88026"/>
                  </a:lnTo>
                  <a:lnTo>
                    <a:pt x="33782" y="97739"/>
                  </a:lnTo>
                  <a:lnTo>
                    <a:pt x="37457" y="106914"/>
                  </a:lnTo>
                  <a:lnTo>
                    <a:pt x="41022" y="116004"/>
                  </a:lnTo>
                  <a:lnTo>
                    <a:pt x="63515" y="167465"/>
                  </a:lnTo>
                  <a:lnTo>
                    <a:pt x="84384" y="209670"/>
                  </a:lnTo>
                  <a:lnTo>
                    <a:pt x="89185" y="219251"/>
                  </a:lnTo>
                  <a:lnTo>
                    <a:pt x="94110" y="228696"/>
                  </a:lnTo>
                  <a:lnTo>
                    <a:pt x="99364" y="237947"/>
                  </a:lnTo>
                  <a:lnTo>
                    <a:pt x="101638" y="241706"/>
                  </a:lnTo>
                  <a:lnTo>
                    <a:pt x="103060" y="245744"/>
                  </a:lnTo>
                  <a:lnTo>
                    <a:pt x="105333" y="249504"/>
                  </a:lnTo>
                  <a:lnTo>
                    <a:pt x="109599" y="256773"/>
                  </a:lnTo>
                  <a:lnTo>
                    <a:pt x="117983" y="271473"/>
                  </a:lnTo>
                  <a:lnTo>
                    <a:pt x="122313" y="278777"/>
                  </a:lnTo>
                  <a:lnTo>
                    <a:pt x="127874" y="287699"/>
                  </a:lnTo>
                  <a:lnTo>
                    <a:pt x="133565" y="296567"/>
                  </a:lnTo>
                  <a:lnTo>
                    <a:pt x="139276" y="305391"/>
                  </a:lnTo>
                  <a:lnTo>
                    <a:pt x="144894" y="314185"/>
                  </a:lnTo>
                  <a:lnTo>
                    <a:pt x="147535" y="318388"/>
                  </a:lnTo>
                  <a:lnTo>
                    <a:pt x="149987" y="322592"/>
                  </a:lnTo>
                  <a:lnTo>
                    <a:pt x="157353" y="333057"/>
                  </a:lnTo>
                  <a:lnTo>
                    <a:pt x="162026" y="339369"/>
                  </a:lnTo>
                  <a:lnTo>
                    <a:pt x="168173" y="348068"/>
                  </a:lnTo>
                  <a:lnTo>
                    <a:pt x="170192" y="350227"/>
                  </a:lnTo>
                  <a:lnTo>
                    <a:pt x="171694" y="352793"/>
                  </a:lnTo>
                  <a:lnTo>
                    <a:pt x="174536" y="352793"/>
                  </a:lnTo>
                  <a:lnTo>
                    <a:pt x="177444" y="353161"/>
                  </a:lnTo>
                  <a:lnTo>
                    <a:pt x="184277" y="354596"/>
                  </a:lnTo>
                  <a:lnTo>
                    <a:pt x="188290" y="354380"/>
                  </a:lnTo>
                  <a:lnTo>
                    <a:pt x="272958" y="354380"/>
                  </a:lnTo>
                  <a:lnTo>
                    <a:pt x="272618" y="354126"/>
                  </a:lnTo>
                  <a:lnTo>
                    <a:pt x="264205" y="347386"/>
                  </a:lnTo>
                  <a:lnTo>
                    <a:pt x="248050" y="333268"/>
                  </a:lnTo>
                  <a:lnTo>
                    <a:pt x="239737" y="326478"/>
                  </a:lnTo>
                  <a:lnTo>
                    <a:pt x="236143" y="323710"/>
                  </a:lnTo>
                  <a:lnTo>
                    <a:pt x="233235" y="320039"/>
                  </a:lnTo>
                  <a:lnTo>
                    <a:pt x="229615" y="317258"/>
                  </a:lnTo>
                  <a:lnTo>
                    <a:pt x="225285" y="312927"/>
                  </a:lnTo>
                  <a:lnTo>
                    <a:pt x="222351" y="310578"/>
                  </a:lnTo>
                  <a:lnTo>
                    <a:pt x="219583" y="308038"/>
                  </a:lnTo>
                  <a:lnTo>
                    <a:pt x="215633" y="303961"/>
                  </a:lnTo>
                  <a:lnTo>
                    <a:pt x="212991" y="301180"/>
                  </a:lnTo>
                  <a:lnTo>
                    <a:pt x="207975" y="297332"/>
                  </a:lnTo>
                  <a:lnTo>
                    <a:pt x="203720" y="292265"/>
                  </a:lnTo>
                  <a:lnTo>
                    <a:pt x="194818" y="283362"/>
                  </a:lnTo>
                  <a:lnTo>
                    <a:pt x="189738" y="279095"/>
                  </a:lnTo>
                  <a:lnTo>
                    <a:pt x="183222" y="270598"/>
                  </a:lnTo>
                  <a:lnTo>
                    <a:pt x="179171" y="268008"/>
                  </a:lnTo>
                  <a:lnTo>
                    <a:pt x="176491" y="264502"/>
                  </a:lnTo>
                  <a:lnTo>
                    <a:pt x="171391" y="258459"/>
                  </a:lnTo>
                  <a:lnTo>
                    <a:pt x="160480" y="246914"/>
                  </a:lnTo>
                  <a:lnTo>
                    <a:pt x="155359" y="240842"/>
                  </a:lnTo>
                  <a:lnTo>
                    <a:pt x="151384" y="235635"/>
                  </a:lnTo>
                  <a:lnTo>
                    <a:pt x="146164" y="231228"/>
                  </a:lnTo>
                  <a:lnTo>
                    <a:pt x="142176" y="226021"/>
                  </a:lnTo>
                  <a:lnTo>
                    <a:pt x="133987" y="215687"/>
                  </a:lnTo>
                  <a:lnTo>
                    <a:pt x="117200" y="195276"/>
                  </a:lnTo>
                  <a:lnTo>
                    <a:pt x="109118" y="184835"/>
                  </a:lnTo>
                  <a:lnTo>
                    <a:pt x="102750" y="176133"/>
                  </a:lnTo>
                  <a:lnTo>
                    <a:pt x="96516" y="167465"/>
                  </a:lnTo>
                  <a:lnTo>
                    <a:pt x="90237" y="158623"/>
                  </a:lnTo>
                  <a:lnTo>
                    <a:pt x="80060" y="144157"/>
                  </a:lnTo>
                  <a:lnTo>
                    <a:pt x="75768" y="138455"/>
                  </a:lnTo>
                  <a:lnTo>
                    <a:pt x="52379" y="101109"/>
                  </a:lnTo>
                  <a:lnTo>
                    <a:pt x="35771" y="72451"/>
                  </a:lnTo>
                  <a:lnTo>
                    <a:pt x="32334" y="66484"/>
                  </a:lnTo>
                  <a:lnTo>
                    <a:pt x="30568" y="63550"/>
                  </a:lnTo>
                  <a:lnTo>
                    <a:pt x="29591" y="60388"/>
                  </a:lnTo>
                  <a:lnTo>
                    <a:pt x="27813" y="57442"/>
                  </a:lnTo>
                  <a:lnTo>
                    <a:pt x="24041" y="51053"/>
                  </a:lnTo>
                  <a:lnTo>
                    <a:pt x="20650" y="44411"/>
                  </a:lnTo>
                  <a:lnTo>
                    <a:pt x="17716" y="37579"/>
                  </a:lnTo>
                  <a:lnTo>
                    <a:pt x="12458" y="27457"/>
                  </a:lnTo>
                  <a:lnTo>
                    <a:pt x="9753" y="21272"/>
                  </a:lnTo>
                  <a:lnTo>
                    <a:pt x="6819" y="15265"/>
                  </a:lnTo>
                  <a:lnTo>
                    <a:pt x="2946" y="6464"/>
                  </a:lnTo>
                  <a:lnTo>
                    <a:pt x="1765" y="2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564058" y="6965608"/>
              <a:ext cx="295275" cy="372110"/>
            </a:xfrm>
            <a:custGeom>
              <a:avLst/>
              <a:gdLst/>
              <a:ahLst/>
              <a:cxnLst/>
              <a:rect l="l" t="t" r="r" b="b"/>
              <a:pathLst>
                <a:path w="295275" h="372109">
                  <a:moveTo>
                    <a:pt x="0" y="0"/>
                  </a:moveTo>
                  <a:lnTo>
                    <a:pt x="1765" y="2209"/>
                  </a:lnTo>
                  <a:lnTo>
                    <a:pt x="2946" y="6464"/>
                  </a:lnTo>
                  <a:lnTo>
                    <a:pt x="4152" y="9220"/>
                  </a:lnTo>
                  <a:lnTo>
                    <a:pt x="6819" y="15265"/>
                  </a:lnTo>
                  <a:lnTo>
                    <a:pt x="9753" y="21272"/>
                  </a:lnTo>
                  <a:lnTo>
                    <a:pt x="12458" y="27457"/>
                  </a:lnTo>
                  <a:lnTo>
                    <a:pt x="17716" y="37579"/>
                  </a:lnTo>
                  <a:lnTo>
                    <a:pt x="20650" y="44411"/>
                  </a:lnTo>
                  <a:lnTo>
                    <a:pt x="24041" y="51053"/>
                  </a:lnTo>
                  <a:lnTo>
                    <a:pt x="27813" y="57442"/>
                  </a:lnTo>
                  <a:lnTo>
                    <a:pt x="29591" y="60388"/>
                  </a:lnTo>
                  <a:lnTo>
                    <a:pt x="30568" y="63550"/>
                  </a:lnTo>
                  <a:lnTo>
                    <a:pt x="32334" y="66484"/>
                  </a:lnTo>
                  <a:lnTo>
                    <a:pt x="35771" y="72451"/>
                  </a:lnTo>
                  <a:lnTo>
                    <a:pt x="39085" y="78503"/>
                  </a:lnTo>
                  <a:lnTo>
                    <a:pt x="42412" y="84552"/>
                  </a:lnTo>
                  <a:lnTo>
                    <a:pt x="65491" y="122140"/>
                  </a:lnTo>
                  <a:lnTo>
                    <a:pt x="72085" y="132600"/>
                  </a:lnTo>
                  <a:lnTo>
                    <a:pt x="75768" y="138455"/>
                  </a:lnTo>
                  <a:lnTo>
                    <a:pt x="80060" y="144157"/>
                  </a:lnTo>
                  <a:lnTo>
                    <a:pt x="83997" y="149771"/>
                  </a:lnTo>
                  <a:lnTo>
                    <a:pt x="90237" y="158623"/>
                  </a:lnTo>
                  <a:lnTo>
                    <a:pt x="117200" y="195276"/>
                  </a:lnTo>
                  <a:lnTo>
                    <a:pt x="133987" y="215687"/>
                  </a:lnTo>
                  <a:lnTo>
                    <a:pt x="142176" y="226021"/>
                  </a:lnTo>
                  <a:lnTo>
                    <a:pt x="146164" y="231228"/>
                  </a:lnTo>
                  <a:lnTo>
                    <a:pt x="151384" y="235635"/>
                  </a:lnTo>
                  <a:lnTo>
                    <a:pt x="155359" y="240842"/>
                  </a:lnTo>
                  <a:lnTo>
                    <a:pt x="160480" y="246914"/>
                  </a:lnTo>
                  <a:lnTo>
                    <a:pt x="165939" y="252691"/>
                  </a:lnTo>
                  <a:lnTo>
                    <a:pt x="171391" y="258459"/>
                  </a:lnTo>
                  <a:lnTo>
                    <a:pt x="176491" y="264502"/>
                  </a:lnTo>
                  <a:lnTo>
                    <a:pt x="179171" y="268008"/>
                  </a:lnTo>
                  <a:lnTo>
                    <a:pt x="183222" y="270598"/>
                  </a:lnTo>
                  <a:lnTo>
                    <a:pt x="185902" y="274078"/>
                  </a:lnTo>
                  <a:lnTo>
                    <a:pt x="189738" y="279095"/>
                  </a:lnTo>
                  <a:lnTo>
                    <a:pt x="194818" y="283362"/>
                  </a:lnTo>
                  <a:lnTo>
                    <a:pt x="199263" y="287807"/>
                  </a:lnTo>
                  <a:lnTo>
                    <a:pt x="203720" y="292265"/>
                  </a:lnTo>
                  <a:lnTo>
                    <a:pt x="207975" y="297332"/>
                  </a:lnTo>
                  <a:lnTo>
                    <a:pt x="212991" y="301180"/>
                  </a:lnTo>
                  <a:lnTo>
                    <a:pt x="214312" y="302564"/>
                  </a:lnTo>
                  <a:lnTo>
                    <a:pt x="215633" y="303961"/>
                  </a:lnTo>
                  <a:lnTo>
                    <a:pt x="216979" y="305333"/>
                  </a:lnTo>
                  <a:lnTo>
                    <a:pt x="219583" y="308038"/>
                  </a:lnTo>
                  <a:lnTo>
                    <a:pt x="222351" y="310578"/>
                  </a:lnTo>
                  <a:lnTo>
                    <a:pt x="225285" y="312927"/>
                  </a:lnTo>
                  <a:lnTo>
                    <a:pt x="229615" y="317258"/>
                  </a:lnTo>
                  <a:lnTo>
                    <a:pt x="233235" y="320039"/>
                  </a:lnTo>
                  <a:lnTo>
                    <a:pt x="236143" y="323710"/>
                  </a:lnTo>
                  <a:lnTo>
                    <a:pt x="239737" y="326478"/>
                  </a:lnTo>
                  <a:lnTo>
                    <a:pt x="248050" y="333268"/>
                  </a:lnTo>
                  <a:lnTo>
                    <a:pt x="256111" y="340336"/>
                  </a:lnTo>
                  <a:lnTo>
                    <a:pt x="264205" y="347386"/>
                  </a:lnTo>
                  <a:lnTo>
                    <a:pt x="272618" y="354126"/>
                  </a:lnTo>
                  <a:lnTo>
                    <a:pt x="277812" y="358000"/>
                  </a:lnTo>
                  <a:lnTo>
                    <a:pt x="282689" y="362318"/>
                  </a:lnTo>
                  <a:lnTo>
                    <a:pt x="287972" y="366229"/>
                  </a:lnTo>
                  <a:lnTo>
                    <a:pt x="290156" y="367842"/>
                  </a:lnTo>
                  <a:lnTo>
                    <a:pt x="292392" y="370636"/>
                  </a:lnTo>
                  <a:lnTo>
                    <a:pt x="295008" y="371652"/>
                  </a:lnTo>
                  <a:lnTo>
                    <a:pt x="295008" y="371817"/>
                  </a:lnTo>
                  <a:lnTo>
                    <a:pt x="294474" y="371817"/>
                  </a:lnTo>
                  <a:lnTo>
                    <a:pt x="292087" y="370446"/>
                  </a:lnTo>
                  <a:lnTo>
                    <a:pt x="287299" y="370433"/>
                  </a:lnTo>
                  <a:lnTo>
                    <a:pt x="284365" y="369646"/>
                  </a:lnTo>
                  <a:lnTo>
                    <a:pt x="278117" y="368033"/>
                  </a:lnTo>
                  <a:lnTo>
                    <a:pt x="270954" y="367258"/>
                  </a:lnTo>
                  <a:lnTo>
                    <a:pt x="264477" y="365671"/>
                  </a:lnTo>
                  <a:lnTo>
                    <a:pt x="257975" y="364782"/>
                  </a:lnTo>
                  <a:lnTo>
                    <a:pt x="249713" y="363204"/>
                  </a:lnTo>
                  <a:lnTo>
                    <a:pt x="241241" y="362046"/>
                  </a:lnTo>
                  <a:lnTo>
                    <a:pt x="232738" y="360901"/>
                  </a:lnTo>
                  <a:lnTo>
                    <a:pt x="224383" y="359359"/>
                  </a:lnTo>
                  <a:lnTo>
                    <a:pt x="213906" y="358089"/>
                  </a:lnTo>
                  <a:lnTo>
                    <a:pt x="197815" y="355739"/>
                  </a:lnTo>
                  <a:lnTo>
                    <a:pt x="192036" y="355206"/>
                  </a:lnTo>
                  <a:lnTo>
                    <a:pt x="188290" y="354380"/>
                  </a:lnTo>
                  <a:lnTo>
                    <a:pt x="184277" y="354596"/>
                  </a:lnTo>
                  <a:lnTo>
                    <a:pt x="180301" y="353745"/>
                  </a:lnTo>
                  <a:lnTo>
                    <a:pt x="177444" y="353161"/>
                  </a:lnTo>
                  <a:lnTo>
                    <a:pt x="174536" y="352793"/>
                  </a:lnTo>
                  <a:lnTo>
                    <a:pt x="171627" y="352678"/>
                  </a:lnTo>
                  <a:lnTo>
                    <a:pt x="170192" y="350227"/>
                  </a:lnTo>
                  <a:lnTo>
                    <a:pt x="168173" y="348068"/>
                  </a:lnTo>
                  <a:lnTo>
                    <a:pt x="166573" y="345808"/>
                  </a:lnTo>
                  <a:lnTo>
                    <a:pt x="162026" y="339369"/>
                  </a:lnTo>
                  <a:lnTo>
                    <a:pt x="157353" y="333057"/>
                  </a:lnTo>
                  <a:lnTo>
                    <a:pt x="152844" y="326656"/>
                  </a:lnTo>
                  <a:lnTo>
                    <a:pt x="149987" y="322592"/>
                  </a:lnTo>
                  <a:lnTo>
                    <a:pt x="147535" y="318388"/>
                  </a:lnTo>
                  <a:lnTo>
                    <a:pt x="144894" y="314185"/>
                  </a:lnTo>
                  <a:lnTo>
                    <a:pt x="139276" y="305391"/>
                  </a:lnTo>
                  <a:lnTo>
                    <a:pt x="133565" y="296567"/>
                  </a:lnTo>
                  <a:lnTo>
                    <a:pt x="127874" y="287699"/>
                  </a:lnTo>
                  <a:lnTo>
                    <a:pt x="122313" y="278777"/>
                  </a:lnTo>
                  <a:lnTo>
                    <a:pt x="117983" y="271473"/>
                  </a:lnTo>
                  <a:lnTo>
                    <a:pt x="113780" y="264117"/>
                  </a:lnTo>
                  <a:lnTo>
                    <a:pt x="109599" y="256773"/>
                  </a:lnTo>
                  <a:lnTo>
                    <a:pt x="105333" y="249504"/>
                  </a:lnTo>
                  <a:lnTo>
                    <a:pt x="103060" y="245744"/>
                  </a:lnTo>
                  <a:lnTo>
                    <a:pt x="101638" y="241706"/>
                  </a:lnTo>
                  <a:lnTo>
                    <a:pt x="99364" y="237947"/>
                  </a:lnTo>
                  <a:lnTo>
                    <a:pt x="94110" y="228696"/>
                  </a:lnTo>
                  <a:lnTo>
                    <a:pt x="89185" y="219251"/>
                  </a:lnTo>
                  <a:lnTo>
                    <a:pt x="84384" y="209670"/>
                  </a:lnTo>
                  <a:lnTo>
                    <a:pt x="79502" y="200012"/>
                  </a:lnTo>
                  <a:lnTo>
                    <a:pt x="55863" y="150831"/>
                  </a:lnTo>
                  <a:lnTo>
                    <a:pt x="37457" y="106914"/>
                  </a:lnTo>
                  <a:lnTo>
                    <a:pt x="33782" y="97739"/>
                  </a:lnTo>
                  <a:lnTo>
                    <a:pt x="29975" y="88026"/>
                  </a:lnTo>
                  <a:lnTo>
                    <a:pt x="26296" y="78139"/>
                  </a:lnTo>
                  <a:lnTo>
                    <a:pt x="22610" y="68210"/>
                  </a:lnTo>
                  <a:lnTo>
                    <a:pt x="18783" y="58369"/>
                  </a:lnTo>
                  <a:lnTo>
                    <a:pt x="16429" y="51920"/>
                  </a:lnTo>
                  <a:lnTo>
                    <a:pt x="14357" y="45415"/>
                  </a:lnTo>
                  <a:lnTo>
                    <a:pt x="12332" y="38881"/>
                  </a:lnTo>
                  <a:lnTo>
                    <a:pt x="10121" y="32346"/>
                  </a:lnTo>
                  <a:lnTo>
                    <a:pt x="7556" y="25298"/>
                  </a:lnTo>
                  <a:lnTo>
                    <a:pt x="5651" y="17843"/>
                  </a:lnTo>
                  <a:lnTo>
                    <a:pt x="3263" y="10477"/>
                  </a:lnTo>
                  <a:lnTo>
                    <a:pt x="2197" y="7238"/>
                  </a:lnTo>
                  <a:lnTo>
                    <a:pt x="393" y="359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564058" y="6965608"/>
              <a:ext cx="295275" cy="372110"/>
            </a:xfrm>
            <a:custGeom>
              <a:avLst/>
              <a:gdLst/>
              <a:ahLst/>
              <a:cxnLst/>
              <a:rect l="l" t="t" r="r" b="b"/>
              <a:pathLst>
                <a:path w="295275" h="372109">
                  <a:moveTo>
                    <a:pt x="0" y="0"/>
                  </a:moveTo>
                  <a:lnTo>
                    <a:pt x="1765" y="2209"/>
                  </a:lnTo>
                  <a:lnTo>
                    <a:pt x="2946" y="6464"/>
                  </a:lnTo>
                  <a:lnTo>
                    <a:pt x="4152" y="9220"/>
                  </a:lnTo>
                  <a:lnTo>
                    <a:pt x="6819" y="15265"/>
                  </a:lnTo>
                  <a:lnTo>
                    <a:pt x="9753" y="21272"/>
                  </a:lnTo>
                  <a:lnTo>
                    <a:pt x="12458" y="27457"/>
                  </a:lnTo>
                  <a:lnTo>
                    <a:pt x="17716" y="37579"/>
                  </a:lnTo>
                  <a:lnTo>
                    <a:pt x="20650" y="44411"/>
                  </a:lnTo>
                  <a:lnTo>
                    <a:pt x="24041" y="51053"/>
                  </a:lnTo>
                  <a:lnTo>
                    <a:pt x="27813" y="57442"/>
                  </a:lnTo>
                  <a:lnTo>
                    <a:pt x="29591" y="60388"/>
                  </a:lnTo>
                  <a:lnTo>
                    <a:pt x="30568" y="63550"/>
                  </a:lnTo>
                  <a:lnTo>
                    <a:pt x="32334" y="66484"/>
                  </a:lnTo>
                  <a:lnTo>
                    <a:pt x="35771" y="72451"/>
                  </a:lnTo>
                  <a:lnTo>
                    <a:pt x="39085" y="78503"/>
                  </a:lnTo>
                  <a:lnTo>
                    <a:pt x="42412" y="84552"/>
                  </a:lnTo>
                  <a:lnTo>
                    <a:pt x="65491" y="122140"/>
                  </a:lnTo>
                  <a:lnTo>
                    <a:pt x="72085" y="132600"/>
                  </a:lnTo>
                  <a:lnTo>
                    <a:pt x="75768" y="138455"/>
                  </a:lnTo>
                  <a:lnTo>
                    <a:pt x="80060" y="144157"/>
                  </a:lnTo>
                  <a:lnTo>
                    <a:pt x="83997" y="149771"/>
                  </a:lnTo>
                  <a:lnTo>
                    <a:pt x="90237" y="158623"/>
                  </a:lnTo>
                  <a:lnTo>
                    <a:pt x="117200" y="195276"/>
                  </a:lnTo>
                  <a:lnTo>
                    <a:pt x="133987" y="215687"/>
                  </a:lnTo>
                  <a:lnTo>
                    <a:pt x="142176" y="226021"/>
                  </a:lnTo>
                  <a:lnTo>
                    <a:pt x="146164" y="231228"/>
                  </a:lnTo>
                  <a:lnTo>
                    <a:pt x="151384" y="235635"/>
                  </a:lnTo>
                  <a:lnTo>
                    <a:pt x="155359" y="240842"/>
                  </a:lnTo>
                  <a:lnTo>
                    <a:pt x="160480" y="246914"/>
                  </a:lnTo>
                  <a:lnTo>
                    <a:pt x="165939" y="252691"/>
                  </a:lnTo>
                  <a:lnTo>
                    <a:pt x="171391" y="258459"/>
                  </a:lnTo>
                  <a:lnTo>
                    <a:pt x="176491" y="264502"/>
                  </a:lnTo>
                  <a:lnTo>
                    <a:pt x="179171" y="268008"/>
                  </a:lnTo>
                  <a:lnTo>
                    <a:pt x="183222" y="270598"/>
                  </a:lnTo>
                  <a:lnTo>
                    <a:pt x="185902" y="274078"/>
                  </a:lnTo>
                  <a:lnTo>
                    <a:pt x="189738" y="279095"/>
                  </a:lnTo>
                  <a:lnTo>
                    <a:pt x="194818" y="283362"/>
                  </a:lnTo>
                  <a:lnTo>
                    <a:pt x="199263" y="287807"/>
                  </a:lnTo>
                  <a:lnTo>
                    <a:pt x="203720" y="292265"/>
                  </a:lnTo>
                  <a:lnTo>
                    <a:pt x="207975" y="297332"/>
                  </a:lnTo>
                  <a:lnTo>
                    <a:pt x="212991" y="301180"/>
                  </a:lnTo>
                  <a:lnTo>
                    <a:pt x="214312" y="302564"/>
                  </a:lnTo>
                  <a:lnTo>
                    <a:pt x="215633" y="303961"/>
                  </a:lnTo>
                  <a:lnTo>
                    <a:pt x="216979" y="305333"/>
                  </a:lnTo>
                  <a:lnTo>
                    <a:pt x="219583" y="308038"/>
                  </a:lnTo>
                  <a:lnTo>
                    <a:pt x="222351" y="310578"/>
                  </a:lnTo>
                  <a:lnTo>
                    <a:pt x="225285" y="312927"/>
                  </a:lnTo>
                  <a:lnTo>
                    <a:pt x="229615" y="317258"/>
                  </a:lnTo>
                  <a:lnTo>
                    <a:pt x="233235" y="320039"/>
                  </a:lnTo>
                  <a:lnTo>
                    <a:pt x="236143" y="323710"/>
                  </a:lnTo>
                  <a:lnTo>
                    <a:pt x="239737" y="326478"/>
                  </a:lnTo>
                  <a:lnTo>
                    <a:pt x="248050" y="333268"/>
                  </a:lnTo>
                  <a:lnTo>
                    <a:pt x="256111" y="340336"/>
                  </a:lnTo>
                  <a:lnTo>
                    <a:pt x="264205" y="347386"/>
                  </a:lnTo>
                  <a:lnTo>
                    <a:pt x="272618" y="354126"/>
                  </a:lnTo>
                  <a:lnTo>
                    <a:pt x="277812" y="358000"/>
                  </a:lnTo>
                  <a:lnTo>
                    <a:pt x="282689" y="362318"/>
                  </a:lnTo>
                  <a:lnTo>
                    <a:pt x="287972" y="366229"/>
                  </a:lnTo>
                  <a:lnTo>
                    <a:pt x="290156" y="367842"/>
                  </a:lnTo>
                  <a:lnTo>
                    <a:pt x="292392" y="370636"/>
                  </a:lnTo>
                  <a:lnTo>
                    <a:pt x="295008" y="371652"/>
                  </a:lnTo>
                  <a:lnTo>
                    <a:pt x="295008" y="371817"/>
                  </a:lnTo>
                  <a:lnTo>
                    <a:pt x="294474" y="371817"/>
                  </a:lnTo>
                  <a:lnTo>
                    <a:pt x="292087" y="370446"/>
                  </a:lnTo>
                  <a:lnTo>
                    <a:pt x="287299" y="370433"/>
                  </a:lnTo>
                  <a:lnTo>
                    <a:pt x="284365" y="369646"/>
                  </a:lnTo>
                  <a:lnTo>
                    <a:pt x="278117" y="368033"/>
                  </a:lnTo>
                  <a:lnTo>
                    <a:pt x="270954" y="367258"/>
                  </a:lnTo>
                  <a:lnTo>
                    <a:pt x="264477" y="365671"/>
                  </a:lnTo>
                  <a:lnTo>
                    <a:pt x="257975" y="364782"/>
                  </a:lnTo>
                  <a:lnTo>
                    <a:pt x="249713" y="363204"/>
                  </a:lnTo>
                  <a:lnTo>
                    <a:pt x="241241" y="362046"/>
                  </a:lnTo>
                  <a:lnTo>
                    <a:pt x="232738" y="360901"/>
                  </a:lnTo>
                  <a:lnTo>
                    <a:pt x="224383" y="359359"/>
                  </a:lnTo>
                  <a:lnTo>
                    <a:pt x="213906" y="358089"/>
                  </a:lnTo>
                  <a:lnTo>
                    <a:pt x="197815" y="355739"/>
                  </a:lnTo>
                  <a:lnTo>
                    <a:pt x="192036" y="355206"/>
                  </a:lnTo>
                  <a:lnTo>
                    <a:pt x="188290" y="354380"/>
                  </a:lnTo>
                  <a:lnTo>
                    <a:pt x="184277" y="354596"/>
                  </a:lnTo>
                  <a:lnTo>
                    <a:pt x="180301" y="353745"/>
                  </a:lnTo>
                  <a:lnTo>
                    <a:pt x="177444" y="353161"/>
                  </a:lnTo>
                  <a:lnTo>
                    <a:pt x="174536" y="352793"/>
                  </a:lnTo>
                  <a:lnTo>
                    <a:pt x="171627" y="352678"/>
                  </a:lnTo>
                  <a:lnTo>
                    <a:pt x="170192" y="350227"/>
                  </a:lnTo>
                  <a:lnTo>
                    <a:pt x="168173" y="348068"/>
                  </a:lnTo>
                  <a:lnTo>
                    <a:pt x="166573" y="345808"/>
                  </a:lnTo>
                  <a:lnTo>
                    <a:pt x="162026" y="339369"/>
                  </a:lnTo>
                  <a:lnTo>
                    <a:pt x="157353" y="333057"/>
                  </a:lnTo>
                  <a:lnTo>
                    <a:pt x="152844" y="326656"/>
                  </a:lnTo>
                  <a:lnTo>
                    <a:pt x="149987" y="322592"/>
                  </a:lnTo>
                  <a:lnTo>
                    <a:pt x="147535" y="318388"/>
                  </a:lnTo>
                  <a:lnTo>
                    <a:pt x="144894" y="314185"/>
                  </a:lnTo>
                  <a:lnTo>
                    <a:pt x="139276" y="305391"/>
                  </a:lnTo>
                  <a:lnTo>
                    <a:pt x="133565" y="296567"/>
                  </a:lnTo>
                  <a:lnTo>
                    <a:pt x="127874" y="287699"/>
                  </a:lnTo>
                  <a:lnTo>
                    <a:pt x="122313" y="278777"/>
                  </a:lnTo>
                  <a:lnTo>
                    <a:pt x="117983" y="271473"/>
                  </a:lnTo>
                  <a:lnTo>
                    <a:pt x="113780" y="264117"/>
                  </a:lnTo>
                  <a:lnTo>
                    <a:pt x="109599" y="256773"/>
                  </a:lnTo>
                  <a:lnTo>
                    <a:pt x="105333" y="249504"/>
                  </a:lnTo>
                  <a:lnTo>
                    <a:pt x="103060" y="245744"/>
                  </a:lnTo>
                  <a:lnTo>
                    <a:pt x="101638" y="241706"/>
                  </a:lnTo>
                  <a:lnTo>
                    <a:pt x="99364" y="237947"/>
                  </a:lnTo>
                  <a:lnTo>
                    <a:pt x="94110" y="228696"/>
                  </a:lnTo>
                  <a:lnTo>
                    <a:pt x="89185" y="219251"/>
                  </a:lnTo>
                  <a:lnTo>
                    <a:pt x="84384" y="209670"/>
                  </a:lnTo>
                  <a:lnTo>
                    <a:pt x="79502" y="200012"/>
                  </a:lnTo>
                  <a:lnTo>
                    <a:pt x="55863" y="150831"/>
                  </a:lnTo>
                  <a:lnTo>
                    <a:pt x="37457" y="106914"/>
                  </a:lnTo>
                  <a:lnTo>
                    <a:pt x="33782" y="97739"/>
                  </a:lnTo>
                  <a:lnTo>
                    <a:pt x="29975" y="88026"/>
                  </a:lnTo>
                  <a:lnTo>
                    <a:pt x="26296" y="78139"/>
                  </a:lnTo>
                  <a:lnTo>
                    <a:pt x="22610" y="68210"/>
                  </a:lnTo>
                  <a:lnTo>
                    <a:pt x="18783" y="58369"/>
                  </a:lnTo>
                  <a:lnTo>
                    <a:pt x="16429" y="51920"/>
                  </a:lnTo>
                  <a:lnTo>
                    <a:pt x="14357" y="45415"/>
                  </a:lnTo>
                  <a:lnTo>
                    <a:pt x="12332" y="38881"/>
                  </a:lnTo>
                  <a:lnTo>
                    <a:pt x="10121" y="32346"/>
                  </a:lnTo>
                  <a:lnTo>
                    <a:pt x="7556" y="25298"/>
                  </a:lnTo>
                  <a:lnTo>
                    <a:pt x="5651" y="17843"/>
                  </a:lnTo>
                  <a:lnTo>
                    <a:pt x="3263" y="10477"/>
                  </a:lnTo>
                  <a:lnTo>
                    <a:pt x="2197" y="7238"/>
                  </a:lnTo>
                  <a:lnTo>
                    <a:pt x="393" y="359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2D4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59266" y="7616661"/>
              <a:ext cx="1785454" cy="111823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6276504" y="7797076"/>
              <a:ext cx="547370" cy="90170"/>
            </a:xfrm>
            <a:custGeom>
              <a:avLst/>
              <a:gdLst/>
              <a:ahLst/>
              <a:cxnLst/>
              <a:rect l="l" t="t" r="r" b="b"/>
              <a:pathLst>
                <a:path w="547370" h="90170">
                  <a:moveTo>
                    <a:pt x="547052" y="368"/>
                  </a:moveTo>
                  <a:lnTo>
                    <a:pt x="528142" y="368"/>
                  </a:lnTo>
                  <a:lnTo>
                    <a:pt x="528142" y="89547"/>
                  </a:lnTo>
                  <a:lnTo>
                    <a:pt x="547052" y="89547"/>
                  </a:lnTo>
                  <a:lnTo>
                    <a:pt x="547052" y="368"/>
                  </a:lnTo>
                  <a:close/>
                </a:path>
                <a:path w="547370" h="90170">
                  <a:moveTo>
                    <a:pt x="512749" y="355"/>
                  </a:moveTo>
                  <a:lnTo>
                    <a:pt x="448690" y="355"/>
                  </a:lnTo>
                  <a:lnTo>
                    <a:pt x="448690" y="15989"/>
                  </a:lnTo>
                  <a:lnTo>
                    <a:pt x="490308" y="15989"/>
                  </a:lnTo>
                  <a:lnTo>
                    <a:pt x="447535" y="77292"/>
                  </a:lnTo>
                  <a:lnTo>
                    <a:pt x="447535" y="89560"/>
                  </a:lnTo>
                  <a:lnTo>
                    <a:pt x="513918" y="89560"/>
                  </a:lnTo>
                  <a:lnTo>
                    <a:pt x="513918" y="73939"/>
                  </a:lnTo>
                  <a:lnTo>
                    <a:pt x="470039" y="73939"/>
                  </a:lnTo>
                  <a:lnTo>
                    <a:pt x="512749" y="12560"/>
                  </a:lnTo>
                  <a:lnTo>
                    <a:pt x="512749" y="355"/>
                  </a:lnTo>
                  <a:close/>
                </a:path>
                <a:path w="547370" h="90170">
                  <a:moveTo>
                    <a:pt x="305473" y="368"/>
                  </a:moveTo>
                  <a:lnTo>
                    <a:pt x="286562" y="368"/>
                  </a:lnTo>
                  <a:lnTo>
                    <a:pt x="286562" y="89560"/>
                  </a:lnTo>
                  <a:lnTo>
                    <a:pt x="305473" y="89560"/>
                  </a:lnTo>
                  <a:lnTo>
                    <a:pt x="305473" y="57721"/>
                  </a:lnTo>
                  <a:lnTo>
                    <a:pt x="313474" y="51981"/>
                  </a:lnTo>
                  <a:lnTo>
                    <a:pt x="334618" y="51981"/>
                  </a:lnTo>
                  <a:lnTo>
                    <a:pt x="327810" y="41186"/>
                  </a:lnTo>
                  <a:lnTo>
                    <a:pt x="305473" y="41186"/>
                  </a:lnTo>
                  <a:lnTo>
                    <a:pt x="305473" y="368"/>
                  </a:lnTo>
                  <a:close/>
                </a:path>
                <a:path w="547370" h="90170">
                  <a:moveTo>
                    <a:pt x="334618" y="51981"/>
                  </a:moveTo>
                  <a:lnTo>
                    <a:pt x="313474" y="51981"/>
                  </a:lnTo>
                  <a:lnTo>
                    <a:pt x="336842" y="89560"/>
                  </a:lnTo>
                  <a:lnTo>
                    <a:pt x="358317" y="89560"/>
                  </a:lnTo>
                  <a:lnTo>
                    <a:pt x="334618" y="51981"/>
                  </a:lnTo>
                  <a:close/>
                </a:path>
                <a:path w="547370" h="90170">
                  <a:moveTo>
                    <a:pt x="412927" y="0"/>
                  </a:moveTo>
                  <a:lnTo>
                    <a:pt x="389813" y="0"/>
                  </a:lnTo>
                  <a:lnTo>
                    <a:pt x="358317" y="89560"/>
                  </a:lnTo>
                  <a:lnTo>
                    <a:pt x="378701" y="89560"/>
                  </a:lnTo>
                  <a:lnTo>
                    <a:pt x="385178" y="68326"/>
                  </a:lnTo>
                  <a:lnTo>
                    <a:pt x="437043" y="68326"/>
                  </a:lnTo>
                  <a:lnTo>
                    <a:pt x="431449" y="52476"/>
                  </a:lnTo>
                  <a:lnTo>
                    <a:pt x="389928" y="52476"/>
                  </a:lnTo>
                  <a:lnTo>
                    <a:pt x="394219" y="38505"/>
                  </a:lnTo>
                  <a:lnTo>
                    <a:pt x="397570" y="27412"/>
                  </a:lnTo>
                  <a:lnTo>
                    <a:pt x="399982" y="19197"/>
                  </a:lnTo>
                  <a:lnTo>
                    <a:pt x="401459" y="13855"/>
                  </a:lnTo>
                  <a:lnTo>
                    <a:pt x="417818" y="13855"/>
                  </a:lnTo>
                  <a:lnTo>
                    <a:pt x="412927" y="0"/>
                  </a:lnTo>
                  <a:close/>
                </a:path>
                <a:path w="547370" h="90170">
                  <a:moveTo>
                    <a:pt x="437043" y="68326"/>
                  </a:moveTo>
                  <a:lnTo>
                    <a:pt x="417690" y="68326"/>
                  </a:lnTo>
                  <a:lnTo>
                    <a:pt x="424167" y="89560"/>
                  </a:lnTo>
                  <a:lnTo>
                    <a:pt x="444538" y="89560"/>
                  </a:lnTo>
                  <a:lnTo>
                    <a:pt x="437043" y="68326"/>
                  </a:lnTo>
                  <a:close/>
                </a:path>
                <a:path w="547370" h="90170">
                  <a:moveTo>
                    <a:pt x="417818" y="13855"/>
                  </a:moveTo>
                  <a:lnTo>
                    <a:pt x="401459" y="13855"/>
                  </a:lnTo>
                  <a:lnTo>
                    <a:pt x="401777" y="15316"/>
                  </a:lnTo>
                  <a:lnTo>
                    <a:pt x="402323" y="17310"/>
                  </a:lnTo>
                  <a:lnTo>
                    <a:pt x="404132" y="23285"/>
                  </a:lnTo>
                  <a:lnTo>
                    <a:pt x="413181" y="52476"/>
                  </a:lnTo>
                  <a:lnTo>
                    <a:pt x="431449" y="52476"/>
                  </a:lnTo>
                  <a:lnTo>
                    <a:pt x="417818" y="13855"/>
                  </a:lnTo>
                  <a:close/>
                </a:path>
                <a:path w="547370" h="90170">
                  <a:moveTo>
                    <a:pt x="358076" y="368"/>
                  </a:moveTo>
                  <a:lnTo>
                    <a:pt x="337083" y="368"/>
                  </a:lnTo>
                  <a:lnTo>
                    <a:pt x="312915" y="30695"/>
                  </a:lnTo>
                  <a:lnTo>
                    <a:pt x="305473" y="41186"/>
                  </a:lnTo>
                  <a:lnTo>
                    <a:pt x="327810" y="41186"/>
                  </a:lnTo>
                  <a:lnTo>
                    <a:pt x="326961" y="39839"/>
                  </a:lnTo>
                  <a:lnTo>
                    <a:pt x="358076" y="368"/>
                  </a:lnTo>
                  <a:close/>
                </a:path>
                <a:path w="547370" h="90170">
                  <a:moveTo>
                    <a:pt x="230047" y="368"/>
                  </a:moveTo>
                  <a:lnTo>
                    <a:pt x="204063" y="368"/>
                  </a:lnTo>
                  <a:lnTo>
                    <a:pt x="204063" y="89573"/>
                  </a:lnTo>
                  <a:lnTo>
                    <a:pt x="222973" y="89573"/>
                  </a:lnTo>
                  <a:lnTo>
                    <a:pt x="222973" y="55333"/>
                  </a:lnTo>
                  <a:lnTo>
                    <a:pt x="252203" y="55333"/>
                  </a:lnTo>
                  <a:lnTo>
                    <a:pt x="249097" y="50698"/>
                  </a:lnTo>
                  <a:lnTo>
                    <a:pt x="253987" y="48691"/>
                  </a:lnTo>
                  <a:lnTo>
                    <a:pt x="258229" y="45364"/>
                  </a:lnTo>
                  <a:lnTo>
                    <a:pt x="261353" y="41084"/>
                  </a:lnTo>
                  <a:lnTo>
                    <a:pt x="262153" y="39954"/>
                  </a:lnTo>
                  <a:lnTo>
                    <a:pt x="222986" y="39954"/>
                  </a:lnTo>
                  <a:lnTo>
                    <a:pt x="222986" y="15862"/>
                  </a:lnTo>
                  <a:lnTo>
                    <a:pt x="264709" y="15862"/>
                  </a:lnTo>
                  <a:lnTo>
                    <a:pt x="262775" y="11404"/>
                  </a:lnTo>
                  <a:lnTo>
                    <a:pt x="256959" y="6997"/>
                  </a:lnTo>
                  <a:lnTo>
                    <a:pt x="251998" y="4097"/>
                  </a:lnTo>
                  <a:lnTo>
                    <a:pt x="245860" y="2025"/>
                  </a:lnTo>
                  <a:lnTo>
                    <a:pt x="238544" y="782"/>
                  </a:lnTo>
                  <a:lnTo>
                    <a:pt x="230047" y="368"/>
                  </a:lnTo>
                  <a:close/>
                </a:path>
                <a:path w="547370" h="90170">
                  <a:moveTo>
                    <a:pt x="252203" y="55333"/>
                  </a:moveTo>
                  <a:lnTo>
                    <a:pt x="233044" y="55333"/>
                  </a:lnTo>
                  <a:lnTo>
                    <a:pt x="254350" y="89573"/>
                  </a:lnTo>
                  <a:lnTo>
                    <a:pt x="275344" y="89573"/>
                  </a:lnTo>
                  <a:lnTo>
                    <a:pt x="271402" y="83838"/>
                  </a:lnTo>
                  <a:lnTo>
                    <a:pt x="265717" y="75453"/>
                  </a:lnTo>
                  <a:lnTo>
                    <a:pt x="252203" y="55333"/>
                  </a:lnTo>
                  <a:close/>
                </a:path>
                <a:path w="547370" h="90170">
                  <a:moveTo>
                    <a:pt x="264709" y="15862"/>
                  </a:moveTo>
                  <a:lnTo>
                    <a:pt x="234810" y="15862"/>
                  </a:lnTo>
                  <a:lnTo>
                    <a:pt x="239318" y="16751"/>
                  </a:lnTo>
                  <a:lnTo>
                    <a:pt x="245135" y="20332"/>
                  </a:lnTo>
                  <a:lnTo>
                    <a:pt x="246583" y="23355"/>
                  </a:lnTo>
                  <a:lnTo>
                    <a:pt x="246486" y="32092"/>
                  </a:lnTo>
                  <a:lnTo>
                    <a:pt x="245173" y="34975"/>
                  </a:lnTo>
                  <a:lnTo>
                    <a:pt x="239471" y="38963"/>
                  </a:lnTo>
                  <a:lnTo>
                    <a:pt x="235064" y="39954"/>
                  </a:lnTo>
                  <a:lnTo>
                    <a:pt x="262153" y="39954"/>
                  </a:lnTo>
                  <a:lnTo>
                    <a:pt x="264248" y="36995"/>
                  </a:lnTo>
                  <a:lnTo>
                    <a:pt x="265760" y="32092"/>
                  </a:lnTo>
                  <a:lnTo>
                    <a:pt x="265684" y="18110"/>
                  </a:lnTo>
                  <a:lnTo>
                    <a:pt x="264709" y="15862"/>
                  </a:lnTo>
                  <a:close/>
                </a:path>
                <a:path w="547370" h="90170">
                  <a:moveTo>
                    <a:pt x="161226" y="0"/>
                  </a:moveTo>
                  <a:lnTo>
                    <a:pt x="138087" y="0"/>
                  </a:lnTo>
                  <a:lnTo>
                    <a:pt x="106603" y="89560"/>
                  </a:lnTo>
                  <a:lnTo>
                    <a:pt x="126987" y="89560"/>
                  </a:lnTo>
                  <a:lnTo>
                    <a:pt x="133451" y="68326"/>
                  </a:lnTo>
                  <a:lnTo>
                    <a:pt x="185342" y="68326"/>
                  </a:lnTo>
                  <a:lnTo>
                    <a:pt x="179748" y="52476"/>
                  </a:lnTo>
                  <a:lnTo>
                    <a:pt x="138214" y="52476"/>
                  </a:lnTo>
                  <a:lnTo>
                    <a:pt x="142505" y="38505"/>
                  </a:lnTo>
                  <a:lnTo>
                    <a:pt x="145856" y="27412"/>
                  </a:lnTo>
                  <a:lnTo>
                    <a:pt x="148268" y="19197"/>
                  </a:lnTo>
                  <a:lnTo>
                    <a:pt x="149745" y="13855"/>
                  </a:lnTo>
                  <a:lnTo>
                    <a:pt x="166116" y="13855"/>
                  </a:lnTo>
                  <a:lnTo>
                    <a:pt x="161226" y="0"/>
                  </a:lnTo>
                  <a:close/>
                </a:path>
                <a:path w="547370" h="90170">
                  <a:moveTo>
                    <a:pt x="185342" y="68326"/>
                  </a:moveTo>
                  <a:lnTo>
                    <a:pt x="165976" y="68326"/>
                  </a:lnTo>
                  <a:lnTo>
                    <a:pt x="172453" y="89560"/>
                  </a:lnTo>
                  <a:lnTo>
                    <a:pt x="192836" y="89560"/>
                  </a:lnTo>
                  <a:lnTo>
                    <a:pt x="185342" y="68326"/>
                  </a:lnTo>
                  <a:close/>
                </a:path>
                <a:path w="547370" h="90170">
                  <a:moveTo>
                    <a:pt x="166116" y="13855"/>
                  </a:moveTo>
                  <a:lnTo>
                    <a:pt x="149745" y="13855"/>
                  </a:lnTo>
                  <a:lnTo>
                    <a:pt x="150075" y="15316"/>
                  </a:lnTo>
                  <a:lnTo>
                    <a:pt x="150609" y="17310"/>
                  </a:lnTo>
                  <a:lnTo>
                    <a:pt x="152423" y="23285"/>
                  </a:lnTo>
                  <a:lnTo>
                    <a:pt x="161467" y="52476"/>
                  </a:lnTo>
                  <a:lnTo>
                    <a:pt x="179748" y="52476"/>
                  </a:lnTo>
                  <a:lnTo>
                    <a:pt x="166116" y="13855"/>
                  </a:lnTo>
                  <a:close/>
                </a:path>
                <a:path w="547370" h="90170">
                  <a:moveTo>
                    <a:pt x="25755" y="368"/>
                  </a:moveTo>
                  <a:lnTo>
                    <a:pt x="0" y="368"/>
                  </a:lnTo>
                  <a:lnTo>
                    <a:pt x="0" y="89560"/>
                  </a:lnTo>
                  <a:lnTo>
                    <a:pt x="16903" y="89560"/>
                  </a:lnTo>
                  <a:lnTo>
                    <a:pt x="16812" y="43040"/>
                  </a:lnTo>
                  <a:lnTo>
                    <a:pt x="16633" y="37846"/>
                  </a:lnTo>
                  <a:lnTo>
                    <a:pt x="16329" y="30924"/>
                  </a:lnTo>
                  <a:lnTo>
                    <a:pt x="15767" y="19710"/>
                  </a:lnTo>
                  <a:lnTo>
                    <a:pt x="15760" y="19583"/>
                  </a:lnTo>
                  <a:lnTo>
                    <a:pt x="31706" y="19583"/>
                  </a:lnTo>
                  <a:lnTo>
                    <a:pt x="25755" y="368"/>
                  </a:lnTo>
                  <a:close/>
                </a:path>
                <a:path w="547370" h="90170">
                  <a:moveTo>
                    <a:pt x="31706" y="19583"/>
                  </a:moveTo>
                  <a:lnTo>
                    <a:pt x="16294" y="19583"/>
                  </a:lnTo>
                  <a:lnTo>
                    <a:pt x="37782" y="89560"/>
                  </a:lnTo>
                  <a:lnTo>
                    <a:pt x="55105" y="89560"/>
                  </a:lnTo>
                  <a:lnTo>
                    <a:pt x="62021" y="68567"/>
                  </a:lnTo>
                  <a:lnTo>
                    <a:pt x="46875" y="68567"/>
                  </a:lnTo>
                  <a:lnTo>
                    <a:pt x="31745" y="19710"/>
                  </a:lnTo>
                  <a:lnTo>
                    <a:pt x="31706" y="19583"/>
                  </a:lnTo>
                  <a:close/>
                </a:path>
                <a:path w="547370" h="90170">
                  <a:moveTo>
                    <a:pt x="95376" y="19710"/>
                  </a:moveTo>
                  <a:lnTo>
                    <a:pt x="78663" y="19710"/>
                  </a:lnTo>
                  <a:lnTo>
                    <a:pt x="78237" y="29372"/>
                  </a:lnTo>
                  <a:lnTo>
                    <a:pt x="77919" y="37384"/>
                  </a:lnTo>
                  <a:lnTo>
                    <a:pt x="77901" y="37846"/>
                  </a:lnTo>
                  <a:lnTo>
                    <a:pt x="77774" y="43040"/>
                  </a:lnTo>
                  <a:lnTo>
                    <a:pt x="77749" y="89560"/>
                  </a:lnTo>
                  <a:lnTo>
                    <a:pt x="95376" y="89560"/>
                  </a:lnTo>
                  <a:lnTo>
                    <a:pt x="95376" y="19710"/>
                  </a:lnTo>
                  <a:close/>
                </a:path>
                <a:path w="547370" h="90170">
                  <a:moveTo>
                    <a:pt x="95376" y="368"/>
                  </a:moveTo>
                  <a:lnTo>
                    <a:pt x="69634" y="368"/>
                  </a:lnTo>
                  <a:lnTo>
                    <a:pt x="47243" y="68567"/>
                  </a:lnTo>
                  <a:lnTo>
                    <a:pt x="62021" y="68567"/>
                  </a:lnTo>
                  <a:lnTo>
                    <a:pt x="78117" y="19710"/>
                  </a:lnTo>
                  <a:lnTo>
                    <a:pt x="95376" y="19710"/>
                  </a:lnTo>
                  <a:lnTo>
                    <a:pt x="95376" y="3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O'zbekiston Strategiyasi - 2030 UZ обобщенный</dc:title>
  <dcterms:created xsi:type="dcterms:W3CDTF">2025-09-09T04:30:20Z</dcterms:created>
  <dcterms:modified xsi:type="dcterms:W3CDTF">2025-09-09T04:30:20Z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2023-09-12T00:00:00Z</vt:filetime>
  </property>
  <property fmtid="{D5CDD505-2E9C-101B-9397-08002B2CF9AE}" pid="3" name="Creator">
    <vt:lpwstr>Adobe Illustrator 24.3 (Windows)</vt:lpwstr>
  </property>
  <property fmtid="{D5CDD505-2E9C-101B-9397-08002B2CF9AE}" pid="4" name="LastSaved">
    <vt:filetime>2025-09-09T00:00:00Z</vt:filetime>
  </property>
  <property fmtid="{D5CDD505-2E9C-101B-9397-08002B2CF9AE}" pid="5" name="Producer">
    <vt:lpwstr>Adobe PDF library 15.00</vt:lpwstr>
  </property>
</Properties>
</file>