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67" r:id="rId5"/>
    <p:sldId id="268" r:id="rId6"/>
    <p:sldId id="269" r:id="rId7"/>
    <p:sldId id="259" r:id="rId8"/>
    <p:sldId id="271" r:id="rId9"/>
    <p:sldId id="261" r:id="rId10"/>
    <p:sldId id="275" r:id="rId11"/>
    <p:sldId id="274" r:id="rId12"/>
    <p:sldId id="276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282" y="-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Мавзу. </a:t>
          </a:r>
          <a:r>
            <a:rPr lang="uz-Cyrl-UZ" sz="3200" b="1" smtClean="0">
              <a:latin typeface="Times New Roman" pitchFamily="18" charset="0"/>
              <a:cs typeface="Times New Roman" pitchFamily="18" charset="0"/>
            </a:rPr>
            <a:t>Институционализм </a:t>
          </a:r>
        </a:p>
        <a:p>
          <a:pPr algn="r" rtl="0"/>
          <a:r>
            <a:rPr lang="uz-Cyrl-UZ" sz="2400" b="0" i="1" smtClean="0">
              <a:latin typeface="Times New Roman" pitchFamily="18" charset="0"/>
              <a:cs typeface="Times New Roman" pitchFamily="18" charset="0"/>
            </a:rPr>
            <a:t>Тайёрлади</a:t>
          </a:r>
          <a:r>
            <a:rPr lang="uz-Latn-UZ" sz="2400" b="0" i="1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кат. ўқит. М.Аллаярова</a:t>
          </a:r>
          <a:r>
            <a:rPr lang="uz-Latn-UZ" sz="2400" b="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2400" b="0" i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872592B7-1268-4F4C-BE12-27BD27D101B9}" type="presOf" srcId="{D7EF8255-DB4F-43E4-9959-566D7FD4C5C9}" destId="{6832D362-7884-491E-83C4-E9263BBD7397}" srcOrd="0" destOrd="0" presId="urn:microsoft.com/office/officeart/2005/8/layout/vList2"/>
    <dgm:cxn modelId="{5E6A2E4A-7041-405B-9E87-89AA85D6E844}" type="presOf" srcId="{411A18D8-D54C-4327-B4E6-81B5271483C1}" destId="{DFAEB1D4-6560-4F3F-ABF3-E1370E750E96}" srcOrd="0" destOrd="0" presId="urn:microsoft.com/office/officeart/2005/8/layout/vList2"/>
    <dgm:cxn modelId="{88F2AE12-768D-4DD0-8E74-5CF1934EB28F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/>
      <dgm:spPr/>
      <dgm:t>
        <a:bodyPr/>
        <a:lstStyle/>
        <a:p>
          <a:pPr rtl="0"/>
          <a:r>
            <a:rPr lang="ru-RU" smtClean="0">
              <a:latin typeface="Times New Roman" pitchFamily="18" charset="0"/>
              <a:cs typeface="Times New Roman" pitchFamily="18" charset="0"/>
            </a:rPr>
            <a:t>1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4DC8AB-A1A5-4CCA-8F13-435C4B586961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8A481E-CC28-4EA8-8312-563077CFB1B6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BC2E86-8072-4AD4-980A-186EA85DB1CB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9C8E80FC-4004-42C6-8942-5E555AA89E0B}" type="par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651A0C8-463E-45D8-BBD4-7E0F28E8CCBF}" type="sibTrans" cxnId="{5CB21A21-0C24-4A8F-B4E8-634863FFAF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Ҳозирги замон иқтисодий таълимотлари шаклланиши ва ривожланишининг асосий хусусиятлари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Институционализм йўналиши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Номукаммал бозор таълимотлари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BC8E2F-EF64-4226-94DB-48D03053F48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Монетаризм ва неолиберализм эволюцияси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85B22EAE-6219-47D5-96D7-F464A95A8E1B}" type="par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922745-CB4E-450F-A7F0-D1E0934FE663}" type="sibTrans" cxnId="{00D1E822-B164-4B12-B258-4C22028A086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</dgm:pt>
    <dgm:pt modelId="{5F175A24-2B80-48D2-94EB-10F17908ECD3}" type="pres">
      <dgm:prSet presAssocID="{75934484-3130-4C02-974D-C868B5AF42F6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4" custLinFactNeighborX="-111" custLinFactNeighborY="9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83990-7128-40BB-867C-AFBB4AF1C806}" type="pres">
      <dgm:prSet presAssocID="{25542DB5-9A8F-43CC-A83B-53E1CC2AFAE3}" presName="sp" presStyleCnt="0"/>
      <dgm:spPr/>
    </dgm:pt>
    <dgm:pt modelId="{284EDE58-D653-48C1-8767-2B092BA1084F}" type="pres">
      <dgm:prSet presAssocID="{874DC8AB-A1A5-4CCA-8F13-435C4B586961}" presName="composite" presStyleCnt="0"/>
      <dgm:spPr/>
    </dgm:pt>
    <dgm:pt modelId="{938056E7-4D8F-4931-979F-92C5C5ABA2AC}" type="pres">
      <dgm:prSet presAssocID="{874DC8AB-A1A5-4CCA-8F13-435C4B58696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1" presStyleCnt="4" custLinFactNeighborX="-472" custLinFactNeighborY="9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EF56-2677-421A-8F75-FD8E5010D4A2}" type="pres">
      <dgm:prSet presAssocID="{387D60C4-3E41-4B3A-ABB4-D7560A456DAF}" presName="sp" presStyleCnt="0"/>
      <dgm:spPr/>
    </dgm:pt>
    <dgm:pt modelId="{080047E7-1C91-4246-9505-7FAF9E710332}" type="pres">
      <dgm:prSet presAssocID="{328A481E-CC28-4EA8-8312-563077CFB1B6}" presName="composite" presStyleCnt="0"/>
      <dgm:spPr/>
    </dgm:pt>
    <dgm:pt modelId="{4EE061FA-9583-4C24-AEA0-4B4D14F80148}" type="pres">
      <dgm:prSet presAssocID="{328A481E-CC28-4EA8-8312-563077CFB1B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6E7BE-16CE-4144-B2E3-A0B312A95267}" type="pres">
      <dgm:prSet presAssocID="{48554014-853C-49D2-8091-5841361361DB}" presName="sp" presStyleCnt="0"/>
      <dgm:spPr/>
    </dgm:pt>
    <dgm:pt modelId="{BB5087EE-23CB-47E5-9805-5146844E3B5D}" type="pres">
      <dgm:prSet presAssocID="{85BC2E86-8072-4AD4-980A-186EA85DB1CB}" presName="composite" presStyleCnt="0"/>
      <dgm:spPr/>
    </dgm:pt>
    <dgm:pt modelId="{A22836C0-C054-4B64-88A7-D8A3CBE7FCA8}" type="pres">
      <dgm:prSet presAssocID="{85BC2E86-8072-4AD4-980A-186EA85DB1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6B00B-1953-47F7-971D-624CAF7DBD0B}" type="pres">
      <dgm:prSet presAssocID="{85BC2E86-8072-4AD4-980A-186EA85DB1CB}" presName="descendantText" presStyleLbl="alignAcc1" presStyleIdx="3" presStyleCnt="4" custLinFactNeighborX="457" custLinFactNeighborY="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8D554D-CF83-42BC-BF8A-C634F6C9E809}" type="presOf" srcId="{874DC8AB-A1A5-4CCA-8F13-435C4B586961}" destId="{938056E7-4D8F-4931-979F-92C5C5ABA2AC}" srcOrd="0" destOrd="0" presId="urn:microsoft.com/office/officeart/2005/8/layout/chevron2"/>
    <dgm:cxn modelId="{5CB21A21-0C24-4A8F-B4E8-634863FFAF5D}" srcId="{53D1F27F-E5AB-4ECD-9A93-99D91CC1C84B}" destId="{85BC2E86-8072-4AD4-980A-186EA85DB1CB}" srcOrd="3" destOrd="0" parTransId="{9C8E80FC-4004-42C6-8942-5E555AA89E0B}" sibTransId="{B651A0C8-463E-45D8-BBD4-7E0F28E8CCBF}"/>
    <dgm:cxn modelId="{C7EBAB8C-01EB-46FE-A993-FA011E5B3988}" type="presOf" srcId="{75934484-3130-4C02-974D-C868B5AF42F6}" destId="{5F175A24-2B80-48D2-94EB-10F17908ECD3}" srcOrd="0" destOrd="0" presId="urn:microsoft.com/office/officeart/2005/8/layout/chevron2"/>
    <dgm:cxn modelId="{D9830877-FF4A-4852-9952-52E639B623DD}" srcId="{53D1F27F-E5AB-4ECD-9A93-99D91CC1C84B}" destId="{328A481E-CC28-4EA8-8312-563077CFB1B6}" srcOrd="2" destOrd="0" parTransId="{D5EBCDF7-9F23-4B54-86B8-99B5106DAE57}" sibTransId="{48554014-853C-49D2-8091-5841361361DB}"/>
    <dgm:cxn modelId="{F3000549-F6B8-4062-A8E1-7DE39353AE67}" type="presOf" srcId="{53D1F27F-E5AB-4ECD-9A93-99D91CC1C84B}" destId="{DEB43669-B5C8-46DF-9488-8E9161B6EBBB}" srcOrd="0" destOrd="0" presId="urn:microsoft.com/office/officeart/2005/8/layout/chevron2"/>
    <dgm:cxn modelId="{CB419986-4912-4945-A41F-62DBD38BD50F}" srcId="{53D1F27F-E5AB-4ECD-9A93-99D91CC1C84B}" destId="{874DC8AB-A1A5-4CCA-8F13-435C4B586961}" srcOrd="1" destOrd="0" parTransId="{72994761-E47E-4A16-9B5A-958047DFC686}" sibTransId="{387D60C4-3E41-4B3A-ABB4-D7560A456DAF}"/>
    <dgm:cxn modelId="{CA2836A1-488C-4878-AE27-5D9A1E81311C}" type="presOf" srcId="{328A481E-CC28-4EA8-8312-563077CFB1B6}" destId="{4EE061FA-9583-4C24-AEA0-4B4D14F80148}" srcOrd="0" destOrd="0" presId="urn:microsoft.com/office/officeart/2005/8/layout/chevron2"/>
    <dgm:cxn modelId="{00D1E822-B164-4B12-B258-4C22028A0863}" srcId="{85BC2E86-8072-4AD4-980A-186EA85DB1CB}" destId="{30BC8E2F-EF64-4226-94DB-48D03053F484}" srcOrd="0" destOrd="0" parTransId="{85B22EAE-6219-47D5-96D7-F464A95A8E1B}" sibTransId="{5D922745-CB4E-450F-A7F0-D1E0934FE663}"/>
    <dgm:cxn modelId="{EE75CCE7-2B29-4BB2-B908-C8177E9FAA94}" type="presOf" srcId="{41149299-7EEC-4754-863A-C89B698284C9}" destId="{FA521EFA-3F54-47E5-B272-20B182D1FAA4}" srcOrd="0" destOrd="0" presId="urn:microsoft.com/office/officeart/2005/8/layout/chevron2"/>
    <dgm:cxn modelId="{7DABDB2F-FA7E-4FF9-82CB-C26FB4C0DC15}" type="presOf" srcId="{5EF2CCDE-8392-4995-8F30-A4A71F7EAD88}" destId="{193DCC22-792C-4990-8B48-9C544959B67A}" srcOrd="0" destOrd="0" presId="urn:microsoft.com/office/officeart/2005/8/layout/chevron2"/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25E20EE5-04FA-45C3-8CF2-854F100A4C02}" type="presOf" srcId="{ECBBD371-FF5F-4904-8424-9B56E6B4C046}" destId="{A0692271-4207-4F17-9F0D-0F8566CE71E2}" srcOrd="0" destOrd="0" presId="urn:microsoft.com/office/officeart/2005/8/layout/chevron2"/>
    <dgm:cxn modelId="{87169A04-E630-4E6C-B11B-A4EA50A01E24}" type="presOf" srcId="{85BC2E86-8072-4AD4-980A-186EA85DB1CB}" destId="{A22836C0-C054-4B64-88A7-D8A3CBE7FCA8}" srcOrd="0" destOrd="0" presId="urn:microsoft.com/office/officeart/2005/8/layout/chevron2"/>
    <dgm:cxn modelId="{52C9280F-A7DF-44F8-A2DB-A4D7390B80C9}" type="presOf" srcId="{30BC8E2F-EF64-4226-94DB-48D03053F484}" destId="{1256B00B-1953-47F7-971D-624CAF7DBD0B}" srcOrd="0" destOrd="0" presId="urn:microsoft.com/office/officeart/2005/8/layout/chevron2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9D50B5C6-E5F3-46E9-88C1-B24051EEA465}" type="presParOf" srcId="{DEB43669-B5C8-46DF-9488-8E9161B6EBBB}" destId="{B23E8EFC-9763-4FC6-96EC-4E10A3D8C16F}" srcOrd="0" destOrd="0" presId="urn:microsoft.com/office/officeart/2005/8/layout/chevron2"/>
    <dgm:cxn modelId="{92DD4AD2-22E8-4875-A34D-4AEFF65EF4E9}" type="presParOf" srcId="{B23E8EFC-9763-4FC6-96EC-4E10A3D8C16F}" destId="{5F175A24-2B80-48D2-94EB-10F17908ECD3}" srcOrd="0" destOrd="0" presId="urn:microsoft.com/office/officeart/2005/8/layout/chevron2"/>
    <dgm:cxn modelId="{854BEDDF-2B22-4644-8AF8-5F2DD133B0FA}" type="presParOf" srcId="{B23E8EFC-9763-4FC6-96EC-4E10A3D8C16F}" destId="{FA521EFA-3F54-47E5-B272-20B182D1FAA4}" srcOrd="1" destOrd="0" presId="urn:microsoft.com/office/officeart/2005/8/layout/chevron2"/>
    <dgm:cxn modelId="{0CC8BAB5-CBA6-41DD-805E-7510916E1550}" type="presParOf" srcId="{DEB43669-B5C8-46DF-9488-8E9161B6EBBB}" destId="{1F483990-7128-40BB-867C-AFBB4AF1C806}" srcOrd="1" destOrd="0" presId="urn:microsoft.com/office/officeart/2005/8/layout/chevron2"/>
    <dgm:cxn modelId="{251EC766-0076-4108-B025-8C2A46C0F554}" type="presParOf" srcId="{DEB43669-B5C8-46DF-9488-8E9161B6EBBB}" destId="{284EDE58-D653-48C1-8767-2B092BA1084F}" srcOrd="2" destOrd="0" presId="urn:microsoft.com/office/officeart/2005/8/layout/chevron2"/>
    <dgm:cxn modelId="{65E8130D-7B4B-4969-AEB4-57B05F404695}" type="presParOf" srcId="{284EDE58-D653-48C1-8767-2B092BA1084F}" destId="{938056E7-4D8F-4931-979F-92C5C5ABA2AC}" srcOrd="0" destOrd="0" presId="urn:microsoft.com/office/officeart/2005/8/layout/chevron2"/>
    <dgm:cxn modelId="{D0496CE3-7AD0-4AF8-B09C-41426FF01E06}" type="presParOf" srcId="{284EDE58-D653-48C1-8767-2B092BA1084F}" destId="{A0692271-4207-4F17-9F0D-0F8566CE71E2}" srcOrd="1" destOrd="0" presId="urn:microsoft.com/office/officeart/2005/8/layout/chevron2"/>
    <dgm:cxn modelId="{D31C56D8-7DBF-4B61-BE8D-59CA633EBB05}" type="presParOf" srcId="{DEB43669-B5C8-46DF-9488-8E9161B6EBBB}" destId="{20DFEF56-2677-421A-8F75-FD8E5010D4A2}" srcOrd="3" destOrd="0" presId="urn:microsoft.com/office/officeart/2005/8/layout/chevron2"/>
    <dgm:cxn modelId="{FE915DC1-A292-4FE9-8BEF-68AFCCD796D5}" type="presParOf" srcId="{DEB43669-B5C8-46DF-9488-8E9161B6EBBB}" destId="{080047E7-1C91-4246-9505-7FAF9E710332}" srcOrd="4" destOrd="0" presId="urn:microsoft.com/office/officeart/2005/8/layout/chevron2"/>
    <dgm:cxn modelId="{DA73B9B4-7A0A-43FB-A2FF-08B3453090F1}" type="presParOf" srcId="{080047E7-1C91-4246-9505-7FAF9E710332}" destId="{4EE061FA-9583-4C24-AEA0-4B4D14F80148}" srcOrd="0" destOrd="0" presId="urn:microsoft.com/office/officeart/2005/8/layout/chevron2"/>
    <dgm:cxn modelId="{E8E66D27-58A1-47BF-A4AB-E2D51CD7C8FF}" type="presParOf" srcId="{080047E7-1C91-4246-9505-7FAF9E710332}" destId="{193DCC22-792C-4990-8B48-9C544959B67A}" srcOrd="1" destOrd="0" presId="urn:microsoft.com/office/officeart/2005/8/layout/chevron2"/>
    <dgm:cxn modelId="{346EEB60-C9A5-4C29-B3D9-D945E30F6334}" type="presParOf" srcId="{DEB43669-B5C8-46DF-9488-8E9161B6EBBB}" destId="{2F56E7BE-16CE-4144-B2E3-A0B312A95267}" srcOrd="5" destOrd="0" presId="urn:microsoft.com/office/officeart/2005/8/layout/chevron2"/>
    <dgm:cxn modelId="{7C697C47-A10E-41D7-B745-4A4C462FBC69}" type="presParOf" srcId="{DEB43669-B5C8-46DF-9488-8E9161B6EBBB}" destId="{BB5087EE-23CB-47E5-9805-5146844E3B5D}" srcOrd="6" destOrd="0" presId="urn:microsoft.com/office/officeart/2005/8/layout/chevron2"/>
    <dgm:cxn modelId="{E0F4C02D-0BDA-42E3-987E-4E7E1922B877}" type="presParOf" srcId="{BB5087EE-23CB-47E5-9805-5146844E3B5D}" destId="{A22836C0-C054-4B64-88A7-D8A3CBE7FCA8}" srcOrd="0" destOrd="0" presId="urn:microsoft.com/office/officeart/2005/8/layout/chevron2"/>
    <dgm:cxn modelId="{03F914F7-6ABF-4C26-9425-699FED7C7816}" type="presParOf" srcId="{BB5087EE-23CB-47E5-9805-5146844E3B5D}" destId="{1256B00B-1953-47F7-971D-624CAF7DBD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13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8767D555-B0A8-4ACF-BC34-405AAE8E7943}" type="presOf" srcId="{1C128C39-F0A4-4A0E-B587-1CE79B88F362}" destId="{3EBB8C34-C2AF-437D-BA1A-4CB0EE4962DD}" srcOrd="0" destOrd="0" presId="urn:microsoft.com/office/officeart/2005/8/layout/vList2"/>
    <dgm:cxn modelId="{519B9B18-05A9-420E-85C4-FE769BAB1928}" type="presOf" srcId="{ADBF8102-F1FE-4A55-832E-A6F02DFD6245}" destId="{A80D7302-2B2F-4487-B50D-4B1AFA0385E0}" srcOrd="0" destOrd="0" presId="urn:microsoft.com/office/officeart/2005/8/layout/vList2"/>
    <dgm:cxn modelId="{CD228315-DE89-4ACA-9D65-5AE663C5EF9D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1C674A-7637-42BE-A862-F4D73A75199E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E0E234-983A-429A-8019-AD277C65708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XIX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— XX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бошида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юзага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кел-ган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конкрет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шароит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таъсирида</a:t>
          </a:r>
          <a:r>
            <a:rPr lang="uz-Cyrl-UZ" sz="1600" dirty="0" smtClean="0">
              <a:latin typeface="Times New Roman" pitchFamily="18" charset="0"/>
              <a:cs typeface="Times New Roman" pitchFamily="18" charset="0"/>
            </a:rPr>
            <a:t>АҚШ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ижтимоий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-и</a:t>
          </a:r>
          <a:r>
            <a:rPr lang="uz-Cyrl-UZ" sz="1600" dirty="0" smtClean="0">
              <a:latin typeface="Times New Roman" pitchFamily="18" charset="0"/>
              <a:cs typeface="Times New Roman" pitchFamily="18" charset="0"/>
            </a:rPr>
            <a:t>қ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тисодий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жи</a:t>
          </a:r>
          <a:r>
            <a:rPr lang="uz-Cyrl-UZ" sz="1600" dirty="0" smtClean="0">
              <a:latin typeface="Times New Roman" pitchFamily="18" charset="0"/>
              <a:cs typeface="Times New Roman" pitchFamily="18" charset="0"/>
            </a:rPr>
            <a:t>ҳа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тдан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дунёда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ривож</a:t>
          </a:r>
          <a:r>
            <a:rPr lang="uz-Cyrl-UZ" sz="1600" dirty="0" smtClean="0">
              <a:latin typeface="Times New Roman" pitchFamily="18" charset="0"/>
              <a:cs typeface="Times New Roman" pitchFamily="18" charset="0"/>
            </a:rPr>
            <a:t>л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анган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мамлакатга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айланди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 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B66C66E-6E3F-4B15-AF26-0E036864F503}" type="parTrans" cxnId="{D1AB41B1-8370-4780-A089-C95252B421EF}">
      <dgm:prSet/>
      <dgm:spPr/>
      <dgm:t>
        <a:bodyPr/>
        <a:lstStyle/>
        <a:p>
          <a:endParaRPr lang="ru-RU"/>
        </a:p>
      </dgm:t>
    </dgm:pt>
    <dgm:pt modelId="{F8BA8FB9-E25C-4324-B540-0FA892F3FF2F}" type="sibTrans" cxnId="{D1AB41B1-8370-4780-A089-C95252B421EF}">
      <dgm:prSet/>
      <dgm:spPr/>
      <dgm:t>
        <a:bodyPr/>
        <a:lstStyle/>
        <a:p>
          <a:endParaRPr lang="ru-RU"/>
        </a:p>
      </dgm:t>
    </dgm:pt>
    <dgm:pt modelId="{3D8428D8-D907-49DE-8570-E44A8311BFD0}">
      <dgm:prSet phldrT="[Текст]" custT="1"/>
      <dgm:spPr/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Э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ркин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ра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қо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бат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дан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монополистик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и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қтисодиётга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ў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ғ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ли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қ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муаммолар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кескин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лашди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F3CBCD1-5891-4D8B-B47A-0502ED3CDE9C}" type="parTrans" cxnId="{873C223E-193D-431F-896E-EEED456905E4}">
      <dgm:prSet/>
      <dgm:spPr/>
      <dgm:t>
        <a:bodyPr/>
        <a:lstStyle/>
        <a:p>
          <a:endParaRPr lang="ru-RU"/>
        </a:p>
      </dgm:t>
    </dgm:pt>
    <dgm:pt modelId="{3AEBC21A-FE1C-4D56-A6F4-3C50EEFAAD0A}" type="sibTrans" cxnId="{873C223E-193D-431F-896E-EEED456905E4}">
      <dgm:prSet/>
      <dgm:spPr/>
      <dgm:t>
        <a:bodyPr/>
        <a:lstStyle/>
        <a:p>
          <a:endParaRPr lang="ru-RU"/>
        </a:p>
      </dgm:t>
    </dgm:pt>
    <dgm:pt modelId="{512540DA-F447-459C-9D61-426F7515DD1D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А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ҚШда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илк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бор анти</a:t>
          </a:r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монопол чораларни ишлаб чиқишига сабаб бўлди.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10C2C92-B43E-4612-BC82-D044257B2D3B}" type="parTrans" cxnId="{BCC91EF4-BF08-4EC7-A24D-417045FF6EAD}">
      <dgm:prSet/>
      <dgm:spPr/>
      <dgm:t>
        <a:bodyPr/>
        <a:lstStyle/>
        <a:p>
          <a:endParaRPr lang="ru-RU"/>
        </a:p>
      </dgm:t>
    </dgm:pt>
    <dgm:pt modelId="{3BDA27EC-2179-431D-B5E3-F4A8ADD4ECC6}" type="sibTrans" cxnId="{BCC91EF4-BF08-4EC7-A24D-417045FF6EAD}">
      <dgm:prSet/>
      <dgm:spPr/>
      <dgm:t>
        <a:bodyPr/>
        <a:lstStyle/>
        <a:p>
          <a:endParaRPr lang="ru-RU"/>
        </a:p>
      </dgm:t>
    </dgm:pt>
    <dgm:pt modelId="{1186A903-EDC0-4B35-B360-5F94A55724D2}" type="pres">
      <dgm:prSet presAssocID="{B11C674A-7637-42BE-A862-F4D73A75199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55A8B1F-0DE9-4ECA-ABF8-15B8AF117A30}" type="pres">
      <dgm:prSet presAssocID="{29E0E234-983A-429A-8019-AD277C657089}" presName="composite" presStyleCnt="0"/>
      <dgm:spPr/>
    </dgm:pt>
    <dgm:pt modelId="{F4593514-302E-4480-9E8C-648539FA2D9C}" type="pres">
      <dgm:prSet presAssocID="{29E0E234-983A-429A-8019-AD277C657089}" presName="LShape" presStyleLbl="alignNode1" presStyleIdx="0" presStyleCnt="5" custScaleY="117786"/>
      <dgm:spPr/>
    </dgm:pt>
    <dgm:pt modelId="{5A6482F0-992C-4070-A098-DD3D38B1DDFB}" type="pres">
      <dgm:prSet presAssocID="{29E0E234-983A-429A-8019-AD277C65708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3B8D41-E01A-4734-B8BD-A48158C00459}" type="pres">
      <dgm:prSet presAssocID="{29E0E234-983A-429A-8019-AD277C657089}" presName="Triangle" presStyleLbl="alignNode1" presStyleIdx="1" presStyleCnt="5"/>
      <dgm:spPr/>
    </dgm:pt>
    <dgm:pt modelId="{71B1CF66-CB24-4450-9C23-2AD48A32016F}" type="pres">
      <dgm:prSet presAssocID="{F8BA8FB9-E25C-4324-B540-0FA892F3FF2F}" presName="sibTrans" presStyleCnt="0"/>
      <dgm:spPr/>
    </dgm:pt>
    <dgm:pt modelId="{85AD5DDC-8D56-4F12-9D54-B37FCF6604C5}" type="pres">
      <dgm:prSet presAssocID="{F8BA8FB9-E25C-4324-B540-0FA892F3FF2F}" presName="space" presStyleCnt="0"/>
      <dgm:spPr/>
    </dgm:pt>
    <dgm:pt modelId="{5D7B8CCE-7AE5-4083-8D11-7BB7FF438130}" type="pres">
      <dgm:prSet presAssocID="{3D8428D8-D907-49DE-8570-E44A8311BFD0}" presName="composite" presStyleCnt="0"/>
      <dgm:spPr/>
    </dgm:pt>
    <dgm:pt modelId="{A0DA13B0-CB38-4D07-A525-623B666A9377}" type="pres">
      <dgm:prSet presAssocID="{3D8428D8-D907-49DE-8570-E44A8311BFD0}" presName="LShape" presStyleLbl="alignNode1" presStyleIdx="2" presStyleCnt="5"/>
      <dgm:spPr/>
    </dgm:pt>
    <dgm:pt modelId="{F592BCAC-AD4B-429D-B555-0F1CFF9515DA}" type="pres">
      <dgm:prSet presAssocID="{3D8428D8-D907-49DE-8570-E44A8311BFD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1B1DA-A9B3-44AC-B434-11C45A4BA786}" type="pres">
      <dgm:prSet presAssocID="{3D8428D8-D907-49DE-8570-E44A8311BFD0}" presName="Triangle" presStyleLbl="alignNode1" presStyleIdx="3" presStyleCnt="5"/>
      <dgm:spPr/>
    </dgm:pt>
    <dgm:pt modelId="{BED74B88-321F-4742-92DE-5B2723C93100}" type="pres">
      <dgm:prSet presAssocID="{3AEBC21A-FE1C-4D56-A6F4-3C50EEFAAD0A}" presName="sibTrans" presStyleCnt="0"/>
      <dgm:spPr/>
    </dgm:pt>
    <dgm:pt modelId="{C4486913-7E29-4DEF-BB61-AAF30519B597}" type="pres">
      <dgm:prSet presAssocID="{3AEBC21A-FE1C-4D56-A6F4-3C50EEFAAD0A}" presName="space" presStyleCnt="0"/>
      <dgm:spPr/>
    </dgm:pt>
    <dgm:pt modelId="{C8AABF22-33E6-4AB8-9A1C-624B2F73B201}" type="pres">
      <dgm:prSet presAssocID="{512540DA-F447-459C-9D61-426F7515DD1D}" presName="composite" presStyleCnt="0"/>
      <dgm:spPr/>
    </dgm:pt>
    <dgm:pt modelId="{3DBC9E0E-A114-477E-8426-01BE772B7C98}" type="pres">
      <dgm:prSet presAssocID="{512540DA-F447-459C-9D61-426F7515DD1D}" presName="LShape" presStyleLbl="alignNode1" presStyleIdx="4" presStyleCnt="5"/>
      <dgm:spPr/>
    </dgm:pt>
    <dgm:pt modelId="{DEDFE15B-E58E-4FC2-B474-1A0D0A0D2E94}" type="pres">
      <dgm:prSet presAssocID="{512540DA-F447-459C-9D61-426F7515DD1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C91EF4-BF08-4EC7-A24D-417045FF6EAD}" srcId="{B11C674A-7637-42BE-A862-F4D73A75199E}" destId="{512540DA-F447-459C-9D61-426F7515DD1D}" srcOrd="2" destOrd="0" parTransId="{310C2C92-B43E-4612-BC82-D044257B2D3B}" sibTransId="{3BDA27EC-2179-431D-B5E3-F4A8ADD4ECC6}"/>
    <dgm:cxn modelId="{D1AB41B1-8370-4780-A089-C95252B421EF}" srcId="{B11C674A-7637-42BE-A862-F4D73A75199E}" destId="{29E0E234-983A-429A-8019-AD277C657089}" srcOrd="0" destOrd="0" parTransId="{AB66C66E-6E3F-4B15-AF26-0E036864F503}" sibTransId="{F8BA8FB9-E25C-4324-B540-0FA892F3FF2F}"/>
    <dgm:cxn modelId="{2867B46C-6E33-4A02-BD95-8C1A205288B7}" type="presOf" srcId="{512540DA-F447-459C-9D61-426F7515DD1D}" destId="{DEDFE15B-E58E-4FC2-B474-1A0D0A0D2E94}" srcOrd="0" destOrd="0" presId="urn:microsoft.com/office/officeart/2009/3/layout/StepUpProcess"/>
    <dgm:cxn modelId="{2DE341C4-0B6F-48FD-9BD6-7950F4F2F6A2}" type="presOf" srcId="{B11C674A-7637-42BE-A862-F4D73A75199E}" destId="{1186A903-EDC0-4B35-B360-5F94A55724D2}" srcOrd="0" destOrd="0" presId="urn:microsoft.com/office/officeart/2009/3/layout/StepUpProcess"/>
    <dgm:cxn modelId="{873C223E-193D-431F-896E-EEED456905E4}" srcId="{B11C674A-7637-42BE-A862-F4D73A75199E}" destId="{3D8428D8-D907-49DE-8570-E44A8311BFD0}" srcOrd="1" destOrd="0" parTransId="{9F3CBCD1-5891-4D8B-B47A-0502ED3CDE9C}" sibTransId="{3AEBC21A-FE1C-4D56-A6F4-3C50EEFAAD0A}"/>
    <dgm:cxn modelId="{F28F0A48-83C7-4566-B3E5-40255F5218F8}" type="presOf" srcId="{3D8428D8-D907-49DE-8570-E44A8311BFD0}" destId="{F592BCAC-AD4B-429D-B555-0F1CFF9515DA}" srcOrd="0" destOrd="0" presId="urn:microsoft.com/office/officeart/2009/3/layout/StepUpProcess"/>
    <dgm:cxn modelId="{9B333360-BBA1-45CD-842A-5C5F3550CE09}" type="presOf" srcId="{29E0E234-983A-429A-8019-AD277C657089}" destId="{5A6482F0-992C-4070-A098-DD3D38B1DDFB}" srcOrd="0" destOrd="0" presId="urn:microsoft.com/office/officeart/2009/3/layout/StepUpProcess"/>
    <dgm:cxn modelId="{C1436AE1-49B7-4712-844C-9BCA64A700C2}" type="presParOf" srcId="{1186A903-EDC0-4B35-B360-5F94A55724D2}" destId="{C55A8B1F-0DE9-4ECA-ABF8-15B8AF117A30}" srcOrd="0" destOrd="0" presId="urn:microsoft.com/office/officeart/2009/3/layout/StepUpProcess"/>
    <dgm:cxn modelId="{C0F4A239-2ED0-404F-B9BE-130B927EBD8A}" type="presParOf" srcId="{C55A8B1F-0DE9-4ECA-ABF8-15B8AF117A30}" destId="{F4593514-302E-4480-9E8C-648539FA2D9C}" srcOrd="0" destOrd="0" presId="urn:microsoft.com/office/officeart/2009/3/layout/StepUpProcess"/>
    <dgm:cxn modelId="{B820B3D1-2251-4DB0-8E3C-636048918324}" type="presParOf" srcId="{C55A8B1F-0DE9-4ECA-ABF8-15B8AF117A30}" destId="{5A6482F0-992C-4070-A098-DD3D38B1DDFB}" srcOrd="1" destOrd="0" presId="urn:microsoft.com/office/officeart/2009/3/layout/StepUpProcess"/>
    <dgm:cxn modelId="{E1E669E1-6453-4EF4-962A-C942C8ADCAF6}" type="presParOf" srcId="{C55A8B1F-0DE9-4ECA-ABF8-15B8AF117A30}" destId="{6B3B8D41-E01A-4734-B8BD-A48158C00459}" srcOrd="2" destOrd="0" presId="urn:microsoft.com/office/officeart/2009/3/layout/StepUpProcess"/>
    <dgm:cxn modelId="{19A19B29-75A5-4832-82F4-4017664B25EB}" type="presParOf" srcId="{1186A903-EDC0-4B35-B360-5F94A55724D2}" destId="{71B1CF66-CB24-4450-9C23-2AD48A32016F}" srcOrd="1" destOrd="0" presId="urn:microsoft.com/office/officeart/2009/3/layout/StepUpProcess"/>
    <dgm:cxn modelId="{B219A5A2-3DB0-4E46-8033-28673322E684}" type="presParOf" srcId="{71B1CF66-CB24-4450-9C23-2AD48A32016F}" destId="{85AD5DDC-8D56-4F12-9D54-B37FCF6604C5}" srcOrd="0" destOrd="0" presId="urn:microsoft.com/office/officeart/2009/3/layout/StepUpProcess"/>
    <dgm:cxn modelId="{18131D06-0813-48FA-AB9A-AE5F8D11BE21}" type="presParOf" srcId="{1186A903-EDC0-4B35-B360-5F94A55724D2}" destId="{5D7B8CCE-7AE5-4083-8D11-7BB7FF438130}" srcOrd="2" destOrd="0" presId="urn:microsoft.com/office/officeart/2009/3/layout/StepUpProcess"/>
    <dgm:cxn modelId="{3D8B92B6-FB51-476A-A15F-EA89554F4AFA}" type="presParOf" srcId="{5D7B8CCE-7AE5-4083-8D11-7BB7FF438130}" destId="{A0DA13B0-CB38-4D07-A525-623B666A9377}" srcOrd="0" destOrd="0" presId="urn:microsoft.com/office/officeart/2009/3/layout/StepUpProcess"/>
    <dgm:cxn modelId="{387CC78C-61E8-4C12-877E-9B0A5C6029F7}" type="presParOf" srcId="{5D7B8CCE-7AE5-4083-8D11-7BB7FF438130}" destId="{F592BCAC-AD4B-429D-B555-0F1CFF9515DA}" srcOrd="1" destOrd="0" presId="urn:microsoft.com/office/officeart/2009/3/layout/StepUpProcess"/>
    <dgm:cxn modelId="{9E5D6CB1-4DC4-42ED-9A0F-08C10E469374}" type="presParOf" srcId="{5D7B8CCE-7AE5-4083-8D11-7BB7FF438130}" destId="{0FF1B1DA-A9B3-44AC-B434-11C45A4BA786}" srcOrd="2" destOrd="0" presId="urn:microsoft.com/office/officeart/2009/3/layout/StepUpProcess"/>
    <dgm:cxn modelId="{C91B8954-E699-4838-BA0F-0729B1F03960}" type="presParOf" srcId="{1186A903-EDC0-4B35-B360-5F94A55724D2}" destId="{BED74B88-321F-4742-92DE-5B2723C93100}" srcOrd="3" destOrd="0" presId="urn:microsoft.com/office/officeart/2009/3/layout/StepUpProcess"/>
    <dgm:cxn modelId="{D00CC52C-AB6F-4D2F-ACAF-6C732C6BC6B1}" type="presParOf" srcId="{BED74B88-321F-4742-92DE-5B2723C93100}" destId="{C4486913-7E29-4DEF-BB61-AAF30519B597}" srcOrd="0" destOrd="0" presId="urn:microsoft.com/office/officeart/2009/3/layout/StepUpProcess"/>
    <dgm:cxn modelId="{1BCD2E76-F140-4715-AD51-4CCCF18C6FED}" type="presParOf" srcId="{1186A903-EDC0-4B35-B360-5F94A55724D2}" destId="{C8AABF22-33E6-4AB8-9A1C-624B2F73B201}" srcOrd="4" destOrd="0" presId="urn:microsoft.com/office/officeart/2009/3/layout/StepUpProcess"/>
    <dgm:cxn modelId="{4F236956-2FD3-42C8-B663-F4998332D7A9}" type="presParOf" srcId="{C8AABF22-33E6-4AB8-9A1C-624B2F73B201}" destId="{3DBC9E0E-A114-477E-8426-01BE772B7C98}" srcOrd="0" destOrd="0" presId="urn:microsoft.com/office/officeart/2009/3/layout/StepUpProcess"/>
    <dgm:cxn modelId="{2F6C909E-AE97-4560-8993-673CCE553DE6}" type="presParOf" srcId="{C8AABF22-33E6-4AB8-9A1C-624B2F73B201}" destId="{DEDFE15B-E58E-4FC2-B474-1A0D0A0D2E94}" srcOrd="1" destOrd="0" presId="urn:microsoft.com/office/officeart/2009/3/layout/StepUpProcess"/>
  </dgm:cxnLst>
  <dgm:bg>
    <a:solidFill>
      <a:schemeClr val="accent2">
        <a:lumMod val="20000"/>
        <a:lumOff val="80000"/>
      </a:schemeClr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4742F5-EEAB-460A-867E-41E9A3A0B76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393C51-72CF-4571-A014-32A9DB0ACAE5}">
      <dgm:prSet phldrT="[Текст]"/>
      <dgm:spPr/>
      <dgm:t>
        <a:bodyPr/>
        <a:lstStyle/>
        <a:p>
          <a:r>
            <a:rPr lang="uz-Cyrl-UZ" dirty="0" smtClean="0">
              <a:latin typeface="Times New Roman" pitchFamily="18" charset="0"/>
              <a:cs typeface="Times New Roman" pitchFamily="18" charset="0"/>
            </a:rPr>
            <a:t>Натижада XX асрнинг бошида АҚШда олимлар иқтисодиёт  устидан  ижтимоий назорат  қилиш  концепциясига  асос  солди.  Бу </a:t>
          </a:r>
          <a:r>
            <a:rPr lang="ru-RU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dirty="0" smtClean="0">
              <a:latin typeface="Times New Roman" pitchFamily="18" charset="0"/>
              <a:cs typeface="Times New Roman" pitchFamily="18" charset="0"/>
            </a:rPr>
            <a:t>номланди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5DA95A6-FB2F-4A30-927B-91C37A9FB334}" type="parTrans" cxnId="{D8225C13-C83A-4817-BB05-366C7CA1EDD4}">
      <dgm:prSet/>
      <dgm:spPr/>
      <dgm:t>
        <a:bodyPr/>
        <a:lstStyle/>
        <a:p>
          <a:endParaRPr lang="ru-RU"/>
        </a:p>
      </dgm:t>
    </dgm:pt>
    <dgm:pt modelId="{6405080C-5E20-4FF2-AAD6-FBCF15058391}" type="sibTrans" cxnId="{D8225C13-C83A-4817-BB05-366C7CA1EDD4}">
      <dgm:prSet/>
      <dgm:spPr/>
      <dgm:t>
        <a:bodyPr/>
        <a:lstStyle/>
        <a:p>
          <a:endParaRPr lang="ru-RU"/>
        </a:p>
      </dgm:t>
    </dgm:pt>
    <dgm:pt modelId="{E63EE7F9-09EE-4D28-9750-FBD1BFF34AF5}" type="pres">
      <dgm:prSet presAssocID="{CF4742F5-EEAB-460A-867E-41E9A3A0B76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BC7CA4-0534-4FCD-9AB3-5A4BC7BA15B7}" type="pres">
      <dgm:prSet presAssocID="{FD393C51-72CF-4571-A014-32A9DB0ACAE5}" presName="circle1" presStyleLbl="node1" presStyleIdx="0" presStyleCnt="1"/>
      <dgm:spPr/>
    </dgm:pt>
    <dgm:pt modelId="{479AF185-1668-4942-B6F0-0F1BB8693738}" type="pres">
      <dgm:prSet presAssocID="{FD393C51-72CF-4571-A014-32A9DB0ACAE5}" presName="space" presStyleCnt="0"/>
      <dgm:spPr/>
    </dgm:pt>
    <dgm:pt modelId="{8CA03044-9C0B-461E-B62C-F2BC66131702}" type="pres">
      <dgm:prSet presAssocID="{FD393C51-72CF-4571-A014-32A9DB0ACAE5}" presName="rect1" presStyleLbl="alignAcc1" presStyleIdx="0" presStyleCnt="1" custLinFactNeighborX="-342" custLinFactNeighborY="-959"/>
      <dgm:spPr/>
      <dgm:t>
        <a:bodyPr/>
        <a:lstStyle/>
        <a:p>
          <a:endParaRPr lang="ru-RU"/>
        </a:p>
      </dgm:t>
    </dgm:pt>
    <dgm:pt modelId="{50BA4CE5-50A9-4130-90B3-1231D236B00C}" type="pres">
      <dgm:prSet presAssocID="{FD393C51-72CF-4571-A014-32A9DB0ACAE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43773B-D2E1-4518-A8F7-E60D4F45D2A5}" type="presOf" srcId="{FD393C51-72CF-4571-A014-32A9DB0ACAE5}" destId="{50BA4CE5-50A9-4130-90B3-1231D236B00C}" srcOrd="1" destOrd="0" presId="urn:microsoft.com/office/officeart/2005/8/layout/target3"/>
    <dgm:cxn modelId="{D91DA62C-3958-4BAB-8E68-14A72E998845}" type="presOf" srcId="{FD393C51-72CF-4571-A014-32A9DB0ACAE5}" destId="{8CA03044-9C0B-461E-B62C-F2BC66131702}" srcOrd="0" destOrd="0" presId="urn:microsoft.com/office/officeart/2005/8/layout/target3"/>
    <dgm:cxn modelId="{37C0C2D2-A524-409F-BD37-60D5C00472E8}" type="presOf" srcId="{CF4742F5-EEAB-460A-867E-41E9A3A0B760}" destId="{E63EE7F9-09EE-4D28-9750-FBD1BFF34AF5}" srcOrd="0" destOrd="0" presId="urn:microsoft.com/office/officeart/2005/8/layout/target3"/>
    <dgm:cxn modelId="{D8225C13-C83A-4817-BB05-366C7CA1EDD4}" srcId="{CF4742F5-EEAB-460A-867E-41E9A3A0B760}" destId="{FD393C51-72CF-4571-A014-32A9DB0ACAE5}" srcOrd="0" destOrd="0" parTransId="{55DA95A6-FB2F-4A30-927B-91C37A9FB334}" sibTransId="{6405080C-5E20-4FF2-AAD6-FBCF15058391}"/>
    <dgm:cxn modelId="{61AF5A15-C64C-4AC9-B3AB-53DA9A5C24C1}" type="presParOf" srcId="{E63EE7F9-09EE-4D28-9750-FBD1BFF34AF5}" destId="{59BC7CA4-0534-4FCD-9AB3-5A4BC7BA15B7}" srcOrd="0" destOrd="0" presId="urn:microsoft.com/office/officeart/2005/8/layout/target3"/>
    <dgm:cxn modelId="{AB0B777E-0798-43D9-A7A4-8B4BB1F6CC2B}" type="presParOf" srcId="{E63EE7F9-09EE-4D28-9750-FBD1BFF34AF5}" destId="{479AF185-1668-4942-B6F0-0F1BB8693738}" srcOrd="1" destOrd="0" presId="urn:microsoft.com/office/officeart/2005/8/layout/target3"/>
    <dgm:cxn modelId="{D956F686-C8CD-42BF-8820-12ADD5641BB7}" type="presParOf" srcId="{E63EE7F9-09EE-4D28-9750-FBD1BFF34AF5}" destId="{8CA03044-9C0B-461E-B62C-F2BC66131702}" srcOrd="2" destOrd="0" presId="urn:microsoft.com/office/officeart/2005/8/layout/target3"/>
    <dgm:cxn modelId="{26120BAC-5BDE-4EE3-9A31-341532C1890F}" type="presParOf" srcId="{E63EE7F9-09EE-4D28-9750-FBD1BFF34AF5}" destId="{50BA4CE5-50A9-4130-90B3-1231D236B00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88C84B-66FB-4A64-AAEE-7916325277F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7F846265-C889-4C89-8636-4CA497B0A17B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uz-Cyrl-UZ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“Институционализм”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  атамаси  асосида  “институт”  тушунчаси ётади.  Институтларни тушунчалар (</a:t>
          </a:r>
          <a:r>
            <a:rPr lang="uz-Cyrl-UZ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давлат,  оила,  тадбиркорлик,  монополиялар,  хусусий  мулкчилик,  касаба  уюшмалари,  дин,  ахлоқ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),  мамлакатдаги анъана,  урф-одат,  этика, ҳуқуқий қоидалар,  ижтимоий  психология  ва  асосийси  —  иқтисодиёт эволюциясини  киритадилар.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865EAD05-A35B-4A00-A4B0-7EE506FCA9E5}" type="parTrans" cxnId="{3A02DDF3-DE7C-4ECF-BD1D-7AA5D3829648}">
      <dgm:prSet/>
      <dgm:spPr/>
      <dgm:t>
        <a:bodyPr/>
        <a:lstStyle/>
        <a:p>
          <a:endParaRPr lang="ru-RU"/>
        </a:p>
      </dgm:t>
    </dgm:pt>
    <dgm:pt modelId="{3D810A15-2713-4DC5-9232-247D8F841260}" type="sibTrans" cxnId="{3A02DDF3-DE7C-4ECF-BD1D-7AA5D3829648}">
      <dgm:prSet/>
      <dgm:spPr/>
      <dgm:t>
        <a:bodyPr/>
        <a:lstStyle/>
        <a:p>
          <a:endParaRPr lang="ru-RU"/>
        </a:p>
      </dgm:t>
    </dgm:pt>
    <dgm:pt modelId="{43FC5CED-4443-468B-8D8F-3149D3801522}" type="pres">
      <dgm:prSet presAssocID="{5788C84B-66FB-4A64-AAEE-7916325277F0}" presName="compositeShape" presStyleCnt="0">
        <dgm:presLayoutVars>
          <dgm:dir/>
          <dgm:resizeHandles/>
        </dgm:presLayoutVars>
      </dgm:prSet>
      <dgm:spPr/>
    </dgm:pt>
    <dgm:pt modelId="{D0EA3EBD-109F-4FB9-A7D1-70DB09A183E8}" type="pres">
      <dgm:prSet presAssocID="{5788C84B-66FB-4A64-AAEE-7916325277F0}" presName="pyramid" presStyleLbl="node1" presStyleIdx="0" presStyleCnt="1" custScaleX="153177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</dgm:pt>
    <dgm:pt modelId="{B3340FCD-A4EF-4BD5-8814-2E17D0AA874C}" type="pres">
      <dgm:prSet presAssocID="{5788C84B-66FB-4A64-AAEE-7916325277F0}" presName="theList" presStyleCnt="0"/>
      <dgm:spPr/>
    </dgm:pt>
    <dgm:pt modelId="{B9EA25A9-C079-40C0-853D-DAA16E1DF287}" type="pres">
      <dgm:prSet presAssocID="{7F846265-C889-4C89-8636-4CA497B0A17B}" presName="aNode" presStyleLbl="fgAcc1" presStyleIdx="0" presStyleCnt="1" custScaleX="158734" custScaleY="114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DE1B-BDAC-4913-A28A-385C07DE1667}" type="pres">
      <dgm:prSet presAssocID="{7F846265-C889-4C89-8636-4CA497B0A17B}" presName="aSpace" presStyleCnt="0"/>
      <dgm:spPr/>
    </dgm:pt>
  </dgm:ptLst>
  <dgm:cxnLst>
    <dgm:cxn modelId="{2287A5F8-13C6-4D33-A29B-11CBD21C43FB}" type="presOf" srcId="{5788C84B-66FB-4A64-AAEE-7916325277F0}" destId="{43FC5CED-4443-468B-8D8F-3149D3801522}" srcOrd="0" destOrd="0" presId="urn:microsoft.com/office/officeart/2005/8/layout/pyramid2"/>
    <dgm:cxn modelId="{79AF73D0-C868-41D2-9EC5-88D8406650C1}" type="presOf" srcId="{7F846265-C889-4C89-8636-4CA497B0A17B}" destId="{B9EA25A9-C079-40C0-853D-DAA16E1DF287}" srcOrd="0" destOrd="0" presId="urn:microsoft.com/office/officeart/2005/8/layout/pyramid2"/>
    <dgm:cxn modelId="{3A02DDF3-DE7C-4ECF-BD1D-7AA5D3829648}" srcId="{5788C84B-66FB-4A64-AAEE-7916325277F0}" destId="{7F846265-C889-4C89-8636-4CA497B0A17B}" srcOrd="0" destOrd="0" parTransId="{865EAD05-A35B-4A00-A4B0-7EE506FCA9E5}" sibTransId="{3D810A15-2713-4DC5-9232-247D8F841260}"/>
    <dgm:cxn modelId="{80338FA2-D44D-4071-B89C-441B9DEF17C6}" type="presParOf" srcId="{43FC5CED-4443-468B-8D8F-3149D3801522}" destId="{D0EA3EBD-109F-4FB9-A7D1-70DB09A183E8}" srcOrd="0" destOrd="0" presId="urn:microsoft.com/office/officeart/2005/8/layout/pyramid2"/>
    <dgm:cxn modelId="{A6F727EC-0DC0-41EE-BAFF-3B075E62D695}" type="presParOf" srcId="{43FC5CED-4443-468B-8D8F-3149D3801522}" destId="{B3340FCD-A4EF-4BD5-8814-2E17D0AA874C}" srcOrd="1" destOrd="0" presId="urn:microsoft.com/office/officeart/2005/8/layout/pyramid2"/>
    <dgm:cxn modelId="{1A10BEEA-83BD-4FFD-A4E8-0A9AA42F339D}" type="presParOf" srcId="{B3340FCD-A4EF-4BD5-8814-2E17D0AA874C}" destId="{B9EA25A9-C079-40C0-853D-DAA16E1DF287}" srcOrd="0" destOrd="0" presId="urn:microsoft.com/office/officeart/2005/8/layout/pyramid2"/>
    <dgm:cxn modelId="{8E8F3FA7-FAB0-41FC-8234-AA5993F02AE8}" type="presParOf" srcId="{B3340FCD-A4EF-4BD5-8814-2E17D0AA874C}" destId="{9B0ADE1B-BDAC-4913-A28A-385C07DE1667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9137FC-3A8D-4996-80F4-14738BDE1FF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BF5C60-D8A6-4A12-BA8F-9AF7D928CCA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Институционализмнинг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ватани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А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ҚШ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асосчиси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Торстейн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Веблен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(1857—1929)  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ҳ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исобланади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Замонавий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й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ў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налишининг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дастлабки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к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ў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ринишлари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Т.Вебленнинг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“</a:t>
          </a:r>
          <a:r>
            <a:rPr lang="ru-RU" sz="24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Бекорчилар</a:t>
          </a:r>
          <a:r>
            <a: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синфи</a:t>
          </a:r>
          <a:r>
            <a: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”</a:t>
          </a:r>
        </a:p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асарида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изо</a:t>
          </a:r>
          <a:r>
            <a:rPr lang="uz-Cyrl-UZ" sz="2400" dirty="0" smtClean="0">
              <a:latin typeface="Times New Roman" pitchFamily="18" charset="0"/>
              <a:cs typeface="Times New Roman" pitchFamily="18" charset="0"/>
            </a:rPr>
            <a:t>ҳ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лаб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берилган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8BF6AA38-94DF-4977-946A-2D6990D84A38}" type="parTrans" cxnId="{B3A11866-4751-4B85-A012-FE2BBB33F13B}">
      <dgm:prSet/>
      <dgm:spPr/>
      <dgm:t>
        <a:bodyPr/>
        <a:lstStyle/>
        <a:p>
          <a:endParaRPr lang="ru-RU"/>
        </a:p>
      </dgm:t>
    </dgm:pt>
    <dgm:pt modelId="{616DB635-E674-4702-A20F-91314B3A8108}" type="sibTrans" cxnId="{B3A11866-4751-4B85-A012-FE2BBB33F13B}">
      <dgm:prSet/>
      <dgm:spPr/>
      <dgm:t>
        <a:bodyPr/>
        <a:lstStyle/>
        <a:p>
          <a:endParaRPr lang="ru-RU"/>
        </a:p>
      </dgm:t>
    </dgm:pt>
    <dgm:pt modelId="{88AA9A60-626D-4DA0-A7AF-3C9F3172E3D0}" type="pres">
      <dgm:prSet presAssocID="{A19137FC-3A8D-4996-80F4-14738BDE1FF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BFC3133-AF0D-419B-8300-45F2B08804B7}" type="pres">
      <dgm:prSet presAssocID="{FBBF5C60-D8A6-4A12-BA8F-9AF7D928CCAC}" presName="linNode" presStyleCnt="0"/>
      <dgm:spPr/>
    </dgm:pt>
    <dgm:pt modelId="{01D9DE76-9014-45D1-99C8-D84682A49225}" type="pres">
      <dgm:prSet presAssocID="{FBBF5C60-D8A6-4A12-BA8F-9AF7D928CCAC}" presName="parentShp" presStyleLbl="node1" presStyleIdx="0" presStyleCnt="1" custScaleX="179669" custLinFactNeighborX="-1724" custLinFactNeighborY="-14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30922-E2FA-4678-93B8-50E27324812E}" type="pres">
      <dgm:prSet presAssocID="{FBBF5C60-D8A6-4A12-BA8F-9AF7D928CCAC}" presName="childShp" presStyleLbl="bgAccFollowNode1" presStyleIdx="0" presStyleCnt="1" custLinFactNeighborX="-402" custLinFactNeighborY="1456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</dgm:ptLst>
  <dgm:cxnLst>
    <dgm:cxn modelId="{A8C57B37-EC55-46F0-9EAD-E6189A267ACF}" type="presOf" srcId="{FBBF5C60-D8A6-4A12-BA8F-9AF7D928CCAC}" destId="{01D9DE76-9014-45D1-99C8-D84682A49225}" srcOrd="0" destOrd="0" presId="urn:microsoft.com/office/officeart/2005/8/layout/vList6"/>
    <dgm:cxn modelId="{F9021448-4D18-4F72-9CF5-523BF1498372}" type="presOf" srcId="{A19137FC-3A8D-4996-80F4-14738BDE1FFA}" destId="{88AA9A60-626D-4DA0-A7AF-3C9F3172E3D0}" srcOrd="0" destOrd="0" presId="urn:microsoft.com/office/officeart/2005/8/layout/vList6"/>
    <dgm:cxn modelId="{B3A11866-4751-4B85-A012-FE2BBB33F13B}" srcId="{A19137FC-3A8D-4996-80F4-14738BDE1FFA}" destId="{FBBF5C60-D8A6-4A12-BA8F-9AF7D928CCAC}" srcOrd="0" destOrd="0" parTransId="{8BF6AA38-94DF-4977-946A-2D6990D84A38}" sibTransId="{616DB635-E674-4702-A20F-91314B3A8108}"/>
    <dgm:cxn modelId="{0FC88327-F7CC-43D5-9CE3-C3CB63EA175B}" type="presParOf" srcId="{88AA9A60-626D-4DA0-A7AF-3C9F3172E3D0}" destId="{DBFC3133-AF0D-419B-8300-45F2B08804B7}" srcOrd="0" destOrd="0" presId="urn:microsoft.com/office/officeart/2005/8/layout/vList6"/>
    <dgm:cxn modelId="{FB336DB1-58CD-4F7F-AA45-7F2E7B33FF54}" type="presParOf" srcId="{DBFC3133-AF0D-419B-8300-45F2B08804B7}" destId="{01D9DE76-9014-45D1-99C8-D84682A49225}" srcOrd="0" destOrd="0" presId="urn:microsoft.com/office/officeart/2005/8/layout/vList6"/>
    <dgm:cxn modelId="{3F523BB1-A8E5-4947-8518-1DF006B7E553}" type="presParOf" srcId="{DBFC3133-AF0D-419B-8300-45F2B08804B7}" destId="{A7F30922-E2FA-4678-93B8-50E27324812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Ҳозирги замон иқтисодий таълимотлари шаклланиши ва ривожланишининг асосий хусусиятлари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</dgm:pt>
    <dgm:pt modelId="{5F175A24-2B80-48D2-94EB-10F17908ECD3}" type="pres">
      <dgm:prSet presAssocID="{75934484-3130-4C02-974D-C868B5AF42F6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1" custLinFactNeighborX="-111" custLinFactNeighborY="9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80D94FC3-829B-4ABF-A77C-626162B1343D}" type="presOf" srcId="{53D1F27F-E5AB-4ECD-9A93-99D91CC1C84B}" destId="{DEB43669-B5C8-46DF-9488-8E9161B6EBBB}" srcOrd="0" destOrd="0" presId="urn:microsoft.com/office/officeart/2005/8/layout/chevron2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2E4AD842-CFF4-4E6C-8134-5DBCFDB1BC3F}" type="presOf" srcId="{41149299-7EEC-4754-863A-C89B698284C9}" destId="{FA521EFA-3F54-47E5-B272-20B182D1FAA4}" srcOrd="0" destOrd="0" presId="urn:microsoft.com/office/officeart/2005/8/layout/chevron2"/>
    <dgm:cxn modelId="{53BA7C05-7F66-4554-AE3A-23BD2DE87277}" type="presOf" srcId="{75934484-3130-4C02-974D-C868B5AF42F6}" destId="{5F175A24-2B80-48D2-94EB-10F17908ECD3}" srcOrd="0" destOrd="0" presId="urn:microsoft.com/office/officeart/2005/8/layout/chevron2"/>
    <dgm:cxn modelId="{2594A885-90B5-48B1-BC6B-16B89CD08EEB}" type="presParOf" srcId="{DEB43669-B5C8-46DF-9488-8E9161B6EBBB}" destId="{B23E8EFC-9763-4FC6-96EC-4E10A3D8C16F}" srcOrd="0" destOrd="0" presId="urn:microsoft.com/office/officeart/2005/8/layout/chevron2"/>
    <dgm:cxn modelId="{17562CA9-8A62-4277-AB6A-E63E0E387D5B}" type="presParOf" srcId="{B23E8EFC-9763-4FC6-96EC-4E10A3D8C16F}" destId="{5F175A24-2B80-48D2-94EB-10F17908ECD3}" srcOrd="0" destOrd="0" presId="urn:microsoft.com/office/officeart/2005/8/layout/chevron2"/>
    <dgm:cxn modelId="{4F2A2119-86FC-4A23-87A3-22DA66BEE390}" type="presParOf" srcId="{B23E8EFC-9763-4FC6-96EC-4E10A3D8C16F}" destId="{FA521EFA-3F54-47E5-B272-20B182D1FAA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2234207-8D6C-4897-BB09-7D76AC7B29C5}" type="doc">
      <dgm:prSet loTypeId="urn:microsoft.com/office/officeart/2005/8/layout/hList3" loCatId="list" qsTypeId="urn:microsoft.com/office/officeart/2005/8/quickstyle/3d7" qsCatId="3D" csTypeId="urn:microsoft.com/office/officeart/2005/8/colors/colorful3" csCatId="colorful" phldr="1"/>
      <dgm:spPr/>
      <dgm:t>
        <a:bodyPr/>
        <a:lstStyle/>
        <a:p>
          <a:endParaRPr lang="uz-Cyrl-UZ"/>
        </a:p>
      </dgm:t>
    </dgm:pt>
    <dgm:pt modelId="{7B06A858-A664-421C-B59A-77809C44D3FF}">
      <dgm:prSet phldrT="[Текст]" custT="1"/>
      <dgm:spPr/>
      <dgm:t>
        <a:bodyPr/>
        <a:lstStyle/>
        <a:p>
          <a:r>
            <a:rPr lang="ru-RU" sz="2800" b="1" i="1" smtClean="0">
              <a:latin typeface="Times New Roman" pitchFamily="18" charset="0"/>
              <a:cs typeface="Times New Roman" pitchFamily="18" charset="0"/>
            </a:rPr>
            <a:t>ҲОЗИРГИ ЗАМОН ИҚТИСОДИЙ ТАЪЛИМОТЛАРИ</a:t>
          </a:r>
          <a:endParaRPr lang="uz-Cyrl-UZ" sz="2800" b="1" i="1">
            <a:latin typeface="Times New Roman" pitchFamily="18" charset="0"/>
            <a:cs typeface="Times New Roman" pitchFamily="18" charset="0"/>
          </a:endParaRPr>
        </a:p>
      </dgm:t>
    </dgm:pt>
    <dgm:pt modelId="{268273A5-72EA-4738-A0E3-BCF6DAD1F320}" type="parTrans" cxnId="{DD65E821-A32B-41A5-BD3D-E6EEBC61512E}">
      <dgm:prSet/>
      <dgm:spPr/>
      <dgm:t>
        <a:bodyPr/>
        <a:lstStyle/>
        <a:p>
          <a:endParaRPr lang="uz-Cyrl-UZ"/>
        </a:p>
      </dgm:t>
    </dgm:pt>
    <dgm:pt modelId="{D3FF58CA-233A-48EC-A699-E79A1EE3474F}" type="sibTrans" cxnId="{DD65E821-A32B-41A5-BD3D-E6EEBC61512E}">
      <dgm:prSet/>
      <dgm:spPr/>
      <dgm:t>
        <a:bodyPr/>
        <a:lstStyle/>
        <a:p>
          <a:endParaRPr lang="uz-Cyrl-UZ"/>
        </a:p>
      </dgm:t>
    </dgm:pt>
    <dgm:pt modelId="{80F38A04-7808-496F-A316-A71EAD6C475D}">
      <dgm:prSet phldrT="[Текст]" custT="1"/>
      <dgm:spPr/>
      <dgm:t>
        <a:bodyPr/>
        <a:lstStyle/>
        <a:p>
          <a:r>
            <a:rPr lang="ru-RU" sz="2800" smtClean="0">
              <a:latin typeface="Times New Roman" pitchFamily="18" charset="0"/>
              <a:cs typeface="Times New Roman" pitchFamily="18" charset="0"/>
            </a:rPr>
            <a:t> Неоклассик (янги классик)</a:t>
          </a:r>
          <a:endParaRPr lang="uz-Cyrl-UZ" sz="2800">
            <a:latin typeface="Times New Roman" pitchFamily="18" charset="0"/>
            <a:cs typeface="Times New Roman" pitchFamily="18" charset="0"/>
          </a:endParaRPr>
        </a:p>
      </dgm:t>
    </dgm:pt>
    <dgm:pt modelId="{40BD28F6-0581-4DBE-AEDB-9F86A228CB7F}" type="parTrans" cxnId="{C029C443-8DFD-419B-A9D3-F89F699F6433}">
      <dgm:prSet/>
      <dgm:spPr/>
      <dgm:t>
        <a:bodyPr/>
        <a:lstStyle/>
        <a:p>
          <a:endParaRPr lang="uz-Cyrl-UZ"/>
        </a:p>
      </dgm:t>
    </dgm:pt>
    <dgm:pt modelId="{7B256F4F-E571-4AE6-86EC-9A815A040784}" type="sibTrans" cxnId="{C029C443-8DFD-419B-A9D3-F89F699F6433}">
      <dgm:prSet/>
      <dgm:spPr/>
      <dgm:t>
        <a:bodyPr/>
        <a:lstStyle/>
        <a:p>
          <a:endParaRPr lang="uz-Cyrl-UZ"/>
        </a:p>
      </dgm:t>
    </dgm:pt>
    <dgm:pt modelId="{F77E9C9B-1848-4501-9D59-F9EE682B1679}">
      <dgm:prSet phldrT="[Текст]" custT="1"/>
      <dgm:spPr/>
      <dgm:t>
        <a:bodyPr/>
        <a:lstStyle/>
        <a:p>
          <a:r>
            <a:rPr lang="ru-RU" sz="2800" smtClean="0">
              <a:latin typeface="Times New Roman" pitchFamily="18" charset="0"/>
              <a:cs typeface="Times New Roman" pitchFamily="18" charset="0"/>
            </a:rPr>
            <a:t>Ижтимоий-институционал</a:t>
          </a:r>
          <a:endParaRPr lang="uz-Cyrl-UZ" sz="2800">
            <a:latin typeface="Times New Roman" pitchFamily="18" charset="0"/>
            <a:cs typeface="Times New Roman" pitchFamily="18" charset="0"/>
          </a:endParaRPr>
        </a:p>
      </dgm:t>
    </dgm:pt>
    <dgm:pt modelId="{25182BC2-8F02-4683-85C4-0B752304FBC0}" type="parTrans" cxnId="{5C95E31F-2B8D-4514-8BB0-ED06E6D08A72}">
      <dgm:prSet/>
      <dgm:spPr/>
      <dgm:t>
        <a:bodyPr/>
        <a:lstStyle/>
        <a:p>
          <a:endParaRPr lang="uz-Cyrl-UZ"/>
        </a:p>
      </dgm:t>
    </dgm:pt>
    <dgm:pt modelId="{D6A0B45E-98C3-4806-B720-2CCB833B4591}" type="sibTrans" cxnId="{5C95E31F-2B8D-4514-8BB0-ED06E6D08A72}">
      <dgm:prSet/>
      <dgm:spPr/>
      <dgm:t>
        <a:bodyPr/>
        <a:lstStyle/>
        <a:p>
          <a:endParaRPr lang="uz-Cyrl-UZ"/>
        </a:p>
      </dgm:t>
    </dgm:pt>
    <dgm:pt modelId="{B515C5C7-4B80-422E-8F74-6C61609E752F}">
      <dgm:prSet phldrT="[Текст]" custT="1"/>
      <dgm:spPr/>
      <dgm:t>
        <a:bodyPr/>
        <a:lstStyle/>
        <a:p>
          <a:r>
            <a:rPr lang="ru-RU" sz="2800" smtClean="0">
              <a:latin typeface="Times New Roman" pitchFamily="18" charset="0"/>
              <a:cs typeface="Times New Roman" pitchFamily="18" charset="0"/>
            </a:rPr>
            <a:t>Кейнсчилик</a:t>
          </a:r>
          <a:endParaRPr lang="uz-Cyrl-UZ" sz="2800">
            <a:latin typeface="Times New Roman" pitchFamily="18" charset="0"/>
            <a:cs typeface="Times New Roman" pitchFamily="18" charset="0"/>
          </a:endParaRPr>
        </a:p>
      </dgm:t>
    </dgm:pt>
    <dgm:pt modelId="{EDF12F66-34B4-4E4D-AE5F-48AFB08631AF}" type="parTrans" cxnId="{F1F33890-FDCE-4B2A-900F-6674812B4C7E}">
      <dgm:prSet/>
      <dgm:spPr/>
      <dgm:t>
        <a:bodyPr/>
        <a:lstStyle/>
        <a:p>
          <a:endParaRPr lang="uz-Cyrl-UZ"/>
        </a:p>
      </dgm:t>
    </dgm:pt>
    <dgm:pt modelId="{5B4765A1-9E19-40D9-AB59-3973735102AD}" type="sibTrans" cxnId="{F1F33890-FDCE-4B2A-900F-6674812B4C7E}">
      <dgm:prSet/>
      <dgm:spPr/>
      <dgm:t>
        <a:bodyPr/>
        <a:lstStyle/>
        <a:p>
          <a:endParaRPr lang="uz-Cyrl-UZ"/>
        </a:p>
      </dgm:t>
    </dgm:pt>
    <dgm:pt modelId="{C9C14EA0-EDE8-42FB-8B7D-98128C96300D}" type="pres">
      <dgm:prSet presAssocID="{82234207-8D6C-4897-BB09-7D76AC7B29C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CE1442EC-A8E0-4CF5-BF99-C9D8D637DED4}" type="pres">
      <dgm:prSet presAssocID="{7B06A858-A664-421C-B59A-77809C44D3FF}" presName="roof" presStyleLbl="dkBgShp" presStyleIdx="0" presStyleCnt="2"/>
      <dgm:spPr/>
      <dgm:t>
        <a:bodyPr/>
        <a:lstStyle/>
        <a:p>
          <a:endParaRPr lang="uz-Cyrl-UZ"/>
        </a:p>
      </dgm:t>
    </dgm:pt>
    <dgm:pt modelId="{539C893F-6004-4580-9773-A09D5A9857C3}" type="pres">
      <dgm:prSet presAssocID="{7B06A858-A664-421C-B59A-77809C44D3FF}" presName="pillars" presStyleCnt="0"/>
      <dgm:spPr/>
    </dgm:pt>
    <dgm:pt modelId="{E1AE7CE0-5AD6-4E44-9DE1-090068971B08}" type="pres">
      <dgm:prSet presAssocID="{7B06A858-A664-421C-B59A-77809C44D3FF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6F9B7D82-A870-43AB-BA87-F306FBB0789A}" type="pres">
      <dgm:prSet presAssocID="{F77E9C9B-1848-4501-9D59-F9EE682B1679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1DA51C6F-5A6E-4681-8E06-21830C7DB841}" type="pres">
      <dgm:prSet presAssocID="{B515C5C7-4B80-422E-8F74-6C61609E752F}" presName="pillarX" presStyleLbl="node1" presStyleIdx="2" presStyleCnt="3" custLinFactNeighborX="2909" custLinFactNeighborY="-186">
        <dgm:presLayoutVars>
          <dgm:bulletEnabled val="1"/>
        </dgm:presLayoutVars>
      </dgm:prSet>
      <dgm:spPr/>
      <dgm:t>
        <a:bodyPr/>
        <a:lstStyle/>
        <a:p>
          <a:endParaRPr lang="uz-Cyrl-UZ"/>
        </a:p>
      </dgm:t>
    </dgm:pt>
    <dgm:pt modelId="{5AB3C433-C10C-4C34-8DDF-E2CB4E952C6D}" type="pres">
      <dgm:prSet presAssocID="{7B06A858-A664-421C-B59A-77809C44D3FF}" presName="base" presStyleLbl="dkBgShp" presStyleIdx="1" presStyleCnt="2"/>
      <dgm:spPr/>
    </dgm:pt>
  </dgm:ptLst>
  <dgm:cxnLst>
    <dgm:cxn modelId="{F1F33890-FDCE-4B2A-900F-6674812B4C7E}" srcId="{7B06A858-A664-421C-B59A-77809C44D3FF}" destId="{B515C5C7-4B80-422E-8F74-6C61609E752F}" srcOrd="2" destOrd="0" parTransId="{EDF12F66-34B4-4E4D-AE5F-48AFB08631AF}" sibTransId="{5B4765A1-9E19-40D9-AB59-3973735102AD}"/>
    <dgm:cxn modelId="{0BB391B1-D47D-49CE-A3A9-912A20D9AB3A}" type="presOf" srcId="{F77E9C9B-1848-4501-9D59-F9EE682B1679}" destId="{6F9B7D82-A870-43AB-BA87-F306FBB0789A}" srcOrd="0" destOrd="0" presId="urn:microsoft.com/office/officeart/2005/8/layout/hList3"/>
    <dgm:cxn modelId="{2E99AC04-5BDE-4114-84E4-6B1A54BA1E78}" type="presOf" srcId="{7B06A858-A664-421C-B59A-77809C44D3FF}" destId="{CE1442EC-A8E0-4CF5-BF99-C9D8D637DED4}" srcOrd="0" destOrd="0" presId="urn:microsoft.com/office/officeart/2005/8/layout/hList3"/>
    <dgm:cxn modelId="{906EF74C-F802-4366-A7D6-FA6345DFB6E9}" type="presOf" srcId="{80F38A04-7808-496F-A316-A71EAD6C475D}" destId="{E1AE7CE0-5AD6-4E44-9DE1-090068971B08}" srcOrd="0" destOrd="0" presId="urn:microsoft.com/office/officeart/2005/8/layout/hList3"/>
    <dgm:cxn modelId="{C029C443-8DFD-419B-A9D3-F89F699F6433}" srcId="{7B06A858-A664-421C-B59A-77809C44D3FF}" destId="{80F38A04-7808-496F-A316-A71EAD6C475D}" srcOrd="0" destOrd="0" parTransId="{40BD28F6-0581-4DBE-AEDB-9F86A228CB7F}" sibTransId="{7B256F4F-E571-4AE6-86EC-9A815A040784}"/>
    <dgm:cxn modelId="{4DD58E3D-3BC2-4396-80F0-CEFD373A1B9C}" type="presOf" srcId="{B515C5C7-4B80-422E-8F74-6C61609E752F}" destId="{1DA51C6F-5A6E-4681-8E06-21830C7DB841}" srcOrd="0" destOrd="0" presId="urn:microsoft.com/office/officeart/2005/8/layout/hList3"/>
    <dgm:cxn modelId="{4046CDF2-3ED7-4C87-868A-9C3D632E1A4E}" type="presOf" srcId="{82234207-8D6C-4897-BB09-7D76AC7B29C5}" destId="{C9C14EA0-EDE8-42FB-8B7D-98128C96300D}" srcOrd="0" destOrd="0" presId="urn:microsoft.com/office/officeart/2005/8/layout/hList3"/>
    <dgm:cxn modelId="{DD65E821-A32B-41A5-BD3D-E6EEBC61512E}" srcId="{82234207-8D6C-4897-BB09-7D76AC7B29C5}" destId="{7B06A858-A664-421C-B59A-77809C44D3FF}" srcOrd="0" destOrd="0" parTransId="{268273A5-72EA-4738-A0E3-BCF6DAD1F320}" sibTransId="{D3FF58CA-233A-48EC-A699-E79A1EE3474F}"/>
    <dgm:cxn modelId="{5C95E31F-2B8D-4514-8BB0-ED06E6D08A72}" srcId="{7B06A858-A664-421C-B59A-77809C44D3FF}" destId="{F77E9C9B-1848-4501-9D59-F9EE682B1679}" srcOrd="1" destOrd="0" parTransId="{25182BC2-8F02-4683-85C4-0B752304FBC0}" sibTransId="{D6A0B45E-98C3-4806-B720-2CCB833B4591}"/>
    <dgm:cxn modelId="{E77A852F-CD93-4F84-9B70-4D8F3CE615CC}" type="presParOf" srcId="{C9C14EA0-EDE8-42FB-8B7D-98128C96300D}" destId="{CE1442EC-A8E0-4CF5-BF99-C9D8D637DED4}" srcOrd="0" destOrd="0" presId="urn:microsoft.com/office/officeart/2005/8/layout/hList3"/>
    <dgm:cxn modelId="{0D8861EC-B158-460C-BFAE-CE60AF336CD5}" type="presParOf" srcId="{C9C14EA0-EDE8-42FB-8B7D-98128C96300D}" destId="{539C893F-6004-4580-9773-A09D5A9857C3}" srcOrd="1" destOrd="0" presId="urn:microsoft.com/office/officeart/2005/8/layout/hList3"/>
    <dgm:cxn modelId="{09C08873-6173-443E-AA3E-94D7009EF740}" type="presParOf" srcId="{539C893F-6004-4580-9773-A09D5A9857C3}" destId="{E1AE7CE0-5AD6-4E44-9DE1-090068971B08}" srcOrd="0" destOrd="0" presId="urn:microsoft.com/office/officeart/2005/8/layout/hList3"/>
    <dgm:cxn modelId="{331E6B74-C8E1-4C9C-B5DB-239EC5D04231}" type="presParOf" srcId="{539C893F-6004-4580-9773-A09D5A9857C3}" destId="{6F9B7D82-A870-43AB-BA87-F306FBB0789A}" srcOrd="1" destOrd="0" presId="urn:microsoft.com/office/officeart/2005/8/layout/hList3"/>
    <dgm:cxn modelId="{BC0308A2-9889-4479-B084-8FB2662093A9}" type="presParOf" srcId="{539C893F-6004-4580-9773-A09D5A9857C3}" destId="{1DA51C6F-5A6E-4681-8E06-21830C7DB841}" srcOrd="2" destOrd="0" presId="urn:microsoft.com/office/officeart/2005/8/layout/hList3"/>
    <dgm:cxn modelId="{B279DFF6-7F6E-448A-9D09-DE7D1395DD7C}" type="presParOf" srcId="{C9C14EA0-EDE8-42FB-8B7D-98128C96300D}" destId="{5AB3C433-C10C-4C34-8DDF-E2CB4E952C6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7A5C2B1-7A66-4869-AF7E-294CC090F28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4D38E1-A0C3-49A1-ADA1-DEA4A534653B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uz-Cyrl-UZ" dirty="0" smtClean="0"/>
            <a:t>1</a:t>
          </a:r>
          <a:endParaRPr lang="ru-RU" dirty="0"/>
        </a:p>
      </dgm:t>
    </dgm:pt>
    <dgm:pt modelId="{4341E3AC-3A4A-4DF4-A248-A7BD3B325826}" type="parTrans" cxnId="{F1FADADB-A5AD-4AE1-947F-D05EC18D395B}">
      <dgm:prSet/>
      <dgm:spPr/>
      <dgm:t>
        <a:bodyPr/>
        <a:lstStyle/>
        <a:p>
          <a:endParaRPr lang="ru-RU"/>
        </a:p>
      </dgm:t>
    </dgm:pt>
    <dgm:pt modelId="{EDE1FFF0-32CB-4D8B-9EB2-EA630C4E01C1}" type="sibTrans" cxnId="{F1FADADB-A5AD-4AE1-947F-D05EC18D395B}">
      <dgm:prSet/>
      <dgm:spPr/>
      <dgm:t>
        <a:bodyPr/>
        <a:lstStyle/>
        <a:p>
          <a:endParaRPr lang="ru-RU"/>
        </a:p>
      </dgm:t>
    </dgm:pt>
    <dgm:pt modelId="{65F9B83B-4AA5-4526-8802-F20E28213762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20-30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йилларда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кенг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тарқалиши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даврнинг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бош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мафкурачиси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Т.Веблен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дир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(1857-1920),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Ж.Р.Коммонс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(1862-1945),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У.Митчелл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(1874-1948),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Ж.Гобсон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(1858-1940),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У.Гамильтон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фаол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ҳимоя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қилдилар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A57AB4C-E86E-4544-811A-68386D6259E7}" type="parTrans" cxnId="{8FEFB430-29B9-45F3-919F-89113AE98613}">
      <dgm:prSet/>
      <dgm:spPr/>
      <dgm:t>
        <a:bodyPr/>
        <a:lstStyle/>
        <a:p>
          <a:endParaRPr lang="ru-RU"/>
        </a:p>
      </dgm:t>
    </dgm:pt>
    <dgm:pt modelId="{C801ED26-6E91-48A8-A3D5-E9B053EE8FC3}" type="sibTrans" cxnId="{8FEFB430-29B9-45F3-919F-89113AE98613}">
      <dgm:prSet/>
      <dgm:spPr/>
      <dgm:t>
        <a:bodyPr/>
        <a:lstStyle/>
        <a:p>
          <a:endParaRPr lang="ru-RU"/>
        </a:p>
      </dgm:t>
    </dgm:pt>
    <dgm:pt modelId="{ECCEBDAB-E275-44A9-BAF1-C63F2238062B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uz-Cyrl-UZ" dirty="0" smtClean="0"/>
            <a:t>2</a:t>
          </a:r>
          <a:endParaRPr lang="ru-RU" dirty="0"/>
        </a:p>
      </dgm:t>
    </dgm:pt>
    <dgm:pt modelId="{11451F3C-C6CE-4FB0-BEC5-0197A5CEA6C2}" type="parTrans" cxnId="{F0E9CC6A-BA89-4046-AE1C-817E344105AA}">
      <dgm:prSet/>
      <dgm:spPr/>
      <dgm:t>
        <a:bodyPr/>
        <a:lstStyle/>
        <a:p>
          <a:endParaRPr lang="ru-RU"/>
        </a:p>
      </dgm:t>
    </dgm:pt>
    <dgm:pt modelId="{4125C8DF-9B8B-4DBF-9D93-168F55C2F80F}" type="sibTrans" cxnId="{F0E9CC6A-BA89-4046-AE1C-817E344105AA}">
      <dgm:prSet/>
      <dgm:spPr/>
      <dgm:t>
        <a:bodyPr/>
        <a:lstStyle/>
        <a:p>
          <a:endParaRPr lang="ru-RU"/>
        </a:p>
      </dgm:t>
    </dgm:pt>
    <dgm:pt modelId="{006635F2-D57D-42E1-8D89-DABDEDEEA88A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Урушдан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кейинги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кечки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Демографияни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ўргандилар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касаба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уюшмалари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назарияларини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чиқдилар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50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йилларда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Ж.М.Кларк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институтлар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инсонлар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фаровонлиги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А.Берли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Мулксиз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ҳоқимият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«ХХ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капиталистик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инқилоби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китобларини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чоп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этдилар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09D437D-0CDD-4013-8885-5CB2B75D8E68}" type="parTrans" cxnId="{B39A7A06-822F-4334-8AC8-B28BF26FD5A4}">
      <dgm:prSet/>
      <dgm:spPr/>
      <dgm:t>
        <a:bodyPr/>
        <a:lstStyle/>
        <a:p>
          <a:endParaRPr lang="ru-RU"/>
        </a:p>
      </dgm:t>
    </dgm:pt>
    <dgm:pt modelId="{E94030CE-4CF2-4A0A-995B-D325EFEAF856}" type="sibTrans" cxnId="{B39A7A06-822F-4334-8AC8-B28BF26FD5A4}">
      <dgm:prSet/>
      <dgm:spPr/>
      <dgm:t>
        <a:bodyPr/>
        <a:lstStyle/>
        <a:p>
          <a:endParaRPr lang="ru-RU"/>
        </a:p>
      </dgm:t>
    </dgm:pt>
    <dgm:pt modelId="{51A1C435-9ADE-411E-B662-E38E93B8F763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uz-Cyrl-UZ" dirty="0" smtClean="0"/>
            <a:t>3</a:t>
          </a:r>
          <a:endParaRPr lang="ru-RU" dirty="0"/>
        </a:p>
      </dgm:t>
    </dgm:pt>
    <dgm:pt modelId="{6CF82050-F52C-4280-A92C-C74981502BC7}" type="parTrans" cxnId="{5B1C9A9B-E559-4A3B-AE24-70D90412E680}">
      <dgm:prSet/>
      <dgm:spPr/>
      <dgm:t>
        <a:bodyPr/>
        <a:lstStyle/>
        <a:p>
          <a:endParaRPr lang="ru-RU"/>
        </a:p>
      </dgm:t>
    </dgm:pt>
    <dgm:pt modelId="{5C0D5F5F-F4CB-4F3F-A5D8-5CB5A17D29BE}" type="sibTrans" cxnId="{5B1C9A9B-E559-4A3B-AE24-70D90412E680}">
      <dgm:prSet/>
      <dgm:spPr/>
      <dgm:t>
        <a:bodyPr/>
        <a:lstStyle/>
        <a:p>
          <a:endParaRPr lang="ru-RU"/>
        </a:p>
      </dgm:t>
    </dgm:pt>
    <dgm:pt modelId="{CAC273E2-A416-44C2-B348-4827948112F9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60-70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йилларда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ижтимоий-институционал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йўналиш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неоинституционализм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пайдо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А.Лоу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Г.Мюрдаль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Ҳозирги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даврдаЖ.К.Гэлбрейт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Р.Хейлбронер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4CF4F9A-DC35-42DD-944D-85812BE83D05}" type="parTrans" cxnId="{AC4A2761-7509-4D46-BEEF-F52155E82B91}">
      <dgm:prSet/>
      <dgm:spPr/>
      <dgm:t>
        <a:bodyPr/>
        <a:lstStyle/>
        <a:p>
          <a:endParaRPr lang="ru-RU"/>
        </a:p>
      </dgm:t>
    </dgm:pt>
    <dgm:pt modelId="{420506DE-70B6-40D5-949D-8A3DE0A72369}" type="sibTrans" cxnId="{AC4A2761-7509-4D46-BEEF-F52155E82B91}">
      <dgm:prSet/>
      <dgm:spPr/>
      <dgm:t>
        <a:bodyPr/>
        <a:lstStyle/>
        <a:p>
          <a:endParaRPr lang="ru-RU"/>
        </a:p>
      </dgm:t>
    </dgm:pt>
    <dgm:pt modelId="{C427A5AF-EBD9-4CBB-A36A-B82C99544A14}" type="pres">
      <dgm:prSet presAssocID="{47A5C2B1-7A66-4869-AF7E-294CC090F28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ED6F9F-C25E-48B0-8C9D-092829C03075}" type="pres">
      <dgm:prSet presAssocID="{474D38E1-A0C3-49A1-ADA1-DEA4A534653B}" presName="composite" presStyleCnt="0"/>
      <dgm:spPr/>
    </dgm:pt>
    <dgm:pt modelId="{3E51BA32-37D1-465C-986F-CF7402E4C19D}" type="pres">
      <dgm:prSet presAssocID="{474D38E1-A0C3-49A1-ADA1-DEA4A534653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B102C-E23F-4D29-8717-952C933DA2E4}" type="pres">
      <dgm:prSet presAssocID="{474D38E1-A0C3-49A1-ADA1-DEA4A534653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B4236E-D1DF-436A-A129-C4D1A86FB0D6}" type="pres">
      <dgm:prSet presAssocID="{EDE1FFF0-32CB-4D8B-9EB2-EA630C4E01C1}" presName="sp" presStyleCnt="0"/>
      <dgm:spPr/>
    </dgm:pt>
    <dgm:pt modelId="{3C23518F-7F93-4C4B-BD9F-4FBF7233CF8E}" type="pres">
      <dgm:prSet presAssocID="{ECCEBDAB-E275-44A9-BAF1-C63F2238062B}" presName="composite" presStyleCnt="0"/>
      <dgm:spPr/>
    </dgm:pt>
    <dgm:pt modelId="{01FFDCC9-DAA2-4E7A-95F2-981426707F91}" type="pres">
      <dgm:prSet presAssocID="{ECCEBDAB-E275-44A9-BAF1-C63F2238062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B59B44-8E2F-4CD4-956B-4EDBB62F5978}" type="pres">
      <dgm:prSet presAssocID="{ECCEBDAB-E275-44A9-BAF1-C63F2238062B}" presName="descendantText" presStyleLbl="alignAcc1" presStyleIdx="1" presStyleCnt="3" custScaleY="1246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22F7A2-2204-4267-AB91-C81CEA8ECD05}" type="pres">
      <dgm:prSet presAssocID="{4125C8DF-9B8B-4DBF-9D93-168F55C2F80F}" presName="sp" presStyleCnt="0"/>
      <dgm:spPr/>
    </dgm:pt>
    <dgm:pt modelId="{188FBB4D-672F-44E0-A6B0-15E80B6A4703}" type="pres">
      <dgm:prSet presAssocID="{51A1C435-9ADE-411E-B662-E38E93B8F763}" presName="composite" presStyleCnt="0"/>
      <dgm:spPr/>
    </dgm:pt>
    <dgm:pt modelId="{FB128F8F-64FA-4B57-B23A-EFA6ABCA607D}" type="pres">
      <dgm:prSet presAssocID="{51A1C435-9ADE-411E-B662-E38E93B8F76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A44C7-02E4-4022-91AC-DB2676CFECD5}" type="pres">
      <dgm:prSet presAssocID="{51A1C435-9ADE-411E-B662-E38E93B8F76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E9CC6A-BA89-4046-AE1C-817E344105AA}" srcId="{47A5C2B1-7A66-4869-AF7E-294CC090F281}" destId="{ECCEBDAB-E275-44A9-BAF1-C63F2238062B}" srcOrd="1" destOrd="0" parTransId="{11451F3C-C6CE-4FB0-BEC5-0197A5CEA6C2}" sibTransId="{4125C8DF-9B8B-4DBF-9D93-168F55C2F80F}"/>
    <dgm:cxn modelId="{5B1C9A9B-E559-4A3B-AE24-70D90412E680}" srcId="{47A5C2B1-7A66-4869-AF7E-294CC090F281}" destId="{51A1C435-9ADE-411E-B662-E38E93B8F763}" srcOrd="2" destOrd="0" parTransId="{6CF82050-F52C-4280-A92C-C74981502BC7}" sibTransId="{5C0D5F5F-F4CB-4F3F-A5D8-5CB5A17D29BE}"/>
    <dgm:cxn modelId="{AC4A2761-7509-4D46-BEEF-F52155E82B91}" srcId="{51A1C435-9ADE-411E-B662-E38E93B8F763}" destId="{CAC273E2-A416-44C2-B348-4827948112F9}" srcOrd="0" destOrd="0" parTransId="{B4CF4F9A-DC35-42DD-944D-85812BE83D05}" sibTransId="{420506DE-70B6-40D5-949D-8A3DE0A72369}"/>
    <dgm:cxn modelId="{72F2753F-3183-43B6-B9EE-D7C78B6A95E8}" type="presOf" srcId="{47A5C2B1-7A66-4869-AF7E-294CC090F281}" destId="{C427A5AF-EBD9-4CBB-A36A-B82C99544A14}" srcOrd="0" destOrd="0" presId="urn:microsoft.com/office/officeart/2005/8/layout/chevron2"/>
    <dgm:cxn modelId="{6700087C-F510-479A-AC12-F5DDFF6A698B}" type="presOf" srcId="{CAC273E2-A416-44C2-B348-4827948112F9}" destId="{ED1A44C7-02E4-4022-91AC-DB2676CFECD5}" srcOrd="0" destOrd="0" presId="urn:microsoft.com/office/officeart/2005/8/layout/chevron2"/>
    <dgm:cxn modelId="{8FEFB430-29B9-45F3-919F-89113AE98613}" srcId="{474D38E1-A0C3-49A1-ADA1-DEA4A534653B}" destId="{65F9B83B-4AA5-4526-8802-F20E28213762}" srcOrd="0" destOrd="0" parTransId="{0A57AB4C-E86E-4544-811A-68386D6259E7}" sibTransId="{C801ED26-6E91-48A8-A3D5-E9B053EE8FC3}"/>
    <dgm:cxn modelId="{F1FADADB-A5AD-4AE1-947F-D05EC18D395B}" srcId="{47A5C2B1-7A66-4869-AF7E-294CC090F281}" destId="{474D38E1-A0C3-49A1-ADA1-DEA4A534653B}" srcOrd="0" destOrd="0" parTransId="{4341E3AC-3A4A-4DF4-A248-A7BD3B325826}" sibTransId="{EDE1FFF0-32CB-4D8B-9EB2-EA630C4E01C1}"/>
    <dgm:cxn modelId="{9A8E911A-2AAF-4C8D-BFA1-7BDF15BA2930}" type="presOf" srcId="{ECCEBDAB-E275-44A9-BAF1-C63F2238062B}" destId="{01FFDCC9-DAA2-4E7A-95F2-981426707F91}" srcOrd="0" destOrd="0" presId="urn:microsoft.com/office/officeart/2005/8/layout/chevron2"/>
    <dgm:cxn modelId="{B39A7A06-822F-4334-8AC8-B28BF26FD5A4}" srcId="{ECCEBDAB-E275-44A9-BAF1-C63F2238062B}" destId="{006635F2-D57D-42E1-8D89-DABDEDEEA88A}" srcOrd="0" destOrd="0" parTransId="{809D437D-0CDD-4013-8885-5CB2B75D8E68}" sibTransId="{E94030CE-4CF2-4A0A-995B-D325EFEAF856}"/>
    <dgm:cxn modelId="{CEE77B2E-ADBC-40A1-B293-B7BC16F22E3B}" type="presOf" srcId="{474D38E1-A0C3-49A1-ADA1-DEA4A534653B}" destId="{3E51BA32-37D1-465C-986F-CF7402E4C19D}" srcOrd="0" destOrd="0" presId="urn:microsoft.com/office/officeart/2005/8/layout/chevron2"/>
    <dgm:cxn modelId="{7C17CC5B-EEB9-4F64-BD5C-B146C7B7110C}" type="presOf" srcId="{65F9B83B-4AA5-4526-8802-F20E28213762}" destId="{29DB102C-E23F-4D29-8717-952C933DA2E4}" srcOrd="0" destOrd="0" presId="urn:microsoft.com/office/officeart/2005/8/layout/chevron2"/>
    <dgm:cxn modelId="{9E793368-8F12-4AC7-9A86-D641A244EDED}" type="presOf" srcId="{51A1C435-9ADE-411E-B662-E38E93B8F763}" destId="{FB128F8F-64FA-4B57-B23A-EFA6ABCA607D}" srcOrd="0" destOrd="0" presId="urn:microsoft.com/office/officeart/2005/8/layout/chevron2"/>
    <dgm:cxn modelId="{A264AA72-07BE-4F81-A18A-38672F92B499}" type="presOf" srcId="{006635F2-D57D-42E1-8D89-DABDEDEEA88A}" destId="{A9B59B44-8E2F-4CD4-956B-4EDBB62F5978}" srcOrd="0" destOrd="0" presId="urn:microsoft.com/office/officeart/2005/8/layout/chevron2"/>
    <dgm:cxn modelId="{B72159D2-DDD5-4F81-8971-4E90AA3581F5}" type="presParOf" srcId="{C427A5AF-EBD9-4CBB-A36A-B82C99544A14}" destId="{1EED6F9F-C25E-48B0-8C9D-092829C03075}" srcOrd="0" destOrd="0" presId="urn:microsoft.com/office/officeart/2005/8/layout/chevron2"/>
    <dgm:cxn modelId="{FBAAD7F7-4073-4551-AEBB-903B1C2219DB}" type="presParOf" srcId="{1EED6F9F-C25E-48B0-8C9D-092829C03075}" destId="{3E51BA32-37D1-465C-986F-CF7402E4C19D}" srcOrd="0" destOrd="0" presId="urn:microsoft.com/office/officeart/2005/8/layout/chevron2"/>
    <dgm:cxn modelId="{617F1ECB-6A53-48C4-A0E7-E82CD8DC2007}" type="presParOf" srcId="{1EED6F9F-C25E-48B0-8C9D-092829C03075}" destId="{29DB102C-E23F-4D29-8717-952C933DA2E4}" srcOrd="1" destOrd="0" presId="urn:microsoft.com/office/officeart/2005/8/layout/chevron2"/>
    <dgm:cxn modelId="{061C86DC-5055-465D-941B-E393B8BA41C3}" type="presParOf" srcId="{C427A5AF-EBD9-4CBB-A36A-B82C99544A14}" destId="{DCB4236E-D1DF-436A-A129-C4D1A86FB0D6}" srcOrd="1" destOrd="0" presId="urn:microsoft.com/office/officeart/2005/8/layout/chevron2"/>
    <dgm:cxn modelId="{FC19B822-7960-4EB1-B963-E227EB47BC12}" type="presParOf" srcId="{C427A5AF-EBD9-4CBB-A36A-B82C99544A14}" destId="{3C23518F-7F93-4C4B-BD9F-4FBF7233CF8E}" srcOrd="2" destOrd="0" presId="urn:microsoft.com/office/officeart/2005/8/layout/chevron2"/>
    <dgm:cxn modelId="{44C5776C-1794-4635-ABF7-7EB1F2612503}" type="presParOf" srcId="{3C23518F-7F93-4C4B-BD9F-4FBF7233CF8E}" destId="{01FFDCC9-DAA2-4E7A-95F2-981426707F91}" srcOrd="0" destOrd="0" presId="urn:microsoft.com/office/officeart/2005/8/layout/chevron2"/>
    <dgm:cxn modelId="{F0DD7A1F-B3FF-466A-8DD7-CFA1A4571139}" type="presParOf" srcId="{3C23518F-7F93-4C4B-BD9F-4FBF7233CF8E}" destId="{A9B59B44-8E2F-4CD4-956B-4EDBB62F5978}" srcOrd="1" destOrd="0" presId="urn:microsoft.com/office/officeart/2005/8/layout/chevron2"/>
    <dgm:cxn modelId="{A5613DBA-DB4B-40F2-98E9-6AEEE67CC630}" type="presParOf" srcId="{C427A5AF-EBD9-4CBB-A36A-B82C99544A14}" destId="{F522F7A2-2204-4267-AB91-C81CEA8ECD05}" srcOrd="3" destOrd="0" presId="urn:microsoft.com/office/officeart/2005/8/layout/chevron2"/>
    <dgm:cxn modelId="{3A12034D-4629-43E6-8FCE-7CCA36D58EE9}" type="presParOf" srcId="{C427A5AF-EBD9-4CBB-A36A-B82C99544A14}" destId="{188FBB4D-672F-44E0-A6B0-15E80B6A4703}" srcOrd="4" destOrd="0" presId="urn:microsoft.com/office/officeart/2005/8/layout/chevron2"/>
    <dgm:cxn modelId="{1165E015-1B6B-46FD-BC38-77D027F567FB}" type="presParOf" srcId="{188FBB4D-672F-44E0-A6B0-15E80B6A4703}" destId="{FB128F8F-64FA-4B57-B23A-EFA6ABCA607D}" srcOrd="0" destOrd="0" presId="urn:microsoft.com/office/officeart/2005/8/layout/chevron2"/>
    <dgm:cxn modelId="{241ADAF6-4667-4AE5-A8D4-6071C588E3DE}" type="presParOf" srcId="{188FBB4D-672F-44E0-A6B0-15E80B6A4703}" destId="{ED1A44C7-02E4-4022-91AC-DB2676CFECD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74DC8AB-A1A5-4CCA-8F13-435C4B586961}">
      <dgm:prSet custT="1"/>
      <dgm:spPr/>
      <dgm:t>
        <a:bodyPr/>
        <a:lstStyle/>
        <a:p>
          <a:pPr rtl="0"/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algn="ctr"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Институционализм йўналиши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EDE58-D653-48C1-8767-2B092BA1084F}" type="pres">
      <dgm:prSet presAssocID="{874DC8AB-A1A5-4CCA-8F13-435C4B586961}" presName="composite" presStyleCnt="0"/>
      <dgm:spPr/>
    </dgm:pt>
    <dgm:pt modelId="{938056E7-4D8F-4931-979F-92C5C5ABA2AC}" type="pres">
      <dgm:prSet presAssocID="{874DC8AB-A1A5-4CCA-8F13-435C4B586961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0" presStyleCnt="1" custLinFactNeighborX="-472" custLinFactNeighborY="9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419986-4912-4945-A41F-62DBD38BD50F}" srcId="{53D1F27F-E5AB-4ECD-9A93-99D91CC1C84B}" destId="{874DC8AB-A1A5-4CCA-8F13-435C4B586961}" srcOrd="0" destOrd="0" parTransId="{72994761-E47E-4A16-9B5A-958047DFC686}" sibTransId="{387D60C4-3E41-4B3A-ABB4-D7560A456DAF}"/>
    <dgm:cxn modelId="{06463FA3-7FE7-446B-BE93-81B96A5187EB}" type="presOf" srcId="{ECBBD371-FF5F-4904-8424-9B56E6B4C046}" destId="{A0692271-4207-4F17-9F0D-0F8566CE71E2}" srcOrd="0" destOrd="0" presId="urn:microsoft.com/office/officeart/2005/8/layout/chevron2"/>
    <dgm:cxn modelId="{CEA078BA-3AFE-4B4A-8FC0-322F6CA7C0EE}" type="presOf" srcId="{874DC8AB-A1A5-4CCA-8F13-435C4B586961}" destId="{938056E7-4D8F-4931-979F-92C5C5ABA2AC}" srcOrd="0" destOrd="0" presId="urn:microsoft.com/office/officeart/2005/8/layout/chevron2"/>
    <dgm:cxn modelId="{CB6EB94E-B6A2-4021-8A7B-29BB8BD9090B}" type="presOf" srcId="{53D1F27F-E5AB-4ECD-9A93-99D91CC1C84B}" destId="{DEB43669-B5C8-46DF-9488-8E9161B6EBBB}" srcOrd="0" destOrd="0" presId="urn:microsoft.com/office/officeart/2005/8/layout/chevron2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CE12FB98-1D9D-4514-939B-CA70F2822DC4}" type="presParOf" srcId="{DEB43669-B5C8-46DF-9488-8E9161B6EBBB}" destId="{284EDE58-D653-48C1-8767-2B092BA1084F}" srcOrd="0" destOrd="0" presId="urn:microsoft.com/office/officeart/2005/8/layout/chevron2"/>
    <dgm:cxn modelId="{C6AFEE65-27DF-4DA5-AF6C-84015C0FF05C}" type="presParOf" srcId="{284EDE58-D653-48C1-8767-2B092BA1084F}" destId="{938056E7-4D8F-4931-979F-92C5C5ABA2AC}" srcOrd="0" destOrd="0" presId="urn:microsoft.com/office/officeart/2005/8/layout/chevron2"/>
    <dgm:cxn modelId="{53291120-F160-4401-AACC-8D6A72CC1146}" type="presParOf" srcId="{284EDE58-D653-48C1-8767-2B092BA1084F}" destId="{A0692271-4207-4F17-9F0D-0F8566CE71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79BAC4E-DEED-4EB5-BC1E-CE977C1570F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71004B-5CF1-4885-B606-73D46594D1DD}">
      <dgm:prSet phldrT="[Текст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Тадбиркорлар синфи</a:t>
          </a:r>
          <a:endParaRPr lang="ru-RU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83F4ED-F5A3-4DCD-AEE9-F9B9940CAF18}" type="parTrans" cxnId="{C2D25DDC-74DC-44D6-BDDF-F9B20C1D1B2B}">
      <dgm:prSet/>
      <dgm:spPr/>
      <dgm:t>
        <a:bodyPr/>
        <a:lstStyle/>
        <a:p>
          <a:endParaRPr lang="ru-RU"/>
        </a:p>
      </dgm:t>
    </dgm:pt>
    <dgm:pt modelId="{6A5C02BA-9529-43B8-A5A8-3906AAB1A248}" type="sibTrans" cxnId="{C2D25DDC-74DC-44D6-BDDF-F9B20C1D1B2B}">
      <dgm:prSet/>
      <dgm:spPr/>
      <dgm:t>
        <a:bodyPr/>
        <a:lstStyle/>
        <a:p>
          <a:endParaRPr lang="ru-RU"/>
        </a:p>
      </dgm:t>
    </dgm:pt>
    <dgm:pt modelId="{CBBAB6F8-BEC2-40C0-B158-DFF88193880C}">
      <dgm:prSet phldrT="[Текст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Капитал эгалари-бекорчилар синфи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C771AFA-BDEA-4D37-8192-B006E9473A7C}" type="parTrans" cxnId="{770A48D5-BB8D-4641-AD20-F1E8DFE3F276}">
      <dgm:prSet/>
      <dgm:spPr/>
      <dgm:t>
        <a:bodyPr/>
        <a:lstStyle/>
        <a:p>
          <a:endParaRPr lang="ru-RU"/>
        </a:p>
      </dgm:t>
    </dgm:pt>
    <dgm:pt modelId="{7F7B0993-41D9-4B65-AC9B-86B8DFE5725D}" type="sibTrans" cxnId="{770A48D5-BB8D-4641-AD20-F1E8DFE3F276}">
      <dgm:prSet/>
      <dgm:spPr/>
      <dgm:t>
        <a:bodyPr/>
        <a:lstStyle/>
        <a:p>
          <a:endParaRPr lang="ru-RU"/>
        </a:p>
      </dgm:t>
    </dgm:pt>
    <dgm:pt modelId="{9D798F11-9310-4E7E-BF43-544633570F06}">
      <dgm:prSet phldrT="[Текст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uz-Cyrl-UZ" sz="2000" dirty="0" smtClean="0">
              <a:latin typeface="Times New Roman" pitchFamily="18" charset="0"/>
              <a:cs typeface="Times New Roman" pitchFamily="18" charset="0"/>
            </a:rPr>
            <a:t>Ишлаб чиқаришни ташкил этувчилар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1AB6610-E159-496A-BA0F-B3883778D550}" type="parTrans" cxnId="{2DEDC556-731B-47D6-B9EC-2995130FDB22}">
      <dgm:prSet/>
      <dgm:spPr/>
      <dgm:t>
        <a:bodyPr/>
        <a:lstStyle/>
        <a:p>
          <a:endParaRPr lang="ru-RU"/>
        </a:p>
      </dgm:t>
    </dgm:pt>
    <dgm:pt modelId="{ABA4CFF2-6464-4D16-B3C7-C0206B4FFAD8}" type="sibTrans" cxnId="{2DEDC556-731B-47D6-B9EC-2995130FDB22}">
      <dgm:prSet/>
      <dgm:spPr/>
      <dgm:t>
        <a:bodyPr/>
        <a:lstStyle/>
        <a:p>
          <a:endParaRPr lang="ru-RU"/>
        </a:p>
      </dgm:t>
    </dgm:pt>
    <dgm:pt modelId="{8646F89D-8AD2-417D-8B5D-C1ADE230A1C7}">
      <dgm:prSet phldrT="[Текст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uz-Cyrl-UZ" sz="1600" dirty="0" smtClean="0">
              <a:latin typeface="Times New Roman" pitchFamily="18" charset="0"/>
              <a:cs typeface="Times New Roman" pitchFamily="18" charset="0"/>
            </a:rPr>
            <a:t>Капиталларини кредитга беришади, реал секторга эмас қимматли қоғозга сарфлашади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A95F909-7C4B-48E3-A93A-E20E6EC1DAF9}" type="parTrans" cxnId="{008ED7CB-6E42-4C51-BF33-12F7E0FEDE6D}">
      <dgm:prSet/>
      <dgm:spPr/>
      <dgm:t>
        <a:bodyPr/>
        <a:lstStyle/>
        <a:p>
          <a:endParaRPr lang="ru-RU"/>
        </a:p>
      </dgm:t>
    </dgm:pt>
    <dgm:pt modelId="{E128DE95-277D-4EAB-9835-6DFC22EB81FA}" type="sibTrans" cxnId="{008ED7CB-6E42-4C51-BF33-12F7E0FEDE6D}">
      <dgm:prSet/>
      <dgm:spPr/>
      <dgm:t>
        <a:bodyPr/>
        <a:lstStyle/>
        <a:p>
          <a:endParaRPr lang="ru-RU"/>
        </a:p>
      </dgm:t>
    </dgm:pt>
    <dgm:pt modelId="{2C2771B5-1990-4B22-B7BC-3E0B18E54307}">
      <dgm:prSet phldrT="[Текст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uz-Cyrl-UZ" sz="1600" dirty="0" smtClean="0">
              <a:latin typeface="Times New Roman" pitchFamily="18" charset="0"/>
              <a:cs typeface="Times New Roman" pitchFamily="18" charset="0"/>
            </a:rPr>
            <a:t>Унумли синф бўлиб бекорчилар синфи кредитидан фойдаланадилар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F70FBE3-0325-4C03-9AF6-60A2DD4F8B91}" type="parTrans" cxnId="{82B17DC2-A483-45D3-A686-BC1D958BA528}">
      <dgm:prSet/>
      <dgm:spPr/>
      <dgm:t>
        <a:bodyPr/>
        <a:lstStyle/>
        <a:p>
          <a:endParaRPr lang="ru-RU"/>
        </a:p>
      </dgm:t>
    </dgm:pt>
    <dgm:pt modelId="{C7C812DB-5C5F-4D17-86F0-FABABD98B268}" type="sibTrans" cxnId="{82B17DC2-A483-45D3-A686-BC1D958BA528}">
      <dgm:prSet/>
      <dgm:spPr/>
      <dgm:t>
        <a:bodyPr/>
        <a:lstStyle/>
        <a:p>
          <a:endParaRPr lang="ru-RU"/>
        </a:p>
      </dgm:t>
    </dgm:pt>
    <dgm:pt modelId="{5567AB09-18D8-4B0D-B925-1ED5C5E8ED48}">
      <dgm:prSet phldrT="[Текст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Кредит инфляцияси вужудга келади. Ссудани қоплаш зарур бўлади. Натижада оммавий банкротлик ва турғунлик юзага келади.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8D75762-A097-4B76-B46D-55E628A29674}" type="parTrans" cxnId="{9E9C0537-AB68-4E0E-998F-03215E248A5C}">
      <dgm:prSet/>
      <dgm:spPr/>
      <dgm:t>
        <a:bodyPr/>
        <a:lstStyle/>
        <a:p>
          <a:endParaRPr lang="ru-RU"/>
        </a:p>
      </dgm:t>
    </dgm:pt>
    <dgm:pt modelId="{596E20C9-19FC-40A8-816F-6EC49F7B7B69}" type="sibTrans" cxnId="{9E9C0537-AB68-4E0E-998F-03215E248A5C}">
      <dgm:prSet/>
      <dgm:spPr/>
      <dgm:t>
        <a:bodyPr/>
        <a:lstStyle/>
        <a:p>
          <a:endParaRPr lang="ru-RU"/>
        </a:p>
      </dgm:t>
    </dgm:pt>
    <dgm:pt modelId="{1FD318AD-3D30-4112-931A-479221307756}">
      <dgm:prSet phldrT="[Текст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uz-Cyrl-UZ" sz="1400" dirty="0" smtClean="0">
              <a:latin typeface="Times New Roman" pitchFamily="18" charset="0"/>
              <a:cs typeface="Times New Roman" pitchFamily="18" charset="0"/>
            </a:rPr>
            <a:t>Бекорчилар синфи билан унумли синф ўртасидаги  антагонизмнинг ечилиши хокимиятнинг технократлар қўлига ўтишига олиб  келади. 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F51A7D7-6EDA-4552-9A63-B2EFF06574A8}" type="parTrans" cxnId="{AA71EEEC-4B09-4FBB-A2B6-22EA9D0222FB}">
      <dgm:prSet/>
      <dgm:spPr/>
      <dgm:t>
        <a:bodyPr/>
        <a:lstStyle/>
        <a:p>
          <a:endParaRPr lang="ru-RU"/>
        </a:p>
      </dgm:t>
    </dgm:pt>
    <dgm:pt modelId="{FDBB239C-1F06-4699-BFDC-A3B1DB8B38DA}" type="sibTrans" cxnId="{AA71EEEC-4B09-4FBB-A2B6-22EA9D0222FB}">
      <dgm:prSet/>
      <dgm:spPr/>
      <dgm:t>
        <a:bodyPr/>
        <a:lstStyle/>
        <a:p>
          <a:endParaRPr lang="ru-RU"/>
        </a:p>
      </dgm:t>
    </dgm:pt>
    <dgm:pt modelId="{1FAFFA62-7F56-4FE7-8283-492315D10862}">
      <dgm:prSet phldrT="[Текст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uz-Cyrl-UZ" sz="1500" dirty="0" smtClean="0">
              <a:latin typeface="Times New Roman" pitchFamily="18" charset="0"/>
              <a:cs typeface="Times New Roman" pitchFamily="18" charset="0"/>
            </a:rPr>
            <a:t>Капиталга бўлган мулкчилик акционерлик шаклини олади ва шу билан хусусий мулк бўлишдан  тўхтайди.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9DC87F6D-5D9D-45B0-9E5D-0D93F2C205CB}" type="parTrans" cxnId="{71A73889-AB55-48F0-8078-13B667856B7F}">
      <dgm:prSet/>
      <dgm:spPr/>
      <dgm:t>
        <a:bodyPr/>
        <a:lstStyle/>
        <a:p>
          <a:endParaRPr lang="ru-RU"/>
        </a:p>
      </dgm:t>
    </dgm:pt>
    <dgm:pt modelId="{A6C9F8C8-9FAD-4678-B1D0-99904EF217A7}" type="sibTrans" cxnId="{71A73889-AB55-48F0-8078-13B667856B7F}">
      <dgm:prSet/>
      <dgm:spPr/>
      <dgm:t>
        <a:bodyPr/>
        <a:lstStyle/>
        <a:p>
          <a:endParaRPr lang="ru-RU"/>
        </a:p>
      </dgm:t>
    </dgm:pt>
    <dgm:pt modelId="{29140D8B-7DA4-41CE-9BC3-445AC6A399E0}">
      <dgm:prSet phldrT="[Текст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uz-Cyrl-UZ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Капитал эгалари                     </a:t>
          </a:r>
          <a:r>
            <a:rPr lang="uz-Cyrl-UZ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Ишлаб чиқариш ташкил этувчилар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999103-1A06-4D8D-B4C1-D6937456CE08}" type="sibTrans" cxnId="{D4CBD131-5E3F-43FC-B4CE-7EE55A3C0670}">
      <dgm:prSet/>
      <dgm:spPr/>
      <dgm:t>
        <a:bodyPr/>
        <a:lstStyle/>
        <a:p>
          <a:endParaRPr lang="ru-RU"/>
        </a:p>
      </dgm:t>
    </dgm:pt>
    <dgm:pt modelId="{6F0FEE65-290D-4CC6-A177-53C570F4DCED}" type="parTrans" cxnId="{D4CBD131-5E3F-43FC-B4CE-7EE55A3C0670}">
      <dgm:prSet/>
      <dgm:spPr/>
      <dgm:t>
        <a:bodyPr/>
        <a:lstStyle/>
        <a:p>
          <a:endParaRPr lang="ru-RU"/>
        </a:p>
      </dgm:t>
    </dgm:pt>
    <dgm:pt modelId="{10A44CF3-54A6-4984-AA25-4CD67DE98A7C}" type="pres">
      <dgm:prSet presAssocID="{F79BAC4E-DEED-4EB5-BC1E-CE977C1570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34D124-52D1-4272-9826-81FE2B718FA6}" type="pres">
      <dgm:prSet presAssocID="{5567AB09-18D8-4B0D-B925-1ED5C5E8ED48}" presName="boxAndChildren" presStyleCnt="0"/>
      <dgm:spPr/>
    </dgm:pt>
    <dgm:pt modelId="{AAD0E674-F0B4-475D-8140-4DECF98C2122}" type="pres">
      <dgm:prSet presAssocID="{5567AB09-18D8-4B0D-B925-1ED5C5E8ED48}" presName="parentTextBox" presStyleLbl="node1" presStyleIdx="0" presStyleCnt="3"/>
      <dgm:spPr/>
      <dgm:t>
        <a:bodyPr/>
        <a:lstStyle/>
        <a:p>
          <a:endParaRPr lang="ru-RU"/>
        </a:p>
      </dgm:t>
    </dgm:pt>
    <dgm:pt modelId="{0142D95D-ADC1-471E-BB0B-BC3E4A316F0A}" type="pres">
      <dgm:prSet presAssocID="{5567AB09-18D8-4B0D-B925-1ED5C5E8ED48}" presName="entireBox" presStyleLbl="node1" presStyleIdx="0" presStyleCnt="3"/>
      <dgm:spPr/>
      <dgm:t>
        <a:bodyPr/>
        <a:lstStyle/>
        <a:p>
          <a:endParaRPr lang="ru-RU"/>
        </a:p>
      </dgm:t>
    </dgm:pt>
    <dgm:pt modelId="{32EDB0C8-4CD4-4954-8218-7A2974448E87}" type="pres">
      <dgm:prSet presAssocID="{5567AB09-18D8-4B0D-B925-1ED5C5E8ED48}" presName="descendantBox" presStyleCnt="0"/>
      <dgm:spPr/>
    </dgm:pt>
    <dgm:pt modelId="{2FA3E06D-30D3-44FD-8088-56616F1AC4AE}" type="pres">
      <dgm:prSet presAssocID="{1FD318AD-3D30-4112-931A-479221307756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7CBD4-A601-4F40-914C-DC081801A8AB}" type="pres">
      <dgm:prSet presAssocID="{1FAFFA62-7F56-4FE7-8283-492315D10862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EAD009-62B3-4518-900B-358031CD6764}" type="pres">
      <dgm:prSet presAssocID="{A5999103-1A06-4D8D-B4C1-D6937456CE08}" presName="sp" presStyleCnt="0"/>
      <dgm:spPr/>
    </dgm:pt>
    <dgm:pt modelId="{063FC6C7-080D-415E-9E1B-263B821379A0}" type="pres">
      <dgm:prSet presAssocID="{29140D8B-7DA4-41CE-9BC3-445AC6A399E0}" presName="arrowAndChildren" presStyleCnt="0"/>
      <dgm:spPr/>
    </dgm:pt>
    <dgm:pt modelId="{153E094B-4B1F-4235-B26E-25243B1FF5A5}" type="pres">
      <dgm:prSet presAssocID="{29140D8B-7DA4-41CE-9BC3-445AC6A399E0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65935D90-5258-45D4-8C3A-DB985031F1B9}" type="pres">
      <dgm:prSet presAssocID="{29140D8B-7DA4-41CE-9BC3-445AC6A399E0}" presName="arrow" presStyleLbl="node1" presStyleIdx="1" presStyleCnt="3"/>
      <dgm:spPr/>
      <dgm:t>
        <a:bodyPr/>
        <a:lstStyle/>
        <a:p>
          <a:endParaRPr lang="ru-RU"/>
        </a:p>
      </dgm:t>
    </dgm:pt>
    <dgm:pt modelId="{BD875471-6B8F-43D7-9864-50159DED64C0}" type="pres">
      <dgm:prSet presAssocID="{29140D8B-7DA4-41CE-9BC3-445AC6A399E0}" presName="descendantArrow" presStyleCnt="0"/>
      <dgm:spPr/>
    </dgm:pt>
    <dgm:pt modelId="{85975176-4B17-49FE-8B46-17A3D8F06661}" type="pres">
      <dgm:prSet presAssocID="{8646F89D-8AD2-417D-8B5D-C1ADE230A1C7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6B4C1-2981-4D9F-AF6B-9CE31935FB42}" type="pres">
      <dgm:prSet presAssocID="{2C2771B5-1990-4B22-B7BC-3E0B18E54307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DA861-686C-41F3-9DC5-B66799FA8F94}" type="pres">
      <dgm:prSet presAssocID="{6A5C02BA-9529-43B8-A5A8-3906AAB1A248}" presName="sp" presStyleCnt="0"/>
      <dgm:spPr/>
    </dgm:pt>
    <dgm:pt modelId="{E464B5E0-0AE4-412A-9A18-9CE8976F7940}" type="pres">
      <dgm:prSet presAssocID="{F071004B-5CF1-4885-B606-73D46594D1DD}" presName="arrowAndChildren" presStyleCnt="0"/>
      <dgm:spPr/>
    </dgm:pt>
    <dgm:pt modelId="{BF55F53F-DF5B-4E11-88B8-0EA888F97D4F}" type="pres">
      <dgm:prSet presAssocID="{F071004B-5CF1-4885-B606-73D46594D1DD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42FB6C32-FE14-4673-9B42-8AB843E18B25}" type="pres">
      <dgm:prSet presAssocID="{F071004B-5CF1-4885-B606-73D46594D1DD}" presName="arrow" presStyleLbl="node1" presStyleIdx="2" presStyleCnt="3"/>
      <dgm:spPr/>
      <dgm:t>
        <a:bodyPr/>
        <a:lstStyle/>
        <a:p>
          <a:endParaRPr lang="ru-RU"/>
        </a:p>
      </dgm:t>
    </dgm:pt>
    <dgm:pt modelId="{96ECF91F-7F45-4017-8E2B-E98B81CF2CAA}" type="pres">
      <dgm:prSet presAssocID="{F071004B-5CF1-4885-B606-73D46594D1DD}" presName="descendantArrow" presStyleCnt="0"/>
      <dgm:spPr/>
    </dgm:pt>
    <dgm:pt modelId="{07C9C501-D293-4559-835B-9A09526A469A}" type="pres">
      <dgm:prSet presAssocID="{CBBAB6F8-BEC2-40C0-B158-DFF88193880C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8776CE-B8A8-439A-B514-DB5331D68713}" type="pres">
      <dgm:prSet presAssocID="{9D798F11-9310-4E7E-BF43-544633570F06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A73889-AB55-48F0-8078-13B667856B7F}" srcId="{5567AB09-18D8-4B0D-B925-1ED5C5E8ED48}" destId="{1FAFFA62-7F56-4FE7-8283-492315D10862}" srcOrd="1" destOrd="0" parTransId="{9DC87F6D-5D9D-45B0-9E5D-0D93F2C205CB}" sibTransId="{A6C9F8C8-9FAD-4678-B1D0-99904EF217A7}"/>
    <dgm:cxn modelId="{0764B0E8-5041-43DB-AC82-4C0235F51B22}" type="presOf" srcId="{CBBAB6F8-BEC2-40C0-B158-DFF88193880C}" destId="{07C9C501-D293-4559-835B-9A09526A469A}" srcOrd="0" destOrd="0" presId="urn:microsoft.com/office/officeart/2005/8/layout/process4"/>
    <dgm:cxn modelId="{A2F10A8F-3988-4F45-93BB-8D06409AF259}" type="presOf" srcId="{8646F89D-8AD2-417D-8B5D-C1ADE230A1C7}" destId="{85975176-4B17-49FE-8B46-17A3D8F06661}" srcOrd="0" destOrd="0" presId="urn:microsoft.com/office/officeart/2005/8/layout/process4"/>
    <dgm:cxn modelId="{66474E62-AD51-488E-9366-C3C29FC60AC8}" type="presOf" srcId="{5567AB09-18D8-4B0D-B925-1ED5C5E8ED48}" destId="{0142D95D-ADC1-471E-BB0B-BC3E4A316F0A}" srcOrd="1" destOrd="0" presId="urn:microsoft.com/office/officeart/2005/8/layout/process4"/>
    <dgm:cxn modelId="{0ECE4F7F-A932-488B-9B8D-39DF9FBAF744}" type="presOf" srcId="{1FD318AD-3D30-4112-931A-479221307756}" destId="{2FA3E06D-30D3-44FD-8088-56616F1AC4AE}" srcOrd="0" destOrd="0" presId="urn:microsoft.com/office/officeart/2005/8/layout/process4"/>
    <dgm:cxn modelId="{770A48D5-BB8D-4641-AD20-F1E8DFE3F276}" srcId="{F071004B-5CF1-4885-B606-73D46594D1DD}" destId="{CBBAB6F8-BEC2-40C0-B158-DFF88193880C}" srcOrd="0" destOrd="0" parTransId="{EC771AFA-BDEA-4D37-8192-B006E9473A7C}" sibTransId="{7F7B0993-41D9-4B65-AC9B-86B8DFE5725D}"/>
    <dgm:cxn modelId="{008ED7CB-6E42-4C51-BF33-12F7E0FEDE6D}" srcId="{29140D8B-7DA4-41CE-9BC3-445AC6A399E0}" destId="{8646F89D-8AD2-417D-8B5D-C1ADE230A1C7}" srcOrd="0" destOrd="0" parTransId="{0A95F909-7C4B-48E3-A93A-E20E6EC1DAF9}" sibTransId="{E128DE95-277D-4EAB-9835-6DFC22EB81FA}"/>
    <dgm:cxn modelId="{9E9C0537-AB68-4E0E-998F-03215E248A5C}" srcId="{F79BAC4E-DEED-4EB5-BC1E-CE977C1570FD}" destId="{5567AB09-18D8-4B0D-B925-1ED5C5E8ED48}" srcOrd="2" destOrd="0" parTransId="{08D75762-A097-4B76-B46D-55E628A29674}" sibTransId="{596E20C9-19FC-40A8-816F-6EC49F7B7B69}"/>
    <dgm:cxn modelId="{077E335C-8537-4A4A-87D3-6048ACF1C42B}" type="presOf" srcId="{29140D8B-7DA4-41CE-9BC3-445AC6A399E0}" destId="{153E094B-4B1F-4235-B26E-25243B1FF5A5}" srcOrd="0" destOrd="0" presId="urn:microsoft.com/office/officeart/2005/8/layout/process4"/>
    <dgm:cxn modelId="{2DEDC556-731B-47D6-B9EC-2995130FDB22}" srcId="{F071004B-5CF1-4885-B606-73D46594D1DD}" destId="{9D798F11-9310-4E7E-BF43-544633570F06}" srcOrd="1" destOrd="0" parTransId="{11AB6610-E159-496A-BA0F-B3883778D550}" sibTransId="{ABA4CFF2-6464-4D16-B3C7-C0206B4FFAD8}"/>
    <dgm:cxn modelId="{AA71EEEC-4B09-4FBB-A2B6-22EA9D0222FB}" srcId="{5567AB09-18D8-4B0D-B925-1ED5C5E8ED48}" destId="{1FD318AD-3D30-4112-931A-479221307756}" srcOrd="0" destOrd="0" parTransId="{9F51A7D7-6EDA-4552-9A63-B2EFF06574A8}" sibTransId="{FDBB239C-1F06-4699-BFDC-A3B1DB8B38DA}"/>
    <dgm:cxn modelId="{32FD1047-36DC-42E7-822D-EC5404A51143}" type="presOf" srcId="{5567AB09-18D8-4B0D-B925-1ED5C5E8ED48}" destId="{AAD0E674-F0B4-475D-8140-4DECF98C2122}" srcOrd="0" destOrd="0" presId="urn:microsoft.com/office/officeart/2005/8/layout/process4"/>
    <dgm:cxn modelId="{5DBEDD9B-4E23-4E4A-A27E-481F7D16F26C}" type="presOf" srcId="{9D798F11-9310-4E7E-BF43-544633570F06}" destId="{448776CE-B8A8-439A-B514-DB5331D68713}" srcOrd="0" destOrd="0" presId="urn:microsoft.com/office/officeart/2005/8/layout/process4"/>
    <dgm:cxn modelId="{02A03239-86E6-4A2D-9727-D6D593E7AA51}" type="presOf" srcId="{F071004B-5CF1-4885-B606-73D46594D1DD}" destId="{BF55F53F-DF5B-4E11-88B8-0EA888F97D4F}" srcOrd="0" destOrd="0" presId="urn:microsoft.com/office/officeart/2005/8/layout/process4"/>
    <dgm:cxn modelId="{D4CBD131-5E3F-43FC-B4CE-7EE55A3C0670}" srcId="{F79BAC4E-DEED-4EB5-BC1E-CE977C1570FD}" destId="{29140D8B-7DA4-41CE-9BC3-445AC6A399E0}" srcOrd="1" destOrd="0" parTransId="{6F0FEE65-290D-4CC6-A177-53C570F4DCED}" sibTransId="{A5999103-1A06-4D8D-B4C1-D6937456CE08}"/>
    <dgm:cxn modelId="{E0170FA8-FCCA-4F44-AFA5-F5646A3BF774}" type="presOf" srcId="{F071004B-5CF1-4885-B606-73D46594D1DD}" destId="{42FB6C32-FE14-4673-9B42-8AB843E18B25}" srcOrd="1" destOrd="0" presId="urn:microsoft.com/office/officeart/2005/8/layout/process4"/>
    <dgm:cxn modelId="{9D86877D-CD77-4D65-854D-52C013DD5DA3}" type="presOf" srcId="{29140D8B-7DA4-41CE-9BC3-445AC6A399E0}" destId="{65935D90-5258-45D4-8C3A-DB985031F1B9}" srcOrd="1" destOrd="0" presId="urn:microsoft.com/office/officeart/2005/8/layout/process4"/>
    <dgm:cxn modelId="{8F113C99-B56E-4BD9-955E-27FA4AFA7069}" type="presOf" srcId="{2C2771B5-1990-4B22-B7BC-3E0B18E54307}" destId="{4BC6B4C1-2981-4D9F-AF6B-9CE31935FB42}" srcOrd="0" destOrd="0" presId="urn:microsoft.com/office/officeart/2005/8/layout/process4"/>
    <dgm:cxn modelId="{03838C8B-F381-45BA-9176-2D5394CDAA89}" type="presOf" srcId="{F79BAC4E-DEED-4EB5-BC1E-CE977C1570FD}" destId="{10A44CF3-54A6-4984-AA25-4CD67DE98A7C}" srcOrd="0" destOrd="0" presId="urn:microsoft.com/office/officeart/2005/8/layout/process4"/>
    <dgm:cxn modelId="{82B17DC2-A483-45D3-A686-BC1D958BA528}" srcId="{29140D8B-7DA4-41CE-9BC3-445AC6A399E0}" destId="{2C2771B5-1990-4B22-B7BC-3E0B18E54307}" srcOrd="1" destOrd="0" parTransId="{7F70FBE3-0325-4C03-9AF6-60A2DD4F8B91}" sibTransId="{C7C812DB-5C5F-4D17-86F0-FABABD98B268}"/>
    <dgm:cxn modelId="{C2D25DDC-74DC-44D6-BDDF-F9B20C1D1B2B}" srcId="{F79BAC4E-DEED-4EB5-BC1E-CE977C1570FD}" destId="{F071004B-5CF1-4885-B606-73D46594D1DD}" srcOrd="0" destOrd="0" parTransId="{0983F4ED-F5A3-4DCD-AEE9-F9B9940CAF18}" sibTransId="{6A5C02BA-9529-43B8-A5A8-3906AAB1A248}"/>
    <dgm:cxn modelId="{F8774E19-C081-4AC0-A984-2398E358E51C}" type="presOf" srcId="{1FAFFA62-7F56-4FE7-8283-492315D10862}" destId="{7247CBD4-A601-4F40-914C-DC081801A8AB}" srcOrd="0" destOrd="0" presId="urn:microsoft.com/office/officeart/2005/8/layout/process4"/>
    <dgm:cxn modelId="{F22D500D-8F38-4E86-8078-572D87AD5FCD}" type="presParOf" srcId="{10A44CF3-54A6-4984-AA25-4CD67DE98A7C}" destId="{9E34D124-52D1-4272-9826-81FE2B718FA6}" srcOrd="0" destOrd="0" presId="urn:microsoft.com/office/officeart/2005/8/layout/process4"/>
    <dgm:cxn modelId="{D8F4EA3B-359D-4362-A083-8EAF46A47D16}" type="presParOf" srcId="{9E34D124-52D1-4272-9826-81FE2B718FA6}" destId="{AAD0E674-F0B4-475D-8140-4DECF98C2122}" srcOrd="0" destOrd="0" presId="urn:microsoft.com/office/officeart/2005/8/layout/process4"/>
    <dgm:cxn modelId="{54ADA345-96DA-4D00-9E5A-4E05A25AD1B2}" type="presParOf" srcId="{9E34D124-52D1-4272-9826-81FE2B718FA6}" destId="{0142D95D-ADC1-471E-BB0B-BC3E4A316F0A}" srcOrd="1" destOrd="0" presId="urn:microsoft.com/office/officeart/2005/8/layout/process4"/>
    <dgm:cxn modelId="{AECE2331-9ED8-4D60-BFA4-EEACF7DF270D}" type="presParOf" srcId="{9E34D124-52D1-4272-9826-81FE2B718FA6}" destId="{32EDB0C8-4CD4-4954-8218-7A2974448E87}" srcOrd="2" destOrd="0" presId="urn:microsoft.com/office/officeart/2005/8/layout/process4"/>
    <dgm:cxn modelId="{4918E1AC-71C9-4972-A9A3-DC0FF3F3757A}" type="presParOf" srcId="{32EDB0C8-4CD4-4954-8218-7A2974448E87}" destId="{2FA3E06D-30D3-44FD-8088-56616F1AC4AE}" srcOrd="0" destOrd="0" presId="urn:microsoft.com/office/officeart/2005/8/layout/process4"/>
    <dgm:cxn modelId="{2B289DC2-B367-4A7C-9E80-E22ED7CCF276}" type="presParOf" srcId="{32EDB0C8-4CD4-4954-8218-7A2974448E87}" destId="{7247CBD4-A601-4F40-914C-DC081801A8AB}" srcOrd="1" destOrd="0" presId="urn:microsoft.com/office/officeart/2005/8/layout/process4"/>
    <dgm:cxn modelId="{7BEA0193-F394-4216-B9E5-49F42E1E92B7}" type="presParOf" srcId="{10A44CF3-54A6-4984-AA25-4CD67DE98A7C}" destId="{D6EAD009-62B3-4518-900B-358031CD6764}" srcOrd="1" destOrd="0" presId="urn:microsoft.com/office/officeart/2005/8/layout/process4"/>
    <dgm:cxn modelId="{FA47BB8E-DD66-42FC-8DEF-FF637B89E14E}" type="presParOf" srcId="{10A44CF3-54A6-4984-AA25-4CD67DE98A7C}" destId="{063FC6C7-080D-415E-9E1B-263B821379A0}" srcOrd="2" destOrd="0" presId="urn:microsoft.com/office/officeart/2005/8/layout/process4"/>
    <dgm:cxn modelId="{8E0DAEFC-DCD1-40E7-B834-D895027918CF}" type="presParOf" srcId="{063FC6C7-080D-415E-9E1B-263B821379A0}" destId="{153E094B-4B1F-4235-B26E-25243B1FF5A5}" srcOrd="0" destOrd="0" presId="urn:microsoft.com/office/officeart/2005/8/layout/process4"/>
    <dgm:cxn modelId="{B5D04A5E-CD78-4D2B-8DC4-BC80EE5238DD}" type="presParOf" srcId="{063FC6C7-080D-415E-9E1B-263B821379A0}" destId="{65935D90-5258-45D4-8C3A-DB985031F1B9}" srcOrd="1" destOrd="0" presId="urn:microsoft.com/office/officeart/2005/8/layout/process4"/>
    <dgm:cxn modelId="{392D2549-871F-4EA0-BDB9-969BF29B1550}" type="presParOf" srcId="{063FC6C7-080D-415E-9E1B-263B821379A0}" destId="{BD875471-6B8F-43D7-9864-50159DED64C0}" srcOrd="2" destOrd="0" presId="urn:microsoft.com/office/officeart/2005/8/layout/process4"/>
    <dgm:cxn modelId="{16F5A090-CF8D-45E9-ACFB-60E44365FF67}" type="presParOf" srcId="{BD875471-6B8F-43D7-9864-50159DED64C0}" destId="{85975176-4B17-49FE-8B46-17A3D8F06661}" srcOrd="0" destOrd="0" presId="urn:microsoft.com/office/officeart/2005/8/layout/process4"/>
    <dgm:cxn modelId="{97CA3151-C1C7-40CB-82FA-42E6B38B9046}" type="presParOf" srcId="{BD875471-6B8F-43D7-9864-50159DED64C0}" destId="{4BC6B4C1-2981-4D9F-AF6B-9CE31935FB42}" srcOrd="1" destOrd="0" presId="urn:microsoft.com/office/officeart/2005/8/layout/process4"/>
    <dgm:cxn modelId="{7E85A8BB-7DDA-4ED4-BB42-8FAE6BE9BDA8}" type="presParOf" srcId="{10A44CF3-54A6-4984-AA25-4CD67DE98A7C}" destId="{EE7DA861-686C-41F3-9DC5-B66799FA8F94}" srcOrd="3" destOrd="0" presId="urn:microsoft.com/office/officeart/2005/8/layout/process4"/>
    <dgm:cxn modelId="{81B098E6-21BD-4936-97F7-310AE4AC76A1}" type="presParOf" srcId="{10A44CF3-54A6-4984-AA25-4CD67DE98A7C}" destId="{E464B5E0-0AE4-412A-9A18-9CE8976F7940}" srcOrd="4" destOrd="0" presId="urn:microsoft.com/office/officeart/2005/8/layout/process4"/>
    <dgm:cxn modelId="{7EDC15C1-DCF7-495D-AD16-17E7DFB1AB5B}" type="presParOf" srcId="{E464B5E0-0AE4-412A-9A18-9CE8976F7940}" destId="{BF55F53F-DF5B-4E11-88B8-0EA888F97D4F}" srcOrd="0" destOrd="0" presId="urn:microsoft.com/office/officeart/2005/8/layout/process4"/>
    <dgm:cxn modelId="{4FD4AF76-3663-4DA1-903E-5527EDBB415A}" type="presParOf" srcId="{E464B5E0-0AE4-412A-9A18-9CE8976F7940}" destId="{42FB6C32-FE14-4673-9B42-8AB843E18B25}" srcOrd="1" destOrd="0" presId="urn:microsoft.com/office/officeart/2005/8/layout/process4"/>
    <dgm:cxn modelId="{8102C965-E8C2-45D5-9FD7-A43AEB46F295}" type="presParOf" srcId="{E464B5E0-0AE4-412A-9A18-9CE8976F7940}" destId="{96ECF91F-7F45-4017-8E2B-E98B81CF2CAA}" srcOrd="2" destOrd="0" presId="urn:microsoft.com/office/officeart/2005/8/layout/process4"/>
    <dgm:cxn modelId="{1BA2A9E9-8FA6-4A0F-9B6F-1297D05BD574}" type="presParOf" srcId="{96ECF91F-7F45-4017-8E2B-E98B81CF2CAA}" destId="{07C9C501-D293-4559-835B-9A09526A469A}" srcOrd="0" destOrd="0" presId="urn:microsoft.com/office/officeart/2005/8/layout/process4"/>
    <dgm:cxn modelId="{BCE0D4D7-D888-4A4D-8ED1-74645AB2B947}" type="presParOf" srcId="{96ECF91F-7F45-4017-8E2B-E98B81CF2CAA}" destId="{448776CE-B8A8-439A-B514-DB5331D68713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D16E93E-E93C-42C5-9511-8D5E005DC3E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E826B44-7A0D-4A8D-8F27-7230863CAFA2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капиталист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ўртасидаги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муносабат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жамиятнинг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ҳуқуқли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аъзолари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орасидаги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юридик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битим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келишув</a:t>
          </a:r>
          <a:r>
            <a: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чунки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улар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маълум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қонун-қоидалар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асосида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тузилади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A8E444-6ED2-43BA-986C-963A932A49B7}" type="parTrans" cxnId="{4FFD0E28-95EB-4A01-9998-A74DD4002D7C}">
      <dgm:prSet/>
      <dgm:spPr/>
      <dgm:t>
        <a:bodyPr/>
        <a:lstStyle/>
        <a:p>
          <a:endParaRPr lang="ru-RU"/>
        </a:p>
      </dgm:t>
    </dgm:pt>
    <dgm:pt modelId="{E204E8A9-0EA7-456A-BD90-87840E276C79}" type="sibTrans" cxnId="{4FFD0E28-95EB-4A01-9998-A74DD4002D7C}">
      <dgm:prSet/>
      <dgm:spPr/>
      <dgm:t>
        <a:bodyPr/>
        <a:lstStyle/>
        <a:p>
          <a:endParaRPr lang="ru-RU"/>
        </a:p>
      </dgm:t>
    </dgm:pt>
    <dgm:pt modelId="{97264727-BFDD-454D-831C-A67BC6C34F2D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келишув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3 та институт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оила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тадбиркорлар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иттифоқи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ўртасида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мумкин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«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Келишув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моментни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ичига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олади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низо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ўзаро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таъсир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ечим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3BE518-4F01-452F-875A-88E22A239A14}" type="parTrans" cxnId="{FDE4038B-AB13-43CB-8AF5-84CF7C0E2B19}">
      <dgm:prSet/>
      <dgm:spPr/>
      <dgm:t>
        <a:bodyPr/>
        <a:lstStyle/>
        <a:p>
          <a:endParaRPr lang="ru-RU"/>
        </a:p>
      </dgm:t>
    </dgm:pt>
    <dgm:pt modelId="{4A1B3CF8-0957-4906-881D-E0866548A847}" type="sibTrans" cxnId="{FDE4038B-AB13-43CB-8AF5-84CF7C0E2B19}">
      <dgm:prSet/>
      <dgm:spPr/>
      <dgm:t>
        <a:bodyPr/>
        <a:lstStyle/>
        <a:p>
          <a:endParaRPr lang="ru-RU"/>
        </a:p>
      </dgm:t>
    </dgm:pt>
    <dgm:pt modelId="{09F5BD7A-2EE2-43C3-B5E8-BEF2CE177331}" type="pres">
      <dgm:prSet presAssocID="{CD16E93E-E93C-42C5-9511-8D5E005DC3E5}" presName="linearFlow" presStyleCnt="0">
        <dgm:presLayoutVars>
          <dgm:dir/>
          <dgm:resizeHandles val="exact"/>
        </dgm:presLayoutVars>
      </dgm:prSet>
      <dgm:spPr/>
    </dgm:pt>
    <dgm:pt modelId="{0128531A-4B8D-4C46-A8E7-093D530B921F}" type="pres">
      <dgm:prSet presAssocID="{4E826B44-7A0D-4A8D-8F27-7230863CAFA2}" presName="composite" presStyleCnt="0"/>
      <dgm:spPr/>
    </dgm:pt>
    <dgm:pt modelId="{4FF1376D-A17C-465C-A73A-0D9B1FCA4B74}" type="pres">
      <dgm:prSet presAssocID="{4E826B44-7A0D-4A8D-8F27-7230863CAFA2}" presName="imgShp" presStyleLbl="fgImgPlace1" presStyleIdx="0" presStyleCnt="2"/>
      <dgm:spPr>
        <a:solidFill>
          <a:schemeClr val="accent5">
            <a:lumMod val="75000"/>
          </a:schemeClr>
        </a:solidFill>
      </dgm:spPr>
    </dgm:pt>
    <dgm:pt modelId="{1AD99835-C514-4A09-A797-D863B2681BB4}" type="pres">
      <dgm:prSet presAssocID="{4E826B44-7A0D-4A8D-8F27-7230863CAFA2}" presName="txShp" presStyleLbl="node1" presStyleIdx="0" presStyleCnt="2" custScaleY="131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DE6689-8E07-4F99-B39E-5C4C638F8E98}" type="pres">
      <dgm:prSet presAssocID="{E204E8A9-0EA7-456A-BD90-87840E276C79}" presName="spacing" presStyleCnt="0"/>
      <dgm:spPr/>
    </dgm:pt>
    <dgm:pt modelId="{1191D840-CD59-4605-A790-526906BBDAB5}" type="pres">
      <dgm:prSet presAssocID="{97264727-BFDD-454D-831C-A67BC6C34F2D}" presName="composite" presStyleCnt="0"/>
      <dgm:spPr/>
    </dgm:pt>
    <dgm:pt modelId="{A858AF2C-3F71-4B0A-B9E2-BD688DE15F44}" type="pres">
      <dgm:prSet presAssocID="{97264727-BFDD-454D-831C-A67BC6C34F2D}" presName="imgShp" presStyleLbl="fgImgPlace1" presStyleIdx="1" presStyleCnt="2"/>
      <dgm:spPr>
        <a:solidFill>
          <a:schemeClr val="accent5">
            <a:lumMod val="75000"/>
          </a:schemeClr>
        </a:solidFill>
      </dgm:spPr>
    </dgm:pt>
    <dgm:pt modelId="{8D58D9F4-640D-41E5-8DFF-284627895B05}" type="pres">
      <dgm:prSet presAssocID="{97264727-BFDD-454D-831C-A67BC6C34F2D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6234C7-C5BC-48C4-B28F-29CAB0615E00}" type="presOf" srcId="{97264727-BFDD-454D-831C-A67BC6C34F2D}" destId="{8D58D9F4-640D-41E5-8DFF-284627895B05}" srcOrd="0" destOrd="0" presId="urn:microsoft.com/office/officeart/2005/8/layout/vList3"/>
    <dgm:cxn modelId="{4FFD0E28-95EB-4A01-9998-A74DD4002D7C}" srcId="{CD16E93E-E93C-42C5-9511-8D5E005DC3E5}" destId="{4E826B44-7A0D-4A8D-8F27-7230863CAFA2}" srcOrd="0" destOrd="0" parTransId="{25A8E444-6ED2-43BA-986C-963A932A49B7}" sibTransId="{E204E8A9-0EA7-456A-BD90-87840E276C79}"/>
    <dgm:cxn modelId="{8D0E0A51-33CA-48B7-9FD1-D86CF1DB0AD3}" type="presOf" srcId="{4E826B44-7A0D-4A8D-8F27-7230863CAFA2}" destId="{1AD99835-C514-4A09-A797-D863B2681BB4}" srcOrd="0" destOrd="0" presId="urn:microsoft.com/office/officeart/2005/8/layout/vList3"/>
    <dgm:cxn modelId="{5B307C2B-31C8-4A8A-8670-31B1084F71CB}" type="presOf" srcId="{CD16E93E-E93C-42C5-9511-8D5E005DC3E5}" destId="{09F5BD7A-2EE2-43C3-B5E8-BEF2CE177331}" srcOrd="0" destOrd="0" presId="urn:microsoft.com/office/officeart/2005/8/layout/vList3"/>
    <dgm:cxn modelId="{FDE4038B-AB13-43CB-8AF5-84CF7C0E2B19}" srcId="{CD16E93E-E93C-42C5-9511-8D5E005DC3E5}" destId="{97264727-BFDD-454D-831C-A67BC6C34F2D}" srcOrd="1" destOrd="0" parTransId="{053BE518-4F01-452F-875A-88E22A239A14}" sibTransId="{4A1B3CF8-0957-4906-881D-E0866548A847}"/>
    <dgm:cxn modelId="{31598CC9-E323-4DB0-B460-88960BBFF94B}" type="presParOf" srcId="{09F5BD7A-2EE2-43C3-B5E8-BEF2CE177331}" destId="{0128531A-4B8D-4C46-A8E7-093D530B921F}" srcOrd="0" destOrd="0" presId="urn:microsoft.com/office/officeart/2005/8/layout/vList3"/>
    <dgm:cxn modelId="{53799843-E956-4240-A0E5-223FDA7388A3}" type="presParOf" srcId="{0128531A-4B8D-4C46-A8E7-093D530B921F}" destId="{4FF1376D-A17C-465C-A73A-0D9B1FCA4B74}" srcOrd="0" destOrd="0" presId="urn:microsoft.com/office/officeart/2005/8/layout/vList3"/>
    <dgm:cxn modelId="{A9E17CD2-1789-41E0-8705-9A41A0BF6707}" type="presParOf" srcId="{0128531A-4B8D-4C46-A8E7-093D530B921F}" destId="{1AD99835-C514-4A09-A797-D863B2681BB4}" srcOrd="1" destOrd="0" presId="urn:microsoft.com/office/officeart/2005/8/layout/vList3"/>
    <dgm:cxn modelId="{B0FFCBE1-08BB-45E8-9260-C87BD9DC89EE}" type="presParOf" srcId="{09F5BD7A-2EE2-43C3-B5E8-BEF2CE177331}" destId="{60DE6689-8E07-4F99-B39E-5C4C638F8E98}" srcOrd="1" destOrd="0" presId="urn:microsoft.com/office/officeart/2005/8/layout/vList3"/>
    <dgm:cxn modelId="{833891F2-4D44-4160-BA41-58CA380B5062}" type="presParOf" srcId="{09F5BD7A-2EE2-43C3-B5E8-BEF2CE177331}" destId="{1191D840-CD59-4605-A790-526906BBDAB5}" srcOrd="2" destOrd="0" presId="urn:microsoft.com/office/officeart/2005/8/layout/vList3"/>
    <dgm:cxn modelId="{AFA62E87-62F4-4CEA-817C-CF48FF428B1C}" type="presParOf" srcId="{1191D840-CD59-4605-A790-526906BBDAB5}" destId="{A858AF2C-3F71-4B0A-B9E2-BD688DE15F44}" srcOrd="0" destOrd="0" presId="urn:microsoft.com/office/officeart/2005/8/layout/vList3"/>
    <dgm:cxn modelId="{48C25517-45D5-4BC5-AB1D-D5B8079F9ADF}" type="presParOf" srcId="{1191D840-CD59-4605-A790-526906BBDAB5}" destId="{8D58D9F4-640D-41E5-8DFF-284627895B0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64A1EFC-BB55-4326-A1E7-4419D763A8F1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1530F1-1434-42E1-9745-8839993D0995}">
      <dgm:prSet phldrT="[Текст]"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У.Митчелл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фикрига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кўра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кишилар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фаолиятида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харакатлантирувчи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куч пул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ҳисобланади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Айнан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молиявий</a:t>
          </a:r>
          <a:r>
            <a: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институтлар</a:t>
          </a:r>
          <a:r>
            <a: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хатти-харакатининг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характерини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аниқлаб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беради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7E3472-4BD8-4205-A888-7883FE56437B}" type="parTrans" cxnId="{88F0E1B5-738E-4301-B88C-A05DB4433501}">
      <dgm:prSet/>
      <dgm:spPr/>
      <dgm:t>
        <a:bodyPr/>
        <a:lstStyle/>
        <a:p>
          <a:endParaRPr lang="ru-RU"/>
        </a:p>
      </dgm:t>
    </dgm:pt>
    <dgm:pt modelId="{331D739B-AFD3-4C56-B18A-7B9A7D786B12}" type="sibTrans" cxnId="{88F0E1B5-738E-4301-B88C-A05DB4433501}">
      <dgm:prSet/>
      <dgm:spPr/>
      <dgm:t>
        <a:bodyPr/>
        <a:lstStyle/>
        <a:p>
          <a:endParaRPr lang="ru-RU"/>
        </a:p>
      </dgm:t>
    </dgm:pt>
    <dgm:pt modelId="{989F6175-4AAF-4C32-A42B-FA7711BDE43E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У.Митчелл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асарларида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ахборотларни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</a:p>
        <a:p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лашда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статистик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тахлил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воситалари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математик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услуб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</a:p>
        <a:p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ларни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кенг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қўллади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09A6221-5F95-49DB-B045-5C25DAD76557}" type="parTrans" cxnId="{4A4971BD-1C9D-4A23-9370-69CEB79234B4}">
      <dgm:prSet/>
      <dgm:spPr/>
      <dgm:t>
        <a:bodyPr/>
        <a:lstStyle/>
        <a:p>
          <a:endParaRPr lang="ru-RU"/>
        </a:p>
      </dgm:t>
    </dgm:pt>
    <dgm:pt modelId="{A7891EFD-0E93-40D7-B0EB-B092E199F444}" type="sibTrans" cxnId="{4A4971BD-1C9D-4A23-9370-69CEB79234B4}">
      <dgm:prSet/>
      <dgm:spPr/>
      <dgm:t>
        <a:bodyPr/>
        <a:lstStyle/>
        <a:p>
          <a:endParaRPr lang="ru-RU"/>
        </a:p>
      </dgm:t>
    </dgm:pt>
    <dgm:pt modelId="{844F2721-30C4-45F7-999A-04F42D75897C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Мазкур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услуб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конъюнктураси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динамикасини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эмпирик  (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тажрибага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асосланган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тадкик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килишга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капиталистик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хужаликнинг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катор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циклли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тебраниш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конуниятларини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очиб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беришга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имкон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берди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0FCB86-D6AF-4831-8D6D-411E683F987E}" type="parTrans" cxnId="{2ADAC7D5-4EAA-4C00-B1F0-81638EB21FDD}">
      <dgm:prSet/>
      <dgm:spPr/>
      <dgm:t>
        <a:bodyPr/>
        <a:lstStyle/>
        <a:p>
          <a:endParaRPr lang="ru-RU"/>
        </a:p>
      </dgm:t>
    </dgm:pt>
    <dgm:pt modelId="{347AC44E-1140-4803-9BB4-E8C39E4687EA}" type="sibTrans" cxnId="{2ADAC7D5-4EAA-4C00-B1F0-81638EB21FDD}">
      <dgm:prSet/>
      <dgm:spPr/>
      <dgm:t>
        <a:bodyPr/>
        <a:lstStyle/>
        <a:p>
          <a:endParaRPr lang="ru-RU"/>
        </a:p>
      </dgm:t>
    </dgm:pt>
    <dgm:pt modelId="{A778EC12-4344-40D2-AD6C-9D6C4FAE8D1A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цикл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ўзига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хослиги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ажралиб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туради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уларнинг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асосида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жуда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кўп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сабаблар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ётади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 улар </a:t>
          </a:r>
        </a:p>
        <a:p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бетакрордир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Шунинг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битта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универсал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рикллар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мумкин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9EBE5886-ABA9-4910-A4AA-8CFDB90195F8}" type="parTrans" cxnId="{B9F09D7A-F412-4B3A-AA6A-309C15C049A6}">
      <dgm:prSet/>
      <dgm:spPr/>
      <dgm:t>
        <a:bodyPr/>
        <a:lstStyle/>
        <a:p>
          <a:endParaRPr lang="ru-RU"/>
        </a:p>
      </dgm:t>
    </dgm:pt>
    <dgm:pt modelId="{C2EC737E-B2C6-4197-843D-5D082F226246}" type="sibTrans" cxnId="{B9F09D7A-F412-4B3A-AA6A-309C15C049A6}">
      <dgm:prSet/>
      <dgm:spPr/>
      <dgm:t>
        <a:bodyPr/>
        <a:lstStyle/>
        <a:p>
          <a:endParaRPr lang="ru-RU"/>
        </a:p>
      </dgm:t>
    </dgm:pt>
    <dgm:pt modelId="{D482795A-B5B2-4625-B77B-A4891226C989}" type="pres">
      <dgm:prSet presAssocID="{E64A1EFC-BB55-4326-A1E7-4419D763A8F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2A65C2-7936-4EDC-B79B-F24C947E216E}" type="pres">
      <dgm:prSet presAssocID="{291530F1-1434-42E1-9745-8839993D0995}" presName="roof" presStyleLbl="dkBgShp" presStyleIdx="0" presStyleCnt="2"/>
      <dgm:spPr/>
      <dgm:t>
        <a:bodyPr/>
        <a:lstStyle/>
        <a:p>
          <a:endParaRPr lang="ru-RU"/>
        </a:p>
      </dgm:t>
    </dgm:pt>
    <dgm:pt modelId="{105F411D-3881-49EC-B43E-D3FEBA5EAC4A}" type="pres">
      <dgm:prSet presAssocID="{291530F1-1434-42E1-9745-8839993D0995}" presName="pillars" presStyleCnt="0"/>
      <dgm:spPr/>
    </dgm:pt>
    <dgm:pt modelId="{F43B10B7-D2C6-457D-8FFC-5F53D9CCD289}" type="pres">
      <dgm:prSet presAssocID="{291530F1-1434-42E1-9745-8839993D0995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4C460A-3DF0-444A-85AA-10838BCF8D30}" type="pres">
      <dgm:prSet presAssocID="{844F2721-30C4-45F7-999A-04F42D75897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3347B-F9A2-49AA-997C-11DE584EA4D7}" type="pres">
      <dgm:prSet presAssocID="{A778EC12-4344-40D2-AD6C-9D6C4FAE8D1A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2656EA-078B-4349-9679-382C81AB55A8}" type="pres">
      <dgm:prSet presAssocID="{291530F1-1434-42E1-9745-8839993D0995}" presName="base" presStyleLbl="dkBgShp" presStyleIdx="1" presStyleCnt="2"/>
      <dgm:spPr>
        <a:solidFill>
          <a:schemeClr val="bg2">
            <a:lumMod val="50000"/>
          </a:schemeClr>
        </a:solidFill>
      </dgm:spPr>
    </dgm:pt>
  </dgm:ptLst>
  <dgm:cxnLst>
    <dgm:cxn modelId="{4A4971BD-1C9D-4A23-9370-69CEB79234B4}" srcId="{291530F1-1434-42E1-9745-8839993D0995}" destId="{989F6175-4AAF-4C32-A42B-FA7711BDE43E}" srcOrd="0" destOrd="0" parTransId="{D09A6221-5F95-49DB-B045-5C25DAD76557}" sibTransId="{A7891EFD-0E93-40D7-B0EB-B092E199F444}"/>
    <dgm:cxn modelId="{0B2A189E-0D9D-430C-8BF9-D12E9E850907}" type="presOf" srcId="{989F6175-4AAF-4C32-A42B-FA7711BDE43E}" destId="{F43B10B7-D2C6-457D-8FFC-5F53D9CCD289}" srcOrd="0" destOrd="0" presId="urn:microsoft.com/office/officeart/2005/8/layout/hList3"/>
    <dgm:cxn modelId="{88F0E1B5-738E-4301-B88C-A05DB4433501}" srcId="{E64A1EFC-BB55-4326-A1E7-4419D763A8F1}" destId="{291530F1-1434-42E1-9745-8839993D0995}" srcOrd="0" destOrd="0" parTransId="{527E3472-4BD8-4205-A888-7883FE56437B}" sibTransId="{331D739B-AFD3-4C56-B18A-7B9A7D786B12}"/>
    <dgm:cxn modelId="{9F70FE70-3429-41BE-9C89-345D1EFDD21F}" type="presOf" srcId="{844F2721-30C4-45F7-999A-04F42D75897C}" destId="{3C4C460A-3DF0-444A-85AA-10838BCF8D30}" srcOrd="0" destOrd="0" presId="urn:microsoft.com/office/officeart/2005/8/layout/hList3"/>
    <dgm:cxn modelId="{03CCB841-56C8-4C5E-9F94-CEA984E7A30C}" type="presOf" srcId="{291530F1-1434-42E1-9745-8839993D0995}" destId="{C92A65C2-7936-4EDC-B79B-F24C947E216E}" srcOrd="0" destOrd="0" presId="urn:microsoft.com/office/officeart/2005/8/layout/hList3"/>
    <dgm:cxn modelId="{B9F09D7A-F412-4B3A-AA6A-309C15C049A6}" srcId="{291530F1-1434-42E1-9745-8839993D0995}" destId="{A778EC12-4344-40D2-AD6C-9D6C4FAE8D1A}" srcOrd="2" destOrd="0" parTransId="{9EBE5886-ABA9-4910-A4AA-8CFDB90195F8}" sibTransId="{C2EC737E-B2C6-4197-843D-5D082F226246}"/>
    <dgm:cxn modelId="{1FC476A5-FA1D-4FAB-BCEE-CD293A876004}" type="presOf" srcId="{A778EC12-4344-40D2-AD6C-9D6C4FAE8D1A}" destId="{4583347B-F9A2-49AA-997C-11DE584EA4D7}" srcOrd="0" destOrd="0" presId="urn:microsoft.com/office/officeart/2005/8/layout/hList3"/>
    <dgm:cxn modelId="{EDBBFF07-8172-4E2A-B5A1-12E7FB526575}" type="presOf" srcId="{E64A1EFC-BB55-4326-A1E7-4419D763A8F1}" destId="{D482795A-B5B2-4625-B77B-A4891226C989}" srcOrd="0" destOrd="0" presId="urn:microsoft.com/office/officeart/2005/8/layout/hList3"/>
    <dgm:cxn modelId="{2ADAC7D5-4EAA-4C00-B1F0-81638EB21FDD}" srcId="{291530F1-1434-42E1-9745-8839993D0995}" destId="{844F2721-30C4-45F7-999A-04F42D75897C}" srcOrd="1" destOrd="0" parTransId="{170FCB86-D6AF-4831-8D6D-411E683F987E}" sibTransId="{347AC44E-1140-4803-9BB4-E8C39E4687EA}"/>
    <dgm:cxn modelId="{962D6B1D-265D-46BB-B6A8-188FE2577EDB}" type="presParOf" srcId="{D482795A-B5B2-4625-B77B-A4891226C989}" destId="{C92A65C2-7936-4EDC-B79B-F24C947E216E}" srcOrd="0" destOrd="0" presId="urn:microsoft.com/office/officeart/2005/8/layout/hList3"/>
    <dgm:cxn modelId="{A47D559A-584C-4BE9-8E56-888B1542307B}" type="presParOf" srcId="{D482795A-B5B2-4625-B77B-A4891226C989}" destId="{105F411D-3881-49EC-B43E-D3FEBA5EAC4A}" srcOrd="1" destOrd="0" presId="urn:microsoft.com/office/officeart/2005/8/layout/hList3"/>
    <dgm:cxn modelId="{189628A3-5AAA-4CD4-A557-A4BC21FCA65A}" type="presParOf" srcId="{105F411D-3881-49EC-B43E-D3FEBA5EAC4A}" destId="{F43B10B7-D2C6-457D-8FFC-5F53D9CCD289}" srcOrd="0" destOrd="0" presId="urn:microsoft.com/office/officeart/2005/8/layout/hList3"/>
    <dgm:cxn modelId="{9A428D82-D16E-48F7-B9F8-9C3C8EFEEA5C}" type="presParOf" srcId="{105F411D-3881-49EC-B43E-D3FEBA5EAC4A}" destId="{3C4C460A-3DF0-444A-85AA-10838BCF8D30}" srcOrd="1" destOrd="0" presId="urn:microsoft.com/office/officeart/2005/8/layout/hList3"/>
    <dgm:cxn modelId="{A3B18FCF-DABB-4794-B267-46C6A450B850}" type="presParOf" srcId="{105F411D-3881-49EC-B43E-D3FEBA5EAC4A}" destId="{4583347B-F9A2-49AA-997C-11DE584EA4D7}" srcOrd="2" destOrd="0" presId="urn:microsoft.com/office/officeart/2005/8/layout/hList3"/>
    <dgm:cxn modelId="{17A12718-8D2D-48BA-92DD-A534D01E46EE}" type="presParOf" srcId="{D482795A-B5B2-4625-B77B-A4891226C989}" destId="{872656EA-078B-4349-9679-382C81AB55A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1CAB0BE-B7F9-42DF-8DDB-DE4B06432D0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2A8CAE-9643-49BC-8186-ECF4973D3D12}">
      <dgm:prSet phldrT="[Текст]" custT="1"/>
      <dgm:spPr>
        <a:solidFill>
          <a:srgbClr val="99FF99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/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“Янги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индустриал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”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номли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асари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иктисодиётда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“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техноструктура”нинг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тахлили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ролига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бағишланган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Замонавий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жамиятда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ноёб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ресурс —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ахборот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-тех­ника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хисобланади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Шунинг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реал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хокимият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техно­структура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қўлида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903B3A9-B0D6-4255-A516-EC31855BC12A}" type="parTrans" cxnId="{5F45544C-CA77-45B0-8E72-D54EBC4CCB87}">
      <dgm:prSet/>
      <dgm:spPr/>
      <dgm:t>
        <a:bodyPr/>
        <a:lstStyle/>
        <a:p>
          <a:endParaRPr lang="ru-RU"/>
        </a:p>
      </dgm:t>
    </dgm:pt>
    <dgm:pt modelId="{282FC4BE-D52A-4128-AC6C-030D57119C54}" type="sibTrans" cxnId="{5F45544C-CA77-45B0-8E72-D54EBC4CCB87}">
      <dgm:prSet/>
      <dgm:spPr/>
      <dgm:t>
        <a:bodyPr/>
        <a:lstStyle/>
        <a:p>
          <a:endParaRPr lang="ru-RU"/>
        </a:p>
      </dgm:t>
    </dgm:pt>
    <dgm:pt modelId="{796D903D-27AC-4F76-8B7B-79186F2983F0}">
      <dgm:prSet phldrT="[Текст]" custT="1"/>
      <dgm:spPr>
        <a:solidFill>
          <a:srgbClr val="99FF99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Ҳозирги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замон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бозор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иқтисодиёти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хатти-ҳаракати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мураккаб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техникаларни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чикарувчи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йирик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корпорациялар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аниқланади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Замонавий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корпорацияларда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реал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иктисодий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хокимият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ка­питал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эгаларига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хатто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менежерларга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хам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эмас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балки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технологик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билим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эгалари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техноструктурага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тегишли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бўлади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499FD2-1284-4BDC-80D8-EF0647A09CBE}" type="parTrans" cxnId="{05E60E27-C01E-4DDD-8184-073476015BDD}">
      <dgm:prSet/>
      <dgm:spPr/>
      <dgm:t>
        <a:bodyPr/>
        <a:lstStyle/>
        <a:p>
          <a:endParaRPr lang="ru-RU"/>
        </a:p>
      </dgm:t>
    </dgm:pt>
    <dgm:pt modelId="{253ECD52-DF28-45C1-BA75-F3ED6A95FF87}" type="sibTrans" cxnId="{05E60E27-C01E-4DDD-8184-073476015BDD}">
      <dgm:prSet/>
      <dgm:spPr/>
      <dgm:t>
        <a:bodyPr/>
        <a:lstStyle/>
        <a:p>
          <a:endParaRPr lang="ru-RU"/>
        </a:p>
      </dgm:t>
    </dgm:pt>
    <dgm:pt modelId="{601B5222-43BC-43F4-AFA5-8EB540632D76}">
      <dgm:prSet custT="1"/>
      <dgm:spPr>
        <a:solidFill>
          <a:srgbClr val="99FF99"/>
        </a:solidFill>
        <a:ln>
          <a:solidFill>
            <a:schemeClr val="tx1"/>
          </a:solidFill>
        </a:ln>
      </dgm:spPr>
      <dgm:t>
        <a:bodyPr/>
        <a:lstStyle/>
        <a:p>
          <a:r>
            <a:rPr lang="uz-Cyrl-UZ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Техноструктура</a:t>
          </a:r>
          <a:r>
            <a:rPr lang="uz-Cyrl-UZ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uz-Cyrl-U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технологиялар, бўйича олимларни, конструкторларни, мутахассисларни ўз ичига олувчи  жамият  қатламлари,  бошқарув,  молия,  йирик корпорацияларнинг нормал  ишлашини таъминлаш  учун  керак бўлган барча  нарсалар тушунилади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19F43C-5D3F-4DF1-B991-AB9A2C9CC932}" type="parTrans" cxnId="{214B983E-DD52-427E-9CA2-27D25F0F7D01}">
      <dgm:prSet/>
      <dgm:spPr/>
      <dgm:t>
        <a:bodyPr/>
        <a:lstStyle/>
        <a:p>
          <a:endParaRPr lang="ru-RU"/>
        </a:p>
      </dgm:t>
    </dgm:pt>
    <dgm:pt modelId="{B202D36C-7774-4B8B-9B71-1EE63915142A}" type="sibTrans" cxnId="{214B983E-DD52-427E-9CA2-27D25F0F7D01}">
      <dgm:prSet/>
      <dgm:spPr/>
      <dgm:t>
        <a:bodyPr/>
        <a:lstStyle/>
        <a:p>
          <a:endParaRPr lang="ru-RU"/>
        </a:p>
      </dgm:t>
    </dgm:pt>
    <dgm:pt modelId="{F93F8C71-B71D-4659-80FD-E15E27F4C119}" type="pres">
      <dgm:prSet presAssocID="{71CAB0BE-B7F9-42DF-8DDB-DE4B06432D0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596119-C7FE-43E6-B53E-7A88D4A92CBA}" type="pres">
      <dgm:prSet presAssocID="{A32A8CAE-9643-49BC-8186-ECF4973D3D12}" presName="comp" presStyleCnt="0"/>
      <dgm:spPr/>
    </dgm:pt>
    <dgm:pt modelId="{ABC2C3C1-5D30-4482-915B-7D460AB7874A}" type="pres">
      <dgm:prSet presAssocID="{A32A8CAE-9643-49BC-8186-ECF4973D3D12}" presName="box" presStyleLbl="node1" presStyleIdx="0" presStyleCnt="3"/>
      <dgm:spPr/>
      <dgm:t>
        <a:bodyPr/>
        <a:lstStyle/>
        <a:p>
          <a:endParaRPr lang="ru-RU"/>
        </a:p>
      </dgm:t>
    </dgm:pt>
    <dgm:pt modelId="{5EEF9C1E-4642-464A-8CE4-BAD43337C05A}" type="pres">
      <dgm:prSet presAssocID="{A32A8CAE-9643-49BC-8186-ECF4973D3D12}" presName="img" presStyleLbl="fgImgPlace1" presStyleIdx="0" presStyleCnt="3"/>
      <dgm:spPr>
        <a:solidFill>
          <a:srgbClr val="FFFF00"/>
        </a:solidFill>
        <a:ln>
          <a:solidFill>
            <a:schemeClr val="tx1"/>
          </a:solidFill>
        </a:ln>
      </dgm:spPr>
    </dgm:pt>
    <dgm:pt modelId="{ECF26474-3164-4FB8-AE5E-8407BF4E251B}" type="pres">
      <dgm:prSet presAssocID="{A32A8CAE-9643-49BC-8186-ECF4973D3D1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90060-1A75-42EB-812B-22E1FE10D85C}" type="pres">
      <dgm:prSet presAssocID="{282FC4BE-D52A-4128-AC6C-030D57119C54}" presName="spacer" presStyleCnt="0"/>
      <dgm:spPr/>
    </dgm:pt>
    <dgm:pt modelId="{DEAB1445-F706-488E-8382-B969FB794802}" type="pres">
      <dgm:prSet presAssocID="{601B5222-43BC-43F4-AFA5-8EB540632D76}" presName="comp" presStyleCnt="0"/>
      <dgm:spPr/>
    </dgm:pt>
    <dgm:pt modelId="{B5B6DF73-374F-4D32-B0E3-5B725147B3ED}" type="pres">
      <dgm:prSet presAssocID="{601B5222-43BC-43F4-AFA5-8EB540632D76}" presName="box" presStyleLbl="node1" presStyleIdx="1" presStyleCnt="3"/>
      <dgm:spPr/>
      <dgm:t>
        <a:bodyPr/>
        <a:lstStyle/>
        <a:p>
          <a:endParaRPr lang="ru-RU"/>
        </a:p>
      </dgm:t>
    </dgm:pt>
    <dgm:pt modelId="{E08FE725-A87C-42FA-B209-19A7C9D77F59}" type="pres">
      <dgm:prSet presAssocID="{601B5222-43BC-43F4-AFA5-8EB540632D76}" presName="img" presStyleLbl="fgImgPlace1" presStyleIdx="1" presStyleCnt="3"/>
      <dgm:spPr>
        <a:solidFill>
          <a:srgbClr val="FFFF00"/>
        </a:solidFill>
        <a:ln>
          <a:solidFill>
            <a:schemeClr val="tx1"/>
          </a:solidFill>
        </a:ln>
      </dgm:spPr>
    </dgm:pt>
    <dgm:pt modelId="{5D755701-9E76-4870-8697-CE8277B2ADCB}" type="pres">
      <dgm:prSet presAssocID="{601B5222-43BC-43F4-AFA5-8EB540632D7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7B4D4-93C9-4BDC-8517-3CF15DA2135C}" type="pres">
      <dgm:prSet presAssocID="{B202D36C-7774-4B8B-9B71-1EE63915142A}" presName="spacer" presStyleCnt="0"/>
      <dgm:spPr/>
    </dgm:pt>
    <dgm:pt modelId="{E370656B-41F6-44AC-98F0-622A9C6AEF38}" type="pres">
      <dgm:prSet presAssocID="{796D903D-27AC-4F76-8B7B-79186F2983F0}" presName="comp" presStyleCnt="0"/>
      <dgm:spPr/>
    </dgm:pt>
    <dgm:pt modelId="{7FF60C96-066D-461D-B435-0F8B4F248BCE}" type="pres">
      <dgm:prSet presAssocID="{796D903D-27AC-4F76-8B7B-79186F2983F0}" presName="box" presStyleLbl="node1" presStyleIdx="2" presStyleCnt="3"/>
      <dgm:spPr/>
      <dgm:t>
        <a:bodyPr/>
        <a:lstStyle/>
        <a:p>
          <a:endParaRPr lang="ru-RU"/>
        </a:p>
      </dgm:t>
    </dgm:pt>
    <dgm:pt modelId="{F90ECB10-26DC-49FD-9B89-429B183CCF0A}" type="pres">
      <dgm:prSet presAssocID="{796D903D-27AC-4F76-8B7B-79186F2983F0}" presName="img" presStyleLbl="fgImgPlace1" presStyleIdx="2" presStyleCnt="3"/>
      <dgm:spPr>
        <a:solidFill>
          <a:srgbClr val="FFFF00"/>
        </a:solidFill>
        <a:ln>
          <a:solidFill>
            <a:schemeClr val="tx1"/>
          </a:solidFill>
        </a:ln>
      </dgm:spPr>
    </dgm:pt>
    <dgm:pt modelId="{2EC29BAB-1930-4467-9DF2-412AE4AED15E}" type="pres">
      <dgm:prSet presAssocID="{796D903D-27AC-4F76-8B7B-79186F2983F0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C7FF7A-9322-4E68-B0DF-8F3E2199B6FD}" type="presOf" srcId="{601B5222-43BC-43F4-AFA5-8EB540632D76}" destId="{5D755701-9E76-4870-8697-CE8277B2ADCB}" srcOrd="1" destOrd="0" presId="urn:microsoft.com/office/officeart/2005/8/layout/vList4"/>
    <dgm:cxn modelId="{214B983E-DD52-427E-9CA2-27D25F0F7D01}" srcId="{71CAB0BE-B7F9-42DF-8DDB-DE4B06432D08}" destId="{601B5222-43BC-43F4-AFA5-8EB540632D76}" srcOrd="1" destOrd="0" parTransId="{AB19F43C-5D3F-4DF1-B991-AB9A2C9CC932}" sibTransId="{B202D36C-7774-4B8B-9B71-1EE63915142A}"/>
    <dgm:cxn modelId="{8A190A03-9801-4E9E-8EAB-7774B56182E2}" type="presOf" srcId="{601B5222-43BC-43F4-AFA5-8EB540632D76}" destId="{B5B6DF73-374F-4D32-B0E3-5B725147B3ED}" srcOrd="0" destOrd="0" presId="urn:microsoft.com/office/officeart/2005/8/layout/vList4"/>
    <dgm:cxn modelId="{7A170706-1A29-441A-B65C-8D7EA7638D2C}" type="presOf" srcId="{A32A8CAE-9643-49BC-8186-ECF4973D3D12}" destId="{ECF26474-3164-4FB8-AE5E-8407BF4E251B}" srcOrd="1" destOrd="0" presId="urn:microsoft.com/office/officeart/2005/8/layout/vList4"/>
    <dgm:cxn modelId="{E90698DC-BEAC-4A7F-8AC2-967CBE5310F5}" type="presOf" srcId="{71CAB0BE-B7F9-42DF-8DDB-DE4B06432D08}" destId="{F93F8C71-B71D-4659-80FD-E15E27F4C119}" srcOrd="0" destOrd="0" presId="urn:microsoft.com/office/officeart/2005/8/layout/vList4"/>
    <dgm:cxn modelId="{8DC99C0F-7457-4D3C-B29D-0301648BDC29}" type="presOf" srcId="{796D903D-27AC-4F76-8B7B-79186F2983F0}" destId="{7FF60C96-066D-461D-B435-0F8B4F248BCE}" srcOrd="0" destOrd="0" presId="urn:microsoft.com/office/officeart/2005/8/layout/vList4"/>
    <dgm:cxn modelId="{5F45544C-CA77-45B0-8E72-D54EBC4CCB87}" srcId="{71CAB0BE-B7F9-42DF-8DDB-DE4B06432D08}" destId="{A32A8CAE-9643-49BC-8186-ECF4973D3D12}" srcOrd="0" destOrd="0" parTransId="{E903B3A9-B0D6-4255-A516-EC31855BC12A}" sibTransId="{282FC4BE-D52A-4128-AC6C-030D57119C54}"/>
    <dgm:cxn modelId="{05E60E27-C01E-4DDD-8184-073476015BDD}" srcId="{71CAB0BE-B7F9-42DF-8DDB-DE4B06432D08}" destId="{796D903D-27AC-4F76-8B7B-79186F2983F0}" srcOrd="2" destOrd="0" parTransId="{93499FD2-1284-4BDC-80D8-EF0647A09CBE}" sibTransId="{253ECD52-DF28-45C1-BA75-F3ED6A95FF87}"/>
    <dgm:cxn modelId="{C244C6FA-65DD-4C67-BDA7-4C94F4E807CE}" type="presOf" srcId="{A32A8CAE-9643-49BC-8186-ECF4973D3D12}" destId="{ABC2C3C1-5D30-4482-915B-7D460AB7874A}" srcOrd="0" destOrd="0" presId="urn:microsoft.com/office/officeart/2005/8/layout/vList4"/>
    <dgm:cxn modelId="{7BE79892-7E83-4D09-9D90-0F1E3DCF464F}" type="presOf" srcId="{796D903D-27AC-4F76-8B7B-79186F2983F0}" destId="{2EC29BAB-1930-4467-9DF2-412AE4AED15E}" srcOrd="1" destOrd="0" presId="urn:microsoft.com/office/officeart/2005/8/layout/vList4"/>
    <dgm:cxn modelId="{2EA7A4D0-D595-4E11-A073-E43484DE26BE}" type="presParOf" srcId="{F93F8C71-B71D-4659-80FD-E15E27F4C119}" destId="{D3596119-C7FE-43E6-B53E-7A88D4A92CBA}" srcOrd="0" destOrd="0" presId="urn:microsoft.com/office/officeart/2005/8/layout/vList4"/>
    <dgm:cxn modelId="{3DE381F0-C169-42B2-A617-288031D71C8A}" type="presParOf" srcId="{D3596119-C7FE-43E6-B53E-7A88D4A92CBA}" destId="{ABC2C3C1-5D30-4482-915B-7D460AB7874A}" srcOrd="0" destOrd="0" presId="urn:microsoft.com/office/officeart/2005/8/layout/vList4"/>
    <dgm:cxn modelId="{8CF05199-BED6-4585-B920-37C31BF72ABE}" type="presParOf" srcId="{D3596119-C7FE-43E6-B53E-7A88D4A92CBA}" destId="{5EEF9C1E-4642-464A-8CE4-BAD43337C05A}" srcOrd="1" destOrd="0" presId="urn:microsoft.com/office/officeart/2005/8/layout/vList4"/>
    <dgm:cxn modelId="{E847136C-B904-46DA-9AFA-8075CB1A46E1}" type="presParOf" srcId="{D3596119-C7FE-43E6-B53E-7A88D4A92CBA}" destId="{ECF26474-3164-4FB8-AE5E-8407BF4E251B}" srcOrd="2" destOrd="0" presId="urn:microsoft.com/office/officeart/2005/8/layout/vList4"/>
    <dgm:cxn modelId="{E55C1B03-5C20-43D0-B08A-82EAD9036D8F}" type="presParOf" srcId="{F93F8C71-B71D-4659-80FD-E15E27F4C119}" destId="{8DA90060-1A75-42EB-812B-22E1FE10D85C}" srcOrd="1" destOrd="0" presId="urn:microsoft.com/office/officeart/2005/8/layout/vList4"/>
    <dgm:cxn modelId="{B17D65A0-E080-42A2-B959-E021B9FCA52C}" type="presParOf" srcId="{F93F8C71-B71D-4659-80FD-E15E27F4C119}" destId="{DEAB1445-F706-488E-8382-B969FB794802}" srcOrd="2" destOrd="0" presId="urn:microsoft.com/office/officeart/2005/8/layout/vList4"/>
    <dgm:cxn modelId="{33C79EAE-136F-4BCD-8072-7C900AACF629}" type="presParOf" srcId="{DEAB1445-F706-488E-8382-B969FB794802}" destId="{B5B6DF73-374F-4D32-B0E3-5B725147B3ED}" srcOrd="0" destOrd="0" presId="urn:microsoft.com/office/officeart/2005/8/layout/vList4"/>
    <dgm:cxn modelId="{3509A152-44D0-45E8-AF2A-9DE087A11912}" type="presParOf" srcId="{DEAB1445-F706-488E-8382-B969FB794802}" destId="{E08FE725-A87C-42FA-B209-19A7C9D77F59}" srcOrd="1" destOrd="0" presId="urn:microsoft.com/office/officeart/2005/8/layout/vList4"/>
    <dgm:cxn modelId="{F40B1B72-E336-4BE9-943D-E4C658D0A656}" type="presParOf" srcId="{DEAB1445-F706-488E-8382-B969FB794802}" destId="{5D755701-9E76-4870-8697-CE8277B2ADCB}" srcOrd="2" destOrd="0" presId="urn:microsoft.com/office/officeart/2005/8/layout/vList4"/>
    <dgm:cxn modelId="{61CDF3A1-9E9F-42F0-819E-CC1834B32FED}" type="presParOf" srcId="{F93F8C71-B71D-4659-80FD-E15E27F4C119}" destId="{1AA7B4D4-93C9-4BDC-8517-3CF15DA2135C}" srcOrd="3" destOrd="0" presId="urn:microsoft.com/office/officeart/2005/8/layout/vList4"/>
    <dgm:cxn modelId="{F3823EE5-25B5-4D46-AF86-C32DEBA733B4}" type="presParOf" srcId="{F93F8C71-B71D-4659-80FD-E15E27F4C119}" destId="{E370656B-41F6-44AC-98F0-622A9C6AEF38}" srcOrd="4" destOrd="0" presId="urn:microsoft.com/office/officeart/2005/8/layout/vList4"/>
    <dgm:cxn modelId="{2AD5122D-936D-438C-88F4-E94E8AC89472}" type="presParOf" srcId="{E370656B-41F6-44AC-98F0-622A9C6AEF38}" destId="{7FF60C96-066D-461D-B435-0F8B4F248BCE}" srcOrd="0" destOrd="0" presId="urn:microsoft.com/office/officeart/2005/8/layout/vList4"/>
    <dgm:cxn modelId="{1281D7AE-A482-49A5-BE48-1B905EF5A320}" type="presParOf" srcId="{E370656B-41F6-44AC-98F0-622A9C6AEF38}" destId="{F90ECB10-26DC-49FD-9B89-429B183CCF0A}" srcOrd="1" destOrd="0" presId="urn:microsoft.com/office/officeart/2005/8/layout/vList4"/>
    <dgm:cxn modelId="{5A2DE45C-725F-42CF-AC02-2496BDA23675}" type="presParOf" srcId="{E370656B-41F6-44AC-98F0-622A9C6AEF38}" destId="{2EC29BAB-1930-4467-9DF2-412AE4AED15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262"/>
          <a:ext cx="8229600" cy="108213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Мавзу. </a:t>
          </a:r>
          <a:r>
            <a:rPr lang="uz-Cyrl-UZ" sz="3200" b="1" kern="1200" smtClean="0">
              <a:latin typeface="Times New Roman" pitchFamily="18" charset="0"/>
              <a:cs typeface="Times New Roman" pitchFamily="18" charset="0"/>
            </a:rPr>
            <a:t>Институционализм </a:t>
          </a:r>
        </a:p>
        <a:p>
          <a:pPr lvl="0" algn="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b="0" i="1" kern="1200" smtClean="0">
              <a:latin typeface="Times New Roman" pitchFamily="18" charset="0"/>
              <a:cs typeface="Times New Roman" pitchFamily="18" charset="0"/>
            </a:rPr>
            <a:t>Тайёрлади</a:t>
          </a:r>
          <a:r>
            <a:rPr lang="uz-Latn-UZ" sz="2400" b="0" i="1" kern="1200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кат. ўқит. М.Аллаярова</a:t>
          </a:r>
          <a:r>
            <a:rPr lang="uz-Latn-UZ" sz="2400" b="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2400" b="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825" y="53087"/>
        <a:ext cx="8123950" cy="976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70155" y="172542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99415"/>
        <a:ext cx="794058" cy="340311"/>
      </dsp:txXfrm>
    </dsp:sp>
    <dsp:sp modelId="{FA521EFA-3F54-47E5-B272-20B182D1FAA4}">
      <dsp:nvSpPr>
        <dsp:cNvPr id="0" name=""/>
        <dsp:cNvSpPr/>
      </dsp:nvSpPr>
      <dsp:spPr>
        <a:xfrm rot="5400000">
          <a:off x="4134905" y="-3277661"/>
          <a:ext cx="737340" cy="7435541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Ҳозирги замон иқтисодий таълимотлари шаклланиши ва ривожланишининг асосий хусусиятлари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85805" y="107433"/>
        <a:ext cx="7399547" cy="665352"/>
      </dsp:txXfrm>
    </dsp:sp>
    <dsp:sp modelId="{938056E7-4D8F-4931-979F-92C5C5ABA2AC}">
      <dsp:nvSpPr>
        <dsp:cNvPr id="0" name=""/>
        <dsp:cNvSpPr/>
      </dsp:nvSpPr>
      <dsp:spPr>
        <a:xfrm rot="5400000">
          <a:off x="-170155" y="1158606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385479"/>
        <a:ext cx="794058" cy="340311"/>
      </dsp:txXfrm>
    </dsp:sp>
    <dsp:sp modelId="{A0692271-4207-4F17-9F0D-0F8566CE71E2}">
      <dsp:nvSpPr>
        <dsp:cNvPr id="0" name=""/>
        <dsp:cNvSpPr/>
      </dsp:nvSpPr>
      <dsp:spPr>
        <a:xfrm rot="5400000">
          <a:off x="4108063" y="-2289673"/>
          <a:ext cx="737340" cy="743554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Институционализм йўналиши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58963" y="1095421"/>
        <a:ext cx="7399547" cy="665352"/>
      </dsp:txXfrm>
    </dsp:sp>
    <dsp:sp modelId="{4EE061FA-9583-4C24-AEA0-4B4D14F80148}">
      <dsp:nvSpPr>
        <dsp:cNvPr id="0" name=""/>
        <dsp:cNvSpPr/>
      </dsp:nvSpPr>
      <dsp:spPr>
        <a:xfrm rot="5400000">
          <a:off x="-170155" y="2144669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2371542"/>
        <a:ext cx="794058" cy="340311"/>
      </dsp:txXfrm>
    </dsp:sp>
    <dsp:sp modelId="{193DCC22-792C-4990-8B48-9C544959B67A}">
      <dsp:nvSpPr>
        <dsp:cNvPr id="0" name=""/>
        <dsp:cNvSpPr/>
      </dsp:nvSpPr>
      <dsp:spPr>
        <a:xfrm rot="5400000">
          <a:off x="4143159" y="-1374585"/>
          <a:ext cx="737340" cy="7435541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Номукаммал бозор таълимотлари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010509"/>
        <a:ext cx="7399547" cy="665352"/>
      </dsp:txXfrm>
    </dsp:sp>
    <dsp:sp modelId="{A22836C0-C054-4B64-88A7-D8A3CBE7FCA8}">
      <dsp:nvSpPr>
        <dsp:cNvPr id="0" name=""/>
        <dsp:cNvSpPr/>
      </dsp:nvSpPr>
      <dsp:spPr>
        <a:xfrm rot="5400000">
          <a:off x="-170155" y="3130733"/>
          <a:ext cx="1134369" cy="794058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357606"/>
        <a:ext cx="794058" cy="340311"/>
      </dsp:txXfrm>
    </dsp:sp>
    <dsp:sp modelId="{1256B00B-1953-47F7-971D-624CAF7DBD0B}">
      <dsp:nvSpPr>
        <dsp:cNvPr id="0" name=""/>
        <dsp:cNvSpPr/>
      </dsp:nvSpPr>
      <dsp:spPr>
        <a:xfrm rot="5400000">
          <a:off x="4143159" y="-386022"/>
          <a:ext cx="737340" cy="7435541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Монетаризм ва неолиберализм эволюцияси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794059" y="2999072"/>
        <a:ext cx="7399547" cy="665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341"/>
          <a:ext cx="1714512" cy="570820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27865" y="28206"/>
        <a:ext cx="1658782" cy="515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93514-302E-4480-9E8C-648539FA2D9C}">
      <dsp:nvSpPr>
        <dsp:cNvPr id="0" name=""/>
        <dsp:cNvSpPr/>
      </dsp:nvSpPr>
      <dsp:spPr>
        <a:xfrm rot="5400000">
          <a:off x="376906" y="1533649"/>
          <a:ext cx="1812083" cy="255995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6482F0-992C-4070-A098-DD3D38B1DDFB}">
      <dsp:nvSpPr>
        <dsp:cNvPr id="0" name=""/>
        <dsp:cNvSpPr/>
      </dsp:nvSpPr>
      <dsp:spPr>
        <a:xfrm>
          <a:off x="256915" y="2298523"/>
          <a:ext cx="2311139" cy="2025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XIX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охири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— XX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бошида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юзага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кел-ган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конкрет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шароит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таъсирида</a:t>
          </a:r>
          <a:r>
            <a:rPr lang="uz-Cyrl-UZ" sz="1600" kern="1200" dirty="0" smtClean="0">
              <a:latin typeface="Times New Roman" pitchFamily="18" charset="0"/>
              <a:cs typeface="Times New Roman" pitchFamily="18" charset="0"/>
            </a:rPr>
            <a:t>АҚШ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ижтимоий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-и</a:t>
          </a:r>
          <a:r>
            <a:rPr lang="uz-Cyrl-UZ" sz="1600" kern="1200" dirty="0" smtClean="0">
              <a:latin typeface="Times New Roman" pitchFamily="18" charset="0"/>
              <a:cs typeface="Times New Roman" pitchFamily="18" charset="0"/>
            </a:rPr>
            <a:t>қ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тисодий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жи</a:t>
          </a:r>
          <a:r>
            <a:rPr lang="uz-Cyrl-UZ" sz="1600" kern="1200" dirty="0" smtClean="0">
              <a:latin typeface="Times New Roman" pitchFamily="18" charset="0"/>
              <a:cs typeface="Times New Roman" pitchFamily="18" charset="0"/>
            </a:rPr>
            <a:t>ҳа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тдан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дунёда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ривож</a:t>
          </a:r>
          <a:r>
            <a:rPr lang="uz-Cyrl-UZ" sz="1600" kern="1200" dirty="0" smtClean="0">
              <a:latin typeface="Times New Roman" pitchFamily="18" charset="0"/>
              <a:cs typeface="Times New Roman" pitchFamily="18" charset="0"/>
            </a:rPr>
            <a:t>л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анган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мамлакатга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айланди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  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6915" y="2298523"/>
        <a:ext cx="2311139" cy="2025849"/>
      </dsp:txXfrm>
    </dsp:sp>
    <dsp:sp modelId="{6B3B8D41-E01A-4734-B8BD-A48158C00459}">
      <dsp:nvSpPr>
        <dsp:cNvPr id="0" name=""/>
        <dsp:cNvSpPr/>
      </dsp:nvSpPr>
      <dsp:spPr>
        <a:xfrm>
          <a:off x="2131990" y="1345182"/>
          <a:ext cx="436064" cy="43606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DA13B0-CB38-4D07-A525-623B666A9377}">
      <dsp:nvSpPr>
        <dsp:cNvPr id="0" name=""/>
        <dsp:cNvSpPr/>
      </dsp:nvSpPr>
      <dsp:spPr>
        <a:xfrm rot="5400000">
          <a:off x="3343007" y="833539"/>
          <a:ext cx="1538453" cy="255995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92BCAC-AD4B-429D-B555-0F1CFF9515DA}">
      <dsp:nvSpPr>
        <dsp:cNvPr id="0" name=""/>
        <dsp:cNvSpPr/>
      </dsp:nvSpPr>
      <dsp:spPr>
        <a:xfrm>
          <a:off x="3086201" y="1598413"/>
          <a:ext cx="2311139" cy="2025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Э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ркин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ра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қо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бат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дан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монополистик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и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қтисодиётга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ў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ғ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ли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қ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муаммолар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кескин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лашди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86201" y="1598413"/>
        <a:ext cx="2311139" cy="2025849"/>
      </dsp:txXfrm>
    </dsp:sp>
    <dsp:sp modelId="{0FF1B1DA-A9B3-44AC-B434-11C45A4BA786}">
      <dsp:nvSpPr>
        <dsp:cNvPr id="0" name=""/>
        <dsp:cNvSpPr/>
      </dsp:nvSpPr>
      <dsp:spPr>
        <a:xfrm>
          <a:off x="4961277" y="645072"/>
          <a:ext cx="436064" cy="43606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BC9E0E-A114-477E-8426-01BE772B7C98}">
      <dsp:nvSpPr>
        <dsp:cNvPr id="0" name=""/>
        <dsp:cNvSpPr/>
      </dsp:nvSpPr>
      <dsp:spPr>
        <a:xfrm rot="5400000">
          <a:off x="6172294" y="133429"/>
          <a:ext cx="1538453" cy="255995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FE15B-E58E-4FC2-B474-1A0D0A0D2E94}">
      <dsp:nvSpPr>
        <dsp:cNvPr id="0" name=""/>
        <dsp:cNvSpPr/>
      </dsp:nvSpPr>
      <dsp:spPr>
        <a:xfrm>
          <a:off x="5915488" y="898304"/>
          <a:ext cx="2311139" cy="2025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А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ҚШда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илк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бор анти</a:t>
          </a:r>
          <a:r>
            <a:rPr lang="uz-Cyrl-UZ" sz="2000" kern="1200" dirty="0" smtClean="0">
              <a:latin typeface="Times New Roman" pitchFamily="18" charset="0"/>
              <a:cs typeface="Times New Roman" pitchFamily="18" charset="0"/>
            </a:rPr>
            <a:t>монопол чораларни ишлаб чиқишига сабаб бўлди.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5488" y="898304"/>
        <a:ext cx="2311139" cy="20258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C7CA4-0534-4FCD-9AB3-5A4BC7BA15B7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03044-9C0B-461E-B62C-F2BC66131702}">
      <dsp:nvSpPr>
        <dsp:cNvPr id="0" name=""/>
        <dsp:cNvSpPr/>
      </dsp:nvSpPr>
      <dsp:spPr>
        <a:xfrm>
          <a:off x="2242575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4000" kern="1200" dirty="0" smtClean="0">
              <a:latin typeface="Times New Roman" pitchFamily="18" charset="0"/>
              <a:cs typeface="Times New Roman" pitchFamily="18" charset="0"/>
            </a:rPr>
            <a:t>Натижада XX асрнинг бошида АҚШда олимлар иқтисодиёт  устидан  ижтимоий назорат  қилиш  концепциясига  асос  солди.  Бу </a:t>
          </a:r>
          <a:r>
            <a:rPr lang="ru-RU" sz="40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40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z-Cyrl-UZ" sz="4000" kern="1200" dirty="0" smtClean="0">
              <a:latin typeface="Times New Roman" pitchFamily="18" charset="0"/>
              <a:cs typeface="Times New Roman" pitchFamily="18" charset="0"/>
            </a:rPr>
            <a:t>номланди</a:t>
          </a: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42575" y="0"/>
        <a:ext cx="5966618" cy="45259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A3EBD-109F-4FB9-A7D1-70DB09A183E8}">
      <dsp:nvSpPr>
        <dsp:cNvPr id="0" name=""/>
        <dsp:cNvSpPr/>
      </dsp:nvSpPr>
      <dsp:spPr>
        <a:xfrm>
          <a:off x="-50411" y="0"/>
          <a:ext cx="7941577" cy="5184576"/>
        </a:xfrm>
        <a:prstGeom prst="triangle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</dsp:sp>
    <dsp:sp modelId="{B9EA25A9-C079-40C0-853D-DAA16E1DF287}">
      <dsp:nvSpPr>
        <dsp:cNvPr id="0" name=""/>
        <dsp:cNvSpPr/>
      </dsp:nvSpPr>
      <dsp:spPr>
        <a:xfrm>
          <a:off x="2930716" y="520841"/>
          <a:ext cx="5349295" cy="37337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“Институционализм”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  атамаси  асосида  “институт”  тушунчаси ётади.  Институтларни тушунчалар (</a:t>
          </a:r>
          <a:r>
            <a:rPr lang="uz-Cyrl-UZ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давлат,  оила,  тадбиркорлик,  монополиялар,  хусусий  мулкчилик,  касаба  уюшмалари,  дин,  ахлоқ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),  мамлакатдаги анъана,  урф-одат,  этика, ҳуқуқий қоидалар,  ижтимоий  психология  ва  асосийси  —  иқтисодиёт эволюциясини  киритадилар.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2985" y="703110"/>
        <a:ext cx="4984757" cy="33692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30922-E2FA-4678-93B8-50E27324812E}">
      <dsp:nvSpPr>
        <dsp:cNvPr id="0" name=""/>
        <dsp:cNvSpPr/>
      </dsp:nvSpPr>
      <dsp:spPr>
        <a:xfrm>
          <a:off x="4474832" y="0"/>
          <a:ext cx="3741896" cy="4929188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01D9DE76-9014-45D1-99C8-D84682A49225}">
      <dsp:nvSpPr>
        <dsp:cNvPr id="0" name=""/>
        <dsp:cNvSpPr/>
      </dsp:nvSpPr>
      <dsp:spPr>
        <a:xfrm>
          <a:off x="0" y="0"/>
          <a:ext cx="4482018" cy="4929188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Институционализмнинг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ватани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А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ҚШ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,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асосчиси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Торстейн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Веблен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(1857—1929)  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ҳ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исобланади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Замонавий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й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ў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налишининг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дастлабки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к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ў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ринишлари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Т.Вебленнинг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“</a:t>
          </a:r>
          <a:r>
            <a:rPr lang="ru-RU" sz="24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Бекорчилар</a:t>
          </a:r>
          <a:r>
            <a:rPr lang="ru-RU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синфи</a:t>
          </a:r>
          <a:r>
            <a:rPr lang="ru-RU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”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асарида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изо</a:t>
          </a:r>
          <a:r>
            <a:rPr lang="uz-Cyrl-UZ" sz="2400" kern="1200" dirty="0" smtClean="0">
              <a:latin typeface="Times New Roman" pitchFamily="18" charset="0"/>
              <a:cs typeface="Times New Roman" pitchFamily="18" charset="0"/>
            </a:rPr>
            <a:t>ҳ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лаб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берилган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794" y="218794"/>
        <a:ext cx="4044430" cy="44916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39167" y="139621"/>
          <a:ext cx="927786" cy="64945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325178"/>
        <a:ext cx="649450" cy="278336"/>
      </dsp:txXfrm>
    </dsp:sp>
    <dsp:sp modelId="{FA521EFA-3F54-47E5-B272-20B182D1FAA4}">
      <dsp:nvSpPr>
        <dsp:cNvPr id="0" name=""/>
        <dsp:cNvSpPr/>
      </dsp:nvSpPr>
      <dsp:spPr>
        <a:xfrm rot="5400000">
          <a:off x="4129580" y="-3431614"/>
          <a:ext cx="603060" cy="7580149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Ҳозирги замон иқтисодий таълимотлари шаклланиши ва ривожланишининг асосий хусусиятлари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641036" y="86369"/>
        <a:ext cx="7550710" cy="5441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442EC-A8E0-4CF5-BF99-C9D8D637DED4}">
      <dsp:nvSpPr>
        <dsp:cNvPr id="0" name=""/>
        <dsp:cNvSpPr/>
      </dsp:nvSpPr>
      <dsp:spPr>
        <a:xfrm>
          <a:off x="0" y="0"/>
          <a:ext cx="7643866" cy="1219200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>
          <a:bevelT w="80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smtClean="0">
              <a:latin typeface="Times New Roman" pitchFamily="18" charset="0"/>
              <a:cs typeface="Times New Roman" pitchFamily="18" charset="0"/>
            </a:rPr>
            <a:t>ҲОЗИРГИ ЗАМОН ИҚТИСОДИЙ ТАЪЛИМОТЛАРИ</a:t>
          </a:r>
          <a:endParaRPr lang="uz-Cyrl-UZ" sz="2800" b="1" i="1" kern="120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643866" cy="1219200"/>
      </dsp:txXfrm>
    </dsp:sp>
    <dsp:sp modelId="{E1AE7CE0-5AD6-4E44-9DE1-090068971B08}">
      <dsp:nvSpPr>
        <dsp:cNvPr id="0" name=""/>
        <dsp:cNvSpPr/>
      </dsp:nvSpPr>
      <dsp:spPr>
        <a:xfrm>
          <a:off x="3732" y="1219200"/>
          <a:ext cx="2545467" cy="25603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latin typeface="Times New Roman" pitchFamily="18" charset="0"/>
              <a:cs typeface="Times New Roman" pitchFamily="18" charset="0"/>
            </a:rPr>
            <a:t> Неоклассик (янги классик)</a:t>
          </a:r>
          <a:endParaRPr lang="uz-Cyrl-UZ" sz="2800" kern="1200">
            <a:latin typeface="Times New Roman" pitchFamily="18" charset="0"/>
            <a:cs typeface="Times New Roman" pitchFamily="18" charset="0"/>
          </a:endParaRPr>
        </a:p>
      </dsp:txBody>
      <dsp:txXfrm>
        <a:off x="3732" y="1219200"/>
        <a:ext cx="2545467" cy="2560320"/>
      </dsp:txXfrm>
    </dsp:sp>
    <dsp:sp modelId="{6F9B7D82-A870-43AB-BA87-F306FBB0789A}">
      <dsp:nvSpPr>
        <dsp:cNvPr id="0" name=""/>
        <dsp:cNvSpPr/>
      </dsp:nvSpPr>
      <dsp:spPr>
        <a:xfrm>
          <a:off x="2549199" y="1219200"/>
          <a:ext cx="2545467" cy="2560320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latin typeface="Times New Roman" pitchFamily="18" charset="0"/>
              <a:cs typeface="Times New Roman" pitchFamily="18" charset="0"/>
            </a:rPr>
            <a:t>Ижтимоий-институционал</a:t>
          </a:r>
          <a:endParaRPr lang="uz-Cyrl-UZ" sz="2800" kern="1200">
            <a:latin typeface="Times New Roman" pitchFamily="18" charset="0"/>
            <a:cs typeface="Times New Roman" pitchFamily="18" charset="0"/>
          </a:endParaRPr>
        </a:p>
      </dsp:txBody>
      <dsp:txXfrm>
        <a:off x="2549199" y="1219200"/>
        <a:ext cx="2545467" cy="2560320"/>
      </dsp:txXfrm>
    </dsp:sp>
    <dsp:sp modelId="{1DA51C6F-5A6E-4681-8E06-21830C7DB841}">
      <dsp:nvSpPr>
        <dsp:cNvPr id="0" name=""/>
        <dsp:cNvSpPr/>
      </dsp:nvSpPr>
      <dsp:spPr>
        <a:xfrm>
          <a:off x="5098398" y="1214437"/>
          <a:ext cx="2545467" cy="2560320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latin typeface="Times New Roman" pitchFamily="18" charset="0"/>
              <a:cs typeface="Times New Roman" pitchFamily="18" charset="0"/>
            </a:rPr>
            <a:t>Кейнсчилик</a:t>
          </a:r>
          <a:endParaRPr lang="uz-Cyrl-UZ" sz="2800" kern="1200">
            <a:latin typeface="Times New Roman" pitchFamily="18" charset="0"/>
            <a:cs typeface="Times New Roman" pitchFamily="18" charset="0"/>
          </a:endParaRPr>
        </a:p>
      </dsp:txBody>
      <dsp:txXfrm>
        <a:off x="5098398" y="1214437"/>
        <a:ext cx="2545467" cy="2560320"/>
      </dsp:txXfrm>
    </dsp:sp>
    <dsp:sp modelId="{5AB3C433-C10C-4C34-8DDF-E2CB4E952C6D}">
      <dsp:nvSpPr>
        <dsp:cNvPr id="0" name=""/>
        <dsp:cNvSpPr/>
      </dsp:nvSpPr>
      <dsp:spPr>
        <a:xfrm>
          <a:off x="0" y="3779520"/>
          <a:ext cx="7643866" cy="284480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>
          <a:bevelT w="80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1BA32-37D1-465C-986F-CF7402E4C19D}">
      <dsp:nvSpPr>
        <dsp:cNvPr id="0" name=""/>
        <dsp:cNvSpPr/>
      </dsp:nvSpPr>
      <dsp:spPr>
        <a:xfrm rot="5400000">
          <a:off x="-238440" y="241365"/>
          <a:ext cx="1589605" cy="1112723"/>
        </a:xfrm>
        <a:prstGeom prst="chevron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100" kern="1200" dirty="0" smtClean="0"/>
            <a:t>1</a:t>
          </a:r>
          <a:endParaRPr lang="ru-RU" sz="3100" kern="1200" dirty="0"/>
        </a:p>
      </dsp:txBody>
      <dsp:txXfrm rot="-5400000">
        <a:off x="2" y="559286"/>
        <a:ext cx="1112723" cy="476882"/>
      </dsp:txXfrm>
    </dsp:sp>
    <dsp:sp modelId="{29DB102C-E23F-4D29-8717-952C933DA2E4}">
      <dsp:nvSpPr>
        <dsp:cNvPr id="0" name=""/>
        <dsp:cNvSpPr/>
      </dsp:nvSpPr>
      <dsp:spPr>
        <a:xfrm rot="5400000">
          <a:off x="4154540" y="-3038891"/>
          <a:ext cx="1033243" cy="7116876"/>
        </a:xfrm>
        <a:prstGeom prst="round2Same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20-30 </a:t>
          </a:r>
          <a:r>
            <a:rPr lang="ru-RU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йилларда</a:t>
          </a:r>
          <a:r>
            <a:rPr lang="ru-RU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нинг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кенг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тарқалиши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даврнинг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бош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мафкурачиси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Т.Веблен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дир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(1857-1920),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Ж.Р.Коммонс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(1862-1945),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У.Митчелл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(1874-1948),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Ж.Гобсон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(1858-1940),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У.Гамильтон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фаол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ҳимоя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қилдилар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12724" y="53364"/>
        <a:ext cx="7066437" cy="932365"/>
      </dsp:txXfrm>
    </dsp:sp>
    <dsp:sp modelId="{01FFDCC9-DAA2-4E7A-95F2-981426707F91}">
      <dsp:nvSpPr>
        <dsp:cNvPr id="0" name=""/>
        <dsp:cNvSpPr/>
      </dsp:nvSpPr>
      <dsp:spPr>
        <a:xfrm rot="5400000">
          <a:off x="-238440" y="1770409"/>
          <a:ext cx="1589605" cy="1112723"/>
        </a:xfrm>
        <a:prstGeom prst="chevron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100" kern="1200" dirty="0" smtClean="0"/>
            <a:t>2</a:t>
          </a:r>
          <a:endParaRPr lang="ru-RU" sz="3100" kern="1200" dirty="0"/>
        </a:p>
      </dsp:txBody>
      <dsp:txXfrm rot="-5400000">
        <a:off x="2" y="2088330"/>
        <a:ext cx="1112723" cy="476882"/>
      </dsp:txXfrm>
    </dsp:sp>
    <dsp:sp modelId="{A9B59B44-8E2F-4CD4-956B-4EDBB62F5978}">
      <dsp:nvSpPr>
        <dsp:cNvPr id="0" name=""/>
        <dsp:cNvSpPr/>
      </dsp:nvSpPr>
      <dsp:spPr>
        <a:xfrm rot="5400000">
          <a:off x="4026960" y="-1509847"/>
          <a:ext cx="1288402" cy="7116876"/>
        </a:xfrm>
        <a:prstGeom prst="round2Same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Урушдан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кейинги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кечки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институционализм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Демографияни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ўргандилар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касаба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уюшмалари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назарияларини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чиқдилар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50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йилларда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Ж.М.Кларк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институтлар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инсонлар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фаровонлиги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А.Берли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Мулксиз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ҳоқимият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«ХХ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аср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капиталистик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инқилоби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китобларини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чоп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этдилар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12724" y="1467284"/>
        <a:ext cx="7053981" cy="1162612"/>
      </dsp:txXfrm>
    </dsp:sp>
    <dsp:sp modelId="{FB128F8F-64FA-4B57-B23A-EFA6ABCA607D}">
      <dsp:nvSpPr>
        <dsp:cNvPr id="0" name=""/>
        <dsp:cNvSpPr/>
      </dsp:nvSpPr>
      <dsp:spPr>
        <a:xfrm rot="5400000">
          <a:off x="-238440" y="3171873"/>
          <a:ext cx="1589605" cy="1112723"/>
        </a:xfrm>
        <a:prstGeom prst="chevron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100" kern="1200" dirty="0" smtClean="0"/>
            <a:t>3</a:t>
          </a:r>
          <a:endParaRPr lang="ru-RU" sz="3100" kern="1200" dirty="0"/>
        </a:p>
      </dsp:txBody>
      <dsp:txXfrm rot="-5400000">
        <a:off x="2" y="3489794"/>
        <a:ext cx="1112723" cy="476882"/>
      </dsp:txXfrm>
    </dsp:sp>
    <dsp:sp modelId="{ED1A44C7-02E4-4022-91AC-DB2676CFECD5}">
      <dsp:nvSpPr>
        <dsp:cNvPr id="0" name=""/>
        <dsp:cNvSpPr/>
      </dsp:nvSpPr>
      <dsp:spPr>
        <a:xfrm rot="5400000">
          <a:off x="4154540" y="-108383"/>
          <a:ext cx="1033243" cy="7116876"/>
        </a:xfrm>
        <a:prstGeom prst="round2Same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60-70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йилларда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ижтимоий-институционал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йўналиш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яъни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неоинституционализм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пайдо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А.Лоу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Г.Мюрдаль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Ҳозирги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даврдаЖ.К.Гэлбрейт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Р.Хейлбронер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12724" y="2983872"/>
        <a:ext cx="7066437" cy="93236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12995999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2214554"/>
          <a:ext cx="8229600" cy="409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1500174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18744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z-Cyrl-UZ" sz="3200" dirty="0" smtClean="0">
                <a:latin typeface="Times New Roman" pitchFamily="18" charset="0"/>
                <a:cs typeface="Times New Roman" pitchFamily="18" charset="0"/>
              </a:rPr>
              <a:t>Институционализмга ўтиш шарт шароитлари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377122"/>
              </p:ext>
            </p:extLst>
          </p:nvPr>
        </p:nvGraphicFramePr>
        <p:xfrm>
          <a:off x="467544" y="1196752"/>
          <a:ext cx="822960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61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482555"/>
              </p:ext>
            </p:extLst>
          </p:nvPr>
        </p:nvGraphicFramePr>
        <p:xfrm>
          <a:off x="467544" y="90872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489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256655"/>
              </p:ext>
            </p:extLst>
          </p:nvPr>
        </p:nvGraphicFramePr>
        <p:xfrm>
          <a:off x="467544" y="1052736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281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uz-Cyrl-U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Янги классиклар ва институционализм йўналишининг фарқи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нги  </a:t>
            </a:r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классиклар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z-Cyrl-UZ" dirty="0">
                <a:latin typeface="Times New Roman" pitchFamily="18" charset="0"/>
                <a:cs typeface="Times New Roman" pitchFamily="18" charset="0"/>
              </a:rPr>
              <a:t>А.  Смитнинг  бозор  хўжалиги  механизмининг такомиллашганлиги ва иқтисодиётнинг ўзини ўзи тартиблаши тўғрисидаги тезисига амал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қиладилар.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нституционалистлар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z-Cyrl-UZ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оддий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омиллар билан бирга руҳий, маънавий, ҳуқуқий ва бошка омилларни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иқтисодиёт-нинг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харакатлантирувчи кучи деб ҳисобладилар.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Институ-ционализм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ўзи  таҳлил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қила-диган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предмет  сифатида 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ижтимоий-иқтисодий ривож-ланишнинг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ҳам  </a:t>
            </a:r>
            <a:r>
              <a:rPr lang="uz-Cyrl-U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иқтисодий,  </a:t>
            </a:r>
            <a:r>
              <a:rPr lang="uz-Cyrl-U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ҳам  </a:t>
            </a:r>
            <a:r>
              <a:rPr lang="uz-Cyrl-U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ноиқтисодий  </a:t>
            </a:r>
            <a:r>
              <a:rPr lang="uz-Cyrl-U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муаммо-ларини 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илгари  сурди.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373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706091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Т.Веблен – институционализм асосчиси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722677"/>
              </p:ext>
            </p:extLst>
          </p:nvPr>
        </p:nvGraphicFramePr>
        <p:xfrm>
          <a:off x="457200" y="1196975"/>
          <a:ext cx="8229600" cy="4929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752"/>
            <a:ext cx="208823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77072"/>
            <a:ext cx="208823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933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932809"/>
              </p:ext>
            </p:extLst>
          </p:nvPr>
        </p:nvGraphicFramePr>
        <p:xfrm>
          <a:off x="428596" y="428604"/>
          <a:ext cx="8229600" cy="928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1000100" y="1928802"/>
          <a:ext cx="76438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427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Институционализм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эволюцияси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даврлари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75514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702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100281"/>
              </p:ext>
            </p:extLst>
          </p:nvPr>
        </p:nvGraphicFramePr>
        <p:xfrm>
          <a:off x="500034" y="428605"/>
          <a:ext cx="82296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7282" name="AutoShape 2"/>
          <p:cNvSpPr>
            <a:spLocks noChangeArrowheads="1"/>
          </p:cNvSpPr>
          <p:nvPr/>
        </p:nvSpPr>
        <p:spPr bwMode="auto">
          <a:xfrm>
            <a:off x="3643306" y="2571744"/>
            <a:ext cx="2428875" cy="2124075"/>
          </a:xfrm>
          <a:prstGeom prst="hexagon">
            <a:avLst>
              <a:gd name="adj" fmla="val 28587"/>
              <a:gd name="vf" fmla="val 11547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Институционализм йўналиши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283" name="AutoShape 3"/>
          <p:cNvSpPr>
            <a:spLocks noChangeArrowheads="1"/>
          </p:cNvSpPr>
          <p:nvPr/>
        </p:nvSpPr>
        <p:spPr bwMode="auto">
          <a:xfrm>
            <a:off x="657196" y="1979602"/>
            <a:ext cx="2486025" cy="13620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институционализм эволюциясидаги уч давр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284" name="AutoShape 4"/>
          <p:cNvSpPr>
            <a:spLocks noChangeArrowheads="1"/>
          </p:cNvSpPr>
          <p:nvPr/>
        </p:nvSpPr>
        <p:spPr bwMode="auto">
          <a:xfrm>
            <a:off x="6215074" y="2000240"/>
            <a:ext cx="2486025" cy="1447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ижтимоий- психологик оқим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285" name="AutoShape 5"/>
          <p:cNvSpPr>
            <a:spLocks noChangeArrowheads="1"/>
          </p:cNvSpPr>
          <p:nvPr/>
        </p:nvSpPr>
        <p:spPr bwMode="auto">
          <a:xfrm>
            <a:off x="642910" y="4357694"/>
            <a:ext cx="2657475" cy="8556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ижтимоий ҳуқуқий оқим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286" name="AutoShape 6"/>
          <p:cNvSpPr>
            <a:spLocks noChangeArrowheads="1"/>
          </p:cNvSpPr>
          <p:nvPr/>
        </p:nvSpPr>
        <p:spPr bwMode="auto">
          <a:xfrm>
            <a:off x="6357950" y="4214818"/>
            <a:ext cx="2552700" cy="8937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конъюнктур- статистик оқим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287" name="AutoShape 7"/>
          <p:cNvSpPr>
            <a:spLocks noChangeArrowheads="1"/>
          </p:cNvSpPr>
          <p:nvPr/>
        </p:nvSpPr>
        <p:spPr bwMode="auto">
          <a:xfrm rot="2933796">
            <a:off x="5613748" y="4520924"/>
            <a:ext cx="739775" cy="257175"/>
          </a:xfrm>
          <a:prstGeom prst="chevron">
            <a:avLst>
              <a:gd name="adj" fmla="val 71914"/>
            </a:avLst>
          </a:prstGeom>
          <a:ln w="38100">
            <a:solidFill>
              <a:srgbClr val="00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97288" name="AutoShape 8"/>
          <p:cNvSpPr>
            <a:spLocks noChangeArrowheads="1"/>
          </p:cNvSpPr>
          <p:nvPr/>
        </p:nvSpPr>
        <p:spPr bwMode="auto">
          <a:xfrm rot="7324866">
            <a:off x="3266276" y="4444916"/>
            <a:ext cx="854075" cy="257175"/>
          </a:xfrm>
          <a:prstGeom prst="chevron">
            <a:avLst>
              <a:gd name="adj" fmla="val 83025"/>
            </a:avLst>
          </a:prstGeom>
          <a:ln w="38100">
            <a:solidFill>
              <a:srgbClr val="00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97289" name="AutoShape 9"/>
          <p:cNvSpPr>
            <a:spLocks noChangeArrowheads="1"/>
          </p:cNvSpPr>
          <p:nvPr/>
        </p:nvSpPr>
        <p:spPr bwMode="auto">
          <a:xfrm rot="12991731">
            <a:off x="3147118" y="2766652"/>
            <a:ext cx="739775" cy="257175"/>
          </a:xfrm>
          <a:prstGeom prst="chevron">
            <a:avLst>
              <a:gd name="adj" fmla="val 71914"/>
            </a:avLst>
          </a:prstGeom>
          <a:ln w="38100">
            <a:solidFill>
              <a:srgbClr val="00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97290" name="AutoShape 10"/>
          <p:cNvSpPr>
            <a:spLocks noChangeArrowheads="1"/>
          </p:cNvSpPr>
          <p:nvPr/>
        </p:nvSpPr>
        <p:spPr bwMode="auto">
          <a:xfrm rot="-2679625">
            <a:off x="5652371" y="2661804"/>
            <a:ext cx="565150" cy="257175"/>
          </a:xfrm>
          <a:prstGeom prst="chevron">
            <a:avLst>
              <a:gd name="adj" fmla="val 54938"/>
            </a:avLst>
          </a:prstGeom>
          <a:ln w="38100">
            <a:solidFill>
              <a:srgbClr val="00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276656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Бекорчилар синфи назарияси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942157"/>
              </p:ext>
            </p:extLst>
          </p:nvPr>
        </p:nvGraphicFramePr>
        <p:xfrm>
          <a:off x="467544" y="1268760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0751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Жон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Коммонс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(1862-1945)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Институционал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иқтисодиёт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асари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53374"/>
              </p:ext>
            </p:extLst>
          </p:nvPr>
        </p:nvGraphicFramePr>
        <p:xfrm>
          <a:off x="457200" y="1484784"/>
          <a:ext cx="8229600" cy="4641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05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Уэсли  Митчелл  (1874-1948)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назария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типлари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тўғрисида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лекциялар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асари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(1935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90866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857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Жон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Кеннет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Гелбрейт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“Янги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индустриал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жамият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концепцияси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183709"/>
              </p:ext>
            </p:extLst>
          </p:nvPr>
        </p:nvGraphicFramePr>
        <p:xfrm>
          <a:off x="467544" y="1412776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9759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766</Words>
  <Application>Microsoft Office PowerPoint</Application>
  <PresentationFormat>Экран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Институционализмга ўтиш шарт шароитлари</vt:lpstr>
      <vt:lpstr>Презентация PowerPoint</vt:lpstr>
      <vt:lpstr>Презентация PowerPoint</vt:lpstr>
      <vt:lpstr>Янги классиклар ва институционализм йўналишининг фарқи</vt:lpstr>
      <vt:lpstr>Т.Веблен – институционализм асосчиси</vt:lpstr>
      <vt:lpstr>Презентация PowerPoint</vt:lpstr>
      <vt:lpstr>Институционализм эволюцияси даврлари</vt:lpstr>
      <vt:lpstr>Презентация PowerPoint</vt:lpstr>
      <vt:lpstr>Бекорчилар синфи назарияси</vt:lpstr>
      <vt:lpstr>Жон  Коммонс  (1862-1945)  “Институционал иқтисодиёт” асари</vt:lpstr>
      <vt:lpstr>Уэсли  Митчелл  (1874-1948) «Иқтисодий назария типлари тўғрисида лекциялар» асари (1935)</vt:lpstr>
      <vt:lpstr>Жон  Кеннет  Гелбрейт “Янги индустриал жамият концепцияси”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67</cp:revision>
  <dcterms:created xsi:type="dcterms:W3CDTF">2022-09-05T13:03:27Z</dcterms:created>
  <dcterms:modified xsi:type="dcterms:W3CDTF">2025-09-11T03:27:37Z</dcterms:modified>
</cp:coreProperties>
</file>