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4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5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69" r:id="rId3"/>
    <p:sldId id="268" r:id="rId4"/>
    <p:sldId id="258" r:id="rId5"/>
    <p:sldId id="259" r:id="rId6"/>
    <p:sldId id="276" r:id="rId7"/>
    <p:sldId id="277" r:id="rId8"/>
    <p:sldId id="283" r:id="rId9"/>
    <p:sldId id="266" r:id="rId10"/>
    <p:sldId id="28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8" d="100"/>
          <a:sy n="88" d="100"/>
        </p:scale>
        <p:origin x="-1282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EF8255-DB4F-43E4-9959-566D7FD4C5C9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11A18D8-D54C-4327-B4E6-81B5271483C1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endParaRPr lang="uz-Cyrl-UZ" sz="3200" b="1" dirty="0" smtClean="0">
            <a:latin typeface="Times New Roman" pitchFamily="18" charset="0"/>
            <a:cs typeface="Times New Roman" pitchFamily="18" charset="0"/>
          </a:endParaRPr>
        </a:p>
        <a:p>
          <a:pPr algn="ctr" rtl="0"/>
          <a:r>
            <a:rPr lang="uz-Cyrl-UZ" sz="3200" b="1" dirty="0" smtClean="0">
              <a:latin typeface="Times New Roman" pitchFamily="18" charset="0"/>
              <a:cs typeface="Times New Roman" pitchFamily="18" charset="0"/>
            </a:rPr>
            <a:t>Мавзу</a:t>
          </a:r>
          <a:r>
            <a:rPr lang="uz-Cyrl-UZ" sz="3200" b="1" dirty="0" smtClean="0">
              <a:latin typeface="Times New Roman" pitchFamily="18" charset="0"/>
              <a:cs typeface="Times New Roman" pitchFamily="18" charset="0"/>
            </a:rPr>
            <a:t>. Маржинализм таълимоти ва неоклассик иқтисодий </a:t>
          </a:r>
          <a:r>
            <a:rPr lang="uz-Cyrl-UZ" sz="3200" b="1" dirty="0" smtClean="0">
              <a:latin typeface="Times New Roman" pitchFamily="18" charset="0"/>
              <a:cs typeface="Times New Roman" pitchFamily="18" charset="0"/>
            </a:rPr>
            <a:t>мактаблар</a:t>
          </a:r>
        </a:p>
        <a:p>
          <a:pPr algn="r" rtl="0"/>
          <a:r>
            <a:rPr lang="uz-Cyrl-UZ" sz="2400" b="0" i="1" dirty="0" smtClean="0">
              <a:latin typeface="Times New Roman" pitchFamily="18" charset="0"/>
              <a:cs typeface="Times New Roman" pitchFamily="18" charset="0"/>
            </a:rPr>
            <a:t>Тайёрлади</a:t>
          </a:r>
          <a:r>
            <a:rPr lang="uz-Latn-UZ" sz="2400" b="0" i="1" dirty="0" smtClean="0">
              <a:latin typeface="Times New Roman" pitchFamily="18" charset="0"/>
              <a:cs typeface="Times New Roman" pitchFamily="18" charset="0"/>
            </a:rPr>
            <a:t>:</a:t>
          </a:r>
          <a:r>
            <a:rPr lang="uz-Cyrl-UZ" sz="2400" b="0" i="1" dirty="0" smtClean="0">
              <a:latin typeface="Times New Roman" pitchFamily="18" charset="0"/>
              <a:cs typeface="Times New Roman" pitchFamily="18" charset="0"/>
            </a:rPr>
            <a:t>кат. ўқит. М.Аллаярова</a:t>
          </a:r>
          <a:r>
            <a:rPr lang="uz-Latn-UZ" sz="2400" b="0" i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uz-Cyrl-UZ" sz="2400" b="0" i="1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48D73A19-40E5-40FA-ACD8-1EC706609879}" type="parTrans" cxnId="{71156FC3-498C-4CC0-83D4-55A34219EE4A}">
      <dgm:prSet/>
      <dgm:spPr/>
      <dgm:t>
        <a:bodyPr/>
        <a:lstStyle/>
        <a:p>
          <a:endParaRPr lang="ru-RU"/>
        </a:p>
      </dgm:t>
    </dgm:pt>
    <dgm:pt modelId="{D5A74CB3-3039-4175-A067-7797F3C0BFA9}" type="sibTrans" cxnId="{71156FC3-498C-4CC0-83D4-55A34219EE4A}">
      <dgm:prSet/>
      <dgm:spPr/>
      <dgm:t>
        <a:bodyPr/>
        <a:lstStyle/>
        <a:p>
          <a:endParaRPr lang="ru-RU"/>
        </a:p>
      </dgm:t>
    </dgm:pt>
    <dgm:pt modelId="{6832D362-7884-491E-83C4-E9263BBD7397}" type="pres">
      <dgm:prSet presAssocID="{D7EF8255-DB4F-43E4-9959-566D7FD4C5C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AEB1D4-6560-4F3F-ABF3-E1370E750E96}" type="pres">
      <dgm:prSet presAssocID="{411A18D8-D54C-4327-B4E6-81B5271483C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2049580-75D0-45D6-88C8-EF7BBBF33D81}" type="presOf" srcId="{D7EF8255-DB4F-43E4-9959-566D7FD4C5C9}" destId="{6832D362-7884-491E-83C4-E9263BBD7397}" srcOrd="0" destOrd="0" presId="urn:microsoft.com/office/officeart/2005/8/layout/vList2"/>
    <dgm:cxn modelId="{2411AE8B-476B-4539-B94B-A021960372CA}" type="presOf" srcId="{411A18D8-D54C-4327-B4E6-81B5271483C1}" destId="{DFAEB1D4-6560-4F3F-ABF3-E1370E750E96}" srcOrd="0" destOrd="0" presId="urn:microsoft.com/office/officeart/2005/8/layout/vList2"/>
    <dgm:cxn modelId="{71156FC3-498C-4CC0-83D4-55A34219EE4A}" srcId="{D7EF8255-DB4F-43E4-9959-566D7FD4C5C9}" destId="{411A18D8-D54C-4327-B4E6-81B5271483C1}" srcOrd="0" destOrd="0" parTransId="{48D73A19-40E5-40FA-ACD8-1EC706609879}" sibTransId="{D5A74CB3-3039-4175-A067-7797F3C0BFA9}"/>
    <dgm:cxn modelId="{78A63DA7-351B-4FEC-AE93-B89197F98A65}" type="presParOf" srcId="{6832D362-7884-491E-83C4-E9263BBD7397}" destId="{DFAEB1D4-6560-4F3F-ABF3-E1370E750E9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D1F27F-E5AB-4ECD-9A93-99D91CC1C84B}" type="doc">
      <dgm:prSet loTypeId="urn:microsoft.com/office/officeart/2005/8/layout/chevron2" loCatId="process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75934484-3130-4C02-974D-C868B5AF42F6}">
      <dgm:prSet custT="1"/>
      <dgm:spPr/>
      <dgm:t>
        <a:bodyPr/>
        <a:lstStyle/>
        <a:p>
          <a:pPr rtl="0"/>
          <a:r>
            <a:rPr lang="ru-RU" sz="2300" smtClean="0">
              <a:latin typeface="Times New Roman" pitchFamily="18" charset="0"/>
              <a:cs typeface="Times New Roman" pitchFamily="18" charset="0"/>
            </a:rPr>
            <a:t>1</a:t>
          </a:r>
          <a:endParaRPr lang="ru-RU" sz="2200">
            <a:latin typeface="Times New Roman" pitchFamily="18" charset="0"/>
            <a:cs typeface="Times New Roman" pitchFamily="18" charset="0"/>
          </a:endParaRPr>
        </a:p>
      </dgm:t>
    </dgm:pt>
    <dgm:pt modelId="{30591E69-CE38-4848-9B67-B3D6D8AD48FF}" type="parTrans" cxnId="{60BF0915-6E39-4250-9B41-C88F7BE3349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5542DB5-9A8F-43CC-A83B-53E1CC2AFAE3}" type="sibTrans" cxnId="{60BF0915-6E39-4250-9B41-C88F7BE3349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74DC8AB-A1A5-4CCA-8F13-435C4B586961}">
      <dgm:prSet custT="1"/>
      <dgm:spPr/>
      <dgm:t>
        <a:bodyPr/>
        <a:lstStyle/>
        <a:p>
          <a:pPr rtl="0"/>
          <a:r>
            <a:rPr lang="ru-RU" sz="2200" smtClean="0">
              <a:latin typeface="Times New Roman" pitchFamily="18" charset="0"/>
              <a:cs typeface="Times New Roman" pitchFamily="18" charset="0"/>
            </a:rPr>
            <a:t>2</a:t>
          </a:r>
          <a:endParaRPr lang="ru-RU" sz="2200">
            <a:latin typeface="Times New Roman" pitchFamily="18" charset="0"/>
            <a:cs typeface="Times New Roman" pitchFamily="18" charset="0"/>
          </a:endParaRPr>
        </a:p>
      </dgm:t>
    </dgm:pt>
    <dgm:pt modelId="{72994761-E47E-4A16-9B5A-958047DFC686}" type="parTrans" cxnId="{CB419986-4912-4945-A41F-62DBD38BD50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87D60C4-3E41-4B3A-ABB4-D7560A456DAF}" type="sibTrans" cxnId="{CB419986-4912-4945-A41F-62DBD38BD50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28A481E-CC28-4EA8-8312-563077CFB1B6}">
      <dgm:prSet custT="1"/>
      <dgm:spPr/>
      <dgm:t>
        <a:bodyPr/>
        <a:lstStyle/>
        <a:p>
          <a:pPr rtl="0"/>
          <a:r>
            <a:rPr lang="ru-RU" sz="2200" smtClean="0">
              <a:latin typeface="Times New Roman" pitchFamily="18" charset="0"/>
              <a:cs typeface="Times New Roman" pitchFamily="18" charset="0"/>
            </a:rPr>
            <a:t>3</a:t>
          </a:r>
          <a:endParaRPr lang="ru-RU" sz="2200">
            <a:latin typeface="Times New Roman" pitchFamily="18" charset="0"/>
            <a:cs typeface="Times New Roman" pitchFamily="18" charset="0"/>
          </a:endParaRPr>
        </a:p>
      </dgm:t>
    </dgm:pt>
    <dgm:pt modelId="{D5EBCDF7-9F23-4B54-86B8-99B5106DAE57}" type="parTrans" cxnId="{D9830877-FF4A-4852-9952-52E639B623D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8554014-853C-49D2-8091-5841361361DB}" type="sibTrans" cxnId="{D9830877-FF4A-4852-9952-52E639B623D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5BC2E86-8072-4AD4-980A-186EA85DB1CB}">
      <dgm:prSet custT="1"/>
      <dgm:spPr/>
      <dgm:t>
        <a:bodyPr/>
        <a:lstStyle/>
        <a:p>
          <a:pPr rtl="0"/>
          <a:r>
            <a:rPr lang="ru-RU" sz="2200" smtClean="0">
              <a:latin typeface="Times New Roman" pitchFamily="18" charset="0"/>
              <a:cs typeface="Times New Roman" pitchFamily="18" charset="0"/>
            </a:rPr>
            <a:t>4</a:t>
          </a:r>
          <a:endParaRPr lang="ru-RU" sz="2200">
            <a:latin typeface="Times New Roman" pitchFamily="18" charset="0"/>
            <a:cs typeface="Times New Roman" pitchFamily="18" charset="0"/>
          </a:endParaRPr>
        </a:p>
      </dgm:t>
    </dgm:pt>
    <dgm:pt modelId="{9C8E80FC-4004-42C6-8942-5E555AA89E0B}" type="parTrans" cxnId="{5CB21A21-0C24-4A8F-B4E8-634863FFAF5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651A0C8-463E-45D8-BBD4-7E0F28E8CCBF}" type="sibTrans" cxnId="{5CB21A21-0C24-4A8F-B4E8-634863FFAF5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1149299-7EEC-4754-863A-C89B698284C9}">
      <dgm:prSet custT="1"/>
      <dgm:spPr>
        <a:solidFill>
          <a:srgbClr val="FFFF00">
            <a:alpha val="90000"/>
          </a:srgbClr>
        </a:solidFill>
      </dgm:spPr>
      <dgm:t>
        <a:bodyPr/>
        <a:lstStyle/>
        <a:p>
          <a:pPr rtl="0"/>
          <a:r>
            <a:rPr lang="uz-Cyrl-UZ" sz="2200" dirty="0" smtClean="0">
              <a:latin typeface="Times New Roman" pitchFamily="18" charset="0"/>
              <a:cs typeface="Times New Roman" pitchFamily="18" charset="0"/>
            </a:rPr>
            <a:t>Маржинализм иқтисодий таълимотининг шаклланиши, умумий таърифи</a:t>
          </a:r>
          <a:endParaRPr lang="ru-RU" sz="2200" dirty="0">
            <a:latin typeface="Times New Roman" pitchFamily="18" charset="0"/>
            <a:cs typeface="Times New Roman" pitchFamily="18" charset="0"/>
          </a:endParaRPr>
        </a:p>
      </dgm:t>
    </dgm:pt>
    <dgm:pt modelId="{7684951B-B521-48F9-927F-883F7D5B7FE5}" type="parTrans" cxnId="{812C68E4-6397-4B9C-B793-68C9829C819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77A4621-4900-43D3-81B5-4266FBBF177C}" type="sibTrans" cxnId="{812C68E4-6397-4B9C-B793-68C9829C819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CBBD371-FF5F-4904-8424-9B56E6B4C046}">
      <dgm:prSet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0"/>
          <a:r>
            <a:rPr lang="uz-Cyrl-UZ" sz="2200" smtClean="0">
              <a:latin typeface="Times New Roman" pitchFamily="18" charset="0"/>
              <a:cs typeface="Times New Roman" pitchFamily="18" charset="0"/>
            </a:rPr>
            <a:t>Австрия мактаби ва унинг хусусиятлари</a:t>
          </a:r>
          <a:endParaRPr lang="ru-RU" sz="2200">
            <a:latin typeface="Times New Roman" pitchFamily="18" charset="0"/>
            <a:cs typeface="Times New Roman" pitchFamily="18" charset="0"/>
          </a:endParaRPr>
        </a:p>
      </dgm:t>
    </dgm:pt>
    <dgm:pt modelId="{40221E6E-57B3-4DDD-B606-755C3D1264F3}" type="parTrans" cxnId="{1A4801A8-ECEC-411D-AFCC-B8DB684B21F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67C3F93-A3FC-45A9-8906-88CCE1A8E6F9}" type="sibTrans" cxnId="{1A4801A8-ECEC-411D-AFCC-B8DB684B21F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EF2CCDE-8392-4995-8F30-A4A71F7EAD88}">
      <dgm:prSet custT="1"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pPr rtl="0"/>
          <a:r>
            <a:rPr lang="uz-Cyrl-UZ" sz="2200" smtClean="0">
              <a:latin typeface="Times New Roman" pitchFamily="18" charset="0"/>
              <a:cs typeface="Times New Roman" pitchFamily="18" charset="0"/>
            </a:rPr>
            <a:t>Кембридж мактаби А.Маршалл таълимоти</a:t>
          </a:r>
          <a:endParaRPr lang="ru-RU" sz="2200">
            <a:latin typeface="Times New Roman" pitchFamily="18" charset="0"/>
            <a:cs typeface="Times New Roman" pitchFamily="18" charset="0"/>
          </a:endParaRPr>
        </a:p>
      </dgm:t>
    </dgm:pt>
    <dgm:pt modelId="{7669E539-28B8-4635-B2A1-AC326A6FC65B}" type="parTrans" cxnId="{D3096B30-F1FD-407C-8CBA-376B803889E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77C800D-7D54-4465-9E9A-080DDD7FFBDA}" type="sibTrans" cxnId="{D3096B30-F1FD-407C-8CBA-376B803889E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0BC8E2F-EF64-4226-94DB-48D03053F484}">
      <dgm:prSet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pPr rtl="0"/>
          <a:r>
            <a:rPr lang="ru-RU" sz="2200" smtClean="0">
              <a:latin typeface="Times New Roman" pitchFamily="18" charset="0"/>
              <a:cs typeface="Times New Roman" pitchFamily="18" charset="0"/>
            </a:rPr>
            <a:t>Лозанна мактабининг хусусиятлари</a:t>
          </a:r>
          <a:endParaRPr lang="ru-RU" sz="2200">
            <a:latin typeface="Times New Roman" pitchFamily="18" charset="0"/>
            <a:cs typeface="Times New Roman" pitchFamily="18" charset="0"/>
          </a:endParaRPr>
        </a:p>
      </dgm:t>
    </dgm:pt>
    <dgm:pt modelId="{85B22EAE-6219-47D5-96D7-F464A95A8E1B}" type="parTrans" cxnId="{00D1E822-B164-4B12-B258-4C22028A086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D922745-CB4E-450F-A7F0-D1E0934FE663}" type="sibTrans" cxnId="{00D1E822-B164-4B12-B258-4C22028A086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26E4C9F-069A-43E9-AFC9-5F52033E0515}">
      <dgm:prSet custT="1"/>
      <dgm:spPr/>
      <dgm:t>
        <a:bodyPr/>
        <a:lstStyle/>
        <a:p>
          <a:pPr rtl="0"/>
          <a:r>
            <a:rPr lang="ru-RU" sz="2200" smtClean="0">
              <a:latin typeface="Times New Roman" pitchFamily="18" charset="0"/>
              <a:cs typeface="Times New Roman" pitchFamily="18" charset="0"/>
            </a:rPr>
            <a:t>5</a:t>
          </a:r>
          <a:endParaRPr lang="ru-RU" sz="2200">
            <a:latin typeface="Times New Roman" pitchFamily="18" charset="0"/>
            <a:cs typeface="Times New Roman" pitchFamily="18" charset="0"/>
          </a:endParaRPr>
        </a:p>
      </dgm:t>
    </dgm:pt>
    <dgm:pt modelId="{286BDA6E-707A-4AEC-B34A-F504837EB93B}" type="parTrans" cxnId="{45A3B94E-8D44-48B6-B940-A49AE5E74FB5}">
      <dgm:prSet/>
      <dgm:spPr/>
      <dgm:t>
        <a:bodyPr/>
        <a:lstStyle/>
        <a:p>
          <a:endParaRPr lang="uz-Cyrl-UZ"/>
        </a:p>
      </dgm:t>
    </dgm:pt>
    <dgm:pt modelId="{6F90139F-AA28-4C6B-9FBB-252DBC9F10E2}" type="sibTrans" cxnId="{45A3B94E-8D44-48B6-B940-A49AE5E74FB5}">
      <dgm:prSet/>
      <dgm:spPr/>
      <dgm:t>
        <a:bodyPr/>
        <a:lstStyle/>
        <a:p>
          <a:endParaRPr lang="uz-Cyrl-UZ"/>
        </a:p>
      </dgm:t>
    </dgm:pt>
    <dgm:pt modelId="{BA117B03-04A9-41F4-B655-463BEA54DD2B}">
      <dgm:prSet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pPr rtl="0"/>
          <a:r>
            <a:rPr lang="ru-RU" sz="2200" smtClean="0">
              <a:latin typeface="Times New Roman" pitchFamily="18" charset="0"/>
              <a:cs typeface="Times New Roman" pitchFamily="18" charset="0"/>
            </a:rPr>
            <a:t>Маржиналистик таълимотнинг ижтимоий-иқтисодий аҳамияти</a:t>
          </a:r>
          <a:endParaRPr lang="ru-RU" sz="2200">
            <a:latin typeface="Times New Roman" pitchFamily="18" charset="0"/>
            <a:cs typeface="Times New Roman" pitchFamily="18" charset="0"/>
          </a:endParaRPr>
        </a:p>
      </dgm:t>
    </dgm:pt>
    <dgm:pt modelId="{FFA79DA4-A2B8-457D-A786-E1A60A59EB14}" type="parTrans" cxnId="{1C8D1E2B-8D5A-4212-A320-FD97687CF061}">
      <dgm:prSet/>
      <dgm:spPr/>
      <dgm:t>
        <a:bodyPr/>
        <a:lstStyle/>
        <a:p>
          <a:endParaRPr lang="uz-Cyrl-UZ"/>
        </a:p>
      </dgm:t>
    </dgm:pt>
    <dgm:pt modelId="{25F30F4A-738C-4E19-B162-0F11C1409A24}" type="sibTrans" cxnId="{1C8D1E2B-8D5A-4212-A320-FD97687CF061}">
      <dgm:prSet/>
      <dgm:spPr/>
      <dgm:t>
        <a:bodyPr/>
        <a:lstStyle/>
        <a:p>
          <a:endParaRPr lang="uz-Cyrl-UZ"/>
        </a:p>
      </dgm:t>
    </dgm:pt>
    <dgm:pt modelId="{DEB43669-B5C8-46DF-9488-8E9161B6EBBB}" type="pres">
      <dgm:prSet presAssocID="{53D1F27F-E5AB-4ECD-9A93-99D91CC1C84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23E8EFC-9763-4FC6-96EC-4E10A3D8C16F}" type="pres">
      <dgm:prSet presAssocID="{75934484-3130-4C02-974D-C868B5AF42F6}" presName="composite" presStyleCnt="0"/>
      <dgm:spPr/>
      <dgm:t>
        <a:bodyPr/>
        <a:lstStyle/>
        <a:p>
          <a:endParaRPr lang="uz-Cyrl-UZ"/>
        </a:p>
      </dgm:t>
    </dgm:pt>
    <dgm:pt modelId="{5F175A24-2B80-48D2-94EB-10F17908ECD3}" type="pres">
      <dgm:prSet presAssocID="{75934484-3130-4C02-974D-C868B5AF42F6}" presName="parentText" presStyleLbl="alignNode1" presStyleIdx="0" presStyleCnt="5" custLinFactNeighborX="7959" custLinFactNeighborY="856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521EFA-3F54-47E5-B272-20B182D1FAA4}" type="pres">
      <dgm:prSet presAssocID="{75934484-3130-4C02-974D-C868B5AF42F6}" presName="descendantText" presStyleLbl="alignAcc1" presStyleIdx="0" presStyleCnt="5" custLinFactNeighborX="739" custLinFactNeighborY="225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483990-7128-40BB-867C-AFBB4AF1C806}" type="pres">
      <dgm:prSet presAssocID="{25542DB5-9A8F-43CC-A83B-53E1CC2AFAE3}" presName="sp" presStyleCnt="0"/>
      <dgm:spPr/>
      <dgm:t>
        <a:bodyPr/>
        <a:lstStyle/>
        <a:p>
          <a:endParaRPr lang="uz-Cyrl-UZ"/>
        </a:p>
      </dgm:t>
    </dgm:pt>
    <dgm:pt modelId="{284EDE58-D653-48C1-8767-2B092BA1084F}" type="pres">
      <dgm:prSet presAssocID="{874DC8AB-A1A5-4CCA-8F13-435C4B586961}" presName="composite" presStyleCnt="0"/>
      <dgm:spPr/>
      <dgm:t>
        <a:bodyPr/>
        <a:lstStyle/>
        <a:p>
          <a:endParaRPr lang="uz-Cyrl-UZ"/>
        </a:p>
      </dgm:t>
    </dgm:pt>
    <dgm:pt modelId="{938056E7-4D8F-4931-979F-92C5C5ABA2AC}" type="pres">
      <dgm:prSet presAssocID="{874DC8AB-A1A5-4CCA-8F13-435C4B586961}" presName="parentText" presStyleLbl="alignNode1" presStyleIdx="1" presStyleCnt="5" custLinFactNeighborX="7959" custLinFactNeighborY="856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692271-4207-4F17-9F0D-0F8566CE71E2}" type="pres">
      <dgm:prSet presAssocID="{874DC8AB-A1A5-4CCA-8F13-435C4B586961}" presName="descendantText" presStyleLbl="alignAcc1" presStyleIdx="1" presStyleCnt="5" custLinFactNeighborX="378" custLinFactNeighborY="228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DFEF56-2677-421A-8F75-FD8E5010D4A2}" type="pres">
      <dgm:prSet presAssocID="{387D60C4-3E41-4B3A-ABB4-D7560A456DAF}" presName="sp" presStyleCnt="0"/>
      <dgm:spPr/>
      <dgm:t>
        <a:bodyPr/>
        <a:lstStyle/>
        <a:p>
          <a:endParaRPr lang="uz-Cyrl-UZ"/>
        </a:p>
      </dgm:t>
    </dgm:pt>
    <dgm:pt modelId="{080047E7-1C91-4246-9505-7FAF9E710332}" type="pres">
      <dgm:prSet presAssocID="{328A481E-CC28-4EA8-8312-563077CFB1B6}" presName="composite" presStyleCnt="0"/>
      <dgm:spPr/>
      <dgm:t>
        <a:bodyPr/>
        <a:lstStyle/>
        <a:p>
          <a:endParaRPr lang="uz-Cyrl-UZ"/>
        </a:p>
      </dgm:t>
    </dgm:pt>
    <dgm:pt modelId="{4EE061FA-9583-4C24-AEA0-4B4D14F80148}" type="pres">
      <dgm:prSet presAssocID="{328A481E-CC28-4EA8-8312-563077CFB1B6}" presName="parentText" presStyleLbl="alignNode1" presStyleIdx="2" presStyleCnt="5" custLinFactNeighborX="7959" custLinFactNeighborY="856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3DCC22-792C-4990-8B48-9C544959B67A}" type="pres">
      <dgm:prSet presAssocID="{328A481E-CC28-4EA8-8312-563077CFB1B6}" presName="descendantText" presStyleLbl="alignAcc1" presStyleIdx="2" presStyleCnt="5" custLinFactNeighborX="905" custLinFactNeighborY="173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56E7BE-16CE-4144-B2E3-A0B312A95267}" type="pres">
      <dgm:prSet presAssocID="{48554014-853C-49D2-8091-5841361361DB}" presName="sp" presStyleCnt="0"/>
      <dgm:spPr/>
      <dgm:t>
        <a:bodyPr/>
        <a:lstStyle/>
        <a:p>
          <a:endParaRPr lang="uz-Cyrl-UZ"/>
        </a:p>
      </dgm:t>
    </dgm:pt>
    <dgm:pt modelId="{BB5087EE-23CB-47E5-9805-5146844E3B5D}" type="pres">
      <dgm:prSet presAssocID="{85BC2E86-8072-4AD4-980A-186EA85DB1CB}" presName="composite" presStyleCnt="0"/>
      <dgm:spPr/>
      <dgm:t>
        <a:bodyPr/>
        <a:lstStyle/>
        <a:p>
          <a:endParaRPr lang="uz-Cyrl-UZ"/>
        </a:p>
      </dgm:t>
    </dgm:pt>
    <dgm:pt modelId="{A22836C0-C054-4B64-88A7-D8A3CBE7FCA8}" type="pres">
      <dgm:prSet presAssocID="{85BC2E86-8072-4AD4-980A-186EA85DB1CB}" presName="parentText" presStyleLbl="alignNode1" presStyleIdx="3" presStyleCnt="5" custLinFactNeighborX="7959" custLinFactNeighborY="856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56B00B-1953-47F7-971D-624CAF7DBD0B}" type="pres">
      <dgm:prSet presAssocID="{85BC2E86-8072-4AD4-980A-186EA85DB1CB}" presName="descendantText" presStyleLbl="alignAcc1" presStyleIdx="3" presStyleCnt="5" custLinFactNeighborX="905" custLinFactNeighborY="144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D6D972-73C9-4169-BF3E-82D43228BA79}" type="pres">
      <dgm:prSet presAssocID="{B651A0C8-463E-45D8-BBD4-7E0F28E8CCBF}" presName="sp" presStyleCnt="0"/>
      <dgm:spPr/>
      <dgm:t>
        <a:bodyPr/>
        <a:lstStyle/>
        <a:p>
          <a:endParaRPr lang="uz-Cyrl-UZ"/>
        </a:p>
      </dgm:t>
    </dgm:pt>
    <dgm:pt modelId="{650A40A7-3BD0-43EA-A6B3-F739608EE6C4}" type="pres">
      <dgm:prSet presAssocID="{226E4C9F-069A-43E9-AFC9-5F52033E0515}" presName="composite" presStyleCnt="0"/>
      <dgm:spPr/>
    </dgm:pt>
    <dgm:pt modelId="{9F1E5C74-8904-43B6-96F9-E68D58EB84DF}" type="pres">
      <dgm:prSet presAssocID="{226E4C9F-069A-43E9-AFC9-5F52033E0515}" presName="parentText" presStyleLbl="alignNode1" presStyleIdx="4" presStyleCnt="5" custLinFactNeighborX="7959" custLinFactNeighborY="8567">
        <dgm:presLayoutVars>
          <dgm:chMax val="1"/>
          <dgm:bulletEnabled val="1"/>
        </dgm:presLayoutVars>
      </dgm:prSet>
      <dgm:spPr/>
      <dgm:t>
        <a:bodyPr/>
        <a:lstStyle/>
        <a:p>
          <a:endParaRPr lang="uz-Cyrl-UZ"/>
        </a:p>
      </dgm:t>
    </dgm:pt>
    <dgm:pt modelId="{530A54A1-869A-4F07-9737-16D9802770E7}" type="pres">
      <dgm:prSet presAssocID="{226E4C9F-069A-43E9-AFC9-5F52033E0515}" presName="descendantText" presStyleLbl="alignAcc1" presStyleIdx="4" presStyleCnt="5" custLinFactNeighborX="905" custLinFactNeighborY="-403">
        <dgm:presLayoutVars>
          <dgm:bulletEnabled val="1"/>
        </dgm:presLayoutVars>
      </dgm:prSet>
      <dgm:spPr/>
      <dgm:t>
        <a:bodyPr/>
        <a:lstStyle/>
        <a:p>
          <a:endParaRPr lang="uz-Cyrl-UZ"/>
        </a:p>
      </dgm:t>
    </dgm:pt>
  </dgm:ptLst>
  <dgm:cxnLst>
    <dgm:cxn modelId="{CB419986-4912-4945-A41F-62DBD38BD50F}" srcId="{53D1F27F-E5AB-4ECD-9A93-99D91CC1C84B}" destId="{874DC8AB-A1A5-4CCA-8F13-435C4B586961}" srcOrd="1" destOrd="0" parTransId="{72994761-E47E-4A16-9B5A-958047DFC686}" sibTransId="{387D60C4-3E41-4B3A-ABB4-D7560A456DAF}"/>
    <dgm:cxn modelId="{0D1741E2-CECA-466E-AB32-11B49B06237F}" type="presOf" srcId="{75934484-3130-4C02-974D-C868B5AF42F6}" destId="{5F175A24-2B80-48D2-94EB-10F17908ECD3}" srcOrd="0" destOrd="0" presId="urn:microsoft.com/office/officeart/2005/8/layout/chevron2"/>
    <dgm:cxn modelId="{E2A6FBFE-8DED-417A-B622-5706A63D778C}" type="presOf" srcId="{41149299-7EEC-4754-863A-C89B698284C9}" destId="{FA521EFA-3F54-47E5-B272-20B182D1FAA4}" srcOrd="0" destOrd="0" presId="urn:microsoft.com/office/officeart/2005/8/layout/chevron2"/>
    <dgm:cxn modelId="{D3096B30-F1FD-407C-8CBA-376B803889E9}" srcId="{328A481E-CC28-4EA8-8312-563077CFB1B6}" destId="{5EF2CCDE-8392-4995-8F30-A4A71F7EAD88}" srcOrd="0" destOrd="0" parTransId="{7669E539-28B8-4635-B2A1-AC326A6FC65B}" sibTransId="{977C800D-7D54-4465-9E9A-080DDD7FFBDA}"/>
    <dgm:cxn modelId="{60BF0915-6E39-4250-9B41-C88F7BE33499}" srcId="{53D1F27F-E5AB-4ECD-9A93-99D91CC1C84B}" destId="{75934484-3130-4C02-974D-C868B5AF42F6}" srcOrd="0" destOrd="0" parTransId="{30591E69-CE38-4848-9B67-B3D6D8AD48FF}" sibTransId="{25542DB5-9A8F-43CC-A83B-53E1CC2AFAE3}"/>
    <dgm:cxn modelId="{1A4801A8-ECEC-411D-AFCC-B8DB684B21F8}" srcId="{874DC8AB-A1A5-4CCA-8F13-435C4B586961}" destId="{ECBBD371-FF5F-4904-8424-9B56E6B4C046}" srcOrd="0" destOrd="0" parTransId="{40221E6E-57B3-4DDD-B606-755C3D1264F3}" sibTransId="{F67C3F93-A3FC-45A9-8906-88CCE1A8E6F9}"/>
    <dgm:cxn modelId="{D9830877-FF4A-4852-9952-52E639B623DD}" srcId="{53D1F27F-E5AB-4ECD-9A93-99D91CC1C84B}" destId="{328A481E-CC28-4EA8-8312-563077CFB1B6}" srcOrd="2" destOrd="0" parTransId="{D5EBCDF7-9F23-4B54-86B8-99B5106DAE57}" sibTransId="{48554014-853C-49D2-8091-5841361361DB}"/>
    <dgm:cxn modelId="{45A3B94E-8D44-48B6-B940-A49AE5E74FB5}" srcId="{53D1F27F-E5AB-4ECD-9A93-99D91CC1C84B}" destId="{226E4C9F-069A-43E9-AFC9-5F52033E0515}" srcOrd="4" destOrd="0" parTransId="{286BDA6E-707A-4AEC-B34A-F504837EB93B}" sibTransId="{6F90139F-AA28-4C6B-9FBB-252DBC9F10E2}"/>
    <dgm:cxn modelId="{C85386A8-9B15-4ECD-BB50-B048791DCFE4}" type="presOf" srcId="{85BC2E86-8072-4AD4-980A-186EA85DB1CB}" destId="{A22836C0-C054-4B64-88A7-D8A3CBE7FCA8}" srcOrd="0" destOrd="0" presId="urn:microsoft.com/office/officeart/2005/8/layout/chevron2"/>
    <dgm:cxn modelId="{2D4D1109-6730-445B-AAE6-7818EEEBDF30}" type="presOf" srcId="{30BC8E2F-EF64-4226-94DB-48D03053F484}" destId="{1256B00B-1953-47F7-971D-624CAF7DBD0B}" srcOrd="0" destOrd="0" presId="urn:microsoft.com/office/officeart/2005/8/layout/chevron2"/>
    <dgm:cxn modelId="{4060E066-366E-4D88-A597-5077ED56CAE1}" type="presOf" srcId="{874DC8AB-A1A5-4CCA-8F13-435C4B586961}" destId="{938056E7-4D8F-4931-979F-92C5C5ABA2AC}" srcOrd="0" destOrd="0" presId="urn:microsoft.com/office/officeart/2005/8/layout/chevron2"/>
    <dgm:cxn modelId="{812C68E4-6397-4B9C-B793-68C9829C8196}" srcId="{75934484-3130-4C02-974D-C868B5AF42F6}" destId="{41149299-7EEC-4754-863A-C89B698284C9}" srcOrd="0" destOrd="0" parTransId="{7684951B-B521-48F9-927F-883F7D5B7FE5}" sibTransId="{B77A4621-4900-43D3-81B5-4266FBBF177C}"/>
    <dgm:cxn modelId="{33D3E486-6230-4F0C-ABDC-8CC31BE70C95}" type="presOf" srcId="{ECBBD371-FF5F-4904-8424-9B56E6B4C046}" destId="{A0692271-4207-4F17-9F0D-0F8566CE71E2}" srcOrd="0" destOrd="0" presId="urn:microsoft.com/office/officeart/2005/8/layout/chevron2"/>
    <dgm:cxn modelId="{DB6CC91A-89CB-49A9-A4E9-CFD2EA7251F6}" type="presOf" srcId="{BA117B03-04A9-41F4-B655-463BEA54DD2B}" destId="{530A54A1-869A-4F07-9737-16D9802770E7}" srcOrd="0" destOrd="0" presId="urn:microsoft.com/office/officeart/2005/8/layout/chevron2"/>
    <dgm:cxn modelId="{1C8D1E2B-8D5A-4212-A320-FD97687CF061}" srcId="{226E4C9F-069A-43E9-AFC9-5F52033E0515}" destId="{BA117B03-04A9-41F4-B655-463BEA54DD2B}" srcOrd="0" destOrd="0" parTransId="{FFA79DA4-A2B8-457D-A786-E1A60A59EB14}" sibTransId="{25F30F4A-738C-4E19-B162-0F11C1409A24}"/>
    <dgm:cxn modelId="{53D8DEE6-559E-44AC-9EBF-3F8E8CFF24EC}" type="presOf" srcId="{53D1F27F-E5AB-4ECD-9A93-99D91CC1C84B}" destId="{DEB43669-B5C8-46DF-9488-8E9161B6EBBB}" srcOrd="0" destOrd="0" presId="urn:microsoft.com/office/officeart/2005/8/layout/chevron2"/>
    <dgm:cxn modelId="{063E9D49-24C0-4D6B-8AD4-D852FB8F2389}" type="presOf" srcId="{5EF2CCDE-8392-4995-8F30-A4A71F7EAD88}" destId="{193DCC22-792C-4990-8B48-9C544959B67A}" srcOrd="0" destOrd="0" presId="urn:microsoft.com/office/officeart/2005/8/layout/chevron2"/>
    <dgm:cxn modelId="{E1304FDE-36F5-41DA-BF1D-574B6346A822}" type="presOf" srcId="{226E4C9F-069A-43E9-AFC9-5F52033E0515}" destId="{9F1E5C74-8904-43B6-96F9-E68D58EB84DF}" srcOrd="0" destOrd="0" presId="urn:microsoft.com/office/officeart/2005/8/layout/chevron2"/>
    <dgm:cxn modelId="{00D1E822-B164-4B12-B258-4C22028A0863}" srcId="{85BC2E86-8072-4AD4-980A-186EA85DB1CB}" destId="{30BC8E2F-EF64-4226-94DB-48D03053F484}" srcOrd="0" destOrd="0" parTransId="{85B22EAE-6219-47D5-96D7-F464A95A8E1B}" sibTransId="{5D922745-CB4E-450F-A7F0-D1E0934FE663}"/>
    <dgm:cxn modelId="{5CB21A21-0C24-4A8F-B4E8-634863FFAF5D}" srcId="{53D1F27F-E5AB-4ECD-9A93-99D91CC1C84B}" destId="{85BC2E86-8072-4AD4-980A-186EA85DB1CB}" srcOrd="3" destOrd="0" parTransId="{9C8E80FC-4004-42C6-8942-5E555AA89E0B}" sibTransId="{B651A0C8-463E-45D8-BBD4-7E0F28E8CCBF}"/>
    <dgm:cxn modelId="{2F136F23-BD67-456D-9986-19B548F479B0}" type="presOf" srcId="{328A481E-CC28-4EA8-8312-563077CFB1B6}" destId="{4EE061FA-9583-4C24-AEA0-4B4D14F80148}" srcOrd="0" destOrd="0" presId="urn:microsoft.com/office/officeart/2005/8/layout/chevron2"/>
    <dgm:cxn modelId="{F403A939-7851-42D7-9766-2191BD9FAA91}" type="presParOf" srcId="{DEB43669-B5C8-46DF-9488-8E9161B6EBBB}" destId="{B23E8EFC-9763-4FC6-96EC-4E10A3D8C16F}" srcOrd="0" destOrd="0" presId="urn:microsoft.com/office/officeart/2005/8/layout/chevron2"/>
    <dgm:cxn modelId="{702590ED-DD29-4209-AF85-E589700CB20B}" type="presParOf" srcId="{B23E8EFC-9763-4FC6-96EC-4E10A3D8C16F}" destId="{5F175A24-2B80-48D2-94EB-10F17908ECD3}" srcOrd="0" destOrd="0" presId="urn:microsoft.com/office/officeart/2005/8/layout/chevron2"/>
    <dgm:cxn modelId="{70069A16-6F0B-4C7F-ADD2-CEA7D4FB3264}" type="presParOf" srcId="{B23E8EFC-9763-4FC6-96EC-4E10A3D8C16F}" destId="{FA521EFA-3F54-47E5-B272-20B182D1FAA4}" srcOrd="1" destOrd="0" presId="urn:microsoft.com/office/officeart/2005/8/layout/chevron2"/>
    <dgm:cxn modelId="{061BC7FD-7AAD-437D-B456-2F38BC4CAE03}" type="presParOf" srcId="{DEB43669-B5C8-46DF-9488-8E9161B6EBBB}" destId="{1F483990-7128-40BB-867C-AFBB4AF1C806}" srcOrd="1" destOrd="0" presId="urn:microsoft.com/office/officeart/2005/8/layout/chevron2"/>
    <dgm:cxn modelId="{32B21C7B-CFD0-4266-B7FE-4467BA56884B}" type="presParOf" srcId="{DEB43669-B5C8-46DF-9488-8E9161B6EBBB}" destId="{284EDE58-D653-48C1-8767-2B092BA1084F}" srcOrd="2" destOrd="0" presId="urn:microsoft.com/office/officeart/2005/8/layout/chevron2"/>
    <dgm:cxn modelId="{AD375DE6-023B-4650-89BF-F9BF446F7021}" type="presParOf" srcId="{284EDE58-D653-48C1-8767-2B092BA1084F}" destId="{938056E7-4D8F-4931-979F-92C5C5ABA2AC}" srcOrd="0" destOrd="0" presId="urn:microsoft.com/office/officeart/2005/8/layout/chevron2"/>
    <dgm:cxn modelId="{53BEE69D-03CD-4ADF-A972-612953D6EE32}" type="presParOf" srcId="{284EDE58-D653-48C1-8767-2B092BA1084F}" destId="{A0692271-4207-4F17-9F0D-0F8566CE71E2}" srcOrd="1" destOrd="0" presId="urn:microsoft.com/office/officeart/2005/8/layout/chevron2"/>
    <dgm:cxn modelId="{26EEFA23-4761-49CB-B7F2-D4F91D7664A9}" type="presParOf" srcId="{DEB43669-B5C8-46DF-9488-8E9161B6EBBB}" destId="{20DFEF56-2677-421A-8F75-FD8E5010D4A2}" srcOrd="3" destOrd="0" presId="urn:microsoft.com/office/officeart/2005/8/layout/chevron2"/>
    <dgm:cxn modelId="{DF9DDBDF-9D78-4EC2-AB88-A684A9F27929}" type="presParOf" srcId="{DEB43669-B5C8-46DF-9488-8E9161B6EBBB}" destId="{080047E7-1C91-4246-9505-7FAF9E710332}" srcOrd="4" destOrd="0" presId="urn:microsoft.com/office/officeart/2005/8/layout/chevron2"/>
    <dgm:cxn modelId="{F8E26011-E6BD-4390-A8BE-C40CD4CE509C}" type="presParOf" srcId="{080047E7-1C91-4246-9505-7FAF9E710332}" destId="{4EE061FA-9583-4C24-AEA0-4B4D14F80148}" srcOrd="0" destOrd="0" presId="urn:microsoft.com/office/officeart/2005/8/layout/chevron2"/>
    <dgm:cxn modelId="{53376AE0-1357-4415-8856-8FE4A09C5BB7}" type="presParOf" srcId="{080047E7-1C91-4246-9505-7FAF9E710332}" destId="{193DCC22-792C-4990-8B48-9C544959B67A}" srcOrd="1" destOrd="0" presId="urn:microsoft.com/office/officeart/2005/8/layout/chevron2"/>
    <dgm:cxn modelId="{4774546D-2719-4644-9086-28E9D2BBAF5B}" type="presParOf" srcId="{DEB43669-B5C8-46DF-9488-8E9161B6EBBB}" destId="{2F56E7BE-16CE-4144-B2E3-A0B312A95267}" srcOrd="5" destOrd="0" presId="urn:microsoft.com/office/officeart/2005/8/layout/chevron2"/>
    <dgm:cxn modelId="{AE6E36AF-4D5B-4884-A30F-E752EA0095B9}" type="presParOf" srcId="{DEB43669-B5C8-46DF-9488-8E9161B6EBBB}" destId="{BB5087EE-23CB-47E5-9805-5146844E3B5D}" srcOrd="6" destOrd="0" presId="urn:microsoft.com/office/officeart/2005/8/layout/chevron2"/>
    <dgm:cxn modelId="{FD2C4DF3-C5D6-45AF-A287-C86571D07516}" type="presParOf" srcId="{BB5087EE-23CB-47E5-9805-5146844E3B5D}" destId="{A22836C0-C054-4B64-88A7-D8A3CBE7FCA8}" srcOrd="0" destOrd="0" presId="urn:microsoft.com/office/officeart/2005/8/layout/chevron2"/>
    <dgm:cxn modelId="{EAA2E70D-7AC2-4D0D-A430-4333B3AB2150}" type="presParOf" srcId="{BB5087EE-23CB-47E5-9805-5146844E3B5D}" destId="{1256B00B-1953-47F7-971D-624CAF7DBD0B}" srcOrd="1" destOrd="0" presId="urn:microsoft.com/office/officeart/2005/8/layout/chevron2"/>
    <dgm:cxn modelId="{DA8BCAEF-B17D-472A-9CB9-2E0F886E3176}" type="presParOf" srcId="{DEB43669-B5C8-46DF-9488-8E9161B6EBBB}" destId="{A6D6D972-73C9-4169-BF3E-82D43228BA79}" srcOrd="7" destOrd="0" presId="urn:microsoft.com/office/officeart/2005/8/layout/chevron2"/>
    <dgm:cxn modelId="{71587846-B8EC-40D2-B770-4F6C8468506F}" type="presParOf" srcId="{DEB43669-B5C8-46DF-9488-8E9161B6EBBB}" destId="{650A40A7-3BD0-43EA-A6B3-F739608EE6C4}" srcOrd="8" destOrd="0" presId="urn:microsoft.com/office/officeart/2005/8/layout/chevron2"/>
    <dgm:cxn modelId="{938050FA-2D8F-40EA-99BA-26DFA1EAA8DC}" type="presParOf" srcId="{650A40A7-3BD0-43EA-A6B3-F739608EE6C4}" destId="{9F1E5C74-8904-43B6-96F9-E68D58EB84DF}" srcOrd="0" destOrd="0" presId="urn:microsoft.com/office/officeart/2005/8/layout/chevron2"/>
    <dgm:cxn modelId="{E88D133F-5707-45BD-8CC9-9353D16D7959}" type="presParOf" srcId="{650A40A7-3BD0-43EA-A6B3-F739608EE6C4}" destId="{530A54A1-869A-4F07-9737-16D9802770E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BF8102-F1FE-4A55-832E-A6F02DFD6245}" type="doc">
      <dgm:prSet loTypeId="urn:microsoft.com/office/officeart/2005/8/layout/vList2" loCatId="list" qsTypeId="urn:microsoft.com/office/officeart/2005/8/quickstyle/3d1" qsCatId="3D" csTypeId="urn:microsoft.com/office/officeart/2005/8/colors/colorful1#12" csCatId="colorful" phldr="1"/>
      <dgm:spPr/>
      <dgm:t>
        <a:bodyPr/>
        <a:lstStyle/>
        <a:p>
          <a:endParaRPr lang="ru-RU"/>
        </a:p>
      </dgm:t>
    </dgm:pt>
    <dgm:pt modelId="{1C128C39-F0A4-4A0E-B587-1CE79B88F362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uz-Cyrl-UZ" sz="3200" smtClean="0">
              <a:latin typeface="Times New Roman" pitchFamily="18" charset="0"/>
              <a:cs typeface="Times New Roman" pitchFamily="18" charset="0"/>
            </a:rPr>
            <a:t>Режа:</a:t>
          </a:r>
          <a:endParaRPr lang="ru-RU" sz="3200" dirty="0">
            <a:latin typeface="Times New Roman" pitchFamily="18" charset="0"/>
            <a:cs typeface="Times New Roman" pitchFamily="18" charset="0"/>
          </a:endParaRPr>
        </a:p>
      </dgm:t>
    </dgm:pt>
    <dgm:pt modelId="{89C30DF8-AA3B-432C-A304-5B2F048C7594}" type="parTrans" cxnId="{4B4206CC-790C-423A-9CA7-AFA068777F11}">
      <dgm:prSet/>
      <dgm:spPr/>
      <dgm:t>
        <a:bodyPr/>
        <a:lstStyle/>
        <a:p>
          <a:endParaRPr lang="ru-RU"/>
        </a:p>
      </dgm:t>
    </dgm:pt>
    <dgm:pt modelId="{F7C50935-E93C-486A-B228-666A143AC85A}" type="sibTrans" cxnId="{4B4206CC-790C-423A-9CA7-AFA068777F11}">
      <dgm:prSet/>
      <dgm:spPr/>
      <dgm:t>
        <a:bodyPr/>
        <a:lstStyle/>
        <a:p>
          <a:endParaRPr lang="ru-RU"/>
        </a:p>
      </dgm:t>
    </dgm:pt>
    <dgm:pt modelId="{A80D7302-2B2F-4487-B50D-4B1AFA0385E0}" type="pres">
      <dgm:prSet presAssocID="{ADBF8102-F1FE-4A55-832E-A6F02DFD624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EBB8C34-C2AF-437D-BA1A-4CB0EE4962DD}" type="pres">
      <dgm:prSet presAssocID="{1C128C39-F0A4-4A0E-B587-1CE79B88F362}" presName="parentText" presStyleLbl="node1" presStyleIdx="0" presStyleCnt="1" custLinFactNeighborX="12001" custLinFactNeighborY="3508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4206CC-790C-423A-9CA7-AFA068777F11}" srcId="{ADBF8102-F1FE-4A55-832E-A6F02DFD6245}" destId="{1C128C39-F0A4-4A0E-B587-1CE79B88F362}" srcOrd="0" destOrd="0" parTransId="{89C30DF8-AA3B-432C-A304-5B2F048C7594}" sibTransId="{F7C50935-E93C-486A-B228-666A143AC85A}"/>
    <dgm:cxn modelId="{1FE7A8E8-D0FC-4BD8-BD33-226FBB9B4223}" type="presOf" srcId="{ADBF8102-F1FE-4A55-832E-A6F02DFD6245}" destId="{A80D7302-2B2F-4487-B50D-4B1AFA0385E0}" srcOrd="0" destOrd="0" presId="urn:microsoft.com/office/officeart/2005/8/layout/vList2"/>
    <dgm:cxn modelId="{E02C1667-629D-4A1C-9FDC-F4E701EFF5C9}" type="presOf" srcId="{1C128C39-F0A4-4A0E-B587-1CE79B88F362}" destId="{3EBB8C34-C2AF-437D-BA1A-4CB0EE4962DD}" srcOrd="0" destOrd="0" presId="urn:microsoft.com/office/officeart/2005/8/layout/vList2"/>
    <dgm:cxn modelId="{0EE390DA-F72B-43D2-88AE-C17BC6B94B6A}" type="presParOf" srcId="{A80D7302-2B2F-4487-B50D-4B1AFA0385E0}" destId="{3EBB8C34-C2AF-437D-BA1A-4CB0EE4962D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E01DB24-5A21-4848-8430-CD08DFE09036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D24E19D-A6D5-4D28-B2D3-13289BC7A19B}">
      <dgm:prSet phldrT="[Текст]" phldr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solidFill>
          <a:srgbClr val="00B050"/>
        </a:solidFill>
      </dgm:spPr>
      <dgm:t>
        <a:bodyPr/>
        <a:lstStyle/>
        <a:p>
          <a:endParaRPr lang="ru-RU" dirty="0"/>
        </a:p>
      </dgm:t>
    </dgm:pt>
    <dgm:pt modelId="{DA3A42EB-CEC0-4781-99A1-B44C10832C2B}" type="parTrans" cxnId="{86CADC07-2F41-4ACE-9F70-4092D55D5F51}">
      <dgm:prSet/>
      <dgm:spPr/>
      <dgm:t>
        <a:bodyPr/>
        <a:lstStyle/>
        <a:p>
          <a:endParaRPr lang="ru-RU"/>
        </a:p>
      </dgm:t>
    </dgm:pt>
    <dgm:pt modelId="{7757EE06-85C5-4172-BD81-DAF4EB4D1214}" type="sibTrans" cxnId="{86CADC07-2F41-4ACE-9F70-4092D55D5F51}">
      <dgm:prSet/>
      <dgm:spPr/>
      <dgm:t>
        <a:bodyPr/>
        <a:lstStyle/>
        <a:p>
          <a:endParaRPr lang="ru-RU"/>
        </a:p>
      </dgm:t>
    </dgm:pt>
    <dgm:pt modelId="{7504E229-573A-4D82-BDE8-0540F595201A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ХIХ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асрнинг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70-йилларидан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бошлаб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қиймат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назарияси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уни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илмий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таҳлил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қилишда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ҳам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чинакам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инқилобий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ўзгариш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юз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бериб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айнан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шу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даврда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Европанинг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бир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нечта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мамлакатларида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турлича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назарий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мактаблар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шаклланди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200" dirty="0">
            <a:latin typeface="Times New Roman" pitchFamily="18" charset="0"/>
            <a:cs typeface="Times New Roman" pitchFamily="18" charset="0"/>
          </a:endParaRPr>
        </a:p>
      </dgm:t>
    </dgm:pt>
    <dgm:pt modelId="{D790732F-4B82-4322-B0E5-74899ADDE4B1}" type="parTrans" cxnId="{FC1A2E2C-5616-4866-A991-5A85C70F6F2E}">
      <dgm:prSet/>
      <dgm:spPr/>
      <dgm:t>
        <a:bodyPr/>
        <a:lstStyle/>
        <a:p>
          <a:endParaRPr lang="ru-RU"/>
        </a:p>
      </dgm:t>
    </dgm:pt>
    <dgm:pt modelId="{C0FB4BE6-6A30-4132-9302-18363471E414}" type="sibTrans" cxnId="{FC1A2E2C-5616-4866-A991-5A85C70F6F2E}">
      <dgm:prSet/>
      <dgm:spPr/>
      <dgm:t>
        <a:bodyPr/>
        <a:lstStyle/>
        <a:p>
          <a:endParaRPr lang="ru-RU"/>
        </a:p>
      </dgm:t>
    </dgm:pt>
    <dgm:pt modelId="{DD01130B-D49E-4B86-9120-1D4951D697D1}">
      <dgm:prSet phldrT="[Текст]" phldr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solidFill>
          <a:srgbClr val="00B050"/>
        </a:solidFill>
      </dgm:spPr>
      <dgm:t>
        <a:bodyPr/>
        <a:lstStyle/>
        <a:p>
          <a:endParaRPr lang="ru-RU" dirty="0"/>
        </a:p>
      </dgm:t>
    </dgm:pt>
    <dgm:pt modelId="{F902825B-5D16-4478-BAAA-B41F5B1D54D6}" type="parTrans" cxnId="{944F8DD9-B218-4767-9919-FD903E761FCC}">
      <dgm:prSet/>
      <dgm:spPr/>
      <dgm:t>
        <a:bodyPr/>
        <a:lstStyle/>
        <a:p>
          <a:endParaRPr lang="ru-RU"/>
        </a:p>
      </dgm:t>
    </dgm:pt>
    <dgm:pt modelId="{E1942E89-E238-49A8-B986-B61E5CB089DD}" type="sibTrans" cxnId="{944F8DD9-B218-4767-9919-FD903E761FCC}">
      <dgm:prSet/>
      <dgm:spPr/>
      <dgm:t>
        <a:bodyPr/>
        <a:lstStyle/>
        <a:p>
          <a:endParaRPr lang="ru-RU"/>
        </a:p>
      </dgm:t>
    </dgm:pt>
    <dgm:pt modelId="{5F77C51E-0660-4E87-BE09-414A53B5D216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Ушбу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мактаблар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яратган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иқтисодий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таълимот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фанда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«маржинализм»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таълимоти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деб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номланиб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ХХ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асрнинг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30-йилларигача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ўз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мавқеини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сақлаб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турди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200" dirty="0">
            <a:latin typeface="Times New Roman" pitchFamily="18" charset="0"/>
            <a:cs typeface="Times New Roman" pitchFamily="18" charset="0"/>
          </a:endParaRPr>
        </a:p>
      </dgm:t>
    </dgm:pt>
    <dgm:pt modelId="{DDC4CEAB-13A1-4C65-84DB-B69F9717E573}" type="parTrans" cxnId="{0EAD7B5A-A425-4624-8BC8-AD0261DF042C}">
      <dgm:prSet/>
      <dgm:spPr/>
      <dgm:t>
        <a:bodyPr/>
        <a:lstStyle/>
        <a:p>
          <a:endParaRPr lang="ru-RU"/>
        </a:p>
      </dgm:t>
    </dgm:pt>
    <dgm:pt modelId="{37121785-A501-424D-8D6F-154B655468B2}" type="sibTrans" cxnId="{0EAD7B5A-A425-4624-8BC8-AD0261DF042C}">
      <dgm:prSet/>
      <dgm:spPr/>
      <dgm:t>
        <a:bodyPr/>
        <a:lstStyle/>
        <a:p>
          <a:endParaRPr lang="ru-RU"/>
        </a:p>
      </dgm:t>
    </dgm:pt>
    <dgm:pt modelId="{0F8E48AC-A4A7-4F09-BF9B-6BA9FD16789A}">
      <dgm:prSet phldrT="[Текст]" phldr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solidFill>
          <a:srgbClr val="00B050"/>
        </a:solidFill>
      </dgm:spPr>
      <dgm:t>
        <a:bodyPr/>
        <a:lstStyle/>
        <a:p>
          <a:endParaRPr lang="ru-RU" dirty="0"/>
        </a:p>
      </dgm:t>
    </dgm:pt>
    <dgm:pt modelId="{1D2727EB-D377-42AA-854A-3B9B6F2F7014}" type="parTrans" cxnId="{36FC548F-061C-4971-8BF7-4CBD0C07CFC3}">
      <dgm:prSet/>
      <dgm:spPr/>
      <dgm:t>
        <a:bodyPr/>
        <a:lstStyle/>
        <a:p>
          <a:endParaRPr lang="ru-RU"/>
        </a:p>
      </dgm:t>
    </dgm:pt>
    <dgm:pt modelId="{891595BB-4331-4508-ABFE-E534EF20A066}" type="sibTrans" cxnId="{36FC548F-061C-4971-8BF7-4CBD0C07CFC3}">
      <dgm:prSet/>
      <dgm:spPr/>
      <dgm:t>
        <a:bodyPr/>
        <a:lstStyle/>
        <a:p>
          <a:endParaRPr lang="ru-RU"/>
        </a:p>
      </dgm:t>
    </dgm:pt>
    <dgm:pt modelId="{4B8A8D5C-7B18-4C88-A6CD-2058B56E28DD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2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Маржинализм</a:t>
          </a:r>
          <a:r>
            <a:rPr lang="ru-RU" sz="2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французча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«</a:t>
          </a:r>
          <a:r>
            <a:rPr lang="ru-RU" sz="22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marginal</a:t>
          </a:r>
          <a:r>
            <a:rPr lang="ru-RU" sz="2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»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сўзидан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олинган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бўлиб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«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энг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юқори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», (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чегаравий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)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деган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маънони</a:t>
          </a:r>
          <a:r>
            <a:rPr lang="en-US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билдиради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200" dirty="0">
            <a:latin typeface="Times New Roman" pitchFamily="18" charset="0"/>
            <a:cs typeface="Times New Roman" pitchFamily="18" charset="0"/>
          </a:endParaRPr>
        </a:p>
      </dgm:t>
    </dgm:pt>
    <dgm:pt modelId="{F69372A6-D445-4EB6-8571-25F73C3318F1}" type="parTrans" cxnId="{EF2A4CA5-BF75-4591-9C83-876D4339AEC3}">
      <dgm:prSet/>
      <dgm:spPr/>
      <dgm:t>
        <a:bodyPr/>
        <a:lstStyle/>
        <a:p>
          <a:endParaRPr lang="ru-RU"/>
        </a:p>
      </dgm:t>
    </dgm:pt>
    <dgm:pt modelId="{3244FDD5-6280-4F3A-857E-0D3C2E4A903F}" type="sibTrans" cxnId="{EF2A4CA5-BF75-4591-9C83-876D4339AEC3}">
      <dgm:prSet/>
      <dgm:spPr/>
      <dgm:t>
        <a:bodyPr/>
        <a:lstStyle/>
        <a:p>
          <a:endParaRPr lang="ru-RU"/>
        </a:p>
      </dgm:t>
    </dgm:pt>
    <dgm:pt modelId="{00F92281-83B7-4488-8490-1B33240280F5}" type="pres">
      <dgm:prSet presAssocID="{0E01DB24-5A21-4848-8430-CD08DFE0903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25048ED-623F-4D82-80DE-2B0E42857204}" type="pres">
      <dgm:prSet presAssocID="{8D24E19D-A6D5-4D28-B2D3-13289BC7A19B}" presName="composite" presStyleCnt="0"/>
      <dgm:spPr/>
    </dgm:pt>
    <dgm:pt modelId="{6F2106BF-181C-4AAF-BB98-52E108CFD861}" type="pres">
      <dgm:prSet presAssocID="{8D24E19D-A6D5-4D28-B2D3-13289BC7A19B}" presName="parentText" presStyleLbl="alignNode1" presStyleIdx="0" presStyleCnt="3" custScaleY="118127" custLinFactNeighborX="1009" custLinFactNeighborY="-1745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12125C-6E5D-40E0-9AE7-2E1F1AEAB2B7}" type="pres">
      <dgm:prSet presAssocID="{8D24E19D-A6D5-4D28-B2D3-13289BC7A19B}" presName="descendantText" presStyleLbl="alignAcc1" presStyleIdx="0" presStyleCnt="3" custScaleY="1716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542527-D6D7-44C2-B668-394367D4D734}" type="pres">
      <dgm:prSet presAssocID="{7757EE06-85C5-4172-BD81-DAF4EB4D1214}" presName="sp" presStyleCnt="0"/>
      <dgm:spPr/>
    </dgm:pt>
    <dgm:pt modelId="{160A9417-9DD5-424F-9550-AF15E4F0EE02}" type="pres">
      <dgm:prSet presAssocID="{DD01130B-D49E-4B86-9120-1D4951D697D1}" presName="composite" presStyleCnt="0"/>
      <dgm:spPr/>
    </dgm:pt>
    <dgm:pt modelId="{41247C8F-1725-4D7B-B716-F13BD68B462F}" type="pres">
      <dgm:prSet presAssocID="{DD01130B-D49E-4B86-9120-1D4951D697D1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6F82C7-5052-4A3B-B9FF-93DA67FD94A8}" type="pres">
      <dgm:prSet presAssocID="{DD01130B-D49E-4B86-9120-1D4951D697D1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EB89CE-FF7E-4A68-8B15-780956F20B8C}" type="pres">
      <dgm:prSet presAssocID="{E1942E89-E238-49A8-B986-B61E5CB089DD}" presName="sp" presStyleCnt="0"/>
      <dgm:spPr/>
    </dgm:pt>
    <dgm:pt modelId="{DEFDCAF8-3F85-4086-92F4-89A9BBA19546}" type="pres">
      <dgm:prSet presAssocID="{0F8E48AC-A4A7-4F09-BF9B-6BA9FD16789A}" presName="composite" presStyleCnt="0"/>
      <dgm:spPr/>
    </dgm:pt>
    <dgm:pt modelId="{28DF86C0-F02B-4781-B546-514A03BAEAA6}" type="pres">
      <dgm:prSet presAssocID="{0F8E48AC-A4A7-4F09-BF9B-6BA9FD16789A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662D42-816A-41D9-9C8C-14CC59E00956}" type="pres">
      <dgm:prSet presAssocID="{0F8E48AC-A4A7-4F09-BF9B-6BA9FD16789A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5253E0-3B9A-4A07-BDE5-64C00D963DA8}" type="presOf" srcId="{0E01DB24-5A21-4848-8430-CD08DFE09036}" destId="{00F92281-83B7-4488-8490-1B33240280F5}" srcOrd="0" destOrd="0" presId="urn:microsoft.com/office/officeart/2005/8/layout/chevron2"/>
    <dgm:cxn modelId="{9560E5EB-5416-4150-A6F8-B4E475BBA840}" type="presOf" srcId="{0F8E48AC-A4A7-4F09-BF9B-6BA9FD16789A}" destId="{28DF86C0-F02B-4781-B546-514A03BAEAA6}" srcOrd="0" destOrd="0" presId="urn:microsoft.com/office/officeart/2005/8/layout/chevron2"/>
    <dgm:cxn modelId="{944F8DD9-B218-4767-9919-FD903E761FCC}" srcId="{0E01DB24-5A21-4848-8430-CD08DFE09036}" destId="{DD01130B-D49E-4B86-9120-1D4951D697D1}" srcOrd="1" destOrd="0" parTransId="{F902825B-5D16-4478-BAAA-B41F5B1D54D6}" sibTransId="{E1942E89-E238-49A8-B986-B61E5CB089DD}"/>
    <dgm:cxn modelId="{4C3F3606-0ADD-4FAC-A399-12FF6B917224}" type="presOf" srcId="{4B8A8D5C-7B18-4C88-A6CD-2058B56E28DD}" destId="{FF662D42-816A-41D9-9C8C-14CC59E00956}" srcOrd="0" destOrd="0" presId="urn:microsoft.com/office/officeart/2005/8/layout/chevron2"/>
    <dgm:cxn modelId="{ECB2A390-13F3-4C59-9411-DB6C05084658}" type="presOf" srcId="{8D24E19D-A6D5-4D28-B2D3-13289BC7A19B}" destId="{6F2106BF-181C-4AAF-BB98-52E108CFD861}" srcOrd="0" destOrd="0" presId="urn:microsoft.com/office/officeart/2005/8/layout/chevron2"/>
    <dgm:cxn modelId="{FC1A2E2C-5616-4866-A991-5A85C70F6F2E}" srcId="{8D24E19D-A6D5-4D28-B2D3-13289BC7A19B}" destId="{7504E229-573A-4D82-BDE8-0540F595201A}" srcOrd="0" destOrd="0" parTransId="{D790732F-4B82-4322-B0E5-74899ADDE4B1}" sibTransId="{C0FB4BE6-6A30-4132-9302-18363471E414}"/>
    <dgm:cxn modelId="{E460C32E-A0CA-4D0F-B46C-E81BA46BFC4B}" type="presOf" srcId="{DD01130B-D49E-4B86-9120-1D4951D697D1}" destId="{41247C8F-1725-4D7B-B716-F13BD68B462F}" srcOrd="0" destOrd="0" presId="urn:microsoft.com/office/officeart/2005/8/layout/chevron2"/>
    <dgm:cxn modelId="{1584CC23-F4B9-45AB-A92F-FA46F6E3DF8E}" type="presOf" srcId="{5F77C51E-0660-4E87-BE09-414A53B5D216}" destId="{D36F82C7-5052-4A3B-B9FF-93DA67FD94A8}" srcOrd="0" destOrd="0" presId="urn:microsoft.com/office/officeart/2005/8/layout/chevron2"/>
    <dgm:cxn modelId="{EF2A4CA5-BF75-4591-9C83-876D4339AEC3}" srcId="{0F8E48AC-A4A7-4F09-BF9B-6BA9FD16789A}" destId="{4B8A8D5C-7B18-4C88-A6CD-2058B56E28DD}" srcOrd="0" destOrd="0" parTransId="{F69372A6-D445-4EB6-8571-25F73C3318F1}" sibTransId="{3244FDD5-6280-4F3A-857E-0D3C2E4A903F}"/>
    <dgm:cxn modelId="{86CADC07-2F41-4ACE-9F70-4092D55D5F51}" srcId="{0E01DB24-5A21-4848-8430-CD08DFE09036}" destId="{8D24E19D-A6D5-4D28-B2D3-13289BC7A19B}" srcOrd="0" destOrd="0" parTransId="{DA3A42EB-CEC0-4781-99A1-B44C10832C2B}" sibTransId="{7757EE06-85C5-4172-BD81-DAF4EB4D1214}"/>
    <dgm:cxn modelId="{36FC548F-061C-4971-8BF7-4CBD0C07CFC3}" srcId="{0E01DB24-5A21-4848-8430-CD08DFE09036}" destId="{0F8E48AC-A4A7-4F09-BF9B-6BA9FD16789A}" srcOrd="2" destOrd="0" parTransId="{1D2727EB-D377-42AA-854A-3B9B6F2F7014}" sibTransId="{891595BB-4331-4508-ABFE-E534EF20A066}"/>
    <dgm:cxn modelId="{74436F0F-EF2A-4729-9D29-AC9788B6A7E5}" type="presOf" srcId="{7504E229-573A-4D82-BDE8-0540F595201A}" destId="{9212125C-6E5D-40E0-9AE7-2E1F1AEAB2B7}" srcOrd="0" destOrd="0" presId="urn:microsoft.com/office/officeart/2005/8/layout/chevron2"/>
    <dgm:cxn modelId="{0EAD7B5A-A425-4624-8BC8-AD0261DF042C}" srcId="{DD01130B-D49E-4B86-9120-1D4951D697D1}" destId="{5F77C51E-0660-4E87-BE09-414A53B5D216}" srcOrd="0" destOrd="0" parTransId="{DDC4CEAB-13A1-4C65-84DB-B69F9717E573}" sibTransId="{37121785-A501-424D-8D6F-154B655468B2}"/>
    <dgm:cxn modelId="{9A77CD89-B870-4B29-BE54-83E55694FFB3}" type="presParOf" srcId="{00F92281-83B7-4488-8490-1B33240280F5}" destId="{725048ED-623F-4D82-80DE-2B0E42857204}" srcOrd="0" destOrd="0" presId="urn:microsoft.com/office/officeart/2005/8/layout/chevron2"/>
    <dgm:cxn modelId="{15E8C17C-621F-4CFD-9D16-B4DDC665C8DA}" type="presParOf" srcId="{725048ED-623F-4D82-80DE-2B0E42857204}" destId="{6F2106BF-181C-4AAF-BB98-52E108CFD861}" srcOrd="0" destOrd="0" presId="urn:microsoft.com/office/officeart/2005/8/layout/chevron2"/>
    <dgm:cxn modelId="{22D9533B-757A-42F0-8917-C96E3D42674E}" type="presParOf" srcId="{725048ED-623F-4D82-80DE-2B0E42857204}" destId="{9212125C-6E5D-40E0-9AE7-2E1F1AEAB2B7}" srcOrd="1" destOrd="0" presId="urn:microsoft.com/office/officeart/2005/8/layout/chevron2"/>
    <dgm:cxn modelId="{7033EF1D-D148-4229-B1B5-762CBF9E7D2B}" type="presParOf" srcId="{00F92281-83B7-4488-8490-1B33240280F5}" destId="{33542527-D6D7-44C2-B668-394367D4D734}" srcOrd="1" destOrd="0" presId="urn:microsoft.com/office/officeart/2005/8/layout/chevron2"/>
    <dgm:cxn modelId="{34F82E50-02D5-423A-A371-2C4E74CFC3EA}" type="presParOf" srcId="{00F92281-83B7-4488-8490-1B33240280F5}" destId="{160A9417-9DD5-424F-9550-AF15E4F0EE02}" srcOrd="2" destOrd="0" presId="urn:microsoft.com/office/officeart/2005/8/layout/chevron2"/>
    <dgm:cxn modelId="{CBE90C7F-4543-4472-A6D3-E5A5093D1EC7}" type="presParOf" srcId="{160A9417-9DD5-424F-9550-AF15E4F0EE02}" destId="{41247C8F-1725-4D7B-B716-F13BD68B462F}" srcOrd="0" destOrd="0" presId="urn:microsoft.com/office/officeart/2005/8/layout/chevron2"/>
    <dgm:cxn modelId="{67BEFDEF-509D-4CA5-B381-2C15F8D24D59}" type="presParOf" srcId="{160A9417-9DD5-424F-9550-AF15E4F0EE02}" destId="{D36F82C7-5052-4A3B-B9FF-93DA67FD94A8}" srcOrd="1" destOrd="0" presId="urn:microsoft.com/office/officeart/2005/8/layout/chevron2"/>
    <dgm:cxn modelId="{F0033055-B044-4441-83D0-447876D485CA}" type="presParOf" srcId="{00F92281-83B7-4488-8490-1B33240280F5}" destId="{57EB89CE-FF7E-4A68-8B15-780956F20B8C}" srcOrd="3" destOrd="0" presId="urn:microsoft.com/office/officeart/2005/8/layout/chevron2"/>
    <dgm:cxn modelId="{944D1456-ACDC-432C-9E98-602CE33A70F8}" type="presParOf" srcId="{00F92281-83B7-4488-8490-1B33240280F5}" destId="{DEFDCAF8-3F85-4086-92F4-89A9BBA19546}" srcOrd="4" destOrd="0" presId="urn:microsoft.com/office/officeart/2005/8/layout/chevron2"/>
    <dgm:cxn modelId="{29A6AEAC-A4E5-4726-8087-2CAA5DCB0A8B}" type="presParOf" srcId="{DEFDCAF8-3F85-4086-92F4-89A9BBA19546}" destId="{28DF86C0-F02B-4781-B546-514A03BAEAA6}" srcOrd="0" destOrd="0" presId="urn:microsoft.com/office/officeart/2005/8/layout/chevron2"/>
    <dgm:cxn modelId="{7CA9AE0E-FF6B-4410-A33B-E79D3E757E02}" type="presParOf" srcId="{DEFDCAF8-3F85-4086-92F4-89A9BBA19546}" destId="{FF662D42-816A-41D9-9C8C-14CC59E0095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3D1F27F-E5AB-4ECD-9A93-99D91CC1C84B}" type="doc">
      <dgm:prSet loTypeId="urn:microsoft.com/office/officeart/2005/8/layout/chevron2" loCatId="process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75934484-3130-4C02-974D-C868B5AF42F6}">
      <dgm:prSet custT="1"/>
      <dgm:spPr/>
      <dgm:t>
        <a:bodyPr/>
        <a:lstStyle/>
        <a:p>
          <a:pPr rtl="0"/>
          <a:endParaRPr lang="ru-RU" sz="2200" dirty="0">
            <a:latin typeface="Times New Roman" pitchFamily="18" charset="0"/>
            <a:cs typeface="Times New Roman" pitchFamily="18" charset="0"/>
          </a:endParaRPr>
        </a:p>
      </dgm:t>
    </dgm:pt>
    <dgm:pt modelId="{30591E69-CE38-4848-9B67-B3D6D8AD48FF}" type="parTrans" cxnId="{60BF0915-6E39-4250-9B41-C88F7BE3349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5542DB5-9A8F-43CC-A83B-53E1CC2AFAE3}" type="sibTrans" cxnId="{60BF0915-6E39-4250-9B41-C88F7BE3349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1149299-7EEC-4754-863A-C89B698284C9}">
      <dgm:prSet custT="1"/>
      <dgm:spPr>
        <a:solidFill>
          <a:srgbClr val="FFFF00">
            <a:alpha val="90000"/>
          </a:srgbClr>
        </a:solidFill>
      </dgm:spPr>
      <dgm:t>
        <a:bodyPr/>
        <a:lstStyle/>
        <a:p>
          <a:pPr algn="ctr" rtl="0"/>
          <a:r>
            <a:rPr lang="uz-Cyrl-UZ" sz="2200" b="1" dirty="0" smtClean="0">
              <a:latin typeface="Times New Roman" pitchFamily="18" charset="0"/>
              <a:cs typeface="Times New Roman" pitchFamily="18" charset="0"/>
            </a:rPr>
            <a:t>Маржинализм иқтисодий таълимотининг шаклланиши, умумий таърифи</a:t>
          </a:r>
          <a:endParaRPr lang="ru-RU" sz="2200" b="1" dirty="0">
            <a:latin typeface="Times New Roman" pitchFamily="18" charset="0"/>
            <a:cs typeface="Times New Roman" pitchFamily="18" charset="0"/>
          </a:endParaRPr>
        </a:p>
      </dgm:t>
    </dgm:pt>
    <dgm:pt modelId="{7684951B-B521-48F9-927F-883F7D5B7FE5}" type="parTrans" cxnId="{812C68E4-6397-4B9C-B793-68C9829C819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77A4621-4900-43D3-81B5-4266FBBF177C}" type="sibTrans" cxnId="{812C68E4-6397-4B9C-B793-68C9829C819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EB43669-B5C8-46DF-9488-8E9161B6EBBB}" type="pres">
      <dgm:prSet presAssocID="{53D1F27F-E5AB-4ECD-9A93-99D91CC1C84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23E8EFC-9763-4FC6-96EC-4E10A3D8C16F}" type="pres">
      <dgm:prSet presAssocID="{75934484-3130-4C02-974D-C868B5AF42F6}" presName="composite" presStyleCnt="0"/>
      <dgm:spPr/>
      <dgm:t>
        <a:bodyPr/>
        <a:lstStyle/>
        <a:p>
          <a:endParaRPr lang="uz-Cyrl-UZ"/>
        </a:p>
      </dgm:t>
    </dgm:pt>
    <dgm:pt modelId="{5F175A24-2B80-48D2-94EB-10F17908ECD3}" type="pres">
      <dgm:prSet presAssocID="{75934484-3130-4C02-974D-C868B5AF42F6}" presName="parentText" presStyleLbl="alignNode1" presStyleIdx="0" presStyleCnt="1" custLinFactNeighborX="7959" custLinFactNeighborY="856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521EFA-3F54-47E5-B272-20B182D1FAA4}" type="pres">
      <dgm:prSet presAssocID="{75934484-3130-4C02-974D-C868B5AF42F6}" presName="descendantText" presStyleLbl="alignAcc1" presStyleIdx="0" presStyleCnt="1" custLinFactNeighborX="739" custLinFactNeighborY="225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2C68E4-6397-4B9C-B793-68C9829C8196}" srcId="{75934484-3130-4C02-974D-C868B5AF42F6}" destId="{41149299-7EEC-4754-863A-C89B698284C9}" srcOrd="0" destOrd="0" parTransId="{7684951B-B521-48F9-927F-883F7D5B7FE5}" sibTransId="{B77A4621-4900-43D3-81B5-4266FBBF177C}"/>
    <dgm:cxn modelId="{E1CF0C4C-9CDA-4236-A56F-6A3290CDA248}" type="presOf" srcId="{41149299-7EEC-4754-863A-C89B698284C9}" destId="{FA521EFA-3F54-47E5-B272-20B182D1FAA4}" srcOrd="0" destOrd="0" presId="urn:microsoft.com/office/officeart/2005/8/layout/chevron2"/>
    <dgm:cxn modelId="{9D46CEF4-A88B-44DA-9895-A2F0B19582C7}" type="presOf" srcId="{75934484-3130-4C02-974D-C868B5AF42F6}" destId="{5F175A24-2B80-48D2-94EB-10F17908ECD3}" srcOrd="0" destOrd="0" presId="urn:microsoft.com/office/officeart/2005/8/layout/chevron2"/>
    <dgm:cxn modelId="{60BF0915-6E39-4250-9B41-C88F7BE33499}" srcId="{53D1F27F-E5AB-4ECD-9A93-99D91CC1C84B}" destId="{75934484-3130-4C02-974D-C868B5AF42F6}" srcOrd="0" destOrd="0" parTransId="{30591E69-CE38-4848-9B67-B3D6D8AD48FF}" sibTransId="{25542DB5-9A8F-43CC-A83B-53E1CC2AFAE3}"/>
    <dgm:cxn modelId="{54ED1301-4133-4A9D-B353-87FEF13C4F68}" type="presOf" srcId="{53D1F27F-E5AB-4ECD-9A93-99D91CC1C84B}" destId="{DEB43669-B5C8-46DF-9488-8E9161B6EBBB}" srcOrd="0" destOrd="0" presId="urn:microsoft.com/office/officeart/2005/8/layout/chevron2"/>
    <dgm:cxn modelId="{935CDB33-6115-4D23-8C2E-6B72D6FCF873}" type="presParOf" srcId="{DEB43669-B5C8-46DF-9488-8E9161B6EBBB}" destId="{B23E8EFC-9763-4FC6-96EC-4E10A3D8C16F}" srcOrd="0" destOrd="0" presId="urn:microsoft.com/office/officeart/2005/8/layout/chevron2"/>
    <dgm:cxn modelId="{BC9F5973-8499-464C-A107-6BD4ECAF7497}" type="presParOf" srcId="{B23E8EFC-9763-4FC6-96EC-4E10A3D8C16F}" destId="{5F175A24-2B80-48D2-94EB-10F17908ECD3}" srcOrd="0" destOrd="0" presId="urn:microsoft.com/office/officeart/2005/8/layout/chevron2"/>
    <dgm:cxn modelId="{739B906B-56A5-4F6B-BCA8-A43254941F8E}" type="presParOf" srcId="{B23E8EFC-9763-4FC6-96EC-4E10A3D8C16F}" destId="{FA521EFA-3F54-47E5-B272-20B182D1FAA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83C0FEA-5BC2-4341-BE1F-D98A14A05798}" type="doc">
      <dgm:prSet loTypeId="urn:microsoft.com/office/officeart/2005/8/layout/arrow2" loCatId="process" qsTypeId="urn:microsoft.com/office/officeart/2005/8/quickstyle/simple1" qsCatId="simple" csTypeId="urn:microsoft.com/office/officeart/2005/8/colors/colorful3" csCatId="colorful" phldr="1"/>
      <dgm:spPr/>
    </dgm:pt>
    <dgm:pt modelId="{277E3305-A8A5-407A-8A09-5191D2C5DFBB}">
      <dgm:prSet phldrT="[Текст]" custT="1"/>
      <dgm:spPr/>
      <dgm:t>
        <a:bodyPr/>
        <a:lstStyle/>
        <a:p>
          <a:r>
            <a:rPr lang="ru-RU" sz="2000" b="1" i="1" dirty="0" err="1" smtClean="0">
              <a:latin typeface="Times New Roman" pitchFamily="18" charset="0"/>
              <a:cs typeface="Times New Roman" pitchFamily="18" charset="0"/>
            </a:rPr>
            <a:t>Биринчи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i="1" dirty="0" err="1" smtClean="0">
              <a:latin typeface="Times New Roman" pitchFamily="18" charset="0"/>
              <a:cs typeface="Times New Roman" pitchFamily="18" charset="0"/>
            </a:rPr>
            <a:t>босқич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dirty="0" smtClean="0">
              <a:latin typeface="Times New Roman" pitchFamily="18" charset="0"/>
              <a:cs typeface="Times New Roman" pitchFamily="18" charset="0"/>
            </a:rPr>
            <a:t>XIX </a:t>
          </a:r>
          <a:r>
            <a:rPr lang="ru-RU" sz="2000" b="1" dirty="0" err="1" smtClean="0">
              <a:latin typeface="Times New Roman" pitchFamily="18" charset="0"/>
              <a:cs typeface="Times New Roman" pitchFamily="18" charset="0"/>
            </a:rPr>
            <a:t>асрнинг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 70-80-йиллари</a:t>
          </a:r>
          <a:endParaRPr lang="uz-Cyrl-UZ" sz="2000" b="1" dirty="0">
            <a:latin typeface="Times New Roman" pitchFamily="18" charset="0"/>
            <a:cs typeface="Times New Roman" pitchFamily="18" charset="0"/>
          </a:endParaRPr>
        </a:p>
      </dgm:t>
    </dgm:pt>
    <dgm:pt modelId="{768B910E-EB66-40EF-B133-FA7E7FB9EA10}" type="parTrans" cxnId="{3BF3A2AF-FD2D-489B-A357-959A8E3382A1}">
      <dgm:prSet/>
      <dgm:spPr/>
      <dgm:t>
        <a:bodyPr/>
        <a:lstStyle/>
        <a:p>
          <a:endParaRPr lang="uz-Cyrl-UZ"/>
        </a:p>
      </dgm:t>
    </dgm:pt>
    <dgm:pt modelId="{29F22621-EDAB-41A2-AA7B-D457DAB9CB6E}" type="sibTrans" cxnId="{3BF3A2AF-FD2D-489B-A357-959A8E3382A1}">
      <dgm:prSet/>
      <dgm:spPr/>
      <dgm:t>
        <a:bodyPr/>
        <a:lstStyle/>
        <a:p>
          <a:endParaRPr lang="uz-Cyrl-UZ"/>
        </a:p>
      </dgm:t>
    </dgm:pt>
    <dgm:pt modelId="{35B9BC79-94D0-458E-B19B-780E22113A62}">
      <dgm:prSet phldrT="[Текст]" custT="1"/>
      <dgm:spPr/>
      <dgm:t>
        <a:bodyPr/>
        <a:lstStyle/>
        <a:p>
          <a:r>
            <a:rPr lang="ru-RU" sz="2000" b="1" i="1" dirty="0" err="1" smtClean="0">
              <a:latin typeface="Times New Roman" pitchFamily="18" charset="0"/>
              <a:cs typeface="Times New Roman" pitchFamily="18" charset="0"/>
            </a:rPr>
            <a:t>Иккинчи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i="1" dirty="0" err="1" smtClean="0">
              <a:latin typeface="Times New Roman" pitchFamily="18" charset="0"/>
              <a:cs typeface="Times New Roman" pitchFamily="18" charset="0"/>
            </a:rPr>
            <a:t>босқич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dirty="0" smtClean="0">
              <a:latin typeface="Times New Roman" pitchFamily="18" charset="0"/>
              <a:cs typeface="Times New Roman" pitchFamily="18" charset="0"/>
            </a:rPr>
            <a:t>XIX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dirty="0" err="1" smtClean="0">
              <a:latin typeface="Times New Roman" pitchFamily="18" charset="0"/>
              <a:cs typeface="Times New Roman" pitchFamily="18" charset="0"/>
            </a:rPr>
            <a:t>асрнинг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 90-йиллари</a:t>
          </a:r>
          <a:endParaRPr lang="uz-Cyrl-UZ" sz="2000" b="1" dirty="0">
            <a:latin typeface="Times New Roman" pitchFamily="18" charset="0"/>
            <a:cs typeface="Times New Roman" pitchFamily="18" charset="0"/>
          </a:endParaRPr>
        </a:p>
      </dgm:t>
    </dgm:pt>
    <dgm:pt modelId="{5350CE9D-B264-4220-87C9-B362FAFB76D4}" type="parTrans" cxnId="{FAEA260B-1801-48EF-B87F-82F8D668CC23}">
      <dgm:prSet/>
      <dgm:spPr/>
      <dgm:t>
        <a:bodyPr/>
        <a:lstStyle/>
        <a:p>
          <a:endParaRPr lang="uz-Cyrl-UZ"/>
        </a:p>
      </dgm:t>
    </dgm:pt>
    <dgm:pt modelId="{63143679-F283-44A4-8F43-1CCE2D4C71FA}" type="sibTrans" cxnId="{FAEA260B-1801-48EF-B87F-82F8D668CC23}">
      <dgm:prSet/>
      <dgm:spPr/>
      <dgm:t>
        <a:bodyPr/>
        <a:lstStyle/>
        <a:p>
          <a:endParaRPr lang="uz-Cyrl-UZ"/>
        </a:p>
      </dgm:t>
    </dgm:pt>
    <dgm:pt modelId="{189379BC-E352-4435-9E9B-96D3AADB10E5}" type="pres">
      <dgm:prSet presAssocID="{D83C0FEA-5BC2-4341-BE1F-D98A14A05798}" presName="arrowDiagram" presStyleCnt="0">
        <dgm:presLayoutVars>
          <dgm:chMax val="5"/>
          <dgm:dir/>
          <dgm:resizeHandles val="exact"/>
        </dgm:presLayoutVars>
      </dgm:prSet>
      <dgm:spPr/>
    </dgm:pt>
    <dgm:pt modelId="{8841598D-330E-4590-8D5F-71643942A3A0}" type="pres">
      <dgm:prSet presAssocID="{D83C0FEA-5BC2-4341-BE1F-D98A14A05798}" presName="arrow" presStyleLbl="bgShp" presStyleIdx="0" presStyleCnt="1"/>
      <dgm:spPr/>
    </dgm:pt>
    <dgm:pt modelId="{8F4F633C-100E-4C98-B739-C0B6E4C6A5C2}" type="pres">
      <dgm:prSet presAssocID="{D83C0FEA-5BC2-4341-BE1F-D98A14A05798}" presName="arrowDiagram2" presStyleCnt="0"/>
      <dgm:spPr/>
    </dgm:pt>
    <dgm:pt modelId="{57414547-1864-4414-B219-5D9DD6C655EB}" type="pres">
      <dgm:prSet presAssocID="{277E3305-A8A5-407A-8A09-5191D2C5DFBB}" presName="bullet2a" presStyleLbl="node1" presStyleIdx="0" presStyleCnt="2"/>
      <dgm:spPr/>
    </dgm:pt>
    <dgm:pt modelId="{03D09D54-5F48-49E5-A8C4-8255FCA4D7B2}" type="pres">
      <dgm:prSet presAssocID="{277E3305-A8A5-407A-8A09-5191D2C5DFBB}" presName="textBox2a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uz-Cyrl-UZ"/>
        </a:p>
      </dgm:t>
    </dgm:pt>
    <dgm:pt modelId="{232F1EA0-8FFD-4D4D-8108-941A080C2D28}" type="pres">
      <dgm:prSet presAssocID="{35B9BC79-94D0-458E-B19B-780E22113A62}" presName="bullet2b" presStyleLbl="node1" presStyleIdx="1" presStyleCnt="2"/>
      <dgm:spPr/>
    </dgm:pt>
    <dgm:pt modelId="{7C72738F-8569-49C6-BFFD-2E59BB7F39E2}" type="pres">
      <dgm:prSet presAssocID="{35B9BC79-94D0-458E-B19B-780E22113A62}" presName="textBox2b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uz-Cyrl-UZ"/>
        </a:p>
      </dgm:t>
    </dgm:pt>
  </dgm:ptLst>
  <dgm:cxnLst>
    <dgm:cxn modelId="{3BF3A2AF-FD2D-489B-A357-959A8E3382A1}" srcId="{D83C0FEA-5BC2-4341-BE1F-D98A14A05798}" destId="{277E3305-A8A5-407A-8A09-5191D2C5DFBB}" srcOrd="0" destOrd="0" parTransId="{768B910E-EB66-40EF-B133-FA7E7FB9EA10}" sibTransId="{29F22621-EDAB-41A2-AA7B-D457DAB9CB6E}"/>
    <dgm:cxn modelId="{358AEAAD-99A0-432D-9D7F-0C9362F6657F}" type="presOf" srcId="{D83C0FEA-5BC2-4341-BE1F-D98A14A05798}" destId="{189379BC-E352-4435-9E9B-96D3AADB10E5}" srcOrd="0" destOrd="0" presId="urn:microsoft.com/office/officeart/2005/8/layout/arrow2"/>
    <dgm:cxn modelId="{76A56331-2A74-499C-9790-59D0CCA7537F}" type="presOf" srcId="{35B9BC79-94D0-458E-B19B-780E22113A62}" destId="{7C72738F-8569-49C6-BFFD-2E59BB7F39E2}" srcOrd="0" destOrd="0" presId="urn:microsoft.com/office/officeart/2005/8/layout/arrow2"/>
    <dgm:cxn modelId="{54396590-AECF-400D-8DBF-B6BC57310932}" type="presOf" srcId="{277E3305-A8A5-407A-8A09-5191D2C5DFBB}" destId="{03D09D54-5F48-49E5-A8C4-8255FCA4D7B2}" srcOrd="0" destOrd="0" presId="urn:microsoft.com/office/officeart/2005/8/layout/arrow2"/>
    <dgm:cxn modelId="{FAEA260B-1801-48EF-B87F-82F8D668CC23}" srcId="{D83C0FEA-5BC2-4341-BE1F-D98A14A05798}" destId="{35B9BC79-94D0-458E-B19B-780E22113A62}" srcOrd="1" destOrd="0" parTransId="{5350CE9D-B264-4220-87C9-B362FAFB76D4}" sibTransId="{63143679-F283-44A4-8F43-1CCE2D4C71FA}"/>
    <dgm:cxn modelId="{A34B0170-02A5-4318-ADE7-B10589A5EDFF}" type="presParOf" srcId="{189379BC-E352-4435-9E9B-96D3AADB10E5}" destId="{8841598D-330E-4590-8D5F-71643942A3A0}" srcOrd="0" destOrd="0" presId="urn:microsoft.com/office/officeart/2005/8/layout/arrow2"/>
    <dgm:cxn modelId="{E4D093C2-C450-4955-8ED4-2638827A7538}" type="presParOf" srcId="{189379BC-E352-4435-9E9B-96D3AADB10E5}" destId="{8F4F633C-100E-4C98-B739-C0B6E4C6A5C2}" srcOrd="1" destOrd="0" presId="urn:microsoft.com/office/officeart/2005/8/layout/arrow2"/>
    <dgm:cxn modelId="{A4A0CBC0-EC6E-4172-9F6C-3F69E91313BB}" type="presParOf" srcId="{8F4F633C-100E-4C98-B739-C0B6E4C6A5C2}" destId="{57414547-1864-4414-B219-5D9DD6C655EB}" srcOrd="0" destOrd="0" presId="urn:microsoft.com/office/officeart/2005/8/layout/arrow2"/>
    <dgm:cxn modelId="{C1B13553-0959-443B-AE66-DB3F6BADDF78}" type="presParOf" srcId="{8F4F633C-100E-4C98-B739-C0B6E4C6A5C2}" destId="{03D09D54-5F48-49E5-A8C4-8255FCA4D7B2}" srcOrd="1" destOrd="0" presId="urn:microsoft.com/office/officeart/2005/8/layout/arrow2"/>
    <dgm:cxn modelId="{6831381D-2301-4FEC-B85C-5C37E465BC76}" type="presParOf" srcId="{8F4F633C-100E-4C98-B739-C0B6E4C6A5C2}" destId="{232F1EA0-8FFD-4D4D-8108-941A080C2D28}" srcOrd="2" destOrd="0" presId="urn:microsoft.com/office/officeart/2005/8/layout/arrow2"/>
    <dgm:cxn modelId="{BA5B929A-DB74-4791-B2A9-D43F61B347CF}" type="presParOf" srcId="{8F4F633C-100E-4C98-B739-C0B6E4C6A5C2}" destId="{7C72738F-8569-49C6-BFFD-2E59BB7F39E2}" srcOrd="3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6BD2924-DFD8-411F-AE42-26D8699C036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z-Cyrl-UZ"/>
        </a:p>
      </dgm:t>
    </dgm:pt>
    <dgm:pt modelId="{7363CFDA-8011-4579-BAF7-50DFA033A98E}">
      <dgm:prSet phldrT="[Текст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z-Cyrl-UZ" b="1" dirty="0" smtClean="0">
              <a:latin typeface="Times New Roman" pitchFamily="18" charset="0"/>
              <a:cs typeface="Times New Roman" pitchFamily="18" charset="0"/>
            </a:rPr>
            <a:t>Маржинализм иқтисодий таълимотнинг босқичлари</a:t>
          </a:r>
          <a:endParaRPr lang="uz-Cyrl-UZ" b="1" dirty="0">
            <a:latin typeface="Times New Roman" pitchFamily="18" charset="0"/>
            <a:cs typeface="Times New Roman" pitchFamily="18" charset="0"/>
          </a:endParaRPr>
        </a:p>
      </dgm:t>
    </dgm:pt>
    <dgm:pt modelId="{D08DA465-E839-4A5E-A08C-AA0E6959241A}" type="parTrans" cxnId="{F4282DE6-6659-464D-AD29-F77A372E5D6B}">
      <dgm:prSet/>
      <dgm:spPr/>
      <dgm:t>
        <a:bodyPr/>
        <a:lstStyle/>
        <a:p>
          <a:endParaRPr lang="uz-Cyrl-UZ"/>
        </a:p>
      </dgm:t>
    </dgm:pt>
    <dgm:pt modelId="{DF4BB006-3F75-4936-9765-9207D0EA8A32}" type="sibTrans" cxnId="{F4282DE6-6659-464D-AD29-F77A372E5D6B}">
      <dgm:prSet/>
      <dgm:spPr/>
      <dgm:t>
        <a:bodyPr/>
        <a:lstStyle/>
        <a:p>
          <a:endParaRPr lang="uz-Cyrl-UZ"/>
        </a:p>
      </dgm:t>
    </dgm:pt>
    <dgm:pt modelId="{D46C70B5-93AE-4E33-9C44-002314E7481F}" type="pres">
      <dgm:prSet presAssocID="{96BD2924-DFD8-411F-AE42-26D8699C036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z-Cyrl-UZ"/>
        </a:p>
      </dgm:t>
    </dgm:pt>
    <dgm:pt modelId="{5ADD988F-4931-483D-AD90-E71804F7E670}" type="pres">
      <dgm:prSet presAssocID="{7363CFDA-8011-4579-BAF7-50DFA033A98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uz-Cyrl-UZ"/>
        </a:p>
      </dgm:t>
    </dgm:pt>
  </dgm:ptLst>
  <dgm:cxnLst>
    <dgm:cxn modelId="{0A9A5C1D-2BAE-4E09-BD21-55083CC4467A}" type="presOf" srcId="{7363CFDA-8011-4579-BAF7-50DFA033A98E}" destId="{5ADD988F-4931-483D-AD90-E71804F7E670}" srcOrd="0" destOrd="0" presId="urn:microsoft.com/office/officeart/2005/8/layout/vList2"/>
    <dgm:cxn modelId="{863D9E89-854E-4165-B0F1-6A1A8A404A40}" type="presOf" srcId="{96BD2924-DFD8-411F-AE42-26D8699C0369}" destId="{D46C70B5-93AE-4E33-9C44-002314E7481F}" srcOrd="0" destOrd="0" presId="urn:microsoft.com/office/officeart/2005/8/layout/vList2"/>
    <dgm:cxn modelId="{F4282DE6-6659-464D-AD29-F77A372E5D6B}" srcId="{96BD2924-DFD8-411F-AE42-26D8699C0369}" destId="{7363CFDA-8011-4579-BAF7-50DFA033A98E}" srcOrd="0" destOrd="0" parTransId="{D08DA465-E839-4A5E-A08C-AA0E6959241A}" sibTransId="{DF4BB006-3F75-4936-9765-9207D0EA8A32}"/>
    <dgm:cxn modelId="{7846D9C1-7AAD-414A-AF1F-C5DC75E5DAEC}" type="presParOf" srcId="{D46C70B5-93AE-4E33-9C44-002314E7481F}" destId="{5ADD988F-4931-483D-AD90-E71804F7E67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3D1F27F-E5AB-4ECD-9A93-99D91CC1C84B}" type="doc">
      <dgm:prSet loTypeId="urn:microsoft.com/office/officeart/2005/8/layout/chevron2" loCatId="process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75934484-3130-4C02-974D-C868B5AF42F6}">
      <dgm:prSet custT="1"/>
      <dgm:spPr/>
      <dgm:t>
        <a:bodyPr/>
        <a:lstStyle/>
        <a:p>
          <a:pPr rtl="0"/>
          <a:endParaRPr lang="ru-RU" sz="2200" dirty="0">
            <a:latin typeface="Times New Roman" pitchFamily="18" charset="0"/>
            <a:cs typeface="Times New Roman" pitchFamily="18" charset="0"/>
          </a:endParaRPr>
        </a:p>
      </dgm:t>
    </dgm:pt>
    <dgm:pt modelId="{30591E69-CE38-4848-9B67-B3D6D8AD48FF}" type="parTrans" cxnId="{60BF0915-6E39-4250-9B41-C88F7BE3349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5542DB5-9A8F-43CC-A83B-53E1CC2AFAE3}" type="sibTrans" cxnId="{60BF0915-6E39-4250-9B41-C88F7BE3349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1149299-7EEC-4754-863A-C89B698284C9}">
      <dgm:prSet custT="1"/>
      <dgm:spPr>
        <a:solidFill>
          <a:srgbClr val="FFFF00">
            <a:alpha val="90000"/>
          </a:srgbClr>
        </a:solidFill>
      </dgm:spPr>
      <dgm:t>
        <a:bodyPr/>
        <a:lstStyle/>
        <a:p>
          <a:pPr rtl="0"/>
          <a:r>
            <a:rPr lang="uz-Cyrl-UZ" sz="2200" smtClean="0">
              <a:latin typeface="Times New Roman" pitchFamily="18" charset="0"/>
              <a:cs typeface="Times New Roman" pitchFamily="18" charset="0"/>
            </a:rPr>
            <a:t>Маржинализм иқтисодий таълимотининг шаклланиши, умумий таърифи</a:t>
          </a:r>
          <a:endParaRPr lang="ru-RU" sz="2200">
            <a:latin typeface="Times New Roman" pitchFamily="18" charset="0"/>
            <a:cs typeface="Times New Roman" pitchFamily="18" charset="0"/>
          </a:endParaRPr>
        </a:p>
      </dgm:t>
    </dgm:pt>
    <dgm:pt modelId="{7684951B-B521-48F9-927F-883F7D5B7FE5}" type="parTrans" cxnId="{812C68E4-6397-4B9C-B793-68C9829C819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77A4621-4900-43D3-81B5-4266FBBF177C}" type="sibTrans" cxnId="{812C68E4-6397-4B9C-B793-68C9829C819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EB43669-B5C8-46DF-9488-8E9161B6EBBB}" type="pres">
      <dgm:prSet presAssocID="{53D1F27F-E5AB-4ECD-9A93-99D91CC1C84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23E8EFC-9763-4FC6-96EC-4E10A3D8C16F}" type="pres">
      <dgm:prSet presAssocID="{75934484-3130-4C02-974D-C868B5AF42F6}" presName="composite" presStyleCnt="0"/>
      <dgm:spPr/>
      <dgm:t>
        <a:bodyPr/>
        <a:lstStyle/>
        <a:p>
          <a:endParaRPr lang="uz-Cyrl-UZ"/>
        </a:p>
      </dgm:t>
    </dgm:pt>
    <dgm:pt modelId="{5F175A24-2B80-48D2-94EB-10F17908ECD3}" type="pres">
      <dgm:prSet presAssocID="{75934484-3130-4C02-974D-C868B5AF42F6}" presName="parentText" presStyleLbl="alignNode1" presStyleIdx="0" presStyleCnt="1" custLinFactNeighborX="7959" custLinFactNeighborY="856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521EFA-3F54-47E5-B272-20B182D1FAA4}" type="pres">
      <dgm:prSet presAssocID="{75934484-3130-4C02-974D-C868B5AF42F6}" presName="descendantText" presStyleLbl="alignAcc1" presStyleIdx="0" presStyleCnt="1" custLinFactNeighborX="739" custLinFactNeighborY="225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2C68E4-6397-4B9C-B793-68C9829C8196}" srcId="{75934484-3130-4C02-974D-C868B5AF42F6}" destId="{41149299-7EEC-4754-863A-C89B698284C9}" srcOrd="0" destOrd="0" parTransId="{7684951B-B521-48F9-927F-883F7D5B7FE5}" sibTransId="{B77A4621-4900-43D3-81B5-4266FBBF177C}"/>
    <dgm:cxn modelId="{60BF0915-6E39-4250-9B41-C88F7BE33499}" srcId="{53D1F27F-E5AB-4ECD-9A93-99D91CC1C84B}" destId="{75934484-3130-4C02-974D-C868B5AF42F6}" srcOrd="0" destOrd="0" parTransId="{30591E69-CE38-4848-9B67-B3D6D8AD48FF}" sibTransId="{25542DB5-9A8F-43CC-A83B-53E1CC2AFAE3}"/>
    <dgm:cxn modelId="{C0C0014A-FADF-4AFF-9517-18D681454828}" type="presOf" srcId="{53D1F27F-E5AB-4ECD-9A93-99D91CC1C84B}" destId="{DEB43669-B5C8-46DF-9488-8E9161B6EBBB}" srcOrd="0" destOrd="0" presId="urn:microsoft.com/office/officeart/2005/8/layout/chevron2"/>
    <dgm:cxn modelId="{D97448CC-14EA-48BC-9F20-6BA1658AFDE5}" type="presOf" srcId="{75934484-3130-4C02-974D-C868B5AF42F6}" destId="{5F175A24-2B80-48D2-94EB-10F17908ECD3}" srcOrd="0" destOrd="0" presId="urn:microsoft.com/office/officeart/2005/8/layout/chevron2"/>
    <dgm:cxn modelId="{25EED204-B4A5-4E4C-9FFC-4DE1E5F85679}" type="presOf" srcId="{41149299-7EEC-4754-863A-C89B698284C9}" destId="{FA521EFA-3F54-47E5-B272-20B182D1FAA4}" srcOrd="0" destOrd="0" presId="urn:microsoft.com/office/officeart/2005/8/layout/chevron2"/>
    <dgm:cxn modelId="{0DCB1FF0-503D-4C66-82D4-154DF0A73F4D}" type="presParOf" srcId="{DEB43669-B5C8-46DF-9488-8E9161B6EBBB}" destId="{B23E8EFC-9763-4FC6-96EC-4E10A3D8C16F}" srcOrd="0" destOrd="0" presId="urn:microsoft.com/office/officeart/2005/8/layout/chevron2"/>
    <dgm:cxn modelId="{637FB8BA-6074-464E-A9FC-1E834205D02E}" type="presParOf" srcId="{B23E8EFC-9763-4FC6-96EC-4E10A3D8C16F}" destId="{5F175A24-2B80-48D2-94EB-10F17908ECD3}" srcOrd="0" destOrd="0" presId="urn:microsoft.com/office/officeart/2005/8/layout/chevron2"/>
    <dgm:cxn modelId="{011AF80A-1D0F-4FDD-B73A-B1BA80572507}" type="presParOf" srcId="{B23E8EFC-9763-4FC6-96EC-4E10A3D8C16F}" destId="{FA521EFA-3F54-47E5-B272-20B182D1FAA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6BD2924-DFD8-411F-AE42-26D8699C036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z-Cyrl-UZ"/>
        </a:p>
      </dgm:t>
    </dgm:pt>
    <dgm:pt modelId="{7363CFDA-8011-4579-BAF7-50DFA033A98E}">
      <dgm:prSet phldrT="[Текст]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z-Cyrl-UZ" b="1" dirty="0" smtClean="0">
              <a:latin typeface="Times New Roman" pitchFamily="18" charset="0"/>
              <a:cs typeface="Times New Roman" pitchFamily="18" charset="0"/>
            </a:rPr>
            <a:t>Маржинализм иқтисодий таълимотнинг босқичлари</a:t>
          </a:r>
          <a:endParaRPr lang="uz-Cyrl-UZ" b="1" dirty="0">
            <a:latin typeface="Times New Roman" pitchFamily="18" charset="0"/>
            <a:cs typeface="Times New Roman" pitchFamily="18" charset="0"/>
          </a:endParaRPr>
        </a:p>
      </dgm:t>
    </dgm:pt>
    <dgm:pt modelId="{D08DA465-E839-4A5E-A08C-AA0E6959241A}" type="parTrans" cxnId="{F4282DE6-6659-464D-AD29-F77A372E5D6B}">
      <dgm:prSet/>
      <dgm:spPr/>
      <dgm:t>
        <a:bodyPr/>
        <a:lstStyle/>
        <a:p>
          <a:endParaRPr lang="uz-Cyrl-UZ"/>
        </a:p>
      </dgm:t>
    </dgm:pt>
    <dgm:pt modelId="{DF4BB006-3F75-4936-9765-9207D0EA8A32}" type="sibTrans" cxnId="{F4282DE6-6659-464D-AD29-F77A372E5D6B}">
      <dgm:prSet/>
      <dgm:spPr/>
      <dgm:t>
        <a:bodyPr/>
        <a:lstStyle/>
        <a:p>
          <a:endParaRPr lang="uz-Cyrl-UZ"/>
        </a:p>
      </dgm:t>
    </dgm:pt>
    <dgm:pt modelId="{D46C70B5-93AE-4E33-9C44-002314E7481F}" type="pres">
      <dgm:prSet presAssocID="{96BD2924-DFD8-411F-AE42-26D8699C036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z-Cyrl-UZ"/>
        </a:p>
      </dgm:t>
    </dgm:pt>
    <dgm:pt modelId="{5ADD988F-4931-483D-AD90-E71804F7E670}" type="pres">
      <dgm:prSet presAssocID="{7363CFDA-8011-4579-BAF7-50DFA033A98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uz-Cyrl-UZ"/>
        </a:p>
      </dgm:t>
    </dgm:pt>
  </dgm:ptLst>
  <dgm:cxnLst>
    <dgm:cxn modelId="{1D2824CD-41BC-4BE6-AFF0-59BF880A5146}" type="presOf" srcId="{7363CFDA-8011-4579-BAF7-50DFA033A98E}" destId="{5ADD988F-4931-483D-AD90-E71804F7E670}" srcOrd="0" destOrd="0" presId="urn:microsoft.com/office/officeart/2005/8/layout/vList2"/>
    <dgm:cxn modelId="{029D7751-E382-4494-AC52-C33633F13754}" type="presOf" srcId="{96BD2924-DFD8-411F-AE42-26D8699C0369}" destId="{D46C70B5-93AE-4E33-9C44-002314E7481F}" srcOrd="0" destOrd="0" presId="urn:microsoft.com/office/officeart/2005/8/layout/vList2"/>
    <dgm:cxn modelId="{F4282DE6-6659-464D-AD29-F77A372E5D6B}" srcId="{96BD2924-DFD8-411F-AE42-26D8699C0369}" destId="{7363CFDA-8011-4579-BAF7-50DFA033A98E}" srcOrd="0" destOrd="0" parTransId="{D08DA465-E839-4A5E-A08C-AA0E6959241A}" sibTransId="{DF4BB006-3F75-4936-9765-9207D0EA8A32}"/>
    <dgm:cxn modelId="{3508344C-7368-436C-B0C7-05A1135F284C}" type="presParOf" srcId="{D46C70B5-93AE-4E33-9C44-002314E7481F}" destId="{5ADD988F-4931-483D-AD90-E71804F7E67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437E2BA-FDB7-48BB-B4B1-84F219BB6660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</dgm:pt>
    <dgm:pt modelId="{29CE92D6-DF03-4651-85C6-A0C130318C1B}">
      <dgm:prSet phldrT="[Текст]" custT="1"/>
      <dgm:spPr>
        <a:solidFill>
          <a:srgbClr val="00B050"/>
        </a:solidFill>
        <a:ln>
          <a:solidFill>
            <a:schemeClr val="tx1"/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Инсон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эҳтиёжининг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тўйиниш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даражаси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ошиб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бориши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истеъмолдан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бўлган</a:t>
          </a:r>
          <a:endParaRPr lang="ru-RU" sz="18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қониқиш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пасайиб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боради</a:t>
          </a:r>
          <a:endParaRPr lang="ru-RU" sz="18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D7955FC-1DFA-400F-8461-1181D6C9D36E}" type="parTrans" cxnId="{9C10FE58-758E-428F-9B08-B9ABA2ECA2E2}">
      <dgm:prSet/>
      <dgm:spPr/>
      <dgm:t>
        <a:bodyPr/>
        <a:lstStyle/>
        <a:p>
          <a:endParaRPr lang="ru-RU"/>
        </a:p>
      </dgm:t>
    </dgm:pt>
    <dgm:pt modelId="{0F7BB535-8EC8-4F9F-983D-EC6A900422B4}" type="sibTrans" cxnId="{9C10FE58-758E-428F-9B08-B9ABA2ECA2E2}">
      <dgm:prSet/>
      <dgm:spPr/>
      <dgm:t>
        <a:bodyPr/>
        <a:lstStyle/>
        <a:p>
          <a:endParaRPr lang="ru-RU"/>
        </a:p>
      </dgm:t>
    </dgm:pt>
    <dgm:pt modelId="{FA018517-9BC9-4AF7-B6A0-DF5FD65BBAA1}">
      <dgm:prSet phldrT="[Текст]" custT="1"/>
      <dgm:spPr>
        <a:solidFill>
          <a:srgbClr val="00B050"/>
        </a:solidFill>
        <a:ln>
          <a:solidFill>
            <a:schemeClr val="tx1"/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Истеъмол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қилинадиган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товар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миқдори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кўпайиб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бориши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унинг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фойдалилиги</a:t>
          </a:r>
          <a:endParaRPr lang="ru-RU" sz="18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камайиб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боради</a:t>
          </a:r>
          <a:endParaRPr lang="ru-RU" sz="18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7F5677C-5CF7-4A90-ABEC-CA413AF9898A}" type="parTrans" cxnId="{22638757-4773-4197-9F63-AE95FCAE43FE}">
      <dgm:prSet/>
      <dgm:spPr/>
      <dgm:t>
        <a:bodyPr/>
        <a:lstStyle/>
        <a:p>
          <a:endParaRPr lang="ru-RU"/>
        </a:p>
      </dgm:t>
    </dgm:pt>
    <dgm:pt modelId="{4FCA99FE-F4E7-4ED3-8C71-6CC08F85503C}" type="sibTrans" cxnId="{22638757-4773-4197-9F63-AE95FCAE43FE}">
      <dgm:prSet/>
      <dgm:spPr/>
      <dgm:t>
        <a:bodyPr/>
        <a:lstStyle/>
        <a:p>
          <a:endParaRPr lang="ru-RU"/>
        </a:p>
      </dgm:t>
    </dgm:pt>
    <dgm:pt modelId="{F2F86275-FD70-4E13-8266-890BC954340D}">
      <dgm:prSet phldrT="[Текст]" custT="1"/>
      <dgm:spPr>
        <a:solidFill>
          <a:srgbClr val="00B050"/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Бу­юмнинг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охирги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қисмининг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ойдалилиги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—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бу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меъёрли</a:t>
          </a:r>
          <a:endParaRPr lang="ru-RU" sz="18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фойдалиликдир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 </a:t>
          </a:r>
          <a:endParaRPr lang="ru-RU" sz="18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6A74EC2-195B-4BCE-B205-4249A49A2F23}" type="parTrans" cxnId="{466F00AE-28C2-4708-9DA0-2D3B9F763083}">
      <dgm:prSet/>
      <dgm:spPr/>
      <dgm:t>
        <a:bodyPr/>
        <a:lstStyle/>
        <a:p>
          <a:endParaRPr lang="ru-RU"/>
        </a:p>
      </dgm:t>
    </dgm:pt>
    <dgm:pt modelId="{6CC9D9B0-6D05-462C-8E0B-10EA30A10E38}" type="sibTrans" cxnId="{466F00AE-28C2-4708-9DA0-2D3B9F763083}">
      <dgm:prSet/>
      <dgm:spPr/>
      <dgm:t>
        <a:bodyPr/>
        <a:lstStyle/>
        <a:p>
          <a:endParaRPr lang="ru-RU"/>
        </a:p>
      </dgm:t>
    </dgm:pt>
    <dgm:pt modelId="{BA95B2B9-7CDD-4CFB-994A-3F4CA10E52EB}">
      <dgm:prSet custT="1"/>
      <dgm:spPr>
        <a:solidFill>
          <a:srgbClr val="00B050"/>
        </a:solidFill>
        <a:ln>
          <a:solidFill>
            <a:schemeClr val="tx1"/>
          </a:solidFill>
        </a:ln>
      </dgm:spPr>
      <dgm:t>
        <a:bodyPr/>
        <a:lstStyle/>
        <a:p>
          <a:r>
            <a:rPr lang="uz-Cyrl-UZ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Товар  киймати  шаклланишининг  асосини  ташкил этувчи  ишлаб  чиқарувчи  ва истеъмолчилар хатти-ҳаракатини тартибга солиб турувчи куч хисобланади</a:t>
          </a:r>
          <a:r>
            <a:rPr lang="uz-Cyrl-UZ" sz="1300" dirty="0" smtClean="0">
              <a:solidFill>
                <a:schemeClr val="tx1"/>
              </a:solidFill>
            </a:rPr>
            <a:t>. </a:t>
          </a:r>
          <a:endParaRPr lang="ru-RU" sz="1300" dirty="0">
            <a:solidFill>
              <a:schemeClr val="tx1"/>
            </a:solidFill>
          </a:endParaRPr>
        </a:p>
      </dgm:t>
    </dgm:pt>
    <dgm:pt modelId="{EB49BF47-E902-47E4-A8EE-CCED629A8B3F}" type="parTrans" cxnId="{96C91E13-C2C8-4F94-94AC-816A8CB9BB9E}">
      <dgm:prSet/>
      <dgm:spPr/>
      <dgm:t>
        <a:bodyPr/>
        <a:lstStyle/>
        <a:p>
          <a:endParaRPr lang="ru-RU"/>
        </a:p>
      </dgm:t>
    </dgm:pt>
    <dgm:pt modelId="{996092EB-956F-427A-A20C-ECE60CB13F92}" type="sibTrans" cxnId="{96C91E13-C2C8-4F94-94AC-816A8CB9BB9E}">
      <dgm:prSet/>
      <dgm:spPr/>
      <dgm:t>
        <a:bodyPr/>
        <a:lstStyle/>
        <a:p>
          <a:endParaRPr lang="ru-RU"/>
        </a:p>
      </dgm:t>
    </dgm:pt>
    <dgm:pt modelId="{7200D62C-ED87-497D-A645-5CF206883389}" type="pres">
      <dgm:prSet presAssocID="{6437E2BA-FDB7-48BB-B4B1-84F219BB6660}" presName="Name0" presStyleCnt="0">
        <dgm:presLayoutVars>
          <dgm:dir/>
          <dgm:resizeHandles val="exact"/>
        </dgm:presLayoutVars>
      </dgm:prSet>
      <dgm:spPr/>
    </dgm:pt>
    <dgm:pt modelId="{E4286645-ADD9-4292-A8F1-8A5B1D10AA04}" type="pres">
      <dgm:prSet presAssocID="{6437E2BA-FDB7-48BB-B4B1-84F219BB6660}" presName="fgShape" presStyleLbl="fgShp" presStyleIdx="0" presStyleCnt="1" custLinFactNeighborX="-407" custLinFactNeighborY="33032"/>
      <dgm:spPr/>
    </dgm:pt>
    <dgm:pt modelId="{83931711-AB2C-4EE1-B724-58D945C692C3}" type="pres">
      <dgm:prSet presAssocID="{6437E2BA-FDB7-48BB-B4B1-84F219BB6660}" presName="linComp" presStyleCnt="0"/>
      <dgm:spPr/>
    </dgm:pt>
    <dgm:pt modelId="{66D4041E-9ED4-4FE6-87A7-9826D9AA2C72}" type="pres">
      <dgm:prSet presAssocID="{29CE92D6-DF03-4651-85C6-A0C130318C1B}" presName="compNode" presStyleCnt="0"/>
      <dgm:spPr/>
    </dgm:pt>
    <dgm:pt modelId="{CCF8815D-49CF-440C-92B8-1EAE0F6D295C}" type="pres">
      <dgm:prSet presAssocID="{29CE92D6-DF03-4651-85C6-A0C130318C1B}" presName="bkgdShape" presStyleLbl="node1" presStyleIdx="0" presStyleCnt="4"/>
      <dgm:spPr/>
      <dgm:t>
        <a:bodyPr/>
        <a:lstStyle/>
        <a:p>
          <a:endParaRPr lang="ru-RU"/>
        </a:p>
      </dgm:t>
    </dgm:pt>
    <dgm:pt modelId="{18B96831-A5AC-483D-8A6E-7B0FD5FF25FF}" type="pres">
      <dgm:prSet presAssocID="{29CE92D6-DF03-4651-85C6-A0C130318C1B}" presName="nodeTx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792276-F323-498C-A2A9-402FC7F219D3}" type="pres">
      <dgm:prSet presAssocID="{29CE92D6-DF03-4651-85C6-A0C130318C1B}" presName="invisiNode" presStyleLbl="node1" presStyleIdx="0" presStyleCnt="4"/>
      <dgm:spPr/>
    </dgm:pt>
    <dgm:pt modelId="{F6A112A4-7DA6-4781-BCDB-CA2CB5CB380E}" type="pres">
      <dgm:prSet presAssocID="{29CE92D6-DF03-4651-85C6-A0C130318C1B}" presName="imagNode" presStyleLbl="fgImgPlace1" presStyleIdx="0" presStyleCnt="4" custLinFactNeighborX="2948" custLinFactNeighborY="-20898"/>
      <dgm:spPr/>
    </dgm:pt>
    <dgm:pt modelId="{970EAD48-5606-4E09-BEEC-2F3E3279DEE7}" type="pres">
      <dgm:prSet presAssocID="{0F7BB535-8EC8-4F9F-983D-EC6A900422B4}" presName="sibTrans" presStyleLbl="sibTrans2D1" presStyleIdx="0" presStyleCnt="0"/>
      <dgm:spPr/>
      <dgm:t>
        <a:bodyPr/>
        <a:lstStyle/>
        <a:p>
          <a:endParaRPr lang="ru-RU"/>
        </a:p>
      </dgm:t>
    </dgm:pt>
    <dgm:pt modelId="{001C39FC-5CB6-45F5-8C97-4B62A239858B}" type="pres">
      <dgm:prSet presAssocID="{FA018517-9BC9-4AF7-B6A0-DF5FD65BBAA1}" presName="compNode" presStyleCnt="0"/>
      <dgm:spPr/>
    </dgm:pt>
    <dgm:pt modelId="{69A83148-3B8A-478B-9C34-55F518EDE255}" type="pres">
      <dgm:prSet presAssocID="{FA018517-9BC9-4AF7-B6A0-DF5FD65BBAA1}" presName="bkgdShape" presStyleLbl="node1" presStyleIdx="1" presStyleCnt="4"/>
      <dgm:spPr/>
      <dgm:t>
        <a:bodyPr/>
        <a:lstStyle/>
        <a:p>
          <a:endParaRPr lang="ru-RU"/>
        </a:p>
      </dgm:t>
    </dgm:pt>
    <dgm:pt modelId="{3E6A4A40-C754-4A0A-849B-06483EF8F933}" type="pres">
      <dgm:prSet presAssocID="{FA018517-9BC9-4AF7-B6A0-DF5FD65BBAA1}" presName="nodeT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3D4926-60E2-4741-82DF-C51FA04A8520}" type="pres">
      <dgm:prSet presAssocID="{FA018517-9BC9-4AF7-B6A0-DF5FD65BBAA1}" presName="invisiNode" presStyleLbl="node1" presStyleIdx="1" presStyleCnt="4"/>
      <dgm:spPr/>
    </dgm:pt>
    <dgm:pt modelId="{0D995AD7-3FB8-4D5A-BDFA-3086C568DA3F}" type="pres">
      <dgm:prSet presAssocID="{FA018517-9BC9-4AF7-B6A0-DF5FD65BBAA1}" presName="imagNode" presStyleLbl="fgImgPlace1" presStyleIdx="1" presStyleCnt="4" custLinFactNeighborX="4057" custLinFactNeighborY="-16120"/>
      <dgm:spPr/>
    </dgm:pt>
    <dgm:pt modelId="{A40469E4-FABF-471E-A447-1179BC079B75}" type="pres">
      <dgm:prSet presAssocID="{4FCA99FE-F4E7-4ED3-8C71-6CC08F85503C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4ACD6DF-4E8D-4B1F-9DE6-A8D9668D78B1}" type="pres">
      <dgm:prSet presAssocID="{F2F86275-FD70-4E13-8266-890BC954340D}" presName="compNode" presStyleCnt="0"/>
      <dgm:spPr/>
    </dgm:pt>
    <dgm:pt modelId="{B46F9F3C-B93A-4D5B-A85D-0DCE34EF5403}" type="pres">
      <dgm:prSet presAssocID="{F2F86275-FD70-4E13-8266-890BC954340D}" presName="bkgdShape" presStyleLbl="node1" presStyleIdx="2" presStyleCnt="4"/>
      <dgm:spPr/>
      <dgm:t>
        <a:bodyPr/>
        <a:lstStyle/>
        <a:p>
          <a:endParaRPr lang="ru-RU"/>
        </a:p>
      </dgm:t>
    </dgm:pt>
    <dgm:pt modelId="{14CA15C2-DAD0-493B-BA18-E89924F8DC1E}" type="pres">
      <dgm:prSet presAssocID="{F2F86275-FD70-4E13-8266-890BC954340D}" presName="nodeT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081970-948E-49EC-83A7-A7ED5C552226}" type="pres">
      <dgm:prSet presAssocID="{F2F86275-FD70-4E13-8266-890BC954340D}" presName="invisiNode" presStyleLbl="node1" presStyleIdx="2" presStyleCnt="4"/>
      <dgm:spPr/>
    </dgm:pt>
    <dgm:pt modelId="{706B3BAC-0A9D-460D-8FBA-C7D34847B09E}" type="pres">
      <dgm:prSet presAssocID="{F2F86275-FD70-4E13-8266-890BC954340D}" presName="imagNode" presStyleLbl="fgImgPlace1" presStyleIdx="2" presStyleCnt="4" custLinFactNeighborX="5165" custLinFactNeighborY="-16120"/>
      <dgm:spPr/>
    </dgm:pt>
    <dgm:pt modelId="{3DC64E02-AC04-4ED2-8579-039F44A4AD4F}" type="pres">
      <dgm:prSet presAssocID="{6CC9D9B0-6D05-462C-8E0B-10EA30A10E3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0079CC69-B40F-4FB0-8C90-CDA17AABA9F6}" type="pres">
      <dgm:prSet presAssocID="{BA95B2B9-7CDD-4CFB-994A-3F4CA10E52EB}" presName="compNode" presStyleCnt="0"/>
      <dgm:spPr/>
    </dgm:pt>
    <dgm:pt modelId="{ED38E6C0-D4E5-4D88-A93D-C1A70C9BD0A2}" type="pres">
      <dgm:prSet presAssocID="{BA95B2B9-7CDD-4CFB-994A-3F4CA10E52EB}" presName="bkgdShape" presStyleLbl="node1" presStyleIdx="3" presStyleCnt="4"/>
      <dgm:spPr/>
      <dgm:t>
        <a:bodyPr/>
        <a:lstStyle/>
        <a:p>
          <a:endParaRPr lang="ru-RU"/>
        </a:p>
      </dgm:t>
    </dgm:pt>
    <dgm:pt modelId="{B9256913-C54E-4F36-A722-E84CEDBFB32A}" type="pres">
      <dgm:prSet presAssocID="{BA95B2B9-7CDD-4CFB-994A-3F4CA10E52EB}" presName="nodeT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C228DE-D465-444B-ACE2-BE58C214C11E}" type="pres">
      <dgm:prSet presAssocID="{BA95B2B9-7CDD-4CFB-994A-3F4CA10E52EB}" presName="invisiNode" presStyleLbl="node1" presStyleIdx="3" presStyleCnt="4"/>
      <dgm:spPr/>
    </dgm:pt>
    <dgm:pt modelId="{8C792419-C4BB-48A2-B550-C44E7F6B0F60}" type="pres">
      <dgm:prSet presAssocID="{BA95B2B9-7CDD-4CFB-994A-3F4CA10E52EB}" presName="imagNode" presStyleLbl="fgImgPlace1" presStyleIdx="3" presStyleCnt="4" custLinFactNeighborX="1496" custLinFactNeighborY="-16120"/>
      <dgm:spPr/>
    </dgm:pt>
  </dgm:ptLst>
  <dgm:cxnLst>
    <dgm:cxn modelId="{AD0D0A14-FF34-4531-954D-A5C2A66B2C60}" type="presOf" srcId="{BA95B2B9-7CDD-4CFB-994A-3F4CA10E52EB}" destId="{B9256913-C54E-4F36-A722-E84CEDBFB32A}" srcOrd="1" destOrd="0" presId="urn:microsoft.com/office/officeart/2005/8/layout/hList7"/>
    <dgm:cxn modelId="{EB9632B5-BDF6-436E-8047-544E66DA4E09}" type="presOf" srcId="{FA018517-9BC9-4AF7-B6A0-DF5FD65BBAA1}" destId="{69A83148-3B8A-478B-9C34-55F518EDE255}" srcOrd="0" destOrd="0" presId="urn:microsoft.com/office/officeart/2005/8/layout/hList7"/>
    <dgm:cxn modelId="{2787E43E-2D00-45B0-819E-8F2E66A43B89}" type="presOf" srcId="{F2F86275-FD70-4E13-8266-890BC954340D}" destId="{B46F9F3C-B93A-4D5B-A85D-0DCE34EF5403}" srcOrd="0" destOrd="0" presId="urn:microsoft.com/office/officeart/2005/8/layout/hList7"/>
    <dgm:cxn modelId="{613EA634-2ADC-4FC5-9290-6230F520E9EE}" type="presOf" srcId="{29CE92D6-DF03-4651-85C6-A0C130318C1B}" destId="{CCF8815D-49CF-440C-92B8-1EAE0F6D295C}" srcOrd="0" destOrd="0" presId="urn:microsoft.com/office/officeart/2005/8/layout/hList7"/>
    <dgm:cxn modelId="{466F00AE-28C2-4708-9DA0-2D3B9F763083}" srcId="{6437E2BA-FDB7-48BB-B4B1-84F219BB6660}" destId="{F2F86275-FD70-4E13-8266-890BC954340D}" srcOrd="2" destOrd="0" parTransId="{06A74EC2-195B-4BCE-B205-4249A49A2F23}" sibTransId="{6CC9D9B0-6D05-462C-8E0B-10EA30A10E38}"/>
    <dgm:cxn modelId="{97754B59-891C-438F-83C7-56B27FD7AC2D}" type="presOf" srcId="{F2F86275-FD70-4E13-8266-890BC954340D}" destId="{14CA15C2-DAD0-493B-BA18-E89924F8DC1E}" srcOrd="1" destOrd="0" presId="urn:microsoft.com/office/officeart/2005/8/layout/hList7"/>
    <dgm:cxn modelId="{D4B39764-F087-4321-8186-D5FC1494C76F}" type="presOf" srcId="{0F7BB535-8EC8-4F9F-983D-EC6A900422B4}" destId="{970EAD48-5606-4E09-BEEC-2F3E3279DEE7}" srcOrd="0" destOrd="0" presId="urn:microsoft.com/office/officeart/2005/8/layout/hList7"/>
    <dgm:cxn modelId="{48FEDE1D-A2FB-443E-864A-B071B8DB2A04}" type="presOf" srcId="{6CC9D9B0-6D05-462C-8E0B-10EA30A10E38}" destId="{3DC64E02-AC04-4ED2-8579-039F44A4AD4F}" srcOrd="0" destOrd="0" presId="urn:microsoft.com/office/officeart/2005/8/layout/hList7"/>
    <dgm:cxn modelId="{22638757-4773-4197-9F63-AE95FCAE43FE}" srcId="{6437E2BA-FDB7-48BB-B4B1-84F219BB6660}" destId="{FA018517-9BC9-4AF7-B6A0-DF5FD65BBAA1}" srcOrd="1" destOrd="0" parTransId="{F7F5677C-5CF7-4A90-ABEC-CA413AF9898A}" sibTransId="{4FCA99FE-F4E7-4ED3-8C71-6CC08F85503C}"/>
    <dgm:cxn modelId="{9C10FE58-758E-428F-9B08-B9ABA2ECA2E2}" srcId="{6437E2BA-FDB7-48BB-B4B1-84F219BB6660}" destId="{29CE92D6-DF03-4651-85C6-A0C130318C1B}" srcOrd="0" destOrd="0" parTransId="{9D7955FC-1DFA-400F-8461-1181D6C9D36E}" sibTransId="{0F7BB535-8EC8-4F9F-983D-EC6A900422B4}"/>
    <dgm:cxn modelId="{5BDA3EB9-F03C-4933-B3FA-5B73185C7F70}" type="presOf" srcId="{FA018517-9BC9-4AF7-B6A0-DF5FD65BBAA1}" destId="{3E6A4A40-C754-4A0A-849B-06483EF8F933}" srcOrd="1" destOrd="0" presId="urn:microsoft.com/office/officeart/2005/8/layout/hList7"/>
    <dgm:cxn modelId="{15799B46-1706-4AA6-BF7C-AFC01C080D31}" type="presOf" srcId="{BA95B2B9-7CDD-4CFB-994A-3F4CA10E52EB}" destId="{ED38E6C0-D4E5-4D88-A93D-C1A70C9BD0A2}" srcOrd="0" destOrd="0" presId="urn:microsoft.com/office/officeart/2005/8/layout/hList7"/>
    <dgm:cxn modelId="{9C852990-0DF9-48D8-A333-BA1BFCB2D0C8}" type="presOf" srcId="{6437E2BA-FDB7-48BB-B4B1-84F219BB6660}" destId="{7200D62C-ED87-497D-A645-5CF206883389}" srcOrd="0" destOrd="0" presId="urn:microsoft.com/office/officeart/2005/8/layout/hList7"/>
    <dgm:cxn modelId="{96C91E13-C2C8-4F94-94AC-816A8CB9BB9E}" srcId="{6437E2BA-FDB7-48BB-B4B1-84F219BB6660}" destId="{BA95B2B9-7CDD-4CFB-994A-3F4CA10E52EB}" srcOrd="3" destOrd="0" parTransId="{EB49BF47-E902-47E4-A8EE-CCED629A8B3F}" sibTransId="{996092EB-956F-427A-A20C-ECE60CB13F92}"/>
    <dgm:cxn modelId="{C7792998-5E25-4C4B-9204-F81745977526}" type="presOf" srcId="{29CE92D6-DF03-4651-85C6-A0C130318C1B}" destId="{18B96831-A5AC-483D-8A6E-7B0FD5FF25FF}" srcOrd="1" destOrd="0" presId="urn:microsoft.com/office/officeart/2005/8/layout/hList7"/>
    <dgm:cxn modelId="{E840E829-9792-46B3-810B-600D4AEF8A2B}" type="presOf" srcId="{4FCA99FE-F4E7-4ED3-8C71-6CC08F85503C}" destId="{A40469E4-FABF-471E-A447-1179BC079B75}" srcOrd="0" destOrd="0" presId="urn:microsoft.com/office/officeart/2005/8/layout/hList7"/>
    <dgm:cxn modelId="{852004B4-DD11-4CAF-AF30-4A25017108BE}" type="presParOf" srcId="{7200D62C-ED87-497D-A645-5CF206883389}" destId="{E4286645-ADD9-4292-A8F1-8A5B1D10AA04}" srcOrd="0" destOrd="0" presId="urn:microsoft.com/office/officeart/2005/8/layout/hList7"/>
    <dgm:cxn modelId="{E98B5501-9602-4BC7-98B8-1B667F07F685}" type="presParOf" srcId="{7200D62C-ED87-497D-A645-5CF206883389}" destId="{83931711-AB2C-4EE1-B724-58D945C692C3}" srcOrd="1" destOrd="0" presId="urn:microsoft.com/office/officeart/2005/8/layout/hList7"/>
    <dgm:cxn modelId="{18837452-EFE9-48DE-85CB-4597EAED54A1}" type="presParOf" srcId="{83931711-AB2C-4EE1-B724-58D945C692C3}" destId="{66D4041E-9ED4-4FE6-87A7-9826D9AA2C72}" srcOrd="0" destOrd="0" presId="urn:microsoft.com/office/officeart/2005/8/layout/hList7"/>
    <dgm:cxn modelId="{7FCF71D4-BE54-4939-86FA-4D21BF4F8D56}" type="presParOf" srcId="{66D4041E-9ED4-4FE6-87A7-9826D9AA2C72}" destId="{CCF8815D-49CF-440C-92B8-1EAE0F6D295C}" srcOrd="0" destOrd="0" presId="urn:microsoft.com/office/officeart/2005/8/layout/hList7"/>
    <dgm:cxn modelId="{45A92343-2397-4CD3-AE64-9FAD6591DB8F}" type="presParOf" srcId="{66D4041E-9ED4-4FE6-87A7-9826D9AA2C72}" destId="{18B96831-A5AC-483D-8A6E-7B0FD5FF25FF}" srcOrd="1" destOrd="0" presId="urn:microsoft.com/office/officeart/2005/8/layout/hList7"/>
    <dgm:cxn modelId="{8910DAAC-90DB-4544-933D-5B275C4EFE35}" type="presParOf" srcId="{66D4041E-9ED4-4FE6-87A7-9826D9AA2C72}" destId="{22792276-F323-498C-A2A9-402FC7F219D3}" srcOrd="2" destOrd="0" presId="urn:microsoft.com/office/officeart/2005/8/layout/hList7"/>
    <dgm:cxn modelId="{1F40440B-3BF0-4527-A53E-F83C088452B1}" type="presParOf" srcId="{66D4041E-9ED4-4FE6-87A7-9826D9AA2C72}" destId="{F6A112A4-7DA6-4781-BCDB-CA2CB5CB380E}" srcOrd="3" destOrd="0" presId="urn:microsoft.com/office/officeart/2005/8/layout/hList7"/>
    <dgm:cxn modelId="{15AAC324-2EBB-4683-856A-7BC38F781382}" type="presParOf" srcId="{83931711-AB2C-4EE1-B724-58D945C692C3}" destId="{970EAD48-5606-4E09-BEEC-2F3E3279DEE7}" srcOrd="1" destOrd="0" presId="urn:microsoft.com/office/officeart/2005/8/layout/hList7"/>
    <dgm:cxn modelId="{D44C8AB3-A11B-4EFF-A518-411521BEBF44}" type="presParOf" srcId="{83931711-AB2C-4EE1-B724-58D945C692C3}" destId="{001C39FC-5CB6-45F5-8C97-4B62A239858B}" srcOrd="2" destOrd="0" presId="urn:microsoft.com/office/officeart/2005/8/layout/hList7"/>
    <dgm:cxn modelId="{9E2E0712-E79A-49C9-BB9D-4C4760523D76}" type="presParOf" srcId="{001C39FC-5CB6-45F5-8C97-4B62A239858B}" destId="{69A83148-3B8A-478B-9C34-55F518EDE255}" srcOrd="0" destOrd="0" presId="urn:microsoft.com/office/officeart/2005/8/layout/hList7"/>
    <dgm:cxn modelId="{CE985F11-0EBA-43FA-8E4A-FCCC3D044169}" type="presParOf" srcId="{001C39FC-5CB6-45F5-8C97-4B62A239858B}" destId="{3E6A4A40-C754-4A0A-849B-06483EF8F933}" srcOrd="1" destOrd="0" presId="urn:microsoft.com/office/officeart/2005/8/layout/hList7"/>
    <dgm:cxn modelId="{AC3534E2-48F2-46FA-836B-FCD35E3FE0AA}" type="presParOf" srcId="{001C39FC-5CB6-45F5-8C97-4B62A239858B}" destId="{143D4926-60E2-4741-82DF-C51FA04A8520}" srcOrd="2" destOrd="0" presId="urn:microsoft.com/office/officeart/2005/8/layout/hList7"/>
    <dgm:cxn modelId="{F757B605-0721-49A6-AAF5-3BD9F787D851}" type="presParOf" srcId="{001C39FC-5CB6-45F5-8C97-4B62A239858B}" destId="{0D995AD7-3FB8-4D5A-BDFA-3086C568DA3F}" srcOrd="3" destOrd="0" presId="urn:microsoft.com/office/officeart/2005/8/layout/hList7"/>
    <dgm:cxn modelId="{B0D85E1E-EE8B-4315-9F45-7DE4A0D9B214}" type="presParOf" srcId="{83931711-AB2C-4EE1-B724-58D945C692C3}" destId="{A40469E4-FABF-471E-A447-1179BC079B75}" srcOrd="3" destOrd="0" presId="urn:microsoft.com/office/officeart/2005/8/layout/hList7"/>
    <dgm:cxn modelId="{0068F91C-ECDF-4969-9698-B1BD95693BED}" type="presParOf" srcId="{83931711-AB2C-4EE1-B724-58D945C692C3}" destId="{74ACD6DF-4E8D-4B1F-9DE6-A8D9668D78B1}" srcOrd="4" destOrd="0" presId="urn:microsoft.com/office/officeart/2005/8/layout/hList7"/>
    <dgm:cxn modelId="{1B75D76C-99A7-417F-AA1D-717685C78AA0}" type="presParOf" srcId="{74ACD6DF-4E8D-4B1F-9DE6-A8D9668D78B1}" destId="{B46F9F3C-B93A-4D5B-A85D-0DCE34EF5403}" srcOrd="0" destOrd="0" presId="urn:microsoft.com/office/officeart/2005/8/layout/hList7"/>
    <dgm:cxn modelId="{1C254772-DC61-4277-AF75-E4EF7A6A3355}" type="presParOf" srcId="{74ACD6DF-4E8D-4B1F-9DE6-A8D9668D78B1}" destId="{14CA15C2-DAD0-493B-BA18-E89924F8DC1E}" srcOrd="1" destOrd="0" presId="urn:microsoft.com/office/officeart/2005/8/layout/hList7"/>
    <dgm:cxn modelId="{5AF8953F-CD90-4E7E-BD9A-B4421E226E56}" type="presParOf" srcId="{74ACD6DF-4E8D-4B1F-9DE6-A8D9668D78B1}" destId="{46081970-948E-49EC-83A7-A7ED5C552226}" srcOrd="2" destOrd="0" presId="urn:microsoft.com/office/officeart/2005/8/layout/hList7"/>
    <dgm:cxn modelId="{3BDB8FEF-CDD9-42AA-BEC9-F6B5DC687C7E}" type="presParOf" srcId="{74ACD6DF-4E8D-4B1F-9DE6-A8D9668D78B1}" destId="{706B3BAC-0A9D-460D-8FBA-C7D34847B09E}" srcOrd="3" destOrd="0" presId="urn:microsoft.com/office/officeart/2005/8/layout/hList7"/>
    <dgm:cxn modelId="{E865D45B-A3FA-4891-8E8A-D2E93A30BF2F}" type="presParOf" srcId="{83931711-AB2C-4EE1-B724-58D945C692C3}" destId="{3DC64E02-AC04-4ED2-8579-039F44A4AD4F}" srcOrd="5" destOrd="0" presId="urn:microsoft.com/office/officeart/2005/8/layout/hList7"/>
    <dgm:cxn modelId="{86E96313-9139-465B-B82D-A92961C2D117}" type="presParOf" srcId="{83931711-AB2C-4EE1-B724-58D945C692C3}" destId="{0079CC69-B40F-4FB0-8C90-CDA17AABA9F6}" srcOrd="6" destOrd="0" presId="urn:microsoft.com/office/officeart/2005/8/layout/hList7"/>
    <dgm:cxn modelId="{68FFF908-C46C-4087-9F91-1459CF8FE019}" type="presParOf" srcId="{0079CC69-B40F-4FB0-8C90-CDA17AABA9F6}" destId="{ED38E6C0-D4E5-4D88-A93D-C1A70C9BD0A2}" srcOrd="0" destOrd="0" presId="urn:microsoft.com/office/officeart/2005/8/layout/hList7"/>
    <dgm:cxn modelId="{EC9D24D6-5173-41BD-8767-0D49AAC02509}" type="presParOf" srcId="{0079CC69-B40F-4FB0-8C90-CDA17AABA9F6}" destId="{B9256913-C54E-4F36-A722-E84CEDBFB32A}" srcOrd="1" destOrd="0" presId="urn:microsoft.com/office/officeart/2005/8/layout/hList7"/>
    <dgm:cxn modelId="{10360EA6-8BAF-4BF4-8F50-D3442D0BA4B8}" type="presParOf" srcId="{0079CC69-B40F-4FB0-8C90-CDA17AABA9F6}" destId="{78C228DE-D465-444B-ACE2-BE58C214C11E}" srcOrd="2" destOrd="0" presId="urn:microsoft.com/office/officeart/2005/8/layout/hList7"/>
    <dgm:cxn modelId="{2033037A-30FF-445F-99E7-DC6F4B31BB27}" type="presParOf" srcId="{0079CC69-B40F-4FB0-8C90-CDA17AABA9F6}" destId="{8C792419-C4BB-48A2-B550-C44E7F6B0F60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3D1F27F-E5AB-4ECD-9A93-99D91CC1C84B}" type="doc">
      <dgm:prSet loTypeId="urn:microsoft.com/office/officeart/2005/8/layout/chevron2" loCatId="process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226E4C9F-069A-43E9-AFC9-5F52033E0515}">
      <dgm:prSet custT="1"/>
      <dgm:spPr/>
      <dgm:t>
        <a:bodyPr/>
        <a:lstStyle/>
        <a:p>
          <a:pPr rtl="0"/>
          <a:endParaRPr lang="ru-RU" sz="2200" dirty="0">
            <a:latin typeface="Times New Roman" pitchFamily="18" charset="0"/>
            <a:cs typeface="Times New Roman" pitchFamily="18" charset="0"/>
          </a:endParaRPr>
        </a:p>
      </dgm:t>
    </dgm:pt>
    <dgm:pt modelId="{286BDA6E-707A-4AEC-B34A-F504837EB93B}" type="parTrans" cxnId="{45A3B94E-8D44-48B6-B940-A49AE5E74FB5}">
      <dgm:prSet/>
      <dgm:spPr/>
      <dgm:t>
        <a:bodyPr/>
        <a:lstStyle/>
        <a:p>
          <a:endParaRPr lang="uz-Cyrl-UZ"/>
        </a:p>
      </dgm:t>
    </dgm:pt>
    <dgm:pt modelId="{6F90139F-AA28-4C6B-9FBB-252DBC9F10E2}" type="sibTrans" cxnId="{45A3B94E-8D44-48B6-B940-A49AE5E74FB5}">
      <dgm:prSet/>
      <dgm:spPr/>
      <dgm:t>
        <a:bodyPr/>
        <a:lstStyle/>
        <a:p>
          <a:endParaRPr lang="uz-Cyrl-UZ"/>
        </a:p>
      </dgm:t>
    </dgm:pt>
    <dgm:pt modelId="{BA117B03-04A9-41F4-B655-463BEA54DD2B}">
      <dgm:prSet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pPr algn="ctr" rtl="0"/>
          <a:r>
            <a:rPr lang="ru-RU" sz="2400" b="1" dirty="0" err="1" smtClean="0">
              <a:latin typeface="Times New Roman" pitchFamily="18" charset="0"/>
              <a:cs typeface="Times New Roman" pitchFamily="18" charset="0"/>
            </a:rPr>
            <a:t>Маржиналистик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dirty="0" err="1" smtClean="0">
              <a:latin typeface="Times New Roman" pitchFamily="18" charset="0"/>
              <a:cs typeface="Times New Roman" pitchFamily="18" charset="0"/>
            </a:rPr>
            <a:t>таълимотнинг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dirty="0" err="1" smtClean="0">
              <a:latin typeface="Times New Roman" pitchFamily="18" charset="0"/>
              <a:cs typeface="Times New Roman" pitchFamily="18" charset="0"/>
            </a:rPr>
            <a:t>ижтимоий-иқтисодий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dirty="0" err="1" smtClean="0">
              <a:latin typeface="Times New Roman" pitchFamily="18" charset="0"/>
              <a:cs typeface="Times New Roman" pitchFamily="18" charset="0"/>
            </a:rPr>
            <a:t>аҳамияти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FFA79DA4-A2B8-457D-A786-E1A60A59EB14}" type="parTrans" cxnId="{1C8D1E2B-8D5A-4212-A320-FD97687CF061}">
      <dgm:prSet/>
      <dgm:spPr/>
      <dgm:t>
        <a:bodyPr/>
        <a:lstStyle/>
        <a:p>
          <a:endParaRPr lang="uz-Cyrl-UZ"/>
        </a:p>
      </dgm:t>
    </dgm:pt>
    <dgm:pt modelId="{25F30F4A-738C-4E19-B162-0F11C1409A24}" type="sibTrans" cxnId="{1C8D1E2B-8D5A-4212-A320-FD97687CF061}">
      <dgm:prSet/>
      <dgm:spPr/>
      <dgm:t>
        <a:bodyPr/>
        <a:lstStyle/>
        <a:p>
          <a:endParaRPr lang="uz-Cyrl-UZ"/>
        </a:p>
      </dgm:t>
    </dgm:pt>
    <dgm:pt modelId="{DEB43669-B5C8-46DF-9488-8E9161B6EBBB}" type="pres">
      <dgm:prSet presAssocID="{53D1F27F-E5AB-4ECD-9A93-99D91CC1C84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50A40A7-3BD0-43EA-A6B3-F739608EE6C4}" type="pres">
      <dgm:prSet presAssocID="{226E4C9F-069A-43E9-AFC9-5F52033E0515}" presName="composite" presStyleCnt="0"/>
      <dgm:spPr/>
    </dgm:pt>
    <dgm:pt modelId="{9F1E5C74-8904-43B6-96F9-E68D58EB84DF}" type="pres">
      <dgm:prSet presAssocID="{226E4C9F-069A-43E9-AFC9-5F52033E0515}" presName="parentText" presStyleLbl="alignNode1" presStyleIdx="0" presStyleCnt="1" custLinFactNeighborX="7959" custLinFactNeighborY="8567">
        <dgm:presLayoutVars>
          <dgm:chMax val="1"/>
          <dgm:bulletEnabled val="1"/>
        </dgm:presLayoutVars>
      </dgm:prSet>
      <dgm:spPr/>
      <dgm:t>
        <a:bodyPr/>
        <a:lstStyle/>
        <a:p>
          <a:endParaRPr lang="uz-Cyrl-UZ"/>
        </a:p>
      </dgm:t>
    </dgm:pt>
    <dgm:pt modelId="{530A54A1-869A-4F07-9737-16D9802770E7}" type="pres">
      <dgm:prSet presAssocID="{226E4C9F-069A-43E9-AFC9-5F52033E0515}" presName="descendantText" presStyleLbl="alignAcc1" presStyleIdx="0" presStyleCnt="1" custLinFactNeighborX="905" custLinFactNeighborY="-403">
        <dgm:presLayoutVars>
          <dgm:bulletEnabled val="1"/>
        </dgm:presLayoutVars>
      </dgm:prSet>
      <dgm:spPr/>
      <dgm:t>
        <a:bodyPr/>
        <a:lstStyle/>
        <a:p>
          <a:endParaRPr lang="uz-Cyrl-UZ"/>
        </a:p>
      </dgm:t>
    </dgm:pt>
  </dgm:ptLst>
  <dgm:cxnLst>
    <dgm:cxn modelId="{10393349-9F9F-4D70-BD16-1D5C3C7363D9}" type="presOf" srcId="{53D1F27F-E5AB-4ECD-9A93-99D91CC1C84B}" destId="{DEB43669-B5C8-46DF-9488-8E9161B6EBBB}" srcOrd="0" destOrd="0" presId="urn:microsoft.com/office/officeart/2005/8/layout/chevron2"/>
    <dgm:cxn modelId="{45A3B94E-8D44-48B6-B940-A49AE5E74FB5}" srcId="{53D1F27F-E5AB-4ECD-9A93-99D91CC1C84B}" destId="{226E4C9F-069A-43E9-AFC9-5F52033E0515}" srcOrd="0" destOrd="0" parTransId="{286BDA6E-707A-4AEC-B34A-F504837EB93B}" sibTransId="{6F90139F-AA28-4C6B-9FBB-252DBC9F10E2}"/>
    <dgm:cxn modelId="{1C8D1E2B-8D5A-4212-A320-FD97687CF061}" srcId="{226E4C9F-069A-43E9-AFC9-5F52033E0515}" destId="{BA117B03-04A9-41F4-B655-463BEA54DD2B}" srcOrd="0" destOrd="0" parTransId="{FFA79DA4-A2B8-457D-A786-E1A60A59EB14}" sibTransId="{25F30F4A-738C-4E19-B162-0F11C1409A24}"/>
    <dgm:cxn modelId="{9625C817-03AE-48F7-869E-0E4C4770DCFC}" type="presOf" srcId="{BA117B03-04A9-41F4-B655-463BEA54DD2B}" destId="{530A54A1-869A-4F07-9737-16D9802770E7}" srcOrd="0" destOrd="0" presId="urn:microsoft.com/office/officeart/2005/8/layout/chevron2"/>
    <dgm:cxn modelId="{A782FA2A-E0D9-4C8A-85F8-BEFF04B58A62}" type="presOf" srcId="{226E4C9F-069A-43E9-AFC9-5F52033E0515}" destId="{9F1E5C74-8904-43B6-96F9-E68D58EB84DF}" srcOrd="0" destOrd="0" presId="urn:microsoft.com/office/officeart/2005/8/layout/chevron2"/>
    <dgm:cxn modelId="{5470781D-D2E9-4C94-A2AC-28DCB2B0F9E2}" type="presParOf" srcId="{DEB43669-B5C8-46DF-9488-8E9161B6EBBB}" destId="{650A40A7-3BD0-43EA-A6B3-F739608EE6C4}" srcOrd="0" destOrd="0" presId="urn:microsoft.com/office/officeart/2005/8/layout/chevron2"/>
    <dgm:cxn modelId="{9515F858-DA3D-4177-B1C3-11BD4249B260}" type="presParOf" srcId="{650A40A7-3BD0-43EA-A6B3-F739608EE6C4}" destId="{9F1E5C74-8904-43B6-96F9-E68D58EB84DF}" srcOrd="0" destOrd="0" presId="urn:microsoft.com/office/officeart/2005/8/layout/chevron2"/>
    <dgm:cxn modelId="{B18602D1-4847-4609-8397-7674ACFAD217}" type="presParOf" srcId="{650A40A7-3BD0-43EA-A6B3-F739608EE6C4}" destId="{530A54A1-869A-4F07-9737-16D9802770E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38A655F-324B-42AF-A760-C447223C046C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19D2520D-746B-4BA7-B6BB-6F29D364894C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«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Фойдалилик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«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қиммат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категориялари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ўртасида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ўзаро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боғлиқлик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мавжуд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бўлиб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ҳар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қандай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неъмат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фойдалидир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лекин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у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қимматли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бўлмаслиги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ҳам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мумкиндир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FE6ADDE3-F373-4288-89B2-60EE66B1AFD5}" type="parTrans" cxnId="{01CC84A6-17EA-4759-A0FC-1C4D0A819B6A}">
      <dgm:prSet/>
      <dgm:spPr/>
      <dgm:t>
        <a:bodyPr/>
        <a:lstStyle/>
        <a:p>
          <a:endParaRPr lang="ru-RU"/>
        </a:p>
      </dgm:t>
    </dgm:pt>
    <dgm:pt modelId="{832821DF-D457-446D-9D37-F0F874F7A7A7}" type="sibTrans" cxnId="{01CC84A6-17EA-4759-A0FC-1C4D0A819B6A}">
      <dgm:prSet/>
      <dgm:spPr/>
      <dgm:t>
        <a:bodyPr/>
        <a:lstStyle/>
        <a:p>
          <a:endParaRPr lang="ru-RU"/>
        </a:p>
      </dgm:t>
    </dgm:pt>
    <dgm:pt modelId="{452875F6-BA66-48B8-8DBD-5A1F28C7C8BF}">
      <dgm:prSet phldrT="[Текст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  <dgm:t>
        <a:bodyPr/>
        <a:lstStyle/>
        <a:p>
          <a:r>
            <a:rPr lang="ru-RU" i="0" dirty="0" err="1" smtClean="0">
              <a:latin typeface="Times New Roman" pitchFamily="18" charset="0"/>
              <a:cs typeface="Times New Roman" pitchFamily="18" charset="0"/>
            </a:rPr>
            <a:t>Фойдали</a:t>
          </a:r>
          <a:r>
            <a:rPr lang="ru-RU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i="0" dirty="0" err="1" smtClean="0">
              <a:latin typeface="Times New Roman" pitchFamily="18" charset="0"/>
              <a:cs typeface="Times New Roman" pitchFamily="18" charset="0"/>
            </a:rPr>
            <a:t>бўлган</a:t>
          </a:r>
          <a:r>
            <a:rPr lang="ru-RU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i="0" dirty="0" err="1" smtClean="0">
              <a:latin typeface="Times New Roman" pitchFamily="18" charset="0"/>
              <a:cs typeface="Times New Roman" pitchFamily="18" charset="0"/>
            </a:rPr>
            <a:t>неъматларгина</a:t>
          </a:r>
          <a:r>
            <a:rPr lang="ru-RU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i="0" dirty="0" err="1" smtClean="0">
              <a:latin typeface="Times New Roman" pitchFamily="18" charset="0"/>
              <a:cs typeface="Times New Roman" pitchFamily="18" charset="0"/>
            </a:rPr>
            <a:t>маълум</a:t>
          </a:r>
          <a:r>
            <a:rPr lang="ru-RU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i="0" dirty="0" err="1" smtClean="0">
              <a:latin typeface="Times New Roman" pitchFamily="18" charset="0"/>
              <a:cs typeface="Times New Roman" pitchFamily="18" charset="0"/>
            </a:rPr>
            <a:t>даражада</a:t>
          </a:r>
          <a:r>
            <a:rPr lang="ru-RU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i="0" dirty="0" err="1" smtClean="0">
              <a:latin typeface="Times New Roman" pitchFamily="18" charset="0"/>
              <a:cs typeface="Times New Roman" pitchFamily="18" charset="0"/>
            </a:rPr>
            <a:t>қимматли</a:t>
          </a:r>
          <a:r>
            <a:rPr lang="ru-RU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i="0" dirty="0" err="1" smtClean="0">
              <a:latin typeface="Times New Roman" pitchFamily="18" charset="0"/>
              <a:cs typeface="Times New Roman" pitchFamily="18" charset="0"/>
            </a:rPr>
            <a:t>бўладилар</a:t>
          </a:r>
          <a:r>
            <a:rPr lang="ru-RU" i="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i="0" dirty="0" err="1" smtClean="0">
              <a:latin typeface="Times New Roman" pitchFamily="18" charset="0"/>
              <a:cs typeface="Times New Roman" pitchFamily="18" charset="0"/>
            </a:rPr>
            <a:t>Фойдалилик</a:t>
          </a:r>
          <a:r>
            <a:rPr lang="ru-RU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i="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i="0" dirty="0" err="1" smtClean="0">
              <a:latin typeface="Times New Roman" pitchFamily="18" charset="0"/>
              <a:cs typeface="Times New Roman" pitchFamily="18" charset="0"/>
            </a:rPr>
            <a:t>қимматлик</a:t>
          </a:r>
          <a:r>
            <a:rPr lang="ru-RU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i="0" dirty="0" err="1" smtClean="0">
              <a:latin typeface="Times New Roman" pitchFamily="18" charset="0"/>
              <a:cs typeface="Times New Roman" pitchFamily="18" charset="0"/>
            </a:rPr>
            <a:t>категорияларини</a:t>
          </a:r>
          <a:r>
            <a:rPr lang="ru-RU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i="0" dirty="0" err="1" smtClean="0">
              <a:latin typeface="Times New Roman" pitchFamily="18" charset="0"/>
              <a:cs typeface="Times New Roman" pitchFamily="18" charset="0"/>
            </a:rPr>
            <a:t>ажратиб</a:t>
          </a:r>
          <a:r>
            <a:rPr lang="ru-RU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i="0" dirty="0" err="1" smtClean="0">
              <a:latin typeface="Times New Roman" pitchFamily="18" charset="0"/>
              <a:cs typeface="Times New Roman" pitchFamily="18" charset="0"/>
            </a:rPr>
            <a:t>кўрсатиш</a:t>
          </a:r>
          <a:r>
            <a:rPr lang="ru-RU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i="0" dirty="0" err="1" smtClean="0"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i="0" dirty="0" err="1" smtClean="0">
              <a:latin typeface="Times New Roman" pitchFamily="18" charset="0"/>
              <a:cs typeface="Times New Roman" pitchFamily="18" charset="0"/>
            </a:rPr>
            <a:t>бирга</a:t>
          </a:r>
          <a:r>
            <a:rPr lang="ru-RU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i="0" dirty="0" err="1" smtClean="0">
              <a:latin typeface="Times New Roman" pitchFamily="18" charset="0"/>
              <a:cs typeface="Times New Roman" pitchFamily="18" charset="0"/>
            </a:rPr>
            <a:t>маржиналистлар</a:t>
          </a:r>
          <a:r>
            <a:rPr lang="ru-RU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i="0" dirty="0" err="1" smtClean="0">
              <a:latin typeface="Times New Roman" pitchFamily="18" charset="0"/>
              <a:cs typeface="Times New Roman" pitchFamily="18" charset="0"/>
            </a:rPr>
            <a:t>қийматнинг</a:t>
          </a:r>
          <a:r>
            <a:rPr lang="ru-RU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i="0" dirty="0" err="1" smtClean="0">
              <a:latin typeface="Times New Roman" pitchFamily="18" charset="0"/>
              <a:cs typeface="Times New Roman" pitchFamily="18" charset="0"/>
            </a:rPr>
            <a:t>меҳнат</a:t>
          </a:r>
          <a:r>
            <a:rPr lang="ru-RU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i="0" dirty="0" err="1" smtClean="0">
              <a:latin typeface="Times New Roman" pitchFamily="18" charset="0"/>
              <a:cs typeface="Times New Roman" pitchFamily="18" charset="0"/>
            </a:rPr>
            <a:t>назариясини</a:t>
          </a:r>
          <a:r>
            <a:rPr lang="ru-RU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i="0" dirty="0" err="1" smtClean="0">
              <a:latin typeface="Times New Roman" pitchFamily="18" charset="0"/>
              <a:cs typeface="Times New Roman" pitchFamily="18" charset="0"/>
            </a:rPr>
            <a:t>бўтунлай</a:t>
          </a:r>
          <a:r>
            <a:rPr lang="ru-RU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i="0" dirty="0" err="1" smtClean="0">
              <a:latin typeface="Times New Roman" pitchFamily="18" charset="0"/>
              <a:cs typeface="Times New Roman" pitchFamily="18" charset="0"/>
            </a:rPr>
            <a:t>инкор</a:t>
          </a:r>
          <a:r>
            <a:rPr lang="ru-RU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i="0" dirty="0" err="1" smtClean="0">
              <a:latin typeface="Times New Roman" pitchFamily="18" charset="0"/>
              <a:cs typeface="Times New Roman" pitchFamily="18" charset="0"/>
            </a:rPr>
            <a:t>этдилар</a:t>
          </a:r>
          <a:r>
            <a:rPr lang="ru-RU" i="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i="0" dirty="0">
            <a:latin typeface="Times New Roman" pitchFamily="18" charset="0"/>
            <a:cs typeface="Times New Roman" pitchFamily="18" charset="0"/>
          </a:endParaRPr>
        </a:p>
      </dgm:t>
    </dgm:pt>
    <dgm:pt modelId="{144CAB28-48C9-473C-92F0-B9AC78821E1F}" type="parTrans" cxnId="{EBEA279B-82FF-4DED-B107-827294C01173}">
      <dgm:prSet/>
      <dgm:spPr/>
      <dgm:t>
        <a:bodyPr/>
        <a:lstStyle/>
        <a:p>
          <a:endParaRPr lang="ru-RU"/>
        </a:p>
      </dgm:t>
    </dgm:pt>
    <dgm:pt modelId="{430BF4E8-3DA2-4A70-9529-8BDEA1B22F29}" type="sibTrans" cxnId="{EBEA279B-82FF-4DED-B107-827294C01173}">
      <dgm:prSet/>
      <dgm:spPr/>
      <dgm:t>
        <a:bodyPr/>
        <a:lstStyle/>
        <a:p>
          <a:endParaRPr lang="ru-RU"/>
        </a:p>
      </dgm:t>
    </dgm:pt>
    <dgm:pt modelId="{2A99D102-5ECE-483D-8B32-5087B986FC5A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  <dgm:t>
        <a:bodyPr/>
        <a:lstStyle/>
        <a:p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Товарлар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қимматини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унга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бўлган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субъектив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муносабатлар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аниқладилар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Ҳар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қандай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неъматлар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кишиларнинг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талабини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қаноатлантириши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даражасига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қараб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фойдалилик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касб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этиши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мумкиндир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5465A29A-9007-4CF2-BA2C-DE4ABFA330EA}" type="parTrans" cxnId="{EF3F5B7B-CFD6-47E6-ABF4-AFB4B142C1A8}">
      <dgm:prSet/>
      <dgm:spPr/>
      <dgm:t>
        <a:bodyPr/>
        <a:lstStyle/>
        <a:p>
          <a:endParaRPr lang="ru-RU"/>
        </a:p>
      </dgm:t>
    </dgm:pt>
    <dgm:pt modelId="{FD9164E0-92C9-43ED-917B-354A8B24F6F4}" type="sibTrans" cxnId="{EF3F5B7B-CFD6-47E6-ABF4-AFB4B142C1A8}">
      <dgm:prSet/>
      <dgm:spPr/>
      <dgm:t>
        <a:bodyPr/>
        <a:lstStyle/>
        <a:p>
          <a:endParaRPr lang="ru-RU"/>
        </a:p>
      </dgm:t>
    </dgm:pt>
    <dgm:pt modelId="{937CC7AB-5C9D-4E63-A3EF-DFBCF2B2FD73}" type="pres">
      <dgm:prSet presAssocID="{338A655F-324B-42AF-A760-C447223C046C}" presName="linearFlow" presStyleCnt="0">
        <dgm:presLayoutVars>
          <dgm:dir/>
          <dgm:resizeHandles val="exact"/>
        </dgm:presLayoutVars>
      </dgm:prSet>
      <dgm:spPr/>
    </dgm:pt>
    <dgm:pt modelId="{3C971A36-74E5-4338-A8FF-AC6844FD3255}" type="pres">
      <dgm:prSet presAssocID="{2A99D102-5ECE-483D-8B32-5087B986FC5A}" presName="composite" presStyleCnt="0"/>
      <dgm:spPr/>
    </dgm:pt>
    <dgm:pt modelId="{D1C913E1-F989-455D-985F-CBE7F6C163D7}" type="pres">
      <dgm:prSet presAssocID="{2A99D102-5ECE-483D-8B32-5087B986FC5A}" presName="imgShp" presStyleLbl="fgImgPlace1" presStyleIdx="0" presStyleCnt="3" custLinFactNeighborX="-65622" custLinFactNeighborY="-3875"/>
      <dgm:spPr>
        <a:ln>
          <a:solidFill>
            <a:schemeClr val="tx1"/>
          </a:solidFill>
        </a:ln>
      </dgm:spPr>
    </dgm:pt>
    <dgm:pt modelId="{D734694E-5576-45EA-9634-07021C93BA71}" type="pres">
      <dgm:prSet presAssocID="{2A99D102-5ECE-483D-8B32-5087B986FC5A}" presName="txShp" presStyleLbl="node1" presStyleIdx="0" presStyleCnt="3" custScaleX="1421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E0F624-8AEC-47F4-84BC-266A44D388B8}" type="pres">
      <dgm:prSet presAssocID="{FD9164E0-92C9-43ED-917B-354A8B24F6F4}" presName="spacing" presStyleCnt="0"/>
      <dgm:spPr/>
    </dgm:pt>
    <dgm:pt modelId="{32F83CA1-7DC2-4BC1-9A60-1FECEE8D17F0}" type="pres">
      <dgm:prSet presAssocID="{19D2520D-746B-4BA7-B6BB-6F29D364894C}" presName="composite" presStyleCnt="0"/>
      <dgm:spPr/>
    </dgm:pt>
    <dgm:pt modelId="{A6AA985C-24AA-4627-A133-E33E36175450}" type="pres">
      <dgm:prSet presAssocID="{19D2520D-746B-4BA7-B6BB-6F29D364894C}" presName="imgShp" presStyleLbl="fgImgPlace1" presStyleIdx="1" presStyleCnt="3" custLinFactNeighborX="-65622" custLinFactNeighborY="1136"/>
      <dgm:spPr>
        <a:ln>
          <a:solidFill>
            <a:schemeClr val="tx1"/>
          </a:solidFill>
        </a:ln>
      </dgm:spPr>
    </dgm:pt>
    <dgm:pt modelId="{7C8FBAD9-A5E8-4E15-9C83-12947BDB45EE}" type="pres">
      <dgm:prSet presAssocID="{19D2520D-746B-4BA7-B6BB-6F29D364894C}" presName="txShp" presStyleLbl="node1" presStyleIdx="1" presStyleCnt="3" custScaleX="1421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27565A-010D-4E16-97C6-1E0A5911304B}" type="pres">
      <dgm:prSet presAssocID="{832821DF-D457-446D-9D37-F0F874F7A7A7}" presName="spacing" presStyleCnt="0"/>
      <dgm:spPr/>
    </dgm:pt>
    <dgm:pt modelId="{D4592697-C57B-42F4-844F-F11F83DFD19D}" type="pres">
      <dgm:prSet presAssocID="{452875F6-BA66-48B8-8DBD-5A1F28C7C8BF}" presName="composite" presStyleCnt="0"/>
      <dgm:spPr/>
    </dgm:pt>
    <dgm:pt modelId="{304F3E9D-1E1D-4D7B-B752-835C633ED3AC}" type="pres">
      <dgm:prSet presAssocID="{452875F6-BA66-48B8-8DBD-5A1F28C7C8BF}" presName="imgShp" presStyleLbl="fgImgPlace1" presStyleIdx="2" presStyleCnt="3" custLinFactNeighborX="-65622" custLinFactNeighborY="-6025"/>
      <dgm:spPr>
        <a:ln>
          <a:solidFill>
            <a:schemeClr val="tx1"/>
          </a:solidFill>
        </a:ln>
      </dgm:spPr>
    </dgm:pt>
    <dgm:pt modelId="{F163E14A-B98E-4CC8-A6DE-C575FF19154F}" type="pres">
      <dgm:prSet presAssocID="{452875F6-BA66-48B8-8DBD-5A1F28C7C8BF}" presName="txShp" presStyleLbl="node1" presStyleIdx="2" presStyleCnt="3" custScaleX="1421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F3F5B7B-CFD6-47E6-ABF4-AFB4B142C1A8}" srcId="{338A655F-324B-42AF-A760-C447223C046C}" destId="{2A99D102-5ECE-483D-8B32-5087B986FC5A}" srcOrd="0" destOrd="0" parTransId="{5465A29A-9007-4CF2-BA2C-DE4ABFA330EA}" sibTransId="{FD9164E0-92C9-43ED-917B-354A8B24F6F4}"/>
    <dgm:cxn modelId="{A04FC2C7-1341-44D4-AB11-0FCD0989D17C}" type="presOf" srcId="{19D2520D-746B-4BA7-B6BB-6F29D364894C}" destId="{7C8FBAD9-A5E8-4E15-9C83-12947BDB45EE}" srcOrd="0" destOrd="0" presId="urn:microsoft.com/office/officeart/2005/8/layout/vList3"/>
    <dgm:cxn modelId="{01CC84A6-17EA-4759-A0FC-1C4D0A819B6A}" srcId="{338A655F-324B-42AF-A760-C447223C046C}" destId="{19D2520D-746B-4BA7-B6BB-6F29D364894C}" srcOrd="1" destOrd="0" parTransId="{FE6ADDE3-F373-4288-89B2-60EE66B1AFD5}" sibTransId="{832821DF-D457-446D-9D37-F0F874F7A7A7}"/>
    <dgm:cxn modelId="{16BEBFAA-EFFD-44D9-B196-B80E9CF3458F}" type="presOf" srcId="{452875F6-BA66-48B8-8DBD-5A1F28C7C8BF}" destId="{F163E14A-B98E-4CC8-A6DE-C575FF19154F}" srcOrd="0" destOrd="0" presId="urn:microsoft.com/office/officeart/2005/8/layout/vList3"/>
    <dgm:cxn modelId="{AF06E896-7594-4EBA-9889-7C2654ACC3A4}" type="presOf" srcId="{2A99D102-5ECE-483D-8B32-5087B986FC5A}" destId="{D734694E-5576-45EA-9634-07021C93BA71}" srcOrd="0" destOrd="0" presId="urn:microsoft.com/office/officeart/2005/8/layout/vList3"/>
    <dgm:cxn modelId="{EBEA279B-82FF-4DED-B107-827294C01173}" srcId="{338A655F-324B-42AF-A760-C447223C046C}" destId="{452875F6-BA66-48B8-8DBD-5A1F28C7C8BF}" srcOrd="2" destOrd="0" parTransId="{144CAB28-48C9-473C-92F0-B9AC78821E1F}" sibTransId="{430BF4E8-3DA2-4A70-9529-8BDEA1B22F29}"/>
    <dgm:cxn modelId="{E8D04D36-31DF-4453-AD3E-690423298A41}" type="presOf" srcId="{338A655F-324B-42AF-A760-C447223C046C}" destId="{937CC7AB-5C9D-4E63-A3EF-DFBCF2B2FD73}" srcOrd="0" destOrd="0" presId="urn:microsoft.com/office/officeart/2005/8/layout/vList3"/>
    <dgm:cxn modelId="{9F374774-6089-4580-B360-20BDF6B7E6D5}" type="presParOf" srcId="{937CC7AB-5C9D-4E63-A3EF-DFBCF2B2FD73}" destId="{3C971A36-74E5-4338-A8FF-AC6844FD3255}" srcOrd="0" destOrd="0" presId="urn:microsoft.com/office/officeart/2005/8/layout/vList3"/>
    <dgm:cxn modelId="{8132ACDF-1562-4C63-8024-59DD4C4FA452}" type="presParOf" srcId="{3C971A36-74E5-4338-A8FF-AC6844FD3255}" destId="{D1C913E1-F989-455D-985F-CBE7F6C163D7}" srcOrd="0" destOrd="0" presId="urn:microsoft.com/office/officeart/2005/8/layout/vList3"/>
    <dgm:cxn modelId="{E1372CA4-199E-42BC-9B36-9255DE446F9A}" type="presParOf" srcId="{3C971A36-74E5-4338-A8FF-AC6844FD3255}" destId="{D734694E-5576-45EA-9634-07021C93BA71}" srcOrd="1" destOrd="0" presId="urn:microsoft.com/office/officeart/2005/8/layout/vList3"/>
    <dgm:cxn modelId="{45373FCC-DD8C-4932-8D03-735BB69B36A7}" type="presParOf" srcId="{937CC7AB-5C9D-4E63-A3EF-DFBCF2B2FD73}" destId="{F8E0F624-8AEC-47F4-84BC-266A44D388B8}" srcOrd="1" destOrd="0" presId="urn:microsoft.com/office/officeart/2005/8/layout/vList3"/>
    <dgm:cxn modelId="{7B3A45F5-EDD5-41CF-BD61-CCB42D11DB72}" type="presParOf" srcId="{937CC7AB-5C9D-4E63-A3EF-DFBCF2B2FD73}" destId="{32F83CA1-7DC2-4BC1-9A60-1FECEE8D17F0}" srcOrd="2" destOrd="0" presId="urn:microsoft.com/office/officeart/2005/8/layout/vList3"/>
    <dgm:cxn modelId="{C7A192BA-2680-455B-B925-AE9807F3A908}" type="presParOf" srcId="{32F83CA1-7DC2-4BC1-9A60-1FECEE8D17F0}" destId="{A6AA985C-24AA-4627-A133-E33E36175450}" srcOrd="0" destOrd="0" presId="urn:microsoft.com/office/officeart/2005/8/layout/vList3"/>
    <dgm:cxn modelId="{DB3AE2FF-C61B-480C-A958-2007B25F159B}" type="presParOf" srcId="{32F83CA1-7DC2-4BC1-9A60-1FECEE8D17F0}" destId="{7C8FBAD9-A5E8-4E15-9C83-12947BDB45EE}" srcOrd="1" destOrd="0" presId="urn:microsoft.com/office/officeart/2005/8/layout/vList3"/>
    <dgm:cxn modelId="{9F5E7846-2D23-4470-84F5-176353BED5FB}" type="presParOf" srcId="{937CC7AB-5C9D-4E63-A3EF-DFBCF2B2FD73}" destId="{CA27565A-010D-4E16-97C6-1E0A5911304B}" srcOrd="3" destOrd="0" presId="urn:microsoft.com/office/officeart/2005/8/layout/vList3"/>
    <dgm:cxn modelId="{05E9090B-16CF-457A-BC77-3C161AFC8C67}" type="presParOf" srcId="{937CC7AB-5C9D-4E63-A3EF-DFBCF2B2FD73}" destId="{D4592697-C57B-42F4-844F-F11F83DFD19D}" srcOrd="4" destOrd="0" presId="urn:microsoft.com/office/officeart/2005/8/layout/vList3"/>
    <dgm:cxn modelId="{703D0F6C-E9D6-439F-B9C8-FB7D1400DE42}" type="presParOf" srcId="{D4592697-C57B-42F4-844F-F11F83DFD19D}" destId="{304F3E9D-1E1D-4D7B-B752-835C633ED3AC}" srcOrd="0" destOrd="0" presId="urn:microsoft.com/office/officeart/2005/8/layout/vList3"/>
    <dgm:cxn modelId="{9774B060-2B1B-4E1E-A041-B6CA4D32F403}" type="presParOf" srcId="{D4592697-C57B-42F4-844F-F11F83DFD19D}" destId="{F163E14A-B98E-4CC8-A6DE-C575FF19154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AEB1D4-6560-4F3F-ABF3-E1370E750E96}">
      <dsp:nvSpPr>
        <dsp:cNvPr id="0" name=""/>
        <dsp:cNvSpPr/>
      </dsp:nvSpPr>
      <dsp:spPr>
        <a:xfrm>
          <a:off x="0" y="570"/>
          <a:ext cx="8229600" cy="1081518"/>
        </a:xfrm>
        <a:prstGeom prst="round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z-Cyrl-UZ" sz="32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3200" b="1" kern="1200" dirty="0" smtClean="0">
              <a:latin typeface="Times New Roman" pitchFamily="18" charset="0"/>
              <a:cs typeface="Times New Roman" pitchFamily="18" charset="0"/>
            </a:rPr>
            <a:t>Мавзу</a:t>
          </a:r>
          <a:r>
            <a:rPr lang="uz-Cyrl-UZ" sz="3200" b="1" kern="1200" dirty="0" smtClean="0">
              <a:latin typeface="Times New Roman" pitchFamily="18" charset="0"/>
              <a:cs typeface="Times New Roman" pitchFamily="18" charset="0"/>
            </a:rPr>
            <a:t>. Маржинализм таълимоти ва неоклассик иқтисодий </a:t>
          </a:r>
          <a:r>
            <a:rPr lang="uz-Cyrl-UZ" sz="3200" b="1" kern="1200" dirty="0" smtClean="0">
              <a:latin typeface="Times New Roman" pitchFamily="18" charset="0"/>
              <a:cs typeface="Times New Roman" pitchFamily="18" charset="0"/>
            </a:rPr>
            <a:t>мактаблар</a:t>
          </a:r>
        </a:p>
        <a:p>
          <a:pPr lvl="0" algn="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2400" b="0" i="1" kern="1200" dirty="0" smtClean="0">
              <a:latin typeface="Times New Roman" pitchFamily="18" charset="0"/>
              <a:cs typeface="Times New Roman" pitchFamily="18" charset="0"/>
            </a:rPr>
            <a:t>Тайёрлади</a:t>
          </a:r>
          <a:r>
            <a:rPr lang="uz-Latn-UZ" sz="2400" b="0" i="1" kern="1200" dirty="0" smtClean="0">
              <a:latin typeface="Times New Roman" pitchFamily="18" charset="0"/>
              <a:cs typeface="Times New Roman" pitchFamily="18" charset="0"/>
            </a:rPr>
            <a:t>:</a:t>
          </a:r>
          <a:r>
            <a:rPr lang="uz-Cyrl-UZ" sz="2400" b="0" i="1" kern="1200" dirty="0" smtClean="0">
              <a:latin typeface="Times New Roman" pitchFamily="18" charset="0"/>
              <a:cs typeface="Times New Roman" pitchFamily="18" charset="0"/>
            </a:rPr>
            <a:t>кат. ўқит. М.Аллаярова</a:t>
          </a:r>
          <a:r>
            <a:rPr lang="uz-Latn-UZ" sz="2400" b="0" i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uz-Cyrl-UZ" sz="2400" b="0" i="1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2795" y="53365"/>
        <a:ext cx="8124010" cy="9759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175A24-2B80-48D2-94EB-10F17908ECD3}">
      <dsp:nvSpPr>
        <dsp:cNvPr id="0" name=""/>
        <dsp:cNvSpPr/>
      </dsp:nvSpPr>
      <dsp:spPr>
        <a:xfrm rot="5400000">
          <a:off x="-86995" y="221058"/>
          <a:ext cx="922664" cy="645865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>
              <a:latin typeface="Times New Roman" pitchFamily="18" charset="0"/>
              <a:cs typeface="Times New Roman" pitchFamily="18" charset="0"/>
            </a:rPr>
            <a:t>1</a:t>
          </a:r>
          <a:endParaRPr lang="ru-RU" sz="22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51405" y="405592"/>
        <a:ext cx="645865" cy="276799"/>
      </dsp:txXfrm>
    </dsp:sp>
    <dsp:sp modelId="{FA521EFA-3F54-47E5-B272-20B182D1FAA4}">
      <dsp:nvSpPr>
        <dsp:cNvPr id="0" name=""/>
        <dsp:cNvSpPr/>
      </dsp:nvSpPr>
      <dsp:spPr>
        <a:xfrm rot="5400000">
          <a:off x="4130593" y="-3345827"/>
          <a:ext cx="600047" cy="7569504"/>
        </a:xfrm>
        <a:prstGeom prst="round2SameRect">
          <a:avLst/>
        </a:prstGeom>
        <a:solidFill>
          <a:srgbClr val="FFFF00">
            <a:alpha val="90000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200" kern="1200" dirty="0" smtClean="0">
              <a:latin typeface="Times New Roman" pitchFamily="18" charset="0"/>
              <a:cs typeface="Times New Roman" pitchFamily="18" charset="0"/>
            </a:rPr>
            <a:t>Маржинализм иқтисодий таълимотининг шаклланиши, умумий таърифи</a:t>
          </a: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645865" y="168193"/>
        <a:ext cx="7540212" cy="541463"/>
      </dsp:txXfrm>
    </dsp:sp>
    <dsp:sp modelId="{938056E7-4D8F-4931-979F-92C5C5ABA2AC}">
      <dsp:nvSpPr>
        <dsp:cNvPr id="0" name=""/>
        <dsp:cNvSpPr/>
      </dsp:nvSpPr>
      <dsp:spPr>
        <a:xfrm rot="5400000">
          <a:off x="-86995" y="1024436"/>
          <a:ext cx="922664" cy="645865"/>
        </a:xfrm>
        <a:prstGeom prst="chevron">
          <a:avLst/>
        </a:prstGeom>
        <a:gradFill rotWithShape="0">
          <a:gsLst>
            <a:gs pos="0">
              <a:schemeClr val="accent3">
                <a:hueOff val="2812566"/>
                <a:satOff val="-4220"/>
                <a:lumOff val="-686"/>
                <a:alphaOff val="0"/>
                <a:shade val="51000"/>
                <a:satMod val="130000"/>
              </a:schemeClr>
            </a:gs>
            <a:gs pos="80000">
              <a:schemeClr val="accent3">
                <a:hueOff val="2812566"/>
                <a:satOff val="-4220"/>
                <a:lumOff val="-686"/>
                <a:alphaOff val="0"/>
                <a:shade val="93000"/>
                <a:satMod val="130000"/>
              </a:schemeClr>
            </a:gs>
            <a:gs pos="100000">
              <a:schemeClr val="accent3">
                <a:hueOff val="2812566"/>
                <a:satOff val="-4220"/>
                <a:lumOff val="-686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2812566"/>
              <a:satOff val="-4220"/>
              <a:lumOff val="-68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smtClean="0">
              <a:latin typeface="Times New Roman" pitchFamily="18" charset="0"/>
              <a:cs typeface="Times New Roman" pitchFamily="18" charset="0"/>
            </a:rPr>
            <a:t>2</a:t>
          </a:r>
          <a:endParaRPr lang="ru-RU" sz="22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51405" y="1208970"/>
        <a:ext cx="645865" cy="276799"/>
      </dsp:txXfrm>
    </dsp:sp>
    <dsp:sp modelId="{A0692271-4207-4F17-9F0D-0F8566CE71E2}">
      <dsp:nvSpPr>
        <dsp:cNvPr id="0" name=""/>
        <dsp:cNvSpPr/>
      </dsp:nvSpPr>
      <dsp:spPr>
        <a:xfrm rot="5400000">
          <a:off x="4130751" y="-2541113"/>
          <a:ext cx="599731" cy="7569504"/>
        </a:xfrm>
        <a:prstGeom prst="round2Same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9525" cap="flat" cmpd="sng" algn="ctr">
          <a:solidFill>
            <a:schemeClr val="accent3">
              <a:hueOff val="2812566"/>
              <a:satOff val="-4220"/>
              <a:lumOff val="-68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200" kern="1200" smtClean="0">
              <a:latin typeface="Times New Roman" pitchFamily="18" charset="0"/>
              <a:cs typeface="Times New Roman" pitchFamily="18" charset="0"/>
            </a:rPr>
            <a:t>Австрия мактаби ва унинг хусусиятлари</a:t>
          </a:r>
          <a:endParaRPr lang="ru-RU" sz="22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645865" y="973049"/>
        <a:ext cx="7540228" cy="541179"/>
      </dsp:txXfrm>
    </dsp:sp>
    <dsp:sp modelId="{4EE061FA-9583-4C24-AEA0-4B4D14F80148}">
      <dsp:nvSpPr>
        <dsp:cNvPr id="0" name=""/>
        <dsp:cNvSpPr/>
      </dsp:nvSpPr>
      <dsp:spPr>
        <a:xfrm rot="5400000">
          <a:off x="-86995" y="1827814"/>
          <a:ext cx="922664" cy="645865"/>
        </a:xfrm>
        <a:prstGeom prst="chevron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smtClean="0">
              <a:latin typeface="Times New Roman" pitchFamily="18" charset="0"/>
              <a:cs typeface="Times New Roman" pitchFamily="18" charset="0"/>
            </a:rPr>
            <a:t>3</a:t>
          </a:r>
          <a:endParaRPr lang="ru-RU" sz="22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51405" y="2012348"/>
        <a:ext cx="645865" cy="276799"/>
      </dsp:txXfrm>
    </dsp:sp>
    <dsp:sp modelId="{193DCC22-792C-4990-8B48-9C544959B67A}">
      <dsp:nvSpPr>
        <dsp:cNvPr id="0" name=""/>
        <dsp:cNvSpPr/>
      </dsp:nvSpPr>
      <dsp:spPr>
        <a:xfrm rot="5400000">
          <a:off x="4130751" y="-1770373"/>
          <a:ext cx="599731" cy="7569504"/>
        </a:xfrm>
        <a:prstGeom prst="round2SameRect">
          <a:avLst/>
        </a:prstGeom>
        <a:solidFill>
          <a:schemeClr val="accent1">
            <a:lumMod val="40000"/>
            <a:lumOff val="60000"/>
            <a:alpha val="90000"/>
          </a:schemeClr>
        </a:solidFill>
        <a:ln w="9525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200" kern="1200" smtClean="0">
              <a:latin typeface="Times New Roman" pitchFamily="18" charset="0"/>
              <a:cs typeface="Times New Roman" pitchFamily="18" charset="0"/>
            </a:rPr>
            <a:t>Кембридж мактаби А.Маршалл таълимоти</a:t>
          </a:r>
          <a:endParaRPr lang="ru-RU" sz="22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645865" y="1743789"/>
        <a:ext cx="7540228" cy="541179"/>
      </dsp:txXfrm>
    </dsp:sp>
    <dsp:sp modelId="{A22836C0-C054-4B64-88A7-D8A3CBE7FCA8}">
      <dsp:nvSpPr>
        <dsp:cNvPr id="0" name=""/>
        <dsp:cNvSpPr/>
      </dsp:nvSpPr>
      <dsp:spPr>
        <a:xfrm rot="5400000">
          <a:off x="-86995" y="2631191"/>
          <a:ext cx="922664" cy="645865"/>
        </a:xfrm>
        <a:prstGeom prst="chevron">
          <a:avLst/>
        </a:prstGeom>
        <a:gradFill rotWithShape="0">
          <a:gsLst>
            <a:gs pos="0">
              <a:schemeClr val="accent3">
                <a:hueOff val="8437698"/>
                <a:satOff val="-12660"/>
                <a:lumOff val="-2059"/>
                <a:alphaOff val="0"/>
                <a:shade val="51000"/>
                <a:satMod val="130000"/>
              </a:schemeClr>
            </a:gs>
            <a:gs pos="80000">
              <a:schemeClr val="accent3">
                <a:hueOff val="8437698"/>
                <a:satOff val="-12660"/>
                <a:lumOff val="-2059"/>
                <a:alphaOff val="0"/>
                <a:shade val="93000"/>
                <a:satMod val="130000"/>
              </a:schemeClr>
            </a:gs>
            <a:gs pos="100000">
              <a:schemeClr val="accent3">
                <a:hueOff val="8437698"/>
                <a:satOff val="-12660"/>
                <a:lumOff val="-2059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8437698"/>
              <a:satOff val="-12660"/>
              <a:lumOff val="-205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smtClean="0">
              <a:latin typeface="Times New Roman" pitchFamily="18" charset="0"/>
              <a:cs typeface="Times New Roman" pitchFamily="18" charset="0"/>
            </a:rPr>
            <a:t>4</a:t>
          </a:r>
          <a:endParaRPr lang="ru-RU" sz="22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51405" y="2815725"/>
        <a:ext cx="645865" cy="276799"/>
      </dsp:txXfrm>
    </dsp:sp>
    <dsp:sp modelId="{1256B00B-1953-47F7-971D-624CAF7DBD0B}">
      <dsp:nvSpPr>
        <dsp:cNvPr id="0" name=""/>
        <dsp:cNvSpPr/>
      </dsp:nvSpPr>
      <dsp:spPr>
        <a:xfrm rot="5400000">
          <a:off x="4130751" y="-984555"/>
          <a:ext cx="599731" cy="7569504"/>
        </a:xfrm>
        <a:prstGeom prst="round2SameRect">
          <a:avLst/>
        </a:prstGeom>
        <a:solidFill>
          <a:schemeClr val="accent6">
            <a:lumMod val="40000"/>
            <a:lumOff val="60000"/>
            <a:alpha val="90000"/>
          </a:schemeClr>
        </a:solidFill>
        <a:ln w="9525" cap="flat" cmpd="sng" algn="ctr">
          <a:solidFill>
            <a:schemeClr val="accent3">
              <a:hueOff val="8437698"/>
              <a:satOff val="-12660"/>
              <a:lumOff val="-205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smtClean="0">
              <a:latin typeface="Times New Roman" pitchFamily="18" charset="0"/>
              <a:cs typeface="Times New Roman" pitchFamily="18" charset="0"/>
            </a:rPr>
            <a:t>Лозанна мактабининг хусусиятлари</a:t>
          </a:r>
          <a:endParaRPr lang="ru-RU" sz="22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645865" y="2529607"/>
        <a:ext cx="7540228" cy="541179"/>
      </dsp:txXfrm>
    </dsp:sp>
    <dsp:sp modelId="{9F1E5C74-8904-43B6-96F9-E68D58EB84DF}">
      <dsp:nvSpPr>
        <dsp:cNvPr id="0" name=""/>
        <dsp:cNvSpPr/>
      </dsp:nvSpPr>
      <dsp:spPr>
        <a:xfrm rot="5400000">
          <a:off x="-86995" y="3359139"/>
          <a:ext cx="922664" cy="645865"/>
        </a:xfrm>
        <a:prstGeom prst="chevron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smtClean="0">
              <a:latin typeface="Times New Roman" pitchFamily="18" charset="0"/>
              <a:cs typeface="Times New Roman" pitchFamily="18" charset="0"/>
            </a:rPr>
            <a:t>5</a:t>
          </a:r>
          <a:endParaRPr lang="ru-RU" sz="22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51405" y="3543673"/>
        <a:ext cx="645865" cy="276799"/>
      </dsp:txXfrm>
    </dsp:sp>
    <dsp:sp modelId="{530A54A1-869A-4F07-9737-16D9802770E7}">
      <dsp:nvSpPr>
        <dsp:cNvPr id="0" name=""/>
        <dsp:cNvSpPr/>
      </dsp:nvSpPr>
      <dsp:spPr>
        <a:xfrm rot="5400000">
          <a:off x="4130751" y="-270178"/>
          <a:ext cx="599731" cy="7569504"/>
        </a:xfrm>
        <a:prstGeom prst="round2SameRect">
          <a:avLst/>
        </a:prstGeom>
        <a:solidFill>
          <a:schemeClr val="accent6">
            <a:lumMod val="40000"/>
            <a:lumOff val="60000"/>
            <a:alpha val="90000"/>
          </a:schemeClr>
        </a:soli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smtClean="0">
              <a:latin typeface="Times New Roman" pitchFamily="18" charset="0"/>
              <a:cs typeface="Times New Roman" pitchFamily="18" charset="0"/>
            </a:rPr>
            <a:t>Маржиналистик таълимотнинг ижтимоий-иқтисодий аҳамияти</a:t>
          </a:r>
          <a:endParaRPr lang="ru-RU" sz="22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645865" y="3243984"/>
        <a:ext cx="7540228" cy="54117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BB8C34-C2AF-437D-BA1A-4CB0EE4962DD}">
      <dsp:nvSpPr>
        <dsp:cNvPr id="0" name=""/>
        <dsp:cNvSpPr/>
      </dsp:nvSpPr>
      <dsp:spPr>
        <a:xfrm>
          <a:off x="0" y="179"/>
          <a:ext cx="1714512" cy="503876"/>
        </a:xfrm>
        <a:prstGeom prst="round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3200" kern="1200" smtClean="0">
              <a:latin typeface="Times New Roman" pitchFamily="18" charset="0"/>
              <a:cs typeface="Times New Roman" pitchFamily="18" charset="0"/>
            </a:rPr>
            <a:t>Режа:</a:t>
          </a:r>
          <a:endParaRPr lang="ru-RU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4597" y="24776"/>
        <a:ext cx="1665318" cy="45468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2106BF-181C-4AAF-BB98-52E108CFD861}">
      <dsp:nvSpPr>
        <dsp:cNvPr id="0" name=""/>
        <dsp:cNvSpPr/>
      </dsp:nvSpPr>
      <dsp:spPr>
        <a:xfrm rot="5400000">
          <a:off x="-341893" y="352232"/>
          <a:ext cx="1729097" cy="1024632"/>
        </a:xfrm>
        <a:prstGeom prst="chevron">
          <a:avLst/>
        </a:prstGeom>
        <a:solidFill>
          <a:srgbClr val="00B050"/>
        </a:soli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 dirty="0"/>
        </a:p>
      </dsp:txBody>
      <dsp:txXfrm rot="-5400000">
        <a:off x="10340" y="512315"/>
        <a:ext cx="1024632" cy="704465"/>
      </dsp:txXfrm>
    </dsp:sp>
    <dsp:sp modelId="{9212125C-6E5D-40E0-9AE7-2E1F1AEAB2B7}">
      <dsp:nvSpPr>
        <dsp:cNvPr id="0" name=""/>
        <dsp:cNvSpPr/>
      </dsp:nvSpPr>
      <dsp:spPr>
        <a:xfrm rot="5400000">
          <a:off x="3810405" y="-2782014"/>
          <a:ext cx="1633421" cy="7204967"/>
        </a:xfrm>
        <a:prstGeom prst="round2Same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ХIХ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асрнинг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70-йилларидан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бошлаб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қиймат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назарияси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уни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илмий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таҳлил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қилишда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ҳам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чинакам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инқилобий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ўзгариш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юз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бериб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айнан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шу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даврда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Европанинг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бир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нечта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мамлакатларида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турлича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назарий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мактаблар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шаклланди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024633" y="83495"/>
        <a:ext cx="7125230" cy="1473947"/>
      </dsp:txXfrm>
    </dsp:sp>
    <dsp:sp modelId="{41247C8F-1725-4D7B-B716-F13BD68B462F}">
      <dsp:nvSpPr>
        <dsp:cNvPr id="0" name=""/>
        <dsp:cNvSpPr/>
      </dsp:nvSpPr>
      <dsp:spPr>
        <a:xfrm rot="5400000">
          <a:off x="-219564" y="1987493"/>
          <a:ext cx="1463761" cy="1024632"/>
        </a:xfrm>
        <a:prstGeom prst="chevron">
          <a:avLst/>
        </a:prstGeom>
        <a:solidFill>
          <a:srgbClr val="00B050"/>
        </a:soli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 dirty="0"/>
        </a:p>
      </dsp:txBody>
      <dsp:txXfrm rot="-5400000">
        <a:off x="1" y="2280244"/>
        <a:ext cx="1024632" cy="439129"/>
      </dsp:txXfrm>
    </dsp:sp>
    <dsp:sp modelId="{D36F82C7-5052-4A3B-B9FF-93DA67FD94A8}">
      <dsp:nvSpPr>
        <dsp:cNvPr id="0" name=""/>
        <dsp:cNvSpPr/>
      </dsp:nvSpPr>
      <dsp:spPr>
        <a:xfrm rot="5400000">
          <a:off x="4151394" y="-1358832"/>
          <a:ext cx="951444" cy="7204967"/>
        </a:xfrm>
        <a:prstGeom prst="round2Same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Ушбу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мактаблар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яратган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иқтисодий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таълимот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фанда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«маржинализм»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таълимоти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деб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номланиб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ХХ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асрнинг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30-йилларигача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ўз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мавқеини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сақлаб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турди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024633" y="1814375"/>
        <a:ext cx="7158521" cy="858552"/>
      </dsp:txXfrm>
    </dsp:sp>
    <dsp:sp modelId="{28DF86C0-F02B-4781-B546-514A03BAEAA6}">
      <dsp:nvSpPr>
        <dsp:cNvPr id="0" name=""/>
        <dsp:cNvSpPr/>
      </dsp:nvSpPr>
      <dsp:spPr>
        <a:xfrm rot="5400000">
          <a:off x="-219564" y="3278007"/>
          <a:ext cx="1463761" cy="1024632"/>
        </a:xfrm>
        <a:prstGeom prst="chevron">
          <a:avLst/>
        </a:prstGeom>
        <a:solidFill>
          <a:srgbClr val="00B050"/>
        </a:soli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 dirty="0"/>
        </a:p>
      </dsp:txBody>
      <dsp:txXfrm rot="-5400000">
        <a:off x="1" y="3570758"/>
        <a:ext cx="1024632" cy="439129"/>
      </dsp:txXfrm>
    </dsp:sp>
    <dsp:sp modelId="{FF662D42-816A-41D9-9C8C-14CC59E00956}">
      <dsp:nvSpPr>
        <dsp:cNvPr id="0" name=""/>
        <dsp:cNvSpPr/>
      </dsp:nvSpPr>
      <dsp:spPr>
        <a:xfrm rot="5400000">
          <a:off x="4151394" y="-68317"/>
          <a:ext cx="951444" cy="7204967"/>
        </a:xfrm>
        <a:prstGeom prst="round2Same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b="1" i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Маржинализм</a:t>
          </a:r>
          <a:r>
            <a:rPr lang="ru-RU" sz="22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французча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«</a:t>
          </a:r>
          <a:r>
            <a:rPr lang="ru-RU" sz="2200" kern="12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marginal</a:t>
          </a:r>
          <a:r>
            <a:rPr lang="ru-RU" sz="2200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»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сўзидан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олинган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бўлиб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«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энг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юқори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», (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чегаравий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)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деган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маънони</a:t>
          </a:r>
          <a:r>
            <a:rPr lang="en-US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билдиради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024633" y="3104890"/>
        <a:ext cx="7158521" cy="85855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175A24-2B80-48D2-94EB-10F17908ECD3}">
      <dsp:nvSpPr>
        <dsp:cNvPr id="0" name=""/>
        <dsp:cNvSpPr/>
      </dsp:nvSpPr>
      <dsp:spPr>
        <a:xfrm rot="5400000">
          <a:off x="-73947" y="119176"/>
          <a:ext cx="784283" cy="548998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43696" y="276032"/>
        <a:ext cx="548998" cy="235285"/>
      </dsp:txXfrm>
    </dsp:sp>
    <dsp:sp modelId="{FA521EFA-3F54-47E5-B272-20B182D1FAA4}">
      <dsp:nvSpPr>
        <dsp:cNvPr id="0" name=""/>
        <dsp:cNvSpPr/>
      </dsp:nvSpPr>
      <dsp:spPr>
        <a:xfrm rot="5400000">
          <a:off x="4127292" y="-3462590"/>
          <a:ext cx="509784" cy="7666371"/>
        </a:xfrm>
        <a:prstGeom prst="round2SameRect">
          <a:avLst/>
        </a:prstGeom>
        <a:solidFill>
          <a:srgbClr val="FFFF00">
            <a:alpha val="90000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ctr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200" b="1" kern="1200" dirty="0" smtClean="0">
              <a:latin typeface="Times New Roman" pitchFamily="18" charset="0"/>
              <a:cs typeface="Times New Roman" pitchFamily="18" charset="0"/>
            </a:rPr>
            <a:t>Маржинализм иқтисодий таълимотининг шаклланиши, умумий таърифи</a:t>
          </a:r>
          <a:endParaRPr lang="ru-RU" sz="22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548999" y="140589"/>
        <a:ext cx="7641485" cy="46001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41598D-330E-4590-8D5F-71643942A3A0}">
      <dsp:nvSpPr>
        <dsp:cNvPr id="0" name=""/>
        <dsp:cNvSpPr/>
      </dsp:nvSpPr>
      <dsp:spPr>
        <a:xfrm>
          <a:off x="463575" y="0"/>
          <a:ext cx="6502400" cy="406400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414547-1864-4414-B219-5D9DD6C655EB}">
      <dsp:nvSpPr>
        <dsp:cNvPr id="0" name=""/>
        <dsp:cNvSpPr/>
      </dsp:nvSpPr>
      <dsp:spPr>
        <a:xfrm>
          <a:off x="1975384" y="2214879"/>
          <a:ext cx="227584" cy="22758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D09D54-5F48-49E5-A8C4-8255FCA4D7B2}">
      <dsp:nvSpPr>
        <dsp:cNvPr id="0" name=""/>
        <dsp:cNvSpPr/>
      </dsp:nvSpPr>
      <dsp:spPr>
        <a:xfrm>
          <a:off x="2089176" y="2328671"/>
          <a:ext cx="2113280" cy="17353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592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err="1" smtClean="0">
              <a:latin typeface="Times New Roman" pitchFamily="18" charset="0"/>
              <a:cs typeface="Times New Roman" pitchFamily="18" charset="0"/>
            </a:rPr>
            <a:t>Биринчи</a:t>
          </a: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i="1" kern="1200" dirty="0" err="1" smtClean="0">
              <a:latin typeface="Times New Roman" pitchFamily="18" charset="0"/>
              <a:cs typeface="Times New Roman" pitchFamily="18" charset="0"/>
            </a:rPr>
            <a:t>босқич</a:t>
          </a: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smtClean="0">
              <a:latin typeface="Times New Roman" pitchFamily="18" charset="0"/>
              <a:cs typeface="Times New Roman" pitchFamily="18" charset="0"/>
            </a:rPr>
            <a:t>XIX </a:t>
          </a:r>
          <a:r>
            <a:rPr lang="ru-RU" sz="2000" b="1" kern="1200" dirty="0" err="1" smtClean="0">
              <a:latin typeface="Times New Roman" pitchFamily="18" charset="0"/>
              <a:cs typeface="Times New Roman" pitchFamily="18" charset="0"/>
            </a:rPr>
            <a:t>асрнинг</a:t>
          </a: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 70-80-йиллари</a:t>
          </a:r>
          <a:endParaRPr lang="uz-Cyrl-UZ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089176" y="2328671"/>
        <a:ext cx="2113280" cy="1735328"/>
      </dsp:txXfrm>
    </dsp:sp>
    <dsp:sp modelId="{232F1EA0-8FFD-4D4D-8108-941A080C2D28}">
      <dsp:nvSpPr>
        <dsp:cNvPr id="0" name=""/>
        <dsp:cNvSpPr/>
      </dsp:nvSpPr>
      <dsp:spPr>
        <a:xfrm>
          <a:off x="4072408" y="1178559"/>
          <a:ext cx="390144" cy="390144"/>
        </a:xfrm>
        <a:prstGeom prst="ellipse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72738F-8569-49C6-BFFD-2E59BB7F39E2}">
      <dsp:nvSpPr>
        <dsp:cNvPr id="0" name=""/>
        <dsp:cNvSpPr/>
      </dsp:nvSpPr>
      <dsp:spPr>
        <a:xfrm>
          <a:off x="4267480" y="1373631"/>
          <a:ext cx="2113280" cy="2690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729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err="1" smtClean="0">
              <a:latin typeface="Times New Roman" pitchFamily="18" charset="0"/>
              <a:cs typeface="Times New Roman" pitchFamily="18" charset="0"/>
            </a:rPr>
            <a:t>Иккинчи</a:t>
          </a: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i="1" kern="1200" dirty="0" err="1" smtClean="0">
              <a:latin typeface="Times New Roman" pitchFamily="18" charset="0"/>
              <a:cs typeface="Times New Roman" pitchFamily="18" charset="0"/>
            </a:rPr>
            <a:t>босқич</a:t>
          </a: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smtClean="0">
              <a:latin typeface="Times New Roman" pitchFamily="18" charset="0"/>
              <a:cs typeface="Times New Roman" pitchFamily="18" charset="0"/>
            </a:rPr>
            <a:t>XIX</a:t>
          </a: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kern="1200" dirty="0" err="1" smtClean="0">
              <a:latin typeface="Times New Roman" pitchFamily="18" charset="0"/>
              <a:cs typeface="Times New Roman" pitchFamily="18" charset="0"/>
            </a:rPr>
            <a:t>асрнинг</a:t>
          </a: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 90-йиллари</a:t>
          </a:r>
          <a:endParaRPr lang="uz-Cyrl-UZ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267480" y="1373631"/>
        <a:ext cx="2113280" cy="269036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DD988F-4931-483D-AD90-E71804F7E670}">
      <dsp:nvSpPr>
        <dsp:cNvPr id="0" name=""/>
        <dsp:cNvSpPr/>
      </dsp:nvSpPr>
      <dsp:spPr>
        <a:xfrm>
          <a:off x="0" y="63452"/>
          <a:ext cx="6096000" cy="444600"/>
        </a:xfrm>
        <a:prstGeom prst="round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1900" b="1" kern="1200" dirty="0" smtClean="0">
              <a:latin typeface="Times New Roman" pitchFamily="18" charset="0"/>
              <a:cs typeface="Times New Roman" pitchFamily="18" charset="0"/>
            </a:rPr>
            <a:t>Маржинализм иқтисодий таълимотнинг босқичлари</a:t>
          </a:r>
          <a:endParaRPr lang="uz-Cyrl-UZ" sz="19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704" y="85156"/>
        <a:ext cx="6052592" cy="40119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175A24-2B80-48D2-94EB-10F17908ECD3}">
      <dsp:nvSpPr>
        <dsp:cNvPr id="0" name=""/>
        <dsp:cNvSpPr/>
      </dsp:nvSpPr>
      <dsp:spPr>
        <a:xfrm rot="5400000">
          <a:off x="-73947" y="119176"/>
          <a:ext cx="784283" cy="548998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43696" y="276032"/>
        <a:ext cx="548998" cy="235285"/>
      </dsp:txXfrm>
    </dsp:sp>
    <dsp:sp modelId="{FA521EFA-3F54-47E5-B272-20B182D1FAA4}">
      <dsp:nvSpPr>
        <dsp:cNvPr id="0" name=""/>
        <dsp:cNvSpPr/>
      </dsp:nvSpPr>
      <dsp:spPr>
        <a:xfrm rot="5400000">
          <a:off x="4127292" y="-3462590"/>
          <a:ext cx="509784" cy="7666371"/>
        </a:xfrm>
        <a:prstGeom prst="round2SameRect">
          <a:avLst/>
        </a:prstGeom>
        <a:solidFill>
          <a:srgbClr val="FFFF00">
            <a:alpha val="90000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200" kern="1200" smtClean="0">
              <a:latin typeface="Times New Roman" pitchFamily="18" charset="0"/>
              <a:cs typeface="Times New Roman" pitchFamily="18" charset="0"/>
            </a:rPr>
            <a:t>Маржинализм иқтисодий таълимотининг шаклланиши, умумий таърифи</a:t>
          </a:r>
          <a:endParaRPr lang="ru-RU" sz="22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548999" y="140589"/>
        <a:ext cx="7641485" cy="46001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DD988F-4931-483D-AD90-E71804F7E670}">
      <dsp:nvSpPr>
        <dsp:cNvPr id="0" name=""/>
        <dsp:cNvSpPr/>
      </dsp:nvSpPr>
      <dsp:spPr>
        <a:xfrm>
          <a:off x="0" y="63452"/>
          <a:ext cx="6096000" cy="444600"/>
        </a:xfrm>
        <a:prstGeom prst="round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1900" b="1" kern="1200" dirty="0" smtClean="0">
              <a:latin typeface="Times New Roman" pitchFamily="18" charset="0"/>
              <a:cs typeface="Times New Roman" pitchFamily="18" charset="0"/>
            </a:rPr>
            <a:t>Маржинализм иқтисодий таълимотнинг босқичлари</a:t>
          </a:r>
          <a:endParaRPr lang="uz-Cyrl-UZ" sz="19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704" y="85156"/>
        <a:ext cx="6052592" cy="40119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F8815D-49CF-440C-92B8-1EAE0F6D295C}">
      <dsp:nvSpPr>
        <dsp:cNvPr id="0" name=""/>
        <dsp:cNvSpPr/>
      </dsp:nvSpPr>
      <dsp:spPr>
        <a:xfrm>
          <a:off x="1918" y="0"/>
          <a:ext cx="2011188" cy="4525963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Инсон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эҳтиёжининг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тўйиниш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даражаси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ошиб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бориши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истеъмолдан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бўлган</a:t>
          </a:r>
          <a:endParaRPr lang="ru-RU" sz="1800" kern="12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қониқиш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пасайиб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боради</a:t>
          </a:r>
          <a:endParaRPr lang="ru-RU" sz="18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918" y="1810385"/>
        <a:ext cx="2011188" cy="1810385"/>
      </dsp:txXfrm>
    </dsp:sp>
    <dsp:sp modelId="{F6A112A4-7DA6-4781-BCDB-CA2CB5CB380E}">
      <dsp:nvSpPr>
        <dsp:cNvPr id="0" name=""/>
        <dsp:cNvSpPr/>
      </dsp:nvSpPr>
      <dsp:spPr>
        <a:xfrm>
          <a:off x="298371" y="0"/>
          <a:ext cx="1507145" cy="150714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A83148-3B8A-478B-9C34-55F518EDE255}">
      <dsp:nvSpPr>
        <dsp:cNvPr id="0" name=""/>
        <dsp:cNvSpPr/>
      </dsp:nvSpPr>
      <dsp:spPr>
        <a:xfrm>
          <a:off x="2073443" y="0"/>
          <a:ext cx="2011188" cy="4525963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Истеъмол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қилинадиган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товар 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миқдори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кўпайиб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бориши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унинг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фойдалилиги</a:t>
          </a:r>
          <a:endParaRPr lang="ru-RU" sz="1800" kern="12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камайиб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боради</a:t>
          </a:r>
          <a:endParaRPr lang="ru-RU" sz="18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073443" y="1810385"/>
        <a:ext cx="2011188" cy="1810385"/>
      </dsp:txXfrm>
    </dsp:sp>
    <dsp:sp modelId="{0D995AD7-3FB8-4D5A-BDFA-3086C568DA3F}">
      <dsp:nvSpPr>
        <dsp:cNvPr id="0" name=""/>
        <dsp:cNvSpPr/>
      </dsp:nvSpPr>
      <dsp:spPr>
        <a:xfrm>
          <a:off x="2386609" y="28605"/>
          <a:ext cx="1507145" cy="150714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6F9F3C-B93A-4D5B-A85D-0DCE34EF5403}">
      <dsp:nvSpPr>
        <dsp:cNvPr id="0" name=""/>
        <dsp:cNvSpPr/>
      </dsp:nvSpPr>
      <dsp:spPr>
        <a:xfrm>
          <a:off x="4144967" y="0"/>
          <a:ext cx="2011188" cy="4525963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Бу­юмнинг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охирги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қисмининг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ойдалилиги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—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бу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меъёрли</a:t>
          </a:r>
          <a:endParaRPr lang="ru-RU" sz="1800" kern="12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фойдалиликдир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 </a:t>
          </a:r>
          <a:endParaRPr lang="ru-RU" sz="18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144967" y="1810385"/>
        <a:ext cx="2011188" cy="1810385"/>
      </dsp:txXfrm>
    </dsp:sp>
    <dsp:sp modelId="{706B3BAC-0A9D-460D-8FBA-C7D34847B09E}">
      <dsp:nvSpPr>
        <dsp:cNvPr id="0" name=""/>
        <dsp:cNvSpPr/>
      </dsp:nvSpPr>
      <dsp:spPr>
        <a:xfrm>
          <a:off x="4474833" y="28605"/>
          <a:ext cx="1507145" cy="150714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38E6C0-D4E5-4D88-A93D-C1A70C9BD0A2}">
      <dsp:nvSpPr>
        <dsp:cNvPr id="0" name=""/>
        <dsp:cNvSpPr/>
      </dsp:nvSpPr>
      <dsp:spPr>
        <a:xfrm>
          <a:off x="6216492" y="0"/>
          <a:ext cx="2011188" cy="4525963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Товар  киймати  шаклланишининг  асосини  ташкил этувчи  ишлаб  чиқарувчи  ва истеъмолчилар хатти-ҳаракатини тартибга солиб турувчи куч хисобланади</a:t>
          </a:r>
          <a:r>
            <a:rPr lang="uz-Cyrl-UZ" sz="1300" kern="1200" dirty="0" smtClean="0">
              <a:solidFill>
                <a:schemeClr val="tx1"/>
              </a:solidFill>
            </a:rPr>
            <a:t>. </a:t>
          </a:r>
          <a:endParaRPr lang="ru-RU" sz="1300" kern="1200" dirty="0">
            <a:solidFill>
              <a:schemeClr val="tx1"/>
            </a:solidFill>
          </a:endParaRPr>
        </a:p>
      </dsp:txBody>
      <dsp:txXfrm>
        <a:off x="6216492" y="1810385"/>
        <a:ext cx="2011188" cy="1810385"/>
      </dsp:txXfrm>
    </dsp:sp>
    <dsp:sp modelId="{8C792419-C4BB-48A2-B550-C44E7F6B0F60}">
      <dsp:nvSpPr>
        <dsp:cNvPr id="0" name=""/>
        <dsp:cNvSpPr/>
      </dsp:nvSpPr>
      <dsp:spPr>
        <a:xfrm>
          <a:off x="6491060" y="28605"/>
          <a:ext cx="1507145" cy="150714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286645-ADD9-4292-A8F1-8A5B1D10AA04}">
      <dsp:nvSpPr>
        <dsp:cNvPr id="0" name=""/>
        <dsp:cNvSpPr/>
      </dsp:nvSpPr>
      <dsp:spPr>
        <a:xfrm>
          <a:off x="298369" y="3845022"/>
          <a:ext cx="7571232" cy="678894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954623-C6DA-46A7-A445-7F9D3B8FC76A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F49B3A-CBBB-4422-A46B-D9AC2455B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969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z-Cyrl-UZ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E998F6-4406-4D4D-A0FC-332BD3342FBD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z-Cyrl-UZ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F1CB97-33F3-43BF-A2C0-1218B1BF48C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349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z-Cyrl-UZ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E998F6-4406-4D4D-A0FC-332BD3342FBD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z-Cyrl-UZ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E998F6-4406-4D4D-A0FC-332BD3342FBD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z-Cyrl-UZ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E998F6-4406-4D4D-A0FC-332BD3342FBD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13" Type="http://schemas.openxmlformats.org/officeDocument/2006/relationships/diagramData" Target="../diagrams/data7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17" Type="http://schemas.microsoft.com/office/2007/relationships/diagramDrawing" Target="../diagrams/drawing7.xml"/><Relationship Id="rId2" Type="http://schemas.openxmlformats.org/officeDocument/2006/relationships/notesSlide" Target="../notesSlides/notesSlide3.xml"/><Relationship Id="rId16" Type="http://schemas.openxmlformats.org/officeDocument/2006/relationships/diagramColors" Target="../diagrams/colors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Relationship Id="rId14" Type="http://schemas.openxmlformats.org/officeDocument/2006/relationships/diagramLayout" Target="../diagrams/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9.xml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12" Type="http://schemas.microsoft.com/office/2007/relationships/diagramDrawing" Target="../diagrams/drawing9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11" Type="http://schemas.openxmlformats.org/officeDocument/2006/relationships/diagramColors" Target="../diagrams/colors9.xml"/><Relationship Id="rId5" Type="http://schemas.openxmlformats.org/officeDocument/2006/relationships/diagramQuickStyle" Target="../diagrams/quickStyle8.xml"/><Relationship Id="rId10" Type="http://schemas.openxmlformats.org/officeDocument/2006/relationships/diagramQuickStyle" Target="../diagrams/quickStyle9.xml"/><Relationship Id="rId4" Type="http://schemas.openxmlformats.org/officeDocument/2006/relationships/diagramLayout" Target="../diagrams/layout8.xml"/><Relationship Id="rId9" Type="http://schemas.openxmlformats.org/officeDocument/2006/relationships/diagramLayout" Target="../diagrams/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692395950"/>
              </p:ext>
            </p:extLst>
          </p:nvPr>
        </p:nvGraphicFramePr>
        <p:xfrm>
          <a:off x="457200" y="274638"/>
          <a:ext cx="8229600" cy="1082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571472" y="2214554"/>
          <a:ext cx="8215370" cy="4143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3137677882"/>
              </p:ext>
            </p:extLst>
          </p:nvPr>
        </p:nvGraphicFramePr>
        <p:xfrm>
          <a:off x="3286116" y="1772816"/>
          <a:ext cx="1714512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:p14="http://schemas.microsoft.com/office/powerpoint/2010/main" val="253293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  <a:solidFill>
            <a:srgbClr val="00B050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lvl="0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z-Cyrl-UZ" sz="2800" b="1" dirty="0" smtClean="0">
                <a:latin typeface="Times New Roman" pitchFamily="18" charset="0"/>
                <a:cs typeface="Times New Roman" pitchFamily="18" charset="0"/>
              </a:rPr>
              <a:t>Маржинализм </a:t>
            </a:r>
            <a:r>
              <a:rPr lang="uz-Cyrl-UZ" sz="2800" b="1" dirty="0">
                <a:latin typeface="Times New Roman" pitchFamily="18" charset="0"/>
                <a:cs typeface="Times New Roman" pitchFamily="18" charset="0"/>
              </a:rPr>
              <a:t>иқтисодий таълимотининг шаклланиши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272322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38790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1143000"/>
          </a:xfrm>
          <a:solidFill>
            <a:srgbClr val="1204C8"/>
          </a:solidFill>
          <a:ln>
            <a:solidFill>
              <a:schemeClr val="tx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r>
              <a:rPr lang="uz-Cyrl-UZ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Маржинализм асосчилари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484784"/>
            <a:ext cx="8424936" cy="5112568"/>
          </a:xfrm>
          <a:solidFill>
            <a:srgbClr val="70F894"/>
          </a:solidFill>
          <a:ln>
            <a:solidFill>
              <a:schemeClr val="tx1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/>
              <a:t>И</a:t>
            </a:r>
            <a:r>
              <a:rPr lang="ru-RU" sz="3600" dirty="0" err="1" smtClean="0"/>
              <a:t>нглиз</a:t>
            </a:r>
            <a:r>
              <a:rPr lang="ru-RU" sz="3600" dirty="0" smtClean="0"/>
              <a:t> </a:t>
            </a:r>
            <a:r>
              <a:rPr lang="ru-RU" sz="3600" dirty="0"/>
              <a:t>Стенли </a:t>
            </a:r>
            <a:r>
              <a:rPr lang="ru-RU" sz="3600" dirty="0" err="1"/>
              <a:t>Жевонс</a:t>
            </a:r>
            <a:r>
              <a:rPr lang="ru-RU" sz="3600" dirty="0"/>
              <a:t> (1835—1882</a:t>
            </a:r>
            <a:r>
              <a:rPr lang="ru-RU" sz="3600" dirty="0" smtClean="0"/>
              <a:t>);</a:t>
            </a:r>
          </a:p>
          <a:p>
            <a:pPr marL="0" indent="0">
              <a:buNone/>
            </a:pPr>
            <a:r>
              <a:rPr lang="ru-RU" sz="3600" dirty="0" smtClean="0"/>
              <a:t>  </a:t>
            </a:r>
            <a:r>
              <a:rPr lang="ru-RU" sz="3600" dirty="0" err="1" smtClean="0"/>
              <a:t>Австриялик</a:t>
            </a:r>
            <a:r>
              <a:rPr lang="ru-RU" sz="3600" dirty="0" smtClean="0"/>
              <a:t> Карл </a:t>
            </a:r>
            <a:r>
              <a:rPr lang="ru-RU" sz="3600" dirty="0" err="1"/>
              <a:t>Менгер</a:t>
            </a:r>
            <a:r>
              <a:rPr lang="ru-RU" sz="3600" dirty="0"/>
              <a:t> (1840-1921</a:t>
            </a:r>
            <a:r>
              <a:rPr lang="ru-RU" sz="3600" dirty="0" smtClean="0"/>
              <a:t>);</a:t>
            </a:r>
          </a:p>
          <a:p>
            <a:pPr marL="0" indent="0">
              <a:buNone/>
            </a:pPr>
            <a:r>
              <a:rPr lang="uz-Cyrl-U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z-Cyrl-U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/>
              <a:t>Ф</a:t>
            </a:r>
            <a:r>
              <a:rPr lang="ru-RU" sz="3600" dirty="0" smtClean="0"/>
              <a:t>ранцуз </a:t>
            </a:r>
            <a:r>
              <a:rPr lang="ru-RU" sz="3600" dirty="0"/>
              <a:t>Леон Вальрас (1834—1910</a:t>
            </a:r>
            <a:r>
              <a:rPr lang="ru-RU" sz="3600" dirty="0" smtClean="0"/>
              <a:t>).</a:t>
            </a:r>
          </a:p>
          <a:p>
            <a:pPr marL="0" indent="0">
              <a:buNone/>
            </a:pPr>
            <a:endParaRPr lang="ru-RU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573016"/>
            <a:ext cx="2160240" cy="2845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User\Desktop\Carl-Menger-(enhanced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573016"/>
            <a:ext cx="2448273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esktop\220px-Walras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607593"/>
            <a:ext cx="2217936" cy="2811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516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6839719"/>
              </p:ext>
            </p:extLst>
          </p:nvPr>
        </p:nvGraphicFramePr>
        <p:xfrm>
          <a:off x="428596" y="214290"/>
          <a:ext cx="8215370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705408033"/>
              </p:ext>
            </p:extLst>
          </p:nvPr>
        </p:nvGraphicFramePr>
        <p:xfrm>
          <a:off x="1357290" y="2000240"/>
          <a:ext cx="742955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04947286"/>
              </p:ext>
            </p:extLst>
          </p:nvPr>
        </p:nvGraphicFramePr>
        <p:xfrm>
          <a:off x="1524000" y="1000108"/>
          <a:ext cx="6096000" cy="571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:p14="http://schemas.microsoft.com/office/powerpoint/2010/main" val="2246140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9239920"/>
              </p:ext>
            </p:extLst>
          </p:nvPr>
        </p:nvGraphicFramePr>
        <p:xfrm>
          <a:off x="428596" y="214290"/>
          <a:ext cx="8215370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440028765"/>
              </p:ext>
            </p:extLst>
          </p:nvPr>
        </p:nvGraphicFramePr>
        <p:xfrm>
          <a:off x="1524000" y="1000108"/>
          <a:ext cx="6096000" cy="571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94210" name="AutoShape 2"/>
          <p:cNvSpPr>
            <a:spLocks noChangeArrowheads="1"/>
          </p:cNvSpPr>
          <p:nvPr/>
        </p:nvSpPr>
        <p:spPr bwMode="auto">
          <a:xfrm rot="16200000">
            <a:off x="-184006" y="3354526"/>
            <a:ext cx="4086225" cy="1091903"/>
          </a:xfrm>
          <a:prstGeom prst="roundRect">
            <a:avLst>
              <a:gd name="adj" fmla="val 16667"/>
            </a:avLst>
          </a:prstGeom>
          <a:solidFill>
            <a:srgbClr val="C6D9F1"/>
          </a:solidFill>
          <a:ln w="28575">
            <a:solidFill>
              <a:srgbClr val="000000"/>
            </a:solidFill>
            <a:round/>
            <a:headEnd/>
            <a:tailEnd/>
          </a:ln>
          <a:effectLst>
            <a:outerShdw dist="107763" dir="13500000" algn="ctr" rotWithShape="0">
              <a:srgbClr val="00B0F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z-Cyrl-UZ" sz="2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Маржинализм ва унинг ривожланиш даври</a:t>
            </a:r>
            <a:endParaRPr kumimoji="0" lang="uz-Cyrl-U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4211" name="AutoShape 3"/>
          <p:cNvSpPr>
            <a:spLocks noChangeArrowheads="1"/>
          </p:cNvSpPr>
          <p:nvPr/>
        </p:nvSpPr>
        <p:spPr bwMode="auto">
          <a:xfrm>
            <a:off x="4071934" y="3857628"/>
            <a:ext cx="4178202" cy="2457450"/>
          </a:xfrm>
          <a:prstGeom prst="roundRect">
            <a:avLst>
              <a:gd name="adj" fmla="val 16667"/>
            </a:avLst>
          </a:prstGeom>
          <a:solidFill>
            <a:srgbClr val="C6D9F1"/>
          </a:solidFill>
          <a:ln w="28575">
            <a:solidFill>
              <a:srgbClr val="000000"/>
            </a:solidFill>
            <a:round/>
            <a:headEnd/>
            <a:tailEnd/>
          </a:ln>
          <a:effectLst>
            <a:outerShdw dist="107763" dir="13500000" algn="ctr" rotWithShape="0">
              <a:srgbClr val="00B0F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Arial" pitchFamily="34" charset="0"/>
              </a:rPr>
              <a:t>XIX</a:t>
            </a:r>
            <a:r>
              <a:rPr kumimoji="0" lang="uz-Cyrl-UZ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Arial" pitchFamily="34" charset="0"/>
              </a:rPr>
              <a:t> асрнинг 90-йиллари.</a:t>
            </a:r>
            <a:r>
              <a:rPr kumimoji="0" lang="uz-Cyrl-U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Эришган асосий ютуқлари субъектив-психологик йўналишдан воз кечиб иқтисодиётнинг асосий мақсади бу иқтисодий ҳаётнинг доимий боришини мавжуд шарт-шароитлар асосида тушунтира билиш</a:t>
            </a:r>
            <a:endParaRPr kumimoji="0" lang="uz-Cyrl-UZ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4212" name="AutoShape 4"/>
          <p:cNvSpPr>
            <a:spLocks noChangeArrowheads="1"/>
          </p:cNvSpPr>
          <p:nvPr/>
        </p:nvSpPr>
        <p:spPr bwMode="auto">
          <a:xfrm>
            <a:off x="4071934" y="2071678"/>
            <a:ext cx="4200486" cy="1647825"/>
          </a:xfrm>
          <a:prstGeom prst="roundRect">
            <a:avLst>
              <a:gd name="adj" fmla="val 16667"/>
            </a:avLst>
          </a:prstGeom>
          <a:solidFill>
            <a:srgbClr val="C6D9F1"/>
          </a:solidFill>
          <a:ln w="28575">
            <a:solidFill>
              <a:srgbClr val="000000"/>
            </a:solidFill>
            <a:round/>
            <a:headEnd/>
            <a:tailEnd/>
          </a:ln>
          <a:effectLst>
            <a:outerShdw dist="107763" dir="13500000" algn="ctr" rotWithShape="0">
              <a:srgbClr val="00B0F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Arial" pitchFamily="34" charset="0"/>
              </a:rPr>
              <a:t>XIX</a:t>
            </a:r>
            <a:r>
              <a:rPr kumimoji="0" lang="uz-Cyrl-UZ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Arial" pitchFamily="34" charset="0"/>
              </a:rPr>
              <a:t> асрнинг 70-80-йилларини </a:t>
            </a:r>
            <a:r>
              <a:rPr kumimoji="0" lang="uz-Cyrl-U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ўз ичига олиб иқтисодий таҳлилнинг дастлабки маржиналистик ғояларини мужассам қилган дастлабки илмий асарлар яратилди.(К.Менгер, У.Жевонс ва Л.Вальрас).  «субъектив йўналиш»</a:t>
            </a:r>
            <a:endParaRPr kumimoji="0" lang="uz-Cyrl-UZ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4213" name="AutoShape 5"/>
          <p:cNvSpPr>
            <a:spLocks noChangeArrowheads="1"/>
          </p:cNvSpPr>
          <p:nvPr/>
        </p:nvSpPr>
        <p:spPr bwMode="auto">
          <a:xfrm>
            <a:off x="2500298" y="2214554"/>
            <a:ext cx="1509723" cy="1438275"/>
          </a:xfrm>
          <a:prstGeom prst="notchedRightArrow">
            <a:avLst>
              <a:gd name="adj1" fmla="val 50000"/>
              <a:gd name="adj2" fmla="val 25000"/>
            </a:avLst>
          </a:prstGeom>
          <a:solidFill>
            <a:srgbClr val="C6D9F1"/>
          </a:solidFill>
          <a:ln w="28575">
            <a:solidFill>
              <a:srgbClr val="000000"/>
            </a:solidFill>
            <a:miter lim="800000"/>
            <a:headEnd/>
            <a:tailEnd/>
          </a:ln>
          <a:effectLst>
            <a:outerShdw dist="107763" dir="13500000" algn="ctr" rotWithShape="0">
              <a:srgbClr val="00B0F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z-Cyrl-UZ" sz="16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Биринчи</a:t>
            </a:r>
            <a:r>
              <a:rPr kumimoji="0" lang="uz-Cyrl-UZ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r>
              <a:rPr kumimoji="0" lang="uz-Cyrl-UZ" sz="16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босқич</a:t>
            </a:r>
            <a:endParaRPr kumimoji="0" lang="uz-Cyrl-U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4214" name="AutoShape 6"/>
          <p:cNvSpPr>
            <a:spLocks noChangeArrowheads="1"/>
          </p:cNvSpPr>
          <p:nvPr/>
        </p:nvSpPr>
        <p:spPr bwMode="auto">
          <a:xfrm>
            <a:off x="2500298" y="4357694"/>
            <a:ext cx="1509723" cy="1428750"/>
          </a:xfrm>
          <a:prstGeom prst="notchedRightArrow">
            <a:avLst>
              <a:gd name="adj1" fmla="val 50000"/>
              <a:gd name="adj2" fmla="val 25000"/>
            </a:avLst>
          </a:prstGeom>
          <a:solidFill>
            <a:srgbClr val="C6D9F1"/>
          </a:solidFill>
          <a:ln w="28575">
            <a:solidFill>
              <a:srgbClr val="000000"/>
            </a:solidFill>
            <a:miter lim="800000"/>
            <a:headEnd/>
            <a:tailEnd/>
          </a:ln>
          <a:effectLst>
            <a:outerShdw dist="107763" dir="13500000" algn="ctr" rotWithShape="0">
              <a:srgbClr val="00B0F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z-Cyrl-UZ" sz="16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Иккинчи</a:t>
            </a:r>
            <a:r>
              <a:rPr kumimoji="0" lang="uz-Cyrl-UZ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r>
              <a:rPr kumimoji="0" lang="uz-Cyrl-UZ" sz="16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босқич</a:t>
            </a:r>
            <a:endParaRPr kumimoji="0" lang="uz-Cyrl-U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917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z-Cyrl-U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Товарнинг қийматини аниқлашда классик  ва маржиналистик ёндашув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Классиклар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    Классиклар  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товар  қийматини  (қимматини)  уни  ишлаб чиқаришга  кетган  харажатлар  билан  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аниқлаганлар.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Маржиналистлар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    Маржиналистлар 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товар қиммати асосида икки омил — </a:t>
            </a:r>
            <a:r>
              <a:rPr lang="uz-Cyrl-UZ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фойдалилик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 ва </a:t>
            </a:r>
            <a:r>
              <a:rPr lang="uz-Cyrl-UZ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буюмларнинг камёблиги 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ётади деб ҳисобладилар. Қ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иммат  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эса  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бу­юмнинг  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умумий  фойдалилиги  билан  эмас,  балки  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унинг </a:t>
            </a:r>
            <a:r>
              <a:rPr lang="uz-Cyrl-UZ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uz-Cyrl-UZ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охирги  бирлик”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  фойдалилиги  билан  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аниқланади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405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uz-Cyrl-UZ" sz="4000" dirty="0">
                <a:latin typeface="Times New Roman" pitchFamily="18" charset="0"/>
                <a:cs typeface="Times New Roman" pitchFamily="18" charset="0"/>
              </a:rPr>
              <a:t>Э</a:t>
            </a:r>
            <a:r>
              <a:rPr lang="uz-Cyrl-UZ" sz="4000" dirty="0" smtClean="0">
                <a:latin typeface="Times New Roman" pitchFamily="18" charset="0"/>
                <a:cs typeface="Times New Roman" pitchFamily="18" charset="0"/>
              </a:rPr>
              <a:t>ҳтиёжларнинг  тўйиниш  қонуни -ГОССЕННИНГ 1 - ЧИ ҚОНУНИ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191745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99926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Маршал Хожи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330824" cy="4525963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Бозор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баҳоси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энг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юқори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наф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асосида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аниқланадиган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талаб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баҳоси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энг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юқори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ҳаражатлар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билан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топиладиган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таклиф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баҳосининг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кесишиш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натижаси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қаралади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кесишган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мувозанат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нуқтаси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ҳисобланиб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мувозанатли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муътадил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нарх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ўрнатилади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/>
          </p:cNvPicPr>
          <p:nvPr>
            <p:ph sz="half" idx="2"/>
          </p:nvPr>
        </p:nvPicPr>
        <p:blipFill rotWithShape="1">
          <a:blip r:embed="rId2"/>
          <a:srcRect l="43612" t="36123" r="29255" b="38106"/>
          <a:stretch/>
        </p:blipFill>
        <p:spPr bwMode="auto">
          <a:xfrm>
            <a:off x="5148065" y="2276872"/>
            <a:ext cx="3504268" cy="2952328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14966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3252151"/>
              </p:ext>
            </p:extLst>
          </p:nvPr>
        </p:nvGraphicFramePr>
        <p:xfrm>
          <a:off x="571472" y="357166"/>
          <a:ext cx="8215370" cy="928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5" name="Группа 4"/>
          <p:cNvGrpSpPr/>
          <p:nvPr/>
        </p:nvGrpSpPr>
        <p:grpSpPr>
          <a:xfrm>
            <a:off x="2388512" y="1785926"/>
            <a:ext cx="4366975" cy="940627"/>
            <a:chOff x="1333488" y="984402"/>
            <a:chExt cx="4366975" cy="940627"/>
          </a:xfrm>
        </p:grpSpPr>
        <p:sp>
          <p:nvSpPr>
            <p:cNvPr id="17" name="Скругленный прямоугольник 16"/>
            <p:cNvSpPr/>
            <p:nvPr/>
          </p:nvSpPr>
          <p:spPr>
            <a:xfrm>
              <a:off x="1333488" y="984402"/>
              <a:ext cx="4366975" cy="940627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Скругленный прямоугольник 4"/>
            <p:cNvSpPr/>
            <p:nvPr/>
          </p:nvSpPr>
          <p:spPr>
            <a:xfrm>
              <a:off x="1354964" y="1198716"/>
              <a:ext cx="4324023" cy="7048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z-Cyrl-UZ" sz="1600" b="1" i="1" kern="1200" dirty="0" smtClean="0">
                  <a:latin typeface="Times New Roman" pitchFamily="18" charset="0"/>
                  <a:cs typeface="Times New Roman" pitchFamily="18" charset="0"/>
                </a:rPr>
                <a:t>МАРЖИНАЛИСТИК ТАЪЛИМОТ</a:t>
              </a:r>
              <a:endParaRPr lang="uz-Cyrl-UZ" sz="1600" b="1" i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2428860" y="3071810"/>
            <a:ext cx="4366975" cy="733239"/>
            <a:chOff x="1333488" y="2260856"/>
            <a:chExt cx="4366975" cy="733239"/>
          </a:xfrm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1333488" y="2260856"/>
              <a:ext cx="4366975" cy="733239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Скругленный прямоугольник 6"/>
            <p:cNvSpPr/>
            <p:nvPr/>
          </p:nvSpPr>
          <p:spPr>
            <a:xfrm>
              <a:off x="1354964" y="2282332"/>
              <a:ext cx="4324023" cy="69028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z-Cyrl-UZ" sz="1600" b="1" kern="1200" smtClean="0">
                  <a:latin typeface="Times New Roman" pitchFamily="18" charset="0"/>
                  <a:cs typeface="Times New Roman" pitchFamily="18" charset="0"/>
                </a:rPr>
                <a:t>МАРЖИНАЛИЗМ ИНҚИЛОБИ</a:t>
              </a:r>
              <a:endParaRPr lang="uz-Cyrl-UZ" sz="1600" b="1" kern="12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1254761" y="4131447"/>
            <a:ext cx="3220778" cy="733239"/>
            <a:chOff x="199737" y="3329923"/>
            <a:chExt cx="3220778" cy="733239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199737" y="3329923"/>
              <a:ext cx="3220778" cy="733239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Скругленный прямоугольник 8"/>
            <p:cNvSpPr/>
            <p:nvPr/>
          </p:nvSpPr>
          <p:spPr>
            <a:xfrm>
              <a:off x="221213" y="3351399"/>
              <a:ext cx="3177826" cy="69028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z-Cyrl-UZ" sz="1600" b="1" kern="1200" smtClean="0">
                  <a:latin typeface="Times New Roman" pitchFamily="18" charset="0"/>
                  <a:cs typeface="Times New Roman" pitchFamily="18" charset="0"/>
                </a:rPr>
                <a:t>АВСТРИЯ МАКТАБИ</a:t>
              </a:r>
              <a:endParaRPr lang="uz-Cyrl-UZ" sz="1600" b="1" kern="12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4732142" y="4131447"/>
            <a:ext cx="3157096" cy="733239"/>
            <a:chOff x="3677118" y="3329923"/>
            <a:chExt cx="3157096" cy="733239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3677118" y="3329923"/>
              <a:ext cx="3157096" cy="733239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Скругленный прямоугольник 10"/>
            <p:cNvSpPr/>
            <p:nvPr/>
          </p:nvSpPr>
          <p:spPr>
            <a:xfrm>
              <a:off x="3698594" y="3351399"/>
              <a:ext cx="3114144" cy="69028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z-Cyrl-UZ" sz="1600" b="1" kern="1200" smtClean="0">
                  <a:latin typeface="Times New Roman" pitchFamily="18" charset="0"/>
                  <a:cs typeface="Times New Roman" pitchFamily="18" charset="0"/>
                </a:rPr>
                <a:t>ЛОЗАННА МАКТАБИ</a:t>
              </a:r>
              <a:endParaRPr lang="uz-Cyrl-UZ" sz="1600" b="1" kern="12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9" name="Стрелка вниз 18"/>
          <p:cNvSpPr/>
          <p:nvPr/>
        </p:nvSpPr>
        <p:spPr>
          <a:xfrm>
            <a:off x="4500562" y="2786058"/>
            <a:ext cx="357190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z-Cyrl-UZ"/>
          </a:p>
        </p:txBody>
      </p:sp>
      <p:sp>
        <p:nvSpPr>
          <p:cNvPr id="20" name="Стрелка вниз 19"/>
          <p:cNvSpPr/>
          <p:nvPr/>
        </p:nvSpPr>
        <p:spPr>
          <a:xfrm>
            <a:off x="3428992" y="3786190"/>
            <a:ext cx="428628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z-Cyrl-UZ"/>
          </a:p>
        </p:txBody>
      </p:sp>
      <p:sp>
        <p:nvSpPr>
          <p:cNvPr id="21" name="Стрелка вниз 20"/>
          <p:cNvSpPr/>
          <p:nvPr/>
        </p:nvSpPr>
        <p:spPr>
          <a:xfrm>
            <a:off x="5715008" y="3857628"/>
            <a:ext cx="428628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z-Cyrl-UZ"/>
          </a:p>
        </p:txBody>
      </p:sp>
    </p:spTree>
    <p:extLst>
      <p:ext uri="{BB962C8B-B14F-4D97-AF65-F5344CB8AC3E}">
        <p14:creationId xmlns:p14="http://schemas.microsoft.com/office/powerpoint/2010/main" val="92348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uz-Cyrl-U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Маржиналистик инқилоб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001121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131525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478</Words>
  <Application>Microsoft Office PowerPoint</Application>
  <PresentationFormat>Экран (4:3)</PresentationFormat>
  <Paragraphs>64</Paragraphs>
  <Slides>10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 Маржинализм иқтисодий таълимотининг шаклланиши </vt:lpstr>
      <vt:lpstr>Маржинализм асосчилари</vt:lpstr>
      <vt:lpstr>Презентация PowerPoint</vt:lpstr>
      <vt:lpstr>Презентация PowerPoint</vt:lpstr>
      <vt:lpstr>Товарнинг қийматини аниқлашда классик  ва маржиналистик ёндашув</vt:lpstr>
      <vt:lpstr>Эҳтиёжларнинг  тўйиниш  қонуни -ГОССЕННИНГ 1 - ЧИ ҚОНУНИ</vt:lpstr>
      <vt:lpstr>Маршал Хожи</vt:lpstr>
      <vt:lpstr>Презентация PowerPoint</vt:lpstr>
      <vt:lpstr>Маржиналистик инқилоб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AliCom</cp:lastModifiedBy>
  <cp:revision>57</cp:revision>
  <dcterms:created xsi:type="dcterms:W3CDTF">2022-09-05T13:01:08Z</dcterms:created>
  <dcterms:modified xsi:type="dcterms:W3CDTF">2025-09-11T03:27:14Z</dcterms:modified>
</cp:coreProperties>
</file>