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4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76" r:id="rId3"/>
    <p:sldId id="279" r:id="rId4"/>
    <p:sldId id="260" r:id="rId5"/>
    <p:sldId id="261" r:id="rId6"/>
    <p:sldId id="273" r:id="rId7"/>
    <p:sldId id="267" r:id="rId8"/>
    <p:sldId id="268" r:id="rId9"/>
    <p:sldId id="263" r:id="rId10"/>
    <p:sldId id="269" r:id="rId11"/>
    <p:sldId id="270" r:id="rId12"/>
    <p:sldId id="27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D13B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33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EF8255-DB4F-43E4-9959-566D7FD4C5C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1A18D8-D54C-4327-B4E6-81B5271483C1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3200" b="1" smtClean="0">
              <a:latin typeface="Times New Roman" pitchFamily="18" charset="0"/>
              <a:cs typeface="Times New Roman" pitchFamily="18" charset="0"/>
            </a:rPr>
            <a:t>Мавзу</a:t>
          </a:r>
          <a:r>
            <a:rPr lang="uz-Cyrl-UZ" sz="3200" b="1" dirty="0" smtClean="0">
              <a:latin typeface="Times New Roman" pitchFamily="18" charset="0"/>
              <a:cs typeface="Times New Roman" pitchFamily="18" charset="0"/>
            </a:rPr>
            <a:t>. Классик иқтисодий мактабга мухолиф ғояларнинг вужудга келиши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48D73A19-40E5-40FA-ACD8-1EC706609879}" type="parTrans" cxnId="{71156FC3-498C-4CC0-83D4-55A34219EE4A}">
      <dgm:prSet/>
      <dgm:spPr/>
      <dgm:t>
        <a:bodyPr/>
        <a:lstStyle/>
        <a:p>
          <a:endParaRPr lang="ru-RU"/>
        </a:p>
      </dgm:t>
    </dgm:pt>
    <dgm:pt modelId="{D5A74CB3-3039-4175-A067-7797F3C0BFA9}" type="sibTrans" cxnId="{71156FC3-498C-4CC0-83D4-55A34219EE4A}">
      <dgm:prSet/>
      <dgm:spPr/>
      <dgm:t>
        <a:bodyPr/>
        <a:lstStyle/>
        <a:p>
          <a:endParaRPr lang="ru-RU"/>
        </a:p>
      </dgm:t>
    </dgm:pt>
    <dgm:pt modelId="{6832D362-7884-491E-83C4-E9263BBD7397}" type="pres">
      <dgm:prSet presAssocID="{D7EF8255-DB4F-43E4-9959-566D7FD4C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AEB1D4-6560-4F3F-ABF3-E1370E750E96}" type="pres">
      <dgm:prSet presAssocID="{411A18D8-D54C-4327-B4E6-81B527148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156FC3-498C-4CC0-83D4-55A34219EE4A}" srcId="{D7EF8255-DB4F-43E4-9959-566D7FD4C5C9}" destId="{411A18D8-D54C-4327-B4E6-81B5271483C1}" srcOrd="0" destOrd="0" parTransId="{48D73A19-40E5-40FA-ACD8-1EC706609879}" sibTransId="{D5A74CB3-3039-4175-A067-7797F3C0BFA9}"/>
    <dgm:cxn modelId="{DBFA71DB-11C9-45A0-84AC-994ED0A06C57}" type="presOf" srcId="{D7EF8255-DB4F-43E4-9959-566D7FD4C5C9}" destId="{6832D362-7884-491E-83C4-E9263BBD7397}" srcOrd="0" destOrd="0" presId="urn:microsoft.com/office/officeart/2005/8/layout/vList2"/>
    <dgm:cxn modelId="{D2EAD05B-E9DF-40F0-BFAB-41EF57AAE16B}" type="presOf" srcId="{411A18D8-D54C-4327-B4E6-81B5271483C1}" destId="{DFAEB1D4-6560-4F3F-ABF3-E1370E750E96}" srcOrd="0" destOrd="0" presId="urn:microsoft.com/office/officeart/2005/8/layout/vList2"/>
    <dgm:cxn modelId="{148B7410-F050-46F2-B172-E1E96F881805}" type="presParOf" srcId="{6832D362-7884-491E-83C4-E9263BBD7397}" destId="{DFAEB1D4-6560-4F3F-ABF3-E1370E750E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5934484-3130-4C02-974D-C868B5AF42F6}">
      <dgm:prSet custT="1"/>
      <dgm:spPr/>
      <dgm:t>
        <a:bodyPr/>
        <a:lstStyle/>
        <a:p>
          <a:pPr rtl="0"/>
          <a:r>
            <a:rPr lang="ru-RU" sz="2300" smtClean="0">
              <a:latin typeface="Times New Roman" pitchFamily="18" charset="0"/>
              <a:cs typeface="Times New Roman" pitchFamily="18" charset="0"/>
            </a:rPr>
            <a:t>1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30591E69-CE38-4848-9B67-B3D6D8AD48FF}" type="par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5542DB5-9A8F-43CC-A83B-53E1CC2AFAE3}" type="sibTrans" cxnId="{60BF0915-6E39-4250-9B41-C88F7BE3349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74DC8AB-A1A5-4CCA-8F13-435C4B586961}">
      <dgm:prSet custT="1"/>
      <dgm:spPr/>
      <dgm:t>
        <a:bodyPr/>
        <a:lstStyle/>
        <a:p>
          <a:pPr rtl="0"/>
          <a:r>
            <a:rPr lang="ru-RU" sz="220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72994761-E47E-4A16-9B5A-958047DFC686}" type="par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87D60C4-3E41-4B3A-ABB4-D7560A456DAF}" type="sib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28A481E-CC28-4EA8-8312-563077CFB1B6}">
      <dgm:prSet custT="1"/>
      <dgm:spPr/>
      <dgm:t>
        <a:bodyPr/>
        <a:lstStyle/>
        <a:p>
          <a:pPr rtl="0"/>
          <a:r>
            <a:rPr lang="ru-RU" sz="220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D5EBCDF7-9F23-4B54-86B8-99B5106DAE57}" type="parTrans" cxnId="{D9830877-FF4A-4852-9952-52E639B623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8554014-853C-49D2-8091-5841361361DB}" type="sibTrans" cxnId="{D9830877-FF4A-4852-9952-52E639B623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1149299-7EEC-4754-863A-C89B698284C9}">
      <dgm:prSet custT="1"/>
      <dgm:spPr>
        <a:solidFill>
          <a:srgbClr val="FFFF00">
            <a:alpha val="90000"/>
          </a:srgbClr>
        </a:solidFill>
      </dgm:spPr>
      <dgm:t>
        <a:bodyPr/>
        <a:lstStyle/>
        <a:p>
          <a:pPr rtl="0"/>
          <a:r>
            <a:rPr lang="uz-Cyrl-UZ" sz="2200" dirty="0" smtClean="0">
              <a:latin typeface="Times New Roman" pitchFamily="18" charset="0"/>
              <a:cs typeface="Times New Roman" pitchFamily="18" charset="0"/>
            </a:rPr>
            <a:t>XIX асрнинг II-III чорагидаги ижтимоий иқтисодий вазият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7684951B-B521-48F9-927F-883F7D5B7FE5}" type="par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77A4621-4900-43D3-81B5-4266FBBF177C}" type="sibTrans" cxnId="{812C68E4-6397-4B9C-B793-68C9829C81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CBBD371-FF5F-4904-8424-9B56E6B4C046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А</a:t>
          </a:r>
          <a:r>
            <a:rPr lang="ru-RU" sz="2200" smtClean="0">
              <a:latin typeface="Times New Roman" pitchFamily="18" charset="0"/>
              <a:cs typeface="Times New Roman" pitchFamily="18" charset="0"/>
            </a:rPr>
            <a:t>нглиядаги намоёндаларининг ғоялари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40221E6E-57B3-4DDD-B606-755C3D1264F3}" type="par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67C3F93-A3FC-45A9-8906-88CCE1A8E6F9}" type="sib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EF2CCDE-8392-4995-8F30-A4A71F7EAD88}">
      <dgm:prSet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uz-Cyrl-UZ" sz="2200" smtClean="0">
              <a:latin typeface="Times New Roman" pitchFamily="18" charset="0"/>
              <a:cs typeface="Times New Roman" pitchFamily="18" charset="0"/>
            </a:rPr>
            <a:t>Франциядаги намоёндаларнинг ғоялари</a:t>
          </a:r>
          <a:endParaRPr lang="ru-RU" sz="2200">
            <a:latin typeface="Times New Roman" pitchFamily="18" charset="0"/>
            <a:cs typeface="Times New Roman" pitchFamily="18" charset="0"/>
          </a:endParaRPr>
        </a:p>
      </dgm:t>
    </dgm:pt>
    <dgm:pt modelId="{7669E539-28B8-4635-B2A1-AC326A6FC65B}" type="parTrans" cxnId="{D3096B30-F1FD-407C-8CBA-376B803889E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77C800D-7D54-4465-9E9A-080DDD7FFBDA}" type="sibTrans" cxnId="{D3096B30-F1FD-407C-8CBA-376B803889E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3E8EFC-9763-4FC6-96EC-4E10A3D8C16F}" type="pres">
      <dgm:prSet presAssocID="{75934484-3130-4C02-974D-C868B5AF42F6}" presName="composite" presStyleCnt="0"/>
      <dgm:spPr/>
      <dgm:t>
        <a:bodyPr/>
        <a:lstStyle/>
        <a:p>
          <a:endParaRPr lang="uz-Cyrl-UZ"/>
        </a:p>
      </dgm:t>
    </dgm:pt>
    <dgm:pt modelId="{5F175A24-2B80-48D2-94EB-10F17908ECD3}" type="pres">
      <dgm:prSet presAssocID="{75934484-3130-4C02-974D-C868B5AF42F6}" presName="parentText" presStyleLbl="alignNode1" presStyleIdx="0" presStyleCnt="3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21EFA-3F54-47E5-B272-20B182D1FAA4}" type="pres">
      <dgm:prSet presAssocID="{75934484-3130-4C02-974D-C868B5AF42F6}" presName="descendantText" presStyleLbl="alignAcc1" presStyleIdx="0" presStyleCnt="3" custLinFactNeighborX="739" custLinFactNeighborY="225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483990-7128-40BB-867C-AFBB4AF1C806}" type="pres">
      <dgm:prSet presAssocID="{25542DB5-9A8F-43CC-A83B-53E1CC2AFAE3}" presName="sp" presStyleCnt="0"/>
      <dgm:spPr/>
      <dgm:t>
        <a:bodyPr/>
        <a:lstStyle/>
        <a:p>
          <a:endParaRPr lang="uz-Cyrl-UZ"/>
        </a:p>
      </dgm:t>
    </dgm:pt>
    <dgm:pt modelId="{284EDE58-D653-48C1-8767-2B092BA1084F}" type="pres">
      <dgm:prSet presAssocID="{874DC8AB-A1A5-4CCA-8F13-435C4B586961}" presName="composite" presStyleCnt="0"/>
      <dgm:spPr/>
      <dgm:t>
        <a:bodyPr/>
        <a:lstStyle/>
        <a:p>
          <a:endParaRPr lang="uz-Cyrl-UZ"/>
        </a:p>
      </dgm:t>
    </dgm:pt>
    <dgm:pt modelId="{938056E7-4D8F-4931-979F-92C5C5ABA2AC}" type="pres">
      <dgm:prSet presAssocID="{874DC8AB-A1A5-4CCA-8F13-435C4B586961}" presName="parentText" presStyleLbl="alignNode1" presStyleIdx="1" presStyleCnt="3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692271-4207-4F17-9F0D-0F8566CE71E2}" type="pres">
      <dgm:prSet presAssocID="{874DC8AB-A1A5-4CCA-8F13-435C4B586961}" presName="descendantText" presStyleLbl="alignAcc1" presStyleIdx="1" presStyleCnt="3" custLinFactNeighborX="378" custLinFactNeighborY="228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FEF56-2677-421A-8F75-FD8E5010D4A2}" type="pres">
      <dgm:prSet presAssocID="{387D60C4-3E41-4B3A-ABB4-D7560A456DAF}" presName="sp" presStyleCnt="0"/>
      <dgm:spPr/>
      <dgm:t>
        <a:bodyPr/>
        <a:lstStyle/>
        <a:p>
          <a:endParaRPr lang="uz-Cyrl-UZ"/>
        </a:p>
      </dgm:t>
    </dgm:pt>
    <dgm:pt modelId="{080047E7-1C91-4246-9505-7FAF9E710332}" type="pres">
      <dgm:prSet presAssocID="{328A481E-CC28-4EA8-8312-563077CFB1B6}" presName="composite" presStyleCnt="0"/>
      <dgm:spPr/>
      <dgm:t>
        <a:bodyPr/>
        <a:lstStyle/>
        <a:p>
          <a:endParaRPr lang="uz-Cyrl-UZ"/>
        </a:p>
      </dgm:t>
    </dgm:pt>
    <dgm:pt modelId="{4EE061FA-9583-4C24-AEA0-4B4D14F80148}" type="pres">
      <dgm:prSet presAssocID="{328A481E-CC28-4EA8-8312-563077CFB1B6}" presName="parentText" presStyleLbl="alignNode1" presStyleIdx="2" presStyleCnt="3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DCC22-792C-4990-8B48-9C544959B67A}" type="pres">
      <dgm:prSet presAssocID="{328A481E-CC28-4EA8-8312-563077CFB1B6}" presName="descendantText" presStyleLbl="alignAcc1" presStyleIdx="2" presStyleCnt="3" custLinFactNeighborX="905" custLinFactNeighborY="173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D0F76E-664F-4137-93E2-2C4FE0863598}" type="presOf" srcId="{5EF2CCDE-8392-4995-8F30-A4A71F7EAD88}" destId="{193DCC22-792C-4990-8B48-9C544959B67A}" srcOrd="0" destOrd="0" presId="urn:microsoft.com/office/officeart/2005/8/layout/chevron2"/>
    <dgm:cxn modelId="{D9830877-FF4A-4852-9952-52E639B623DD}" srcId="{53D1F27F-E5AB-4ECD-9A93-99D91CC1C84B}" destId="{328A481E-CC28-4EA8-8312-563077CFB1B6}" srcOrd="2" destOrd="0" parTransId="{D5EBCDF7-9F23-4B54-86B8-99B5106DAE57}" sibTransId="{48554014-853C-49D2-8091-5841361361DB}"/>
    <dgm:cxn modelId="{CB419986-4912-4945-A41F-62DBD38BD50F}" srcId="{53D1F27F-E5AB-4ECD-9A93-99D91CC1C84B}" destId="{874DC8AB-A1A5-4CCA-8F13-435C4B586961}" srcOrd="1" destOrd="0" parTransId="{72994761-E47E-4A16-9B5A-958047DFC686}" sibTransId="{387D60C4-3E41-4B3A-ABB4-D7560A456DAF}"/>
    <dgm:cxn modelId="{8E4D6E74-E04A-4C94-96C3-072736714577}" type="presOf" srcId="{328A481E-CC28-4EA8-8312-563077CFB1B6}" destId="{4EE061FA-9583-4C24-AEA0-4B4D14F80148}" srcOrd="0" destOrd="0" presId="urn:microsoft.com/office/officeart/2005/8/layout/chevron2"/>
    <dgm:cxn modelId="{D21D59AB-37FF-4FB4-B812-6C4991CB91A5}" type="presOf" srcId="{53D1F27F-E5AB-4ECD-9A93-99D91CC1C84B}" destId="{DEB43669-B5C8-46DF-9488-8E9161B6EBBB}" srcOrd="0" destOrd="0" presId="urn:microsoft.com/office/officeart/2005/8/layout/chevron2"/>
    <dgm:cxn modelId="{812C68E4-6397-4B9C-B793-68C9829C8196}" srcId="{75934484-3130-4C02-974D-C868B5AF42F6}" destId="{41149299-7EEC-4754-863A-C89B698284C9}" srcOrd="0" destOrd="0" parTransId="{7684951B-B521-48F9-927F-883F7D5B7FE5}" sibTransId="{B77A4621-4900-43D3-81B5-4266FBBF177C}"/>
    <dgm:cxn modelId="{158AF17B-B2B4-4358-9580-261D1C812077}" type="presOf" srcId="{41149299-7EEC-4754-863A-C89B698284C9}" destId="{FA521EFA-3F54-47E5-B272-20B182D1FAA4}" srcOrd="0" destOrd="0" presId="urn:microsoft.com/office/officeart/2005/8/layout/chevron2"/>
    <dgm:cxn modelId="{EBDBC2AF-2EF1-4EAB-8512-E8E410CEBFAD}" type="presOf" srcId="{874DC8AB-A1A5-4CCA-8F13-435C4B586961}" destId="{938056E7-4D8F-4931-979F-92C5C5ABA2AC}" srcOrd="0" destOrd="0" presId="urn:microsoft.com/office/officeart/2005/8/layout/chevron2"/>
    <dgm:cxn modelId="{D3096B30-F1FD-407C-8CBA-376B803889E9}" srcId="{328A481E-CC28-4EA8-8312-563077CFB1B6}" destId="{5EF2CCDE-8392-4995-8F30-A4A71F7EAD88}" srcOrd="0" destOrd="0" parTransId="{7669E539-28B8-4635-B2A1-AC326A6FC65B}" sibTransId="{977C800D-7D54-4465-9E9A-080DDD7FFBDA}"/>
    <dgm:cxn modelId="{1A4801A8-ECEC-411D-AFCC-B8DB684B21F8}" srcId="{874DC8AB-A1A5-4CCA-8F13-435C4B586961}" destId="{ECBBD371-FF5F-4904-8424-9B56E6B4C046}" srcOrd="0" destOrd="0" parTransId="{40221E6E-57B3-4DDD-B606-755C3D1264F3}" sibTransId="{F67C3F93-A3FC-45A9-8906-88CCE1A8E6F9}"/>
    <dgm:cxn modelId="{01F4387C-AB5F-4F62-8AAE-9532AE96791F}" type="presOf" srcId="{ECBBD371-FF5F-4904-8424-9B56E6B4C046}" destId="{A0692271-4207-4F17-9F0D-0F8566CE71E2}" srcOrd="0" destOrd="0" presId="urn:microsoft.com/office/officeart/2005/8/layout/chevron2"/>
    <dgm:cxn modelId="{BDE5E76C-FDBD-4116-A9D5-AF2AD52F092B}" type="presOf" srcId="{75934484-3130-4C02-974D-C868B5AF42F6}" destId="{5F175A24-2B80-48D2-94EB-10F17908ECD3}" srcOrd="0" destOrd="0" presId="urn:microsoft.com/office/officeart/2005/8/layout/chevron2"/>
    <dgm:cxn modelId="{60BF0915-6E39-4250-9B41-C88F7BE33499}" srcId="{53D1F27F-E5AB-4ECD-9A93-99D91CC1C84B}" destId="{75934484-3130-4C02-974D-C868B5AF42F6}" srcOrd="0" destOrd="0" parTransId="{30591E69-CE38-4848-9B67-B3D6D8AD48FF}" sibTransId="{25542DB5-9A8F-43CC-A83B-53E1CC2AFAE3}"/>
    <dgm:cxn modelId="{1486411C-4FF6-49F6-AC76-E12396E8E53D}" type="presParOf" srcId="{DEB43669-B5C8-46DF-9488-8E9161B6EBBB}" destId="{B23E8EFC-9763-4FC6-96EC-4E10A3D8C16F}" srcOrd="0" destOrd="0" presId="urn:microsoft.com/office/officeart/2005/8/layout/chevron2"/>
    <dgm:cxn modelId="{B8D066BE-C402-40AC-A9E2-39BB08B73885}" type="presParOf" srcId="{B23E8EFC-9763-4FC6-96EC-4E10A3D8C16F}" destId="{5F175A24-2B80-48D2-94EB-10F17908ECD3}" srcOrd="0" destOrd="0" presId="urn:microsoft.com/office/officeart/2005/8/layout/chevron2"/>
    <dgm:cxn modelId="{00210F41-93D4-4F75-98CD-4BF32E8273C9}" type="presParOf" srcId="{B23E8EFC-9763-4FC6-96EC-4E10A3D8C16F}" destId="{FA521EFA-3F54-47E5-B272-20B182D1FAA4}" srcOrd="1" destOrd="0" presId="urn:microsoft.com/office/officeart/2005/8/layout/chevron2"/>
    <dgm:cxn modelId="{68D0170C-FDED-4BC4-B3A8-F472C3858F9F}" type="presParOf" srcId="{DEB43669-B5C8-46DF-9488-8E9161B6EBBB}" destId="{1F483990-7128-40BB-867C-AFBB4AF1C806}" srcOrd="1" destOrd="0" presId="urn:microsoft.com/office/officeart/2005/8/layout/chevron2"/>
    <dgm:cxn modelId="{073D23E9-6AD7-42AD-8223-E18660E5E37F}" type="presParOf" srcId="{DEB43669-B5C8-46DF-9488-8E9161B6EBBB}" destId="{284EDE58-D653-48C1-8767-2B092BA1084F}" srcOrd="2" destOrd="0" presId="urn:microsoft.com/office/officeart/2005/8/layout/chevron2"/>
    <dgm:cxn modelId="{1986A08A-49BE-4B99-A7B0-4F6317D7AE7C}" type="presParOf" srcId="{284EDE58-D653-48C1-8767-2B092BA1084F}" destId="{938056E7-4D8F-4931-979F-92C5C5ABA2AC}" srcOrd="0" destOrd="0" presId="urn:microsoft.com/office/officeart/2005/8/layout/chevron2"/>
    <dgm:cxn modelId="{F03BB3DF-0A00-4456-B780-E16F17586BA3}" type="presParOf" srcId="{284EDE58-D653-48C1-8767-2B092BA1084F}" destId="{A0692271-4207-4F17-9F0D-0F8566CE71E2}" srcOrd="1" destOrd="0" presId="urn:microsoft.com/office/officeart/2005/8/layout/chevron2"/>
    <dgm:cxn modelId="{CD79F4AA-DA7E-4A10-B700-3FF9C5B6920D}" type="presParOf" srcId="{DEB43669-B5C8-46DF-9488-8E9161B6EBBB}" destId="{20DFEF56-2677-421A-8F75-FD8E5010D4A2}" srcOrd="3" destOrd="0" presId="urn:microsoft.com/office/officeart/2005/8/layout/chevron2"/>
    <dgm:cxn modelId="{28FB87A6-E84D-49B8-8A96-B281B094E5B2}" type="presParOf" srcId="{DEB43669-B5C8-46DF-9488-8E9161B6EBBB}" destId="{080047E7-1C91-4246-9505-7FAF9E710332}" srcOrd="4" destOrd="0" presId="urn:microsoft.com/office/officeart/2005/8/layout/chevron2"/>
    <dgm:cxn modelId="{A0171E39-1431-473B-A8F0-FA04382DF572}" type="presParOf" srcId="{080047E7-1C91-4246-9505-7FAF9E710332}" destId="{4EE061FA-9583-4C24-AEA0-4B4D14F80148}" srcOrd="0" destOrd="0" presId="urn:microsoft.com/office/officeart/2005/8/layout/chevron2"/>
    <dgm:cxn modelId="{E5695324-C22D-4045-8D10-A5C7F16CC7BC}" type="presParOf" srcId="{080047E7-1C91-4246-9505-7FAF9E710332}" destId="{193DCC22-792C-4990-8B48-9C544959B67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BF8102-F1FE-4A55-832E-A6F02DFD6245}" type="doc">
      <dgm:prSet loTypeId="urn:microsoft.com/office/officeart/2005/8/layout/vList2" loCatId="list" qsTypeId="urn:microsoft.com/office/officeart/2005/8/quickstyle/3d1" qsCatId="3D" csTypeId="urn:microsoft.com/office/officeart/2005/8/colors/colorful1#11" csCatId="colorful" phldr="1"/>
      <dgm:spPr/>
      <dgm:t>
        <a:bodyPr/>
        <a:lstStyle/>
        <a:p>
          <a:endParaRPr lang="ru-RU"/>
        </a:p>
      </dgm:t>
    </dgm:pt>
    <dgm:pt modelId="{1C128C39-F0A4-4A0E-B587-1CE79B88F362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uz-Cyrl-UZ" sz="3200" smtClean="0">
              <a:latin typeface="Times New Roman" pitchFamily="18" charset="0"/>
              <a:cs typeface="Times New Roman" pitchFamily="18" charset="0"/>
            </a:rPr>
            <a:t>Режа:</a:t>
          </a:r>
          <a:endParaRPr lang="ru-RU" sz="3200">
            <a:latin typeface="Times New Roman" pitchFamily="18" charset="0"/>
            <a:cs typeface="Times New Roman" pitchFamily="18" charset="0"/>
          </a:endParaRPr>
        </a:p>
      </dgm:t>
    </dgm:pt>
    <dgm:pt modelId="{89C30DF8-AA3B-432C-A304-5B2F048C7594}" type="parTrans" cxnId="{4B4206CC-790C-423A-9CA7-AFA068777F11}">
      <dgm:prSet/>
      <dgm:spPr/>
      <dgm:t>
        <a:bodyPr/>
        <a:lstStyle/>
        <a:p>
          <a:endParaRPr lang="ru-RU"/>
        </a:p>
      </dgm:t>
    </dgm:pt>
    <dgm:pt modelId="{F7C50935-E93C-486A-B228-666A143AC85A}" type="sibTrans" cxnId="{4B4206CC-790C-423A-9CA7-AFA068777F11}">
      <dgm:prSet/>
      <dgm:spPr/>
      <dgm:t>
        <a:bodyPr/>
        <a:lstStyle/>
        <a:p>
          <a:endParaRPr lang="ru-RU"/>
        </a:p>
      </dgm:t>
    </dgm:pt>
    <dgm:pt modelId="{A80D7302-2B2F-4487-B50D-4B1AFA0385E0}" type="pres">
      <dgm:prSet presAssocID="{ADBF8102-F1FE-4A55-832E-A6F02DFD62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BB8C34-C2AF-437D-BA1A-4CB0EE4962DD}" type="pres">
      <dgm:prSet presAssocID="{1C128C39-F0A4-4A0E-B587-1CE79B88F36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606EA9-57F0-4ABE-A1AF-6FADAF0FB0EE}" type="presOf" srcId="{ADBF8102-F1FE-4A55-832E-A6F02DFD6245}" destId="{A80D7302-2B2F-4487-B50D-4B1AFA0385E0}" srcOrd="0" destOrd="0" presId="urn:microsoft.com/office/officeart/2005/8/layout/vList2"/>
    <dgm:cxn modelId="{4B4206CC-790C-423A-9CA7-AFA068777F11}" srcId="{ADBF8102-F1FE-4A55-832E-A6F02DFD6245}" destId="{1C128C39-F0A4-4A0E-B587-1CE79B88F362}" srcOrd="0" destOrd="0" parTransId="{89C30DF8-AA3B-432C-A304-5B2F048C7594}" sibTransId="{F7C50935-E93C-486A-B228-666A143AC85A}"/>
    <dgm:cxn modelId="{0A252C69-12BD-4206-90A3-D586A6701A3F}" type="presOf" srcId="{1C128C39-F0A4-4A0E-B587-1CE79B88F362}" destId="{3EBB8C34-C2AF-437D-BA1A-4CB0EE4962DD}" srcOrd="0" destOrd="0" presId="urn:microsoft.com/office/officeart/2005/8/layout/vList2"/>
    <dgm:cxn modelId="{EA85FC35-31E4-4CEE-95CE-F24C76AC602D}" type="presParOf" srcId="{A80D7302-2B2F-4487-B50D-4B1AFA0385E0}" destId="{3EBB8C34-C2AF-437D-BA1A-4CB0EE4962D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29B830-7819-4F6F-9A42-306A6B23C49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6F8839-AD52-464B-806F-4A628009605A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ru-RU" sz="1800" dirty="0" err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Биринчи</a:t>
          </a:r>
          <a:r>
            <a: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босқичда</a:t>
          </a:r>
          <a:r>
            <a: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капитализмдан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воз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кечишни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орзу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қилишган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чеклаб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қўйишга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интилган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ишчиларнинг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кулфатлари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хусусида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астойдил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кўз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ёши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тўкишган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499D46-BE3A-46DC-B02D-D773480ED25A}" type="parTrans" cxnId="{D0DF7A7F-7F66-4557-9D8E-F7CE076A3B4D}">
      <dgm:prSet/>
      <dgm:spPr/>
      <dgm:t>
        <a:bodyPr/>
        <a:lstStyle/>
        <a:p>
          <a:endParaRPr lang="ru-RU"/>
        </a:p>
      </dgm:t>
    </dgm:pt>
    <dgm:pt modelId="{69ADCDD7-71D5-492B-B1D5-6EE882C7E837}" type="sibTrans" cxnId="{D0DF7A7F-7F66-4557-9D8E-F7CE076A3B4D}">
      <dgm:prSet/>
      <dgm:spPr/>
      <dgm:t>
        <a:bodyPr/>
        <a:lstStyle/>
        <a:p>
          <a:endParaRPr lang="ru-RU"/>
        </a:p>
      </dgm:t>
    </dgm:pt>
    <dgm:pt modelId="{1FF66BC5-F251-4C5A-8F91-01EBBDAB1F12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ru-RU" sz="1800" dirty="0" err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Иккинчи</a:t>
          </a:r>
          <a:r>
            <a: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босқич</a:t>
          </a:r>
          <a:r>
            <a: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мактаби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вакиллари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эса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капитализмни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ислоҳ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қилиш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лойиҳасини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илгари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суриб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кичик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капитализм» ни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сақлаб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қолиш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тарафдори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эди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D92D8A-0253-40E2-B7C3-696C6B8A524C}" type="parTrans" cxnId="{56FD361A-BBEF-4B3E-8450-A4B0CBEDFEC8}">
      <dgm:prSet/>
      <dgm:spPr/>
      <dgm:t>
        <a:bodyPr/>
        <a:lstStyle/>
        <a:p>
          <a:endParaRPr lang="ru-RU"/>
        </a:p>
      </dgm:t>
    </dgm:pt>
    <dgm:pt modelId="{6D55AA09-CA7D-41F7-B7D0-182017A72A0A}" type="sibTrans" cxnId="{56FD361A-BBEF-4B3E-8450-A4B0CBEDFEC8}">
      <dgm:prSet/>
      <dgm:spPr/>
      <dgm:t>
        <a:bodyPr/>
        <a:lstStyle/>
        <a:p>
          <a:endParaRPr lang="ru-RU"/>
        </a:p>
      </dgm:t>
    </dgm:pt>
    <dgm:pt modelId="{92ECDD01-E743-48D8-9EAD-48937946710E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Марксча-ленинча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таълимотдан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фарқ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қилиб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«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Иқтисодий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таълимотлар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тарихи»да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алоҳида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йўналиш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ҳисобланган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ислоҳотчиликка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хос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мактаб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вакиллари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ижодини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таълимотларини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ўрганиш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ниҳоятда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зарурдир</a:t>
          </a:r>
          <a:r>
            <a:rPr lang="ru-RU" sz="1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5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A8CDDE-289D-439C-8111-AFD1FC174CB6}" type="parTrans" cxnId="{E98D4F59-66B8-4F96-A8D4-B39A17C8F318}">
      <dgm:prSet/>
      <dgm:spPr/>
      <dgm:t>
        <a:bodyPr/>
        <a:lstStyle/>
        <a:p>
          <a:endParaRPr lang="ru-RU"/>
        </a:p>
      </dgm:t>
    </dgm:pt>
    <dgm:pt modelId="{1C7E64D6-B7FB-41F9-94CE-DD108DFD2C9E}" type="sibTrans" cxnId="{E98D4F59-66B8-4F96-A8D4-B39A17C8F318}">
      <dgm:prSet/>
      <dgm:spPr/>
      <dgm:t>
        <a:bodyPr/>
        <a:lstStyle/>
        <a:p>
          <a:endParaRPr lang="ru-RU"/>
        </a:p>
      </dgm:t>
    </dgm:pt>
    <dgm:pt modelId="{4CA62289-4250-4F12-831C-E42981A4C48E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Чунки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илмий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мактаб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вакиллари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ўз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даврларида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классик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иқтисодий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мактаб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вакилларини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танқид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қилиб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ҳаёлий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социалистлар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ғояларига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қарши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курашдилар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марксизм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таълимоти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оммалашувига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қаршилик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қилишга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уриндилар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399EE1-5012-4FF0-BE46-F6EFC2DAF977}" type="parTrans" cxnId="{5A4B52AD-3010-4FD3-8DD2-60F1E31BC2CC}">
      <dgm:prSet/>
      <dgm:spPr/>
      <dgm:t>
        <a:bodyPr/>
        <a:lstStyle/>
        <a:p>
          <a:endParaRPr lang="ru-RU"/>
        </a:p>
      </dgm:t>
    </dgm:pt>
    <dgm:pt modelId="{0ECA8D8A-4A61-46D6-B2BE-94033EF3B235}" type="sibTrans" cxnId="{5A4B52AD-3010-4FD3-8DD2-60F1E31BC2CC}">
      <dgm:prSet/>
      <dgm:spPr/>
      <dgm:t>
        <a:bodyPr/>
        <a:lstStyle/>
        <a:p>
          <a:endParaRPr lang="ru-RU"/>
        </a:p>
      </dgm:t>
    </dgm:pt>
    <dgm:pt modelId="{A1066FD7-63F7-4CF9-A849-DD66277CDF55}" type="pres">
      <dgm:prSet presAssocID="{CD29B830-7819-4F6F-9A42-306A6B23C49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556BD5-5399-4259-B0B2-003BF5E9D21C}" type="pres">
      <dgm:prSet presAssocID="{FA6F8839-AD52-464B-806F-4A628009605A}" presName="composite" presStyleCnt="0"/>
      <dgm:spPr/>
    </dgm:pt>
    <dgm:pt modelId="{1AA47235-F0BA-4F5F-A5F3-C83566ECF3B4}" type="pres">
      <dgm:prSet presAssocID="{FA6F8839-AD52-464B-806F-4A628009605A}" presName="imgShp" presStyleLbl="fgImgPlace1" presStyleIdx="0" presStyleCnt="4" custLinFactNeighborX="-77492" custLinFactNeighborY="-267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</dgm:pt>
    <dgm:pt modelId="{8133F88B-77A2-4FA5-A39F-939F2A85A91A}" type="pres">
      <dgm:prSet presAssocID="{FA6F8839-AD52-464B-806F-4A628009605A}" presName="txShp" presStyleLbl="node1" presStyleIdx="0" presStyleCnt="4" custScaleX="110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12EDDE-6CEF-4DD5-8ED3-706B8958F377}" type="pres">
      <dgm:prSet presAssocID="{69ADCDD7-71D5-492B-B1D5-6EE882C7E837}" presName="spacing" presStyleCnt="0"/>
      <dgm:spPr/>
    </dgm:pt>
    <dgm:pt modelId="{E6795540-ADCF-4A4E-86E3-3D39DBAEB771}" type="pres">
      <dgm:prSet presAssocID="{1FF66BC5-F251-4C5A-8F91-01EBBDAB1F12}" presName="composite" presStyleCnt="0"/>
      <dgm:spPr/>
    </dgm:pt>
    <dgm:pt modelId="{A7C315B4-A112-4D38-A9FA-599E8F3A649B}" type="pres">
      <dgm:prSet presAssocID="{1FF66BC5-F251-4C5A-8F91-01EBBDAB1F12}" presName="imgShp" presStyleLbl="fgImgPlace1" presStyleIdx="1" presStyleCnt="4" custLinFactNeighborX="-77492" custLinFactNeighborY="-2269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</dgm:pt>
    <dgm:pt modelId="{811094FD-9FA2-4A2B-AAD5-26207794F41C}" type="pres">
      <dgm:prSet presAssocID="{1FF66BC5-F251-4C5A-8F91-01EBBDAB1F12}" presName="txShp" presStyleLbl="node1" presStyleIdx="1" presStyleCnt="4" custScaleX="110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DD7891-2EED-4622-9CD4-663749176C95}" type="pres">
      <dgm:prSet presAssocID="{6D55AA09-CA7D-41F7-B7D0-182017A72A0A}" presName="spacing" presStyleCnt="0"/>
      <dgm:spPr/>
    </dgm:pt>
    <dgm:pt modelId="{AA1A4D6F-60A9-4DEB-8BBC-3518684CC390}" type="pres">
      <dgm:prSet presAssocID="{92ECDD01-E743-48D8-9EAD-48937946710E}" presName="composite" presStyleCnt="0"/>
      <dgm:spPr/>
    </dgm:pt>
    <dgm:pt modelId="{8D6EFBF4-624B-48A8-970D-BE316A2AEE9B}" type="pres">
      <dgm:prSet presAssocID="{92ECDD01-E743-48D8-9EAD-48937946710E}" presName="imgShp" presStyleLbl="fgImgPlace1" presStyleIdx="2" presStyleCnt="4" custLinFactNeighborX="-77492" custLinFactNeighborY="283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</dgm:pt>
    <dgm:pt modelId="{4C6408AC-8A42-4D2D-9B5F-2DB41E9048FB}" type="pres">
      <dgm:prSet presAssocID="{92ECDD01-E743-48D8-9EAD-48937946710E}" presName="txShp" presStyleLbl="node1" presStyleIdx="2" presStyleCnt="4" custScaleX="110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07B2E4-6DC8-46A4-841B-B79C7776EBF6}" type="pres">
      <dgm:prSet presAssocID="{1C7E64D6-B7FB-41F9-94CE-DD108DFD2C9E}" presName="spacing" presStyleCnt="0"/>
      <dgm:spPr/>
    </dgm:pt>
    <dgm:pt modelId="{E3E6C331-E781-485A-B792-322D9230EFA0}" type="pres">
      <dgm:prSet presAssocID="{4CA62289-4250-4F12-831C-E42981A4C48E}" presName="composite" presStyleCnt="0"/>
      <dgm:spPr/>
    </dgm:pt>
    <dgm:pt modelId="{F6E78481-2547-4846-AD30-529A32F3DBFB}" type="pres">
      <dgm:prSet presAssocID="{4CA62289-4250-4F12-831C-E42981A4C48E}" presName="imgShp" presStyleLbl="fgImgPlace1" presStyleIdx="3" presStyleCnt="4" custLinFactNeighborX="-77492" custLinFactNeighborY="7932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</dgm:pt>
    <dgm:pt modelId="{5F7174C9-10C4-4812-811C-E3D5B619A9E9}" type="pres">
      <dgm:prSet presAssocID="{4CA62289-4250-4F12-831C-E42981A4C48E}" presName="txShp" presStyleLbl="node1" presStyleIdx="3" presStyleCnt="4" custScaleX="110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AACC4C-B398-4F3D-9AD2-79AD150A78EB}" type="presOf" srcId="{FA6F8839-AD52-464B-806F-4A628009605A}" destId="{8133F88B-77A2-4FA5-A39F-939F2A85A91A}" srcOrd="0" destOrd="0" presId="urn:microsoft.com/office/officeart/2005/8/layout/vList3"/>
    <dgm:cxn modelId="{7A446F73-10A4-4971-9CCB-2B884D0A3AF1}" type="presOf" srcId="{1FF66BC5-F251-4C5A-8F91-01EBBDAB1F12}" destId="{811094FD-9FA2-4A2B-AAD5-26207794F41C}" srcOrd="0" destOrd="0" presId="urn:microsoft.com/office/officeart/2005/8/layout/vList3"/>
    <dgm:cxn modelId="{4517F48A-6B5F-4209-9063-8A77B3925227}" type="presOf" srcId="{CD29B830-7819-4F6F-9A42-306A6B23C49B}" destId="{A1066FD7-63F7-4CF9-A849-DD66277CDF55}" srcOrd="0" destOrd="0" presId="urn:microsoft.com/office/officeart/2005/8/layout/vList3"/>
    <dgm:cxn modelId="{E98D4F59-66B8-4F96-A8D4-B39A17C8F318}" srcId="{CD29B830-7819-4F6F-9A42-306A6B23C49B}" destId="{92ECDD01-E743-48D8-9EAD-48937946710E}" srcOrd="2" destOrd="0" parTransId="{61A8CDDE-289D-439C-8111-AFD1FC174CB6}" sibTransId="{1C7E64D6-B7FB-41F9-94CE-DD108DFD2C9E}"/>
    <dgm:cxn modelId="{D0DF7A7F-7F66-4557-9D8E-F7CE076A3B4D}" srcId="{CD29B830-7819-4F6F-9A42-306A6B23C49B}" destId="{FA6F8839-AD52-464B-806F-4A628009605A}" srcOrd="0" destOrd="0" parTransId="{D9499D46-BE3A-46DC-B02D-D773480ED25A}" sibTransId="{69ADCDD7-71D5-492B-B1D5-6EE882C7E837}"/>
    <dgm:cxn modelId="{BF2C7969-EB64-49FC-BF46-699E373C1A50}" type="presOf" srcId="{4CA62289-4250-4F12-831C-E42981A4C48E}" destId="{5F7174C9-10C4-4812-811C-E3D5B619A9E9}" srcOrd="0" destOrd="0" presId="urn:microsoft.com/office/officeart/2005/8/layout/vList3"/>
    <dgm:cxn modelId="{5A4B52AD-3010-4FD3-8DD2-60F1E31BC2CC}" srcId="{CD29B830-7819-4F6F-9A42-306A6B23C49B}" destId="{4CA62289-4250-4F12-831C-E42981A4C48E}" srcOrd="3" destOrd="0" parTransId="{A5399EE1-5012-4FF0-BE46-F6EFC2DAF977}" sibTransId="{0ECA8D8A-4A61-46D6-B2BE-94033EF3B235}"/>
    <dgm:cxn modelId="{56FD361A-BBEF-4B3E-8450-A4B0CBEDFEC8}" srcId="{CD29B830-7819-4F6F-9A42-306A6B23C49B}" destId="{1FF66BC5-F251-4C5A-8F91-01EBBDAB1F12}" srcOrd="1" destOrd="0" parTransId="{20D92D8A-0253-40E2-B7C3-696C6B8A524C}" sibTransId="{6D55AA09-CA7D-41F7-B7D0-182017A72A0A}"/>
    <dgm:cxn modelId="{136F1C0B-9CD1-4F01-83EA-53DEC02097FF}" type="presOf" srcId="{92ECDD01-E743-48D8-9EAD-48937946710E}" destId="{4C6408AC-8A42-4D2D-9B5F-2DB41E9048FB}" srcOrd="0" destOrd="0" presId="urn:microsoft.com/office/officeart/2005/8/layout/vList3"/>
    <dgm:cxn modelId="{BFBD6888-AC9B-4DEC-A29B-DFF1E7344FDA}" type="presParOf" srcId="{A1066FD7-63F7-4CF9-A849-DD66277CDF55}" destId="{D9556BD5-5399-4259-B0B2-003BF5E9D21C}" srcOrd="0" destOrd="0" presId="urn:microsoft.com/office/officeart/2005/8/layout/vList3"/>
    <dgm:cxn modelId="{24DAE43E-96AD-4092-B55E-E2C5D7C4B5B8}" type="presParOf" srcId="{D9556BD5-5399-4259-B0B2-003BF5E9D21C}" destId="{1AA47235-F0BA-4F5F-A5F3-C83566ECF3B4}" srcOrd="0" destOrd="0" presId="urn:microsoft.com/office/officeart/2005/8/layout/vList3"/>
    <dgm:cxn modelId="{0CFF9D06-BA08-40BE-AECB-F8692EBD061B}" type="presParOf" srcId="{D9556BD5-5399-4259-B0B2-003BF5E9D21C}" destId="{8133F88B-77A2-4FA5-A39F-939F2A85A91A}" srcOrd="1" destOrd="0" presId="urn:microsoft.com/office/officeart/2005/8/layout/vList3"/>
    <dgm:cxn modelId="{CF06660B-33BF-48EE-83A7-D8D957608DF3}" type="presParOf" srcId="{A1066FD7-63F7-4CF9-A849-DD66277CDF55}" destId="{B912EDDE-6CEF-4DD5-8ED3-706B8958F377}" srcOrd="1" destOrd="0" presId="urn:microsoft.com/office/officeart/2005/8/layout/vList3"/>
    <dgm:cxn modelId="{3C0D7612-702D-4810-8F34-86D4EA8D4E46}" type="presParOf" srcId="{A1066FD7-63F7-4CF9-A849-DD66277CDF55}" destId="{E6795540-ADCF-4A4E-86E3-3D39DBAEB771}" srcOrd="2" destOrd="0" presId="urn:microsoft.com/office/officeart/2005/8/layout/vList3"/>
    <dgm:cxn modelId="{17196987-8CE3-46C4-940E-79F43877765C}" type="presParOf" srcId="{E6795540-ADCF-4A4E-86E3-3D39DBAEB771}" destId="{A7C315B4-A112-4D38-A9FA-599E8F3A649B}" srcOrd="0" destOrd="0" presId="urn:microsoft.com/office/officeart/2005/8/layout/vList3"/>
    <dgm:cxn modelId="{881CB397-782C-48E3-A8FD-C350702FF56D}" type="presParOf" srcId="{E6795540-ADCF-4A4E-86E3-3D39DBAEB771}" destId="{811094FD-9FA2-4A2B-AAD5-26207794F41C}" srcOrd="1" destOrd="0" presId="urn:microsoft.com/office/officeart/2005/8/layout/vList3"/>
    <dgm:cxn modelId="{A8E302F5-B61C-447A-A445-0E797B361F76}" type="presParOf" srcId="{A1066FD7-63F7-4CF9-A849-DD66277CDF55}" destId="{48DD7891-2EED-4622-9CD4-663749176C95}" srcOrd="3" destOrd="0" presId="urn:microsoft.com/office/officeart/2005/8/layout/vList3"/>
    <dgm:cxn modelId="{2014FF16-636A-4A6E-9ECE-733EFAFA85C6}" type="presParOf" srcId="{A1066FD7-63F7-4CF9-A849-DD66277CDF55}" destId="{AA1A4D6F-60A9-4DEB-8BBC-3518684CC390}" srcOrd="4" destOrd="0" presId="urn:microsoft.com/office/officeart/2005/8/layout/vList3"/>
    <dgm:cxn modelId="{636D7383-C1A7-40D6-8D88-6DB438E50792}" type="presParOf" srcId="{AA1A4D6F-60A9-4DEB-8BBC-3518684CC390}" destId="{8D6EFBF4-624B-48A8-970D-BE316A2AEE9B}" srcOrd="0" destOrd="0" presId="urn:microsoft.com/office/officeart/2005/8/layout/vList3"/>
    <dgm:cxn modelId="{A861FCA1-09BA-4281-8A4D-7A97951EA5FC}" type="presParOf" srcId="{AA1A4D6F-60A9-4DEB-8BBC-3518684CC390}" destId="{4C6408AC-8A42-4D2D-9B5F-2DB41E9048FB}" srcOrd="1" destOrd="0" presId="urn:microsoft.com/office/officeart/2005/8/layout/vList3"/>
    <dgm:cxn modelId="{9283A9EE-FBA3-44AF-9E60-3DCA5B13562D}" type="presParOf" srcId="{A1066FD7-63F7-4CF9-A849-DD66277CDF55}" destId="{EC07B2E4-6DC8-46A4-841B-B79C7776EBF6}" srcOrd="5" destOrd="0" presId="urn:microsoft.com/office/officeart/2005/8/layout/vList3"/>
    <dgm:cxn modelId="{B3548419-4D5F-4A48-9B74-4EBB89CCE3C7}" type="presParOf" srcId="{A1066FD7-63F7-4CF9-A849-DD66277CDF55}" destId="{E3E6C331-E781-485A-B792-322D9230EFA0}" srcOrd="6" destOrd="0" presId="urn:microsoft.com/office/officeart/2005/8/layout/vList3"/>
    <dgm:cxn modelId="{545170F6-0F48-45BA-ACDF-986B0DC807AE}" type="presParOf" srcId="{E3E6C331-E781-485A-B792-322D9230EFA0}" destId="{F6E78481-2547-4846-AD30-529A32F3DBFB}" srcOrd="0" destOrd="0" presId="urn:microsoft.com/office/officeart/2005/8/layout/vList3"/>
    <dgm:cxn modelId="{C4E30E19-3291-462F-8F42-EE8C75F31414}" type="presParOf" srcId="{E3E6C331-E781-485A-B792-322D9230EFA0}" destId="{5F7174C9-10C4-4812-811C-E3D5B619A9E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74DC8AB-A1A5-4CCA-8F13-435C4B586961}">
      <dgm:prSet custT="1"/>
      <dgm:spPr/>
      <dgm:t>
        <a:bodyPr/>
        <a:lstStyle/>
        <a:p>
          <a:pPr rtl="0"/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72994761-E47E-4A16-9B5A-958047DFC686}" type="par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87D60C4-3E41-4B3A-ABB4-D7560A456DAF}" type="sib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CBBD371-FF5F-4904-8424-9B56E6B4C046}">
      <dgm:prSet custT="1"/>
      <dgm:spPr>
        <a:solidFill>
          <a:schemeClr val="accent2">
            <a:lumMod val="60000"/>
            <a:lumOff val="40000"/>
            <a:alpha val="90000"/>
          </a:schemeClr>
        </a:solidFill>
        <a:scene3d>
          <a:camera prst="orthographicFront"/>
          <a:lightRig rig="flat" dir="t"/>
        </a:scene3d>
        <a:sp3d extrusionH="12700" prstMaterial="plastic">
          <a:bevelT w="50800" h="50800" prst="artDeco"/>
        </a:sp3d>
      </dgm:spPr>
      <dgm:t>
        <a:bodyPr/>
        <a:lstStyle/>
        <a:p>
          <a:pPr algn="ctr" rtl="0"/>
          <a:r>
            <a:rPr lang="uz-Cyrl-UZ" sz="2800" b="1" dirty="0" smtClean="0">
              <a:latin typeface="Times New Roman" pitchFamily="18" charset="0"/>
              <a:cs typeface="Times New Roman" pitchFamily="18" charset="0"/>
            </a:rPr>
            <a:t>А</a:t>
          </a:r>
          <a:r>
            <a:rPr lang="ru-RU" sz="2800" b="1" dirty="0" err="1" smtClean="0">
              <a:latin typeface="Times New Roman" pitchFamily="18" charset="0"/>
              <a:cs typeface="Times New Roman" pitchFamily="18" charset="0"/>
            </a:rPr>
            <a:t>нглиядаги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 smtClean="0">
              <a:latin typeface="Times New Roman" pitchFamily="18" charset="0"/>
              <a:cs typeface="Times New Roman" pitchFamily="18" charset="0"/>
            </a:rPr>
            <a:t>намоёндаларнинг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 smtClean="0">
              <a:latin typeface="Times New Roman" pitchFamily="18" charset="0"/>
              <a:cs typeface="Times New Roman" pitchFamily="18" charset="0"/>
            </a:rPr>
            <a:t>ғоялари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40221E6E-57B3-4DDD-B606-755C3D1264F3}" type="par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67C3F93-A3FC-45A9-8906-88CCE1A8E6F9}" type="sib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4EDE58-D653-48C1-8767-2B092BA1084F}" type="pres">
      <dgm:prSet presAssocID="{874DC8AB-A1A5-4CCA-8F13-435C4B586961}" presName="composite" presStyleCnt="0"/>
      <dgm:spPr/>
      <dgm:t>
        <a:bodyPr/>
        <a:lstStyle/>
        <a:p>
          <a:endParaRPr lang="uz-Cyrl-UZ"/>
        </a:p>
      </dgm:t>
    </dgm:pt>
    <dgm:pt modelId="{938056E7-4D8F-4931-979F-92C5C5ABA2AC}" type="pres">
      <dgm:prSet presAssocID="{874DC8AB-A1A5-4CCA-8F13-435C4B586961}" presName="parentText" presStyleLbl="alignNode1" presStyleIdx="0" presStyleCnt="1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692271-4207-4F17-9F0D-0F8566CE71E2}" type="pres">
      <dgm:prSet presAssocID="{874DC8AB-A1A5-4CCA-8F13-435C4B586961}" presName="descendantText" presStyleLbl="alignAcc1" presStyleIdx="0" presStyleCnt="1" custLinFactNeighborX="688" custLinFactNeighborY="323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419986-4912-4945-A41F-62DBD38BD50F}" srcId="{53D1F27F-E5AB-4ECD-9A93-99D91CC1C84B}" destId="{874DC8AB-A1A5-4CCA-8F13-435C4B586961}" srcOrd="0" destOrd="0" parTransId="{72994761-E47E-4A16-9B5A-958047DFC686}" sibTransId="{387D60C4-3E41-4B3A-ABB4-D7560A456DAF}"/>
    <dgm:cxn modelId="{A456436A-DBCD-49F0-B6DF-4C1E2C062CDB}" type="presOf" srcId="{ECBBD371-FF5F-4904-8424-9B56E6B4C046}" destId="{A0692271-4207-4F17-9F0D-0F8566CE71E2}" srcOrd="0" destOrd="0" presId="urn:microsoft.com/office/officeart/2005/8/layout/chevron2"/>
    <dgm:cxn modelId="{A3CE5115-1B97-4CBA-BACA-DFC73C5E80E9}" type="presOf" srcId="{874DC8AB-A1A5-4CCA-8F13-435C4B586961}" destId="{938056E7-4D8F-4931-979F-92C5C5ABA2AC}" srcOrd="0" destOrd="0" presId="urn:microsoft.com/office/officeart/2005/8/layout/chevron2"/>
    <dgm:cxn modelId="{1A4801A8-ECEC-411D-AFCC-B8DB684B21F8}" srcId="{874DC8AB-A1A5-4CCA-8F13-435C4B586961}" destId="{ECBBD371-FF5F-4904-8424-9B56E6B4C046}" srcOrd="0" destOrd="0" parTransId="{40221E6E-57B3-4DDD-B606-755C3D1264F3}" sibTransId="{F67C3F93-A3FC-45A9-8906-88CCE1A8E6F9}"/>
    <dgm:cxn modelId="{888D1FA4-ECE7-48B5-AEC0-268A149FF73A}" type="presOf" srcId="{53D1F27F-E5AB-4ECD-9A93-99D91CC1C84B}" destId="{DEB43669-B5C8-46DF-9488-8E9161B6EBBB}" srcOrd="0" destOrd="0" presId="urn:microsoft.com/office/officeart/2005/8/layout/chevron2"/>
    <dgm:cxn modelId="{4AC35AC2-AD30-4CE4-BBDA-8C9A0612658F}" type="presParOf" srcId="{DEB43669-B5C8-46DF-9488-8E9161B6EBBB}" destId="{284EDE58-D653-48C1-8767-2B092BA1084F}" srcOrd="0" destOrd="0" presId="urn:microsoft.com/office/officeart/2005/8/layout/chevron2"/>
    <dgm:cxn modelId="{DE13306A-5F78-49BD-ACAF-9CC6DFDBF214}" type="presParOf" srcId="{284EDE58-D653-48C1-8767-2B092BA1084F}" destId="{938056E7-4D8F-4931-979F-92C5C5ABA2AC}" srcOrd="0" destOrd="0" presId="urn:microsoft.com/office/officeart/2005/8/layout/chevron2"/>
    <dgm:cxn modelId="{619CA293-A5A7-441A-BC5C-7B871DA40E4E}" type="presParOf" srcId="{284EDE58-D653-48C1-8767-2B092BA1084F}" destId="{A0692271-4207-4F17-9F0D-0F8566CE71E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2A1051D-450B-4E55-8D11-D41180B5297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z-Cyrl-UZ"/>
        </a:p>
      </dgm:t>
    </dgm:pt>
    <dgm:pt modelId="{6CB2AFF2-59DD-41F6-904E-2242D5F4F712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pPr algn="ctr" rtl="0"/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Т.Р.Мальтус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Нуфус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қонуни»нинг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математик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ифодаси</a:t>
          </a:r>
          <a:endParaRPr lang="uz-Cyrl-UZ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6AB4E7E-E311-4D9A-A359-37CE5248E010}" type="parTrans" cxnId="{D9C3D2BD-10D5-4584-931F-8D9780E274D3}">
      <dgm:prSet/>
      <dgm:spPr/>
      <dgm:t>
        <a:bodyPr/>
        <a:lstStyle/>
        <a:p>
          <a:endParaRPr lang="uz-Cyrl-UZ"/>
        </a:p>
      </dgm:t>
    </dgm:pt>
    <dgm:pt modelId="{A7E43505-7EE3-4C4C-B4B4-797307687764}" type="sibTrans" cxnId="{D9C3D2BD-10D5-4584-931F-8D9780E274D3}">
      <dgm:prSet/>
      <dgm:spPr/>
      <dgm:t>
        <a:bodyPr/>
        <a:lstStyle/>
        <a:p>
          <a:endParaRPr lang="uz-Cyrl-UZ"/>
        </a:p>
      </dgm:t>
    </dgm:pt>
    <dgm:pt modelId="{779A5EED-849D-478F-AEBD-4E2F0FAE34C2}" type="pres">
      <dgm:prSet presAssocID="{02A1051D-450B-4E55-8D11-D41180B529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z-Cyrl-UZ"/>
        </a:p>
      </dgm:t>
    </dgm:pt>
    <dgm:pt modelId="{03331A3E-D74F-46DF-801B-A26EA805281A}" type="pres">
      <dgm:prSet presAssocID="{6CB2AFF2-59DD-41F6-904E-2242D5F4F712}" presName="parentText" presStyleLbl="node1" presStyleIdx="0" presStyleCnt="1" custLinFactNeighborX="539" custLinFactNeighborY="8746">
        <dgm:presLayoutVars>
          <dgm:chMax val="0"/>
          <dgm:bulletEnabled val="1"/>
        </dgm:presLayoutVars>
      </dgm:prSet>
      <dgm:spPr/>
      <dgm:t>
        <a:bodyPr/>
        <a:lstStyle/>
        <a:p>
          <a:endParaRPr lang="uz-Cyrl-UZ"/>
        </a:p>
      </dgm:t>
    </dgm:pt>
  </dgm:ptLst>
  <dgm:cxnLst>
    <dgm:cxn modelId="{B9F8B0A9-2F49-454E-BB82-9412CADDA155}" type="presOf" srcId="{6CB2AFF2-59DD-41F6-904E-2242D5F4F712}" destId="{03331A3E-D74F-46DF-801B-A26EA805281A}" srcOrd="0" destOrd="0" presId="urn:microsoft.com/office/officeart/2005/8/layout/vList2"/>
    <dgm:cxn modelId="{30F7E7EE-37D4-4797-8158-AA28384C3810}" type="presOf" srcId="{02A1051D-450B-4E55-8D11-D41180B52973}" destId="{779A5EED-849D-478F-AEBD-4E2F0FAE34C2}" srcOrd="0" destOrd="0" presId="urn:microsoft.com/office/officeart/2005/8/layout/vList2"/>
    <dgm:cxn modelId="{D9C3D2BD-10D5-4584-931F-8D9780E274D3}" srcId="{02A1051D-450B-4E55-8D11-D41180B52973}" destId="{6CB2AFF2-59DD-41F6-904E-2242D5F4F712}" srcOrd="0" destOrd="0" parTransId="{66AB4E7E-E311-4D9A-A359-37CE5248E010}" sibTransId="{A7E43505-7EE3-4C4C-B4B4-797307687764}"/>
    <dgm:cxn modelId="{B03A9B62-9C8A-4DC3-BBC8-4D954F13EB46}" type="presParOf" srcId="{779A5EED-849D-478F-AEBD-4E2F0FAE34C2}" destId="{03331A3E-D74F-46DF-801B-A26EA805281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74DC8AB-A1A5-4CCA-8F13-435C4B586961}">
      <dgm:prSet custT="1"/>
      <dgm:spPr/>
      <dgm:t>
        <a:bodyPr/>
        <a:lstStyle/>
        <a:p>
          <a:pPr rtl="0"/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72994761-E47E-4A16-9B5A-958047DFC686}" type="par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87D60C4-3E41-4B3A-ABB4-D7560A456DAF}" type="sibTrans" cxnId="{CB419986-4912-4945-A41F-62DBD38BD50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CBBD371-FF5F-4904-8424-9B56E6B4C046}">
      <dgm:prSet custT="1"/>
      <dgm:spPr>
        <a:solidFill>
          <a:schemeClr val="accent2">
            <a:lumMod val="60000"/>
            <a:lumOff val="40000"/>
            <a:alpha val="90000"/>
          </a:schemeClr>
        </a:solidFill>
        <a:scene3d>
          <a:camera prst="orthographicFront"/>
          <a:lightRig rig="flat" dir="t"/>
        </a:scene3d>
        <a:sp3d extrusionH="12700" prstMaterial="plastic">
          <a:bevelT w="50800" h="50800" prst="artDeco"/>
        </a:sp3d>
      </dgm:spPr>
      <dgm:t>
        <a:bodyPr/>
        <a:lstStyle/>
        <a:p>
          <a:pPr algn="ctr" rtl="0"/>
          <a:r>
            <a:rPr lang="uz-Cyrl-UZ" sz="2800" b="1" dirty="0" smtClean="0">
              <a:latin typeface="Times New Roman" pitchFamily="18" charset="0"/>
              <a:cs typeface="Times New Roman" pitchFamily="18" charset="0"/>
            </a:rPr>
            <a:t>А</a:t>
          </a:r>
          <a:r>
            <a:rPr lang="ru-RU" sz="2800" b="1" dirty="0" err="1" smtClean="0">
              <a:latin typeface="Times New Roman" pitchFamily="18" charset="0"/>
              <a:cs typeface="Times New Roman" pitchFamily="18" charset="0"/>
            </a:rPr>
            <a:t>нглиядаги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 smtClean="0">
              <a:latin typeface="Times New Roman" pitchFamily="18" charset="0"/>
              <a:cs typeface="Times New Roman" pitchFamily="18" charset="0"/>
            </a:rPr>
            <a:t>намоёндаларнинг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 smtClean="0">
              <a:latin typeface="Times New Roman" pitchFamily="18" charset="0"/>
              <a:cs typeface="Times New Roman" pitchFamily="18" charset="0"/>
            </a:rPr>
            <a:t>ғоялари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40221E6E-57B3-4DDD-B606-755C3D1264F3}" type="par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67C3F93-A3FC-45A9-8906-88CCE1A8E6F9}" type="sibTrans" cxnId="{1A4801A8-ECEC-411D-AFCC-B8DB684B21F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4EDE58-D653-48C1-8767-2B092BA1084F}" type="pres">
      <dgm:prSet presAssocID="{874DC8AB-A1A5-4CCA-8F13-435C4B586961}" presName="composite" presStyleCnt="0"/>
      <dgm:spPr/>
      <dgm:t>
        <a:bodyPr/>
        <a:lstStyle/>
        <a:p>
          <a:endParaRPr lang="uz-Cyrl-UZ"/>
        </a:p>
      </dgm:t>
    </dgm:pt>
    <dgm:pt modelId="{938056E7-4D8F-4931-979F-92C5C5ABA2AC}" type="pres">
      <dgm:prSet presAssocID="{874DC8AB-A1A5-4CCA-8F13-435C4B586961}" presName="parentText" presStyleLbl="alignNode1" presStyleIdx="0" presStyleCnt="1" custLinFactNeighborX="11738" custLinFactNeighborY="-184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692271-4207-4F17-9F0D-0F8566CE71E2}" type="pres">
      <dgm:prSet presAssocID="{874DC8AB-A1A5-4CCA-8F13-435C4B586961}" presName="descendantText" presStyleLbl="alignAcc1" presStyleIdx="0" presStyleCnt="1" custLinFactNeighborX="688" custLinFactNeighborY="323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8093BB-647C-4ACC-8C81-662C874D51C3}" type="presOf" srcId="{874DC8AB-A1A5-4CCA-8F13-435C4B586961}" destId="{938056E7-4D8F-4931-979F-92C5C5ABA2AC}" srcOrd="0" destOrd="0" presId="urn:microsoft.com/office/officeart/2005/8/layout/chevron2"/>
    <dgm:cxn modelId="{2359A35E-AA20-4A67-8F31-48BDA54B680A}" type="presOf" srcId="{ECBBD371-FF5F-4904-8424-9B56E6B4C046}" destId="{A0692271-4207-4F17-9F0D-0F8566CE71E2}" srcOrd="0" destOrd="0" presId="urn:microsoft.com/office/officeart/2005/8/layout/chevron2"/>
    <dgm:cxn modelId="{CB419986-4912-4945-A41F-62DBD38BD50F}" srcId="{53D1F27F-E5AB-4ECD-9A93-99D91CC1C84B}" destId="{874DC8AB-A1A5-4CCA-8F13-435C4B586961}" srcOrd="0" destOrd="0" parTransId="{72994761-E47E-4A16-9B5A-958047DFC686}" sibTransId="{387D60C4-3E41-4B3A-ABB4-D7560A456DAF}"/>
    <dgm:cxn modelId="{1A4801A8-ECEC-411D-AFCC-B8DB684B21F8}" srcId="{874DC8AB-A1A5-4CCA-8F13-435C4B586961}" destId="{ECBBD371-FF5F-4904-8424-9B56E6B4C046}" srcOrd="0" destOrd="0" parTransId="{40221E6E-57B3-4DDD-B606-755C3D1264F3}" sibTransId="{F67C3F93-A3FC-45A9-8906-88CCE1A8E6F9}"/>
    <dgm:cxn modelId="{1EC33050-C3A2-45E4-89C6-DA186262C26D}" type="presOf" srcId="{53D1F27F-E5AB-4ECD-9A93-99D91CC1C84B}" destId="{DEB43669-B5C8-46DF-9488-8E9161B6EBBB}" srcOrd="0" destOrd="0" presId="urn:microsoft.com/office/officeart/2005/8/layout/chevron2"/>
    <dgm:cxn modelId="{19740FEA-751C-4EB7-9F03-2D898B6D1ABB}" type="presParOf" srcId="{DEB43669-B5C8-46DF-9488-8E9161B6EBBB}" destId="{284EDE58-D653-48C1-8767-2B092BA1084F}" srcOrd="0" destOrd="0" presId="urn:microsoft.com/office/officeart/2005/8/layout/chevron2"/>
    <dgm:cxn modelId="{F60638C4-49C4-48CB-877F-9D4ED1FADCA9}" type="presParOf" srcId="{284EDE58-D653-48C1-8767-2B092BA1084F}" destId="{938056E7-4D8F-4931-979F-92C5C5ABA2AC}" srcOrd="0" destOrd="0" presId="urn:microsoft.com/office/officeart/2005/8/layout/chevron2"/>
    <dgm:cxn modelId="{06E16237-740C-4E73-AC50-2827D4C72A0B}" type="presParOf" srcId="{284EDE58-D653-48C1-8767-2B092BA1084F}" destId="{A0692271-4207-4F17-9F0D-0F8566CE71E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2A1051D-450B-4E55-8D11-D41180B5297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z-Cyrl-UZ"/>
        </a:p>
      </dgm:t>
    </dgm:pt>
    <dgm:pt modelId="{6CB2AFF2-59DD-41F6-904E-2242D5F4F712}">
      <dgm:prSet custT="1"/>
      <dgm:spPr>
        <a:solidFill>
          <a:schemeClr val="bg1">
            <a:lumMod val="7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pPr algn="ctr" rtl="0"/>
          <a:r>
            <a:rPr lang="ru-RU" sz="28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Т.Р.Мальтуснинг</a:t>
          </a:r>
          <a:r>
            <a: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фикрича</a:t>
          </a:r>
          <a:endParaRPr lang="uz-Cyrl-UZ" sz="28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6AB4E7E-E311-4D9A-A359-37CE5248E010}" type="parTrans" cxnId="{D9C3D2BD-10D5-4584-931F-8D9780E274D3}">
      <dgm:prSet/>
      <dgm:spPr/>
      <dgm:t>
        <a:bodyPr/>
        <a:lstStyle/>
        <a:p>
          <a:endParaRPr lang="uz-Cyrl-UZ"/>
        </a:p>
      </dgm:t>
    </dgm:pt>
    <dgm:pt modelId="{A7E43505-7EE3-4C4C-B4B4-797307687764}" type="sibTrans" cxnId="{D9C3D2BD-10D5-4584-931F-8D9780E274D3}">
      <dgm:prSet/>
      <dgm:spPr/>
      <dgm:t>
        <a:bodyPr/>
        <a:lstStyle/>
        <a:p>
          <a:endParaRPr lang="uz-Cyrl-UZ"/>
        </a:p>
      </dgm:t>
    </dgm:pt>
    <dgm:pt modelId="{779A5EED-849D-478F-AEBD-4E2F0FAE34C2}" type="pres">
      <dgm:prSet presAssocID="{02A1051D-450B-4E55-8D11-D41180B529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z-Cyrl-UZ"/>
        </a:p>
      </dgm:t>
    </dgm:pt>
    <dgm:pt modelId="{03331A3E-D74F-46DF-801B-A26EA805281A}" type="pres">
      <dgm:prSet presAssocID="{6CB2AFF2-59DD-41F6-904E-2242D5F4F712}" presName="parentText" presStyleLbl="node1" presStyleIdx="0" presStyleCnt="1" custLinFactNeighborY="-508">
        <dgm:presLayoutVars>
          <dgm:chMax val="0"/>
          <dgm:bulletEnabled val="1"/>
        </dgm:presLayoutVars>
      </dgm:prSet>
      <dgm:spPr/>
      <dgm:t>
        <a:bodyPr/>
        <a:lstStyle/>
        <a:p>
          <a:endParaRPr lang="uz-Cyrl-UZ"/>
        </a:p>
      </dgm:t>
    </dgm:pt>
  </dgm:ptLst>
  <dgm:cxnLst>
    <dgm:cxn modelId="{4AA5CBE2-20FF-4A04-870B-F75DB9D2755F}" type="presOf" srcId="{6CB2AFF2-59DD-41F6-904E-2242D5F4F712}" destId="{03331A3E-D74F-46DF-801B-A26EA805281A}" srcOrd="0" destOrd="0" presId="urn:microsoft.com/office/officeart/2005/8/layout/vList2"/>
    <dgm:cxn modelId="{A6E51CD1-ECA8-4F23-B4F9-F9067A8984D1}" type="presOf" srcId="{02A1051D-450B-4E55-8D11-D41180B52973}" destId="{779A5EED-849D-478F-AEBD-4E2F0FAE34C2}" srcOrd="0" destOrd="0" presId="urn:microsoft.com/office/officeart/2005/8/layout/vList2"/>
    <dgm:cxn modelId="{D9C3D2BD-10D5-4584-931F-8D9780E274D3}" srcId="{02A1051D-450B-4E55-8D11-D41180B52973}" destId="{6CB2AFF2-59DD-41F6-904E-2242D5F4F712}" srcOrd="0" destOrd="0" parTransId="{66AB4E7E-E311-4D9A-A359-37CE5248E010}" sibTransId="{A7E43505-7EE3-4C4C-B4B4-797307687764}"/>
    <dgm:cxn modelId="{9BED1537-2FFF-4E21-8640-25CB7CF1CB0E}" type="presParOf" srcId="{779A5EED-849D-478F-AEBD-4E2F0FAE34C2}" destId="{03331A3E-D74F-46DF-801B-A26EA805281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4CE0EDB-1D3D-4234-B66E-1616E694ABC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153FA00A-2455-49A9-9C47-77C30C651DD8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назарияга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кўра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ерга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сарфланган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қўшимча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капитал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гўёки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маҳсулотни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пропорционал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тарзда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кўпайтиришга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имкон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бермас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эмиш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B63EC4E-4248-4F92-85C9-0D3741B9C990}" type="parTrans" cxnId="{81736E9D-9578-4A13-97DB-5A94DF3995F0}">
      <dgm:prSet/>
      <dgm:spPr/>
      <dgm:t>
        <a:bodyPr/>
        <a:lstStyle/>
        <a:p>
          <a:endParaRPr lang="ru-RU"/>
        </a:p>
      </dgm:t>
    </dgm:pt>
    <dgm:pt modelId="{2C5B0286-CC32-457C-A487-47353DEB5802}" type="sibTrans" cxnId="{81736E9D-9578-4A13-97DB-5A94DF3995F0}">
      <dgm:prSet/>
      <dgm:spPr/>
      <dgm:t>
        <a:bodyPr/>
        <a:lstStyle/>
        <a:p>
          <a:endParaRPr lang="ru-RU"/>
        </a:p>
      </dgm:t>
    </dgm:pt>
    <dgm:pt modelId="{CDBBF8EA-97C3-4F42-B55E-D0106488978A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Одамлар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ўзларини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озиқ-овқат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бошқа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товарларга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бўлган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этиёжларини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қондирадиган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маҳсулотларни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тўла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ҳажмда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етиштира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олмайдилар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C752E58C-C3A9-43F5-9338-356B4F213892}" type="parTrans" cxnId="{2F38A7D3-105D-4B82-B864-47E8F55D2457}">
      <dgm:prSet/>
      <dgm:spPr/>
      <dgm:t>
        <a:bodyPr/>
        <a:lstStyle/>
        <a:p>
          <a:endParaRPr lang="ru-RU"/>
        </a:p>
      </dgm:t>
    </dgm:pt>
    <dgm:pt modelId="{A291A991-D25D-4942-B4D1-01D0080FABC5}" type="sibTrans" cxnId="{2F38A7D3-105D-4B82-B864-47E8F55D2457}">
      <dgm:prSet/>
      <dgm:spPr/>
      <dgm:t>
        <a:bodyPr/>
        <a:lstStyle/>
        <a:p>
          <a:endParaRPr lang="ru-RU"/>
        </a:p>
      </dgm:t>
    </dgm:pt>
    <dgm:pt modelId="{2D11878F-C30A-4835-9366-18AEA8D62D93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Шу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тарика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маҳсулотларнинг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етишмаслиги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табиатнинг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табиий-биологик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қонунлари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изоҳлаб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берилади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20B57CA3-BB4D-44E3-9D0D-E1ACF82F82C4}" type="parTrans" cxnId="{7409E100-A9A8-4223-9259-2CC63FB22153}">
      <dgm:prSet/>
      <dgm:spPr/>
      <dgm:t>
        <a:bodyPr/>
        <a:lstStyle/>
        <a:p>
          <a:endParaRPr lang="ru-RU"/>
        </a:p>
      </dgm:t>
    </dgm:pt>
    <dgm:pt modelId="{93631BFB-6A5D-4873-A1E1-BE4C9F5877E1}" type="sibTrans" cxnId="{7409E100-A9A8-4223-9259-2CC63FB22153}">
      <dgm:prSet/>
      <dgm:spPr/>
      <dgm:t>
        <a:bodyPr/>
        <a:lstStyle/>
        <a:p>
          <a:endParaRPr lang="ru-RU"/>
        </a:p>
      </dgm:t>
    </dgm:pt>
    <dgm:pt modelId="{63D77718-A09A-4A61-BA46-8CF224847CCF}" type="pres">
      <dgm:prSet presAssocID="{E4CE0EDB-1D3D-4234-B66E-1616E694ABC5}" presName="compositeShape" presStyleCnt="0">
        <dgm:presLayoutVars>
          <dgm:dir/>
          <dgm:resizeHandles/>
        </dgm:presLayoutVars>
      </dgm:prSet>
      <dgm:spPr/>
    </dgm:pt>
    <dgm:pt modelId="{F8F96E39-A846-4B44-A705-5C81E1CABB75}" type="pres">
      <dgm:prSet presAssocID="{E4CE0EDB-1D3D-4234-B66E-1616E694ABC5}" presName="pyramid" presStyleLbl="node1" presStyleIdx="0" presStyleCnt="1" custLinFactNeighborX="224" custLinFactNeighborY="-959"/>
      <dgm:spPr/>
    </dgm:pt>
    <dgm:pt modelId="{6B47423F-3C5A-4488-98BC-BA25F2CC3A9A}" type="pres">
      <dgm:prSet presAssocID="{E4CE0EDB-1D3D-4234-B66E-1616E694ABC5}" presName="theList" presStyleCnt="0"/>
      <dgm:spPr/>
    </dgm:pt>
    <dgm:pt modelId="{B8F7391E-00EA-44ED-A801-507BFF0BCE37}" type="pres">
      <dgm:prSet presAssocID="{153FA00A-2455-49A9-9C47-77C30C651DD8}" presName="aNode" presStyleLbl="fgAcc1" presStyleIdx="0" presStyleCnt="3" custScaleX="2076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F89E27-1560-4A4C-A267-7E354F4991CF}" type="pres">
      <dgm:prSet presAssocID="{153FA00A-2455-49A9-9C47-77C30C651DD8}" presName="aSpace" presStyleCnt="0"/>
      <dgm:spPr/>
    </dgm:pt>
    <dgm:pt modelId="{BCE42E7A-5D22-4CE7-9F40-F3CDA5080975}" type="pres">
      <dgm:prSet presAssocID="{CDBBF8EA-97C3-4F42-B55E-D0106488978A}" presName="aNode" presStyleLbl="fgAcc1" presStyleIdx="1" presStyleCnt="3" custScaleX="211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F9621-8551-4E5F-BA0F-1F047FE093A2}" type="pres">
      <dgm:prSet presAssocID="{CDBBF8EA-97C3-4F42-B55E-D0106488978A}" presName="aSpace" presStyleCnt="0"/>
      <dgm:spPr/>
    </dgm:pt>
    <dgm:pt modelId="{2FDB149C-70A1-47BD-9856-F3AFAD494CCA}" type="pres">
      <dgm:prSet presAssocID="{2D11878F-C30A-4835-9366-18AEA8D62D93}" presName="aNode" presStyleLbl="fgAcc1" presStyleIdx="2" presStyleCnt="3" custScaleX="2091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4C6DDD-8B1A-464E-B505-37A7CC063ACB}" type="pres">
      <dgm:prSet presAssocID="{2D11878F-C30A-4835-9366-18AEA8D62D93}" presName="aSpace" presStyleCnt="0"/>
      <dgm:spPr/>
    </dgm:pt>
  </dgm:ptLst>
  <dgm:cxnLst>
    <dgm:cxn modelId="{2F38A7D3-105D-4B82-B864-47E8F55D2457}" srcId="{E4CE0EDB-1D3D-4234-B66E-1616E694ABC5}" destId="{CDBBF8EA-97C3-4F42-B55E-D0106488978A}" srcOrd="1" destOrd="0" parTransId="{C752E58C-C3A9-43F5-9338-356B4F213892}" sibTransId="{A291A991-D25D-4942-B4D1-01D0080FABC5}"/>
    <dgm:cxn modelId="{C4F2D3A9-B88D-4163-AF63-18251D32FC20}" type="presOf" srcId="{E4CE0EDB-1D3D-4234-B66E-1616E694ABC5}" destId="{63D77718-A09A-4A61-BA46-8CF224847CCF}" srcOrd="0" destOrd="0" presId="urn:microsoft.com/office/officeart/2005/8/layout/pyramid2"/>
    <dgm:cxn modelId="{66716E2F-1D11-4F83-B200-14A2AA566059}" type="presOf" srcId="{153FA00A-2455-49A9-9C47-77C30C651DD8}" destId="{B8F7391E-00EA-44ED-A801-507BFF0BCE37}" srcOrd="0" destOrd="0" presId="urn:microsoft.com/office/officeart/2005/8/layout/pyramid2"/>
    <dgm:cxn modelId="{A5E76B39-23D3-4765-BB20-E4F47B557A2D}" type="presOf" srcId="{2D11878F-C30A-4835-9366-18AEA8D62D93}" destId="{2FDB149C-70A1-47BD-9856-F3AFAD494CCA}" srcOrd="0" destOrd="0" presId="urn:microsoft.com/office/officeart/2005/8/layout/pyramid2"/>
    <dgm:cxn modelId="{81736E9D-9578-4A13-97DB-5A94DF3995F0}" srcId="{E4CE0EDB-1D3D-4234-B66E-1616E694ABC5}" destId="{153FA00A-2455-49A9-9C47-77C30C651DD8}" srcOrd="0" destOrd="0" parTransId="{6B63EC4E-4248-4F92-85C9-0D3741B9C990}" sibTransId="{2C5B0286-CC32-457C-A487-47353DEB5802}"/>
    <dgm:cxn modelId="{2F999A3F-10F6-44A3-9CE1-9DA64F8BB638}" type="presOf" srcId="{CDBBF8EA-97C3-4F42-B55E-D0106488978A}" destId="{BCE42E7A-5D22-4CE7-9F40-F3CDA5080975}" srcOrd="0" destOrd="0" presId="urn:microsoft.com/office/officeart/2005/8/layout/pyramid2"/>
    <dgm:cxn modelId="{7409E100-A9A8-4223-9259-2CC63FB22153}" srcId="{E4CE0EDB-1D3D-4234-B66E-1616E694ABC5}" destId="{2D11878F-C30A-4835-9366-18AEA8D62D93}" srcOrd="2" destOrd="0" parTransId="{20B57CA3-BB4D-44E3-9D0D-E1ACF82F82C4}" sibTransId="{93631BFB-6A5D-4873-A1E1-BE4C9F5877E1}"/>
    <dgm:cxn modelId="{7E5CC77F-DE8F-4356-BA90-EDC7B3500734}" type="presParOf" srcId="{63D77718-A09A-4A61-BA46-8CF224847CCF}" destId="{F8F96E39-A846-4B44-A705-5C81E1CABB75}" srcOrd="0" destOrd="0" presId="urn:microsoft.com/office/officeart/2005/8/layout/pyramid2"/>
    <dgm:cxn modelId="{0E61F412-A867-4F33-9238-100153C04657}" type="presParOf" srcId="{63D77718-A09A-4A61-BA46-8CF224847CCF}" destId="{6B47423F-3C5A-4488-98BC-BA25F2CC3A9A}" srcOrd="1" destOrd="0" presId="urn:microsoft.com/office/officeart/2005/8/layout/pyramid2"/>
    <dgm:cxn modelId="{F28507FC-E65C-469F-9DA3-42264F5C4547}" type="presParOf" srcId="{6B47423F-3C5A-4488-98BC-BA25F2CC3A9A}" destId="{B8F7391E-00EA-44ED-A801-507BFF0BCE37}" srcOrd="0" destOrd="0" presId="urn:microsoft.com/office/officeart/2005/8/layout/pyramid2"/>
    <dgm:cxn modelId="{59A77296-DB82-473F-B2BD-989B892C9F9C}" type="presParOf" srcId="{6B47423F-3C5A-4488-98BC-BA25F2CC3A9A}" destId="{70F89E27-1560-4A4C-A267-7E354F4991CF}" srcOrd="1" destOrd="0" presId="urn:microsoft.com/office/officeart/2005/8/layout/pyramid2"/>
    <dgm:cxn modelId="{41D2D437-4874-4EE3-BA41-02D4AF5051B2}" type="presParOf" srcId="{6B47423F-3C5A-4488-98BC-BA25F2CC3A9A}" destId="{BCE42E7A-5D22-4CE7-9F40-F3CDA5080975}" srcOrd="2" destOrd="0" presId="urn:microsoft.com/office/officeart/2005/8/layout/pyramid2"/>
    <dgm:cxn modelId="{326FFB2E-902E-4BC5-883A-1DDEF46AFCA9}" type="presParOf" srcId="{6B47423F-3C5A-4488-98BC-BA25F2CC3A9A}" destId="{21CF9621-8551-4E5F-BA0F-1F047FE093A2}" srcOrd="3" destOrd="0" presId="urn:microsoft.com/office/officeart/2005/8/layout/pyramid2"/>
    <dgm:cxn modelId="{EB686E03-ACFB-478B-A215-44F4F99F1CF2}" type="presParOf" srcId="{6B47423F-3C5A-4488-98BC-BA25F2CC3A9A}" destId="{2FDB149C-70A1-47BD-9856-F3AFAD494CCA}" srcOrd="4" destOrd="0" presId="urn:microsoft.com/office/officeart/2005/8/layout/pyramid2"/>
    <dgm:cxn modelId="{9F7B40AA-6667-4150-9026-C076A8CB258D}" type="presParOf" srcId="{6B47423F-3C5A-4488-98BC-BA25F2CC3A9A}" destId="{954C6DDD-8B1A-464E-B505-37A7CC063ACB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51472EE-CD2E-41B1-A9B3-DFE73AA5BE70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BD9AFD-25F2-4FBD-8EE3-FB8EF9A01B2D}">
      <dgm:prSet phldrT="[Текст]" custT="1"/>
      <dgm:spPr/>
      <dgm:t>
        <a:bodyPr/>
        <a:lstStyle/>
        <a:p>
          <a:pPr algn="ctr"/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назарияда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Н.Сениор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капитални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капиталистнинг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бераётган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6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қурбони</a:t>
          </a:r>
          <a:r>
            <a: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ҳисоблади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FD02EE9-7991-40DA-8C17-CB4C5982354A}" type="parTrans" cxnId="{4D5B0683-34BB-4C7B-BB90-E0BB5D2521F4}">
      <dgm:prSet/>
      <dgm:spPr/>
      <dgm:t>
        <a:bodyPr/>
        <a:lstStyle/>
        <a:p>
          <a:endParaRPr lang="ru-RU"/>
        </a:p>
      </dgm:t>
    </dgm:pt>
    <dgm:pt modelId="{58114B4D-E83D-4BCC-A265-3A89E945E033}" type="sibTrans" cxnId="{4D5B0683-34BB-4C7B-BB90-E0BB5D2521F4}">
      <dgm:prSet/>
      <dgm:spPr/>
      <dgm:t>
        <a:bodyPr/>
        <a:lstStyle/>
        <a:p>
          <a:endParaRPr lang="ru-RU"/>
        </a:p>
      </dgm:t>
    </dgm:pt>
    <dgm:pt modelId="{FEDE162F-4BEA-4A1A-A8C3-FD78ACF1994D}">
      <dgm:prSet phldrT="[Текст]" custT="1"/>
      <dgm:spPr/>
      <dgm:t>
        <a:bodyPr/>
        <a:lstStyle/>
        <a:p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таъкидлашича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капиталист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ўз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капиталини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чиқариш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соҳасига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қўйганда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(инвестиция)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ўзининг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шаҳсий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истеъмолидан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гўё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маълум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давр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тийилиб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туради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66F5EBD7-EC01-4F8B-890D-8943F1E245B6}" type="parTrans" cxnId="{4B570880-1AE6-4030-AB53-FAC8F0F9D14B}">
      <dgm:prSet/>
      <dgm:spPr/>
      <dgm:t>
        <a:bodyPr/>
        <a:lstStyle/>
        <a:p>
          <a:endParaRPr lang="ru-RU"/>
        </a:p>
      </dgm:t>
    </dgm:pt>
    <dgm:pt modelId="{3008B93A-DC78-4C06-AC5E-04A95718B31D}" type="sibTrans" cxnId="{4B570880-1AE6-4030-AB53-FAC8F0F9D14B}">
      <dgm:prSet/>
      <dgm:spPr/>
      <dgm:t>
        <a:bodyPr/>
        <a:lstStyle/>
        <a:p>
          <a:endParaRPr lang="ru-RU"/>
        </a:p>
      </dgm:t>
    </dgm:pt>
    <dgm:pt modelId="{88AEE872-0322-43A2-B85D-D59A4AEB4232}">
      <dgm:prSet phldrT="[Текст]" custT="1"/>
      <dgm:spPr/>
      <dgm:t>
        <a:bodyPr/>
        <a:lstStyle/>
        <a:p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ўз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навбатида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ишчининг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дам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олиш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тинчлик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эвазига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қилган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600" b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қурбони</a:t>
          </a:r>
          <a:r>
            <a:rPr lang="ru-RU" sz="1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»</a:t>
          </a:r>
          <a:r>
            <a:rPr lang="ru-RU" sz="16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қабул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қилинади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1DFE3F5-5288-44BC-BC69-FCB5744E81F6}" type="parTrans" cxnId="{A2AB272D-09F4-4F6D-9DAD-CC1705FB88CA}">
      <dgm:prSet/>
      <dgm:spPr/>
      <dgm:t>
        <a:bodyPr/>
        <a:lstStyle/>
        <a:p>
          <a:endParaRPr lang="ru-RU"/>
        </a:p>
      </dgm:t>
    </dgm:pt>
    <dgm:pt modelId="{D864FAC8-A0F4-421D-A0B8-F9194C4471D1}" type="sibTrans" cxnId="{A2AB272D-09F4-4F6D-9DAD-CC1705FB88CA}">
      <dgm:prSet/>
      <dgm:spPr/>
      <dgm:t>
        <a:bodyPr/>
        <a:lstStyle/>
        <a:p>
          <a:endParaRPr lang="ru-RU"/>
        </a:p>
      </dgm:t>
    </dgm:pt>
    <dgm:pt modelId="{A0830007-6BE6-4161-AC15-B9E3D5FD8DF5}">
      <dgm:prSet phldrT="[Текст]" custT="1"/>
      <dgm:spPr/>
      <dgm:t>
        <a:bodyPr/>
        <a:lstStyle/>
        <a:p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Шунинг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ҳақи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фойда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капиталист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ишчи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берган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тегишли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қурбонлар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баб-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баравар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мукофот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эмиш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C3D0D8C5-DE56-4866-893A-738E8D2C679C}" type="parTrans" cxnId="{A070FCEB-E058-46D8-87D6-B264CEF3E9C1}">
      <dgm:prSet/>
      <dgm:spPr/>
      <dgm:t>
        <a:bodyPr/>
        <a:lstStyle/>
        <a:p>
          <a:endParaRPr lang="ru-RU"/>
        </a:p>
      </dgm:t>
    </dgm:pt>
    <dgm:pt modelId="{569C09DA-3969-4F6B-BDAF-154B4A72DBB9}" type="sibTrans" cxnId="{A070FCEB-E058-46D8-87D6-B264CEF3E9C1}">
      <dgm:prSet/>
      <dgm:spPr/>
      <dgm:t>
        <a:bodyPr/>
        <a:lstStyle/>
        <a:p>
          <a:endParaRPr lang="ru-RU"/>
        </a:p>
      </dgm:t>
    </dgm:pt>
    <dgm:pt modelId="{9ABB7F6C-DEC3-4F0B-955E-67216C18E2EE}">
      <dgm:prSet phldrT="[Текст]" custT="1"/>
      <dgm:spPr/>
      <dgm:t>
        <a:bodyPr/>
        <a:lstStyle/>
        <a:p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Н.Сениор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Рикардонинг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қийматни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вақти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белгилашига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қарши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чиқади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4DCC853-53FB-445A-AEC4-20C504B4015C}" type="parTrans" cxnId="{6C1EE2CE-61A4-415D-86DC-D8F3B9C81982}">
      <dgm:prSet/>
      <dgm:spPr/>
      <dgm:t>
        <a:bodyPr/>
        <a:lstStyle/>
        <a:p>
          <a:endParaRPr lang="ru-RU"/>
        </a:p>
      </dgm:t>
    </dgm:pt>
    <dgm:pt modelId="{566E12C3-BEDF-464F-BEB1-D2CF3DC67D7E}" type="sibTrans" cxnId="{6C1EE2CE-61A4-415D-86DC-D8F3B9C81982}">
      <dgm:prSet/>
      <dgm:spPr/>
      <dgm:t>
        <a:bodyPr/>
        <a:lstStyle/>
        <a:p>
          <a:endParaRPr lang="ru-RU"/>
        </a:p>
      </dgm:t>
    </dgm:pt>
    <dgm:pt modelId="{0FD4E5D1-2F75-4404-8E37-81D932377073}">
      <dgm:prSet phldrT="[Текст]" custT="1"/>
      <dgm:spPr/>
      <dgm:t>
        <a:bodyPr/>
        <a:lstStyle/>
        <a:p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Унингча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фойда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капиталистнинг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меҳнати»дан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фоиз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сабр-қаноатидан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ҳосил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бўлишини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кашф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қилди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191A7F3-C30D-4B2F-91FE-213FE9510426}" type="parTrans" cxnId="{CA4853F2-0EEE-460C-89F2-98F646FEFA7D}">
      <dgm:prSet/>
      <dgm:spPr/>
      <dgm:t>
        <a:bodyPr/>
        <a:lstStyle/>
        <a:p>
          <a:endParaRPr lang="ru-RU"/>
        </a:p>
      </dgm:t>
    </dgm:pt>
    <dgm:pt modelId="{047BCE5E-272C-4528-B20F-DB80D64119D9}" type="sibTrans" cxnId="{CA4853F2-0EEE-460C-89F2-98F646FEFA7D}">
      <dgm:prSet/>
      <dgm:spPr/>
      <dgm:t>
        <a:bodyPr/>
        <a:lstStyle/>
        <a:p>
          <a:endParaRPr lang="ru-RU"/>
        </a:p>
      </dgm:t>
    </dgm:pt>
    <dgm:pt modelId="{4804951A-8261-4F20-BB3E-4EA515339787}" type="pres">
      <dgm:prSet presAssocID="{751472EE-CD2E-41B1-A9B3-DFE73AA5BE70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C9E389B-50AD-466E-ADD5-F81A23F3E0F9}" type="pres">
      <dgm:prSet presAssocID="{38BD9AFD-25F2-4FBD-8EE3-FB8EF9A01B2D}" presName="parentText1" presStyleLbl="node1" presStyleIdx="0" presStyleCnt="3" custLinFactNeighborX="716" custLinFactNeighborY="-1524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046A0F-C44D-4DD3-A09F-301ADA0DEFA0}" type="pres">
      <dgm:prSet presAssocID="{38BD9AFD-25F2-4FBD-8EE3-FB8EF9A01B2D}" presName="childText1" presStyleLbl="solidAlignAcc1" presStyleIdx="0" presStyleCnt="3" custScaleY="707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00596B-29C6-4CDC-AB13-112526B5182B}" type="pres">
      <dgm:prSet presAssocID="{88AEE872-0322-43A2-B85D-D59A4AEB4232}" presName="parentText2" presStyleLbl="node1" presStyleIdx="1" presStyleCnt="3" custLinFactNeighborX="2310" custLinFactNeighborY="-23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CCAEA-BB60-471F-ADF1-0164BEEC6DF0}" type="pres">
      <dgm:prSet presAssocID="{88AEE872-0322-43A2-B85D-D59A4AEB4232}" presName="childText2" presStyleLbl="solidAlignAcc1" presStyleIdx="1" presStyleCnt="3" custScaleY="673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98D97C-6D1E-4167-9470-600E56D4A98B}" type="pres">
      <dgm:prSet presAssocID="{9ABB7F6C-DEC3-4F0B-955E-67216C18E2EE}" presName="parentText3" presStyleLbl="node1" presStyleIdx="2" presStyleCnt="3" custLinFactNeighborX="-415" custLinFactNeighborY="20820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C31EB4-C70E-43BB-A2AC-C16BABE844F0}" type="pres">
      <dgm:prSet presAssocID="{9ABB7F6C-DEC3-4F0B-955E-67216C18E2EE}" presName="childText3" presStyleLbl="solidAlignAcc1" presStyleIdx="2" presStyleCnt="3" custScaleY="631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AB272D-09F4-4F6D-9DAD-CC1705FB88CA}" srcId="{751472EE-CD2E-41B1-A9B3-DFE73AA5BE70}" destId="{88AEE872-0322-43A2-B85D-D59A4AEB4232}" srcOrd="1" destOrd="0" parTransId="{F1DFE3F5-5288-44BC-BC69-FCB5744E81F6}" sibTransId="{D864FAC8-A0F4-421D-A0B8-F9194C4471D1}"/>
    <dgm:cxn modelId="{EBC23DCA-59E5-400F-BA46-8BDD0DF49598}" type="presOf" srcId="{9ABB7F6C-DEC3-4F0B-955E-67216C18E2EE}" destId="{D498D97C-6D1E-4167-9470-600E56D4A98B}" srcOrd="0" destOrd="0" presId="urn:microsoft.com/office/officeart/2009/3/layout/IncreasingArrowsProcess"/>
    <dgm:cxn modelId="{92839FC4-F455-480E-A957-7BEC7E170A2D}" type="presOf" srcId="{0FD4E5D1-2F75-4404-8E37-81D932377073}" destId="{0CC31EB4-C70E-43BB-A2AC-C16BABE844F0}" srcOrd="0" destOrd="0" presId="urn:microsoft.com/office/officeart/2009/3/layout/IncreasingArrowsProcess"/>
    <dgm:cxn modelId="{90A110D3-0FCB-48E7-9BF3-72EA97AC091E}" type="presOf" srcId="{88AEE872-0322-43A2-B85D-D59A4AEB4232}" destId="{E500596B-29C6-4CDC-AB13-112526B5182B}" srcOrd="0" destOrd="0" presId="urn:microsoft.com/office/officeart/2009/3/layout/IncreasingArrowsProcess"/>
    <dgm:cxn modelId="{A070FCEB-E058-46D8-87D6-B264CEF3E9C1}" srcId="{88AEE872-0322-43A2-B85D-D59A4AEB4232}" destId="{A0830007-6BE6-4161-AC15-B9E3D5FD8DF5}" srcOrd="0" destOrd="0" parTransId="{C3D0D8C5-DE56-4866-893A-738E8D2C679C}" sibTransId="{569C09DA-3969-4F6B-BDAF-154B4A72DBB9}"/>
    <dgm:cxn modelId="{34E4B8C0-3F24-48FB-A19D-78B8E3ECB517}" type="presOf" srcId="{FEDE162F-4BEA-4A1A-A8C3-FD78ACF1994D}" destId="{20046A0F-C44D-4DD3-A09F-301ADA0DEFA0}" srcOrd="0" destOrd="0" presId="urn:microsoft.com/office/officeart/2009/3/layout/IncreasingArrowsProcess"/>
    <dgm:cxn modelId="{F1457A6E-FEF9-4541-B755-916BE91BDFC9}" type="presOf" srcId="{751472EE-CD2E-41B1-A9B3-DFE73AA5BE70}" destId="{4804951A-8261-4F20-BB3E-4EA515339787}" srcOrd="0" destOrd="0" presId="urn:microsoft.com/office/officeart/2009/3/layout/IncreasingArrowsProcess"/>
    <dgm:cxn modelId="{FFF3FF8A-A7C3-4278-B126-5F9F06D919AE}" type="presOf" srcId="{A0830007-6BE6-4161-AC15-B9E3D5FD8DF5}" destId="{79CCCAEA-BB60-471F-ADF1-0164BEEC6DF0}" srcOrd="0" destOrd="0" presId="urn:microsoft.com/office/officeart/2009/3/layout/IncreasingArrowsProcess"/>
    <dgm:cxn modelId="{4B570880-1AE6-4030-AB53-FAC8F0F9D14B}" srcId="{38BD9AFD-25F2-4FBD-8EE3-FB8EF9A01B2D}" destId="{FEDE162F-4BEA-4A1A-A8C3-FD78ACF1994D}" srcOrd="0" destOrd="0" parTransId="{66F5EBD7-EC01-4F8B-890D-8943F1E245B6}" sibTransId="{3008B93A-DC78-4C06-AC5E-04A95718B31D}"/>
    <dgm:cxn modelId="{CA4853F2-0EEE-460C-89F2-98F646FEFA7D}" srcId="{9ABB7F6C-DEC3-4F0B-955E-67216C18E2EE}" destId="{0FD4E5D1-2F75-4404-8E37-81D932377073}" srcOrd="0" destOrd="0" parTransId="{2191A7F3-C30D-4B2F-91FE-213FE9510426}" sibTransId="{047BCE5E-272C-4528-B20F-DB80D64119D9}"/>
    <dgm:cxn modelId="{4D5B0683-34BB-4C7B-BB90-E0BB5D2521F4}" srcId="{751472EE-CD2E-41B1-A9B3-DFE73AA5BE70}" destId="{38BD9AFD-25F2-4FBD-8EE3-FB8EF9A01B2D}" srcOrd="0" destOrd="0" parTransId="{BFD02EE9-7991-40DA-8C17-CB4C5982354A}" sibTransId="{58114B4D-E83D-4BCC-A265-3A89E945E033}"/>
    <dgm:cxn modelId="{530E6CDD-8585-4F55-B7DF-2FADC07AECAF}" type="presOf" srcId="{38BD9AFD-25F2-4FBD-8EE3-FB8EF9A01B2D}" destId="{9C9E389B-50AD-466E-ADD5-F81A23F3E0F9}" srcOrd="0" destOrd="0" presId="urn:microsoft.com/office/officeart/2009/3/layout/IncreasingArrowsProcess"/>
    <dgm:cxn modelId="{6C1EE2CE-61A4-415D-86DC-D8F3B9C81982}" srcId="{751472EE-CD2E-41B1-A9B3-DFE73AA5BE70}" destId="{9ABB7F6C-DEC3-4F0B-955E-67216C18E2EE}" srcOrd="2" destOrd="0" parTransId="{B4DCC853-53FB-445A-AEC4-20C504B4015C}" sibTransId="{566E12C3-BEDF-464F-BEB1-D2CF3DC67D7E}"/>
    <dgm:cxn modelId="{4399B5E1-D49E-45D7-9E0E-A642339FAD90}" type="presParOf" srcId="{4804951A-8261-4F20-BB3E-4EA515339787}" destId="{9C9E389B-50AD-466E-ADD5-F81A23F3E0F9}" srcOrd="0" destOrd="0" presId="urn:microsoft.com/office/officeart/2009/3/layout/IncreasingArrowsProcess"/>
    <dgm:cxn modelId="{3B62F545-CA8E-4933-B6F7-50FEC4DF0DA7}" type="presParOf" srcId="{4804951A-8261-4F20-BB3E-4EA515339787}" destId="{20046A0F-C44D-4DD3-A09F-301ADA0DEFA0}" srcOrd="1" destOrd="0" presId="urn:microsoft.com/office/officeart/2009/3/layout/IncreasingArrowsProcess"/>
    <dgm:cxn modelId="{24E97565-FC14-4D26-BA73-424B0279BC2C}" type="presParOf" srcId="{4804951A-8261-4F20-BB3E-4EA515339787}" destId="{E500596B-29C6-4CDC-AB13-112526B5182B}" srcOrd="2" destOrd="0" presId="urn:microsoft.com/office/officeart/2009/3/layout/IncreasingArrowsProcess"/>
    <dgm:cxn modelId="{3BBA3CE7-C422-47CB-818A-69C2A066D4BA}" type="presParOf" srcId="{4804951A-8261-4F20-BB3E-4EA515339787}" destId="{79CCCAEA-BB60-471F-ADF1-0164BEEC6DF0}" srcOrd="3" destOrd="0" presId="urn:microsoft.com/office/officeart/2009/3/layout/IncreasingArrowsProcess"/>
    <dgm:cxn modelId="{F738AE98-0228-4AB0-A73A-C47D93BA38F5}" type="presParOf" srcId="{4804951A-8261-4F20-BB3E-4EA515339787}" destId="{D498D97C-6D1E-4167-9470-600E56D4A98B}" srcOrd="4" destOrd="0" presId="urn:microsoft.com/office/officeart/2009/3/layout/IncreasingArrowsProcess"/>
    <dgm:cxn modelId="{EC5F25DD-BF8C-49DA-8C51-FEF918C22827}" type="presParOf" srcId="{4804951A-8261-4F20-BB3E-4EA515339787}" destId="{0CC31EB4-C70E-43BB-A2AC-C16BABE844F0}" srcOrd="5" destOrd="0" presId="urn:microsoft.com/office/officeart/2009/3/layout/IncreasingArrowsProcess"/>
  </dgm:cxnLst>
  <dgm:bg>
    <a:solidFill>
      <a:schemeClr val="accent1">
        <a:lumMod val="40000"/>
        <a:lumOff val="60000"/>
      </a:schemeClr>
    </a:solidFill>
  </dgm:bg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5892462-B5D7-442F-96C4-53FE6D2FCC3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D092DA-DBD4-47D3-BDE0-D03EF830484B}">
      <dgm:prSet phldrT="[Текст]" phldr="1"/>
      <dgm:spPr/>
      <dgm:t>
        <a:bodyPr/>
        <a:lstStyle/>
        <a:p>
          <a:endParaRPr lang="ru-RU" dirty="0"/>
        </a:p>
      </dgm:t>
    </dgm:pt>
    <dgm:pt modelId="{CDB68DDA-6B4F-44ED-820F-3551EF14D4BB}" type="parTrans" cxnId="{FACE2024-B92D-4E66-ABAF-CA406994EA73}">
      <dgm:prSet/>
      <dgm:spPr/>
      <dgm:t>
        <a:bodyPr/>
        <a:lstStyle/>
        <a:p>
          <a:endParaRPr lang="ru-RU"/>
        </a:p>
      </dgm:t>
    </dgm:pt>
    <dgm:pt modelId="{34DF23CD-FA21-40BF-9791-F18CDCCA69C1}" type="sibTrans" cxnId="{FACE2024-B92D-4E66-ABAF-CA406994EA73}">
      <dgm:prSet/>
      <dgm:spPr/>
      <dgm:t>
        <a:bodyPr/>
        <a:lstStyle/>
        <a:p>
          <a:endParaRPr lang="ru-RU"/>
        </a:p>
      </dgm:t>
    </dgm:pt>
    <dgm:pt modelId="{79CE901B-826D-483C-B412-67129D606722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Саноат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тўнтарилиши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машиналарнинг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кириб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келишига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қарамасдан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ишчиларнинг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соатлари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ниҳоятда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юқори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бўлиб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шу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сабабли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XIX-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30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йилларида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Англияда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10 </a:t>
          </a:r>
          <a:r>
            <a:rPr lang="ru-RU" sz="20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соатлик</a:t>
          </a:r>
          <a:r>
            <a: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куни</a:t>
          </a:r>
          <a:r>
            <a: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кўраш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кучайиб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кетди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Н.Сениор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ўша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даврда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мавжуд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бўлган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11.5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соатлик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кунини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қисқартиришнинг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иложсизлигини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назарий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жиҳатдан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асослашга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уриниб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шу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кунининг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10.5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соатида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сарфланган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капиталнинг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қиймати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янгидан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вужудга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келади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фақат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охирги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соатидагина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фойда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яратилади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уқтирди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 Шу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сабабли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кунини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10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соатгача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қисқартириш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фойданинг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йўқ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бўлиб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кетишига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бирга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чиқаришни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ривожлантиришга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ҳар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қандай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қизиқишнинг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йўқ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бўлиб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кетишига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олиб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борган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бўлар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эди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даъво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қилди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у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соҳибкорларни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очиқдан-очиқ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ҳимоя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қилади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2CEC0EC9-2EBD-48FF-8A0D-B6C3C99F3DF7}" type="parTrans" cxnId="{984BAA89-22BC-4B36-9286-072652FD938A}">
      <dgm:prSet/>
      <dgm:spPr/>
      <dgm:t>
        <a:bodyPr/>
        <a:lstStyle/>
        <a:p>
          <a:endParaRPr lang="ru-RU"/>
        </a:p>
      </dgm:t>
    </dgm:pt>
    <dgm:pt modelId="{69F8FB16-D11F-4C17-8C12-DA8BCBE7D287}" type="sibTrans" cxnId="{984BAA89-22BC-4B36-9286-072652FD938A}">
      <dgm:prSet/>
      <dgm:spPr/>
      <dgm:t>
        <a:bodyPr/>
        <a:lstStyle/>
        <a:p>
          <a:endParaRPr lang="ru-RU"/>
        </a:p>
      </dgm:t>
    </dgm:pt>
    <dgm:pt modelId="{0848A85C-61A1-43CA-8202-B0DA8B152107}" type="pres">
      <dgm:prSet presAssocID="{E5892462-B5D7-442F-96C4-53FE6D2FCC3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058DE9F-CC30-462D-BFB6-0F18DA46E77B}" type="pres">
      <dgm:prSet presAssocID="{86D092DA-DBD4-47D3-BDE0-D03EF830484B}" presName="composite" presStyleCnt="0"/>
      <dgm:spPr/>
    </dgm:pt>
    <dgm:pt modelId="{F95E3DFA-F91B-4D18-871B-466DDA746EED}" type="pres">
      <dgm:prSet presAssocID="{86D092DA-DBD4-47D3-BDE0-D03EF830484B}" presName="parentText" presStyleLbl="alignNode1" presStyleIdx="0" presStyleCnt="1" custScaleX="64085" custScaleY="17611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A9B908-960C-410C-B256-96F142A57D01}" type="pres">
      <dgm:prSet presAssocID="{86D092DA-DBD4-47D3-BDE0-D03EF830484B}" presName="descendantText" presStyleLbl="alignAcc1" presStyleIdx="0" presStyleCnt="1" custScaleX="108658" custScaleY="2725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CE2024-B92D-4E66-ABAF-CA406994EA73}" srcId="{E5892462-B5D7-442F-96C4-53FE6D2FCC39}" destId="{86D092DA-DBD4-47D3-BDE0-D03EF830484B}" srcOrd="0" destOrd="0" parTransId="{CDB68DDA-6B4F-44ED-820F-3551EF14D4BB}" sibTransId="{34DF23CD-FA21-40BF-9791-F18CDCCA69C1}"/>
    <dgm:cxn modelId="{28E814AD-AFAF-43B0-A641-C4D7C972FB7E}" type="presOf" srcId="{E5892462-B5D7-442F-96C4-53FE6D2FCC39}" destId="{0848A85C-61A1-43CA-8202-B0DA8B152107}" srcOrd="0" destOrd="0" presId="urn:microsoft.com/office/officeart/2005/8/layout/chevron2"/>
    <dgm:cxn modelId="{2BC0FA83-7B84-4BE3-9537-161BF6E5C5CC}" type="presOf" srcId="{86D092DA-DBD4-47D3-BDE0-D03EF830484B}" destId="{F95E3DFA-F91B-4D18-871B-466DDA746EED}" srcOrd="0" destOrd="0" presId="urn:microsoft.com/office/officeart/2005/8/layout/chevron2"/>
    <dgm:cxn modelId="{7DF37F77-E158-40AB-BD17-2117EB14B5A4}" type="presOf" srcId="{79CE901B-826D-483C-B412-67129D606722}" destId="{4AA9B908-960C-410C-B256-96F142A57D01}" srcOrd="0" destOrd="0" presId="urn:microsoft.com/office/officeart/2005/8/layout/chevron2"/>
    <dgm:cxn modelId="{984BAA89-22BC-4B36-9286-072652FD938A}" srcId="{86D092DA-DBD4-47D3-BDE0-D03EF830484B}" destId="{79CE901B-826D-483C-B412-67129D606722}" srcOrd="0" destOrd="0" parTransId="{2CEC0EC9-2EBD-48FF-8A0D-B6C3C99F3DF7}" sibTransId="{69F8FB16-D11F-4C17-8C12-DA8BCBE7D287}"/>
    <dgm:cxn modelId="{A92FFE5E-03C7-4C98-BBCD-9105980970AF}" type="presParOf" srcId="{0848A85C-61A1-43CA-8202-B0DA8B152107}" destId="{D058DE9F-CC30-462D-BFB6-0F18DA46E77B}" srcOrd="0" destOrd="0" presId="urn:microsoft.com/office/officeart/2005/8/layout/chevron2"/>
    <dgm:cxn modelId="{B8B0E638-2A58-4E70-A8E1-E106753760FE}" type="presParOf" srcId="{D058DE9F-CC30-462D-BFB6-0F18DA46E77B}" destId="{F95E3DFA-F91B-4D18-871B-466DDA746EED}" srcOrd="0" destOrd="0" presId="urn:microsoft.com/office/officeart/2005/8/layout/chevron2"/>
    <dgm:cxn modelId="{618D1988-2D46-41C7-8F92-4506C0CEF656}" type="presParOf" srcId="{D058DE9F-CC30-462D-BFB6-0F18DA46E77B}" destId="{4AA9B908-960C-410C-B256-96F142A57D0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3D1F27F-E5AB-4ECD-9A93-99D91CC1C84B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28A481E-CC28-4EA8-8312-563077CFB1B6}">
      <dgm:prSet custT="1"/>
      <dgm:spPr/>
      <dgm:t>
        <a:bodyPr/>
        <a:lstStyle/>
        <a:p>
          <a:pPr rtl="0"/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D5EBCDF7-9F23-4B54-86B8-99B5106DAE57}" type="parTrans" cxnId="{D9830877-FF4A-4852-9952-52E639B623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8554014-853C-49D2-8091-5841361361DB}" type="sibTrans" cxnId="{D9830877-FF4A-4852-9952-52E639B623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EF2CCDE-8392-4995-8F30-A4A71F7EAD88}">
      <dgm:prSet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algn="ctr" rtl="0"/>
          <a:r>
            <a:rPr lang="uz-Cyrl-UZ" sz="2400" b="1" dirty="0" smtClean="0">
              <a:latin typeface="Times New Roman" pitchFamily="18" charset="0"/>
              <a:cs typeface="Times New Roman" pitchFamily="18" charset="0"/>
            </a:rPr>
            <a:t>Франциядаги намоёндаларнинг ғоялари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7669E539-28B8-4635-B2A1-AC326A6FC65B}" type="parTrans" cxnId="{D3096B30-F1FD-407C-8CBA-376B803889E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77C800D-7D54-4465-9E9A-080DDD7FFBDA}" type="sibTrans" cxnId="{D3096B30-F1FD-407C-8CBA-376B803889E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B43669-B5C8-46DF-9488-8E9161B6EBBB}" type="pres">
      <dgm:prSet presAssocID="{53D1F27F-E5AB-4ECD-9A93-99D91CC1C8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0047E7-1C91-4246-9505-7FAF9E710332}" type="pres">
      <dgm:prSet presAssocID="{328A481E-CC28-4EA8-8312-563077CFB1B6}" presName="composite" presStyleCnt="0"/>
      <dgm:spPr/>
      <dgm:t>
        <a:bodyPr/>
        <a:lstStyle/>
        <a:p>
          <a:endParaRPr lang="uz-Cyrl-UZ"/>
        </a:p>
      </dgm:t>
    </dgm:pt>
    <dgm:pt modelId="{4EE061FA-9583-4C24-AEA0-4B4D14F80148}" type="pres">
      <dgm:prSet presAssocID="{328A481E-CC28-4EA8-8312-563077CFB1B6}" presName="parentText" presStyleLbl="alignNode1" presStyleIdx="0" presStyleCnt="1" custLinFactNeighborX="7959" custLinFactNeighborY="85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DCC22-792C-4990-8B48-9C544959B67A}" type="pres">
      <dgm:prSet presAssocID="{328A481E-CC28-4EA8-8312-563077CFB1B6}" presName="descendantText" presStyleLbl="alignAcc1" presStyleIdx="0" presStyleCnt="1" custLinFactNeighborX="905" custLinFactNeighborY="173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830877-FF4A-4852-9952-52E639B623DD}" srcId="{53D1F27F-E5AB-4ECD-9A93-99D91CC1C84B}" destId="{328A481E-CC28-4EA8-8312-563077CFB1B6}" srcOrd="0" destOrd="0" parTransId="{D5EBCDF7-9F23-4B54-86B8-99B5106DAE57}" sibTransId="{48554014-853C-49D2-8091-5841361361DB}"/>
    <dgm:cxn modelId="{7F371A8F-5471-4EF0-995A-0256D7060004}" type="presOf" srcId="{5EF2CCDE-8392-4995-8F30-A4A71F7EAD88}" destId="{193DCC22-792C-4990-8B48-9C544959B67A}" srcOrd="0" destOrd="0" presId="urn:microsoft.com/office/officeart/2005/8/layout/chevron2"/>
    <dgm:cxn modelId="{2E9BABC2-2F25-470E-A80C-57DA1FB76CD8}" type="presOf" srcId="{53D1F27F-E5AB-4ECD-9A93-99D91CC1C84B}" destId="{DEB43669-B5C8-46DF-9488-8E9161B6EBBB}" srcOrd="0" destOrd="0" presId="urn:microsoft.com/office/officeart/2005/8/layout/chevron2"/>
    <dgm:cxn modelId="{D3096B30-F1FD-407C-8CBA-376B803889E9}" srcId="{328A481E-CC28-4EA8-8312-563077CFB1B6}" destId="{5EF2CCDE-8392-4995-8F30-A4A71F7EAD88}" srcOrd="0" destOrd="0" parTransId="{7669E539-28B8-4635-B2A1-AC326A6FC65B}" sibTransId="{977C800D-7D54-4465-9E9A-080DDD7FFBDA}"/>
    <dgm:cxn modelId="{60868F38-ED7A-479D-AD5B-3BF11B6973A2}" type="presOf" srcId="{328A481E-CC28-4EA8-8312-563077CFB1B6}" destId="{4EE061FA-9583-4C24-AEA0-4B4D14F80148}" srcOrd="0" destOrd="0" presId="urn:microsoft.com/office/officeart/2005/8/layout/chevron2"/>
    <dgm:cxn modelId="{FF1FA00D-895A-4D1A-8198-C0531F8A72FE}" type="presParOf" srcId="{DEB43669-B5C8-46DF-9488-8E9161B6EBBB}" destId="{080047E7-1C91-4246-9505-7FAF9E710332}" srcOrd="0" destOrd="0" presId="urn:microsoft.com/office/officeart/2005/8/layout/chevron2"/>
    <dgm:cxn modelId="{DF4E96E9-C407-4032-B88B-92789DC3476D}" type="presParOf" srcId="{080047E7-1C91-4246-9505-7FAF9E710332}" destId="{4EE061FA-9583-4C24-AEA0-4B4D14F80148}" srcOrd="0" destOrd="0" presId="urn:microsoft.com/office/officeart/2005/8/layout/chevron2"/>
    <dgm:cxn modelId="{20E1B1F9-8920-492E-B8CF-F920CC42739F}" type="presParOf" srcId="{080047E7-1C91-4246-9505-7FAF9E710332}" destId="{193DCC22-792C-4990-8B48-9C544959B67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BA34CE2-6F51-448D-9468-A3376C81354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C942E07-2735-48D6-A03E-D854F9CBBF65}">
      <dgm:prSet phldrT="[Текст]" custT="1"/>
      <dgm:spPr/>
      <dgm:t>
        <a:bodyPr/>
        <a:lstStyle/>
        <a:p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2400" i="0" dirty="0" err="1" smtClean="0">
              <a:latin typeface="Times New Roman" pitchFamily="18" charset="0"/>
              <a:cs typeface="Times New Roman" pitchFamily="18" charset="0"/>
            </a:rPr>
            <a:t>Ҳар</a:t>
          </a:r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 одам </a:t>
          </a:r>
          <a:r>
            <a:rPr lang="ru-RU" sz="2400" i="0" dirty="0" err="1" smtClean="0"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latin typeface="Times New Roman" pitchFamily="18" charset="0"/>
              <a:cs typeface="Times New Roman" pitchFamily="18" charset="0"/>
            </a:rPr>
            <a:t>вақтнинг</a:t>
          </a:r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latin typeface="Times New Roman" pitchFamily="18" charset="0"/>
              <a:cs typeface="Times New Roman" pitchFamily="18" charset="0"/>
            </a:rPr>
            <a:t>ўзида</a:t>
          </a:r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latin typeface="Times New Roman" pitchFamily="18" charset="0"/>
              <a:cs typeface="Times New Roman" pitchFamily="18" charset="0"/>
            </a:rPr>
            <a:t>сотиб</a:t>
          </a:r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latin typeface="Times New Roman" pitchFamily="18" charset="0"/>
              <a:cs typeface="Times New Roman" pitchFamily="18" charset="0"/>
            </a:rPr>
            <a:t>олувчи</a:t>
          </a:r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i="0" dirty="0" err="1" smtClean="0"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latin typeface="Times New Roman" pitchFamily="18" charset="0"/>
              <a:cs typeface="Times New Roman" pitchFamily="18" charset="0"/>
            </a:rPr>
            <a:t>сотувчидир</a:t>
          </a:r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». </a:t>
          </a:r>
          <a:endParaRPr lang="ru-RU" sz="2400" i="0" dirty="0">
            <a:latin typeface="Times New Roman" pitchFamily="18" charset="0"/>
            <a:cs typeface="Times New Roman" pitchFamily="18" charset="0"/>
          </a:endParaRPr>
        </a:p>
      </dgm:t>
    </dgm:pt>
    <dgm:pt modelId="{076CB298-C242-44C1-B3BE-1FE055E288CB}" type="parTrans" cxnId="{3DB7FDF1-33DE-4F60-BAD9-E645D7440266}">
      <dgm:prSet/>
      <dgm:spPr/>
      <dgm:t>
        <a:bodyPr/>
        <a:lstStyle/>
        <a:p>
          <a:endParaRPr lang="ru-RU"/>
        </a:p>
      </dgm:t>
    </dgm:pt>
    <dgm:pt modelId="{8E53C9D0-9B0B-41D2-9EE2-094139ED34CC}" type="sibTrans" cxnId="{3DB7FDF1-33DE-4F60-BAD9-E645D7440266}">
      <dgm:prSet/>
      <dgm:spPr/>
      <dgm:t>
        <a:bodyPr/>
        <a:lstStyle/>
        <a:p>
          <a:endParaRPr lang="ru-RU"/>
        </a:p>
      </dgm:t>
    </dgm:pt>
    <dgm:pt modelId="{F1A42FDD-91C6-4EB4-A902-54F8036DFE28}">
      <dgm:prSet phldrT="[Текст]" custT="1"/>
      <dgm:spPr/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Ҳамма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сотиб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олинган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нарса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сотилган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барча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сотилган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нарса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сотиб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олинган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9C18B072-3444-40A4-8CAA-CE84F80C5F62}" type="parTrans" cxnId="{E624801A-F388-433D-8786-91F245B3E70C}">
      <dgm:prSet/>
      <dgm:spPr/>
      <dgm:t>
        <a:bodyPr/>
        <a:lstStyle/>
        <a:p>
          <a:endParaRPr lang="ru-RU"/>
        </a:p>
      </dgm:t>
    </dgm:pt>
    <dgm:pt modelId="{728B7592-4976-4DB2-9E9D-639DD402B8D3}" type="sibTrans" cxnId="{E624801A-F388-433D-8786-91F245B3E70C}">
      <dgm:prSet/>
      <dgm:spPr/>
      <dgm:t>
        <a:bodyPr/>
        <a:lstStyle/>
        <a:p>
          <a:endParaRPr lang="ru-RU"/>
        </a:p>
      </dgm:t>
    </dgm:pt>
    <dgm:pt modelId="{B037634B-2A11-4CDF-89F1-6698AF9304B8}">
      <dgm:prSet phldrT="[Текст]" custT="1"/>
      <dgm:spPr/>
      <dgm:t>
        <a:bodyPr/>
        <a:lstStyle/>
        <a:p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2400" i="0" dirty="0" err="1" smtClean="0">
              <a:latin typeface="Times New Roman" pitchFamily="18" charset="0"/>
              <a:cs typeface="Times New Roman" pitchFamily="18" charset="0"/>
            </a:rPr>
            <a:t>Таклиф</a:t>
          </a:r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latin typeface="Times New Roman" pitchFamily="18" charset="0"/>
              <a:cs typeface="Times New Roman" pitchFamily="18" charset="0"/>
            </a:rPr>
            <a:t>шунга</a:t>
          </a:r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latin typeface="Times New Roman" pitchFamily="18" charset="0"/>
              <a:cs typeface="Times New Roman" pitchFamily="18" charset="0"/>
            </a:rPr>
            <a:t>мос</a:t>
          </a:r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latin typeface="Times New Roman" pitchFamily="18" charset="0"/>
              <a:cs typeface="Times New Roman" pitchFamily="18" charset="0"/>
            </a:rPr>
            <a:t>талабни</a:t>
          </a:r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dirty="0" err="1" smtClean="0">
              <a:latin typeface="Times New Roman" pitchFamily="18" charset="0"/>
              <a:cs typeface="Times New Roman" pitchFamily="18" charset="0"/>
            </a:rPr>
            <a:t>яратади</a:t>
          </a:r>
          <a:r>
            <a:rPr lang="ru-RU" sz="2400" i="0" dirty="0" smtClean="0">
              <a:latin typeface="Times New Roman" pitchFamily="18" charset="0"/>
              <a:cs typeface="Times New Roman" pitchFamily="18" charset="0"/>
            </a:rPr>
            <a:t>» </a:t>
          </a:r>
          <a:endParaRPr lang="ru-RU" sz="2400" i="0" dirty="0">
            <a:latin typeface="Times New Roman" pitchFamily="18" charset="0"/>
            <a:cs typeface="Times New Roman" pitchFamily="18" charset="0"/>
          </a:endParaRPr>
        </a:p>
      </dgm:t>
    </dgm:pt>
    <dgm:pt modelId="{D5222CF0-975A-4549-BD8C-6AE331DD7A2A}" type="parTrans" cxnId="{BF4F4CDB-62AD-45F8-A80E-C3BA444B963E}">
      <dgm:prSet/>
      <dgm:spPr/>
      <dgm:t>
        <a:bodyPr/>
        <a:lstStyle/>
        <a:p>
          <a:endParaRPr lang="ru-RU"/>
        </a:p>
      </dgm:t>
    </dgm:pt>
    <dgm:pt modelId="{B5AFECC0-DCBC-4D20-8DB0-26921CCDFECE}" type="sibTrans" cxnId="{BF4F4CDB-62AD-45F8-A80E-C3BA444B963E}">
      <dgm:prSet/>
      <dgm:spPr/>
      <dgm:t>
        <a:bodyPr/>
        <a:lstStyle/>
        <a:p>
          <a:endParaRPr lang="ru-RU"/>
        </a:p>
      </dgm:t>
    </dgm:pt>
    <dgm:pt modelId="{FA447730-EB3F-448D-8B50-18FBA264887E}" type="pres">
      <dgm:prSet presAssocID="{DBA34CE2-6F51-448D-9468-A3376C81354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266F8F-FDE1-4AF6-BDCB-C9F27AB03651}" type="pres">
      <dgm:prSet presAssocID="{3C942E07-2735-48D6-A03E-D854F9CBBF65}" presName="parentLin" presStyleCnt="0"/>
      <dgm:spPr/>
    </dgm:pt>
    <dgm:pt modelId="{BCAB3FA8-8379-4729-9048-EF9439667BF0}" type="pres">
      <dgm:prSet presAssocID="{3C942E07-2735-48D6-A03E-D854F9CBBF6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12E5F83-F617-41E6-9A10-56200B67A3B6}" type="pres">
      <dgm:prSet presAssocID="{3C942E07-2735-48D6-A03E-D854F9CBBF6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634A0D-136B-4EA3-A683-C82639853C85}" type="pres">
      <dgm:prSet presAssocID="{3C942E07-2735-48D6-A03E-D854F9CBBF65}" presName="negativeSpace" presStyleCnt="0"/>
      <dgm:spPr/>
    </dgm:pt>
    <dgm:pt modelId="{EB5FF749-9BCE-4045-92B9-BB333AFD6EB0}" type="pres">
      <dgm:prSet presAssocID="{3C942E07-2735-48D6-A03E-D854F9CBBF65}" presName="childText" presStyleLbl="conFgAcc1" presStyleIdx="0" presStyleCnt="3">
        <dgm:presLayoutVars>
          <dgm:bulletEnabled val="1"/>
        </dgm:presLayoutVars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61E99629-B117-42DE-91DA-2541932C258D}" type="pres">
      <dgm:prSet presAssocID="{8E53C9D0-9B0B-41D2-9EE2-094139ED34CC}" presName="spaceBetweenRectangles" presStyleCnt="0"/>
      <dgm:spPr/>
    </dgm:pt>
    <dgm:pt modelId="{623DF3F5-893E-4EDF-ADAB-106F54D36D9F}" type="pres">
      <dgm:prSet presAssocID="{F1A42FDD-91C6-4EB4-A902-54F8036DFE28}" presName="parentLin" presStyleCnt="0"/>
      <dgm:spPr/>
    </dgm:pt>
    <dgm:pt modelId="{4D902C17-1450-4E35-A9B2-FCB63D3DC01E}" type="pres">
      <dgm:prSet presAssocID="{F1A42FDD-91C6-4EB4-A902-54F8036DFE2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A5C7164-5782-487E-A691-8CDF451707B1}" type="pres">
      <dgm:prSet presAssocID="{F1A42FDD-91C6-4EB4-A902-54F8036DFE2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9A0DBD-A55E-4A8F-A18C-CB6346B4FCFC}" type="pres">
      <dgm:prSet presAssocID="{F1A42FDD-91C6-4EB4-A902-54F8036DFE28}" presName="negativeSpace" presStyleCnt="0"/>
      <dgm:spPr/>
    </dgm:pt>
    <dgm:pt modelId="{A22C0AD9-E341-43C7-BAA0-849F62EA69BC}" type="pres">
      <dgm:prSet presAssocID="{F1A42FDD-91C6-4EB4-A902-54F8036DFE28}" presName="childText" presStyleLbl="conFgAcc1" presStyleIdx="1" presStyleCnt="3">
        <dgm:presLayoutVars>
          <dgm:bulletEnabled val="1"/>
        </dgm:presLayoutVars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629B58FC-0EFD-4BA2-A79E-B0BA824427AF}" type="pres">
      <dgm:prSet presAssocID="{728B7592-4976-4DB2-9E9D-639DD402B8D3}" presName="spaceBetweenRectangles" presStyleCnt="0"/>
      <dgm:spPr/>
    </dgm:pt>
    <dgm:pt modelId="{6ABA3CC2-E6EE-4A2A-A3DC-8D2B177DD6C3}" type="pres">
      <dgm:prSet presAssocID="{B037634B-2A11-4CDF-89F1-6698AF9304B8}" presName="parentLin" presStyleCnt="0"/>
      <dgm:spPr/>
    </dgm:pt>
    <dgm:pt modelId="{3A459A24-DBE4-47CF-B7D9-EA9F92A85CC4}" type="pres">
      <dgm:prSet presAssocID="{B037634B-2A11-4CDF-89F1-6698AF9304B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80B7B6D5-E019-4A61-96D7-71F0192F4571}" type="pres">
      <dgm:prSet presAssocID="{B037634B-2A11-4CDF-89F1-6698AF9304B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700C61-C8DA-4434-AC11-68BCDDCEB430}" type="pres">
      <dgm:prSet presAssocID="{B037634B-2A11-4CDF-89F1-6698AF9304B8}" presName="negativeSpace" presStyleCnt="0"/>
      <dgm:spPr/>
    </dgm:pt>
    <dgm:pt modelId="{7D6FBA2E-15D0-40C7-ACCE-A97C41B2C337}" type="pres">
      <dgm:prSet presAssocID="{B037634B-2A11-4CDF-89F1-6698AF9304B8}" presName="childText" presStyleLbl="conFgAcc1" presStyleIdx="2" presStyleCnt="3">
        <dgm:presLayoutVars>
          <dgm:bulletEnabled val="1"/>
        </dgm:presLayoutVars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</dgm:ptLst>
  <dgm:cxnLst>
    <dgm:cxn modelId="{AF02337D-FBB2-4EB0-B29B-203A1D427EDF}" type="presOf" srcId="{3C942E07-2735-48D6-A03E-D854F9CBBF65}" destId="{BCAB3FA8-8379-4729-9048-EF9439667BF0}" srcOrd="0" destOrd="0" presId="urn:microsoft.com/office/officeart/2005/8/layout/list1"/>
    <dgm:cxn modelId="{9BE75290-B144-4E2F-A9EF-4FADAFFDD7FD}" type="presOf" srcId="{DBA34CE2-6F51-448D-9468-A3376C813540}" destId="{FA447730-EB3F-448D-8B50-18FBA264887E}" srcOrd="0" destOrd="0" presId="urn:microsoft.com/office/officeart/2005/8/layout/list1"/>
    <dgm:cxn modelId="{B9C12134-26BC-4579-BA3D-A1E0FEE00016}" type="presOf" srcId="{B037634B-2A11-4CDF-89F1-6698AF9304B8}" destId="{80B7B6D5-E019-4A61-96D7-71F0192F4571}" srcOrd="1" destOrd="0" presId="urn:microsoft.com/office/officeart/2005/8/layout/list1"/>
    <dgm:cxn modelId="{E624801A-F388-433D-8786-91F245B3E70C}" srcId="{DBA34CE2-6F51-448D-9468-A3376C813540}" destId="{F1A42FDD-91C6-4EB4-A902-54F8036DFE28}" srcOrd="1" destOrd="0" parTransId="{9C18B072-3444-40A4-8CAA-CE84F80C5F62}" sibTransId="{728B7592-4976-4DB2-9E9D-639DD402B8D3}"/>
    <dgm:cxn modelId="{BF4F4CDB-62AD-45F8-A80E-C3BA444B963E}" srcId="{DBA34CE2-6F51-448D-9468-A3376C813540}" destId="{B037634B-2A11-4CDF-89F1-6698AF9304B8}" srcOrd="2" destOrd="0" parTransId="{D5222CF0-975A-4549-BD8C-6AE331DD7A2A}" sibTransId="{B5AFECC0-DCBC-4D20-8DB0-26921CCDFECE}"/>
    <dgm:cxn modelId="{3DB7FDF1-33DE-4F60-BAD9-E645D7440266}" srcId="{DBA34CE2-6F51-448D-9468-A3376C813540}" destId="{3C942E07-2735-48D6-A03E-D854F9CBBF65}" srcOrd="0" destOrd="0" parTransId="{076CB298-C242-44C1-B3BE-1FE055E288CB}" sibTransId="{8E53C9D0-9B0B-41D2-9EE2-094139ED34CC}"/>
    <dgm:cxn modelId="{9E14EAD6-315D-49D4-9909-7A98CB247431}" type="presOf" srcId="{F1A42FDD-91C6-4EB4-A902-54F8036DFE28}" destId="{4D902C17-1450-4E35-A9B2-FCB63D3DC01E}" srcOrd="0" destOrd="0" presId="urn:microsoft.com/office/officeart/2005/8/layout/list1"/>
    <dgm:cxn modelId="{BD8BC934-BD04-41AA-A65D-8AE45E6D2A4E}" type="presOf" srcId="{F1A42FDD-91C6-4EB4-A902-54F8036DFE28}" destId="{4A5C7164-5782-487E-A691-8CDF451707B1}" srcOrd="1" destOrd="0" presId="urn:microsoft.com/office/officeart/2005/8/layout/list1"/>
    <dgm:cxn modelId="{7414D617-46B5-4263-8EA0-61B289A21BBC}" type="presOf" srcId="{B037634B-2A11-4CDF-89F1-6698AF9304B8}" destId="{3A459A24-DBE4-47CF-B7D9-EA9F92A85CC4}" srcOrd="0" destOrd="0" presId="urn:microsoft.com/office/officeart/2005/8/layout/list1"/>
    <dgm:cxn modelId="{F2053D10-767C-4742-BC1D-1B0243161FC0}" type="presOf" srcId="{3C942E07-2735-48D6-A03E-D854F9CBBF65}" destId="{712E5F83-F617-41E6-9A10-56200B67A3B6}" srcOrd="1" destOrd="0" presId="urn:microsoft.com/office/officeart/2005/8/layout/list1"/>
    <dgm:cxn modelId="{2972065C-B693-4C96-97F7-0B81DF0FFF1F}" type="presParOf" srcId="{FA447730-EB3F-448D-8B50-18FBA264887E}" destId="{14266F8F-FDE1-4AF6-BDCB-C9F27AB03651}" srcOrd="0" destOrd="0" presId="urn:microsoft.com/office/officeart/2005/8/layout/list1"/>
    <dgm:cxn modelId="{8F4304B2-9B64-486C-B91B-A09A7D1FCFE1}" type="presParOf" srcId="{14266F8F-FDE1-4AF6-BDCB-C9F27AB03651}" destId="{BCAB3FA8-8379-4729-9048-EF9439667BF0}" srcOrd="0" destOrd="0" presId="urn:microsoft.com/office/officeart/2005/8/layout/list1"/>
    <dgm:cxn modelId="{2CE2309A-83A7-4F97-86C3-8E984F83A30B}" type="presParOf" srcId="{14266F8F-FDE1-4AF6-BDCB-C9F27AB03651}" destId="{712E5F83-F617-41E6-9A10-56200B67A3B6}" srcOrd="1" destOrd="0" presId="urn:microsoft.com/office/officeart/2005/8/layout/list1"/>
    <dgm:cxn modelId="{A188DE7A-BFAB-473C-9FBE-645775CF4503}" type="presParOf" srcId="{FA447730-EB3F-448D-8B50-18FBA264887E}" destId="{15634A0D-136B-4EA3-A683-C82639853C85}" srcOrd="1" destOrd="0" presId="urn:microsoft.com/office/officeart/2005/8/layout/list1"/>
    <dgm:cxn modelId="{063D4805-C406-464C-9552-ABE9E3A25FA7}" type="presParOf" srcId="{FA447730-EB3F-448D-8B50-18FBA264887E}" destId="{EB5FF749-9BCE-4045-92B9-BB333AFD6EB0}" srcOrd="2" destOrd="0" presId="urn:microsoft.com/office/officeart/2005/8/layout/list1"/>
    <dgm:cxn modelId="{D86F8F81-D49B-40C4-AAE9-5C17291EB83D}" type="presParOf" srcId="{FA447730-EB3F-448D-8B50-18FBA264887E}" destId="{61E99629-B117-42DE-91DA-2541932C258D}" srcOrd="3" destOrd="0" presId="urn:microsoft.com/office/officeart/2005/8/layout/list1"/>
    <dgm:cxn modelId="{0818BE79-5CA6-48D2-890D-84AAD18928CE}" type="presParOf" srcId="{FA447730-EB3F-448D-8B50-18FBA264887E}" destId="{623DF3F5-893E-4EDF-ADAB-106F54D36D9F}" srcOrd="4" destOrd="0" presId="urn:microsoft.com/office/officeart/2005/8/layout/list1"/>
    <dgm:cxn modelId="{613F6FB1-89A8-4F8F-9156-7223220EDB57}" type="presParOf" srcId="{623DF3F5-893E-4EDF-ADAB-106F54D36D9F}" destId="{4D902C17-1450-4E35-A9B2-FCB63D3DC01E}" srcOrd="0" destOrd="0" presId="urn:microsoft.com/office/officeart/2005/8/layout/list1"/>
    <dgm:cxn modelId="{AFC03CCA-CD59-43BD-AB9C-6F5149BA73A1}" type="presParOf" srcId="{623DF3F5-893E-4EDF-ADAB-106F54D36D9F}" destId="{4A5C7164-5782-487E-A691-8CDF451707B1}" srcOrd="1" destOrd="0" presId="urn:microsoft.com/office/officeart/2005/8/layout/list1"/>
    <dgm:cxn modelId="{7B0B99D8-1A85-4403-854A-409756804468}" type="presParOf" srcId="{FA447730-EB3F-448D-8B50-18FBA264887E}" destId="{4A9A0DBD-A55E-4A8F-A18C-CB6346B4FCFC}" srcOrd="5" destOrd="0" presId="urn:microsoft.com/office/officeart/2005/8/layout/list1"/>
    <dgm:cxn modelId="{557B0A51-0BE5-43FA-87AD-C894FD086B14}" type="presParOf" srcId="{FA447730-EB3F-448D-8B50-18FBA264887E}" destId="{A22C0AD9-E341-43C7-BAA0-849F62EA69BC}" srcOrd="6" destOrd="0" presId="urn:microsoft.com/office/officeart/2005/8/layout/list1"/>
    <dgm:cxn modelId="{AFC644CF-8CAB-4E32-B997-B584195DB1C8}" type="presParOf" srcId="{FA447730-EB3F-448D-8B50-18FBA264887E}" destId="{629B58FC-0EFD-4BA2-A79E-B0BA824427AF}" srcOrd="7" destOrd="0" presId="urn:microsoft.com/office/officeart/2005/8/layout/list1"/>
    <dgm:cxn modelId="{88CC46AC-3236-478E-A13E-35D61F7E3F0B}" type="presParOf" srcId="{FA447730-EB3F-448D-8B50-18FBA264887E}" destId="{6ABA3CC2-E6EE-4A2A-A3DC-8D2B177DD6C3}" srcOrd="8" destOrd="0" presId="urn:microsoft.com/office/officeart/2005/8/layout/list1"/>
    <dgm:cxn modelId="{C13AE689-1D50-4A55-BEBC-5A00D1ABE9A9}" type="presParOf" srcId="{6ABA3CC2-E6EE-4A2A-A3DC-8D2B177DD6C3}" destId="{3A459A24-DBE4-47CF-B7D9-EA9F92A85CC4}" srcOrd="0" destOrd="0" presId="urn:microsoft.com/office/officeart/2005/8/layout/list1"/>
    <dgm:cxn modelId="{FC6B465E-50E0-41E7-8E6B-0A4F0F76E437}" type="presParOf" srcId="{6ABA3CC2-E6EE-4A2A-A3DC-8D2B177DD6C3}" destId="{80B7B6D5-E019-4A61-96D7-71F0192F4571}" srcOrd="1" destOrd="0" presId="urn:microsoft.com/office/officeart/2005/8/layout/list1"/>
    <dgm:cxn modelId="{809CC825-D7AF-467A-866E-1634F37BE9D8}" type="presParOf" srcId="{FA447730-EB3F-448D-8B50-18FBA264887E}" destId="{2B700C61-C8DA-4434-AC11-68BCDDCEB430}" srcOrd="9" destOrd="0" presId="urn:microsoft.com/office/officeart/2005/8/layout/list1"/>
    <dgm:cxn modelId="{947AE0CC-53F3-4ED4-B0C6-1FE7E5993F98}" type="presParOf" srcId="{FA447730-EB3F-448D-8B50-18FBA264887E}" destId="{7D6FBA2E-15D0-40C7-ACCE-A97C41B2C33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6C2AE9F-9754-4D3F-A925-716E96B87CB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8A962B5-604B-4CCC-A8CE-4DF9426EA560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омили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ишчилар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ҳақини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«капитал»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омили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соҳиб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фойдани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«ер»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омили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ер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эгаси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рента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даромадларини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юзага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келтиради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ACA22F4-540A-4E1A-8DB7-4E9C26BE5D02}" type="parTrans" cxnId="{846E4D4F-0246-4577-84B8-88C907745A6C}">
      <dgm:prSet/>
      <dgm:spPr/>
      <dgm:t>
        <a:bodyPr/>
        <a:lstStyle/>
        <a:p>
          <a:endParaRPr lang="ru-RU"/>
        </a:p>
      </dgm:t>
    </dgm:pt>
    <dgm:pt modelId="{0FF3D4F7-DCA2-4B16-823C-1ADDDE0F261D}" type="sibTrans" cxnId="{846E4D4F-0246-4577-84B8-88C907745A6C}">
      <dgm:prSet/>
      <dgm:spPr/>
      <dgm:t>
        <a:bodyPr/>
        <a:lstStyle/>
        <a:p>
          <a:endParaRPr lang="ru-RU"/>
        </a:p>
      </dgm:t>
    </dgm:pt>
    <dgm:pt modelId="{A82CD615-12EA-4D7D-960D-4C3510D6CFDD}">
      <dgm:prSet phldrT="[Текст]" custT="1"/>
      <dgm:spPr/>
      <dgm:t>
        <a:bodyPr/>
        <a:lstStyle/>
        <a:p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Сэйнинг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фикрича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тадбиркорлик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фойдаси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чиқариш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омилларини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рационал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бирлаштирганлиги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бериладиган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мукофотдир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8B1268D3-403E-487A-B635-5A33C8900F39}" type="parTrans" cxnId="{73027547-3904-4F73-826C-59633092A62E}">
      <dgm:prSet/>
      <dgm:spPr/>
      <dgm:t>
        <a:bodyPr/>
        <a:lstStyle/>
        <a:p>
          <a:endParaRPr lang="ru-RU"/>
        </a:p>
      </dgm:t>
    </dgm:pt>
    <dgm:pt modelId="{A23D0E81-873C-4AAF-BCBA-2E2263D38A11}" type="sibTrans" cxnId="{73027547-3904-4F73-826C-59633092A62E}">
      <dgm:prSet/>
      <dgm:spPr/>
      <dgm:t>
        <a:bodyPr/>
        <a:lstStyle/>
        <a:p>
          <a:endParaRPr lang="ru-RU"/>
        </a:p>
      </dgm:t>
    </dgm:pt>
    <dgm:pt modelId="{C326A02F-5F84-466D-877C-BB11497D5201}">
      <dgm:prSet phldrT="[Текст]" custT="1"/>
      <dgm:spPr/>
      <dgm:t>
        <a:bodyPr/>
        <a:lstStyle/>
        <a:p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Тадбиркор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ишчи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ўртасидаги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фарқ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ҳақи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даражасида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Тадбиркор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маошининг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юқори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бўлиши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уларнинг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юқори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вазифалари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таланти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фаолияти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тартиб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бошқариш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рухи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туфайлидир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6EE6217C-AF48-435C-A3E2-E72CB7D67A44}" type="parTrans" cxnId="{3643CE55-773C-430A-AB49-369CEA383ECC}">
      <dgm:prSet/>
      <dgm:spPr/>
      <dgm:t>
        <a:bodyPr/>
        <a:lstStyle/>
        <a:p>
          <a:endParaRPr lang="ru-RU"/>
        </a:p>
      </dgm:t>
    </dgm:pt>
    <dgm:pt modelId="{1DA76DF1-6FE9-4A18-B146-72CD0C94684E}" type="sibTrans" cxnId="{3643CE55-773C-430A-AB49-369CEA383ECC}">
      <dgm:prSet/>
      <dgm:spPr/>
      <dgm:t>
        <a:bodyPr/>
        <a:lstStyle/>
        <a:p>
          <a:endParaRPr lang="ru-RU"/>
        </a:p>
      </dgm:t>
    </dgm:pt>
    <dgm:pt modelId="{1E6FD412-CC96-4E4F-9C19-5B5C849D9C97}" type="pres">
      <dgm:prSet presAssocID="{16C2AE9F-9754-4D3F-A925-716E96B87CB5}" presName="CompostProcess" presStyleCnt="0">
        <dgm:presLayoutVars>
          <dgm:dir/>
          <dgm:resizeHandles val="exact"/>
        </dgm:presLayoutVars>
      </dgm:prSet>
      <dgm:spPr/>
    </dgm:pt>
    <dgm:pt modelId="{D6186E0B-06F9-4E9A-87FE-1706F1245737}" type="pres">
      <dgm:prSet presAssocID="{16C2AE9F-9754-4D3F-A925-716E96B87CB5}" presName="arrow" presStyleLbl="bgShp" presStyleIdx="0" presStyleCnt="1"/>
      <dgm:spPr/>
    </dgm:pt>
    <dgm:pt modelId="{659FC481-6622-45F5-9D0B-2C9440FA6DE8}" type="pres">
      <dgm:prSet presAssocID="{16C2AE9F-9754-4D3F-A925-716E96B87CB5}" presName="linearProcess" presStyleCnt="0"/>
      <dgm:spPr/>
    </dgm:pt>
    <dgm:pt modelId="{B74C5BFB-A967-4B67-B715-A08AA1E3F1B1}" type="pres">
      <dgm:prSet presAssocID="{B8A962B5-604B-4CCC-A8CE-4DF9426EA560}" presName="textNode" presStyleLbl="node1" presStyleIdx="0" presStyleCnt="3" custScaleY="1434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678395-BD91-4973-8BBF-2CEF816383CD}" type="pres">
      <dgm:prSet presAssocID="{0FF3D4F7-DCA2-4B16-823C-1ADDDE0F261D}" presName="sibTrans" presStyleCnt="0"/>
      <dgm:spPr/>
    </dgm:pt>
    <dgm:pt modelId="{BF0B628B-6FFD-4BC3-B7B8-2B3E84DB2F39}" type="pres">
      <dgm:prSet presAssocID="{A82CD615-12EA-4D7D-960D-4C3510D6CFDD}" presName="textNode" presStyleLbl="node1" presStyleIdx="1" presStyleCnt="3" custScaleY="1434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09FA20-7793-49CE-BD7B-925F031127FB}" type="pres">
      <dgm:prSet presAssocID="{A23D0E81-873C-4AAF-BCBA-2E2263D38A11}" presName="sibTrans" presStyleCnt="0"/>
      <dgm:spPr/>
    </dgm:pt>
    <dgm:pt modelId="{6EAC60C0-9FA4-4F6A-B7FF-8CACEE7F54FD}" type="pres">
      <dgm:prSet presAssocID="{C326A02F-5F84-466D-877C-BB11497D5201}" presName="textNode" presStyleLbl="node1" presStyleIdx="2" presStyleCnt="3" custScaleY="1434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FCC57B-9A7D-4E4E-AA59-E8369AFF9FE6}" type="presOf" srcId="{A82CD615-12EA-4D7D-960D-4C3510D6CFDD}" destId="{BF0B628B-6FFD-4BC3-B7B8-2B3E84DB2F39}" srcOrd="0" destOrd="0" presId="urn:microsoft.com/office/officeart/2005/8/layout/hProcess9"/>
    <dgm:cxn modelId="{68E4A6D6-4A00-49A1-AB7E-94BA85D23968}" type="presOf" srcId="{16C2AE9F-9754-4D3F-A925-716E96B87CB5}" destId="{1E6FD412-CC96-4E4F-9C19-5B5C849D9C97}" srcOrd="0" destOrd="0" presId="urn:microsoft.com/office/officeart/2005/8/layout/hProcess9"/>
    <dgm:cxn modelId="{73027547-3904-4F73-826C-59633092A62E}" srcId="{16C2AE9F-9754-4D3F-A925-716E96B87CB5}" destId="{A82CD615-12EA-4D7D-960D-4C3510D6CFDD}" srcOrd="1" destOrd="0" parTransId="{8B1268D3-403E-487A-B635-5A33C8900F39}" sibTransId="{A23D0E81-873C-4AAF-BCBA-2E2263D38A11}"/>
    <dgm:cxn modelId="{846E4D4F-0246-4577-84B8-88C907745A6C}" srcId="{16C2AE9F-9754-4D3F-A925-716E96B87CB5}" destId="{B8A962B5-604B-4CCC-A8CE-4DF9426EA560}" srcOrd="0" destOrd="0" parTransId="{3ACA22F4-540A-4E1A-8DB7-4E9C26BE5D02}" sibTransId="{0FF3D4F7-DCA2-4B16-823C-1ADDDE0F261D}"/>
    <dgm:cxn modelId="{3643CE55-773C-430A-AB49-369CEA383ECC}" srcId="{16C2AE9F-9754-4D3F-A925-716E96B87CB5}" destId="{C326A02F-5F84-466D-877C-BB11497D5201}" srcOrd="2" destOrd="0" parTransId="{6EE6217C-AF48-435C-A3E2-E72CB7D67A44}" sibTransId="{1DA76DF1-6FE9-4A18-B146-72CD0C94684E}"/>
    <dgm:cxn modelId="{47928BC7-12EF-4D5C-9706-9BE6C493BBC4}" type="presOf" srcId="{B8A962B5-604B-4CCC-A8CE-4DF9426EA560}" destId="{B74C5BFB-A967-4B67-B715-A08AA1E3F1B1}" srcOrd="0" destOrd="0" presId="urn:microsoft.com/office/officeart/2005/8/layout/hProcess9"/>
    <dgm:cxn modelId="{BDEEA3F7-8B0A-4061-A8F5-D468F7697570}" type="presOf" srcId="{C326A02F-5F84-466D-877C-BB11497D5201}" destId="{6EAC60C0-9FA4-4F6A-B7FF-8CACEE7F54FD}" srcOrd="0" destOrd="0" presId="urn:microsoft.com/office/officeart/2005/8/layout/hProcess9"/>
    <dgm:cxn modelId="{D93DEF8F-E5ED-432B-A7E4-70C29BCF8A59}" type="presParOf" srcId="{1E6FD412-CC96-4E4F-9C19-5B5C849D9C97}" destId="{D6186E0B-06F9-4E9A-87FE-1706F1245737}" srcOrd="0" destOrd="0" presId="urn:microsoft.com/office/officeart/2005/8/layout/hProcess9"/>
    <dgm:cxn modelId="{D084927E-FD42-4DE6-B8A0-C0A8449965B2}" type="presParOf" srcId="{1E6FD412-CC96-4E4F-9C19-5B5C849D9C97}" destId="{659FC481-6622-45F5-9D0B-2C9440FA6DE8}" srcOrd="1" destOrd="0" presId="urn:microsoft.com/office/officeart/2005/8/layout/hProcess9"/>
    <dgm:cxn modelId="{135E801A-0F00-4D73-B3E5-1C8051C87305}" type="presParOf" srcId="{659FC481-6622-45F5-9D0B-2C9440FA6DE8}" destId="{B74C5BFB-A967-4B67-B715-A08AA1E3F1B1}" srcOrd="0" destOrd="0" presId="urn:microsoft.com/office/officeart/2005/8/layout/hProcess9"/>
    <dgm:cxn modelId="{EE226BB2-5AF8-496C-8B44-A22D7EC26D27}" type="presParOf" srcId="{659FC481-6622-45F5-9D0B-2C9440FA6DE8}" destId="{6A678395-BD91-4973-8BBF-2CEF816383CD}" srcOrd="1" destOrd="0" presId="urn:microsoft.com/office/officeart/2005/8/layout/hProcess9"/>
    <dgm:cxn modelId="{B190644B-2876-4AEA-9E36-B72D23AA2E84}" type="presParOf" srcId="{659FC481-6622-45F5-9D0B-2C9440FA6DE8}" destId="{BF0B628B-6FFD-4BC3-B7B8-2B3E84DB2F39}" srcOrd="2" destOrd="0" presId="urn:microsoft.com/office/officeart/2005/8/layout/hProcess9"/>
    <dgm:cxn modelId="{011C197A-F4FD-4B19-82B0-28C387C553D4}" type="presParOf" srcId="{659FC481-6622-45F5-9D0B-2C9440FA6DE8}" destId="{4209FA20-7793-49CE-BD7B-925F031127FB}" srcOrd="3" destOrd="0" presId="urn:microsoft.com/office/officeart/2005/8/layout/hProcess9"/>
    <dgm:cxn modelId="{2ABE8657-5E8C-4C3C-BE2A-697121B80B8E}" type="presParOf" srcId="{659FC481-6622-45F5-9D0B-2C9440FA6DE8}" destId="{6EAC60C0-9FA4-4F6A-B7FF-8CACEE7F54FD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EB1D4-6560-4F3F-ABF3-E1370E750E96}">
      <dsp:nvSpPr>
        <dsp:cNvPr id="0" name=""/>
        <dsp:cNvSpPr/>
      </dsp:nvSpPr>
      <dsp:spPr>
        <a:xfrm>
          <a:off x="0" y="67"/>
          <a:ext cx="8229600" cy="1082524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b="1" kern="1200" smtClean="0">
              <a:latin typeface="Times New Roman" pitchFamily="18" charset="0"/>
              <a:cs typeface="Times New Roman" pitchFamily="18" charset="0"/>
            </a:rPr>
            <a:t>Мавзу</a:t>
          </a:r>
          <a:r>
            <a:rPr lang="uz-Cyrl-UZ" sz="3200" b="1" kern="1200" dirty="0" smtClean="0">
              <a:latin typeface="Times New Roman" pitchFamily="18" charset="0"/>
              <a:cs typeface="Times New Roman" pitchFamily="18" charset="0"/>
            </a:rPr>
            <a:t>. Классик иқтисодий мактабга мухолиф ғояларнинг вужудга келиши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844" y="52911"/>
        <a:ext cx="8123912" cy="9768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75A24-2B80-48D2-94EB-10F17908ECD3}">
      <dsp:nvSpPr>
        <dsp:cNvPr id="0" name=""/>
        <dsp:cNvSpPr/>
      </dsp:nvSpPr>
      <dsp:spPr>
        <a:xfrm rot="5400000">
          <a:off x="-142495" y="356319"/>
          <a:ext cx="1511290" cy="1057903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latin typeface="Times New Roman" pitchFamily="18" charset="0"/>
              <a:cs typeface="Times New Roman" pitchFamily="18" charset="0"/>
            </a:rPr>
            <a:t>1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84199" y="658578"/>
        <a:ext cx="1057903" cy="453387"/>
      </dsp:txXfrm>
    </dsp:sp>
    <dsp:sp modelId="{FA521EFA-3F54-47E5-B272-20B182D1FAA4}">
      <dsp:nvSpPr>
        <dsp:cNvPr id="0" name=""/>
        <dsp:cNvSpPr/>
      </dsp:nvSpPr>
      <dsp:spPr>
        <a:xfrm rot="5400000">
          <a:off x="4145467" y="-2865932"/>
          <a:ext cx="982338" cy="7157466"/>
        </a:xfrm>
        <a:prstGeom prst="round2SameRect">
          <a:avLst/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dirty="0" smtClean="0">
              <a:latin typeface="Times New Roman" pitchFamily="18" charset="0"/>
              <a:cs typeface="Times New Roman" pitchFamily="18" charset="0"/>
            </a:rPr>
            <a:t>XIX асрнинг II-III чорагидаги ижтимоий иқтисодий вазият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57903" y="269586"/>
        <a:ext cx="7109512" cy="886430"/>
      </dsp:txXfrm>
    </dsp:sp>
    <dsp:sp modelId="{938056E7-4D8F-4931-979F-92C5C5ABA2AC}">
      <dsp:nvSpPr>
        <dsp:cNvPr id="0" name=""/>
        <dsp:cNvSpPr/>
      </dsp:nvSpPr>
      <dsp:spPr>
        <a:xfrm rot="5400000">
          <a:off x="-142495" y="1672222"/>
          <a:ext cx="1511290" cy="1057903"/>
        </a:xfrm>
        <a:prstGeom prst="chevron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84199" y="1974481"/>
        <a:ext cx="1057903" cy="453387"/>
      </dsp:txXfrm>
    </dsp:sp>
    <dsp:sp modelId="{A0692271-4207-4F17-9F0D-0F8566CE71E2}">
      <dsp:nvSpPr>
        <dsp:cNvPr id="0" name=""/>
        <dsp:cNvSpPr/>
      </dsp:nvSpPr>
      <dsp:spPr>
        <a:xfrm rot="5400000">
          <a:off x="4145467" y="-1547465"/>
          <a:ext cx="982338" cy="7157466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smtClean="0">
              <a:latin typeface="Times New Roman" pitchFamily="18" charset="0"/>
              <a:cs typeface="Times New Roman" pitchFamily="18" charset="0"/>
            </a:rPr>
            <a:t>А</a:t>
          </a: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нглиядаги намоёндаларининг ғоялари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057903" y="1588053"/>
        <a:ext cx="7109512" cy="886430"/>
      </dsp:txXfrm>
    </dsp:sp>
    <dsp:sp modelId="{4EE061FA-9583-4C24-AEA0-4B4D14F80148}">
      <dsp:nvSpPr>
        <dsp:cNvPr id="0" name=""/>
        <dsp:cNvSpPr/>
      </dsp:nvSpPr>
      <dsp:spPr>
        <a:xfrm rot="5400000">
          <a:off x="-142495" y="2858807"/>
          <a:ext cx="1511290" cy="1057903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84199" y="3161066"/>
        <a:ext cx="1057903" cy="453387"/>
      </dsp:txXfrm>
    </dsp:sp>
    <dsp:sp modelId="{193DCC22-792C-4990-8B48-9C544959B67A}">
      <dsp:nvSpPr>
        <dsp:cNvPr id="0" name=""/>
        <dsp:cNvSpPr/>
      </dsp:nvSpPr>
      <dsp:spPr>
        <a:xfrm rot="5400000">
          <a:off x="4145467" y="-285020"/>
          <a:ext cx="982338" cy="7157466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200" kern="1200" smtClean="0">
              <a:latin typeface="Times New Roman" pitchFamily="18" charset="0"/>
              <a:cs typeface="Times New Roman" pitchFamily="18" charset="0"/>
            </a:rPr>
            <a:t>Франциядаги намоёндаларнинг ғоялари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057903" y="2850498"/>
        <a:ext cx="7109512" cy="8864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B8C34-C2AF-437D-BA1A-4CB0EE4962DD}">
      <dsp:nvSpPr>
        <dsp:cNvPr id="0" name=""/>
        <dsp:cNvSpPr/>
      </dsp:nvSpPr>
      <dsp:spPr>
        <a:xfrm>
          <a:off x="0" y="341"/>
          <a:ext cx="1714512" cy="57082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200" kern="1200" smtClean="0">
              <a:latin typeface="Times New Roman" pitchFamily="18" charset="0"/>
              <a:cs typeface="Times New Roman" pitchFamily="18" charset="0"/>
            </a:rPr>
            <a:t>Режа:</a:t>
          </a:r>
          <a:endParaRPr lang="ru-RU" sz="3200" kern="1200">
            <a:latin typeface="Times New Roman" pitchFamily="18" charset="0"/>
            <a:cs typeface="Times New Roman" pitchFamily="18" charset="0"/>
          </a:endParaRPr>
        </a:p>
      </dsp:txBody>
      <dsp:txXfrm>
        <a:off x="27865" y="28206"/>
        <a:ext cx="1658782" cy="5150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33F88B-77A2-4FA5-A39F-939F2A85A91A}">
      <dsp:nvSpPr>
        <dsp:cNvPr id="0" name=""/>
        <dsp:cNvSpPr/>
      </dsp:nvSpPr>
      <dsp:spPr>
        <a:xfrm rot="10800000">
          <a:off x="1225926" y="2705"/>
          <a:ext cx="6123553" cy="1013812"/>
        </a:xfrm>
        <a:prstGeom prst="homePlate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47063" tIns="68580" rIns="128016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Биринчи</a:t>
          </a:r>
          <a:r>
            <a:rPr lang="ru-RU" sz="180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босқичда</a:t>
          </a:r>
          <a:r>
            <a:rPr lang="ru-RU" sz="180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капитализмдан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воз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кечишни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орзу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қилишган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чеклаб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қўйишга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интилган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ишчиларнинг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кулфатлари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хусусида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астойдил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кўз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ёши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тўкишган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479379" y="2705"/>
        <a:ext cx="5870100" cy="1013812"/>
      </dsp:txXfrm>
    </dsp:sp>
    <dsp:sp modelId="{1AA47235-F0BA-4F5F-A5F3-C83566ECF3B4}">
      <dsp:nvSpPr>
        <dsp:cNvPr id="0" name=""/>
        <dsp:cNvSpPr/>
      </dsp:nvSpPr>
      <dsp:spPr>
        <a:xfrm>
          <a:off x="217824" y="0"/>
          <a:ext cx="1013812" cy="1013812"/>
        </a:xfrm>
        <a:prstGeom prst="ellipse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</dsp:sp>
    <dsp:sp modelId="{811094FD-9FA2-4A2B-AAD5-26207794F41C}">
      <dsp:nvSpPr>
        <dsp:cNvPr id="0" name=""/>
        <dsp:cNvSpPr/>
      </dsp:nvSpPr>
      <dsp:spPr>
        <a:xfrm rot="10800000">
          <a:off x="1225926" y="1319148"/>
          <a:ext cx="6123553" cy="1013812"/>
        </a:xfrm>
        <a:prstGeom prst="homePlate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47063" tIns="68580" rIns="128016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Иккинчи</a:t>
          </a:r>
          <a:r>
            <a:rPr lang="ru-RU" sz="180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босқич</a:t>
          </a:r>
          <a:r>
            <a:rPr lang="ru-RU" sz="180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мактаби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вакиллари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эса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капитализмни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ислоҳ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қилиш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лойиҳасини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илгари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суриб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кичик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капитализм» ни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сақлаб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қолиш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тарафдори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эди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479379" y="1319148"/>
        <a:ext cx="5870100" cy="1013812"/>
      </dsp:txXfrm>
    </dsp:sp>
    <dsp:sp modelId="{A7C315B4-A112-4D38-A9FA-599E8F3A649B}">
      <dsp:nvSpPr>
        <dsp:cNvPr id="0" name=""/>
        <dsp:cNvSpPr/>
      </dsp:nvSpPr>
      <dsp:spPr>
        <a:xfrm>
          <a:off x="217824" y="1296145"/>
          <a:ext cx="1013812" cy="1013812"/>
        </a:xfrm>
        <a:prstGeom prst="ellipse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</dsp:sp>
    <dsp:sp modelId="{4C6408AC-8A42-4D2D-9B5F-2DB41E9048FB}">
      <dsp:nvSpPr>
        <dsp:cNvPr id="0" name=""/>
        <dsp:cNvSpPr/>
      </dsp:nvSpPr>
      <dsp:spPr>
        <a:xfrm rot="10800000">
          <a:off x="1225926" y="2635591"/>
          <a:ext cx="6123553" cy="1013812"/>
        </a:xfrm>
        <a:prstGeom prst="homePlate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47063" tIns="60960" rIns="113792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Марксча-ленинча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таълимотдан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фарқ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қилиб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«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Иқтисодий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таълимотлар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тарихи»да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алоҳида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йўналиш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ҳисобланган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ислоҳотчиликка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хос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мактаб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вакиллари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ижодини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таълимотларини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ўрганиш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ниҳоятда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зарурдир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479379" y="2635591"/>
        <a:ext cx="5870100" cy="1013812"/>
      </dsp:txXfrm>
    </dsp:sp>
    <dsp:sp modelId="{8D6EFBF4-624B-48A8-970D-BE316A2AEE9B}">
      <dsp:nvSpPr>
        <dsp:cNvPr id="0" name=""/>
        <dsp:cNvSpPr/>
      </dsp:nvSpPr>
      <dsp:spPr>
        <a:xfrm>
          <a:off x="217824" y="2664292"/>
          <a:ext cx="1013812" cy="1013812"/>
        </a:xfrm>
        <a:prstGeom prst="ellipse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</dsp:sp>
    <dsp:sp modelId="{5F7174C9-10C4-4812-811C-E3D5B619A9E9}">
      <dsp:nvSpPr>
        <dsp:cNvPr id="0" name=""/>
        <dsp:cNvSpPr/>
      </dsp:nvSpPr>
      <dsp:spPr>
        <a:xfrm rot="10800000">
          <a:off x="1225926" y="3952033"/>
          <a:ext cx="6123553" cy="1013812"/>
        </a:xfrm>
        <a:prstGeom prst="homePlate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47063" tIns="60960" rIns="113792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Чунки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илмий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мактаб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вакиллари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ўз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даврларида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классик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иқтисодий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мактаб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вакилларини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танқид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қилиб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ҳаёлий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социалистлар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ғояларига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қарши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курашдилар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марксизм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таълимоти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оммалашувига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қаршилик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қилишга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уриндилар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479379" y="3952033"/>
        <a:ext cx="5870100" cy="1013812"/>
      </dsp:txXfrm>
    </dsp:sp>
    <dsp:sp modelId="{F6E78481-2547-4846-AD30-529A32F3DBFB}">
      <dsp:nvSpPr>
        <dsp:cNvPr id="0" name=""/>
        <dsp:cNvSpPr/>
      </dsp:nvSpPr>
      <dsp:spPr>
        <a:xfrm>
          <a:off x="217824" y="3954739"/>
          <a:ext cx="1013812" cy="1013812"/>
        </a:xfrm>
        <a:prstGeom prst="ellipse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8056E7-4D8F-4931-979F-92C5C5ABA2AC}">
      <dsp:nvSpPr>
        <dsp:cNvPr id="0" name=""/>
        <dsp:cNvSpPr/>
      </dsp:nvSpPr>
      <dsp:spPr>
        <a:xfrm rot="5400000">
          <a:off x="-127977" y="203598"/>
          <a:ext cx="1357322" cy="950125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5622" y="475063"/>
        <a:ext cx="950125" cy="407197"/>
      </dsp:txXfrm>
    </dsp:sp>
    <dsp:sp modelId="{A0692271-4207-4F17-9F0D-0F8566CE71E2}">
      <dsp:nvSpPr>
        <dsp:cNvPr id="0" name=""/>
        <dsp:cNvSpPr/>
      </dsp:nvSpPr>
      <dsp:spPr>
        <a:xfrm rot="5400000">
          <a:off x="4141618" y="-2905737"/>
          <a:ext cx="882259" cy="7265244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 prst="artDeco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ctr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800" b="1" kern="1200" dirty="0" smtClean="0">
              <a:latin typeface="Times New Roman" pitchFamily="18" charset="0"/>
              <a:cs typeface="Times New Roman" pitchFamily="18" charset="0"/>
            </a:rPr>
            <a:t>А</a:t>
          </a:r>
          <a:r>
            <a:rPr lang="ru-RU" sz="2800" b="1" kern="1200" dirty="0" err="1" smtClean="0">
              <a:latin typeface="Times New Roman" pitchFamily="18" charset="0"/>
              <a:cs typeface="Times New Roman" pitchFamily="18" charset="0"/>
            </a:rPr>
            <a:t>нглиядаги</a:t>
          </a: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 smtClean="0">
              <a:latin typeface="Times New Roman" pitchFamily="18" charset="0"/>
              <a:cs typeface="Times New Roman" pitchFamily="18" charset="0"/>
            </a:rPr>
            <a:t>намоёндаларнинг</a:t>
          </a: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 smtClean="0">
              <a:latin typeface="Times New Roman" pitchFamily="18" charset="0"/>
              <a:cs typeface="Times New Roman" pitchFamily="18" charset="0"/>
            </a:rPr>
            <a:t>ғоялари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950126" y="328823"/>
        <a:ext cx="7222176" cy="7961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331A3E-D74F-46DF-801B-A26EA805281A}">
      <dsp:nvSpPr>
        <dsp:cNvPr id="0" name=""/>
        <dsp:cNvSpPr/>
      </dsp:nvSpPr>
      <dsp:spPr>
        <a:xfrm>
          <a:off x="0" y="6461"/>
          <a:ext cx="7858180" cy="636480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Т.Р.Мальтус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Нуфус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қонуни»нинг</a:t>
          </a: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математик </a:t>
          </a:r>
          <a:r>
            <a:rPr lang="ru-RU" sz="2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ифодаси</a:t>
          </a:r>
          <a:endParaRPr lang="uz-Cyrl-UZ" sz="2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070" y="37531"/>
        <a:ext cx="7796040" cy="5743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8056E7-4D8F-4931-979F-92C5C5ABA2AC}">
      <dsp:nvSpPr>
        <dsp:cNvPr id="0" name=""/>
        <dsp:cNvSpPr/>
      </dsp:nvSpPr>
      <dsp:spPr>
        <a:xfrm rot="5400000">
          <a:off x="-92072" y="203598"/>
          <a:ext cx="1357322" cy="950125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11527" y="475063"/>
        <a:ext cx="950125" cy="407197"/>
      </dsp:txXfrm>
    </dsp:sp>
    <dsp:sp modelId="{A0692271-4207-4F17-9F0D-0F8566CE71E2}">
      <dsp:nvSpPr>
        <dsp:cNvPr id="0" name=""/>
        <dsp:cNvSpPr/>
      </dsp:nvSpPr>
      <dsp:spPr>
        <a:xfrm rot="5400000">
          <a:off x="4141618" y="-2905737"/>
          <a:ext cx="882259" cy="7265244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 prst="artDeco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ctr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800" b="1" kern="1200" dirty="0" smtClean="0">
              <a:latin typeface="Times New Roman" pitchFamily="18" charset="0"/>
              <a:cs typeface="Times New Roman" pitchFamily="18" charset="0"/>
            </a:rPr>
            <a:t>А</a:t>
          </a:r>
          <a:r>
            <a:rPr lang="ru-RU" sz="2800" b="1" kern="1200" dirty="0" err="1" smtClean="0">
              <a:latin typeface="Times New Roman" pitchFamily="18" charset="0"/>
              <a:cs typeface="Times New Roman" pitchFamily="18" charset="0"/>
            </a:rPr>
            <a:t>нглиядаги</a:t>
          </a: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 smtClean="0">
              <a:latin typeface="Times New Roman" pitchFamily="18" charset="0"/>
              <a:cs typeface="Times New Roman" pitchFamily="18" charset="0"/>
            </a:rPr>
            <a:t>намоёндаларнинг</a:t>
          </a: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 smtClean="0">
              <a:latin typeface="Times New Roman" pitchFamily="18" charset="0"/>
              <a:cs typeface="Times New Roman" pitchFamily="18" charset="0"/>
            </a:rPr>
            <a:t>ғоялари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950126" y="328823"/>
        <a:ext cx="7222176" cy="79612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331A3E-D74F-46DF-801B-A26EA805281A}">
      <dsp:nvSpPr>
        <dsp:cNvPr id="0" name=""/>
        <dsp:cNvSpPr/>
      </dsp:nvSpPr>
      <dsp:spPr>
        <a:xfrm>
          <a:off x="0" y="0"/>
          <a:ext cx="7858180" cy="642403"/>
        </a:xfrm>
        <a:prstGeom prst="round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Т.Р.Мальтуснинг</a:t>
          </a:r>
          <a:r>
            <a:rPr lang="ru-RU" sz="28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фикрича</a:t>
          </a:r>
          <a:endParaRPr lang="uz-Cyrl-UZ" sz="2800" b="1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360" y="31360"/>
        <a:ext cx="7795460" cy="57968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F96E39-A846-4B44-A705-5C81E1CABB75}">
      <dsp:nvSpPr>
        <dsp:cNvPr id="0" name=""/>
        <dsp:cNvSpPr/>
      </dsp:nvSpPr>
      <dsp:spPr>
        <a:xfrm>
          <a:off x="699490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F7391E-00EA-44ED-A801-507BFF0BCE37}">
      <dsp:nvSpPr>
        <dsp:cNvPr id="0" name=""/>
        <dsp:cNvSpPr/>
      </dsp:nvSpPr>
      <dsp:spPr>
        <a:xfrm>
          <a:off x="1368177" y="455027"/>
          <a:ext cx="6110188" cy="1071380"/>
        </a:xfrm>
        <a:prstGeom prst="round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назарияга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кўра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ерга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сарфланган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қўшимча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капитал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гўёки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маҳсулотни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пропорционал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тарзда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кўпайтиришга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имкон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бермас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эмиш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20477" y="507327"/>
        <a:ext cx="6005588" cy="966780"/>
      </dsp:txXfrm>
    </dsp:sp>
    <dsp:sp modelId="{BCE42E7A-5D22-4CE7-9F40-F3CDA5080975}">
      <dsp:nvSpPr>
        <dsp:cNvPr id="0" name=""/>
        <dsp:cNvSpPr/>
      </dsp:nvSpPr>
      <dsp:spPr>
        <a:xfrm>
          <a:off x="1306295" y="1660330"/>
          <a:ext cx="6233952" cy="1071380"/>
        </a:xfrm>
        <a:prstGeom prst="round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Одамлар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ўзларини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озиқ-овқат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бошқа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товарларга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бўлган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этиёжларини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қондирадиган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маҳсулотларни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тўла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ҳажмда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етиштира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олмайдилар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58595" y="1712630"/>
        <a:ext cx="6129352" cy="966780"/>
      </dsp:txXfrm>
    </dsp:sp>
    <dsp:sp modelId="{2FDB149C-70A1-47BD-9856-F3AFAD494CCA}">
      <dsp:nvSpPr>
        <dsp:cNvPr id="0" name=""/>
        <dsp:cNvSpPr/>
      </dsp:nvSpPr>
      <dsp:spPr>
        <a:xfrm>
          <a:off x="1347363" y="2865632"/>
          <a:ext cx="6151815" cy="1071380"/>
        </a:xfrm>
        <a:prstGeom prst="round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Шу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тарика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маҳсулотларнинг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етишмаслиги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табиатнинг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табиий-биологик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қонунлари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изоҳлаб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берилади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99663" y="2917932"/>
        <a:ext cx="6047215" cy="96678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9E389B-50AD-466E-ADD5-F81A23F3E0F9}">
      <dsp:nvSpPr>
        <dsp:cNvPr id="0" name=""/>
        <dsp:cNvSpPr/>
      </dsp:nvSpPr>
      <dsp:spPr>
        <a:xfrm>
          <a:off x="47456" y="431372"/>
          <a:ext cx="8182143" cy="119163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891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назарияда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Н.Сениор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капитални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капиталистнинг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бераётган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6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қурбони</a:t>
          </a:r>
          <a:r>
            <a:rPr lang="ru-RU" sz="16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ҳисоблади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7456" y="729280"/>
        <a:ext cx="7884235" cy="595815"/>
      </dsp:txXfrm>
    </dsp:sp>
    <dsp:sp modelId="{20046A0F-C44D-4DD3-A09F-301ADA0DEFA0}">
      <dsp:nvSpPr>
        <dsp:cNvPr id="0" name=""/>
        <dsp:cNvSpPr/>
      </dsp:nvSpPr>
      <dsp:spPr>
        <a:xfrm>
          <a:off x="23728" y="1868031"/>
          <a:ext cx="2520100" cy="16233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таъкидлашича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капиталист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ўз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капиталини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чиқариш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соҳасига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қўйганда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(инвестиция)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ўзининг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шаҳсий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истеъмолидан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гўё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маълум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давр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тийилиб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туради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728" y="1868031"/>
        <a:ext cx="2520100" cy="1623301"/>
      </dsp:txXfrm>
    </dsp:sp>
    <dsp:sp modelId="{E500596B-29C6-4CDC-AB13-112526B5182B}">
      <dsp:nvSpPr>
        <dsp:cNvPr id="0" name=""/>
        <dsp:cNvSpPr/>
      </dsp:nvSpPr>
      <dsp:spPr>
        <a:xfrm>
          <a:off x="2567556" y="1007447"/>
          <a:ext cx="5662043" cy="119163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8917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ўз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навбатида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ишчининг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дам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олиш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тинчлик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эвазига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қилган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600" b="1" kern="1200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қурбони</a:t>
          </a:r>
          <a:r>
            <a:rPr lang="ru-RU" sz="1600" b="1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»</a:t>
          </a:r>
          <a:r>
            <a:rPr lang="ru-RU" sz="1600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қабул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қилинади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67556" y="1305355"/>
        <a:ext cx="5364135" cy="595815"/>
      </dsp:txXfrm>
    </dsp:sp>
    <dsp:sp modelId="{79CCCAEA-BB60-471F-ADF1-0164BEEC6DF0}">
      <dsp:nvSpPr>
        <dsp:cNvPr id="0" name=""/>
        <dsp:cNvSpPr/>
      </dsp:nvSpPr>
      <dsp:spPr>
        <a:xfrm>
          <a:off x="2543828" y="2303588"/>
          <a:ext cx="2520100" cy="15466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Шунинг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ҳақи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фойда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капиталист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ишчи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берган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тегишли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қурбонлар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баб-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баравар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мукофот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эмиш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43828" y="2303588"/>
        <a:ext cx="2520100" cy="1546607"/>
      </dsp:txXfrm>
    </dsp:sp>
    <dsp:sp modelId="{D498D97C-6D1E-4167-9470-600E56D4A98B}">
      <dsp:nvSpPr>
        <dsp:cNvPr id="0" name=""/>
        <dsp:cNvSpPr/>
      </dsp:nvSpPr>
      <dsp:spPr>
        <a:xfrm>
          <a:off x="5050889" y="1655520"/>
          <a:ext cx="3141943" cy="119163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189172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Н.Сениор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Рикардонинг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қийматни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иш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вақти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белгилашига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қарши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чиқади</a:t>
          </a:r>
          <a:endParaRPr lang="ru-R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050889" y="1953428"/>
        <a:ext cx="2844035" cy="595815"/>
      </dsp:txXfrm>
    </dsp:sp>
    <dsp:sp modelId="{0CC31EB4-C70E-43BB-A2AC-C16BABE844F0}">
      <dsp:nvSpPr>
        <dsp:cNvPr id="0" name=""/>
        <dsp:cNvSpPr/>
      </dsp:nvSpPr>
      <dsp:spPr>
        <a:xfrm>
          <a:off x="5063928" y="2742887"/>
          <a:ext cx="2520100" cy="14288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Унингча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фойда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капиталистнинг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меҳнати»дан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фоиз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сабр-қаноатидан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ҳосил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бўлишини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кашф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қилди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063928" y="2742887"/>
        <a:ext cx="2520100" cy="142883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5E3DFA-F91B-4D18-871B-466DDA746EED}">
      <dsp:nvSpPr>
        <dsp:cNvPr id="0" name=""/>
        <dsp:cNvSpPr/>
      </dsp:nvSpPr>
      <dsp:spPr>
        <a:xfrm rot="5400000">
          <a:off x="-1776006" y="2138385"/>
          <a:ext cx="4098251" cy="669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-5400000">
        <a:off x="-61694" y="758886"/>
        <a:ext cx="669626" cy="3428625"/>
      </dsp:txXfrm>
    </dsp:sp>
    <dsp:sp modelId="{4AA9B908-960C-410C-B256-96F142A57D01}">
      <dsp:nvSpPr>
        <dsp:cNvPr id="0" name=""/>
        <dsp:cNvSpPr/>
      </dsp:nvSpPr>
      <dsp:spPr>
        <a:xfrm rot="5400000">
          <a:off x="2324846" y="-1836662"/>
          <a:ext cx="4126145" cy="7806747"/>
        </a:xfrm>
        <a:prstGeom prst="round2Same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Саноат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тўнтарилиши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машиналарнинг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кириб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келишига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қарамасдан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ишчиларнинг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соатлари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ниҳоятда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юқори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бўлиб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, шу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сабабли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XIX-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30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йилларида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Англияда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10 </a:t>
          </a:r>
          <a:r>
            <a:rPr lang="ru-RU" sz="20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соатлик</a:t>
          </a:r>
          <a:r>
            <a:rPr lang="ru-RU" sz="20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куни</a:t>
          </a:r>
          <a:r>
            <a:rPr lang="ru-RU" sz="20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кўраш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кучайиб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кетди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Н.Сениор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ўша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даврда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мавжуд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бўлган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11.5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соатлик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кунини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қисқартиришнинг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иложсизлигини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назарий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жиҳатдан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асослашга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уриниб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, шу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кунининг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10.5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соатида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сарфланган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капиталнинг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қиймати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янгидан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вужудга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келади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фақат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охирги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соатидагина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фойда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яратилади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уқтирди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 Шу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сабабли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кунини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10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соатгача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қисқартириш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фойданинг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йўқ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бўлиб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кетишига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бирга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чиқаришни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ривожлантиришга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ҳар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қандай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қизиқишнинг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йўқ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бўлиб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кетишига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олиб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борган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бўлар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эди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даъво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қилди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билан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у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соҳибкорларни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очиқдан-очиқ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ҳимоя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қилади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84545" y="205061"/>
        <a:ext cx="7605325" cy="372330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E061FA-9583-4C24-AEA0-4B4D14F80148}">
      <dsp:nvSpPr>
        <dsp:cNvPr id="0" name=""/>
        <dsp:cNvSpPr/>
      </dsp:nvSpPr>
      <dsp:spPr>
        <a:xfrm rot="5400000">
          <a:off x="-94299" y="150019"/>
          <a:ext cx="1000132" cy="70009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55721" y="350045"/>
        <a:ext cx="700092" cy="300040"/>
      </dsp:txXfrm>
    </dsp:sp>
    <dsp:sp modelId="{193DCC22-792C-4990-8B48-9C544959B67A}">
      <dsp:nvSpPr>
        <dsp:cNvPr id="0" name=""/>
        <dsp:cNvSpPr/>
      </dsp:nvSpPr>
      <dsp:spPr>
        <a:xfrm rot="5400000">
          <a:off x="4132688" y="-3319708"/>
          <a:ext cx="650085" cy="7515277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ctr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400" b="1" kern="1200" dirty="0" smtClean="0">
              <a:latin typeface="Times New Roman" pitchFamily="18" charset="0"/>
              <a:cs typeface="Times New Roman" pitchFamily="18" charset="0"/>
            </a:rPr>
            <a:t>Франциядаги намоёндаларнинг ғоялари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00093" y="144622"/>
        <a:ext cx="7483542" cy="58661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5FF749-9BCE-4045-92B9-BB333AFD6EB0}">
      <dsp:nvSpPr>
        <dsp:cNvPr id="0" name=""/>
        <dsp:cNvSpPr/>
      </dsp:nvSpPr>
      <dsp:spPr>
        <a:xfrm>
          <a:off x="0" y="543261"/>
          <a:ext cx="8229600" cy="85680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712E5F83-F617-41E6-9A10-56200B67A3B6}">
      <dsp:nvSpPr>
        <dsp:cNvPr id="0" name=""/>
        <dsp:cNvSpPr/>
      </dsp:nvSpPr>
      <dsp:spPr>
        <a:xfrm>
          <a:off x="411480" y="41421"/>
          <a:ext cx="576072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2400" i="0" kern="1200" dirty="0" err="1" smtClean="0">
              <a:latin typeface="Times New Roman" pitchFamily="18" charset="0"/>
              <a:cs typeface="Times New Roman" pitchFamily="18" charset="0"/>
            </a:rPr>
            <a:t>Ҳар</a:t>
          </a: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 одам </a:t>
          </a:r>
          <a:r>
            <a:rPr lang="ru-RU" sz="2400" i="0" kern="1200" dirty="0" err="1" smtClean="0"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latin typeface="Times New Roman" pitchFamily="18" charset="0"/>
              <a:cs typeface="Times New Roman" pitchFamily="18" charset="0"/>
            </a:rPr>
            <a:t>вақтнинг</a:t>
          </a: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latin typeface="Times New Roman" pitchFamily="18" charset="0"/>
              <a:cs typeface="Times New Roman" pitchFamily="18" charset="0"/>
            </a:rPr>
            <a:t>ўзида</a:t>
          </a: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latin typeface="Times New Roman" pitchFamily="18" charset="0"/>
              <a:cs typeface="Times New Roman" pitchFamily="18" charset="0"/>
            </a:rPr>
            <a:t>сотиб</a:t>
          </a: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latin typeface="Times New Roman" pitchFamily="18" charset="0"/>
              <a:cs typeface="Times New Roman" pitchFamily="18" charset="0"/>
            </a:rPr>
            <a:t>олувчи</a:t>
          </a: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i="0" kern="1200" dirty="0" err="1" smtClean="0">
              <a:latin typeface="Times New Roman" pitchFamily="18" charset="0"/>
              <a:cs typeface="Times New Roman" pitchFamily="18" charset="0"/>
            </a:rPr>
            <a:t>ҳам</a:t>
          </a: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latin typeface="Times New Roman" pitchFamily="18" charset="0"/>
              <a:cs typeface="Times New Roman" pitchFamily="18" charset="0"/>
            </a:rPr>
            <a:t>сотувчидир</a:t>
          </a: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». </a:t>
          </a:r>
          <a:endParaRPr lang="ru-RU" sz="2400" i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0476" y="90417"/>
        <a:ext cx="5662728" cy="905688"/>
      </dsp:txXfrm>
    </dsp:sp>
    <dsp:sp modelId="{A22C0AD9-E341-43C7-BAA0-849F62EA69BC}">
      <dsp:nvSpPr>
        <dsp:cNvPr id="0" name=""/>
        <dsp:cNvSpPr/>
      </dsp:nvSpPr>
      <dsp:spPr>
        <a:xfrm>
          <a:off x="0" y="2085501"/>
          <a:ext cx="8229600" cy="85680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4A5C7164-5782-487E-A691-8CDF451707B1}">
      <dsp:nvSpPr>
        <dsp:cNvPr id="0" name=""/>
        <dsp:cNvSpPr/>
      </dsp:nvSpPr>
      <dsp:spPr>
        <a:xfrm>
          <a:off x="411480" y="1583661"/>
          <a:ext cx="576072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Ҳамма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сотиб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олинган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нарса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сотилган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барча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сотилган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нарса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сотиб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олинган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0476" y="1632657"/>
        <a:ext cx="5662728" cy="905688"/>
      </dsp:txXfrm>
    </dsp:sp>
    <dsp:sp modelId="{7D6FBA2E-15D0-40C7-ACCE-A97C41B2C337}">
      <dsp:nvSpPr>
        <dsp:cNvPr id="0" name=""/>
        <dsp:cNvSpPr/>
      </dsp:nvSpPr>
      <dsp:spPr>
        <a:xfrm>
          <a:off x="0" y="3627741"/>
          <a:ext cx="8229600" cy="85680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80B7B6D5-E019-4A61-96D7-71F0192F4571}">
      <dsp:nvSpPr>
        <dsp:cNvPr id="0" name=""/>
        <dsp:cNvSpPr/>
      </dsp:nvSpPr>
      <dsp:spPr>
        <a:xfrm>
          <a:off x="411480" y="3125901"/>
          <a:ext cx="576072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2400" i="0" kern="1200" dirty="0" err="1" smtClean="0">
              <a:latin typeface="Times New Roman" pitchFamily="18" charset="0"/>
              <a:cs typeface="Times New Roman" pitchFamily="18" charset="0"/>
            </a:rPr>
            <a:t>Таклиф</a:t>
          </a: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latin typeface="Times New Roman" pitchFamily="18" charset="0"/>
              <a:cs typeface="Times New Roman" pitchFamily="18" charset="0"/>
            </a:rPr>
            <a:t>шунга</a:t>
          </a: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latin typeface="Times New Roman" pitchFamily="18" charset="0"/>
              <a:cs typeface="Times New Roman" pitchFamily="18" charset="0"/>
            </a:rPr>
            <a:t>мос</a:t>
          </a: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latin typeface="Times New Roman" pitchFamily="18" charset="0"/>
              <a:cs typeface="Times New Roman" pitchFamily="18" charset="0"/>
            </a:rPr>
            <a:t>талабни</a:t>
          </a: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i="0" kern="1200" dirty="0" err="1" smtClean="0">
              <a:latin typeface="Times New Roman" pitchFamily="18" charset="0"/>
              <a:cs typeface="Times New Roman" pitchFamily="18" charset="0"/>
            </a:rPr>
            <a:t>яратади</a:t>
          </a:r>
          <a:r>
            <a:rPr lang="ru-RU" sz="2400" i="0" kern="1200" dirty="0" smtClean="0">
              <a:latin typeface="Times New Roman" pitchFamily="18" charset="0"/>
              <a:cs typeface="Times New Roman" pitchFamily="18" charset="0"/>
            </a:rPr>
            <a:t>» </a:t>
          </a:r>
          <a:endParaRPr lang="ru-RU" sz="2400" i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0476" y="3174897"/>
        <a:ext cx="5662728" cy="90568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186E0B-06F9-4E9A-87FE-1706F1245737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C5BFB-A967-4B67-B715-A08AA1E3F1B1}">
      <dsp:nvSpPr>
        <dsp:cNvPr id="0" name=""/>
        <dsp:cNvSpPr/>
      </dsp:nvSpPr>
      <dsp:spPr>
        <a:xfrm>
          <a:off x="171687" y="964709"/>
          <a:ext cx="2428091" cy="25965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омили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ишчилар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ҳақини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«капитал»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омили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соҳиб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фойдани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«ер»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омили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ер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эгаси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рента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даромадларини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юзага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келтиради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0217" y="1083239"/>
        <a:ext cx="2191031" cy="2359484"/>
      </dsp:txXfrm>
    </dsp:sp>
    <dsp:sp modelId="{BF0B628B-6FFD-4BC3-B7B8-2B3E84DB2F39}">
      <dsp:nvSpPr>
        <dsp:cNvPr id="0" name=""/>
        <dsp:cNvSpPr/>
      </dsp:nvSpPr>
      <dsp:spPr>
        <a:xfrm>
          <a:off x="2900754" y="964709"/>
          <a:ext cx="2428091" cy="25965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Сэйнинг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фикрича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тадбиркорлик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фойдаси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чиқариш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омилларини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рационал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бирлаштирганлиги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бериладиган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мукофотдир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19284" y="1083239"/>
        <a:ext cx="2191031" cy="2359484"/>
      </dsp:txXfrm>
    </dsp:sp>
    <dsp:sp modelId="{6EAC60C0-9FA4-4F6A-B7FF-8CACEE7F54FD}">
      <dsp:nvSpPr>
        <dsp:cNvPr id="0" name=""/>
        <dsp:cNvSpPr/>
      </dsp:nvSpPr>
      <dsp:spPr>
        <a:xfrm>
          <a:off x="5629821" y="964709"/>
          <a:ext cx="2428091" cy="25965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Тадбиркор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ишчи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ўртасидаги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фарқ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иш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ҳақи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даражасида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Тадбиркор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маошининг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юқори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бўлиши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эса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уларнинг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юқори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вазифалари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таланти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фаолияти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тартиб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бошқариш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рухи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туфайлидир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48351" y="1083239"/>
        <a:ext cx="2191031" cy="23594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DC06F-CD81-465A-8C41-C4197626330F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868F9-85C2-4B7D-97E0-D67EDC60C0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481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z-Cyrl-U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E998F6-4406-4D4D-A0FC-332BD3342FB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z-Cyrl-U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E998F6-4406-4D4D-A0FC-332BD3342FBD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z-Cyrl-U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E998F6-4406-4D4D-A0FC-332BD3342FB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z-Cyrl-U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E998F6-4406-4D4D-A0FC-332BD3342FBD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01047661"/>
              </p:ext>
            </p:extLst>
          </p:nvPr>
        </p:nvGraphicFramePr>
        <p:xfrm>
          <a:off x="457200" y="274638"/>
          <a:ext cx="8229600" cy="108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71472" y="2214554"/>
          <a:ext cx="8215370" cy="414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3286116" y="1500174"/>
          <a:ext cx="1714512" cy="57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186403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352928" cy="850106"/>
          </a:xfr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pPr lvl="0"/>
            <a:r>
              <a:rPr lang="uz-Cyrl-UZ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z-Cyrl-U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z-Cyrl-UZ" sz="3100" b="1" dirty="0" smtClean="0"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uz-Cyrl-UZ" sz="3100" b="1" dirty="0">
                <a:latin typeface="Times New Roman" pitchFamily="18" charset="0"/>
                <a:cs typeface="Times New Roman" pitchFamily="18" charset="0"/>
              </a:rPr>
              <a:t>асрнинг II-III чорагидаги ижтимоий иқтисодий вазият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352928" cy="5328592"/>
          </a:xfrm>
          <a:solidFill>
            <a:srgbClr val="FFFF66"/>
          </a:solidFill>
          <a:ln>
            <a:solidFill>
              <a:schemeClr val="tx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XVIII-XIX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бошларидаги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саноат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тўнтариши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ижтимоий-иқтисодий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ўзгаришларга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олиб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келиш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 Смит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таълимотини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турлича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танқид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қилувчи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мактабларни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шаклланишига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етарли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тайёрлади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мактаблар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умуман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классик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мактабга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мухолиф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бўлиб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йўналишда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романтизм; </a:t>
            </a:r>
          </a:p>
          <a:p>
            <a:pPr>
              <a:buFontTx/>
              <a:buChar char="-"/>
            </a:pPr>
            <a:r>
              <a:rPr lang="uz-Cyrl-U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ҳ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аёлий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социализм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немис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мактаби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ижтимоий-тарихий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йўналишида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ривожланди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Буларнинг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асосий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вакиллари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классик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мактабга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қарши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чиқиш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улардан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ўзгача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жамиятнинг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нисбатан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идеал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ижтимоий-иқтисодий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тузилиш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таклиф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қилдилар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79438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352928" cy="1138138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ru-RU" sz="2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</a:t>
            </a:r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ишлаб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чиқариш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назариётчилари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қтисодий</a:t>
            </a:r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романтизм» га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хос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исло</a:t>
            </a:r>
            <a:r>
              <a:rPr lang="uz-Cyrl-UZ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</a:t>
            </a:r>
            <a:r>
              <a:rPr lang="ru-RU" sz="2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отчилик</a:t>
            </a:r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ҳаракатларини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тарғиб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қилиб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ўз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ривожида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неча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босқични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босиб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ўтди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217068"/>
              </p:ext>
            </p:extLst>
          </p:nvPr>
        </p:nvGraphicFramePr>
        <p:xfrm>
          <a:off x="395536" y="1628800"/>
          <a:ext cx="835292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4499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3732962"/>
              </p:ext>
            </p:extLst>
          </p:nvPr>
        </p:nvGraphicFramePr>
        <p:xfrm>
          <a:off x="500034" y="285728"/>
          <a:ext cx="8215370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28662" y="2714620"/>
          <a:ext cx="7429551" cy="278608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256065"/>
                <a:gridCol w="2322354"/>
                <a:gridCol w="2851132"/>
              </a:tblGrid>
              <a:tr h="696521">
                <a:tc>
                  <a:txBody>
                    <a:bodyPr/>
                    <a:lstStyle/>
                    <a:p>
                      <a:pPr marR="35560" algn="ctr" hangingPunct="0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Аҳолининг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ўсиши</a:t>
                      </a:r>
                      <a:endParaRPr lang="uz-Cyrl-UZ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09" marR="35009" marT="0" marB="0"/>
                </a:tc>
                <a:tc>
                  <a:txBody>
                    <a:bodyPr/>
                    <a:lstStyle/>
                    <a:p>
                      <a:pPr marR="35560"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Геометрик прогрессия</a:t>
                      </a:r>
                      <a:endParaRPr lang="uz-Cyrl-UZ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09" marR="35009" marT="0" marB="0"/>
                </a:tc>
                <a:tc>
                  <a:txBody>
                    <a:bodyPr/>
                    <a:lstStyle/>
                    <a:p>
                      <a:pPr marR="35560"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1,2,4,8,16,32,64,</a:t>
                      </a:r>
                      <a:endParaRPr lang="uz-Cyrl-UZ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R="35560"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128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ҳоказо</a:t>
                      </a:r>
                      <a:endParaRPr lang="uz-Cyrl-UZ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09" marR="35009" marT="0" marB="0"/>
                </a:tc>
              </a:tr>
              <a:tr h="696521">
                <a:tc>
                  <a:txBody>
                    <a:bodyPr/>
                    <a:lstStyle/>
                    <a:p>
                      <a:pPr marR="35560"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Тирикчилик воситаларининг ўсиши</a:t>
                      </a:r>
                      <a:endParaRPr lang="uz-Cyrl-UZ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09" marR="35009" marT="0" marB="0"/>
                </a:tc>
                <a:tc>
                  <a:txBody>
                    <a:bodyPr/>
                    <a:lstStyle/>
                    <a:p>
                      <a:pPr marR="35560"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Арифметик</a:t>
                      </a:r>
                      <a:endParaRPr lang="uz-Cyrl-UZ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R="35560"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прогрессия</a:t>
                      </a:r>
                      <a:endParaRPr lang="uz-Cyrl-UZ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09" marR="35009" marT="0" marB="0"/>
                </a:tc>
                <a:tc>
                  <a:txBody>
                    <a:bodyPr/>
                    <a:lstStyle/>
                    <a:p>
                      <a:pPr marR="35560" algn="ctr" hangingPunct="0">
                        <a:spcAft>
                          <a:spcPts val="0"/>
                        </a:spcAft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R="35560"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1,2,3,4,5,6,7,8,9,10</a:t>
                      </a:r>
                      <a:endParaRPr lang="uz-Cyrl-UZ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09" marR="35009" marT="0" marB="0"/>
                </a:tc>
              </a:tr>
              <a:tr h="696521">
                <a:tc>
                  <a:txBody>
                    <a:bodyPr/>
                    <a:lstStyle/>
                    <a:p>
                      <a:pPr marR="35560"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200 йилдан сўнг</a:t>
                      </a:r>
                      <a:endParaRPr lang="uz-Cyrl-UZ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09" marR="35009" marT="0" marB="0"/>
                </a:tc>
                <a:tc>
                  <a:txBody>
                    <a:bodyPr/>
                    <a:lstStyle/>
                    <a:p>
                      <a:pPr marR="35560"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Аҳолининг ўсиши </a:t>
                      </a: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256 марта</a:t>
                      </a:r>
                      <a:endParaRPr lang="uz-Cyrl-UZ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09" marR="35009" marT="0" marB="0"/>
                </a:tc>
                <a:tc>
                  <a:txBody>
                    <a:bodyPr/>
                    <a:lstStyle/>
                    <a:p>
                      <a:pPr marR="35560"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Тирикчилик воситалари </a:t>
                      </a: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9 марта</a:t>
                      </a:r>
                      <a:endParaRPr lang="uz-Cyrl-UZ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09" marR="35009" marT="0" marB="0"/>
                </a:tc>
              </a:tr>
              <a:tr h="696521">
                <a:tc>
                  <a:txBody>
                    <a:bodyPr/>
                    <a:lstStyle/>
                    <a:p>
                      <a:pPr marR="35560"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300 йилдан сўнг</a:t>
                      </a:r>
                      <a:endParaRPr lang="uz-Cyrl-UZ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09" marR="35009" marT="0" marB="0"/>
                </a:tc>
                <a:tc>
                  <a:txBody>
                    <a:bodyPr/>
                    <a:lstStyle/>
                    <a:p>
                      <a:pPr marR="35560"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Аҳолининг ўсиши </a:t>
                      </a: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9096 марта</a:t>
                      </a:r>
                      <a:endParaRPr lang="uz-Cyrl-UZ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09" marR="35009" marT="0" marB="0"/>
                </a:tc>
                <a:tc>
                  <a:txBody>
                    <a:bodyPr/>
                    <a:lstStyle/>
                    <a:p>
                      <a:pPr marR="35560" algn="ctr" hangingPunct="0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Тирикчилик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воситалари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13 марта</a:t>
                      </a:r>
                      <a:endParaRPr lang="uz-Cyrl-UZ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09" marR="35009" marT="0" marB="0"/>
                </a:tc>
              </a:tr>
            </a:tbl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908722147"/>
              </p:ext>
            </p:extLst>
          </p:nvPr>
        </p:nvGraphicFramePr>
        <p:xfrm>
          <a:off x="857224" y="1785926"/>
          <a:ext cx="7858180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69800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0517764"/>
              </p:ext>
            </p:extLst>
          </p:nvPr>
        </p:nvGraphicFramePr>
        <p:xfrm>
          <a:off x="500034" y="285728"/>
          <a:ext cx="8215370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596619582"/>
              </p:ext>
            </p:extLst>
          </p:nvPr>
        </p:nvGraphicFramePr>
        <p:xfrm>
          <a:off x="857224" y="1785926"/>
          <a:ext cx="7858180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776212"/>
              </p:ext>
            </p:extLst>
          </p:nvPr>
        </p:nvGraphicFramePr>
        <p:xfrm>
          <a:off x="928661" y="2786058"/>
          <a:ext cx="6948631" cy="2537141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214447"/>
                <a:gridCol w="1172068"/>
                <a:gridCol w="1783223"/>
                <a:gridCol w="1294371"/>
                <a:gridCol w="1484522"/>
              </a:tblGrid>
              <a:tr h="623233">
                <a:tc row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Авлодни</a:t>
                      </a:r>
                      <a:endParaRPr lang="uz-Cyrl-UZ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давом</a:t>
                      </a:r>
                      <a:endParaRPr lang="uz-Cyrl-UZ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эттириш</a:t>
                      </a:r>
                      <a:endParaRPr lang="uz-Cyrl-UZ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инсти</a:t>
                      </a:r>
                      <a:endParaRPr lang="uz-Cyrl-UZ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кти</a:t>
                      </a:r>
                      <a:endParaRPr lang="uz-Cyrl-UZ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275" marR="44275" marT="0" marB="0"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Аҳолининг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ўсиш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потенциали</a:t>
                      </a:r>
                      <a:endParaRPr lang="uz-Cyrl-UZ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275" marR="44275" marT="0" marB="0"/>
                </a:tc>
                <a:tc hMerge="1">
                  <a:txBody>
                    <a:bodyPr/>
                    <a:lstStyle/>
                    <a:p>
                      <a:endParaRPr lang="uz-Cyrl-U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Аҳоли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ўсишини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чекловчи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омиллар</a:t>
                      </a:r>
                      <a:endParaRPr lang="uz-Cyrl-UZ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275" marR="44275" marT="0" marB="0"/>
                </a:tc>
                <a:tc hMerge="1">
                  <a:txBody>
                    <a:bodyPr/>
                    <a:lstStyle/>
                    <a:p>
                      <a:endParaRPr lang="uz-Cyrl-UZ"/>
                    </a:p>
                  </a:txBody>
                  <a:tcPr/>
                </a:tc>
              </a:tr>
              <a:tr h="625698">
                <a:tc v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uz-Cyrl-UZ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275" marR="44275" marT="0" marB="0"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Олдини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олиш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чоралари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endParaRPr lang="uz-Cyrl-UZ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туғилиш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камайиши</a:t>
                      </a:r>
                      <a:endParaRPr lang="uz-Cyrl-UZ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275" marR="44275" marT="0" marB="0"/>
                </a:tc>
                <a:tc hMerge="1">
                  <a:txBody>
                    <a:bodyPr/>
                    <a:lstStyle/>
                    <a:p>
                      <a:endParaRPr lang="uz-Cyrl-U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Реал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омиллар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endParaRPr lang="uz-Cyrl-UZ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Ўлим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ортиши</a:t>
                      </a:r>
                      <a:endParaRPr lang="uz-Cyrl-UZ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275" marR="44275" marT="0" marB="0"/>
                </a:tc>
                <a:tc hMerge="1">
                  <a:txBody>
                    <a:bodyPr/>
                    <a:lstStyle/>
                    <a:p>
                      <a:endParaRPr lang="uz-Cyrl-UZ"/>
                    </a:p>
                  </a:txBody>
                  <a:tcPr/>
                </a:tc>
              </a:tr>
              <a:tr h="938549">
                <a:tc v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uz-Cyrl-UZ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275" marR="44275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Аҳлоқий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uz-Cyrl-UZ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Ҳарактер-даги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чеклашлар</a:t>
                      </a:r>
                      <a:endParaRPr lang="uz-Cyrl-UZ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275" marR="44275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Соғлиқ</a:t>
                      </a:r>
                      <a:endParaRPr lang="uz-Cyrl-UZ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пастлиги</a:t>
                      </a:r>
                      <a:endParaRPr lang="uz-Cyrl-UZ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275" marR="44275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Ноўрин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uz-Cyrl-UZ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ҳаёт</a:t>
                      </a:r>
                      <a:endParaRPr lang="uz-Cyrl-UZ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275" marR="44275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Камбағаллик</a:t>
                      </a:r>
                      <a:endParaRPr lang="uz-Cyrl-UZ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275" marR="44275" marT="0" marB="0"/>
                </a:tc>
              </a:tr>
              <a:tr h="312850">
                <a:tc v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uz-Cyrl-UZ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275" marR="44275" marT="0" marB="0"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Тирикчилик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воситаларининг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чекланганлиги</a:t>
                      </a:r>
                      <a:endParaRPr lang="uz-Cyrl-UZ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275" marR="44275" marT="0" marB="0"/>
                </a:tc>
                <a:tc hMerge="1">
                  <a:txBody>
                    <a:bodyPr/>
                    <a:lstStyle/>
                    <a:p>
                      <a:endParaRPr lang="uz-Cyrl-U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z-Cyrl-U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z-Cyrl-UZ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72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Мальтуснинг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тупроқ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унумдорлигининг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пасайиб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бориши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назариясидан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фойдаланди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107103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4036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Нассау Вильям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Сениор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(1790-1864)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Тийилиш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назарияси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5975119"/>
              </p:ext>
            </p:extLst>
          </p:nvPr>
        </p:nvGraphicFramePr>
        <p:xfrm>
          <a:off x="457200" y="1341438"/>
          <a:ext cx="8229600" cy="4784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179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Н.Сениорнинг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i="1" dirty="0" err="1">
                <a:latin typeface="Times New Roman" pitchFamily="18" charset="0"/>
                <a:cs typeface="Times New Roman" pitchFamily="18" charset="0"/>
              </a:rPr>
              <a:t>сўнгги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>
                <a:latin typeface="Times New Roman" pitchFamily="18" charset="0"/>
                <a:cs typeface="Times New Roman" pitchFamily="18" charset="0"/>
              </a:rPr>
              <a:t>соат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назарияси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86042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1848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6963148"/>
              </p:ext>
            </p:extLst>
          </p:nvPr>
        </p:nvGraphicFramePr>
        <p:xfrm>
          <a:off x="642910" y="285728"/>
          <a:ext cx="8215370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433" name="Oval 1"/>
          <p:cNvSpPr>
            <a:spLocks noChangeArrowheads="1"/>
          </p:cNvSpPr>
          <p:nvPr/>
        </p:nvSpPr>
        <p:spPr bwMode="auto">
          <a:xfrm>
            <a:off x="3143240" y="1857364"/>
            <a:ext cx="2668593" cy="866775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Ж. Б. Сей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(1767-1832)        </a:t>
            </a:r>
            <a:endParaRPr kumimoji="0" lang="uz-Cyrl-UZ" sz="16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4" name="Oval 2"/>
          <p:cNvSpPr>
            <a:spLocks noChangeArrowheads="1"/>
          </p:cNvSpPr>
          <p:nvPr/>
        </p:nvSpPr>
        <p:spPr bwMode="auto">
          <a:xfrm>
            <a:off x="785786" y="2000240"/>
            <a:ext cx="1571636" cy="727075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Сей қонуни</a:t>
            </a:r>
            <a:endParaRPr kumimoji="0" lang="uz-Cyrl-UZ" sz="16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642910" y="3214686"/>
            <a:ext cx="1857388" cy="1000132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Қиймат назарияси</a:t>
            </a:r>
            <a:endParaRPr kumimoji="0" lang="uz-Cyrl-UZ" sz="16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2285984" y="4643446"/>
            <a:ext cx="2632081" cy="9779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Ишлаб чиқариш</a:t>
            </a:r>
            <a:r>
              <a:rPr kumimoji="0" lang="en-US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uz-Cyrl-UZ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омиллари</a:t>
            </a:r>
            <a:endParaRPr kumimoji="0" lang="uz-Cyrl-UZ" sz="16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5214942" y="3286124"/>
            <a:ext cx="2214578" cy="619125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Меҳнат </a:t>
            </a:r>
            <a:r>
              <a:rPr kumimoji="0" lang="en-US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         </a:t>
            </a:r>
            <a:endParaRPr kumimoji="0" lang="uz-Cyrl-UZ" sz="16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5214942" y="4500570"/>
            <a:ext cx="2643206" cy="71438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Капитал </a:t>
            </a:r>
            <a:r>
              <a:rPr kumimoji="0" lang="en-US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       </a:t>
            </a:r>
            <a:endParaRPr kumimoji="0" lang="uz-Cyrl-UZ" sz="16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4857752" y="5786454"/>
            <a:ext cx="2428892" cy="450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Ер </a:t>
            </a:r>
            <a:endParaRPr kumimoji="0" lang="uz-Cyrl-UZ" sz="16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0" name="AutoShape 8"/>
          <p:cNvSpPr>
            <a:spLocks noChangeShapeType="1"/>
          </p:cNvSpPr>
          <p:nvPr/>
        </p:nvSpPr>
        <p:spPr bwMode="auto">
          <a:xfrm flipV="1">
            <a:off x="4643438" y="3786189"/>
            <a:ext cx="714380" cy="1012826"/>
          </a:xfrm>
          <a:prstGeom prst="straightConnector1">
            <a:avLst/>
          </a:prstGeom>
          <a:noFill/>
          <a:ln w="25400">
            <a:solidFill>
              <a:srgbClr val="FF0000">
                <a:alpha val="50000"/>
              </a:srgbClr>
            </a:solidFill>
            <a:round/>
            <a:headEnd/>
            <a:tailEnd type="triangle" w="med" len="med"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8441" name="AutoShape 9"/>
          <p:cNvSpPr>
            <a:spLocks noChangeShapeType="1"/>
          </p:cNvSpPr>
          <p:nvPr/>
        </p:nvSpPr>
        <p:spPr bwMode="auto">
          <a:xfrm flipV="1">
            <a:off x="4857752" y="4857760"/>
            <a:ext cx="357190" cy="123824"/>
          </a:xfrm>
          <a:prstGeom prst="straightConnector1">
            <a:avLst/>
          </a:prstGeom>
          <a:noFill/>
          <a:ln w="25400">
            <a:solidFill>
              <a:srgbClr val="FF0000">
                <a:alpha val="50000"/>
              </a:srgbClr>
            </a:solidFill>
            <a:round/>
            <a:headEnd/>
            <a:tailEnd type="triangle" w="med" len="med"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8442" name="AutoShape 10"/>
          <p:cNvSpPr>
            <a:spLocks noChangeShapeType="1"/>
          </p:cNvSpPr>
          <p:nvPr/>
        </p:nvSpPr>
        <p:spPr bwMode="auto">
          <a:xfrm>
            <a:off x="4929191" y="5286388"/>
            <a:ext cx="357189" cy="500065"/>
          </a:xfrm>
          <a:prstGeom prst="straightConnector1">
            <a:avLst/>
          </a:prstGeom>
          <a:noFill/>
          <a:ln w="25400">
            <a:solidFill>
              <a:srgbClr val="FF0000">
                <a:alpha val="50000"/>
              </a:srgbClr>
            </a:solidFill>
            <a:round/>
            <a:headEnd/>
            <a:tailEnd type="triangle" w="med" len="med"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8443" name="AutoShape 11"/>
          <p:cNvSpPr>
            <a:spLocks noChangeShapeType="1"/>
          </p:cNvSpPr>
          <p:nvPr/>
        </p:nvSpPr>
        <p:spPr bwMode="auto">
          <a:xfrm flipH="1">
            <a:off x="2357422" y="2143115"/>
            <a:ext cx="785818" cy="71438"/>
          </a:xfrm>
          <a:prstGeom prst="straightConnector1">
            <a:avLst/>
          </a:prstGeom>
          <a:noFill/>
          <a:ln w="25400">
            <a:solidFill>
              <a:srgbClr val="FF0000">
                <a:alpha val="50000"/>
              </a:srgbClr>
            </a:solidFill>
            <a:round/>
            <a:headEnd/>
            <a:tailEnd type="triangle" w="med" len="med"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8444" name="AutoShape 12"/>
          <p:cNvSpPr>
            <a:spLocks noChangeShapeType="1"/>
          </p:cNvSpPr>
          <p:nvPr/>
        </p:nvSpPr>
        <p:spPr bwMode="auto">
          <a:xfrm flipH="1">
            <a:off x="2478088" y="2724139"/>
            <a:ext cx="1304925" cy="1152525"/>
          </a:xfrm>
          <a:prstGeom prst="straightConnector1">
            <a:avLst/>
          </a:prstGeom>
          <a:noFill/>
          <a:ln w="25400">
            <a:solidFill>
              <a:srgbClr val="FF0000">
                <a:alpha val="50000"/>
              </a:srgbClr>
            </a:solidFill>
            <a:round/>
            <a:headEnd/>
            <a:tailEnd type="triangle" w="med" len="med"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8445" name="AutoShape 13"/>
          <p:cNvSpPr>
            <a:spLocks noChangeShapeType="1"/>
          </p:cNvSpPr>
          <p:nvPr/>
        </p:nvSpPr>
        <p:spPr bwMode="auto">
          <a:xfrm>
            <a:off x="4214809" y="2643182"/>
            <a:ext cx="45719" cy="2071702"/>
          </a:xfrm>
          <a:prstGeom prst="straightConnector1">
            <a:avLst/>
          </a:prstGeom>
          <a:noFill/>
          <a:ln w="25400">
            <a:solidFill>
              <a:srgbClr val="FF0000">
                <a:alpha val="50000"/>
              </a:srgbClr>
            </a:solidFill>
            <a:round/>
            <a:headEnd/>
            <a:tailEnd type="triangle" w="med" len="med"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18446" name="Oval 14"/>
          <p:cNvSpPr>
            <a:spLocks noChangeArrowheads="1"/>
          </p:cNvSpPr>
          <p:nvPr/>
        </p:nvSpPr>
        <p:spPr bwMode="auto">
          <a:xfrm>
            <a:off x="6572264" y="1785926"/>
            <a:ext cx="2286016" cy="1050925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1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Сиёсий иқтисод трактати</a:t>
            </a:r>
            <a:endParaRPr kumimoji="0" lang="uz-Cyrl-UZ" sz="16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7" name="AutoShape 15"/>
          <p:cNvSpPr>
            <a:spLocks noChangeShapeType="1"/>
          </p:cNvSpPr>
          <p:nvPr/>
        </p:nvSpPr>
        <p:spPr bwMode="auto">
          <a:xfrm>
            <a:off x="5786446" y="2240273"/>
            <a:ext cx="812794" cy="45719"/>
          </a:xfrm>
          <a:prstGeom prst="straightConnector1">
            <a:avLst/>
          </a:prstGeom>
          <a:noFill/>
          <a:ln w="25400">
            <a:solidFill>
              <a:srgbClr val="FF0000">
                <a:alpha val="50000"/>
              </a:srgbClr>
            </a:solidFill>
            <a:round/>
            <a:headEnd/>
            <a:tailEnd type="triangle" w="med" len="med"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93186" name="Oval 2"/>
          <p:cNvSpPr>
            <a:spLocks noChangeArrowheads="1"/>
          </p:cNvSpPr>
          <p:nvPr/>
        </p:nvSpPr>
        <p:spPr bwMode="auto">
          <a:xfrm>
            <a:off x="7500958" y="5143512"/>
            <a:ext cx="1011238" cy="63023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рента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3187" name="Oval 3"/>
          <p:cNvSpPr>
            <a:spLocks noChangeArrowheads="1"/>
          </p:cNvSpPr>
          <p:nvPr/>
        </p:nvSpPr>
        <p:spPr bwMode="auto">
          <a:xfrm>
            <a:off x="7715272" y="3714752"/>
            <a:ext cx="1011238" cy="63023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Фойда 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3188" name="Oval 4"/>
          <p:cNvSpPr>
            <a:spLocks noChangeArrowheads="1"/>
          </p:cNvSpPr>
          <p:nvPr/>
        </p:nvSpPr>
        <p:spPr bwMode="auto">
          <a:xfrm>
            <a:off x="7715272" y="2928934"/>
            <a:ext cx="1238250" cy="630237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z-Cyrl-UZ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Иш ҳақи </a:t>
            </a: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uz-Cyrl-U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3189" name="AutoShape 5"/>
          <p:cNvSpPr>
            <a:spLocks noChangeShapeType="1"/>
          </p:cNvSpPr>
          <p:nvPr/>
        </p:nvSpPr>
        <p:spPr bwMode="auto">
          <a:xfrm flipV="1">
            <a:off x="7000893" y="5572139"/>
            <a:ext cx="500066" cy="285752"/>
          </a:xfrm>
          <a:prstGeom prst="straightConnector1">
            <a:avLst/>
          </a:prstGeom>
          <a:noFill/>
          <a:ln w="19050">
            <a:solidFill>
              <a:srgbClr val="E00A3D"/>
            </a:solidFill>
            <a:round/>
            <a:headEnd/>
            <a:tailEnd type="triangle" w="med" len="med"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93190" name="AutoShape 6"/>
          <p:cNvSpPr>
            <a:spLocks noChangeShapeType="1"/>
          </p:cNvSpPr>
          <p:nvPr/>
        </p:nvSpPr>
        <p:spPr bwMode="auto">
          <a:xfrm flipV="1">
            <a:off x="6643702" y="3143248"/>
            <a:ext cx="1143008" cy="142876"/>
          </a:xfrm>
          <a:prstGeom prst="straightConnector1">
            <a:avLst/>
          </a:prstGeom>
          <a:noFill/>
          <a:ln w="19050">
            <a:solidFill>
              <a:srgbClr val="E00A3D"/>
            </a:solidFill>
            <a:round/>
            <a:headEnd/>
            <a:tailEnd type="triangle" w="med" len="med"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  <p:sp>
        <p:nvSpPr>
          <p:cNvPr id="23" name="AutoShape 5"/>
          <p:cNvSpPr>
            <a:spLocks noChangeShapeType="1"/>
          </p:cNvSpPr>
          <p:nvPr/>
        </p:nvSpPr>
        <p:spPr bwMode="auto">
          <a:xfrm flipV="1">
            <a:off x="7358082" y="4286256"/>
            <a:ext cx="500066" cy="285752"/>
          </a:xfrm>
          <a:prstGeom prst="straightConnector1">
            <a:avLst/>
          </a:prstGeom>
          <a:noFill/>
          <a:ln w="19050">
            <a:solidFill>
              <a:srgbClr val="E00A3D"/>
            </a:solidFill>
            <a:round/>
            <a:headEnd/>
            <a:tailEnd type="triangle" w="med" len="med"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323106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z-Cyrl-U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Сей қонуни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042115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7045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z-Cyrl-U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Сейнинг фойдалилик назарияси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Товар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қиймати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чиқаришга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сарфланган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меҳнат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эмас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фойдалилиги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аниқланади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шундай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қилиб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Фойдалилик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назарияси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»га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асос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солинди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назарияга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кўра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чиқариш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фойдалиликни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яратади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фойдалилик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предметларга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қиммат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беради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қиммат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фойдалилик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ўлчовидир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дейди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у.</a:t>
            </a:r>
          </a:p>
        </p:txBody>
      </p:sp>
    </p:spTree>
    <p:extLst>
      <p:ext uri="{BB962C8B-B14F-4D97-AF65-F5344CB8AC3E}">
        <p14:creationId xmlns:p14="http://schemas.microsoft.com/office/powerpoint/2010/main" val="1793351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Сэйнинг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u="sng" dirty="0" err="1">
                <a:latin typeface="Times New Roman" pitchFamily="18" charset="0"/>
                <a:cs typeface="Times New Roman" pitchFamily="18" charset="0"/>
              </a:rPr>
              <a:t>даромадлар</a:t>
            </a:r>
            <a:r>
              <a:rPr lang="ru-RU" sz="32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u="sng" dirty="0" err="1" smtClean="0">
                <a:latin typeface="Times New Roman" pitchFamily="18" charset="0"/>
                <a:cs typeface="Times New Roman" pitchFamily="18" charset="0"/>
              </a:rPr>
              <a:t>назарияси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71815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28776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716</Words>
  <Application>Microsoft Office PowerPoint</Application>
  <PresentationFormat>Экран (4:3)</PresentationFormat>
  <Paragraphs>101</Paragraphs>
  <Slides>12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 XIX асрнинг II-III чорагидаги ижтимоий иқтисодий вазият </vt:lpstr>
      <vt:lpstr>Майда ишлаб чиқариш назариётчилари «Иқтисодий романтизм» га хос ислоҳотчилик ҳаракатларини тарғиб қилиб, ўз ривожида бир неча босқични босиб ўтди. </vt:lpstr>
      <vt:lpstr>Презентация PowerPoint</vt:lpstr>
      <vt:lpstr>Презентация PowerPoint</vt:lpstr>
      <vt:lpstr>Мальтуснинг «тупроқ унумдорлигининг пасайиб бориши» назариясидан фойдаланди.</vt:lpstr>
      <vt:lpstr>Нассау Вильям Сениор (1790-1864)  «Тийилиш» назарияси. </vt:lpstr>
      <vt:lpstr>Н.Сениорнинг «сўнгги соат» назарияси</vt:lpstr>
      <vt:lpstr>Презентация PowerPoint</vt:lpstr>
      <vt:lpstr>Сей қонуни</vt:lpstr>
      <vt:lpstr>Сейнинг фойдалилик назарияси</vt:lpstr>
      <vt:lpstr>Сэйнинг даромадлар назарияси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AliCom</cp:lastModifiedBy>
  <cp:revision>51</cp:revision>
  <dcterms:created xsi:type="dcterms:W3CDTF">2022-09-05T12:59:06Z</dcterms:created>
  <dcterms:modified xsi:type="dcterms:W3CDTF">2025-09-08T00:59:37Z</dcterms:modified>
</cp:coreProperties>
</file>