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79" r:id="rId3"/>
    <p:sldId id="288" r:id="rId4"/>
    <p:sldId id="287" r:id="rId5"/>
    <p:sldId id="289" r:id="rId6"/>
    <p:sldId id="265" r:id="rId7"/>
    <p:sldId id="285" r:id="rId8"/>
    <p:sldId id="277" r:id="rId9"/>
    <p:sldId id="286" r:id="rId10"/>
    <p:sldId id="281" r:id="rId11"/>
    <p:sldId id="276" r:id="rId12"/>
    <p:sldId id="282" r:id="rId13"/>
    <p:sldId id="283" r:id="rId14"/>
    <p:sldId id="284" r:id="rId15"/>
    <p:sldId id="290" r:id="rId16"/>
    <p:sldId id="291" r:id="rId17"/>
    <p:sldId id="29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F1D"/>
    <a:srgbClr val="CBE725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282" y="-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b="1" smtClean="0">
              <a:latin typeface="Times New Roman" pitchFamily="18" charset="0"/>
              <a:cs typeface="Times New Roman" pitchFamily="18" charset="0"/>
            </a:rPr>
            <a:t>4.2.-мавзу</a:t>
          </a: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. Классик иқтисодий мактабининг тўла шаклланиши. Давид Рикардонинг иқтисодий таълимоти 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ED7405-2C72-4957-A152-D1463B860517}" type="presOf" srcId="{D7EF8255-DB4F-43E4-9959-566D7FD4C5C9}" destId="{6832D362-7884-491E-83C4-E9263BBD7397}" srcOrd="0" destOrd="0" presId="urn:microsoft.com/office/officeart/2005/8/layout/vList2"/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CB8C619B-A35A-4153-BEC2-A2788525C023}" type="presOf" srcId="{411A18D8-D54C-4327-B4E6-81B5271483C1}" destId="{DFAEB1D4-6560-4F3F-ABF3-E1370E750E96}" srcOrd="0" destOrd="0" presId="urn:microsoft.com/office/officeart/2005/8/layout/vList2"/>
    <dgm:cxn modelId="{C48CA89D-4D1A-4887-B1A5-E6C58568CE50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5BC2E86-8072-4AD4-980A-186EA85DB1CB}">
      <dgm:prSet custT="1"/>
      <dgm:spPr/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Д.Рикардо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тўнтариши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даврининг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назариётчиси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26E4C9F-069A-43E9-AFC9-5F52033E0515}">
      <dgm:prSet/>
      <dgm:spPr/>
      <dgm:t>
        <a:bodyPr/>
        <a:lstStyle/>
        <a:p>
          <a:pPr rtl="0"/>
          <a:r>
            <a:rPr lang="uz-Cyrl-UZ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86BDA6E-707A-4AEC-B34A-F504837EB93B}" type="parTrans" cxnId="{45A3B94E-8D44-48B6-B940-A49AE5E74FB5}">
      <dgm:prSet/>
      <dgm:spPr/>
      <dgm:t>
        <a:bodyPr/>
        <a:lstStyle/>
        <a:p>
          <a:endParaRPr lang="uz-Cyrl-UZ"/>
        </a:p>
      </dgm:t>
    </dgm:pt>
    <dgm:pt modelId="{6F90139F-AA28-4C6B-9FBB-252DBC9F10E2}" type="sibTrans" cxnId="{45A3B94E-8D44-48B6-B940-A49AE5E74FB5}">
      <dgm:prSet/>
      <dgm:spPr/>
      <dgm:t>
        <a:bodyPr/>
        <a:lstStyle/>
        <a:p>
          <a:endParaRPr lang="uz-Cyrl-UZ"/>
        </a:p>
      </dgm:t>
    </dgm:pt>
    <dgm:pt modelId="{BA117B03-04A9-41F4-B655-463BEA54DD2B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Д.Рикардо таълимотининг аҳамияти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FFA79DA4-A2B8-457D-A786-E1A60A59EB14}" type="parTrans" cxnId="{1C8D1E2B-8D5A-4212-A320-FD97687CF061}">
      <dgm:prSet/>
      <dgm:spPr/>
      <dgm:t>
        <a:bodyPr/>
        <a:lstStyle/>
        <a:p>
          <a:endParaRPr lang="uz-Cyrl-UZ"/>
        </a:p>
      </dgm:t>
    </dgm:pt>
    <dgm:pt modelId="{25F30F4A-738C-4E19-B162-0F11C1409A24}" type="sibTrans" cxnId="{1C8D1E2B-8D5A-4212-A320-FD97687CF061}">
      <dgm:prSet/>
      <dgm:spPr/>
      <dgm:t>
        <a:bodyPr/>
        <a:lstStyle/>
        <a:p>
          <a:endParaRPr lang="uz-Cyrl-UZ"/>
        </a:p>
      </dgm:t>
    </dgm:pt>
    <dgm:pt modelId="{89609911-C1A5-45FE-A725-9CFF4D67C56B}">
      <dgm:prSet/>
      <dgm:spPr/>
      <dgm:t>
        <a:bodyPr/>
        <a:lstStyle/>
        <a:p>
          <a:r>
            <a:rPr lang="uz-Cyrl-UZ" dirty="0" smtClean="0"/>
            <a:t>3</a:t>
          </a:r>
          <a:endParaRPr lang="ru-RU" dirty="0"/>
        </a:p>
      </dgm:t>
    </dgm:pt>
    <dgm:pt modelId="{E9C2E2FA-1578-451D-A637-E4916451D690}" type="parTrans" cxnId="{D3413610-1DB4-4579-98A2-78A104835773}">
      <dgm:prSet/>
      <dgm:spPr/>
    </dgm:pt>
    <dgm:pt modelId="{6D46C407-D2D7-4FC4-85E6-5CD9E29693F0}" type="sibTrans" cxnId="{D3413610-1DB4-4579-98A2-78A104835773}">
      <dgm:prSet/>
      <dgm:spPr/>
    </dgm:pt>
    <dgm:pt modelId="{8A3AE7D6-0E7F-449F-8FF5-DA6CB0851EF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Д.Рикардонинг меҳнат назарияси</a:t>
          </a:r>
          <a:endParaRPr lang="ru-RU" sz="2400" dirty="0"/>
        </a:p>
      </dgm:t>
    </dgm:pt>
    <dgm:pt modelId="{1BEC19E8-9382-4D40-BD24-C468C26BAAA7}" type="parTrans" cxnId="{111CA0BF-D2F9-495A-8C3A-27A423664A04}">
      <dgm:prSet/>
      <dgm:spPr/>
    </dgm:pt>
    <dgm:pt modelId="{552EBD25-2166-4E6A-84DC-BBF371C05883}" type="sibTrans" cxnId="{111CA0BF-D2F9-495A-8C3A-27A423664A04}">
      <dgm:prSet/>
      <dgm:spPr/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5087EE-23CB-47E5-9805-5146844E3B5D}" type="pres">
      <dgm:prSet presAssocID="{85BC2E86-8072-4AD4-980A-186EA85DB1CB}" presName="composite" presStyleCnt="0"/>
      <dgm:spPr/>
      <dgm:t>
        <a:bodyPr/>
        <a:lstStyle/>
        <a:p>
          <a:endParaRPr lang="uz-Cyrl-UZ"/>
        </a:p>
      </dgm:t>
    </dgm:pt>
    <dgm:pt modelId="{A22836C0-C054-4B64-88A7-D8A3CBE7FCA8}" type="pres">
      <dgm:prSet presAssocID="{85BC2E86-8072-4AD4-980A-186EA85DB1CB}" presName="parentText" presStyleLbl="alignNode1" presStyleIdx="0" presStyleCnt="3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0" presStyleCnt="3" custLinFactNeighborX="905" custLinFactNeighborY="144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6D972-73C9-4169-BF3E-82D43228BA79}" type="pres">
      <dgm:prSet presAssocID="{B651A0C8-463E-45D8-BBD4-7E0F28E8CCBF}" presName="sp" presStyleCnt="0"/>
      <dgm:spPr/>
      <dgm:t>
        <a:bodyPr/>
        <a:lstStyle/>
        <a:p>
          <a:endParaRPr lang="uz-Cyrl-UZ"/>
        </a:p>
      </dgm:t>
    </dgm:pt>
    <dgm:pt modelId="{650A40A7-3BD0-43EA-A6B3-F739608EE6C4}" type="pres">
      <dgm:prSet presAssocID="{226E4C9F-069A-43E9-AFC9-5F52033E0515}" presName="composite" presStyleCnt="0"/>
      <dgm:spPr/>
    </dgm:pt>
    <dgm:pt modelId="{9F1E5C74-8904-43B6-96F9-E68D58EB84DF}" type="pres">
      <dgm:prSet presAssocID="{226E4C9F-069A-43E9-AFC9-5F52033E0515}" presName="parentText" presStyleLbl="alignNode1" presStyleIdx="1" presStyleCnt="3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30A54A1-869A-4F07-9737-16D9802770E7}" type="pres">
      <dgm:prSet presAssocID="{226E4C9F-069A-43E9-AFC9-5F52033E0515}" presName="descendantText" presStyleLbl="alignAcc1" presStyleIdx="1" presStyleCnt="3" custLinFactNeighborX="870" custLinFactNeighborY="18977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17D283EB-54D1-4334-9C9E-C73CBE94DC9A}" type="pres">
      <dgm:prSet presAssocID="{6F90139F-AA28-4C6B-9FBB-252DBC9F10E2}" presName="sp" presStyleCnt="0"/>
      <dgm:spPr/>
    </dgm:pt>
    <dgm:pt modelId="{F15D05B4-10C2-4422-89B1-C9CB04EABA50}" type="pres">
      <dgm:prSet presAssocID="{89609911-C1A5-45FE-A725-9CFF4D67C56B}" presName="composite" presStyleCnt="0"/>
      <dgm:spPr/>
    </dgm:pt>
    <dgm:pt modelId="{3A88FA19-BB24-4F97-B2C7-8BD0083F00A1}" type="pres">
      <dgm:prSet presAssocID="{89609911-C1A5-45FE-A725-9CFF4D67C56B}" presName="parentText" presStyleLbl="alignNode1" presStyleIdx="2" presStyleCnt="3" custLinFactNeighborX="3789" custLinFactNeighborY="14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46D22-C483-47E9-9BB2-C5B27892D045}" type="pres">
      <dgm:prSet presAssocID="{89609911-C1A5-45FE-A725-9CFF4D67C56B}" presName="descendantText" presStyleLbl="alignAcc1" presStyleIdx="2" presStyleCnt="3" custLinFactNeighborX="1877" custLinFactNeighborY="16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B21A21-0C24-4A8F-B4E8-634863FFAF5D}" srcId="{53D1F27F-E5AB-4ECD-9A93-99D91CC1C84B}" destId="{85BC2E86-8072-4AD4-980A-186EA85DB1CB}" srcOrd="0" destOrd="0" parTransId="{9C8E80FC-4004-42C6-8942-5E555AA89E0B}" sibTransId="{B651A0C8-463E-45D8-BBD4-7E0F28E8CCBF}"/>
    <dgm:cxn modelId="{38B8AC96-317F-4BE8-AE14-2E3AA422F67A}" type="presOf" srcId="{85BC2E86-8072-4AD4-980A-186EA85DB1CB}" destId="{A22836C0-C054-4B64-88A7-D8A3CBE7FCA8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111CA0BF-D2F9-495A-8C3A-27A423664A04}" srcId="{89609911-C1A5-45FE-A725-9CFF4D67C56B}" destId="{8A3AE7D6-0E7F-449F-8FF5-DA6CB0851EFF}" srcOrd="0" destOrd="0" parTransId="{1BEC19E8-9382-4D40-BD24-C468C26BAAA7}" sibTransId="{552EBD25-2166-4E6A-84DC-BBF371C05883}"/>
    <dgm:cxn modelId="{FFEBD4D4-2E5F-4B79-9623-D4EE59568535}" type="presOf" srcId="{BA117B03-04A9-41F4-B655-463BEA54DD2B}" destId="{530A54A1-869A-4F07-9737-16D9802770E7}" srcOrd="0" destOrd="0" presId="urn:microsoft.com/office/officeart/2005/8/layout/chevron2"/>
    <dgm:cxn modelId="{1C8D1E2B-8D5A-4212-A320-FD97687CF061}" srcId="{226E4C9F-069A-43E9-AFC9-5F52033E0515}" destId="{BA117B03-04A9-41F4-B655-463BEA54DD2B}" srcOrd="0" destOrd="0" parTransId="{FFA79DA4-A2B8-457D-A786-E1A60A59EB14}" sibTransId="{25F30F4A-738C-4E19-B162-0F11C1409A24}"/>
    <dgm:cxn modelId="{45A3B94E-8D44-48B6-B940-A49AE5E74FB5}" srcId="{53D1F27F-E5AB-4ECD-9A93-99D91CC1C84B}" destId="{226E4C9F-069A-43E9-AFC9-5F52033E0515}" srcOrd="1" destOrd="0" parTransId="{286BDA6E-707A-4AEC-B34A-F504837EB93B}" sibTransId="{6F90139F-AA28-4C6B-9FBB-252DBC9F10E2}"/>
    <dgm:cxn modelId="{88AD0583-B2A7-4793-9DD0-5E8B7F668363}" type="presOf" srcId="{8A3AE7D6-0E7F-449F-8FF5-DA6CB0851EFF}" destId="{A0646D22-C483-47E9-9BB2-C5B27892D045}" srcOrd="0" destOrd="0" presId="urn:microsoft.com/office/officeart/2005/8/layout/chevron2"/>
    <dgm:cxn modelId="{D3413610-1DB4-4579-98A2-78A104835773}" srcId="{53D1F27F-E5AB-4ECD-9A93-99D91CC1C84B}" destId="{89609911-C1A5-45FE-A725-9CFF4D67C56B}" srcOrd="2" destOrd="0" parTransId="{E9C2E2FA-1578-451D-A637-E4916451D690}" sibTransId="{6D46C407-D2D7-4FC4-85E6-5CD9E29693F0}"/>
    <dgm:cxn modelId="{2945EFAE-4E06-44D5-BC61-52AF0158DA5A}" type="presOf" srcId="{53D1F27F-E5AB-4ECD-9A93-99D91CC1C84B}" destId="{DEB43669-B5C8-46DF-9488-8E9161B6EBBB}" srcOrd="0" destOrd="0" presId="urn:microsoft.com/office/officeart/2005/8/layout/chevron2"/>
    <dgm:cxn modelId="{88B1C2F4-8156-4F22-99B9-C36F3FF61FC4}" type="presOf" srcId="{226E4C9F-069A-43E9-AFC9-5F52033E0515}" destId="{9F1E5C74-8904-43B6-96F9-E68D58EB84DF}" srcOrd="0" destOrd="0" presId="urn:microsoft.com/office/officeart/2005/8/layout/chevron2"/>
    <dgm:cxn modelId="{868CC7AB-265C-413C-8398-2E0C06ACD8CF}" type="presOf" srcId="{89609911-C1A5-45FE-A725-9CFF4D67C56B}" destId="{3A88FA19-BB24-4F97-B2C7-8BD0083F00A1}" srcOrd="0" destOrd="0" presId="urn:microsoft.com/office/officeart/2005/8/layout/chevron2"/>
    <dgm:cxn modelId="{E02EFB2D-03E3-437E-92E1-FC827D127CED}" type="presOf" srcId="{30BC8E2F-EF64-4226-94DB-48D03053F484}" destId="{1256B00B-1953-47F7-971D-624CAF7DBD0B}" srcOrd="0" destOrd="0" presId="urn:microsoft.com/office/officeart/2005/8/layout/chevron2"/>
    <dgm:cxn modelId="{5F293F75-54A2-4F16-99F6-D77179497267}" type="presParOf" srcId="{DEB43669-B5C8-46DF-9488-8E9161B6EBBB}" destId="{BB5087EE-23CB-47E5-9805-5146844E3B5D}" srcOrd="0" destOrd="0" presId="urn:microsoft.com/office/officeart/2005/8/layout/chevron2"/>
    <dgm:cxn modelId="{27A5101F-1CEA-4A1E-A953-055708E37C20}" type="presParOf" srcId="{BB5087EE-23CB-47E5-9805-5146844E3B5D}" destId="{A22836C0-C054-4B64-88A7-D8A3CBE7FCA8}" srcOrd="0" destOrd="0" presId="urn:microsoft.com/office/officeart/2005/8/layout/chevron2"/>
    <dgm:cxn modelId="{AA97EDE2-A0CE-483D-BB73-881DCB5299FA}" type="presParOf" srcId="{BB5087EE-23CB-47E5-9805-5146844E3B5D}" destId="{1256B00B-1953-47F7-971D-624CAF7DBD0B}" srcOrd="1" destOrd="0" presId="urn:microsoft.com/office/officeart/2005/8/layout/chevron2"/>
    <dgm:cxn modelId="{B703A4CF-01CD-4D60-BFFF-8044014EBF15}" type="presParOf" srcId="{DEB43669-B5C8-46DF-9488-8E9161B6EBBB}" destId="{A6D6D972-73C9-4169-BF3E-82D43228BA79}" srcOrd="1" destOrd="0" presId="urn:microsoft.com/office/officeart/2005/8/layout/chevron2"/>
    <dgm:cxn modelId="{3CDC0C30-B7D4-42EB-9ACB-F8453E18B824}" type="presParOf" srcId="{DEB43669-B5C8-46DF-9488-8E9161B6EBBB}" destId="{650A40A7-3BD0-43EA-A6B3-F739608EE6C4}" srcOrd="2" destOrd="0" presId="urn:microsoft.com/office/officeart/2005/8/layout/chevron2"/>
    <dgm:cxn modelId="{2B462A88-5FE7-48A8-9456-39DA28D76966}" type="presParOf" srcId="{650A40A7-3BD0-43EA-A6B3-F739608EE6C4}" destId="{9F1E5C74-8904-43B6-96F9-E68D58EB84DF}" srcOrd="0" destOrd="0" presId="urn:microsoft.com/office/officeart/2005/8/layout/chevron2"/>
    <dgm:cxn modelId="{AB8CC45A-9251-4C28-8EB0-E8656DE5185C}" type="presParOf" srcId="{650A40A7-3BD0-43EA-A6B3-F739608EE6C4}" destId="{530A54A1-869A-4F07-9737-16D9802770E7}" srcOrd="1" destOrd="0" presId="urn:microsoft.com/office/officeart/2005/8/layout/chevron2"/>
    <dgm:cxn modelId="{E1AB9F68-33CA-4E87-B282-2286C1D3648E}" type="presParOf" srcId="{DEB43669-B5C8-46DF-9488-8E9161B6EBBB}" destId="{17D283EB-54D1-4334-9C9E-C73CBE94DC9A}" srcOrd="3" destOrd="0" presId="urn:microsoft.com/office/officeart/2005/8/layout/chevron2"/>
    <dgm:cxn modelId="{28E02DBA-49FF-4DE8-9D82-13CA76AE27EC}" type="presParOf" srcId="{DEB43669-B5C8-46DF-9488-8E9161B6EBBB}" destId="{F15D05B4-10C2-4422-89B1-C9CB04EABA50}" srcOrd="4" destOrd="0" presId="urn:microsoft.com/office/officeart/2005/8/layout/chevron2"/>
    <dgm:cxn modelId="{F5EDDE90-20A0-49C0-80B3-4CD9DF877ECC}" type="presParOf" srcId="{F15D05B4-10C2-4422-89B1-C9CB04EABA50}" destId="{3A88FA19-BB24-4F97-B2C7-8BD0083F00A1}" srcOrd="0" destOrd="0" presId="urn:microsoft.com/office/officeart/2005/8/layout/chevron2"/>
    <dgm:cxn modelId="{8DEC928C-9B78-4DCA-95FA-991817645869}" type="presParOf" srcId="{F15D05B4-10C2-4422-89B1-C9CB04EABA50}" destId="{A0646D22-C483-47E9-9BB2-C5B27892D04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6F7200A4-87E3-4E1C-9A28-6B24DAC8F5BD}" type="presOf" srcId="{1C128C39-F0A4-4A0E-B587-1CE79B88F362}" destId="{3EBB8C34-C2AF-437D-BA1A-4CB0EE4962DD}" srcOrd="0" destOrd="0" presId="urn:microsoft.com/office/officeart/2005/8/layout/vList2"/>
    <dgm:cxn modelId="{F6E43755-37E5-421E-A978-58FEA7279A8F}" type="presOf" srcId="{ADBF8102-F1FE-4A55-832E-A6F02DFD6245}" destId="{A80D7302-2B2F-4487-B50D-4B1AFA0385E0}" srcOrd="0" destOrd="0" presId="urn:microsoft.com/office/officeart/2005/8/layout/vList2"/>
    <dgm:cxn modelId="{CB28FE70-EAFA-46E4-A2A0-6CF1F9CA930D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26E4C9F-069A-43E9-AFC9-5F52033E0515}">
      <dgm:prSet custT="1"/>
      <dgm:spPr/>
      <dgm:t>
        <a:bodyPr/>
        <a:lstStyle/>
        <a:p>
          <a:pPr rtl="0"/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86BDA6E-707A-4AEC-B34A-F504837EB93B}" type="parTrans" cxnId="{45A3B94E-8D44-48B6-B940-A49AE5E74FB5}">
      <dgm:prSet/>
      <dgm:spPr/>
      <dgm:t>
        <a:bodyPr/>
        <a:lstStyle/>
        <a:p>
          <a:endParaRPr lang="uz-Cyrl-UZ"/>
        </a:p>
      </dgm:t>
    </dgm:pt>
    <dgm:pt modelId="{6F90139F-AA28-4C6B-9FBB-252DBC9F10E2}" type="sibTrans" cxnId="{45A3B94E-8D44-48B6-B940-A49AE5E74FB5}">
      <dgm:prSet/>
      <dgm:spPr/>
      <dgm:t>
        <a:bodyPr/>
        <a:lstStyle/>
        <a:p>
          <a:endParaRPr lang="uz-Cyrl-UZ"/>
        </a:p>
      </dgm:t>
    </dgm:pt>
    <dgm:pt modelId="{BA117B03-04A9-41F4-B655-463BEA54DD2B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Д.Рикардо таълимотининг аҳамияти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FFA79DA4-A2B8-457D-A786-E1A60A59EB14}" type="parTrans" cxnId="{1C8D1E2B-8D5A-4212-A320-FD97687CF061}">
      <dgm:prSet/>
      <dgm:spPr/>
      <dgm:t>
        <a:bodyPr/>
        <a:lstStyle/>
        <a:p>
          <a:endParaRPr lang="uz-Cyrl-UZ"/>
        </a:p>
      </dgm:t>
    </dgm:pt>
    <dgm:pt modelId="{25F30F4A-738C-4E19-B162-0F11C1409A24}" type="sibTrans" cxnId="{1C8D1E2B-8D5A-4212-A320-FD97687CF061}">
      <dgm:prSet/>
      <dgm:spPr/>
      <dgm:t>
        <a:bodyPr/>
        <a:lstStyle/>
        <a:p>
          <a:endParaRPr lang="uz-Cyrl-UZ"/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0A40A7-3BD0-43EA-A6B3-F739608EE6C4}" type="pres">
      <dgm:prSet presAssocID="{226E4C9F-069A-43E9-AFC9-5F52033E0515}" presName="composite" presStyleCnt="0"/>
      <dgm:spPr/>
    </dgm:pt>
    <dgm:pt modelId="{9F1E5C74-8904-43B6-96F9-E68D58EB84DF}" type="pres">
      <dgm:prSet presAssocID="{226E4C9F-069A-43E9-AFC9-5F52033E0515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30A54A1-869A-4F07-9737-16D9802770E7}" type="pres">
      <dgm:prSet presAssocID="{226E4C9F-069A-43E9-AFC9-5F52033E0515}" presName="descendantText" presStyleLbl="alignAcc1" presStyleIdx="0" presStyleCnt="1" custLinFactNeighborX="905" custLinFactNeighborY="-40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CEFB6A1E-3F38-473D-9647-C71806849FF2}" type="presOf" srcId="{53D1F27F-E5AB-4ECD-9A93-99D91CC1C84B}" destId="{DEB43669-B5C8-46DF-9488-8E9161B6EBBB}" srcOrd="0" destOrd="0" presId="urn:microsoft.com/office/officeart/2005/8/layout/chevron2"/>
    <dgm:cxn modelId="{4B1D4C6E-67BA-4606-B94F-F5E886646D85}" type="presOf" srcId="{BA117B03-04A9-41F4-B655-463BEA54DD2B}" destId="{530A54A1-869A-4F07-9737-16D9802770E7}" srcOrd="0" destOrd="0" presId="urn:microsoft.com/office/officeart/2005/8/layout/chevron2"/>
    <dgm:cxn modelId="{45A3B94E-8D44-48B6-B940-A49AE5E74FB5}" srcId="{53D1F27F-E5AB-4ECD-9A93-99D91CC1C84B}" destId="{226E4C9F-069A-43E9-AFC9-5F52033E0515}" srcOrd="0" destOrd="0" parTransId="{286BDA6E-707A-4AEC-B34A-F504837EB93B}" sibTransId="{6F90139F-AA28-4C6B-9FBB-252DBC9F10E2}"/>
    <dgm:cxn modelId="{B1F2CAB9-E71C-4CE6-BE49-50AD91D77535}" type="presOf" srcId="{226E4C9F-069A-43E9-AFC9-5F52033E0515}" destId="{9F1E5C74-8904-43B6-96F9-E68D58EB84DF}" srcOrd="0" destOrd="0" presId="urn:microsoft.com/office/officeart/2005/8/layout/chevron2"/>
    <dgm:cxn modelId="{1C8D1E2B-8D5A-4212-A320-FD97687CF061}" srcId="{226E4C9F-069A-43E9-AFC9-5F52033E0515}" destId="{BA117B03-04A9-41F4-B655-463BEA54DD2B}" srcOrd="0" destOrd="0" parTransId="{FFA79DA4-A2B8-457D-A786-E1A60A59EB14}" sibTransId="{25F30F4A-738C-4E19-B162-0F11C1409A24}"/>
    <dgm:cxn modelId="{92A13D37-CE01-4DA7-8E26-0CD11F7A6FAA}" type="presParOf" srcId="{DEB43669-B5C8-46DF-9488-8E9161B6EBBB}" destId="{650A40A7-3BD0-43EA-A6B3-F739608EE6C4}" srcOrd="0" destOrd="0" presId="urn:microsoft.com/office/officeart/2005/8/layout/chevron2"/>
    <dgm:cxn modelId="{AB004EBA-7E56-444A-9853-3E5F20DB7EC6}" type="presParOf" srcId="{650A40A7-3BD0-43EA-A6B3-F739608EE6C4}" destId="{9F1E5C74-8904-43B6-96F9-E68D58EB84DF}" srcOrd="0" destOrd="0" presId="urn:microsoft.com/office/officeart/2005/8/layout/chevron2"/>
    <dgm:cxn modelId="{9C2A5F88-8DA6-4BC7-B379-5E1E83293C3D}" type="presParOf" srcId="{650A40A7-3BD0-43EA-A6B3-F739608EE6C4}" destId="{530A54A1-869A-4F07-9737-16D9802770E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D440CE-B957-4ACE-9ED1-256585BB510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21A813-04D2-48BB-9727-F588E64B290E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uz-Cyrl-UZ" dirty="0" smtClean="0"/>
            <a:t>1</a:t>
          </a:r>
          <a:endParaRPr lang="ru-RU" dirty="0"/>
        </a:p>
      </dgm:t>
    </dgm:pt>
    <dgm:pt modelId="{645D5CF4-409F-4180-B15B-5204EB6207EF}" type="parTrans" cxnId="{3552201E-7327-427E-BB08-144703061073}">
      <dgm:prSet/>
      <dgm:spPr/>
      <dgm:t>
        <a:bodyPr/>
        <a:lstStyle/>
        <a:p>
          <a:endParaRPr lang="ru-RU"/>
        </a:p>
      </dgm:t>
    </dgm:pt>
    <dgm:pt modelId="{0F94DBC0-961C-4987-9332-C47F1C2F1E65}" type="sibTrans" cxnId="{3552201E-7327-427E-BB08-144703061073}">
      <dgm:prSet/>
      <dgm:spPr/>
      <dgm:t>
        <a:bodyPr/>
        <a:lstStyle/>
        <a:p>
          <a:endParaRPr lang="ru-RU"/>
        </a:p>
      </dgm:t>
    </dgm:pt>
    <dgm:pt modelId="{79555E2F-12FF-4297-A31D-4C31149591E4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икки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омили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қийматларини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янада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аниқроқ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ўрганди.Фойдалилик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зарурий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ўлчови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олмайди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E58B69-5674-4AD4-8760-DFB1E50F072B}" type="parTrans" cxnId="{04C24629-75D7-4DBF-A0C2-911A27BD227C}">
      <dgm:prSet/>
      <dgm:spPr/>
      <dgm:t>
        <a:bodyPr/>
        <a:lstStyle/>
        <a:p>
          <a:endParaRPr lang="ru-RU"/>
        </a:p>
      </dgm:t>
    </dgm:pt>
    <dgm:pt modelId="{E9208E5A-75FB-4E5A-B289-207F609342CE}" type="sibTrans" cxnId="{04C24629-75D7-4DBF-A0C2-911A27BD227C}">
      <dgm:prSet/>
      <dgm:spPr/>
      <dgm:t>
        <a:bodyPr/>
        <a:lstStyle/>
        <a:p>
          <a:endParaRPr lang="ru-RU"/>
        </a:p>
      </dgm:t>
    </dgm:pt>
    <dgm:pt modelId="{31C7E341-6AC6-4C76-8B51-63F21840A41D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uz-Cyrl-UZ" dirty="0" smtClean="0"/>
            <a:t>2</a:t>
          </a:r>
          <a:endParaRPr lang="ru-RU" dirty="0"/>
        </a:p>
      </dgm:t>
    </dgm:pt>
    <dgm:pt modelId="{AED29717-11B8-4E00-864E-0427B2D506BD}" type="parTrans" cxnId="{DB844B61-5860-4CD2-85AB-8369C24E687E}">
      <dgm:prSet/>
      <dgm:spPr/>
      <dgm:t>
        <a:bodyPr/>
        <a:lstStyle/>
        <a:p>
          <a:endParaRPr lang="ru-RU"/>
        </a:p>
      </dgm:t>
    </dgm:pt>
    <dgm:pt modelId="{B8DF856E-2F38-4FA1-8940-55DAA2F13EFB}" type="sibTrans" cxnId="{DB844B61-5860-4CD2-85AB-8369C24E687E}">
      <dgm:prSet/>
      <dgm:spPr/>
      <dgm:t>
        <a:bodyPr/>
        <a:lstStyle/>
        <a:p>
          <a:endParaRPr lang="ru-RU"/>
        </a:p>
      </dgm:t>
    </dgm:pt>
    <dgm:pt modelId="{B7E42C4B-6A70-4AF8-B143-39F32BFEF2BB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Барча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товарларнинг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чиқаришга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аниқланади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доим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бўлиб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бошқа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товар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ёки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пулнинг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маълум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миқдорида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аксини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топиши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туфайли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абсолют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бўлиши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керак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D900F4-E095-4DE8-879C-093A81F8B5EF}" type="parTrans" cxnId="{255838A0-8B41-459D-AA98-E9032C2EF91D}">
      <dgm:prSet/>
      <dgm:spPr/>
      <dgm:t>
        <a:bodyPr/>
        <a:lstStyle/>
        <a:p>
          <a:endParaRPr lang="ru-RU"/>
        </a:p>
      </dgm:t>
    </dgm:pt>
    <dgm:pt modelId="{298F4550-0B2B-4B12-A154-DD2EA2E50A74}" type="sibTrans" cxnId="{255838A0-8B41-459D-AA98-E9032C2EF91D}">
      <dgm:prSet/>
      <dgm:spPr/>
      <dgm:t>
        <a:bodyPr/>
        <a:lstStyle/>
        <a:p>
          <a:endParaRPr lang="ru-RU"/>
        </a:p>
      </dgm:t>
    </dgm:pt>
    <dgm:pt modelId="{DAD9B0DB-5EFE-4D74-BE17-35420E906822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uz-Cyrl-UZ" dirty="0" smtClean="0"/>
            <a:t>3</a:t>
          </a:r>
          <a:endParaRPr lang="ru-RU" dirty="0"/>
        </a:p>
      </dgm:t>
    </dgm:pt>
    <dgm:pt modelId="{0DB271EC-0F03-449D-A8E3-1B03276C5D10}" type="parTrans" cxnId="{9B3D084F-9493-409B-B8D2-F9668B6CC7A3}">
      <dgm:prSet/>
      <dgm:spPr/>
      <dgm:t>
        <a:bodyPr/>
        <a:lstStyle/>
        <a:p>
          <a:endParaRPr lang="ru-RU"/>
        </a:p>
      </dgm:t>
    </dgm:pt>
    <dgm:pt modelId="{CCE2CB62-DB8D-41D9-A5D6-FB8E4545CF02}" type="sibTrans" cxnId="{9B3D084F-9493-409B-B8D2-F9668B6CC7A3}">
      <dgm:prSet/>
      <dgm:spPr/>
      <dgm:t>
        <a:bodyPr/>
        <a:lstStyle/>
        <a:p>
          <a:endParaRPr lang="ru-RU"/>
        </a:p>
      </dgm:t>
    </dgm:pt>
    <dgm:pt modelId="{6E240643-AE72-41EF-8230-8245CB2AAFCB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Маркснинг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фикрича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фақат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миқдорий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текширди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тарихдан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ташқарида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ўрганди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яралувчи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махсулотнинг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табиий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хусусияти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жараённи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барча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тузумларга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ўйлади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1FC168-C8A1-42D5-B669-AB1EC2BE0E8E}" type="parTrans" cxnId="{BFEC6236-AAD2-49F6-B042-29B2B09092A7}">
      <dgm:prSet/>
      <dgm:spPr/>
      <dgm:t>
        <a:bodyPr/>
        <a:lstStyle/>
        <a:p>
          <a:endParaRPr lang="ru-RU"/>
        </a:p>
      </dgm:t>
    </dgm:pt>
    <dgm:pt modelId="{DC9CACF4-8589-4503-AED0-5D89FDF4BC8B}" type="sibTrans" cxnId="{BFEC6236-AAD2-49F6-B042-29B2B09092A7}">
      <dgm:prSet/>
      <dgm:spPr/>
      <dgm:t>
        <a:bodyPr/>
        <a:lstStyle/>
        <a:p>
          <a:endParaRPr lang="ru-RU"/>
        </a:p>
      </dgm:t>
    </dgm:pt>
    <dgm:pt modelId="{5E81765A-748E-49CC-8DE6-3E04D603E4B8}" type="pres">
      <dgm:prSet presAssocID="{6AD440CE-B957-4ACE-9ED1-256585BB510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172D74-AFED-4064-B41E-8DF23C75D142}" type="pres">
      <dgm:prSet presAssocID="{C321A813-04D2-48BB-9727-F588E64B290E}" presName="composite" presStyleCnt="0"/>
      <dgm:spPr/>
    </dgm:pt>
    <dgm:pt modelId="{5190D0E4-EFA2-4D00-AA14-73CFD9BBB84C}" type="pres">
      <dgm:prSet presAssocID="{C321A813-04D2-48BB-9727-F588E64B290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24AA40-D538-4429-A884-5264D4A64230}" type="pres">
      <dgm:prSet presAssocID="{C321A813-04D2-48BB-9727-F588E64B290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A888F-CD21-43DA-9D81-051F244FC559}" type="pres">
      <dgm:prSet presAssocID="{0F94DBC0-961C-4987-9332-C47F1C2F1E65}" presName="sp" presStyleCnt="0"/>
      <dgm:spPr/>
    </dgm:pt>
    <dgm:pt modelId="{14F12B40-917A-4E31-86B0-056CB3427CBF}" type="pres">
      <dgm:prSet presAssocID="{31C7E341-6AC6-4C76-8B51-63F21840A41D}" presName="composite" presStyleCnt="0"/>
      <dgm:spPr/>
    </dgm:pt>
    <dgm:pt modelId="{A633FD98-3C62-42FB-B5E9-3DACEBE3E0C9}" type="pres">
      <dgm:prSet presAssocID="{31C7E341-6AC6-4C76-8B51-63F21840A41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0122F-F78C-4848-A30B-AEBDBBFBC7A0}" type="pres">
      <dgm:prSet presAssocID="{31C7E341-6AC6-4C76-8B51-63F21840A41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70FFC-72B3-461F-83A1-83913AF1B38A}" type="pres">
      <dgm:prSet presAssocID="{B8DF856E-2F38-4FA1-8940-55DAA2F13EFB}" presName="sp" presStyleCnt="0"/>
      <dgm:spPr/>
    </dgm:pt>
    <dgm:pt modelId="{75F641A8-1829-40E5-BE46-75CCF9C5D4D1}" type="pres">
      <dgm:prSet presAssocID="{DAD9B0DB-5EFE-4D74-BE17-35420E906822}" presName="composite" presStyleCnt="0"/>
      <dgm:spPr/>
    </dgm:pt>
    <dgm:pt modelId="{8009CFB9-BDB3-4FC1-AB79-439270CAE7F2}" type="pres">
      <dgm:prSet presAssocID="{DAD9B0DB-5EFE-4D74-BE17-35420E90682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B622B-2F63-4C35-AF4F-46A5FCB26469}" type="pres">
      <dgm:prSet presAssocID="{DAD9B0DB-5EFE-4D74-BE17-35420E90682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C24629-75D7-4DBF-A0C2-911A27BD227C}" srcId="{C321A813-04D2-48BB-9727-F588E64B290E}" destId="{79555E2F-12FF-4297-A31D-4C31149591E4}" srcOrd="0" destOrd="0" parTransId="{02E58B69-5674-4AD4-8760-DFB1E50F072B}" sibTransId="{E9208E5A-75FB-4E5A-B289-207F609342CE}"/>
    <dgm:cxn modelId="{0CFE5317-8E43-45F3-976E-66E888BB6971}" type="presOf" srcId="{C321A813-04D2-48BB-9727-F588E64B290E}" destId="{5190D0E4-EFA2-4D00-AA14-73CFD9BBB84C}" srcOrd="0" destOrd="0" presId="urn:microsoft.com/office/officeart/2005/8/layout/chevron2"/>
    <dgm:cxn modelId="{BFEC6236-AAD2-49F6-B042-29B2B09092A7}" srcId="{DAD9B0DB-5EFE-4D74-BE17-35420E906822}" destId="{6E240643-AE72-41EF-8230-8245CB2AAFCB}" srcOrd="0" destOrd="0" parTransId="{AD1FC168-C8A1-42D5-B669-AB1EC2BE0E8E}" sibTransId="{DC9CACF4-8589-4503-AED0-5D89FDF4BC8B}"/>
    <dgm:cxn modelId="{6F3B7D5B-8002-4FD8-9E5A-FC96FF64ADB1}" type="presOf" srcId="{B7E42C4B-6A70-4AF8-B143-39F32BFEF2BB}" destId="{9530122F-F78C-4848-A30B-AEBDBBFBC7A0}" srcOrd="0" destOrd="0" presId="urn:microsoft.com/office/officeart/2005/8/layout/chevron2"/>
    <dgm:cxn modelId="{A3DCDFBF-B795-48FB-8995-2C8DD1941AC5}" type="presOf" srcId="{6E240643-AE72-41EF-8230-8245CB2AAFCB}" destId="{13FB622B-2F63-4C35-AF4F-46A5FCB26469}" srcOrd="0" destOrd="0" presId="urn:microsoft.com/office/officeart/2005/8/layout/chevron2"/>
    <dgm:cxn modelId="{DB844B61-5860-4CD2-85AB-8369C24E687E}" srcId="{6AD440CE-B957-4ACE-9ED1-256585BB5108}" destId="{31C7E341-6AC6-4C76-8B51-63F21840A41D}" srcOrd="1" destOrd="0" parTransId="{AED29717-11B8-4E00-864E-0427B2D506BD}" sibTransId="{B8DF856E-2F38-4FA1-8940-55DAA2F13EFB}"/>
    <dgm:cxn modelId="{9B3D084F-9493-409B-B8D2-F9668B6CC7A3}" srcId="{6AD440CE-B957-4ACE-9ED1-256585BB5108}" destId="{DAD9B0DB-5EFE-4D74-BE17-35420E906822}" srcOrd="2" destOrd="0" parTransId="{0DB271EC-0F03-449D-A8E3-1B03276C5D10}" sibTransId="{CCE2CB62-DB8D-41D9-A5D6-FB8E4545CF02}"/>
    <dgm:cxn modelId="{255838A0-8B41-459D-AA98-E9032C2EF91D}" srcId="{31C7E341-6AC6-4C76-8B51-63F21840A41D}" destId="{B7E42C4B-6A70-4AF8-B143-39F32BFEF2BB}" srcOrd="0" destOrd="0" parTransId="{4AD900F4-E095-4DE8-879C-093A81F8B5EF}" sibTransId="{298F4550-0B2B-4B12-A154-DD2EA2E50A74}"/>
    <dgm:cxn modelId="{A267D8DB-57D7-4529-864D-6F66DB0D932E}" type="presOf" srcId="{31C7E341-6AC6-4C76-8B51-63F21840A41D}" destId="{A633FD98-3C62-42FB-B5E9-3DACEBE3E0C9}" srcOrd="0" destOrd="0" presId="urn:microsoft.com/office/officeart/2005/8/layout/chevron2"/>
    <dgm:cxn modelId="{1B48F08D-19FA-422A-9262-5DF29562EA53}" type="presOf" srcId="{79555E2F-12FF-4297-A31D-4C31149591E4}" destId="{7924AA40-D538-4429-A884-5264D4A64230}" srcOrd="0" destOrd="0" presId="urn:microsoft.com/office/officeart/2005/8/layout/chevron2"/>
    <dgm:cxn modelId="{A1918DFF-6954-4E57-970F-9FB3C8800F66}" type="presOf" srcId="{6AD440CE-B957-4ACE-9ED1-256585BB5108}" destId="{5E81765A-748E-49CC-8DE6-3E04D603E4B8}" srcOrd="0" destOrd="0" presId="urn:microsoft.com/office/officeart/2005/8/layout/chevron2"/>
    <dgm:cxn modelId="{BCBF3EAC-A793-4640-BA01-B8A3F8239D0D}" type="presOf" srcId="{DAD9B0DB-5EFE-4D74-BE17-35420E906822}" destId="{8009CFB9-BDB3-4FC1-AB79-439270CAE7F2}" srcOrd="0" destOrd="0" presId="urn:microsoft.com/office/officeart/2005/8/layout/chevron2"/>
    <dgm:cxn modelId="{3552201E-7327-427E-BB08-144703061073}" srcId="{6AD440CE-B957-4ACE-9ED1-256585BB5108}" destId="{C321A813-04D2-48BB-9727-F588E64B290E}" srcOrd="0" destOrd="0" parTransId="{645D5CF4-409F-4180-B15B-5204EB6207EF}" sibTransId="{0F94DBC0-961C-4987-9332-C47F1C2F1E65}"/>
    <dgm:cxn modelId="{9652422C-263D-4640-8489-292331D58F9B}" type="presParOf" srcId="{5E81765A-748E-49CC-8DE6-3E04D603E4B8}" destId="{86172D74-AFED-4064-B41E-8DF23C75D142}" srcOrd="0" destOrd="0" presId="urn:microsoft.com/office/officeart/2005/8/layout/chevron2"/>
    <dgm:cxn modelId="{1143BE14-4360-4166-B9B0-DDCBEBD33514}" type="presParOf" srcId="{86172D74-AFED-4064-B41E-8DF23C75D142}" destId="{5190D0E4-EFA2-4D00-AA14-73CFD9BBB84C}" srcOrd="0" destOrd="0" presId="urn:microsoft.com/office/officeart/2005/8/layout/chevron2"/>
    <dgm:cxn modelId="{0647CDC9-90E6-4D56-B5C8-E768ED45AD7D}" type="presParOf" srcId="{86172D74-AFED-4064-B41E-8DF23C75D142}" destId="{7924AA40-D538-4429-A884-5264D4A64230}" srcOrd="1" destOrd="0" presId="urn:microsoft.com/office/officeart/2005/8/layout/chevron2"/>
    <dgm:cxn modelId="{7BFDF7FE-4414-4AD9-ADC7-A288CA7C4F45}" type="presParOf" srcId="{5E81765A-748E-49CC-8DE6-3E04D603E4B8}" destId="{F9BA888F-CD21-43DA-9D81-051F244FC559}" srcOrd="1" destOrd="0" presId="urn:microsoft.com/office/officeart/2005/8/layout/chevron2"/>
    <dgm:cxn modelId="{F102A9D7-5FE8-462B-BD0F-792434F756A0}" type="presParOf" srcId="{5E81765A-748E-49CC-8DE6-3E04D603E4B8}" destId="{14F12B40-917A-4E31-86B0-056CB3427CBF}" srcOrd="2" destOrd="0" presId="urn:microsoft.com/office/officeart/2005/8/layout/chevron2"/>
    <dgm:cxn modelId="{ECD5A929-8507-41DC-9929-C12FCA63FC74}" type="presParOf" srcId="{14F12B40-917A-4E31-86B0-056CB3427CBF}" destId="{A633FD98-3C62-42FB-B5E9-3DACEBE3E0C9}" srcOrd="0" destOrd="0" presId="urn:microsoft.com/office/officeart/2005/8/layout/chevron2"/>
    <dgm:cxn modelId="{FCA0B2D4-086C-4341-97DC-29767B341A6E}" type="presParOf" srcId="{14F12B40-917A-4E31-86B0-056CB3427CBF}" destId="{9530122F-F78C-4848-A30B-AEBDBBFBC7A0}" srcOrd="1" destOrd="0" presId="urn:microsoft.com/office/officeart/2005/8/layout/chevron2"/>
    <dgm:cxn modelId="{DE833727-6B8E-4B54-A5E9-565023D72200}" type="presParOf" srcId="{5E81765A-748E-49CC-8DE6-3E04D603E4B8}" destId="{D6F70FFC-72B3-461F-83A1-83913AF1B38A}" srcOrd="3" destOrd="0" presId="urn:microsoft.com/office/officeart/2005/8/layout/chevron2"/>
    <dgm:cxn modelId="{A847B375-6B35-4ABD-831D-E171815D1D05}" type="presParOf" srcId="{5E81765A-748E-49CC-8DE6-3E04D603E4B8}" destId="{75F641A8-1829-40E5-BE46-75CCF9C5D4D1}" srcOrd="4" destOrd="0" presId="urn:microsoft.com/office/officeart/2005/8/layout/chevron2"/>
    <dgm:cxn modelId="{4916307E-4A56-47C6-8256-CB9D221F5578}" type="presParOf" srcId="{75F641A8-1829-40E5-BE46-75CCF9C5D4D1}" destId="{8009CFB9-BDB3-4FC1-AB79-439270CAE7F2}" srcOrd="0" destOrd="0" presId="urn:microsoft.com/office/officeart/2005/8/layout/chevron2"/>
    <dgm:cxn modelId="{78E4587A-6506-42AE-B659-F6ABFDA7F713}" type="presParOf" srcId="{75F641A8-1829-40E5-BE46-75CCF9C5D4D1}" destId="{13FB622B-2F63-4C35-AF4F-46A5FCB2646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5FA11A-F2DB-4C4F-BEBB-73FB3FC40B0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B39A6C-0AE7-4E32-BF53-0CE0418B3A2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Д.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мутлоқ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ифодасини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икки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қимматини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назарда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тутган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Агар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 товар В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айирбошланса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айирбошлаш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нисбати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уларни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чикаришга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асосланади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766548-8A32-480B-8155-6FC7274EF06D}" type="parTrans" cxnId="{C42E478D-692E-405F-BAE0-546643C0EA2D}">
      <dgm:prSet/>
      <dgm:spPr/>
      <dgm:t>
        <a:bodyPr/>
        <a:lstStyle/>
        <a:p>
          <a:endParaRPr lang="ru-RU"/>
        </a:p>
      </dgm:t>
    </dgm:pt>
    <dgm:pt modelId="{8373A133-BB6A-4B31-B637-AB092EF9B9CD}" type="sibTrans" cxnId="{C42E478D-692E-405F-BAE0-546643C0EA2D}">
      <dgm:prSet/>
      <dgm:spPr/>
      <dgm:t>
        <a:bodyPr/>
        <a:lstStyle/>
        <a:p>
          <a:endParaRPr lang="ru-RU"/>
        </a:p>
      </dgm:t>
    </dgm:pt>
    <dgm:pt modelId="{0AE564AB-6971-4746-BB3C-E0C3F8061123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аниқлашда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факат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чиқаришга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сифатини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малакали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мураккаб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кўп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ҳақ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тўланади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бозорга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келишга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вақтни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асосий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айланма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капиталдан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фойдаланиш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хусусиятини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ҳамҳисобга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олиш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зарур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93B2FC-4A6A-4364-841E-34707249D902}" type="parTrans" cxnId="{310D9C64-5B2A-415B-9CED-E5DFC095E19E}">
      <dgm:prSet/>
      <dgm:spPr/>
      <dgm:t>
        <a:bodyPr/>
        <a:lstStyle/>
        <a:p>
          <a:endParaRPr lang="ru-RU"/>
        </a:p>
      </dgm:t>
    </dgm:pt>
    <dgm:pt modelId="{F187F3CF-721A-4D2F-942E-73D958768589}" type="sibTrans" cxnId="{310D9C64-5B2A-415B-9CED-E5DFC095E19E}">
      <dgm:prSet/>
      <dgm:spPr/>
      <dgm:t>
        <a:bodyPr/>
        <a:lstStyle/>
        <a:p>
          <a:endParaRPr lang="ru-RU"/>
        </a:p>
      </dgm:t>
    </dgm:pt>
    <dgm:pt modelId="{6A62E4D9-C617-47C2-AB32-8E783734EDEA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чиқарилмайдиган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товарлар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нафақат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сарфларига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ноёбликка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боғлиқ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бўлади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C09AF5-DAF8-4B41-9CDA-6BB1C7A181B7}" type="parTrans" cxnId="{C9CC7AAB-BDDD-4DCE-935D-27BF92867869}">
      <dgm:prSet/>
      <dgm:spPr/>
      <dgm:t>
        <a:bodyPr/>
        <a:lstStyle/>
        <a:p>
          <a:endParaRPr lang="ru-RU"/>
        </a:p>
      </dgm:t>
    </dgm:pt>
    <dgm:pt modelId="{C5A8613E-509B-4DC6-B06F-70772A942199}" type="sibTrans" cxnId="{C9CC7AAB-BDDD-4DCE-935D-27BF92867869}">
      <dgm:prSet/>
      <dgm:spPr/>
      <dgm:t>
        <a:bodyPr/>
        <a:lstStyle/>
        <a:p>
          <a:endParaRPr lang="ru-RU"/>
        </a:p>
      </dgm:t>
    </dgm:pt>
    <dgm:pt modelId="{8B6327EE-E126-471E-A257-F51450301AB5}" type="pres">
      <dgm:prSet presAssocID="{E65FA11A-F2DB-4C4F-BEBB-73FB3FC40B0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F0AE9A-3CB0-4CCD-8F10-75B03A7408AB}" type="pres">
      <dgm:prSet presAssocID="{D6B39A6C-0AE7-4E32-BF53-0CE0418B3A2D}" presName="circle1" presStyleLbl="node1" presStyleIdx="0" presStyleCnt="3" custLinFactNeighborY="-1706"/>
      <dgm:spPr>
        <a:solidFill>
          <a:schemeClr val="accent6">
            <a:lumMod val="75000"/>
          </a:schemeClr>
        </a:solidFill>
      </dgm:spPr>
    </dgm:pt>
    <dgm:pt modelId="{F0D53C13-E97A-4A09-A3FD-9DFC39F0EBDA}" type="pres">
      <dgm:prSet presAssocID="{D6B39A6C-0AE7-4E32-BF53-0CE0418B3A2D}" presName="space" presStyleCnt="0"/>
      <dgm:spPr/>
    </dgm:pt>
    <dgm:pt modelId="{133C3923-EA8A-4461-9C7E-AC465C9F75F8}" type="pres">
      <dgm:prSet presAssocID="{D6B39A6C-0AE7-4E32-BF53-0CE0418B3A2D}" presName="rect1" presStyleLbl="alignAcc1" presStyleIdx="0" presStyleCnt="3" custLinFactNeighborX="3630" custLinFactNeighborY="22"/>
      <dgm:spPr/>
      <dgm:t>
        <a:bodyPr/>
        <a:lstStyle/>
        <a:p>
          <a:endParaRPr lang="ru-RU"/>
        </a:p>
      </dgm:t>
    </dgm:pt>
    <dgm:pt modelId="{7F17D774-3308-4419-8B5E-B9DBBE994AF0}" type="pres">
      <dgm:prSet presAssocID="{0AE564AB-6971-4746-BB3C-E0C3F8061123}" presName="vertSpace2" presStyleLbl="node1" presStyleIdx="0" presStyleCnt="3"/>
      <dgm:spPr/>
    </dgm:pt>
    <dgm:pt modelId="{FF8D6213-B7D8-44A0-879E-A0A2FBD4176C}" type="pres">
      <dgm:prSet presAssocID="{0AE564AB-6971-4746-BB3C-E0C3F8061123}" presName="circle2" presStyleLbl="node1" presStyleIdx="1" presStyleCnt="3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</dgm:pt>
    <dgm:pt modelId="{A247A28C-DCDE-4ECB-AEF2-B441AE2AAE25}" type="pres">
      <dgm:prSet presAssocID="{0AE564AB-6971-4746-BB3C-E0C3F8061123}" presName="rect2" presStyleLbl="alignAcc1" presStyleIdx="1" presStyleCnt="3"/>
      <dgm:spPr/>
      <dgm:t>
        <a:bodyPr/>
        <a:lstStyle/>
        <a:p>
          <a:endParaRPr lang="ru-RU"/>
        </a:p>
      </dgm:t>
    </dgm:pt>
    <dgm:pt modelId="{C8C36F4B-D7FC-4F1D-A1ED-35BA5C06B98E}" type="pres">
      <dgm:prSet presAssocID="{6A62E4D9-C617-47C2-AB32-8E783734EDEA}" presName="vertSpace3" presStyleLbl="node1" presStyleIdx="1" presStyleCnt="3"/>
      <dgm:spPr/>
    </dgm:pt>
    <dgm:pt modelId="{93293850-51FB-4536-AD98-71725A49353D}" type="pres">
      <dgm:prSet presAssocID="{6A62E4D9-C617-47C2-AB32-8E783734EDEA}" presName="circle3" presStyleLbl="node1" presStyleIdx="2" presStyleCnt="3"/>
      <dgm:spPr>
        <a:solidFill>
          <a:schemeClr val="accent6">
            <a:lumMod val="50000"/>
          </a:schemeClr>
        </a:solidFill>
      </dgm:spPr>
    </dgm:pt>
    <dgm:pt modelId="{D389AD29-5FCB-43D6-9B3F-EFB67EAC7223}" type="pres">
      <dgm:prSet presAssocID="{6A62E4D9-C617-47C2-AB32-8E783734EDEA}" presName="rect3" presStyleLbl="alignAcc1" presStyleIdx="2" presStyleCnt="3"/>
      <dgm:spPr/>
      <dgm:t>
        <a:bodyPr/>
        <a:lstStyle/>
        <a:p>
          <a:endParaRPr lang="ru-RU"/>
        </a:p>
      </dgm:t>
    </dgm:pt>
    <dgm:pt modelId="{025249B7-0553-4CB9-9496-07C2EA0A0671}" type="pres">
      <dgm:prSet presAssocID="{D6B39A6C-0AE7-4E32-BF53-0CE0418B3A2D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4CBB3-91A0-4449-A98C-58445D325D66}" type="pres">
      <dgm:prSet presAssocID="{0AE564AB-6971-4746-BB3C-E0C3F8061123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882B6-2159-4395-9A44-296E58A169C9}" type="pres">
      <dgm:prSet presAssocID="{6A62E4D9-C617-47C2-AB32-8E783734EDEA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FC0769-B7D2-410E-AD0F-C345CD81C830}" type="presOf" srcId="{6A62E4D9-C617-47C2-AB32-8E783734EDEA}" destId="{D389AD29-5FCB-43D6-9B3F-EFB67EAC7223}" srcOrd="0" destOrd="0" presId="urn:microsoft.com/office/officeart/2005/8/layout/target3"/>
    <dgm:cxn modelId="{C9089F91-D974-4C59-884A-1D1B5DC8CCEB}" type="presOf" srcId="{0AE564AB-6971-4746-BB3C-E0C3F8061123}" destId="{A247A28C-DCDE-4ECB-AEF2-B441AE2AAE25}" srcOrd="0" destOrd="0" presId="urn:microsoft.com/office/officeart/2005/8/layout/target3"/>
    <dgm:cxn modelId="{E950A745-57E7-4D3C-AA1D-18C5CE3EC430}" type="presOf" srcId="{D6B39A6C-0AE7-4E32-BF53-0CE0418B3A2D}" destId="{025249B7-0553-4CB9-9496-07C2EA0A0671}" srcOrd="1" destOrd="0" presId="urn:microsoft.com/office/officeart/2005/8/layout/target3"/>
    <dgm:cxn modelId="{DC394991-9936-463E-9CE1-81BAC503A081}" type="presOf" srcId="{6A62E4D9-C617-47C2-AB32-8E783734EDEA}" destId="{111882B6-2159-4395-9A44-296E58A169C9}" srcOrd="1" destOrd="0" presId="urn:microsoft.com/office/officeart/2005/8/layout/target3"/>
    <dgm:cxn modelId="{7F113F37-ECBB-4229-8AAC-2A2069EB0C45}" type="presOf" srcId="{E65FA11A-F2DB-4C4F-BEBB-73FB3FC40B0E}" destId="{8B6327EE-E126-471E-A257-F51450301AB5}" srcOrd="0" destOrd="0" presId="urn:microsoft.com/office/officeart/2005/8/layout/target3"/>
    <dgm:cxn modelId="{C9CC7AAB-BDDD-4DCE-935D-27BF92867869}" srcId="{E65FA11A-F2DB-4C4F-BEBB-73FB3FC40B0E}" destId="{6A62E4D9-C617-47C2-AB32-8E783734EDEA}" srcOrd="2" destOrd="0" parTransId="{5BC09AF5-DAF8-4B41-9CDA-6BB1C7A181B7}" sibTransId="{C5A8613E-509B-4DC6-B06F-70772A942199}"/>
    <dgm:cxn modelId="{79E32DB0-1572-4C9D-82A2-25E4F4A7420C}" type="presOf" srcId="{0AE564AB-6971-4746-BB3C-E0C3F8061123}" destId="{7CF4CBB3-91A0-4449-A98C-58445D325D66}" srcOrd="1" destOrd="0" presId="urn:microsoft.com/office/officeart/2005/8/layout/target3"/>
    <dgm:cxn modelId="{C42E478D-692E-405F-BAE0-546643C0EA2D}" srcId="{E65FA11A-F2DB-4C4F-BEBB-73FB3FC40B0E}" destId="{D6B39A6C-0AE7-4E32-BF53-0CE0418B3A2D}" srcOrd="0" destOrd="0" parTransId="{83766548-8A32-480B-8155-6FC7274EF06D}" sibTransId="{8373A133-BB6A-4B31-B637-AB092EF9B9CD}"/>
    <dgm:cxn modelId="{310D9C64-5B2A-415B-9CED-E5DFC095E19E}" srcId="{E65FA11A-F2DB-4C4F-BEBB-73FB3FC40B0E}" destId="{0AE564AB-6971-4746-BB3C-E0C3F8061123}" srcOrd="1" destOrd="0" parTransId="{FB93B2FC-4A6A-4364-841E-34707249D902}" sibTransId="{F187F3CF-721A-4D2F-942E-73D958768589}"/>
    <dgm:cxn modelId="{941E13D0-FA49-42CC-92F1-772A650A3D1A}" type="presOf" srcId="{D6B39A6C-0AE7-4E32-BF53-0CE0418B3A2D}" destId="{133C3923-EA8A-4461-9C7E-AC465C9F75F8}" srcOrd="0" destOrd="0" presId="urn:microsoft.com/office/officeart/2005/8/layout/target3"/>
    <dgm:cxn modelId="{DA36D67E-C728-4FBA-964F-C212B83935CA}" type="presParOf" srcId="{8B6327EE-E126-471E-A257-F51450301AB5}" destId="{B1F0AE9A-3CB0-4CCD-8F10-75B03A7408AB}" srcOrd="0" destOrd="0" presId="urn:microsoft.com/office/officeart/2005/8/layout/target3"/>
    <dgm:cxn modelId="{98B869B5-5FD7-4B6B-9058-E886EC55EECD}" type="presParOf" srcId="{8B6327EE-E126-471E-A257-F51450301AB5}" destId="{F0D53C13-E97A-4A09-A3FD-9DFC39F0EBDA}" srcOrd="1" destOrd="0" presId="urn:microsoft.com/office/officeart/2005/8/layout/target3"/>
    <dgm:cxn modelId="{6066006E-2FD9-4D6B-A756-AC451512ECDB}" type="presParOf" srcId="{8B6327EE-E126-471E-A257-F51450301AB5}" destId="{133C3923-EA8A-4461-9C7E-AC465C9F75F8}" srcOrd="2" destOrd="0" presId="urn:microsoft.com/office/officeart/2005/8/layout/target3"/>
    <dgm:cxn modelId="{AED3DAD6-6A85-4F0F-B10C-279839789A69}" type="presParOf" srcId="{8B6327EE-E126-471E-A257-F51450301AB5}" destId="{7F17D774-3308-4419-8B5E-B9DBBE994AF0}" srcOrd="3" destOrd="0" presId="urn:microsoft.com/office/officeart/2005/8/layout/target3"/>
    <dgm:cxn modelId="{FE5706FD-A3DB-4DBD-AA5D-3F9F4B59C878}" type="presParOf" srcId="{8B6327EE-E126-471E-A257-F51450301AB5}" destId="{FF8D6213-B7D8-44A0-879E-A0A2FBD4176C}" srcOrd="4" destOrd="0" presId="urn:microsoft.com/office/officeart/2005/8/layout/target3"/>
    <dgm:cxn modelId="{916F2F61-717F-4638-8E7A-7AE97C602CBD}" type="presParOf" srcId="{8B6327EE-E126-471E-A257-F51450301AB5}" destId="{A247A28C-DCDE-4ECB-AEF2-B441AE2AAE25}" srcOrd="5" destOrd="0" presId="urn:microsoft.com/office/officeart/2005/8/layout/target3"/>
    <dgm:cxn modelId="{DBBB0486-66D7-4F6E-9215-46F09D03E074}" type="presParOf" srcId="{8B6327EE-E126-471E-A257-F51450301AB5}" destId="{C8C36F4B-D7FC-4F1D-A1ED-35BA5C06B98E}" srcOrd="6" destOrd="0" presId="urn:microsoft.com/office/officeart/2005/8/layout/target3"/>
    <dgm:cxn modelId="{60D68DDE-B2B3-472F-B717-F9CAFA75D201}" type="presParOf" srcId="{8B6327EE-E126-471E-A257-F51450301AB5}" destId="{93293850-51FB-4536-AD98-71725A49353D}" srcOrd="7" destOrd="0" presId="urn:microsoft.com/office/officeart/2005/8/layout/target3"/>
    <dgm:cxn modelId="{CECDEF87-5D41-4630-B58F-B3FB2AA027D3}" type="presParOf" srcId="{8B6327EE-E126-471E-A257-F51450301AB5}" destId="{D389AD29-5FCB-43D6-9B3F-EFB67EAC7223}" srcOrd="8" destOrd="0" presId="urn:microsoft.com/office/officeart/2005/8/layout/target3"/>
    <dgm:cxn modelId="{F406AD4B-BC67-4E64-B3B0-19B5B6B703DA}" type="presParOf" srcId="{8B6327EE-E126-471E-A257-F51450301AB5}" destId="{025249B7-0553-4CB9-9496-07C2EA0A0671}" srcOrd="9" destOrd="0" presId="urn:microsoft.com/office/officeart/2005/8/layout/target3"/>
    <dgm:cxn modelId="{995F489F-3524-4ECD-AD9A-F8B485CB0521}" type="presParOf" srcId="{8B6327EE-E126-471E-A257-F51450301AB5}" destId="{7CF4CBB3-91A0-4449-A98C-58445D325D66}" srcOrd="10" destOrd="0" presId="urn:microsoft.com/office/officeart/2005/8/layout/target3"/>
    <dgm:cxn modelId="{C44BDD37-F5D5-4B09-8360-B10CF256DE5D}" type="presParOf" srcId="{8B6327EE-E126-471E-A257-F51450301AB5}" destId="{111882B6-2159-4395-9A44-296E58A169C9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455B50-CF72-4CEB-A55F-1983F44AA33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27F18C-BCF7-4EFF-9FAF-94DA7DD027A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меҳнати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сифатида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оладиган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миқдордан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кўпроқ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яратади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дейди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у.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нисбати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ишчининг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қанча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олиши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капиталистга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қанча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қолиши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қизиқтиради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AD633D-3083-496C-9D28-D478607F728D}" type="parTrans" cxnId="{F963FF61-3FCB-4114-B6DB-3252DD07F6BC}">
      <dgm:prSet/>
      <dgm:spPr/>
      <dgm:t>
        <a:bodyPr/>
        <a:lstStyle/>
        <a:p>
          <a:endParaRPr lang="ru-RU"/>
        </a:p>
      </dgm:t>
    </dgm:pt>
    <dgm:pt modelId="{8A0FC189-0BB6-4F1F-87C9-BF5D15F1656F}" type="sibTrans" cxnId="{F963FF61-3FCB-4114-B6DB-3252DD07F6BC}">
      <dgm:prSet/>
      <dgm:spPr/>
      <dgm:t>
        <a:bodyPr/>
        <a:lstStyle/>
        <a:p>
          <a:endParaRPr lang="ru-RU"/>
        </a:p>
      </dgm:t>
    </dgm:pt>
    <dgm:pt modelId="{EA914672-4366-4012-AFE3-E2927832FABB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структураси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товар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баҳосини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аниқлаганда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«Смит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догмаси»даги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хатога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қўяди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С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янги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маҳсулотдаги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ҳиссасини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AEA1FE-3BF9-400B-8F80-0208465AA222}" type="parTrans" cxnId="{E1AE8522-8CFA-4981-B359-23BC0D7548A7}">
      <dgm:prSet/>
      <dgm:spPr/>
      <dgm:t>
        <a:bodyPr/>
        <a:lstStyle/>
        <a:p>
          <a:endParaRPr lang="ru-RU"/>
        </a:p>
      </dgm:t>
    </dgm:pt>
    <dgm:pt modelId="{2654024E-A7C2-432E-B2FF-EFABD7AC3CB0}" type="sibTrans" cxnId="{E1AE8522-8CFA-4981-B359-23BC0D7548A7}">
      <dgm:prSet/>
      <dgm:spPr/>
      <dgm:t>
        <a:bodyPr/>
        <a:lstStyle/>
        <a:p>
          <a:endParaRPr lang="ru-RU"/>
        </a:p>
      </dgm:t>
    </dgm:pt>
    <dgm:pt modelId="{A42E6B05-B9DD-4A49-ADEC-80C77513F4D9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Товар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фойдадан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иборат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бўлганлиги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сабабли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хақига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тескари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пропорционал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унга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боғлиқ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амалда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қўшимча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сифатида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қаралади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040C9A-B5C9-422F-A39E-4772AFB98272}" type="parTrans" cxnId="{858751F3-12B2-445D-98B1-049BFAC3D1E5}">
      <dgm:prSet/>
      <dgm:spPr/>
      <dgm:t>
        <a:bodyPr/>
        <a:lstStyle/>
        <a:p>
          <a:endParaRPr lang="ru-RU"/>
        </a:p>
      </dgm:t>
    </dgm:pt>
    <dgm:pt modelId="{EBBC95C3-659C-411B-BC71-6C1858EA8BC8}" type="sibTrans" cxnId="{858751F3-12B2-445D-98B1-049BFAC3D1E5}">
      <dgm:prSet/>
      <dgm:spPr/>
      <dgm:t>
        <a:bodyPr/>
        <a:lstStyle/>
        <a:p>
          <a:endParaRPr lang="ru-RU"/>
        </a:p>
      </dgm:t>
    </dgm:pt>
    <dgm:pt modelId="{463916DF-AFE3-4C97-AB82-1EB1C6ED4F26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нормасининг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пасайиш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тенденциясига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алоҳида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эътибор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берди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бунинг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бош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сабаби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капитализмга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нарса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бўлмай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табиий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фактордир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деган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041AEC-1AB9-46BE-8D38-6743EFF4BBEE}" type="parTrans" cxnId="{5984774C-1391-4A1C-9B34-F3A833FFDB77}">
      <dgm:prSet/>
      <dgm:spPr/>
      <dgm:t>
        <a:bodyPr/>
        <a:lstStyle/>
        <a:p>
          <a:endParaRPr lang="ru-RU"/>
        </a:p>
      </dgm:t>
    </dgm:pt>
    <dgm:pt modelId="{8E883947-A452-41D4-9A93-18F050D6EAEF}" type="sibTrans" cxnId="{5984774C-1391-4A1C-9B34-F3A833FFDB77}">
      <dgm:prSet/>
      <dgm:spPr/>
      <dgm:t>
        <a:bodyPr/>
        <a:lstStyle/>
        <a:p>
          <a:endParaRPr lang="ru-RU"/>
        </a:p>
      </dgm:t>
    </dgm:pt>
    <dgm:pt modelId="{BD100315-A486-4378-B5B1-56A7B9193F8B}" type="pres">
      <dgm:prSet presAssocID="{D7455B50-CF72-4CEB-A55F-1983F44AA33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C842E2-639A-4C58-9835-B1D3FD7FBCE8}" type="pres">
      <dgm:prSet presAssocID="{FE27F18C-BCF7-4EFF-9FAF-94DA7DD027AF}" presName="composite" presStyleCnt="0"/>
      <dgm:spPr/>
    </dgm:pt>
    <dgm:pt modelId="{83151B46-5A25-4515-B217-3DBD5E2C1E58}" type="pres">
      <dgm:prSet presAssocID="{FE27F18C-BCF7-4EFF-9FAF-94DA7DD027AF}" presName="imgShp" presStyleLbl="fgImgPlace1" presStyleIdx="0" presStyleCnt="4"/>
      <dgm:spPr>
        <a:ln>
          <a:solidFill>
            <a:schemeClr val="tx1"/>
          </a:solidFill>
        </a:ln>
      </dgm:spPr>
    </dgm:pt>
    <dgm:pt modelId="{8556B767-4B58-42E3-8E1C-2123C39DE50C}" type="pres">
      <dgm:prSet presAssocID="{FE27F18C-BCF7-4EFF-9FAF-94DA7DD027AF}" presName="txShp" presStyleLbl="node1" presStyleIdx="0" presStyleCnt="4" custLinFactNeighborX="1891" custLinFactNeighborY="6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C87FBF-99CE-4535-90EF-56D47C8B5351}" type="pres">
      <dgm:prSet presAssocID="{8A0FC189-0BB6-4F1F-87C9-BF5D15F1656F}" presName="spacing" presStyleCnt="0"/>
      <dgm:spPr/>
    </dgm:pt>
    <dgm:pt modelId="{D3EF5498-91C9-4130-B3F8-C7FA195AF14B}" type="pres">
      <dgm:prSet presAssocID="{EA914672-4366-4012-AFE3-E2927832FABB}" presName="composite" presStyleCnt="0"/>
      <dgm:spPr/>
    </dgm:pt>
    <dgm:pt modelId="{D9078F3B-3548-4E56-99C4-37C008870769}" type="pres">
      <dgm:prSet presAssocID="{EA914672-4366-4012-AFE3-E2927832FABB}" presName="imgShp" presStyleLbl="fgImgPlace1" presStyleIdx="1" presStyleCnt="4"/>
      <dgm:spPr>
        <a:ln>
          <a:solidFill>
            <a:schemeClr val="tx1"/>
          </a:solidFill>
        </a:ln>
      </dgm:spPr>
    </dgm:pt>
    <dgm:pt modelId="{4B3A2876-6C5A-4270-9F2F-994CB29B07EA}" type="pres">
      <dgm:prSet presAssocID="{EA914672-4366-4012-AFE3-E2927832FABB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AD0E6-BAAA-4E38-8EB0-AF9D204CA616}" type="pres">
      <dgm:prSet presAssocID="{2654024E-A7C2-432E-B2FF-EFABD7AC3CB0}" presName="spacing" presStyleCnt="0"/>
      <dgm:spPr/>
    </dgm:pt>
    <dgm:pt modelId="{2C6E0C2D-198C-4946-A520-6DB3CD45ACB3}" type="pres">
      <dgm:prSet presAssocID="{A42E6B05-B9DD-4A49-ADEC-80C77513F4D9}" presName="composite" presStyleCnt="0"/>
      <dgm:spPr/>
    </dgm:pt>
    <dgm:pt modelId="{5D1E6188-0EAE-4DFC-A40A-B615A5156219}" type="pres">
      <dgm:prSet presAssocID="{A42E6B05-B9DD-4A49-ADEC-80C77513F4D9}" presName="imgShp" presStyleLbl="fgImgPlace1" presStyleIdx="2" presStyleCnt="4"/>
      <dgm:spPr>
        <a:ln>
          <a:solidFill>
            <a:schemeClr val="tx1"/>
          </a:solidFill>
        </a:ln>
      </dgm:spPr>
    </dgm:pt>
    <dgm:pt modelId="{614C8C74-FA96-4623-897A-D654F47674DF}" type="pres">
      <dgm:prSet presAssocID="{A42E6B05-B9DD-4A49-ADEC-80C77513F4D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57AFC-8963-4A79-AA80-A5C4677A2346}" type="pres">
      <dgm:prSet presAssocID="{EBBC95C3-659C-411B-BC71-6C1858EA8BC8}" presName="spacing" presStyleCnt="0"/>
      <dgm:spPr/>
    </dgm:pt>
    <dgm:pt modelId="{D131C702-F4A4-429B-B49D-387EC90860FE}" type="pres">
      <dgm:prSet presAssocID="{463916DF-AFE3-4C97-AB82-1EB1C6ED4F26}" presName="composite" presStyleCnt="0"/>
      <dgm:spPr/>
    </dgm:pt>
    <dgm:pt modelId="{727CFB43-D775-47BE-90A4-9F4C6D137DC9}" type="pres">
      <dgm:prSet presAssocID="{463916DF-AFE3-4C97-AB82-1EB1C6ED4F26}" presName="imgShp" presStyleLbl="fgImgPlace1" presStyleIdx="3" presStyleCnt="4"/>
      <dgm:spPr>
        <a:ln>
          <a:solidFill>
            <a:schemeClr val="tx1"/>
          </a:solidFill>
        </a:ln>
      </dgm:spPr>
    </dgm:pt>
    <dgm:pt modelId="{15E46D4C-55D5-41A7-A047-5CC0F4E0053D}" type="pres">
      <dgm:prSet presAssocID="{463916DF-AFE3-4C97-AB82-1EB1C6ED4F2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63FF61-3FCB-4114-B6DB-3252DD07F6BC}" srcId="{D7455B50-CF72-4CEB-A55F-1983F44AA336}" destId="{FE27F18C-BCF7-4EFF-9FAF-94DA7DD027AF}" srcOrd="0" destOrd="0" parTransId="{E9AD633D-3083-496C-9D28-D478607F728D}" sibTransId="{8A0FC189-0BB6-4F1F-87C9-BF5D15F1656F}"/>
    <dgm:cxn modelId="{02313F08-9923-4453-A1D0-1AD1FE5A7912}" type="presOf" srcId="{EA914672-4366-4012-AFE3-E2927832FABB}" destId="{4B3A2876-6C5A-4270-9F2F-994CB29B07EA}" srcOrd="0" destOrd="0" presId="urn:microsoft.com/office/officeart/2005/8/layout/vList3"/>
    <dgm:cxn modelId="{D112992A-9076-468F-8EBC-12712ED5E5CF}" type="presOf" srcId="{A42E6B05-B9DD-4A49-ADEC-80C77513F4D9}" destId="{614C8C74-FA96-4623-897A-D654F47674DF}" srcOrd="0" destOrd="0" presId="urn:microsoft.com/office/officeart/2005/8/layout/vList3"/>
    <dgm:cxn modelId="{F274BB9A-6C08-45DA-B261-0E524B81CB68}" type="presOf" srcId="{463916DF-AFE3-4C97-AB82-1EB1C6ED4F26}" destId="{15E46D4C-55D5-41A7-A047-5CC0F4E0053D}" srcOrd="0" destOrd="0" presId="urn:microsoft.com/office/officeart/2005/8/layout/vList3"/>
    <dgm:cxn modelId="{858751F3-12B2-445D-98B1-049BFAC3D1E5}" srcId="{D7455B50-CF72-4CEB-A55F-1983F44AA336}" destId="{A42E6B05-B9DD-4A49-ADEC-80C77513F4D9}" srcOrd="2" destOrd="0" parTransId="{3F040C9A-B5C9-422F-A39E-4772AFB98272}" sibTransId="{EBBC95C3-659C-411B-BC71-6C1858EA8BC8}"/>
    <dgm:cxn modelId="{9C6A37E9-6976-47B1-B4A8-A36039B05936}" type="presOf" srcId="{D7455B50-CF72-4CEB-A55F-1983F44AA336}" destId="{BD100315-A486-4378-B5B1-56A7B9193F8B}" srcOrd="0" destOrd="0" presId="urn:microsoft.com/office/officeart/2005/8/layout/vList3"/>
    <dgm:cxn modelId="{5EF50218-E435-4FAE-9E67-4FE82A8A73D0}" type="presOf" srcId="{FE27F18C-BCF7-4EFF-9FAF-94DA7DD027AF}" destId="{8556B767-4B58-42E3-8E1C-2123C39DE50C}" srcOrd="0" destOrd="0" presId="urn:microsoft.com/office/officeart/2005/8/layout/vList3"/>
    <dgm:cxn modelId="{E1AE8522-8CFA-4981-B359-23BC0D7548A7}" srcId="{D7455B50-CF72-4CEB-A55F-1983F44AA336}" destId="{EA914672-4366-4012-AFE3-E2927832FABB}" srcOrd="1" destOrd="0" parTransId="{4EAEA1FE-3BF9-400B-8F80-0208465AA222}" sibTransId="{2654024E-A7C2-432E-B2FF-EFABD7AC3CB0}"/>
    <dgm:cxn modelId="{5984774C-1391-4A1C-9B34-F3A833FFDB77}" srcId="{D7455B50-CF72-4CEB-A55F-1983F44AA336}" destId="{463916DF-AFE3-4C97-AB82-1EB1C6ED4F26}" srcOrd="3" destOrd="0" parTransId="{84041AEC-1AB9-46BE-8D38-6743EFF4BBEE}" sibTransId="{8E883947-A452-41D4-9A93-18F050D6EAEF}"/>
    <dgm:cxn modelId="{55F6E4AD-5F7D-457F-B0EB-A1FB24D9EB34}" type="presParOf" srcId="{BD100315-A486-4378-B5B1-56A7B9193F8B}" destId="{51C842E2-639A-4C58-9835-B1D3FD7FBCE8}" srcOrd="0" destOrd="0" presId="urn:microsoft.com/office/officeart/2005/8/layout/vList3"/>
    <dgm:cxn modelId="{C6E85D19-1162-499B-8838-10C8DED088C1}" type="presParOf" srcId="{51C842E2-639A-4C58-9835-B1D3FD7FBCE8}" destId="{83151B46-5A25-4515-B217-3DBD5E2C1E58}" srcOrd="0" destOrd="0" presId="urn:microsoft.com/office/officeart/2005/8/layout/vList3"/>
    <dgm:cxn modelId="{093180EB-DB58-411C-AE1A-832AE38561E5}" type="presParOf" srcId="{51C842E2-639A-4C58-9835-B1D3FD7FBCE8}" destId="{8556B767-4B58-42E3-8E1C-2123C39DE50C}" srcOrd="1" destOrd="0" presId="urn:microsoft.com/office/officeart/2005/8/layout/vList3"/>
    <dgm:cxn modelId="{1159F8BA-CB3E-4C2B-BD14-0C794619C8A6}" type="presParOf" srcId="{BD100315-A486-4378-B5B1-56A7B9193F8B}" destId="{B9C87FBF-99CE-4535-90EF-56D47C8B5351}" srcOrd="1" destOrd="0" presId="urn:microsoft.com/office/officeart/2005/8/layout/vList3"/>
    <dgm:cxn modelId="{49B1D192-6822-4D50-9590-F519AD6C131D}" type="presParOf" srcId="{BD100315-A486-4378-B5B1-56A7B9193F8B}" destId="{D3EF5498-91C9-4130-B3F8-C7FA195AF14B}" srcOrd="2" destOrd="0" presId="urn:microsoft.com/office/officeart/2005/8/layout/vList3"/>
    <dgm:cxn modelId="{C57A5FFE-81EF-48E4-AAE1-F558EA547273}" type="presParOf" srcId="{D3EF5498-91C9-4130-B3F8-C7FA195AF14B}" destId="{D9078F3B-3548-4E56-99C4-37C008870769}" srcOrd="0" destOrd="0" presId="urn:microsoft.com/office/officeart/2005/8/layout/vList3"/>
    <dgm:cxn modelId="{70C3CB8D-7913-44D7-A870-BDE146FC7E34}" type="presParOf" srcId="{D3EF5498-91C9-4130-B3F8-C7FA195AF14B}" destId="{4B3A2876-6C5A-4270-9F2F-994CB29B07EA}" srcOrd="1" destOrd="0" presId="urn:microsoft.com/office/officeart/2005/8/layout/vList3"/>
    <dgm:cxn modelId="{ECA8A094-73F0-4AB5-8CCD-1C19F971637F}" type="presParOf" srcId="{BD100315-A486-4378-B5B1-56A7B9193F8B}" destId="{56DAD0E6-BAAA-4E38-8EB0-AF9D204CA616}" srcOrd="3" destOrd="0" presId="urn:microsoft.com/office/officeart/2005/8/layout/vList3"/>
    <dgm:cxn modelId="{35072843-B13E-42B9-B5D0-5E26BBD5745F}" type="presParOf" srcId="{BD100315-A486-4378-B5B1-56A7B9193F8B}" destId="{2C6E0C2D-198C-4946-A520-6DB3CD45ACB3}" srcOrd="4" destOrd="0" presId="urn:microsoft.com/office/officeart/2005/8/layout/vList3"/>
    <dgm:cxn modelId="{59147D9B-89A5-4F4B-84D9-EBAE07BC04D8}" type="presParOf" srcId="{2C6E0C2D-198C-4946-A520-6DB3CD45ACB3}" destId="{5D1E6188-0EAE-4DFC-A40A-B615A5156219}" srcOrd="0" destOrd="0" presId="urn:microsoft.com/office/officeart/2005/8/layout/vList3"/>
    <dgm:cxn modelId="{6F144345-1110-49F0-9C2C-D79AC44F91D1}" type="presParOf" srcId="{2C6E0C2D-198C-4946-A520-6DB3CD45ACB3}" destId="{614C8C74-FA96-4623-897A-D654F47674DF}" srcOrd="1" destOrd="0" presId="urn:microsoft.com/office/officeart/2005/8/layout/vList3"/>
    <dgm:cxn modelId="{0A31DDBD-51E0-4716-9B3C-9628F2791DBF}" type="presParOf" srcId="{BD100315-A486-4378-B5B1-56A7B9193F8B}" destId="{30057AFC-8963-4A79-AA80-A5C4677A2346}" srcOrd="5" destOrd="0" presId="urn:microsoft.com/office/officeart/2005/8/layout/vList3"/>
    <dgm:cxn modelId="{9ECFA412-5051-4177-85D1-F07BA0EA485B}" type="presParOf" srcId="{BD100315-A486-4378-B5B1-56A7B9193F8B}" destId="{D131C702-F4A4-429B-B49D-387EC90860FE}" srcOrd="6" destOrd="0" presId="urn:microsoft.com/office/officeart/2005/8/layout/vList3"/>
    <dgm:cxn modelId="{163106FF-5D0E-4D39-9E31-FDDCA9151398}" type="presParOf" srcId="{D131C702-F4A4-429B-B49D-387EC90860FE}" destId="{727CFB43-D775-47BE-90A4-9F4C6D137DC9}" srcOrd="0" destOrd="0" presId="urn:microsoft.com/office/officeart/2005/8/layout/vList3"/>
    <dgm:cxn modelId="{852FCD6B-90E1-47AB-934F-9A222F96B231}" type="presParOf" srcId="{D131C702-F4A4-429B-B49D-387EC90860FE}" destId="{15E46D4C-55D5-41A7-A047-5CC0F4E005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938E7AB-2E5E-432A-8A2A-EC9D4FBDB9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EBE028-D009-4BAF-9CA4-CAE7DAA55606}">
      <dgm:prSet/>
      <dgm:spPr>
        <a:solidFill>
          <a:srgbClr val="F4EF1D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Ялпи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маҳсулотнинг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рента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йиғиндисига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тенг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даромадлар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суммасидир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жараёнида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жонли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бирга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воситалари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қўлланилишини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тушунган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ҳолда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Смит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шунга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қарамай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воситалари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қийматини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охир-оқибатда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рента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каби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даромадларга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бўлиш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мумкин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ўйлади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18ED40-40EA-420D-A00C-3AF2B74A132E}" type="parTrans" cxnId="{D67DFE0B-4803-4F2A-8459-58C5931C938D}">
      <dgm:prSet/>
      <dgm:spPr/>
      <dgm:t>
        <a:bodyPr/>
        <a:lstStyle/>
        <a:p>
          <a:endParaRPr lang="ru-RU"/>
        </a:p>
      </dgm:t>
    </dgm:pt>
    <dgm:pt modelId="{3ED540DA-980A-4221-B1E2-C39D200762DA}" type="sibTrans" cxnId="{D67DFE0B-4803-4F2A-8459-58C5931C938D}">
      <dgm:prSet/>
      <dgm:spPr/>
      <dgm:t>
        <a:bodyPr/>
        <a:lstStyle/>
        <a:p>
          <a:endParaRPr lang="ru-RU"/>
        </a:p>
      </dgm:t>
    </dgm:pt>
    <dgm:pt modelId="{A8239056-597F-4C71-B2CB-56A2A7FDD47A}">
      <dgm:prSet custT="1"/>
      <dgm:spPr>
        <a:solidFill>
          <a:srgbClr val="F4EF1D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ялпи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қиймати»дан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ташлаган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Қийматдан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таркибий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қисми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бўлган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жараёнини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таҳлил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имконини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йўққа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чиқаради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10B1E2-7904-4832-8DA2-BD50E3D4D0EA}" type="parTrans" cxnId="{1E03FFA3-BA7C-436B-9117-FBFA6712E1AB}">
      <dgm:prSet/>
      <dgm:spPr/>
      <dgm:t>
        <a:bodyPr/>
        <a:lstStyle/>
        <a:p>
          <a:endParaRPr lang="ru-RU"/>
        </a:p>
      </dgm:t>
    </dgm:pt>
    <dgm:pt modelId="{7298017F-4C36-431E-9558-0BCF5EA06D2D}" type="sibTrans" cxnId="{1E03FFA3-BA7C-436B-9117-FBFA6712E1AB}">
      <dgm:prSet/>
      <dgm:spPr/>
      <dgm:t>
        <a:bodyPr/>
        <a:lstStyle/>
        <a:p>
          <a:endParaRPr lang="ru-RU"/>
        </a:p>
      </dgm:t>
    </dgm:pt>
    <dgm:pt modelId="{033308F0-B98A-4911-9009-27807A455FC2}">
      <dgm:prSet custT="1"/>
      <dgm:spPr>
        <a:solidFill>
          <a:srgbClr val="F4EF1D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чиқарилган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гўё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тўла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қилинган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бўлиб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чиқади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Ўз-ўзидан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равшанки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бундай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шароитда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кенгайтирилган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хатто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оддий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мумкин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бўлмай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қолади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С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кўп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йиллар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беради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8094F2-BA4D-4B14-ADC1-3A41FB4B3F14}" type="parTrans" cxnId="{404CA8B2-C1FB-4171-813F-DC390D092A45}">
      <dgm:prSet/>
      <dgm:spPr/>
      <dgm:t>
        <a:bodyPr/>
        <a:lstStyle/>
        <a:p>
          <a:endParaRPr lang="ru-RU"/>
        </a:p>
      </dgm:t>
    </dgm:pt>
    <dgm:pt modelId="{0CBE7BC0-E412-49FC-9414-714B9375EA3A}" type="sibTrans" cxnId="{404CA8B2-C1FB-4171-813F-DC390D092A45}">
      <dgm:prSet/>
      <dgm:spPr/>
      <dgm:t>
        <a:bodyPr/>
        <a:lstStyle/>
        <a:p>
          <a:endParaRPr lang="ru-RU"/>
        </a:p>
      </dgm:t>
    </dgm:pt>
    <dgm:pt modelId="{492BBD36-9927-4DB2-A809-B9A9ABC478B4}" type="pres">
      <dgm:prSet presAssocID="{6938E7AB-2E5E-432A-8A2A-EC9D4FBDB9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BBED36-19A9-453F-BE2E-024456B28375}" type="pres">
      <dgm:prSet presAssocID="{E1EBE028-D009-4BAF-9CA4-CAE7DAA5560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895D5-2928-40C9-BB5E-3BBC3FCCBD42}" type="pres">
      <dgm:prSet presAssocID="{3ED540DA-980A-4221-B1E2-C39D200762DA}" presName="spacer" presStyleCnt="0"/>
      <dgm:spPr/>
    </dgm:pt>
    <dgm:pt modelId="{C04C2F9B-9F36-4B8A-9B24-C75E91F4C9E9}" type="pres">
      <dgm:prSet presAssocID="{A8239056-597F-4C71-B2CB-56A2A7FDD47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4525C-5473-475E-839D-BD1FA448F23D}" type="pres">
      <dgm:prSet presAssocID="{7298017F-4C36-431E-9558-0BCF5EA06D2D}" presName="spacer" presStyleCnt="0"/>
      <dgm:spPr/>
    </dgm:pt>
    <dgm:pt modelId="{92F109DE-FBFF-4900-9CEF-8B4054FB63C3}" type="pres">
      <dgm:prSet presAssocID="{033308F0-B98A-4911-9009-27807A455FC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876DCE-183F-42CE-9283-CBFD031E5022}" type="presOf" srcId="{E1EBE028-D009-4BAF-9CA4-CAE7DAA55606}" destId="{F6BBED36-19A9-453F-BE2E-024456B28375}" srcOrd="0" destOrd="0" presId="urn:microsoft.com/office/officeart/2005/8/layout/vList2"/>
    <dgm:cxn modelId="{F4CDB02B-D425-4E62-85A5-A783398A3431}" type="presOf" srcId="{033308F0-B98A-4911-9009-27807A455FC2}" destId="{92F109DE-FBFF-4900-9CEF-8B4054FB63C3}" srcOrd="0" destOrd="0" presId="urn:microsoft.com/office/officeart/2005/8/layout/vList2"/>
    <dgm:cxn modelId="{FE8D597A-2AAD-46B0-B82B-5399041DC2EE}" type="presOf" srcId="{A8239056-597F-4C71-B2CB-56A2A7FDD47A}" destId="{C04C2F9B-9F36-4B8A-9B24-C75E91F4C9E9}" srcOrd="0" destOrd="0" presId="urn:microsoft.com/office/officeart/2005/8/layout/vList2"/>
    <dgm:cxn modelId="{CAF0E8A2-AE11-4725-A7FC-B0861C23FB76}" type="presOf" srcId="{6938E7AB-2E5E-432A-8A2A-EC9D4FBDB9F7}" destId="{492BBD36-9927-4DB2-A809-B9A9ABC478B4}" srcOrd="0" destOrd="0" presId="urn:microsoft.com/office/officeart/2005/8/layout/vList2"/>
    <dgm:cxn modelId="{404CA8B2-C1FB-4171-813F-DC390D092A45}" srcId="{6938E7AB-2E5E-432A-8A2A-EC9D4FBDB9F7}" destId="{033308F0-B98A-4911-9009-27807A455FC2}" srcOrd="2" destOrd="0" parTransId="{4C8094F2-BA4D-4B14-ADC1-3A41FB4B3F14}" sibTransId="{0CBE7BC0-E412-49FC-9414-714B9375EA3A}"/>
    <dgm:cxn modelId="{D67DFE0B-4803-4F2A-8459-58C5931C938D}" srcId="{6938E7AB-2E5E-432A-8A2A-EC9D4FBDB9F7}" destId="{E1EBE028-D009-4BAF-9CA4-CAE7DAA55606}" srcOrd="0" destOrd="0" parTransId="{A118ED40-40EA-420D-A00C-3AF2B74A132E}" sibTransId="{3ED540DA-980A-4221-B1E2-C39D200762DA}"/>
    <dgm:cxn modelId="{1E03FFA3-BA7C-436B-9117-FBFA6712E1AB}" srcId="{6938E7AB-2E5E-432A-8A2A-EC9D4FBDB9F7}" destId="{A8239056-597F-4C71-B2CB-56A2A7FDD47A}" srcOrd="1" destOrd="0" parTransId="{6B10B1E2-7904-4832-8DA2-BD50E3D4D0EA}" sibTransId="{7298017F-4C36-431E-9558-0BCF5EA06D2D}"/>
    <dgm:cxn modelId="{6F3D4A7D-BF73-484C-AA2C-DEA22D03B26E}" type="presParOf" srcId="{492BBD36-9927-4DB2-A809-B9A9ABC478B4}" destId="{F6BBED36-19A9-453F-BE2E-024456B28375}" srcOrd="0" destOrd="0" presId="urn:microsoft.com/office/officeart/2005/8/layout/vList2"/>
    <dgm:cxn modelId="{3186F399-80C2-47D4-8A4E-0E190503CC57}" type="presParOf" srcId="{492BBD36-9927-4DB2-A809-B9A9ABC478B4}" destId="{258895D5-2928-40C9-BB5E-3BBC3FCCBD42}" srcOrd="1" destOrd="0" presId="urn:microsoft.com/office/officeart/2005/8/layout/vList2"/>
    <dgm:cxn modelId="{3A8B5330-06FB-4955-92D4-C0582E56ADE2}" type="presParOf" srcId="{492BBD36-9927-4DB2-A809-B9A9ABC478B4}" destId="{C04C2F9B-9F36-4B8A-9B24-C75E91F4C9E9}" srcOrd="2" destOrd="0" presId="urn:microsoft.com/office/officeart/2005/8/layout/vList2"/>
    <dgm:cxn modelId="{A77901F3-D23D-4CAD-9174-D866C2118B21}" type="presParOf" srcId="{492BBD36-9927-4DB2-A809-B9A9ABC478B4}" destId="{B074525C-5473-475E-839D-BD1FA448F23D}" srcOrd="3" destOrd="0" presId="urn:microsoft.com/office/officeart/2005/8/layout/vList2"/>
    <dgm:cxn modelId="{E68A7AB6-F205-4BB5-8B84-A7E4C3DF8429}" type="presParOf" srcId="{492BBD36-9927-4DB2-A809-B9A9ABC478B4}" destId="{92F109DE-FBFF-4900-9CEF-8B4054FB63C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22"/>
          <a:ext cx="8229600" cy="108261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b="1" kern="1200" smtClean="0">
              <a:latin typeface="Times New Roman" pitchFamily="18" charset="0"/>
              <a:cs typeface="Times New Roman" pitchFamily="18" charset="0"/>
            </a:rPr>
            <a:t>4.2.-мавзу</a:t>
          </a: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. Классик иқтисодий мактабининг тўла шаклланиши. Давид Рикардонинг иқтисодий таълимоти 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849" y="52871"/>
        <a:ext cx="8123902" cy="976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836C0-C054-4B64-88A7-D8A3CBE7FCA8}">
      <dsp:nvSpPr>
        <dsp:cNvPr id="0" name=""/>
        <dsp:cNvSpPr/>
      </dsp:nvSpPr>
      <dsp:spPr>
        <a:xfrm rot="5400000">
          <a:off x="-142495" y="356319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4199" y="658578"/>
        <a:ext cx="1057903" cy="453387"/>
      </dsp:txXfrm>
    </dsp:sp>
    <dsp:sp modelId="{1256B00B-1953-47F7-971D-624CAF7DBD0B}">
      <dsp:nvSpPr>
        <dsp:cNvPr id="0" name=""/>
        <dsp:cNvSpPr/>
      </dsp:nvSpPr>
      <dsp:spPr>
        <a:xfrm rot="5400000">
          <a:off x="4145467" y="-2945590"/>
          <a:ext cx="982338" cy="7157466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Д.Рикардо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тўнтариши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даврининг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назариётчиси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57903" y="189928"/>
        <a:ext cx="7109512" cy="886430"/>
      </dsp:txXfrm>
    </dsp:sp>
    <dsp:sp modelId="{9F1E5C74-8904-43B6-96F9-E68D58EB84DF}">
      <dsp:nvSpPr>
        <dsp:cNvPr id="0" name=""/>
        <dsp:cNvSpPr/>
      </dsp:nvSpPr>
      <dsp:spPr>
        <a:xfrm rot="5400000">
          <a:off x="-142495" y="1672222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900" kern="12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4199" y="1974481"/>
        <a:ext cx="1057903" cy="453387"/>
      </dsp:txXfrm>
    </dsp:sp>
    <dsp:sp modelId="{530A54A1-869A-4F07-9737-16D9802770E7}">
      <dsp:nvSpPr>
        <dsp:cNvPr id="0" name=""/>
        <dsp:cNvSpPr/>
      </dsp:nvSpPr>
      <dsp:spPr>
        <a:xfrm rot="5400000">
          <a:off x="4145467" y="-1585088"/>
          <a:ext cx="982338" cy="7157466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Д.Рикардо таълимотининг аҳамияти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57903" y="1550430"/>
        <a:ext cx="7109512" cy="886430"/>
      </dsp:txXfrm>
    </dsp:sp>
    <dsp:sp modelId="{3A88FA19-BB24-4F97-B2C7-8BD0083F00A1}">
      <dsp:nvSpPr>
        <dsp:cNvPr id="0" name=""/>
        <dsp:cNvSpPr/>
      </dsp:nvSpPr>
      <dsp:spPr>
        <a:xfrm rot="5400000">
          <a:off x="-186609" y="2858807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900" kern="1200" dirty="0" smtClean="0"/>
            <a:t>3</a:t>
          </a:r>
          <a:endParaRPr lang="ru-RU" sz="2900" kern="1200" dirty="0"/>
        </a:p>
      </dsp:txBody>
      <dsp:txXfrm rot="-5400000">
        <a:off x="40085" y="3161066"/>
        <a:ext cx="1057903" cy="453387"/>
      </dsp:txXfrm>
    </dsp:sp>
    <dsp:sp modelId="{A0646D22-C483-47E9-9BB2-C5B27892D045}">
      <dsp:nvSpPr>
        <dsp:cNvPr id="0" name=""/>
        <dsp:cNvSpPr/>
      </dsp:nvSpPr>
      <dsp:spPr>
        <a:xfrm rot="5400000">
          <a:off x="4145467" y="-288940"/>
          <a:ext cx="982338" cy="7157466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Д.Рикардонинг меҳнат назарияси</a:t>
          </a:r>
          <a:endParaRPr lang="ru-RU" sz="2400" kern="1200" dirty="0"/>
        </a:p>
      </dsp:txBody>
      <dsp:txXfrm rot="-5400000">
        <a:off x="1057903" y="2846578"/>
        <a:ext cx="7109512" cy="8864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341"/>
          <a:ext cx="1714512" cy="57082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27865" y="28206"/>
        <a:ext cx="1658782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E5C74-8904-43B6-96F9-E68D58EB84DF}">
      <dsp:nvSpPr>
        <dsp:cNvPr id="0" name=""/>
        <dsp:cNvSpPr/>
      </dsp:nvSpPr>
      <dsp:spPr>
        <a:xfrm rot="5400000">
          <a:off x="-74092" y="117872"/>
          <a:ext cx="785818" cy="55007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3781" y="275035"/>
        <a:ext cx="550072" cy="235746"/>
      </dsp:txXfrm>
    </dsp:sp>
    <dsp:sp modelId="{530A54A1-869A-4F07-9737-16D9802770E7}">
      <dsp:nvSpPr>
        <dsp:cNvPr id="0" name=""/>
        <dsp:cNvSpPr/>
      </dsp:nvSpPr>
      <dsp:spPr>
        <a:xfrm rot="5400000">
          <a:off x="4127330" y="-3577257"/>
          <a:ext cx="510781" cy="7665297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Д.Рикардо таълимотининг аҳамияти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50072" y="24935"/>
        <a:ext cx="7640363" cy="4609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0D0E4-EFA2-4D00-AA14-73CFD9BBB84C}">
      <dsp:nvSpPr>
        <dsp:cNvPr id="0" name=""/>
        <dsp:cNvSpPr/>
      </dsp:nvSpPr>
      <dsp:spPr>
        <a:xfrm rot="5400000">
          <a:off x="-288865" y="291521"/>
          <a:ext cx="1925773" cy="1348041"/>
        </a:xfrm>
        <a:prstGeom prst="chevron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700" kern="1200" dirty="0" smtClean="0"/>
            <a:t>1</a:t>
          </a:r>
          <a:endParaRPr lang="ru-RU" sz="3700" kern="1200" dirty="0"/>
        </a:p>
      </dsp:txBody>
      <dsp:txXfrm rot="-5400000">
        <a:off x="2" y="676676"/>
        <a:ext cx="1348041" cy="577732"/>
      </dsp:txXfrm>
    </dsp:sp>
    <dsp:sp modelId="{7924AA40-D538-4429-A884-5264D4A64230}">
      <dsp:nvSpPr>
        <dsp:cNvPr id="0" name=""/>
        <dsp:cNvSpPr/>
      </dsp:nvSpPr>
      <dsp:spPr>
        <a:xfrm rot="5400000">
          <a:off x="4440632" y="-3089935"/>
          <a:ext cx="1251752" cy="7436934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икки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омили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қийматларини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янада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аниқроқ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ўрганди.Фойдалилик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зарурий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ўлчови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олмайди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48042" y="63760"/>
        <a:ext cx="7375829" cy="1129542"/>
      </dsp:txXfrm>
    </dsp:sp>
    <dsp:sp modelId="{A633FD98-3C62-42FB-B5E9-3DACEBE3E0C9}">
      <dsp:nvSpPr>
        <dsp:cNvPr id="0" name=""/>
        <dsp:cNvSpPr/>
      </dsp:nvSpPr>
      <dsp:spPr>
        <a:xfrm rot="5400000">
          <a:off x="-288865" y="2026279"/>
          <a:ext cx="1925773" cy="1348041"/>
        </a:xfrm>
        <a:prstGeom prst="chevron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700" kern="1200" dirty="0" smtClean="0"/>
            <a:t>2</a:t>
          </a:r>
          <a:endParaRPr lang="ru-RU" sz="3700" kern="1200" dirty="0"/>
        </a:p>
      </dsp:txBody>
      <dsp:txXfrm rot="-5400000">
        <a:off x="2" y="2411434"/>
        <a:ext cx="1348041" cy="577732"/>
      </dsp:txXfrm>
    </dsp:sp>
    <dsp:sp modelId="{9530122F-F78C-4848-A30B-AEBDBBFBC7A0}">
      <dsp:nvSpPr>
        <dsp:cNvPr id="0" name=""/>
        <dsp:cNvSpPr/>
      </dsp:nvSpPr>
      <dsp:spPr>
        <a:xfrm rot="5400000">
          <a:off x="4440632" y="-1355177"/>
          <a:ext cx="1251752" cy="7436934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Барча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товарларнинг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чиқаришга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аниқланади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Алмашув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доим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бўлиб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бошқа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товар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ёки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пулнинг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маълум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миқдорида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аксини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топиши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туфайли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абсолют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бўлиши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керак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48042" y="1798518"/>
        <a:ext cx="7375829" cy="1129542"/>
      </dsp:txXfrm>
    </dsp:sp>
    <dsp:sp modelId="{8009CFB9-BDB3-4FC1-AB79-439270CAE7F2}">
      <dsp:nvSpPr>
        <dsp:cNvPr id="0" name=""/>
        <dsp:cNvSpPr/>
      </dsp:nvSpPr>
      <dsp:spPr>
        <a:xfrm rot="5400000">
          <a:off x="-288865" y="3761037"/>
          <a:ext cx="1925773" cy="1348041"/>
        </a:xfrm>
        <a:prstGeom prst="chevron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700" kern="1200" dirty="0" smtClean="0"/>
            <a:t>3</a:t>
          </a:r>
          <a:endParaRPr lang="ru-RU" sz="3700" kern="1200" dirty="0"/>
        </a:p>
      </dsp:txBody>
      <dsp:txXfrm rot="-5400000">
        <a:off x="2" y="4146192"/>
        <a:ext cx="1348041" cy="577732"/>
      </dsp:txXfrm>
    </dsp:sp>
    <dsp:sp modelId="{13FB622B-2F63-4C35-AF4F-46A5FCB26469}">
      <dsp:nvSpPr>
        <dsp:cNvPr id="0" name=""/>
        <dsp:cNvSpPr/>
      </dsp:nvSpPr>
      <dsp:spPr>
        <a:xfrm rot="5400000">
          <a:off x="4440632" y="379579"/>
          <a:ext cx="1251752" cy="7436934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Маркснинг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фикрича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фақат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миқдорий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текширди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тарихдан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ташқарида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ўрганди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яралувчи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махсулотнинг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табиий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хусусияти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жараённи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барча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тузумларга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ўйлади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48042" y="3533275"/>
        <a:ext cx="7375829" cy="11295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F0AE9A-3CB0-4CCD-8F10-75B03A7408AB}">
      <dsp:nvSpPr>
        <dsp:cNvPr id="0" name=""/>
        <dsp:cNvSpPr/>
      </dsp:nvSpPr>
      <dsp:spPr>
        <a:xfrm>
          <a:off x="0" y="72000"/>
          <a:ext cx="5184576" cy="5184576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C3923-EA8A-4461-9C7E-AC465C9F75F8}">
      <dsp:nvSpPr>
        <dsp:cNvPr id="0" name=""/>
        <dsp:cNvSpPr/>
      </dsp:nvSpPr>
      <dsp:spPr>
        <a:xfrm>
          <a:off x="2592288" y="161590"/>
          <a:ext cx="6048672" cy="5184576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Д.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Рикардо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мутлоқ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ифодасини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икки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қимматини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назарда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тутган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Агар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 товар В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айирбошланса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айирбошлаш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нисбати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уларни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чикаришга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асосланади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2288" y="161590"/>
        <a:ext cx="6048672" cy="1555376"/>
      </dsp:txXfrm>
    </dsp:sp>
    <dsp:sp modelId="{FF8D6213-B7D8-44A0-879E-A0A2FBD4176C}">
      <dsp:nvSpPr>
        <dsp:cNvPr id="0" name=""/>
        <dsp:cNvSpPr/>
      </dsp:nvSpPr>
      <dsp:spPr>
        <a:xfrm>
          <a:off x="907302" y="1715825"/>
          <a:ext cx="3369971" cy="3369971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A247A28C-DCDE-4ECB-AEF2-B441AE2AAE25}">
      <dsp:nvSpPr>
        <dsp:cNvPr id="0" name=""/>
        <dsp:cNvSpPr/>
      </dsp:nvSpPr>
      <dsp:spPr>
        <a:xfrm>
          <a:off x="2592288" y="1715825"/>
          <a:ext cx="6048672" cy="3369971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аниқлашда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факат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чиқаришга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сифатини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малакали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мураккаб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кўп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ҳақ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тўланади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бозорга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олиб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келишга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кетган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вақтни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асосий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айланма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капиталдан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фойдаланиш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хусусиятини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ҳамҳисобга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олиш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зарур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2288" y="1715825"/>
        <a:ext cx="6048672" cy="1555370"/>
      </dsp:txXfrm>
    </dsp:sp>
    <dsp:sp modelId="{93293850-51FB-4536-AD98-71725A49353D}">
      <dsp:nvSpPr>
        <dsp:cNvPr id="0" name=""/>
        <dsp:cNvSpPr/>
      </dsp:nvSpPr>
      <dsp:spPr>
        <a:xfrm>
          <a:off x="1814602" y="3271196"/>
          <a:ext cx="1555371" cy="1555371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9AD29-5FCB-43D6-9B3F-EFB67EAC7223}">
      <dsp:nvSpPr>
        <dsp:cNvPr id="0" name=""/>
        <dsp:cNvSpPr/>
      </dsp:nvSpPr>
      <dsp:spPr>
        <a:xfrm>
          <a:off x="2592288" y="3271196"/>
          <a:ext cx="6048672" cy="155537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Эркин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чиқарилмайдиган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товарлар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нафақат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сарфларига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балки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ноёбликка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боғлиқ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бўлади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2288" y="3271196"/>
        <a:ext cx="6048672" cy="15553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6B767-4B58-42E3-8E1C-2123C39DE50C}">
      <dsp:nvSpPr>
        <dsp:cNvPr id="0" name=""/>
        <dsp:cNvSpPr/>
      </dsp:nvSpPr>
      <dsp:spPr>
        <a:xfrm rot="10800000">
          <a:off x="1872228" y="72009"/>
          <a:ext cx="5842009" cy="1161092"/>
        </a:xfrm>
        <a:prstGeom prst="homePlat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12010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меҳнати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сифатида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оладиган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миқдордан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кўпроқ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яратади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дейди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у.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Аммо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нисбати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ишчининг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қанча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олиши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капиталистга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қанча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қолиши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қизиқтиради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162501" y="72009"/>
        <a:ext cx="5551736" cy="1161092"/>
      </dsp:txXfrm>
    </dsp:sp>
    <dsp:sp modelId="{83151B46-5A25-4515-B217-3DBD5E2C1E58}">
      <dsp:nvSpPr>
        <dsp:cNvPr id="0" name=""/>
        <dsp:cNvSpPr/>
      </dsp:nvSpPr>
      <dsp:spPr>
        <a:xfrm>
          <a:off x="1181210" y="2238"/>
          <a:ext cx="1161092" cy="1161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A2876-6C5A-4270-9F2F-994CB29B07EA}">
      <dsp:nvSpPr>
        <dsp:cNvPr id="0" name=""/>
        <dsp:cNvSpPr/>
      </dsp:nvSpPr>
      <dsp:spPr>
        <a:xfrm rot="10800000">
          <a:off x="1761756" y="1509926"/>
          <a:ext cx="5842009" cy="1161092"/>
        </a:xfrm>
        <a:prstGeom prst="homePlat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12010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структураси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товар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баҳосини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аниқлаганда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«Смит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догмаси»даги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хатога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йўл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қўяди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С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нинг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янги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маҳсулотдаги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ҳиссасини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инкор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этади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52029" y="1509926"/>
        <a:ext cx="5551736" cy="1161092"/>
      </dsp:txXfrm>
    </dsp:sp>
    <dsp:sp modelId="{D9078F3B-3548-4E56-99C4-37C008870769}">
      <dsp:nvSpPr>
        <dsp:cNvPr id="0" name=""/>
        <dsp:cNvSpPr/>
      </dsp:nvSpPr>
      <dsp:spPr>
        <a:xfrm>
          <a:off x="1181210" y="1509926"/>
          <a:ext cx="1161092" cy="1161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C8C74-FA96-4623-897A-D654F47674DF}">
      <dsp:nvSpPr>
        <dsp:cNvPr id="0" name=""/>
        <dsp:cNvSpPr/>
      </dsp:nvSpPr>
      <dsp:spPr>
        <a:xfrm rot="10800000">
          <a:off x="1761756" y="3017613"/>
          <a:ext cx="5842009" cy="1161092"/>
        </a:xfrm>
        <a:prstGeom prst="homePlat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12010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Товар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фойдадан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иборат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бўлганлиги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сабабли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хақига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тескари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пропорционал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унга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боғлиқ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амалда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қўшимча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сифатида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қаралади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52029" y="3017613"/>
        <a:ext cx="5551736" cy="1161092"/>
      </dsp:txXfrm>
    </dsp:sp>
    <dsp:sp modelId="{5D1E6188-0EAE-4DFC-A40A-B615A5156219}">
      <dsp:nvSpPr>
        <dsp:cNvPr id="0" name=""/>
        <dsp:cNvSpPr/>
      </dsp:nvSpPr>
      <dsp:spPr>
        <a:xfrm>
          <a:off x="1181210" y="3017613"/>
          <a:ext cx="1161092" cy="1161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46D4C-55D5-41A7-A047-5CC0F4E0053D}">
      <dsp:nvSpPr>
        <dsp:cNvPr id="0" name=""/>
        <dsp:cNvSpPr/>
      </dsp:nvSpPr>
      <dsp:spPr>
        <a:xfrm rot="10800000">
          <a:off x="1761756" y="4525300"/>
          <a:ext cx="5842009" cy="1161092"/>
        </a:xfrm>
        <a:prstGeom prst="homePlat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12010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нормасининг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пасайиш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тенденциясига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алоҳида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эътибор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берди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У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бунинг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бош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сабаби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капитализмга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нарса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бўлмай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табиий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фактордир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деган</a:t>
          </a: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52029" y="4525300"/>
        <a:ext cx="5551736" cy="1161092"/>
      </dsp:txXfrm>
    </dsp:sp>
    <dsp:sp modelId="{727CFB43-D775-47BE-90A4-9F4C6D137DC9}">
      <dsp:nvSpPr>
        <dsp:cNvPr id="0" name=""/>
        <dsp:cNvSpPr/>
      </dsp:nvSpPr>
      <dsp:spPr>
        <a:xfrm>
          <a:off x="1181210" y="4525300"/>
          <a:ext cx="1161092" cy="1161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BED36-19A9-453F-BE2E-024456B28375}">
      <dsp:nvSpPr>
        <dsp:cNvPr id="0" name=""/>
        <dsp:cNvSpPr/>
      </dsp:nvSpPr>
      <dsp:spPr>
        <a:xfrm>
          <a:off x="0" y="2505"/>
          <a:ext cx="8496944" cy="1726920"/>
        </a:xfrm>
        <a:prstGeom prst="roundRect">
          <a:avLst/>
        </a:prstGeom>
        <a:solidFill>
          <a:srgbClr val="F4EF1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Ялпи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маҳсулотнинг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рента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йиғиндисига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тенг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яъни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даромадлар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суммасидир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жараёнида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жонли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меҳнат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бирга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воситалари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ҳам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қўлланилишини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тушунган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ҳолда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Смит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шунга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қарамай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воситалари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қийматини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охир-оқибатда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ҳақи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рента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каби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даромадларга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бўлиш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мумкин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ўйлади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301" y="86806"/>
        <a:ext cx="8328342" cy="1558318"/>
      </dsp:txXfrm>
    </dsp:sp>
    <dsp:sp modelId="{C04C2F9B-9F36-4B8A-9B24-C75E91F4C9E9}">
      <dsp:nvSpPr>
        <dsp:cNvPr id="0" name=""/>
        <dsp:cNvSpPr/>
      </dsp:nvSpPr>
      <dsp:spPr>
        <a:xfrm>
          <a:off x="0" y="1781265"/>
          <a:ext cx="8496944" cy="1726920"/>
        </a:xfrm>
        <a:prstGeom prst="roundRect">
          <a:avLst/>
        </a:prstGeom>
        <a:solidFill>
          <a:srgbClr val="F4EF1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ялпи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ижтимоий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қиймати»дан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sz="20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ташлаган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Қийматдан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унинг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таркибий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қисми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бўлган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жараёнини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таҳлил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имконини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йўққа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чиқаради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301" y="1865566"/>
        <a:ext cx="8328342" cy="1558318"/>
      </dsp:txXfrm>
    </dsp:sp>
    <dsp:sp modelId="{92F109DE-FBFF-4900-9CEF-8B4054FB63C3}">
      <dsp:nvSpPr>
        <dsp:cNvPr id="0" name=""/>
        <dsp:cNvSpPr/>
      </dsp:nvSpPr>
      <dsp:spPr>
        <a:xfrm>
          <a:off x="0" y="3560025"/>
          <a:ext cx="8496944" cy="1726920"/>
        </a:xfrm>
        <a:prstGeom prst="roundRect">
          <a:avLst/>
        </a:prstGeom>
        <a:solidFill>
          <a:srgbClr val="F4EF1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чиқарилган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маҳсулот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гўё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тўла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истеъмол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қилинган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бўлиб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чиқади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Ўз-ўзидан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равшанки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бундай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шароитда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кенгайтирилган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такрор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эмас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хатто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оддий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чиқариш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мумкин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бўлмай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қолади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доимий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С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кўп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йиллар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беради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301" y="3644326"/>
        <a:ext cx="8328342" cy="1558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F27B9-0D6B-4DA9-851E-EDC62AF5A75C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94C01-37AE-4CED-8749-046872A8B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30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94C01-37AE-4CED-8749-046872A8B27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2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94C01-37AE-4CED-8749-046872A8B27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28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94C01-37AE-4CED-8749-046872A8B27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2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87097806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050153"/>
              </p:ext>
            </p:extLst>
          </p:nvPr>
        </p:nvGraphicFramePr>
        <p:xfrm>
          <a:off x="571472" y="2214554"/>
          <a:ext cx="8215370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1500174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41233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648072"/>
          </a:xfr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Д.Рикардо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саноат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тўнтариши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даврининг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назариётчиси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9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бошланган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саноат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тўнтарилиши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капитализмнинг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мануфактура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чиқаришига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ўтишини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билдирди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тўнтариш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ижтимоий-иқтисодий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муносабатларга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таъсир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ўтказди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бўйсуниши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ўзил-кесил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ниҳоясига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саноат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тўнтариши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натижасида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саноат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қишлоқ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хўжалигидан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бутунлай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ажралиб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ўзгариш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навбатида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синфлар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ўртасидаги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зиддиятларни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ошкор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ишчилар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синфининг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ҳуқуқлари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уюшиб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қилишларига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солди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367240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157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648072"/>
          </a:xfr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Д.Рикардо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саноат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тўнтариши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даврининг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назариётчиси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9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Д.Рикардо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фикрича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ҳамма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тадқиқотлар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ягона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негизланиши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лозим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вақти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белгилашни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шундай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ягона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қилиб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олади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Бошқа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муносабатлар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таърифига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тўғрими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зидми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саволга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жавоб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беришга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қилади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Барча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категорияларни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негизида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изоҳлашга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интилиш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таълимотининг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муҳим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хусусиятидир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капитализм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ривожланиб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борган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чуқурлашган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кескинлашган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қанча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зиддиятларни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уларни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умуман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инсоният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жамиятининг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зиддиятлари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изоҳлайди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жамиятининг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синфий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зиддиятлари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кўрсатишга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интилган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бўлса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аммо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масалани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охиригача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ечиб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олмади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24519" t="25086" r="24520" b="12772"/>
          <a:stretch/>
        </p:blipFill>
        <p:spPr bwMode="auto">
          <a:xfrm>
            <a:off x="5796136" y="3212976"/>
            <a:ext cx="3096344" cy="316835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4774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994122"/>
          </a:xfr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Д.Рикардо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саноат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тўнтариши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даврининг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назариётчиси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184576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Давид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(1772-1823) классик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иктисодий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атокли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вакилларидан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биридир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иктисодий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сиёсий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эркинлик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курашди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Сиёсий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иқтисоднинг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бошланиши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солиқ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олиш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(1817)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тақсимотнинг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муаммоларига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бағишланган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тақсимотни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ифодалаб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берувчи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бутун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тизим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яратишга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013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994122"/>
          </a:xfr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Д.Рикардо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саноат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тўнтариши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даврининг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назариётчиси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184576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тақсимотни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чамбарчас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боғлаб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бойлик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маҳсули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бўлиши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мумкин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ҳисоблади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қийматнинг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ривожлантириб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истеъмол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қийматини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бир-биридан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фарқ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Бироқ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намоён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бўлишининг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шакли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эканлигини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тушунмади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Чунки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одамлар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ўртасидаги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муносабат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эканини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нарса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муносабати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замирига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яширинганини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пайқамади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миқдори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сарфланган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миқдори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белгиланади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ҳисоблади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Рикардонинг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хизмати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шундан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иборат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бўлдики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қийматига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бевосита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уларни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ҳосил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қилиш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сарфланган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туфайли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вужудга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қийматнигина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эмас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шу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бирга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чиқаришда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банд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бўлган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капиталнинг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қийматини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ҳам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қўшди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Бироқ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Смит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ҳам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аниқ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мавҳум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бир-биридан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ажратмади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56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284755"/>
              </p:ext>
            </p:extLst>
          </p:nvPr>
        </p:nvGraphicFramePr>
        <p:xfrm>
          <a:off x="642910" y="285728"/>
          <a:ext cx="821537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2428860" y="2786058"/>
            <a:ext cx="2554295" cy="1785950"/>
          </a:xfrm>
          <a:prstGeom prst="ellipse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  <a:tileRect r="-100000" b="-100000"/>
          </a:gradFill>
          <a:ln>
            <a:headEnd/>
            <a:tailEnd/>
          </a:ln>
          <a:scene3d>
            <a:camera prst="orthographicFront"/>
            <a:lightRig rig="flood" dir="t">
              <a:rot lat="0" lon="0" rev="2400000"/>
            </a:lightRig>
          </a:scene3d>
          <a:sp3d extrusionH="76200" contourW="19050" prstMaterial="legacyWireframe">
            <a:bevelT w="152400" h="50800" prst="softRound"/>
            <a:bevelB prst="convex"/>
            <a:extrusionClr>
              <a:srgbClr val="FF0000"/>
            </a:extrusionClr>
            <a:contourClr>
              <a:schemeClr val="tx2">
                <a:lumMod val="40000"/>
                <a:lumOff val="60000"/>
              </a:schemeClr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Давид Рикардо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(1772-1823)      </a:t>
            </a:r>
            <a:endParaRPr kumimoji="0" lang="uz-Cyrl-U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4857752" y="1214422"/>
            <a:ext cx="3571900" cy="150336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Иш ҳақи ва қиймат назариялари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        </a:t>
            </a:r>
            <a:endParaRPr kumimoji="0" lang="uz-Cyrl-U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500794" y="3286124"/>
            <a:ext cx="2643206" cy="12271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 назарияси</a:t>
            </a:r>
            <a:endParaRPr kumimoji="0" lang="uz-Cyrl-U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AutoShape 5"/>
          <p:cNvSpPr>
            <a:spLocks noChangeShapeType="1"/>
          </p:cNvSpPr>
          <p:nvPr/>
        </p:nvSpPr>
        <p:spPr bwMode="auto">
          <a:xfrm>
            <a:off x="5000628" y="3786189"/>
            <a:ext cx="1357322" cy="714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30" name="AutoShape 6"/>
          <p:cNvSpPr>
            <a:spLocks noChangeShapeType="1"/>
          </p:cNvSpPr>
          <p:nvPr/>
        </p:nvSpPr>
        <p:spPr bwMode="auto">
          <a:xfrm flipH="1" flipV="1">
            <a:off x="2786050" y="2428868"/>
            <a:ext cx="142876" cy="50006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31" name="AutoShape 7"/>
          <p:cNvSpPr>
            <a:spLocks noChangeShapeType="1"/>
          </p:cNvSpPr>
          <p:nvPr/>
        </p:nvSpPr>
        <p:spPr bwMode="auto">
          <a:xfrm flipH="1">
            <a:off x="2000232" y="4286256"/>
            <a:ext cx="785818" cy="6429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32" name="AutoShape 8"/>
          <p:cNvSpPr>
            <a:spLocks noChangeShapeType="1"/>
          </p:cNvSpPr>
          <p:nvPr/>
        </p:nvSpPr>
        <p:spPr bwMode="auto">
          <a:xfrm flipV="1">
            <a:off x="4786314" y="2571744"/>
            <a:ext cx="857254" cy="6429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571472" y="1142984"/>
            <a:ext cx="3000396" cy="129857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Қиймат назарияси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     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500034" y="4929198"/>
            <a:ext cx="2500330" cy="1357322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Рента назарияси</a:t>
            </a:r>
            <a:endParaRPr kumimoji="0" lang="uz-Cyrl-U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3857620" y="4786322"/>
            <a:ext cx="3786214" cy="10207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Қиёсий устунлик назарияси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       </a:t>
            </a:r>
            <a:endParaRPr kumimoji="0" lang="uz-Cyrl-U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8"/>
          <p:cNvSpPr>
            <a:spLocks noChangeShapeType="1"/>
          </p:cNvSpPr>
          <p:nvPr/>
        </p:nvSpPr>
        <p:spPr bwMode="auto">
          <a:xfrm>
            <a:off x="4500562" y="4286256"/>
            <a:ext cx="357190" cy="50006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92441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936104"/>
          </a:xfr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томонидан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оддий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мураккаб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меҳнатнинг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таҳлили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663266"/>
              </p:ext>
            </p:extLst>
          </p:nvPr>
        </p:nvGraphicFramePr>
        <p:xfrm>
          <a:off x="179512" y="1196752"/>
          <a:ext cx="878497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4973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Рикардонинг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назарияси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5338936" cy="521744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Д.Рикардо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назариясида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товар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энг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ёмон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шароитда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сарфланган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миқдори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ўлчанади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Товар­нинг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ёмон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шароитида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тайёрлашга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кетган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жонли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сарфлари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ҳамда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ка­питал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ашёни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кетган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олдинги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сарфлари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ўлчанади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Рикардо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фикрича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иймат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факат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сарфлари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ўлчанади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40152" y="908720"/>
            <a:ext cx="2746648" cy="521744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60" y="980728"/>
            <a:ext cx="2736304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61" y="3331471"/>
            <a:ext cx="2736304" cy="273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66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63408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Рикардонинг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назарияси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85506926"/>
              </p:ext>
            </p:extLst>
          </p:nvPr>
        </p:nvGraphicFramePr>
        <p:xfrm>
          <a:off x="251520" y="1052736"/>
          <a:ext cx="864096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7151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79208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Рикардонинг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назарияси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Мальтус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танқид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қилинган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5544616" cy="50734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ийматнинг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ягона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манбаи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акикатан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бўлса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кўп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сарфланадиган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тармоқлардаги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тадбиркорлар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капитал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кўп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сарфланадиган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тармоқлардаги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тадбиркорларга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нисбатан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кўпроқ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фойда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олишлари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Амалиётда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тармоқларда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фойда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деярли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хил.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товар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иймати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фақат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эмас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балки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бошқа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омиллари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аниқланади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хулоса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Т.Мальтус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52736"/>
            <a:ext cx="3307805" cy="5040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817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ҳақи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назариялари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373616" cy="5112568"/>
          </a:xfrm>
          <a:solidFill>
            <a:srgbClr val="FFCC99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Д.Рикардода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ҳақи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—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сарфлари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натижаси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рен­та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—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камёблик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ер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участкаларининг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ҳар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хиллиги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натижаси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ҳисобланади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 Рента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иймат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яратмайди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Аксинча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рента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миқдори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баҳоси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даражасига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боғлик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ҳ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натнинг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ишчининг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жисмоний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жиҳатдан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яшаш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авлодини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кўпайтириш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зарур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ҳаётий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воситалар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иймати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би­лан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аниқланади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77072"/>
            <a:ext cx="29527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425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72008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ҳақи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назариялари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ҳақи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фойда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рента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масалаларини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ечишга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ҳисса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қўшди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синфнинг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дастлабки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даромадлари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масаласига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эътибор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ҳисоблаб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бозор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баҳоси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табиий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баҳо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атрофда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ўзгаради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кучининг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қийматини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тушунган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баҳосини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жисмоний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тенглаштиради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Масалан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ноннинг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баҳоси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ҳақининг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пул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миқдори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ўртасида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бевосита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боғлиқлик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,-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дейди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у, -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агар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ноннинг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баҳоси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ошганда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ҳақи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ўзгармаса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ишчилар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қолади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ўлимга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маҳкум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этилади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510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72008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ҳақи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назариялари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449976"/>
              </p:ext>
            </p:extLst>
          </p:nvPr>
        </p:nvGraphicFramePr>
        <p:xfrm>
          <a:off x="179512" y="908720"/>
          <a:ext cx="878497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288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504056"/>
          </a:xfrm>
          <a:solidFill>
            <a:srgbClr val="00B05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uz-Cyrl-U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“Смит догмаси”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529982"/>
              </p:ext>
            </p:extLst>
          </p:nvPr>
        </p:nvGraphicFramePr>
        <p:xfrm>
          <a:off x="323528" y="836712"/>
          <a:ext cx="8496944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7101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648072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Қиёсий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устунлик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83264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Рикардо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келтиради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муайян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тайёрлаш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йилга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 ми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шароитда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Португалияга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фойдали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келинган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Португалиянинг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нисбатан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харажат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эвазига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арилиши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мумкин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9074"/>
            <a:ext cx="4176464" cy="33082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89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634082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Қиёсий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устунлик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47260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шундаки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ресурсларни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аришдан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нисбатан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иёсли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устунликка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лган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тайёрлаш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тармо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ига 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тказиб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Португалия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меҳнат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сарфлари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исобига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яъни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тежаш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эвазига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олиши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мумкин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Бундай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Англия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фойдали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кучини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аришга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сарфлаб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газламани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сотиш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муайян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дордаги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кишининг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меҳнати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исобига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эмас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балки фа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ҳн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эвазига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олиши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мумкин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яъни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кишилик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натни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тежаш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исобига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382057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634082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Қиёсий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устунлик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назарияси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472608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мисолдан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ринадики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иёсли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устунлик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мавжуд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ихтисослашув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айирбошлаш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иккала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мамлакат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фойдалидир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Бундан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мамлакатлар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ртасида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ҳн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қс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ришнинг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ихтисослашуви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зарурлиги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uz-Cyrl-U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80928"/>
            <a:ext cx="5976664" cy="3384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755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1289</Words>
  <Application>Microsoft Office PowerPoint</Application>
  <PresentationFormat>Экран (4:3)</PresentationFormat>
  <Paragraphs>90</Paragraphs>
  <Slides>17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 Д.Рикардо саноат тўнтариши даврининг назариётчиси </vt:lpstr>
      <vt:lpstr> Д.Рикардо саноат тўнтариши даврининг назариётчиси </vt:lpstr>
      <vt:lpstr> Д.Рикардо саноат тўнтариши даврининг назариётчиси </vt:lpstr>
      <vt:lpstr> Д.Рикардо саноат тўнтариши даврининг назариётчиси </vt:lpstr>
      <vt:lpstr>Презентация PowerPoint</vt:lpstr>
      <vt:lpstr> Рикардо  томонидан оддий ва мураккаб  меҳнатнинг таҳлили  </vt:lpstr>
      <vt:lpstr>Рикардонинг қиймат назарияси</vt:lpstr>
      <vt:lpstr>Рикардонинг қиймат назарияси</vt:lpstr>
      <vt:lpstr>Рикардонинг қиймат назарияси Мальтус томонидан танқид қилинган</vt:lpstr>
      <vt:lpstr>Рента ва иш  ҳақи  назариялари</vt:lpstr>
      <vt:lpstr>Рента ва иш  ҳақи  назариялари</vt:lpstr>
      <vt:lpstr>Рента ва иш  ҳақи  назариялари</vt:lpstr>
      <vt:lpstr>“Смит догмаси”</vt:lpstr>
      <vt:lpstr> Қиёсий устунлик назарияси </vt:lpstr>
      <vt:lpstr> Қиёсий устунлик назарияси </vt:lpstr>
      <vt:lpstr> Қиёсий устунлик назарияси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96</cp:revision>
  <dcterms:created xsi:type="dcterms:W3CDTF">2022-09-05T12:56:35Z</dcterms:created>
  <dcterms:modified xsi:type="dcterms:W3CDTF">2025-09-08T10:02:00Z</dcterms:modified>
</cp:coreProperties>
</file>