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7" r:id="rId3"/>
    <p:sldId id="268" r:id="rId4"/>
    <p:sldId id="258" r:id="rId5"/>
    <p:sldId id="259" r:id="rId6"/>
    <p:sldId id="269" r:id="rId7"/>
    <p:sldId id="261" r:id="rId8"/>
    <p:sldId id="270" r:id="rId9"/>
    <p:sldId id="272" r:id="rId10"/>
    <p:sldId id="273" r:id="rId11"/>
    <p:sldId id="278" r:id="rId12"/>
    <p:sldId id="279" r:id="rId13"/>
    <p:sldId id="275" r:id="rId14"/>
    <p:sldId id="26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3DCF6E"/>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8" d="100"/>
          <a:sy n="88" d="100"/>
        </p:scale>
        <p:origin x="-1282"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3200" b="1" dirty="0" smtClean="0">
              <a:latin typeface="Times New Roman" pitchFamily="18" charset="0"/>
              <a:cs typeface="Times New Roman" pitchFamily="18" charset="0"/>
            </a:rPr>
            <a:t>4-мавзу. Англия ва Францияда классик  мактабнинг тўла шаклланиши. Адам Смит иқтисодий таълимоти </a:t>
          </a:r>
          <a:endParaRPr lang="ru-RU" sz="3200" dirty="0">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5FED7405-2C72-4957-A152-D1463B860517}" type="presOf" srcId="{D7EF8255-DB4F-43E4-9959-566D7FD4C5C9}" destId="{6832D362-7884-491E-83C4-E9263BBD7397}"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CB8C619B-A35A-4153-BEC2-A2788525C023}" type="presOf" srcId="{411A18D8-D54C-4327-B4E6-81B5271483C1}" destId="{DFAEB1D4-6560-4F3F-ABF3-E1370E750E96}" srcOrd="0" destOrd="0" presId="urn:microsoft.com/office/officeart/2005/8/layout/vList2"/>
    <dgm:cxn modelId="{C48CA89D-4D1A-4887-B1A5-E6C58568CE50}"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75934484-3130-4C02-974D-C868B5AF42F6}">
      <dgm:prSet custT="1"/>
      <dgm:spPr/>
      <dgm:t>
        <a:bodyPr/>
        <a:lstStyle/>
        <a:p>
          <a:pPr rtl="0"/>
          <a:r>
            <a:rPr lang="ru-RU" sz="2300" smtClean="0">
              <a:latin typeface="Times New Roman" pitchFamily="18" charset="0"/>
              <a:cs typeface="Times New Roman" pitchFamily="18" charset="0"/>
            </a:rPr>
            <a:t>1</a:t>
          </a:r>
          <a:endParaRPr lang="ru-RU" sz="2200">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874DC8AB-A1A5-4CCA-8F13-435C4B586961}">
      <dgm:prSet custT="1"/>
      <dgm:spPr/>
      <dgm:t>
        <a:bodyPr/>
        <a:lstStyle/>
        <a:p>
          <a:pPr rtl="0"/>
          <a:r>
            <a:rPr lang="ru-RU" sz="2200" smtClean="0">
              <a:latin typeface="Times New Roman" pitchFamily="18" charset="0"/>
              <a:cs typeface="Times New Roman" pitchFamily="18" charset="0"/>
            </a:rPr>
            <a:t>2</a:t>
          </a:r>
          <a:endParaRPr lang="ru-RU" sz="2200">
            <a:latin typeface="Times New Roman" pitchFamily="18" charset="0"/>
            <a:cs typeface="Times New Roman" pitchFamily="18" charset="0"/>
          </a:endParaRPr>
        </a:p>
      </dgm:t>
    </dgm:pt>
    <dgm:pt modelId="{72994761-E47E-4A16-9B5A-958047DFC686}" type="parTrans" cxnId="{CB419986-4912-4945-A41F-62DBD38BD50F}">
      <dgm:prSet/>
      <dgm:spPr/>
      <dgm:t>
        <a:bodyPr/>
        <a:lstStyle/>
        <a:p>
          <a:endParaRPr lang="ru-RU">
            <a:latin typeface="Times New Roman" pitchFamily="18" charset="0"/>
            <a:cs typeface="Times New Roman" pitchFamily="18" charset="0"/>
          </a:endParaRPr>
        </a:p>
      </dgm:t>
    </dgm:pt>
    <dgm:pt modelId="{387D60C4-3E41-4B3A-ABB4-D7560A456DAF}" type="sibTrans" cxnId="{CB419986-4912-4945-A41F-62DBD38BD50F}">
      <dgm:prSet/>
      <dgm:spPr/>
      <dgm:t>
        <a:bodyPr/>
        <a:lstStyle/>
        <a:p>
          <a:endParaRPr lang="ru-RU">
            <a:latin typeface="Times New Roman" pitchFamily="18" charset="0"/>
            <a:cs typeface="Times New Roman" pitchFamily="18" charset="0"/>
          </a:endParaRPr>
        </a:p>
      </dgm:t>
    </dgm:pt>
    <dgm:pt modelId="{328A481E-CC28-4EA8-8312-563077CFB1B6}">
      <dgm:prSet custT="1"/>
      <dgm:spPr/>
      <dgm:t>
        <a:bodyPr/>
        <a:lstStyle/>
        <a:p>
          <a:pPr rtl="0"/>
          <a:r>
            <a:rPr lang="ru-RU" sz="2200" smtClean="0">
              <a:latin typeface="Times New Roman" pitchFamily="18" charset="0"/>
              <a:cs typeface="Times New Roman" pitchFamily="18" charset="0"/>
            </a:rPr>
            <a:t>3</a:t>
          </a:r>
          <a:endParaRPr lang="ru-RU" sz="2200">
            <a:latin typeface="Times New Roman" pitchFamily="18" charset="0"/>
            <a:cs typeface="Times New Roman" pitchFamily="18" charset="0"/>
          </a:endParaRPr>
        </a:p>
      </dgm:t>
    </dgm:pt>
    <dgm:pt modelId="{D5EBCDF7-9F23-4B54-86B8-99B5106DAE57}" type="parTrans" cxnId="{D9830877-FF4A-4852-9952-52E639B623DD}">
      <dgm:prSet/>
      <dgm:spPr/>
      <dgm:t>
        <a:bodyPr/>
        <a:lstStyle/>
        <a:p>
          <a:endParaRPr lang="ru-RU">
            <a:latin typeface="Times New Roman" pitchFamily="18" charset="0"/>
            <a:cs typeface="Times New Roman" pitchFamily="18" charset="0"/>
          </a:endParaRPr>
        </a:p>
      </dgm:t>
    </dgm:pt>
    <dgm:pt modelId="{48554014-853C-49D2-8091-5841361361DB}" type="sibTrans" cxnId="{D9830877-FF4A-4852-9952-52E639B623DD}">
      <dgm:prSet/>
      <dgm:spPr/>
      <dgm:t>
        <a:bodyPr/>
        <a:lstStyle/>
        <a:p>
          <a:endParaRPr lang="ru-RU">
            <a:latin typeface="Times New Roman" pitchFamily="18" charset="0"/>
            <a:cs typeface="Times New Roman" pitchFamily="18" charset="0"/>
          </a:endParaRPr>
        </a:p>
      </dgm:t>
    </dgm:pt>
    <dgm:pt modelId="{41149299-7EEC-4754-863A-C89B698284C9}">
      <dgm:prSet custT="1"/>
      <dgm:spPr>
        <a:solidFill>
          <a:srgbClr val="FFFF00">
            <a:alpha val="90000"/>
          </a:srgbClr>
        </a:solidFill>
      </dgm:spPr>
      <dgm:t>
        <a:bodyPr/>
        <a:lstStyle/>
        <a:p>
          <a:pPr rtl="0"/>
          <a:r>
            <a:rPr lang="ru-RU" sz="2200" dirty="0" err="1" smtClean="0">
              <a:latin typeface="Times New Roman" pitchFamily="18" charset="0"/>
              <a:cs typeface="Times New Roman" pitchFamily="18" charset="0"/>
            </a:rPr>
            <a:t>А.Смит</a:t>
          </a:r>
          <a:r>
            <a:rPr lang="ru-RU" sz="2200" dirty="0" smtClean="0">
              <a:latin typeface="Times New Roman" pitchFamily="18" charset="0"/>
              <a:cs typeface="Times New Roman" pitchFamily="18" charset="0"/>
            </a:rPr>
            <a:t> мануфактура </a:t>
          </a:r>
          <a:r>
            <a:rPr lang="ru-RU" sz="2200" dirty="0" err="1" smtClean="0">
              <a:latin typeface="Times New Roman" pitchFamily="18" charset="0"/>
              <a:cs typeface="Times New Roman" pitchFamily="18" charset="0"/>
            </a:rPr>
            <a:t>даврининг</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иқтисодчи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назариётчиси</a:t>
          </a:r>
          <a:endParaRPr lang="ru-RU" sz="2200" dirty="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ECBBD371-FF5F-4904-8424-9B56E6B4C046}">
      <dgm:prSet custT="1"/>
      <dgm:spPr>
        <a:solidFill>
          <a:schemeClr val="accent2">
            <a:lumMod val="60000"/>
            <a:lumOff val="40000"/>
            <a:alpha val="90000"/>
          </a:schemeClr>
        </a:solidFill>
      </dgm:spPr>
      <dgm:t>
        <a:bodyPr/>
        <a:lstStyle/>
        <a:p>
          <a:pPr rtl="0"/>
          <a:r>
            <a:rPr lang="ru-RU" sz="2200" smtClean="0">
              <a:latin typeface="Times New Roman" pitchFamily="18" charset="0"/>
              <a:cs typeface="Times New Roman" pitchFamily="18" charset="0"/>
            </a:rPr>
            <a:t>Смитнинг қийматнинг меҳнат назарияси</a:t>
          </a:r>
          <a:endParaRPr lang="ru-RU" sz="2200">
            <a:latin typeface="Times New Roman" pitchFamily="18" charset="0"/>
            <a:cs typeface="Times New Roman" pitchFamily="18" charset="0"/>
          </a:endParaRPr>
        </a:p>
      </dgm:t>
    </dgm:pt>
    <dgm:pt modelId="{40221E6E-57B3-4DDD-B606-755C3D1264F3}" type="parTrans" cxnId="{1A4801A8-ECEC-411D-AFCC-B8DB684B21F8}">
      <dgm:prSet/>
      <dgm:spPr/>
      <dgm:t>
        <a:bodyPr/>
        <a:lstStyle/>
        <a:p>
          <a:endParaRPr lang="ru-RU">
            <a:latin typeface="Times New Roman" pitchFamily="18" charset="0"/>
            <a:cs typeface="Times New Roman" pitchFamily="18" charset="0"/>
          </a:endParaRPr>
        </a:p>
      </dgm:t>
    </dgm:pt>
    <dgm:pt modelId="{F67C3F93-A3FC-45A9-8906-88CCE1A8E6F9}" type="sibTrans" cxnId="{1A4801A8-ECEC-411D-AFCC-B8DB684B21F8}">
      <dgm:prSet/>
      <dgm:spPr/>
      <dgm:t>
        <a:bodyPr/>
        <a:lstStyle/>
        <a:p>
          <a:endParaRPr lang="ru-RU">
            <a:latin typeface="Times New Roman" pitchFamily="18" charset="0"/>
            <a:cs typeface="Times New Roman" pitchFamily="18" charset="0"/>
          </a:endParaRPr>
        </a:p>
      </dgm:t>
    </dgm:pt>
    <dgm:pt modelId="{5EF2CCDE-8392-4995-8F30-A4A71F7EAD88}">
      <dgm:prSet custT="1"/>
      <dgm:spPr>
        <a:solidFill>
          <a:schemeClr val="accent1">
            <a:lumMod val="40000"/>
            <a:lumOff val="60000"/>
            <a:alpha val="90000"/>
          </a:schemeClr>
        </a:solidFill>
      </dgm:spPr>
      <dgm:t>
        <a:bodyPr/>
        <a:lstStyle/>
        <a:p>
          <a:pPr rtl="0"/>
          <a:r>
            <a:rPr lang="ru-RU" sz="2200" smtClean="0">
              <a:latin typeface="Times New Roman" pitchFamily="18" charset="0"/>
              <a:cs typeface="Times New Roman" pitchFamily="18" charset="0"/>
            </a:rPr>
            <a:t>А.Смит ва ҳозирги замон</a:t>
          </a:r>
          <a:endParaRPr lang="ru-RU" sz="2200">
            <a:latin typeface="Times New Roman" pitchFamily="18" charset="0"/>
            <a:cs typeface="Times New Roman" pitchFamily="18" charset="0"/>
          </a:endParaRPr>
        </a:p>
      </dgm:t>
    </dgm:pt>
    <dgm:pt modelId="{7669E539-28B8-4635-B2A1-AC326A6FC65B}" type="parTrans" cxnId="{D3096B30-F1FD-407C-8CBA-376B803889E9}">
      <dgm:prSet/>
      <dgm:spPr/>
      <dgm:t>
        <a:bodyPr/>
        <a:lstStyle/>
        <a:p>
          <a:endParaRPr lang="ru-RU">
            <a:latin typeface="Times New Roman" pitchFamily="18" charset="0"/>
            <a:cs typeface="Times New Roman" pitchFamily="18" charset="0"/>
          </a:endParaRPr>
        </a:p>
      </dgm:t>
    </dgm:pt>
    <dgm:pt modelId="{977C800D-7D54-4465-9E9A-080DDD7FFBDA}" type="sibTrans" cxnId="{D3096B30-F1FD-407C-8CBA-376B803889E9}">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t>
        <a:bodyPr/>
        <a:lstStyle/>
        <a:p>
          <a:endParaRPr lang="uz-Cyrl-UZ"/>
        </a:p>
      </dgm:t>
    </dgm:pt>
    <dgm:pt modelId="{5F175A24-2B80-48D2-94EB-10F17908ECD3}" type="pres">
      <dgm:prSet presAssocID="{75934484-3130-4C02-974D-C868B5AF42F6}" presName="parentText" presStyleLbl="alignNode1" presStyleIdx="0" presStyleCnt="3" custLinFactNeighborX="7959" custLinFactNeighborY="8567">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3" custLinFactNeighborX="739" custLinFactNeighborY="22546">
        <dgm:presLayoutVars>
          <dgm:bulletEnabled val="1"/>
        </dgm:presLayoutVars>
      </dgm:prSet>
      <dgm:spPr/>
      <dgm:t>
        <a:bodyPr/>
        <a:lstStyle/>
        <a:p>
          <a:endParaRPr lang="ru-RU"/>
        </a:p>
      </dgm:t>
    </dgm:pt>
    <dgm:pt modelId="{1F483990-7128-40BB-867C-AFBB4AF1C806}" type="pres">
      <dgm:prSet presAssocID="{25542DB5-9A8F-43CC-A83B-53E1CC2AFAE3}" presName="sp" presStyleCnt="0"/>
      <dgm:spPr/>
      <dgm:t>
        <a:bodyPr/>
        <a:lstStyle/>
        <a:p>
          <a:endParaRPr lang="uz-Cyrl-UZ"/>
        </a:p>
      </dgm:t>
    </dgm:pt>
    <dgm:pt modelId="{284EDE58-D653-48C1-8767-2B092BA1084F}" type="pres">
      <dgm:prSet presAssocID="{874DC8AB-A1A5-4CCA-8F13-435C4B586961}" presName="composite" presStyleCnt="0"/>
      <dgm:spPr/>
      <dgm:t>
        <a:bodyPr/>
        <a:lstStyle/>
        <a:p>
          <a:endParaRPr lang="uz-Cyrl-UZ"/>
        </a:p>
      </dgm:t>
    </dgm:pt>
    <dgm:pt modelId="{938056E7-4D8F-4931-979F-92C5C5ABA2AC}" type="pres">
      <dgm:prSet presAssocID="{874DC8AB-A1A5-4CCA-8F13-435C4B586961}" presName="parentText" presStyleLbl="alignNode1" presStyleIdx="1" presStyleCnt="3" custLinFactNeighborX="7959" custLinFactNeighborY="8567">
        <dgm:presLayoutVars>
          <dgm:chMax val="1"/>
          <dgm:bulletEnabled val="1"/>
        </dgm:presLayoutVars>
      </dgm:prSet>
      <dgm:spPr/>
      <dgm:t>
        <a:bodyPr/>
        <a:lstStyle/>
        <a:p>
          <a:endParaRPr lang="ru-RU"/>
        </a:p>
      </dgm:t>
    </dgm:pt>
    <dgm:pt modelId="{A0692271-4207-4F17-9F0D-0F8566CE71E2}" type="pres">
      <dgm:prSet presAssocID="{874DC8AB-A1A5-4CCA-8F13-435C4B586961}" presName="descendantText" presStyleLbl="alignAcc1" presStyleIdx="1" presStyleCnt="3" custLinFactNeighborX="378" custLinFactNeighborY="22807">
        <dgm:presLayoutVars>
          <dgm:bulletEnabled val="1"/>
        </dgm:presLayoutVars>
      </dgm:prSet>
      <dgm:spPr/>
      <dgm:t>
        <a:bodyPr/>
        <a:lstStyle/>
        <a:p>
          <a:endParaRPr lang="ru-RU"/>
        </a:p>
      </dgm:t>
    </dgm:pt>
    <dgm:pt modelId="{20DFEF56-2677-421A-8F75-FD8E5010D4A2}" type="pres">
      <dgm:prSet presAssocID="{387D60C4-3E41-4B3A-ABB4-D7560A456DAF}" presName="sp" presStyleCnt="0"/>
      <dgm:spPr/>
      <dgm:t>
        <a:bodyPr/>
        <a:lstStyle/>
        <a:p>
          <a:endParaRPr lang="uz-Cyrl-UZ"/>
        </a:p>
      </dgm:t>
    </dgm:pt>
    <dgm:pt modelId="{080047E7-1C91-4246-9505-7FAF9E710332}" type="pres">
      <dgm:prSet presAssocID="{328A481E-CC28-4EA8-8312-563077CFB1B6}" presName="composite" presStyleCnt="0"/>
      <dgm:spPr/>
      <dgm:t>
        <a:bodyPr/>
        <a:lstStyle/>
        <a:p>
          <a:endParaRPr lang="uz-Cyrl-UZ"/>
        </a:p>
      </dgm:t>
    </dgm:pt>
    <dgm:pt modelId="{4EE061FA-9583-4C24-AEA0-4B4D14F80148}" type="pres">
      <dgm:prSet presAssocID="{328A481E-CC28-4EA8-8312-563077CFB1B6}" presName="parentText" presStyleLbl="alignNode1" presStyleIdx="2" presStyleCnt="3" custLinFactNeighborX="7959" custLinFactNeighborY="8567">
        <dgm:presLayoutVars>
          <dgm:chMax val="1"/>
          <dgm:bulletEnabled val="1"/>
        </dgm:presLayoutVars>
      </dgm:prSet>
      <dgm:spPr/>
      <dgm:t>
        <a:bodyPr/>
        <a:lstStyle/>
        <a:p>
          <a:endParaRPr lang="ru-RU"/>
        </a:p>
      </dgm:t>
    </dgm:pt>
    <dgm:pt modelId="{193DCC22-792C-4990-8B48-9C544959B67A}" type="pres">
      <dgm:prSet presAssocID="{328A481E-CC28-4EA8-8312-563077CFB1B6}" presName="descendantText" presStyleLbl="alignAcc1" presStyleIdx="2" presStyleCnt="3" custLinFactNeighborX="905" custLinFactNeighborY="17365">
        <dgm:presLayoutVars>
          <dgm:bulletEnabled val="1"/>
        </dgm:presLayoutVars>
      </dgm:prSet>
      <dgm:spPr/>
      <dgm:t>
        <a:bodyPr/>
        <a:lstStyle/>
        <a:p>
          <a:endParaRPr lang="ru-RU"/>
        </a:p>
      </dgm:t>
    </dgm:pt>
  </dgm:ptLst>
  <dgm:cxnLst>
    <dgm:cxn modelId="{55B50B1C-5C67-4D36-B2CA-FD5BA7807178}" type="presOf" srcId="{41149299-7EEC-4754-863A-C89B698284C9}" destId="{FA521EFA-3F54-47E5-B272-20B182D1FAA4}" srcOrd="0" destOrd="0" presId="urn:microsoft.com/office/officeart/2005/8/layout/chevron2"/>
    <dgm:cxn modelId="{D9830877-FF4A-4852-9952-52E639B623DD}" srcId="{53D1F27F-E5AB-4ECD-9A93-99D91CC1C84B}" destId="{328A481E-CC28-4EA8-8312-563077CFB1B6}" srcOrd="2" destOrd="0" parTransId="{D5EBCDF7-9F23-4B54-86B8-99B5106DAE57}" sibTransId="{48554014-853C-49D2-8091-5841361361DB}"/>
    <dgm:cxn modelId="{C9DFC707-500B-4965-B104-C74F15860C0F}" type="presOf" srcId="{5EF2CCDE-8392-4995-8F30-A4A71F7EAD88}" destId="{193DCC22-792C-4990-8B48-9C544959B67A}" srcOrd="0" destOrd="0" presId="urn:microsoft.com/office/officeart/2005/8/layout/chevron2"/>
    <dgm:cxn modelId="{CB419986-4912-4945-A41F-62DBD38BD50F}" srcId="{53D1F27F-E5AB-4ECD-9A93-99D91CC1C84B}" destId="{874DC8AB-A1A5-4CCA-8F13-435C4B586961}" srcOrd="1" destOrd="0" parTransId="{72994761-E47E-4A16-9B5A-958047DFC686}" sibTransId="{387D60C4-3E41-4B3A-ABB4-D7560A456DAF}"/>
    <dgm:cxn modelId="{E94245AB-3D26-4A51-BAF4-6D0C39E9E613}" type="presOf" srcId="{874DC8AB-A1A5-4CCA-8F13-435C4B586961}" destId="{938056E7-4D8F-4931-979F-92C5C5ABA2AC}" srcOrd="0" destOrd="0" presId="urn:microsoft.com/office/officeart/2005/8/layout/chevron2"/>
    <dgm:cxn modelId="{812C68E4-6397-4B9C-B793-68C9829C8196}" srcId="{75934484-3130-4C02-974D-C868B5AF42F6}" destId="{41149299-7EEC-4754-863A-C89B698284C9}" srcOrd="0" destOrd="0" parTransId="{7684951B-B521-48F9-927F-883F7D5B7FE5}" sibTransId="{B77A4621-4900-43D3-81B5-4266FBBF177C}"/>
    <dgm:cxn modelId="{3F7BA066-77AE-4A73-A1A9-AC1789B2F721}" type="presOf" srcId="{75934484-3130-4C02-974D-C868B5AF42F6}" destId="{5F175A24-2B80-48D2-94EB-10F17908ECD3}" srcOrd="0" destOrd="0" presId="urn:microsoft.com/office/officeart/2005/8/layout/chevron2"/>
    <dgm:cxn modelId="{D3096B30-F1FD-407C-8CBA-376B803889E9}" srcId="{328A481E-CC28-4EA8-8312-563077CFB1B6}" destId="{5EF2CCDE-8392-4995-8F30-A4A71F7EAD88}" srcOrd="0" destOrd="0" parTransId="{7669E539-28B8-4635-B2A1-AC326A6FC65B}" sibTransId="{977C800D-7D54-4465-9E9A-080DDD7FFBDA}"/>
    <dgm:cxn modelId="{1A4801A8-ECEC-411D-AFCC-B8DB684B21F8}" srcId="{874DC8AB-A1A5-4CCA-8F13-435C4B586961}" destId="{ECBBD371-FF5F-4904-8424-9B56E6B4C046}" srcOrd="0" destOrd="0" parTransId="{40221E6E-57B3-4DDD-B606-755C3D1264F3}" sibTransId="{F67C3F93-A3FC-45A9-8906-88CCE1A8E6F9}"/>
    <dgm:cxn modelId="{2945EFAE-4E06-44D5-BC61-52AF0158DA5A}" type="presOf" srcId="{53D1F27F-E5AB-4ECD-9A93-99D91CC1C84B}" destId="{DEB43669-B5C8-46DF-9488-8E9161B6EBBB}" srcOrd="0" destOrd="0" presId="urn:microsoft.com/office/officeart/2005/8/layout/chevron2"/>
    <dgm:cxn modelId="{6D227266-C1FD-4516-A052-0A749FDCB35A}" type="presOf" srcId="{ECBBD371-FF5F-4904-8424-9B56E6B4C046}" destId="{A0692271-4207-4F17-9F0D-0F8566CE71E2}"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55400C67-E4C4-4FE2-BF65-C423CEF4E095}" type="presOf" srcId="{328A481E-CC28-4EA8-8312-563077CFB1B6}" destId="{4EE061FA-9583-4C24-AEA0-4B4D14F80148}" srcOrd="0" destOrd="0" presId="urn:microsoft.com/office/officeart/2005/8/layout/chevron2"/>
    <dgm:cxn modelId="{EFCB6D85-11CE-467B-8070-1AE5739957FE}" type="presParOf" srcId="{DEB43669-B5C8-46DF-9488-8E9161B6EBBB}" destId="{B23E8EFC-9763-4FC6-96EC-4E10A3D8C16F}" srcOrd="0" destOrd="0" presId="urn:microsoft.com/office/officeart/2005/8/layout/chevron2"/>
    <dgm:cxn modelId="{9C74131F-75F2-4691-92CB-25CFC8B80D69}" type="presParOf" srcId="{B23E8EFC-9763-4FC6-96EC-4E10A3D8C16F}" destId="{5F175A24-2B80-48D2-94EB-10F17908ECD3}" srcOrd="0" destOrd="0" presId="urn:microsoft.com/office/officeart/2005/8/layout/chevron2"/>
    <dgm:cxn modelId="{21A56ECA-6C25-428B-BD28-647867C6A7AC}" type="presParOf" srcId="{B23E8EFC-9763-4FC6-96EC-4E10A3D8C16F}" destId="{FA521EFA-3F54-47E5-B272-20B182D1FAA4}" srcOrd="1" destOrd="0" presId="urn:microsoft.com/office/officeart/2005/8/layout/chevron2"/>
    <dgm:cxn modelId="{F10A83DD-B829-4FAA-A543-C1B26E20B731}" type="presParOf" srcId="{DEB43669-B5C8-46DF-9488-8E9161B6EBBB}" destId="{1F483990-7128-40BB-867C-AFBB4AF1C806}" srcOrd="1" destOrd="0" presId="urn:microsoft.com/office/officeart/2005/8/layout/chevron2"/>
    <dgm:cxn modelId="{11006A71-7BE5-4518-9E68-FEF8DF7BB9CC}" type="presParOf" srcId="{DEB43669-B5C8-46DF-9488-8E9161B6EBBB}" destId="{284EDE58-D653-48C1-8767-2B092BA1084F}" srcOrd="2" destOrd="0" presId="urn:microsoft.com/office/officeart/2005/8/layout/chevron2"/>
    <dgm:cxn modelId="{28F136E8-08EA-428D-BBA4-3E11F639E277}" type="presParOf" srcId="{284EDE58-D653-48C1-8767-2B092BA1084F}" destId="{938056E7-4D8F-4931-979F-92C5C5ABA2AC}" srcOrd="0" destOrd="0" presId="urn:microsoft.com/office/officeart/2005/8/layout/chevron2"/>
    <dgm:cxn modelId="{CBDAD66C-FE4D-4F0B-B1E9-9BC2C792E532}" type="presParOf" srcId="{284EDE58-D653-48C1-8767-2B092BA1084F}" destId="{A0692271-4207-4F17-9F0D-0F8566CE71E2}" srcOrd="1" destOrd="0" presId="urn:microsoft.com/office/officeart/2005/8/layout/chevron2"/>
    <dgm:cxn modelId="{0D7153DF-1E52-4D6C-9DC5-B57252EE2F61}" type="presParOf" srcId="{DEB43669-B5C8-46DF-9488-8E9161B6EBBB}" destId="{20DFEF56-2677-421A-8F75-FD8E5010D4A2}" srcOrd="3" destOrd="0" presId="urn:microsoft.com/office/officeart/2005/8/layout/chevron2"/>
    <dgm:cxn modelId="{F13A8A25-D9AD-4EE6-8EF6-E652223587B7}" type="presParOf" srcId="{DEB43669-B5C8-46DF-9488-8E9161B6EBBB}" destId="{080047E7-1C91-4246-9505-7FAF9E710332}" srcOrd="4" destOrd="0" presId="urn:microsoft.com/office/officeart/2005/8/layout/chevron2"/>
    <dgm:cxn modelId="{F1C758D7-624B-4A6F-9092-5AA930EB88B5}" type="presParOf" srcId="{080047E7-1C91-4246-9505-7FAF9E710332}" destId="{4EE061FA-9583-4C24-AEA0-4B4D14F80148}" srcOrd="0" destOrd="0" presId="urn:microsoft.com/office/officeart/2005/8/layout/chevron2"/>
    <dgm:cxn modelId="{090374F9-9705-48D6-BD08-E325EF590AB3}" type="presParOf" srcId="{080047E7-1C91-4246-9505-7FAF9E710332}" destId="{193DCC22-792C-4990-8B48-9C544959B67A}"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BF8102-F1FE-4A55-832E-A6F02DFD6245}" type="doc">
      <dgm:prSet loTypeId="urn:microsoft.com/office/officeart/2005/8/layout/vList2" loCatId="list" qsTypeId="urn:microsoft.com/office/officeart/2005/8/quickstyle/3d1" qsCatId="3D" csTypeId="urn:microsoft.com/office/officeart/2005/8/colors/colorful1#6" csCatId="colorful" phldr="1"/>
      <dgm:spPr/>
      <dgm:t>
        <a:bodyPr/>
        <a:lstStyle/>
        <a:p>
          <a:endParaRPr lang="ru-RU"/>
        </a:p>
      </dgm:t>
    </dgm:pt>
    <dgm:pt modelId="{1C128C39-F0A4-4A0E-B587-1CE79B88F362}">
      <dgm:prSet custT="1">
        <dgm:style>
          <a:lnRef idx="2">
            <a:schemeClr val="accent6"/>
          </a:lnRef>
          <a:fillRef idx="1">
            <a:schemeClr val="lt1"/>
          </a:fillRef>
          <a:effectRef idx="0">
            <a:schemeClr val="accent6"/>
          </a:effectRef>
          <a:fontRef idx="minor">
            <a:schemeClr val="dk1"/>
          </a:fontRef>
        </dgm:style>
      </dgm:prSet>
      <dgm:spPr/>
      <dgm:t>
        <a:bodyPr/>
        <a:lstStyle/>
        <a:p>
          <a:pPr algn="ctr" rtl="0"/>
          <a:r>
            <a:rPr lang="uz-Cyrl-UZ" sz="3200" smtClean="0">
              <a:latin typeface="Times New Roman" pitchFamily="18" charset="0"/>
              <a:cs typeface="Times New Roman" pitchFamily="18" charset="0"/>
            </a:rPr>
            <a:t>Режа:</a:t>
          </a:r>
          <a:endParaRPr lang="ru-RU" sz="3200">
            <a:latin typeface="Times New Roman" pitchFamily="18" charset="0"/>
            <a:cs typeface="Times New Roman" pitchFamily="18" charset="0"/>
          </a:endParaRPr>
        </a:p>
      </dgm:t>
    </dgm:pt>
    <dgm:pt modelId="{89C30DF8-AA3B-432C-A304-5B2F048C7594}" type="parTrans" cxnId="{4B4206CC-790C-423A-9CA7-AFA068777F11}">
      <dgm:prSet/>
      <dgm:spPr/>
      <dgm:t>
        <a:bodyPr/>
        <a:lstStyle/>
        <a:p>
          <a:endParaRPr lang="ru-RU"/>
        </a:p>
      </dgm:t>
    </dgm:pt>
    <dgm:pt modelId="{F7C50935-E93C-486A-B228-666A143AC85A}" type="sibTrans" cxnId="{4B4206CC-790C-423A-9CA7-AFA068777F11}">
      <dgm:prSet/>
      <dgm:spPr/>
      <dgm:t>
        <a:bodyPr/>
        <a:lstStyle/>
        <a:p>
          <a:endParaRPr lang="ru-RU"/>
        </a:p>
      </dgm:t>
    </dgm:pt>
    <dgm:pt modelId="{A80D7302-2B2F-4487-B50D-4B1AFA0385E0}" type="pres">
      <dgm:prSet presAssocID="{ADBF8102-F1FE-4A55-832E-A6F02DFD6245}" presName="linear" presStyleCnt="0">
        <dgm:presLayoutVars>
          <dgm:animLvl val="lvl"/>
          <dgm:resizeHandles val="exact"/>
        </dgm:presLayoutVars>
      </dgm:prSet>
      <dgm:spPr/>
      <dgm:t>
        <a:bodyPr/>
        <a:lstStyle/>
        <a:p>
          <a:endParaRPr lang="ru-RU"/>
        </a:p>
      </dgm:t>
    </dgm:pt>
    <dgm:pt modelId="{3EBB8C34-C2AF-437D-BA1A-4CB0EE4962DD}" type="pres">
      <dgm:prSet presAssocID="{1C128C39-F0A4-4A0E-B587-1CE79B88F362}" presName="parentText" presStyleLbl="node1" presStyleIdx="0" presStyleCnt="1">
        <dgm:presLayoutVars>
          <dgm:chMax val="0"/>
          <dgm:bulletEnabled val="1"/>
        </dgm:presLayoutVars>
      </dgm:prSet>
      <dgm:spPr/>
      <dgm:t>
        <a:bodyPr/>
        <a:lstStyle/>
        <a:p>
          <a:endParaRPr lang="ru-RU"/>
        </a:p>
      </dgm:t>
    </dgm:pt>
  </dgm:ptLst>
  <dgm:cxnLst>
    <dgm:cxn modelId="{4B4206CC-790C-423A-9CA7-AFA068777F11}" srcId="{ADBF8102-F1FE-4A55-832E-A6F02DFD6245}" destId="{1C128C39-F0A4-4A0E-B587-1CE79B88F362}" srcOrd="0" destOrd="0" parTransId="{89C30DF8-AA3B-432C-A304-5B2F048C7594}" sibTransId="{F7C50935-E93C-486A-B228-666A143AC85A}"/>
    <dgm:cxn modelId="{6F7200A4-87E3-4E1C-9A28-6B24DAC8F5BD}" type="presOf" srcId="{1C128C39-F0A4-4A0E-B587-1CE79B88F362}" destId="{3EBB8C34-C2AF-437D-BA1A-4CB0EE4962DD}" srcOrd="0" destOrd="0" presId="urn:microsoft.com/office/officeart/2005/8/layout/vList2"/>
    <dgm:cxn modelId="{F6E43755-37E5-421E-A978-58FEA7279A8F}" type="presOf" srcId="{ADBF8102-F1FE-4A55-832E-A6F02DFD6245}" destId="{A80D7302-2B2F-4487-B50D-4B1AFA0385E0}" srcOrd="0" destOrd="0" presId="urn:microsoft.com/office/officeart/2005/8/layout/vList2"/>
    <dgm:cxn modelId="{CB28FE70-EAFA-46E4-A2A0-6CF1F9CA930D}" type="presParOf" srcId="{A80D7302-2B2F-4487-B50D-4B1AFA0385E0}" destId="{3EBB8C34-C2AF-437D-BA1A-4CB0EE4962DD}"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41149299-7EEC-4754-863A-C89B698284C9}">
      <dgm:prSet custT="1"/>
      <dgm:spPr>
        <a:solidFill>
          <a:srgbClr val="FFFF00">
            <a:alpha val="90000"/>
          </a:srgbClr>
        </a:solidFill>
      </dgm:spPr>
      <dgm:t>
        <a:bodyPr/>
        <a:lstStyle/>
        <a:p>
          <a:pPr algn="ctr" rtl="0"/>
          <a:r>
            <a:rPr lang="ru-RU" sz="2200" b="1" dirty="0" err="1" smtClean="0">
              <a:latin typeface="Times New Roman" pitchFamily="18" charset="0"/>
              <a:cs typeface="Times New Roman" pitchFamily="18" charset="0"/>
            </a:rPr>
            <a:t>Саноат</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инқилоби</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дастлаб</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енгил</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саноатда</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тўқимачилик</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сўнгра</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машинасозликда</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вужудга</a:t>
          </a:r>
          <a:r>
            <a:rPr lang="ru-RU" sz="2200" b="1" dirty="0" smtClean="0">
              <a:latin typeface="Times New Roman" pitchFamily="18" charset="0"/>
              <a:cs typeface="Times New Roman" pitchFamily="18" charset="0"/>
            </a:rPr>
            <a:t> </a:t>
          </a:r>
          <a:r>
            <a:rPr lang="ru-RU" sz="2200" b="1" dirty="0" err="1" smtClean="0">
              <a:latin typeface="Times New Roman" pitchFamily="18" charset="0"/>
              <a:cs typeface="Times New Roman" pitchFamily="18" charset="0"/>
            </a:rPr>
            <a:t>келди</a:t>
          </a:r>
          <a:endParaRPr lang="ru-RU" sz="2200" b="1" dirty="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75934484-3130-4C02-974D-C868B5AF42F6}">
      <dgm:prSet custT="1"/>
      <dgm:spPr/>
      <dgm:t>
        <a:bodyPr/>
        <a:lstStyle/>
        <a:p>
          <a:pPr rtl="0"/>
          <a:endParaRPr lang="ru-RU" sz="2200" dirty="0">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t>
        <a:bodyPr/>
        <a:lstStyle/>
        <a:p>
          <a:endParaRPr lang="uz-Cyrl-UZ"/>
        </a:p>
      </dgm:t>
    </dgm:pt>
    <dgm:pt modelId="{5F175A24-2B80-48D2-94EB-10F17908ECD3}" type="pres">
      <dgm:prSet presAssocID="{75934484-3130-4C02-974D-C868B5AF42F6}" presName="parentText" presStyleLbl="alignNode1" presStyleIdx="0" presStyleCnt="1" custLinFactY="44558" custLinFactNeighborX="-38316" custLinFactNeighborY="100000">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1" custScaleX="106216" custScaleY="207441" custLinFactNeighborX="-4147" custLinFactNeighborY="10149">
        <dgm:presLayoutVars>
          <dgm:bulletEnabled val="1"/>
        </dgm:presLayoutVars>
      </dgm:prSet>
      <dgm:spPr/>
      <dgm:t>
        <a:bodyPr/>
        <a:lstStyle/>
        <a:p>
          <a:endParaRPr lang="ru-RU"/>
        </a:p>
      </dgm:t>
    </dgm:pt>
  </dgm:ptLst>
  <dgm:cxnLst>
    <dgm:cxn modelId="{812C68E4-6397-4B9C-B793-68C9829C8196}" srcId="{75934484-3130-4C02-974D-C868B5AF42F6}" destId="{41149299-7EEC-4754-863A-C89B698284C9}" srcOrd="0" destOrd="0" parTransId="{7684951B-B521-48F9-927F-883F7D5B7FE5}" sibTransId="{B77A4621-4900-43D3-81B5-4266FBBF177C}"/>
    <dgm:cxn modelId="{C04DED7F-05E9-4C82-8F96-A2E4E7260873}" type="presOf" srcId="{75934484-3130-4C02-974D-C868B5AF42F6}" destId="{5F175A24-2B80-48D2-94EB-10F17908ECD3}" srcOrd="0" destOrd="0" presId="urn:microsoft.com/office/officeart/2005/8/layout/chevron2"/>
    <dgm:cxn modelId="{6CBD31B4-5A4A-4445-9B65-18D21EC46AE9}" type="presOf" srcId="{41149299-7EEC-4754-863A-C89B698284C9}" destId="{FA521EFA-3F54-47E5-B272-20B182D1FAA4}"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6403FAC9-197B-4BA4-9E77-49A04F3087DA}" type="presOf" srcId="{53D1F27F-E5AB-4ECD-9A93-99D91CC1C84B}" destId="{DEB43669-B5C8-46DF-9488-8E9161B6EBBB}" srcOrd="0" destOrd="0" presId="urn:microsoft.com/office/officeart/2005/8/layout/chevron2"/>
    <dgm:cxn modelId="{19B5F661-E36E-490D-A889-2934DA3C369B}" type="presParOf" srcId="{DEB43669-B5C8-46DF-9488-8E9161B6EBBB}" destId="{B23E8EFC-9763-4FC6-96EC-4E10A3D8C16F}" srcOrd="0" destOrd="0" presId="urn:microsoft.com/office/officeart/2005/8/layout/chevron2"/>
    <dgm:cxn modelId="{7A89A302-896F-429D-8914-F015DA3CD6BE}" type="presParOf" srcId="{B23E8EFC-9763-4FC6-96EC-4E10A3D8C16F}" destId="{5F175A24-2B80-48D2-94EB-10F17908ECD3}" srcOrd="0" destOrd="0" presId="urn:microsoft.com/office/officeart/2005/8/layout/chevron2"/>
    <dgm:cxn modelId="{3AA99E1F-A844-4699-AAB7-76CDAB84C1C2}" type="presParOf" srcId="{B23E8EFC-9763-4FC6-96EC-4E10A3D8C16F}" destId="{FA521EFA-3F54-47E5-B272-20B182D1FAA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D282D7-2C68-4295-A389-F958A69010AE}" type="doc">
      <dgm:prSet loTypeId="urn:microsoft.com/office/officeart/2005/8/layout/bProcess2" loCatId="process" qsTypeId="urn:microsoft.com/office/officeart/2005/8/quickstyle/simple1" qsCatId="simple" csTypeId="urn:microsoft.com/office/officeart/2005/8/colors/colorful1#7" csCatId="colorful" phldr="1"/>
      <dgm:spPr/>
      <dgm:t>
        <a:bodyPr/>
        <a:lstStyle/>
        <a:p>
          <a:endParaRPr lang="uz-Cyrl-UZ"/>
        </a:p>
      </dgm:t>
    </dgm:pt>
    <dgm:pt modelId="{9AD3AA5F-F3B7-463C-8D72-B251A1B13F16}">
      <dgm:prSet phldrT="[Текст]" custT="1"/>
      <dgm:spPr/>
      <dgm:t>
        <a:bodyPr/>
        <a:lstStyle/>
        <a:p>
          <a:r>
            <a:rPr lang="ru-RU" sz="1400" smtClean="0">
              <a:solidFill>
                <a:schemeClr val="tx1"/>
              </a:solidFill>
              <a:latin typeface="Times New Roman" pitchFamily="18" charset="0"/>
              <a:cs typeface="Times New Roman" pitchFamily="18" charset="0"/>
            </a:rPr>
            <a:t>1733 йилда </a:t>
          </a:r>
          <a:r>
            <a:rPr lang="ru-RU" sz="1400" b="1" smtClean="0">
              <a:solidFill>
                <a:schemeClr val="tx1"/>
              </a:solidFill>
              <a:latin typeface="Times New Roman" pitchFamily="18" charset="0"/>
              <a:cs typeface="Times New Roman" pitchFamily="18" charset="0"/>
            </a:rPr>
            <a:t>Ж.Ҳаргривс</a:t>
          </a:r>
          <a:r>
            <a:rPr lang="ru-RU" sz="1400" smtClean="0">
              <a:solidFill>
                <a:schemeClr val="tx1"/>
              </a:solidFill>
              <a:latin typeface="Times New Roman" pitchFamily="18" charset="0"/>
              <a:cs typeface="Times New Roman" pitchFamily="18" charset="0"/>
            </a:rPr>
            <a:t> ўз қизининг номи билан атаган «</a:t>
          </a:r>
          <a:r>
            <a:rPr lang="ru-RU" sz="1400" b="1" i="1" smtClean="0">
              <a:solidFill>
                <a:schemeClr val="tx1"/>
              </a:solidFill>
              <a:latin typeface="Times New Roman" pitchFamily="18" charset="0"/>
              <a:cs typeface="Times New Roman" pitchFamily="18" charset="0"/>
            </a:rPr>
            <a:t>Женни</a:t>
          </a:r>
          <a:r>
            <a:rPr lang="ru-RU" sz="1400" smtClean="0">
              <a:solidFill>
                <a:schemeClr val="tx1"/>
              </a:solidFill>
              <a:latin typeface="Times New Roman" pitchFamily="18" charset="0"/>
              <a:cs typeface="Times New Roman" pitchFamily="18" charset="0"/>
            </a:rPr>
            <a:t>» механик тўқув дастгоҳини</a:t>
          </a:r>
          <a:endParaRPr lang="uz-Cyrl-UZ" sz="1400">
            <a:solidFill>
              <a:schemeClr val="tx1"/>
            </a:solidFill>
            <a:latin typeface="Times New Roman" pitchFamily="18" charset="0"/>
            <a:cs typeface="Times New Roman" pitchFamily="18" charset="0"/>
          </a:endParaRPr>
        </a:p>
      </dgm:t>
    </dgm:pt>
    <dgm:pt modelId="{D4AC4805-1B41-4D92-8759-A499DD575D62}" type="parTrans" cxnId="{085028BD-4BBF-4D30-8E45-581DABEA7F6A}">
      <dgm:prSet/>
      <dgm:spPr/>
      <dgm:t>
        <a:bodyPr/>
        <a:lstStyle/>
        <a:p>
          <a:endParaRPr lang="uz-Cyrl-UZ"/>
        </a:p>
      </dgm:t>
    </dgm:pt>
    <dgm:pt modelId="{4AD0794A-43CB-4E31-B4D7-19701FDC7C35}" type="sibTrans" cxnId="{085028BD-4BBF-4D30-8E45-581DABEA7F6A}">
      <dgm:prSet/>
      <dgm:spPr/>
      <dgm:t>
        <a:bodyPr/>
        <a:lstStyle/>
        <a:p>
          <a:endParaRPr lang="uz-Cyrl-UZ"/>
        </a:p>
      </dgm:t>
    </dgm:pt>
    <dgm:pt modelId="{3FF4934F-8768-4811-B4BD-32A410B70DE2}">
      <dgm:prSet phldrT="[Текст]" custT="1"/>
      <dgm:spPr/>
      <dgm:t>
        <a:bodyPr/>
        <a:lstStyle/>
        <a:p>
          <a:r>
            <a:rPr lang="ru-RU" sz="1400" smtClean="0">
              <a:solidFill>
                <a:schemeClr val="tx1"/>
              </a:solidFill>
              <a:latin typeface="Times New Roman" pitchFamily="18" charset="0"/>
              <a:cs typeface="Times New Roman" pitchFamily="18" charset="0"/>
            </a:rPr>
            <a:t>Механик </a:t>
          </a:r>
          <a:r>
            <a:rPr lang="ru-RU" sz="1400" b="1" smtClean="0">
              <a:solidFill>
                <a:schemeClr val="tx1"/>
              </a:solidFill>
              <a:latin typeface="Times New Roman" pitchFamily="18" charset="0"/>
              <a:cs typeface="Times New Roman" pitchFamily="18" charset="0"/>
            </a:rPr>
            <a:t>К.Вуд</a:t>
          </a:r>
          <a:r>
            <a:rPr lang="ru-RU" sz="1400" smtClean="0">
              <a:solidFill>
                <a:schemeClr val="tx1"/>
              </a:solidFill>
              <a:latin typeface="Times New Roman" pitchFamily="18" charset="0"/>
              <a:cs typeface="Times New Roman" pitchFamily="18" charset="0"/>
            </a:rPr>
            <a:t> уни 1772 йилда такомиллаштирди</a:t>
          </a:r>
          <a:endParaRPr lang="uz-Cyrl-UZ" sz="1400">
            <a:solidFill>
              <a:schemeClr val="tx1"/>
            </a:solidFill>
            <a:latin typeface="Times New Roman" pitchFamily="18" charset="0"/>
            <a:cs typeface="Times New Roman" pitchFamily="18" charset="0"/>
          </a:endParaRPr>
        </a:p>
      </dgm:t>
    </dgm:pt>
    <dgm:pt modelId="{1C8BF6B3-69DA-461E-83C1-A7308A70D98C}" type="parTrans" cxnId="{859B77D5-4A22-4B39-9BE2-2CCAF30642BE}">
      <dgm:prSet/>
      <dgm:spPr/>
      <dgm:t>
        <a:bodyPr/>
        <a:lstStyle/>
        <a:p>
          <a:endParaRPr lang="uz-Cyrl-UZ"/>
        </a:p>
      </dgm:t>
    </dgm:pt>
    <dgm:pt modelId="{A9DFB3A1-1A08-42E6-A522-3DB3CA18B048}" type="sibTrans" cxnId="{859B77D5-4A22-4B39-9BE2-2CCAF30642BE}">
      <dgm:prSet/>
      <dgm:spPr/>
      <dgm:t>
        <a:bodyPr/>
        <a:lstStyle/>
        <a:p>
          <a:endParaRPr lang="uz-Cyrl-UZ"/>
        </a:p>
      </dgm:t>
    </dgm:pt>
    <dgm:pt modelId="{CE239864-8E37-4C8F-92B9-FDD377958CC7}">
      <dgm:prSet phldrT="[Текст]" custT="1"/>
      <dgm:spPr/>
      <dgm:t>
        <a:bodyPr/>
        <a:lstStyle/>
        <a:p>
          <a:r>
            <a:rPr lang="ru-RU" sz="1400" dirty="0" smtClean="0">
              <a:solidFill>
                <a:schemeClr val="tx1"/>
              </a:solidFill>
              <a:latin typeface="Times New Roman" pitchFamily="18" charset="0"/>
              <a:cs typeface="Times New Roman" pitchFamily="18" charset="0"/>
            </a:rPr>
            <a:t>1783 </a:t>
          </a:r>
          <a:r>
            <a:rPr lang="ru-RU" sz="1400" dirty="0" err="1" smtClean="0">
              <a:solidFill>
                <a:schemeClr val="tx1"/>
              </a:solidFill>
              <a:latin typeface="Times New Roman" pitchFamily="18" charset="0"/>
              <a:cs typeface="Times New Roman" pitchFamily="18" charset="0"/>
            </a:rPr>
            <a:t>йилда</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эса</a:t>
          </a:r>
          <a:r>
            <a:rPr lang="ru-RU" sz="1400"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С.Кромптон</a:t>
          </a:r>
          <a:r>
            <a:rPr lang="ru-RU" sz="1400" dirty="0" smtClean="0">
              <a:solidFill>
                <a:schemeClr val="tx1"/>
              </a:solidFill>
              <a:latin typeface="Times New Roman" pitchFamily="18" charset="0"/>
              <a:cs typeface="Times New Roman" pitchFamily="18" charset="0"/>
            </a:rPr>
            <a:t> «мюль-</a:t>
          </a:r>
          <a:r>
            <a:rPr lang="ru-RU" sz="1400" dirty="0" err="1" smtClean="0">
              <a:solidFill>
                <a:schemeClr val="tx1"/>
              </a:solidFill>
              <a:latin typeface="Times New Roman" pitchFamily="18" charset="0"/>
              <a:cs typeface="Times New Roman" pitchFamily="18" charset="0"/>
            </a:rPr>
            <a:t>машина»ни</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яратди</a:t>
          </a:r>
          <a:endParaRPr lang="uz-Cyrl-UZ" sz="1400" dirty="0">
            <a:solidFill>
              <a:schemeClr val="tx1"/>
            </a:solidFill>
            <a:latin typeface="Times New Roman" pitchFamily="18" charset="0"/>
            <a:cs typeface="Times New Roman" pitchFamily="18" charset="0"/>
          </a:endParaRPr>
        </a:p>
      </dgm:t>
    </dgm:pt>
    <dgm:pt modelId="{592F4C5C-3F07-48E9-BD75-3926CD489EAC}" type="parTrans" cxnId="{F2A555D8-83D0-46E7-82CF-ED9CBAA35ECB}">
      <dgm:prSet/>
      <dgm:spPr/>
      <dgm:t>
        <a:bodyPr/>
        <a:lstStyle/>
        <a:p>
          <a:endParaRPr lang="uz-Cyrl-UZ"/>
        </a:p>
      </dgm:t>
    </dgm:pt>
    <dgm:pt modelId="{C579FB0D-2316-44E6-BAF9-C7DC3E41FA8B}" type="sibTrans" cxnId="{F2A555D8-83D0-46E7-82CF-ED9CBAA35ECB}">
      <dgm:prSet/>
      <dgm:spPr/>
      <dgm:t>
        <a:bodyPr/>
        <a:lstStyle/>
        <a:p>
          <a:endParaRPr lang="uz-Cyrl-UZ"/>
        </a:p>
      </dgm:t>
    </dgm:pt>
    <dgm:pt modelId="{F6F6AF18-7D9A-4EC4-A316-22EE1EC90310}">
      <dgm:prSet phldrT="[Текст]" custT="1"/>
      <dgm:spPr/>
      <dgm:t>
        <a:bodyPr/>
        <a:lstStyle/>
        <a:p>
          <a:r>
            <a:rPr lang="ru-RU" sz="1400" smtClean="0">
              <a:solidFill>
                <a:schemeClr val="tx1"/>
              </a:solidFill>
              <a:latin typeface="Times New Roman" pitchFamily="18" charset="0"/>
              <a:cs typeface="Times New Roman" pitchFamily="18" charset="0"/>
            </a:rPr>
            <a:t>1785 йилда </a:t>
          </a:r>
          <a:r>
            <a:rPr lang="ru-RU" sz="1400" b="1" smtClean="0">
              <a:solidFill>
                <a:schemeClr val="tx1"/>
              </a:solidFill>
              <a:latin typeface="Times New Roman" pitchFamily="18" charset="0"/>
              <a:cs typeface="Times New Roman" pitchFamily="18" charset="0"/>
            </a:rPr>
            <a:t>Э.Картрайт</a:t>
          </a:r>
          <a:r>
            <a:rPr lang="ru-RU" sz="1400" smtClean="0">
              <a:solidFill>
                <a:schemeClr val="tx1"/>
              </a:solidFill>
              <a:latin typeface="Times New Roman" pitchFamily="18" charset="0"/>
              <a:cs typeface="Times New Roman" pitchFamily="18" charset="0"/>
            </a:rPr>
            <a:t> механик тўқув станогини ижод қилди</a:t>
          </a:r>
          <a:endParaRPr lang="uz-Cyrl-UZ" sz="1400">
            <a:solidFill>
              <a:schemeClr val="tx1"/>
            </a:solidFill>
            <a:latin typeface="Times New Roman" pitchFamily="18" charset="0"/>
            <a:cs typeface="Times New Roman" pitchFamily="18" charset="0"/>
          </a:endParaRPr>
        </a:p>
      </dgm:t>
    </dgm:pt>
    <dgm:pt modelId="{8C992471-12B5-462B-9F7F-672C46D19BE9}" type="parTrans" cxnId="{6F22F52F-DE5A-4811-A35E-800D8F14F67F}">
      <dgm:prSet/>
      <dgm:spPr/>
      <dgm:t>
        <a:bodyPr/>
        <a:lstStyle/>
        <a:p>
          <a:endParaRPr lang="uz-Cyrl-UZ"/>
        </a:p>
      </dgm:t>
    </dgm:pt>
    <dgm:pt modelId="{5E93AC93-A215-4481-8F91-44BC0E51CC70}" type="sibTrans" cxnId="{6F22F52F-DE5A-4811-A35E-800D8F14F67F}">
      <dgm:prSet/>
      <dgm:spPr/>
      <dgm:t>
        <a:bodyPr/>
        <a:lstStyle/>
        <a:p>
          <a:endParaRPr lang="uz-Cyrl-UZ"/>
        </a:p>
      </dgm:t>
    </dgm:pt>
    <dgm:pt modelId="{9B33419D-D0BE-4C4F-9B1D-764BA74BB3ED}">
      <dgm:prSet phldrT="[Текст]" custT="1"/>
      <dgm:spPr/>
      <dgm:t>
        <a:bodyPr/>
        <a:lstStyle/>
        <a:p>
          <a:r>
            <a:rPr lang="ru-RU" sz="1400" b="1" smtClean="0">
              <a:solidFill>
                <a:schemeClr val="tx1"/>
              </a:solidFill>
              <a:latin typeface="Times New Roman" pitchFamily="18" charset="0"/>
              <a:cs typeface="Times New Roman" pitchFamily="18" charset="0"/>
            </a:rPr>
            <a:t>Р.Аркрайд</a:t>
          </a:r>
          <a:r>
            <a:rPr lang="ru-RU" sz="1400" smtClean="0">
              <a:solidFill>
                <a:schemeClr val="tx1"/>
              </a:solidFill>
              <a:latin typeface="Times New Roman" pitchFamily="18" charset="0"/>
              <a:cs typeface="Times New Roman" pitchFamily="18" charset="0"/>
            </a:rPr>
            <a:t>нинг тўқув машинаси </a:t>
          </a:r>
          <a:endParaRPr lang="uz-Cyrl-UZ" sz="1400">
            <a:solidFill>
              <a:schemeClr val="tx1"/>
            </a:solidFill>
            <a:latin typeface="Times New Roman" pitchFamily="18" charset="0"/>
            <a:cs typeface="Times New Roman" pitchFamily="18" charset="0"/>
          </a:endParaRPr>
        </a:p>
      </dgm:t>
    </dgm:pt>
    <dgm:pt modelId="{247F922F-EB46-4E68-A358-2315232C1FB8}" type="parTrans" cxnId="{6A539C9A-4E4E-420B-B1E8-99FF130DA285}">
      <dgm:prSet/>
      <dgm:spPr/>
      <dgm:t>
        <a:bodyPr/>
        <a:lstStyle/>
        <a:p>
          <a:endParaRPr lang="uz-Cyrl-UZ"/>
        </a:p>
      </dgm:t>
    </dgm:pt>
    <dgm:pt modelId="{DEB004CC-8DB0-4F86-A630-89E25D709631}" type="sibTrans" cxnId="{6A539C9A-4E4E-420B-B1E8-99FF130DA285}">
      <dgm:prSet/>
      <dgm:spPr/>
      <dgm:t>
        <a:bodyPr/>
        <a:lstStyle/>
        <a:p>
          <a:endParaRPr lang="uz-Cyrl-UZ"/>
        </a:p>
      </dgm:t>
    </dgm:pt>
    <dgm:pt modelId="{16324026-F3E3-4E77-A82D-6FB3C97A032A}">
      <dgm:prSet phldrT="[Текст]" custT="1"/>
      <dgm:spPr/>
      <dgm:t>
        <a:bodyPr/>
        <a:lstStyle/>
        <a:p>
          <a:r>
            <a:rPr lang="ru-RU" sz="1400" smtClean="0">
              <a:solidFill>
                <a:schemeClr val="tx1"/>
              </a:solidFill>
              <a:latin typeface="Times New Roman" pitchFamily="18" charset="0"/>
              <a:cs typeface="Times New Roman" pitchFamily="18" charset="0"/>
            </a:rPr>
            <a:t>бу соҳанинг унумдорлигини кескин оширди</a:t>
          </a:r>
          <a:endParaRPr lang="uz-Cyrl-UZ" sz="1400">
            <a:solidFill>
              <a:schemeClr val="tx1"/>
            </a:solidFill>
            <a:latin typeface="Times New Roman" pitchFamily="18" charset="0"/>
            <a:cs typeface="Times New Roman" pitchFamily="18" charset="0"/>
          </a:endParaRPr>
        </a:p>
      </dgm:t>
    </dgm:pt>
    <dgm:pt modelId="{7257856D-B3AC-4B30-8D6B-925E95912780}" type="parTrans" cxnId="{A11208FA-EFDF-49AB-8AEF-059E7A1939DD}">
      <dgm:prSet/>
      <dgm:spPr/>
      <dgm:t>
        <a:bodyPr/>
        <a:lstStyle/>
        <a:p>
          <a:endParaRPr lang="uz-Cyrl-UZ"/>
        </a:p>
      </dgm:t>
    </dgm:pt>
    <dgm:pt modelId="{75974863-EBCC-4689-B94B-7B0056F60DCF}" type="sibTrans" cxnId="{A11208FA-EFDF-49AB-8AEF-059E7A1939DD}">
      <dgm:prSet/>
      <dgm:spPr/>
      <dgm:t>
        <a:bodyPr/>
        <a:lstStyle/>
        <a:p>
          <a:endParaRPr lang="uz-Cyrl-UZ"/>
        </a:p>
      </dgm:t>
    </dgm:pt>
    <dgm:pt modelId="{23FDD2C2-3D0F-42D0-8121-997D1878383B}">
      <dgm:prSet phldrT="[Текст]" custT="1"/>
      <dgm:spPr/>
      <dgm:t>
        <a:bodyPr/>
        <a:lstStyle/>
        <a:p>
          <a:r>
            <a:rPr lang="ru-RU" sz="1400" dirty="0" err="1" smtClean="0">
              <a:solidFill>
                <a:schemeClr val="tx1"/>
              </a:solidFill>
              <a:latin typeface="Times New Roman" pitchFamily="18" charset="0"/>
              <a:cs typeface="Times New Roman" pitchFamily="18" charset="0"/>
            </a:rPr>
            <a:t>тўқимачилик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соҳасида</a:t>
          </a:r>
          <a:r>
            <a:rPr lang="ru-RU" sz="1400"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Ж.Кей</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тўқув</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мокиси</a:t>
          </a:r>
          <a:endParaRPr lang="uz-Cyrl-UZ" sz="1400" dirty="0">
            <a:solidFill>
              <a:schemeClr val="tx1"/>
            </a:solidFill>
            <a:latin typeface="Times New Roman" pitchFamily="18" charset="0"/>
            <a:cs typeface="Times New Roman" pitchFamily="18" charset="0"/>
          </a:endParaRPr>
        </a:p>
      </dgm:t>
    </dgm:pt>
    <dgm:pt modelId="{8275EB71-8700-4759-A946-9D62E52E3948}" type="sibTrans" cxnId="{14E38091-DC02-42BE-95E6-1BE83049E26C}">
      <dgm:prSet/>
      <dgm:spPr/>
      <dgm:t>
        <a:bodyPr/>
        <a:lstStyle/>
        <a:p>
          <a:endParaRPr lang="uz-Cyrl-UZ"/>
        </a:p>
      </dgm:t>
    </dgm:pt>
    <dgm:pt modelId="{3F625D53-4655-4278-91F5-2BF43AF69B32}" type="parTrans" cxnId="{14E38091-DC02-42BE-95E6-1BE83049E26C}">
      <dgm:prSet/>
      <dgm:spPr/>
      <dgm:t>
        <a:bodyPr/>
        <a:lstStyle/>
        <a:p>
          <a:endParaRPr lang="uz-Cyrl-UZ"/>
        </a:p>
      </dgm:t>
    </dgm:pt>
    <dgm:pt modelId="{785B2C9B-E37D-4DC9-A98C-CC57393B007F}">
      <dgm:prSet phldrT="[Текст]" custT="1"/>
      <dgm:spPr/>
      <dgm:t>
        <a:bodyPr/>
        <a:lstStyle/>
        <a:p>
          <a:r>
            <a:rPr lang="ru-RU" sz="1400" smtClean="0">
              <a:solidFill>
                <a:schemeClr val="tx1"/>
              </a:solidFill>
              <a:latin typeface="Times New Roman" pitchFamily="18" charset="0"/>
              <a:cs typeface="Times New Roman" pitchFamily="18" charset="0"/>
            </a:rPr>
            <a:t>Саноат инқилоби тўқимачилик соҳасида </a:t>
          </a:r>
          <a:endParaRPr lang="uz-Cyrl-UZ" sz="1400">
            <a:solidFill>
              <a:schemeClr val="tx1"/>
            </a:solidFill>
            <a:latin typeface="Times New Roman" pitchFamily="18" charset="0"/>
            <a:cs typeface="Times New Roman" pitchFamily="18" charset="0"/>
          </a:endParaRPr>
        </a:p>
      </dgm:t>
    </dgm:pt>
    <dgm:pt modelId="{48B08AF8-6F38-4042-A9D1-71D54F8FE386}" type="sibTrans" cxnId="{DEAAC184-CD0E-4CA6-83DA-A46C4562B4B4}">
      <dgm:prSet/>
      <dgm:spPr/>
      <dgm:t>
        <a:bodyPr/>
        <a:lstStyle/>
        <a:p>
          <a:endParaRPr lang="uz-Cyrl-UZ"/>
        </a:p>
      </dgm:t>
    </dgm:pt>
    <dgm:pt modelId="{581AD245-1C3C-418D-9323-306479F1BB57}" type="parTrans" cxnId="{DEAAC184-CD0E-4CA6-83DA-A46C4562B4B4}">
      <dgm:prSet/>
      <dgm:spPr/>
      <dgm:t>
        <a:bodyPr/>
        <a:lstStyle/>
        <a:p>
          <a:endParaRPr lang="uz-Cyrl-UZ"/>
        </a:p>
      </dgm:t>
    </dgm:pt>
    <dgm:pt modelId="{2F60F4EF-7188-4FDB-9B9B-5B94AB230C0F}" type="pres">
      <dgm:prSet presAssocID="{1CD282D7-2C68-4295-A389-F958A69010AE}" presName="diagram" presStyleCnt="0">
        <dgm:presLayoutVars>
          <dgm:dir/>
          <dgm:resizeHandles/>
        </dgm:presLayoutVars>
      </dgm:prSet>
      <dgm:spPr/>
      <dgm:t>
        <a:bodyPr/>
        <a:lstStyle/>
        <a:p>
          <a:endParaRPr lang="uz-Cyrl-UZ"/>
        </a:p>
      </dgm:t>
    </dgm:pt>
    <dgm:pt modelId="{FB3B0EA8-D106-424F-8702-C1E63D3E01F3}" type="pres">
      <dgm:prSet presAssocID="{785B2C9B-E37D-4DC9-A98C-CC57393B007F}" presName="firstNode" presStyleLbl="node1" presStyleIdx="0" presStyleCnt="8" custScaleX="202968" custScaleY="107388">
        <dgm:presLayoutVars>
          <dgm:bulletEnabled val="1"/>
        </dgm:presLayoutVars>
      </dgm:prSet>
      <dgm:spPr/>
      <dgm:t>
        <a:bodyPr/>
        <a:lstStyle/>
        <a:p>
          <a:endParaRPr lang="uz-Cyrl-UZ"/>
        </a:p>
      </dgm:t>
    </dgm:pt>
    <dgm:pt modelId="{0118F9F6-6EDC-4A5B-92BC-B26E553D2F55}" type="pres">
      <dgm:prSet presAssocID="{48B08AF8-6F38-4042-A9D1-71D54F8FE386}" presName="sibTrans" presStyleLbl="sibTrans2D1" presStyleIdx="0" presStyleCnt="7"/>
      <dgm:spPr/>
      <dgm:t>
        <a:bodyPr/>
        <a:lstStyle/>
        <a:p>
          <a:endParaRPr lang="uz-Cyrl-UZ"/>
        </a:p>
      </dgm:t>
    </dgm:pt>
    <dgm:pt modelId="{865D876C-7FE6-4776-996C-3E25AF65B14E}" type="pres">
      <dgm:prSet presAssocID="{23FDD2C2-3D0F-42D0-8121-997D1878383B}" presName="middleNode" presStyleCnt="0"/>
      <dgm:spPr/>
    </dgm:pt>
    <dgm:pt modelId="{ADD39EA6-2D32-45C6-A63A-E87A113D3B14}" type="pres">
      <dgm:prSet presAssocID="{23FDD2C2-3D0F-42D0-8121-997D1878383B}" presName="padding" presStyleLbl="node1" presStyleIdx="0" presStyleCnt="8"/>
      <dgm:spPr/>
    </dgm:pt>
    <dgm:pt modelId="{42960980-5BC9-471F-934C-CFA5FEF6B54C}" type="pres">
      <dgm:prSet presAssocID="{23FDD2C2-3D0F-42D0-8121-997D1878383B}" presName="shape" presStyleLbl="node1" presStyleIdx="1" presStyleCnt="8" custScaleX="305255" custScaleY="156607">
        <dgm:presLayoutVars>
          <dgm:bulletEnabled val="1"/>
        </dgm:presLayoutVars>
      </dgm:prSet>
      <dgm:spPr/>
      <dgm:t>
        <a:bodyPr/>
        <a:lstStyle/>
        <a:p>
          <a:endParaRPr lang="uz-Cyrl-UZ"/>
        </a:p>
      </dgm:t>
    </dgm:pt>
    <dgm:pt modelId="{2BAA8EA9-352D-460C-B029-E50FBC01833A}" type="pres">
      <dgm:prSet presAssocID="{8275EB71-8700-4759-A946-9D62E52E3948}" presName="sibTrans" presStyleLbl="sibTrans2D1" presStyleIdx="1" presStyleCnt="7"/>
      <dgm:spPr/>
      <dgm:t>
        <a:bodyPr/>
        <a:lstStyle/>
        <a:p>
          <a:endParaRPr lang="uz-Cyrl-UZ"/>
        </a:p>
      </dgm:t>
    </dgm:pt>
    <dgm:pt modelId="{6D8E3FAB-0506-446F-ABF7-3E4D29FA22D8}" type="pres">
      <dgm:prSet presAssocID="{9AD3AA5F-F3B7-463C-8D72-B251A1B13F16}" presName="middleNode" presStyleCnt="0"/>
      <dgm:spPr/>
    </dgm:pt>
    <dgm:pt modelId="{B147FB24-647C-4E54-890E-EB796A2763AE}" type="pres">
      <dgm:prSet presAssocID="{9AD3AA5F-F3B7-463C-8D72-B251A1B13F16}" presName="padding" presStyleLbl="node1" presStyleIdx="1" presStyleCnt="8"/>
      <dgm:spPr/>
    </dgm:pt>
    <dgm:pt modelId="{66EFC0FA-A895-4B0D-8537-CE4C3C8EE4BE}" type="pres">
      <dgm:prSet presAssocID="{9AD3AA5F-F3B7-463C-8D72-B251A1B13F16}" presName="shape" presStyleLbl="node1" presStyleIdx="2" presStyleCnt="8" custScaleX="289601" custScaleY="239554">
        <dgm:presLayoutVars>
          <dgm:bulletEnabled val="1"/>
        </dgm:presLayoutVars>
      </dgm:prSet>
      <dgm:spPr/>
      <dgm:t>
        <a:bodyPr/>
        <a:lstStyle/>
        <a:p>
          <a:endParaRPr lang="uz-Cyrl-UZ"/>
        </a:p>
      </dgm:t>
    </dgm:pt>
    <dgm:pt modelId="{C4F698B7-3A15-41E5-9C85-954CD19A9C6F}" type="pres">
      <dgm:prSet presAssocID="{4AD0794A-43CB-4E31-B4D7-19701FDC7C35}" presName="sibTrans" presStyleLbl="sibTrans2D1" presStyleIdx="2" presStyleCnt="7"/>
      <dgm:spPr/>
      <dgm:t>
        <a:bodyPr/>
        <a:lstStyle/>
        <a:p>
          <a:endParaRPr lang="uz-Cyrl-UZ"/>
        </a:p>
      </dgm:t>
    </dgm:pt>
    <dgm:pt modelId="{3B0BEE62-09A5-4692-9573-E5CC0CAB69F8}" type="pres">
      <dgm:prSet presAssocID="{3FF4934F-8768-4811-B4BD-32A410B70DE2}" presName="middleNode" presStyleCnt="0"/>
      <dgm:spPr/>
    </dgm:pt>
    <dgm:pt modelId="{8393BB05-4F59-4DC4-B49C-285686771125}" type="pres">
      <dgm:prSet presAssocID="{3FF4934F-8768-4811-B4BD-32A410B70DE2}" presName="padding" presStyleLbl="node1" presStyleIdx="2" presStyleCnt="8"/>
      <dgm:spPr/>
    </dgm:pt>
    <dgm:pt modelId="{0687EEB7-98F4-4264-B3A7-1FBAE4BF8FE3}" type="pres">
      <dgm:prSet presAssocID="{3FF4934F-8768-4811-B4BD-32A410B70DE2}" presName="shape" presStyleLbl="node1" presStyleIdx="3" presStyleCnt="8" custScaleX="337481" custScaleY="177514">
        <dgm:presLayoutVars>
          <dgm:bulletEnabled val="1"/>
        </dgm:presLayoutVars>
      </dgm:prSet>
      <dgm:spPr/>
      <dgm:t>
        <a:bodyPr/>
        <a:lstStyle/>
        <a:p>
          <a:endParaRPr lang="uz-Cyrl-UZ"/>
        </a:p>
      </dgm:t>
    </dgm:pt>
    <dgm:pt modelId="{DFFF129B-E441-4E79-8DC2-4F01432D8C16}" type="pres">
      <dgm:prSet presAssocID="{A9DFB3A1-1A08-42E6-A522-3DB3CA18B048}" presName="sibTrans" presStyleLbl="sibTrans2D1" presStyleIdx="3" presStyleCnt="7"/>
      <dgm:spPr/>
      <dgm:t>
        <a:bodyPr/>
        <a:lstStyle/>
        <a:p>
          <a:endParaRPr lang="uz-Cyrl-UZ"/>
        </a:p>
      </dgm:t>
    </dgm:pt>
    <dgm:pt modelId="{8040FBD9-BB7E-4F62-9964-B96EAC609E30}" type="pres">
      <dgm:prSet presAssocID="{CE239864-8E37-4C8F-92B9-FDD377958CC7}" presName="middleNode" presStyleCnt="0"/>
      <dgm:spPr/>
    </dgm:pt>
    <dgm:pt modelId="{567AF639-CB9B-4C4C-BBAB-DF60200EF8A1}" type="pres">
      <dgm:prSet presAssocID="{CE239864-8E37-4C8F-92B9-FDD377958CC7}" presName="padding" presStyleLbl="node1" presStyleIdx="3" presStyleCnt="8"/>
      <dgm:spPr/>
    </dgm:pt>
    <dgm:pt modelId="{45F01993-82EA-49F9-8C02-72FAB8983E17}" type="pres">
      <dgm:prSet presAssocID="{CE239864-8E37-4C8F-92B9-FDD377958CC7}" presName="shape" presStyleLbl="node1" presStyleIdx="4" presStyleCnt="8" custScaleX="288921" custScaleY="209676">
        <dgm:presLayoutVars>
          <dgm:bulletEnabled val="1"/>
        </dgm:presLayoutVars>
      </dgm:prSet>
      <dgm:spPr/>
      <dgm:t>
        <a:bodyPr/>
        <a:lstStyle/>
        <a:p>
          <a:endParaRPr lang="uz-Cyrl-UZ"/>
        </a:p>
      </dgm:t>
    </dgm:pt>
    <dgm:pt modelId="{6FE430D9-2504-4BC0-B619-4D61331B479B}" type="pres">
      <dgm:prSet presAssocID="{C579FB0D-2316-44E6-BAF9-C7DC3E41FA8B}" presName="sibTrans" presStyleLbl="sibTrans2D1" presStyleIdx="4" presStyleCnt="7"/>
      <dgm:spPr/>
      <dgm:t>
        <a:bodyPr/>
        <a:lstStyle/>
        <a:p>
          <a:endParaRPr lang="uz-Cyrl-UZ"/>
        </a:p>
      </dgm:t>
    </dgm:pt>
    <dgm:pt modelId="{015E7151-D2EA-4035-A55B-C6A796C39088}" type="pres">
      <dgm:prSet presAssocID="{F6F6AF18-7D9A-4EC4-A316-22EE1EC90310}" presName="middleNode" presStyleCnt="0"/>
      <dgm:spPr/>
    </dgm:pt>
    <dgm:pt modelId="{968C2AFB-AF5B-408A-B7BD-1AED39626A38}" type="pres">
      <dgm:prSet presAssocID="{F6F6AF18-7D9A-4EC4-A316-22EE1EC90310}" presName="padding" presStyleLbl="node1" presStyleIdx="4" presStyleCnt="8"/>
      <dgm:spPr/>
    </dgm:pt>
    <dgm:pt modelId="{D4E715CF-688B-4D4A-9447-B4ED5B244EE5}" type="pres">
      <dgm:prSet presAssocID="{F6F6AF18-7D9A-4EC4-A316-22EE1EC90310}" presName="shape" presStyleLbl="node1" presStyleIdx="5" presStyleCnt="8" custScaleX="272752" custScaleY="191432" custLinFactNeighborX="-3862" custLinFactNeighborY="-3317">
        <dgm:presLayoutVars>
          <dgm:bulletEnabled val="1"/>
        </dgm:presLayoutVars>
      </dgm:prSet>
      <dgm:spPr/>
      <dgm:t>
        <a:bodyPr/>
        <a:lstStyle/>
        <a:p>
          <a:endParaRPr lang="uz-Cyrl-UZ"/>
        </a:p>
      </dgm:t>
    </dgm:pt>
    <dgm:pt modelId="{3656D963-6CF1-4919-A367-CA121248CC59}" type="pres">
      <dgm:prSet presAssocID="{5E93AC93-A215-4481-8F91-44BC0E51CC70}" presName="sibTrans" presStyleLbl="sibTrans2D1" presStyleIdx="5" presStyleCnt="7"/>
      <dgm:spPr/>
      <dgm:t>
        <a:bodyPr/>
        <a:lstStyle/>
        <a:p>
          <a:endParaRPr lang="uz-Cyrl-UZ"/>
        </a:p>
      </dgm:t>
    </dgm:pt>
    <dgm:pt modelId="{6D1CB3E9-3854-4547-8D38-D8E2D29DDF2D}" type="pres">
      <dgm:prSet presAssocID="{9B33419D-D0BE-4C4F-9B1D-764BA74BB3ED}" presName="middleNode" presStyleCnt="0"/>
      <dgm:spPr/>
    </dgm:pt>
    <dgm:pt modelId="{D669C0E9-91C9-4A86-9688-BD8BA80F6087}" type="pres">
      <dgm:prSet presAssocID="{9B33419D-D0BE-4C4F-9B1D-764BA74BB3ED}" presName="padding" presStyleLbl="node1" presStyleIdx="5" presStyleCnt="8"/>
      <dgm:spPr/>
    </dgm:pt>
    <dgm:pt modelId="{4ED53D81-50FD-46A3-A72D-9EB6653E46C3}" type="pres">
      <dgm:prSet presAssocID="{9B33419D-D0BE-4C4F-9B1D-764BA74BB3ED}" presName="shape" presStyleLbl="node1" presStyleIdx="6" presStyleCnt="8" custScaleX="285412" custScaleY="160976">
        <dgm:presLayoutVars>
          <dgm:bulletEnabled val="1"/>
        </dgm:presLayoutVars>
      </dgm:prSet>
      <dgm:spPr/>
      <dgm:t>
        <a:bodyPr/>
        <a:lstStyle/>
        <a:p>
          <a:endParaRPr lang="uz-Cyrl-UZ"/>
        </a:p>
      </dgm:t>
    </dgm:pt>
    <dgm:pt modelId="{9FB46555-95EF-43CC-BD48-CAA7721DEF85}" type="pres">
      <dgm:prSet presAssocID="{DEB004CC-8DB0-4F86-A630-89E25D709631}" presName="sibTrans" presStyleLbl="sibTrans2D1" presStyleIdx="6" presStyleCnt="7"/>
      <dgm:spPr/>
      <dgm:t>
        <a:bodyPr/>
        <a:lstStyle/>
        <a:p>
          <a:endParaRPr lang="uz-Cyrl-UZ"/>
        </a:p>
      </dgm:t>
    </dgm:pt>
    <dgm:pt modelId="{55E14B0D-F152-4743-880C-25614B138AE2}" type="pres">
      <dgm:prSet presAssocID="{16324026-F3E3-4E77-A82D-6FB3C97A032A}" presName="lastNode" presStyleLbl="node1" presStyleIdx="7" presStyleCnt="8" custScaleX="190529" custScaleY="108220">
        <dgm:presLayoutVars>
          <dgm:bulletEnabled val="1"/>
        </dgm:presLayoutVars>
      </dgm:prSet>
      <dgm:spPr/>
      <dgm:t>
        <a:bodyPr/>
        <a:lstStyle/>
        <a:p>
          <a:endParaRPr lang="uz-Cyrl-UZ"/>
        </a:p>
      </dgm:t>
    </dgm:pt>
  </dgm:ptLst>
  <dgm:cxnLst>
    <dgm:cxn modelId="{1BD74814-792F-4DFD-B650-06F0454D7722}" type="presOf" srcId="{A9DFB3A1-1A08-42E6-A522-3DB3CA18B048}" destId="{DFFF129B-E441-4E79-8DC2-4F01432D8C16}" srcOrd="0" destOrd="0" presId="urn:microsoft.com/office/officeart/2005/8/layout/bProcess2"/>
    <dgm:cxn modelId="{7101B552-472B-4536-AB18-372E5F372B01}" type="presOf" srcId="{9AD3AA5F-F3B7-463C-8D72-B251A1B13F16}" destId="{66EFC0FA-A895-4B0D-8537-CE4C3C8EE4BE}" srcOrd="0" destOrd="0" presId="urn:microsoft.com/office/officeart/2005/8/layout/bProcess2"/>
    <dgm:cxn modelId="{9EB314AA-482C-4092-AAAB-27CD000F3A9C}" type="presOf" srcId="{DEB004CC-8DB0-4F86-A630-89E25D709631}" destId="{9FB46555-95EF-43CC-BD48-CAA7721DEF85}" srcOrd="0" destOrd="0" presId="urn:microsoft.com/office/officeart/2005/8/layout/bProcess2"/>
    <dgm:cxn modelId="{6F22F52F-DE5A-4811-A35E-800D8F14F67F}" srcId="{1CD282D7-2C68-4295-A389-F958A69010AE}" destId="{F6F6AF18-7D9A-4EC4-A316-22EE1EC90310}" srcOrd="5" destOrd="0" parTransId="{8C992471-12B5-462B-9F7F-672C46D19BE9}" sibTransId="{5E93AC93-A215-4481-8F91-44BC0E51CC70}"/>
    <dgm:cxn modelId="{F2A555D8-83D0-46E7-82CF-ED9CBAA35ECB}" srcId="{1CD282D7-2C68-4295-A389-F958A69010AE}" destId="{CE239864-8E37-4C8F-92B9-FDD377958CC7}" srcOrd="4" destOrd="0" parTransId="{592F4C5C-3F07-48E9-BD75-3926CD489EAC}" sibTransId="{C579FB0D-2316-44E6-BAF9-C7DC3E41FA8B}"/>
    <dgm:cxn modelId="{BDD15187-CC74-4F15-B2E9-88F6B381245E}" type="presOf" srcId="{C579FB0D-2316-44E6-BAF9-C7DC3E41FA8B}" destId="{6FE430D9-2504-4BC0-B619-4D61331B479B}" srcOrd="0" destOrd="0" presId="urn:microsoft.com/office/officeart/2005/8/layout/bProcess2"/>
    <dgm:cxn modelId="{A58FB4A7-FA15-4113-9111-30B97D7AF49D}" type="presOf" srcId="{23FDD2C2-3D0F-42D0-8121-997D1878383B}" destId="{42960980-5BC9-471F-934C-CFA5FEF6B54C}" srcOrd="0" destOrd="0" presId="urn:microsoft.com/office/officeart/2005/8/layout/bProcess2"/>
    <dgm:cxn modelId="{859B77D5-4A22-4B39-9BE2-2CCAF30642BE}" srcId="{1CD282D7-2C68-4295-A389-F958A69010AE}" destId="{3FF4934F-8768-4811-B4BD-32A410B70DE2}" srcOrd="3" destOrd="0" parTransId="{1C8BF6B3-69DA-461E-83C1-A7308A70D98C}" sibTransId="{A9DFB3A1-1A08-42E6-A522-3DB3CA18B048}"/>
    <dgm:cxn modelId="{DEAAC184-CD0E-4CA6-83DA-A46C4562B4B4}" srcId="{1CD282D7-2C68-4295-A389-F958A69010AE}" destId="{785B2C9B-E37D-4DC9-A98C-CC57393B007F}" srcOrd="0" destOrd="0" parTransId="{581AD245-1C3C-418D-9323-306479F1BB57}" sibTransId="{48B08AF8-6F38-4042-A9D1-71D54F8FE386}"/>
    <dgm:cxn modelId="{D698762F-1F2F-45EC-A7C0-4C760809B539}" type="presOf" srcId="{3FF4934F-8768-4811-B4BD-32A410B70DE2}" destId="{0687EEB7-98F4-4264-B3A7-1FBAE4BF8FE3}" srcOrd="0" destOrd="0" presId="urn:microsoft.com/office/officeart/2005/8/layout/bProcess2"/>
    <dgm:cxn modelId="{C57F3547-AD21-422A-9E43-588D0496C185}" type="presOf" srcId="{4AD0794A-43CB-4E31-B4D7-19701FDC7C35}" destId="{C4F698B7-3A15-41E5-9C85-954CD19A9C6F}" srcOrd="0" destOrd="0" presId="urn:microsoft.com/office/officeart/2005/8/layout/bProcess2"/>
    <dgm:cxn modelId="{AACE32B7-D015-4142-A506-0AE032F9081B}" type="presOf" srcId="{48B08AF8-6F38-4042-A9D1-71D54F8FE386}" destId="{0118F9F6-6EDC-4A5B-92BC-B26E553D2F55}" srcOrd="0" destOrd="0" presId="urn:microsoft.com/office/officeart/2005/8/layout/bProcess2"/>
    <dgm:cxn modelId="{14E38091-DC02-42BE-95E6-1BE83049E26C}" srcId="{1CD282D7-2C68-4295-A389-F958A69010AE}" destId="{23FDD2C2-3D0F-42D0-8121-997D1878383B}" srcOrd="1" destOrd="0" parTransId="{3F625D53-4655-4278-91F5-2BF43AF69B32}" sibTransId="{8275EB71-8700-4759-A946-9D62E52E3948}"/>
    <dgm:cxn modelId="{7A9632E6-4A34-4CB4-B311-BA744A92CD6A}" type="presOf" srcId="{785B2C9B-E37D-4DC9-A98C-CC57393B007F}" destId="{FB3B0EA8-D106-424F-8702-C1E63D3E01F3}" srcOrd="0" destOrd="0" presId="urn:microsoft.com/office/officeart/2005/8/layout/bProcess2"/>
    <dgm:cxn modelId="{77300823-3A97-4CDA-8F88-F01554076E2A}" type="presOf" srcId="{1CD282D7-2C68-4295-A389-F958A69010AE}" destId="{2F60F4EF-7188-4FDB-9B9B-5B94AB230C0F}" srcOrd="0" destOrd="0" presId="urn:microsoft.com/office/officeart/2005/8/layout/bProcess2"/>
    <dgm:cxn modelId="{75BE0E6C-D8D8-412A-B796-D4CE4189F843}" type="presOf" srcId="{5E93AC93-A215-4481-8F91-44BC0E51CC70}" destId="{3656D963-6CF1-4919-A367-CA121248CC59}" srcOrd="0" destOrd="0" presId="urn:microsoft.com/office/officeart/2005/8/layout/bProcess2"/>
    <dgm:cxn modelId="{296549BC-E860-4628-A93C-047170881636}" type="presOf" srcId="{8275EB71-8700-4759-A946-9D62E52E3948}" destId="{2BAA8EA9-352D-460C-B029-E50FBC01833A}" srcOrd="0" destOrd="0" presId="urn:microsoft.com/office/officeart/2005/8/layout/bProcess2"/>
    <dgm:cxn modelId="{A11208FA-EFDF-49AB-8AEF-059E7A1939DD}" srcId="{1CD282D7-2C68-4295-A389-F958A69010AE}" destId="{16324026-F3E3-4E77-A82D-6FB3C97A032A}" srcOrd="7" destOrd="0" parTransId="{7257856D-B3AC-4B30-8D6B-925E95912780}" sibTransId="{75974863-EBCC-4689-B94B-7B0056F60DCF}"/>
    <dgm:cxn modelId="{8A2FB063-5B37-4E57-BA80-31FC7F833AD7}" type="presOf" srcId="{CE239864-8E37-4C8F-92B9-FDD377958CC7}" destId="{45F01993-82EA-49F9-8C02-72FAB8983E17}" srcOrd="0" destOrd="0" presId="urn:microsoft.com/office/officeart/2005/8/layout/bProcess2"/>
    <dgm:cxn modelId="{6A539C9A-4E4E-420B-B1E8-99FF130DA285}" srcId="{1CD282D7-2C68-4295-A389-F958A69010AE}" destId="{9B33419D-D0BE-4C4F-9B1D-764BA74BB3ED}" srcOrd="6" destOrd="0" parTransId="{247F922F-EB46-4E68-A358-2315232C1FB8}" sibTransId="{DEB004CC-8DB0-4F86-A630-89E25D709631}"/>
    <dgm:cxn modelId="{085028BD-4BBF-4D30-8E45-581DABEA7F6A}" srcId="{1CD282D7-2C68-4295-A389-F958A69010AE}" destId="{9AD3AA5F-F3B7-463C-8D72-B251A1B13F16}" srcOrd="2" destOrd="0" parTransId="{D4AC4805-1B41-4D92-8759-A499DD575D62}" sibTransId="{4AD0794A-43CB-4E31-B4D7-19701FDC7C35}"/>
    <dgm:cxn modelId="{9A5C0242-8CCE-470D-B411-8C54C45C4AC8}" type="presOf" srcId="{16324026-F3E3-4E77-A82D-6FB3C97A032A}" destId="{55E14B0D-F152-4743-880C-25614B138AE2}" srcOrd="0" destOrd="0" presId="urn:microsoft.com/office/officeart/2005/8/layout/bProcess2"/>
    <dgm:cxn modelId="{9FF4C0EF-7BD4-4062-A021-60AD0C9BD55D}" type="presOf" srcId="{F6F6AF18-7D9A-4EC4-A316-22EE1EC90310}" destId="{D4E715CF-688B-4D4A-9447-B4ED5B244EE5}" srcOrd="0" destOrd="0" presId="urn:microsoft.com/office/officeart/2005/8/layout/bProcess2"/>
    <dgm:cxn modelId="{8F1CBECF-9BCB-465D-BD2C-007581E29FCF}" type="presOf" srcId="{9B33419D-D0BE-4C4F-9B1D-764BA74BB3ED}" destId="{4ED53D81-50FD-46A3-A72D-9EB6653E46C3}" srcOrd="0" destOrd="0" presId="urn:microsoft.com/office/officeart/2005/8/layout/bProcess2"/>
    <dgm:cxn modelId="{FC33DE32-0F9D-4A5D-ABB7-B865A8FB3563}" type="presParOf" srcId="{2F60F4EF-7188-4FDB-9B9B-5B94AB230C0F}" destId="{FB3B0EA8-D106-424F-8702-C1E63D3E01F3}" srcOrd="0" destOrd="0" presId="urn:microsoft.com/office/officeart/2005/8/layout/bProcess2"/>
    <dgm:cxn modelId="{A35B0420-CB9A-46D5-BADB-ECDB3195BD1D}" type="presParOf" srcId="{2F60F4EF-7188-4FDB-9B9B-5B94AB230C0F}" destId="{0118F9F6-6EDC-4A5B-92BC-B26E553D2F55}" srcOrd="1" destOrd="0" presId="urn:microsoft.com/office/officeart/2005/8/layout/bProcess2"/>
    <dgm:cxn modelId="{0D16BF33-AC26-4E5E-A0C8-A9E2AEB6B413}" type="presParOf" srcId="{2F60F4EF-7188-4FDB-9B9B-5B94AB230C0F}" destId="{865D876C-7FE6-4776-996C-3E25AF65B14E}" srcOrd="2" destOrd="0" presId="urn:microsoft.com/office/officeart/2005/8/layout/bProcess2"/>
    <dgm:cxn modelId="{AF9CCCC2-E9DC-4DB8-9C8A-FDD67A579FE2}" type="presParOf" srcId="{865D876C-7FE6-4776-996C-3E25AF65B14E}" destId="{ADD39EA6-2D32-45C6-A63A-E87A113D3B14}" srcOrd="0" destOrd="0" presId="urn:microsoft.com/office/officeart/2005/8/layout/bProcess2"/>
    <dgm:cxn modelId="{FBED484B-792D-4F4B-B8D2-58913B952CC3}" type="presParOf" srcId="{865D876C-7FE6-4776-996C-3E25AF65B14E}" destId="{42960980-5BC9-471F-934C-CFA5FEF6B54C}" srcOrd="1" destOrd="0" presId="urn:microsoft.com/office/officeart/2005/8/layout/bProcess2"/>
    <dgm:cxn modelId="{8E6D8BF9-CBAF-4317-B4AD-012EEAA39E92}" type="presParOf" srcId="{2F60F4EF-7188-4FDB-9B9B-5B94AB230C0F}" destId="{2BAA8EA9-352D-460C-B029-E50FBC01833A}" srcOrd="3" destOrd="0" presId="urn:microsoft.com/office/officeart/2005/8/layout/bProcess2"/>
    <dgm:cxn modelId="{1F5AC4C6-6285-49EC-9426-233E3FB0022F}" type="presParOf" srcId="{2F60F4EF-7188-4FDB-9B9B-5B94AB230C0F}" destId="{6D8E3FAB-0506-446F-ABF7-3E4D29FA22D8}" srcOrd="4" destOrd="0" presId="urn:microsoft.com/office/officeart/2005/8/layout/bProcess2"/>
    <dgm:cxn modelId="{166D6C78-8A52-42BC-B415-7BD89F691803}" type="presParOf" srcId="{6D8E3FAB-0506-446F-ABF7-3E4D29FA22D8}" destId="{B147FB24-647C-4E54-890E-EB796A2763AE}" srcOrd="0" destOrd="0" presId="urn:microsoft.com/office/officeart/2005/8/layout/bProcess2"/>
    <dgm:cxn modelId="{911D8D68-C2D0-4B66-926F-F2CA751D9E70}" type="presParOf" srcId="{6D8E3FAB-0506-446F-ABF7-3E4D29FA22D8}" destId="{66EFC0FA-A895-4B0D-8537-CE4C3C8EE4BE}" srcOrd="1" destOrd="0" presId="urn:microsoft.com/office/officeart/2005/8/layout/bProcess2"/>
    <dgm:cxn modelId="{EF3BEAEB-8F97-4A7C-AA7E-CB7A618E5418}" type="presParOf" srcId="{2F60F4EF-7188-4FDB-9B9B-5B94AB230C0F}" destId="{C4F698B7-3A15-41E5-9C85-954CD19A9C6F}" srcOrd="5" destOrd="0" presId="urn:microsoft.com/office/officeart/2005/8/layout/bProcess2"/>
    <dgm:cxn modelId="{EB0C1713-6485-4C62-A101-D458D3DC88EF}" type="presParOf" srcId="{2F60F4EF-7188-4FDB-9B9B-5B94AB230C0F}" destId="{3B0BEE62-09A5-4692-9573-E5CC0CAB69F8}" srcOrd="6" destOrd="0" presId="urn:microsoft.com/office/officeart/2005/8/layout/bProcess2"/>
    <dgm:cxn modelId="{5176F61D-938A-4FCC-B3F6-5A0F4B295683}" type="presParOf" srcId="{3B0BEE62-09A5-4692-9573-E5CC0CAB69F8}" destId="{8393BB05-4F59-4DC4-B49C-285686771125}" srcOrd="0" destOrd="0" presId="urn:microsoft.com/office/officeart/2005/8/layout/bProcess2"/>
    <dgm:cxn modelId="{C767F8D2-5000-4D93-B3B4-275319A2481E}" type="presParOf" srcId="{3B0BEE62-09A5-4692-9573-E5CC0CAB69F8}" destId="{0687EEB7-98F4-4264-B3A7-1FBAE4BF8FE3}" srcOrd="1" destOrd="0" presId="urn:microsoft.com/office/officeart/2005/8/layout/bProcess2"/>
    <dgm:cxn modelId="{1456D05D-F324-4917-8EFE-4E593DC4152D}" type="presParOf" srcId="{2F60F4EF-7188-4FDB-9B9B-5B94AB230C0F}" destId="{DFFF129B-E441-4E79-8DC2-4F01432D8C16}" srcOrd="7" destOrd="0" presId="urn:microsoft.com/office/officeart/2005/8/layout/bProcess2"/>
    <dgm:cxn modelId="{795705DC-CDC5-41C9-BEC0-644DF8F02B10}" type="presParOf" srcId="{2F60F4EF-7188-4FDB-9B9B-5B94AB230C0F}" destId="{8040FBD9-BB7E-4F62-9964-B96EAC609E30}" srcOrd="8" destOrd="0" presId="urn:microsoft.com/office/officeart/2005/8/layout/bProcess2"/>
    <dgm:cxn modelId="{3E5A80B1-5A04-4602-8EB1-826AE56F2F39}" type="presParOf" srcId="{8040FBD9-BB7E-4F62-9964-B96EAC609E30}" destId="{567AF639-CB9B-4C4C-BBAB-DF60200EF8A1}" srcOrd="0" destOrd="0" presId="urn:microsoft.com/office/officeart/2005/8/layout/bProcess2"/>
    <dgm:cxn modelId="{59D73B92-6AF1-4F48-A8B3-75C1D5D3CBB1}" type="presParOf" srcId="{8040FBD9-BB7E-4F62-9964-B96EAC609E30}" destId="{45F01993-82EA-49F9-8C02-72FAB8983E17}" srcOrd="1" destOrd="0" presId="urn:microsoft.com/office/officeart/2005/8/layout/bProcess2"/>
    <dgm:cxn modelId="{E9E4EEDB-B73B-4F0B-8DB7-C3C58DEBCBA8}" type="presParOf" srcId="{2F60F4EF-7188-4FDB-9B9B-5B94AB230C0F}" destId="{6FE430D9-2504-4BC0-B619-4D61331B479B}" srcOrd="9" destOrd="0" presId="urn:microsoft.com/office/officeart/2005/8/layout/bProcess2"/>
    <dgm:cxn modelId="{19755128-B268-48B9-89A4-7242EE19CCEF}" type="presParOf" srcId="{2F60F4EF-7188-4FDB-9B9B-5B94AB230C0F}" destId="{015E7151-D2EA-4035-A55B-C6A796C39088}" srcOrd="10" destOrd="0" presId="urn:microsoft.com/office/officeart/2005/8/layout/bProcess2"/>
    <dgm:cxn modelId="{8CA5DCAE-FBF2-4CA2-A678-96C3AE433643}" type="presParOf" srcId="{015E7151-D2EA-4035-A55B-C6A796C39088}" destId="{968C2AFB-AF5B-408A-B7BD-1AED39626A38}" srcOrd="0" destOrd="0" presId="urn:microsoft.com/office/officeart/2005/8/layout/bProcess2"/>
    <dgm:cxn modelId="{45C55DB6-96D7-4465-AEEA-B03DA0B8B870}" type="presParOf" srcId="{015E7151-D2EA-4035-A55B-C6A796C39088}" destId="{D4E715CF-688B-4D4A-9447-B4ED5B244EE5}" srcOrd="1" destOrd="0" presId="urn:microsoft.com/office/officeart/2005/8/layout/bProcess2"/>
    <dgm:cxn modelId="{77775AF6-FFBE-44DF-B812-615879C39B85}" type="presParOf" srcId="{2F60F4EF-7188-4FDB-9B9B-5B94AB230C0F}" destId="{3656D963-6CF1-4919-A367-CA121248CC59}" srcOrd="11" destOrd="0" presId="urn:microsoft.com/office/officeart/2005/8/layout/bProcess2"/>
    <dgm:cxn modelId="{AF651FF4-79B4-47E1-9045-B955A42523DF}" type="presParOf" srcId="{2F60F4EF-7188-4FDB-9B9B-5B94AB230C0F}" destId="{6D1CB3E9-3854-4547-8D38-D8E2D29DDF2D}" srcOrd="12" destOrd="0" presId="urn:microsoft.com/office/officeart/2005/8/layout/bProcess2"/>
    <dgm:cxn modelId="{FCC61097-E25E-4440-B97C-550FB88E4094}" type="presParOf" srcId="{6D1CB3E9-3854-4547-8D38-D8E2D29DDF2D}" destId="{D669C0E9-91C9-4A86-9688-BD8BA80F6087}" srcOrd="0" destOrd="0" presId="urn:microsoft.com/office/officeart/2005/8/layout/bProcess2"/>
    <dgm:cxn modelId="{8CC9F41B-EF50-481A-8D0B-63202D143260}" type="presParOf" srcId="{6D1CB3E9-3854-4547-8D38-D8E2D29DDF2D}" destId="{4ED53D81-50FD-46A3-A72D-9EB6653E46C3}" srcOrd="1" destOrd="0" presId="urn:microsoft.com/office/officeart/2005/8/layout/bProcess2"/>
    <dgm:cxn modelId="{75BD2A03-9696-402C-AB28-D5634BF6480A}" type="presParOf" srcId="{2F60F4EF-7188-4FDB-9B9B-5B94AB230C0F}" destId="{9FB46555-95EF-43CC-BD48-CAA7721DEF85}" srcOrd="13" destOrd="0" presId="urn:microsoft.com/office/officeart/2005/8/layout/bProcess2"/>
    <dgm:cxn modelId="{19F61D28-D501-4329-B08F-AC70E4D0723E}" type="presParOf" srcId="{2F60F4EF-7188-4FDB-9B9B-5B94AB230C0F}" destId="{55E14B0D-F152-4743-880C-25614B138AE2}" srcOrd="14" destOrd="0" presId="urn:microsoft.com/office/officeart/2005/8/layout/b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75934484-3130-4C02-974D-C868B5AF42F6}">
      <dgm:prSet custT="1"/>
      <dgm:spPr/>
      <dgm:t>
        <a:bodyPr/>
        <a:lstStyle/>
        <a:p>
          <a:pPr rtl="0"/>
          <a:r>
            <a:rPr lang="ru-RU" sz="2300" smtClean="0">
              <a:latin typeface="Times New Roman" pitchFamily="18" charset="0"/>
              <a:cs typeface="Times New Roman" pitchFamily="18" charset="0"/>
            </a:rPr>
            <a:t>4.1.</a:t>
          </a:r>
          <a:endParaRPr lang="ru-RU" sz="2200">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41149299-7EEC-4754-863A-C89B698284C9}">
      <dgm:prSet custT="1"/>
      <dgm:spPr>
        <a:solidFill>
          <a:srgbClr val="FFFF00">
            <a:alpha val="90000"/>
          </a:srgbClr>
        </a:solidFill>
      </dgm:spPr>
      <dgm:t>
        <a:bodyPr/>
        <a:lstStyle/>
        <a:p>
          <a:pPr rtl="0"/>
          <a:r>
            <a:rPr lang="ru-RU" sz="2200" smtClean="0">
              <a:latin typeface="Times New Roman" pitchFamily="18" charset="0"/>
              <a:cs typeface="Times New Roman" pitchFamily="18" charset="0"/>
            </a:rPr>
            <a:t>А.Смит мануфактура даврининг иқтисодчи назариётчиси</a:t>
          </a:r>
          <a:endParaRPr lang="ru-RU" sz="220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t>
        <a:bodyPr/>
        <a:lstStyle/>
        <a:p>
          <a:endParaRPr lang="uz-Cyrl-UZ"/>
        </a:p>
      </dgm:t>
    </dgm:pt>
    <dgm:pt modelId="{5F175A24-2B80-48D2-94EB-10F17908ECD3}" type="pres">
      <dgm:prSet presAssocID="{75934484-3130-4C02-974D-C868B5AF42F6}" presName="parentText" presStyleLbl="alignNode1" presStyleIdx="0" presStyleCnt="1" custLinFactNeighborX="7959" custLinFactNeighborY="8567">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1" custLinFactNeighborX="739" custLinFactNeighborY="22546">
        <dgm:presLayoutVars>
          <dgm:bulletEnabled val="1"/>
        </dgm:presLayoutVars>
      </dgm:prSet>
      <dgm:spPr/>
      <dgm:t>
        <a:bodyPr/>
        <a:lstStyle/>
        <a:p>
          <a:endParaRPr lang="ru-RU"/>
        </a:p>
      </dgm:t>
    </dgm:pt>
  </dgm:ptLst>
  <dgm:cxnLst>
    <dgm:cxn modelId="{812C68E4-6397-4B9C-B793-68C9829C8196}" srcId="{75934484-3130-4C02-974D-C868B5AF42F6}" destId="{41149299-7EEC-4754-863A-C89B698284C9}" srcOrd="0" destOrd="0" parTransId="{7684951B-B521-48F9-927F-883F7D5B7FE5}" sibTransId="{B77A4621-4900-43D3-81B5-4266FBBF177C}"/>
    <dgm:cxn modelId="{D3281DB5-4D1B-430E-90F3-2D3784B24DBA}" type="presOf" srcId="{53D1F27F-E5AB-4ECD-9A93-99D91CC1C84B}" destId="{DEB43669-B5C8-46DF-9488-8E9161B6EBBB}" srcOrd="0" destOrd="0" presId="urn:microsoft.com/office/officeart/2005/8/layout/chevron2"/>
    <dgm:cxn modelId="{E2815813-E0E1-4773-A1BF-10C53CCFF731}" type="presOf" srcId="{75934484-3130-4C02-974D-C868B5AF42F6}" destId="{5F175A24-2B80-48D2-94EB-10F17908ECD3}"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4B8B1B8B-627B-4D6E-858A-7871FE9A531D}" type="presOf" srcId="{41149299-7EEC-4754-863A-C89B698284C9}" destId="{FA521EFA-3F54-47E5-B272-20B182D1FAA4}" srcOrd="0" destOrd="0" presId="urn:microsoft.com/office/officeart/2005/8/layout/chevron2"/>
    <dgm:cxn modelId="{0578E1C0-4DB8-4773-BBBE-792808A40AEF}" type="presParOf" srcId="{DEB43669-B5C8-46DF-9488-8E9161B6EBBB}" destId="{B23E8EFC-9763-4FC6-96EC-4E10A3D8C16F}" srcOrd="0" destOrd="0" presId="urn:microsoft.com/office/officeart/2005/8/layout/chevron2"/>
    <dgm:cxn modelId="{FCE1C9FB-3670-4FE3-BC81-0FC03B8274E0}" type="presParOf" srcId="{B23E8EFC-9763-4FC6-96EC-4E10A3D8C16F}" destId="{5F175A24-2B80-48D2-94EB-10F17908ECD3}" srcOrd="0" destOrd="0" presId="urn:microsoft.com/office/officeart/2005/8/layout/chevron2"/>
    <dgm:cxn modelId="{28173A6F-A8F0-4838-AA9D-9DB32F0DD02A}" type="presParOf" srcId="{B23E8EFC-9763-4FC6-96EC-4E10A3D8C16F}" destId="{FA521EFA-3F54-47E5-B272-20B182D1FAA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D282D7-2C68-4295-A389-F958A69010AE}" type="doc">
      <dgm:prSet loTypeId="urn:microsoft.com/office/officeart/2005/8/layout/bProcess2" loCatId="process" qsTypeId="urn:microsoft.com/office/officeart/2005/8/quickstyle/simple1" qsCatId="simple" csTypeId="urn:microsoft.com/office/officeart/2005/8/colors/colorful1#8" csCatId="colorful" phldr="1"/>
      <dgm:spPr/>
      <dgm:t>
        <a:bodyPr/>
        <a:lstStyle/>
        <a:p>
          <a:endParaRPr lang="uz-Cyrl-UZ"/>
        </a:p>
      </dgm:t>
    </dgm:pt>
    <dgm:pt modelId="{9AD3AA5F-F3B7-463C-8D72-B251A1B13F16}">
      <dgm:prSet phldrT="[Текст]" custT="1"/>
      <dgm:spPr/>
      <dgm:t>
        <a:bodyPr/>
        <a:lstStyle/>
        <a:p>
          <a:r>
            <a:rPr lang="ru-RU" sz="1800" dirty="0" smtClean="0">
              <a:solidFill>
                <a:schemeClr val="tx1"/>
              </a:solidFill>
              <a:latin typeface="Times New Roman" panose="02020603050405020304" pitchFamily="18" charset="0"/>
              <a:cs typeface="Times New Roman" panose="02020603050405020304" pitchFamily="18" charset="0"/>
            </a:rPr>
            <a:t>1805 </a:t>
          </a:r>
          <a:r>
            <a:rPr lang="ru-RU" sz="1800" dirty="0" err="1" smtClean="0">
              <a:solidFill>
                <a:schemeClr val="tx1"/>
              </a:solidFill>
              <a:latin typeface="Times New Roman" panose="02020603050405020304" pitchFamily="18" charset="0"/>
              <a:cs typeface="Times New Roman" panose="02020603050405020304" pitchFamily="18" charset="0"/>
            </a:rPr>
            <a:t>йилда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буғ</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кемаси</a:t>
          </a:r>
          <a:r>
            <a:rPr lang="ru-RU" sz="1800" dirty="0" smtClean="0">
              <a:solidFill>
                <a:schemeClr val="tx1"/>
              </a:solidFill>
              <a:latin typeface="Times New Roman" panose="02020603050405020304" pitchFamily="18" charset="0"/>
              <a:cs typeface="Times New Roman" panose="02020603050405020304" pitchFamily="18" charset="0"/>
            </a:rPr>
            <a:t>-пароход </a:t>
          </a:r>
          <a:r>
            <a:rPr lang="ru-RU" sz="1800" dirty="0" err="1" smtClean="0">
              <a:solidFill>
                <a:schemeClr val="tx1"/>
              </a:solidFill>
              <a:latin typeface="Times New Roman" panose="02020603050405020304" pitchFamily="18" charset="0"/>
              <a:cs typeface="Times New Roman" panose="02020603050405020304" pitchFamily="18" charset="0"/>
            </a:rPr>
            <a:t>яратилди</a:t>
          </a:r>
          <a:endParaRPr lang="uz-Cyrl-UZ" sz="1800" dirty="0">
            <a:solidFill>
              <a:schemeClr val="tx1"/>
            </a:solidFill>
            <a:latin typeface="Times New Roman" pitchFamily="18" charset="0"/>
            <a:cs typeface="Times New Roman" pitchFamily="18" charset="0"/>
          </a:endParaRPr>
        </a:p>
      </dgm:t>
    </dgm:pt>
    <dgm:pt modelId="{D4AC4805-1B41-4D92-8759-A499DD575D62}" type="parTrans" cxnId="{085028BD-4BBF-4D30-8E45-581DABEA7F6A}">
      <dgm:prSet/>
      <dgm:spPr/>
      <dgm:t>
        <a:bodyPr/>
        <a:lstStyle/>
        <a:p>
          <a:endParaRPr lang="uz-Cyrl-UZ"/>
        </a:p>
      </dgm:t>
    </dgm:pt>
    <dgm:pt modelId="{4AD0794A-43CB-4E31-B4D7-19701FDC7C35}" type="sibTrans" cxnId="{085028BD-4BBF-4D30-8E45-581DABEA7F6A}">
      <dgm:prSet/>
      <dgm:spPr/>
      <dgm:t>
        <a:bodyPr/>
        <a:lstStyle/>
        <a:p>
          <a:endParaRPr lang="uz-Cyrl-UZ"/>
        </a:p>
      </dgm:t>
    </dgm:pt>
    <dgm:pt modelId="{3FF4934F-8768-4811-B4BD-32A410B70DE2}">
      <dgm:prSet phldrT="[Текст]" custT="1"/>
      <dgm:spPr/>
      <dgm:t>
        <a:bodyPr/>
        <a:lstStyle/>
        <a:p>
          <a:r>
            <a:rPr lang="ru-RU" sz="1800" dirty="0" smtClean="0">
              <a:solidFill>
                <a:schemeClr val="tx1"/>
              </a:solidFill>
              <a:latin typeface="Times New Roman" panose="02020603050405020304" pitchFamily="18" charset="0"/>
              <a:cs typeface="Times New Roman" panose="02020603050405020304" pitchFamily="18" charset="0"/>
            </a:rPr>
            <a:t>1811 </a:t>
          </a:r>
          <a:r>
            <a:rPr lang="ru-RU" sz="1800" dirty="0" err="1" smtClean="0">
              <a:solidFill>
                <a:schemeClr val="tx1"/>
              </a:solidFill>
              <a:latin typeface="Times New Roman" panose="02020603050405020304" pitchFamily="18" charset="0"/>
              <a:cs typeface="Times New Roman" panose="02020603050405020304" pitchFamily="18" charset="0"/>
            </a:rPr>
            <a:t>йилда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Ж.Стефенсон</a:t>
          </a:r>
          <a:r>
            <a:rPr lang="ru-RU" sz="1800" dirty="0" smtClean="0">
              <a:solidFill>
                <a:schemeClr val="tx1"/>
              </a:solidFill>
              <a:latin typeface="Times New Roman" panose="02020603050405020304" pitchFamily="18" charset="0"/>
              <a:cs typeface="Times New Roman" panose="02020603050405020304" pitchFamily="18" charset="0"/>
            </a:rPr>
            <a:t> паровоз </a:t>
          </a:r>
          <a:r>
            <a:rPr lang="ru-RU" sz="1800" dirty="0" err="1" smtClean="0">
              <a:solidFill>
                <a:schemeClr val="tx1"/>
              </a:solidFill>
              <a:latin typeface="Times New Roman" panose="02020603050405020304" pitchFamily="18" charset="0"/>
              <a:cs typeface="Times New Roman" panose="02020603050405020304" pitchFamily="18" charset="0"/>
            </a:rPr>
            <a:t>ясади</a:t>
          </a:r>
          <a:endParaRPr lang="uz-Cyrl-UZ" sz="1800" dirty="0">
            <a:solidFill>
              <a:schemeClr val="tx1"/>
            </a:solidFill>
            <a:latin typeface="Times New Roman" pitchFamily="18" charset="0"/>
            <a:cs typeface="Times New Roman" pitchFamily="18" charset="0"/>
          </a:endParaRPr>
        </a:p>
      </dgm:t>
    </dgm:pt>
    <dgm:pt modelId="{1C8BF6B3-69DA-461E-83C1-A7308A70D98C}" type="parTrans" cxnId="{859B77D5-4A22-4B39-9BE2-2CCAF30642BE}">
      <dgm:prSet/>
      <dgm:spPr/>
      <dgm:t>
        <a:bodyPr/>
        <a:lstStyle/>
        <a:p>
          <a:endParaRPr lang="uz-Cyrl-UZ"/>
        </a:p>
      </dgm:t>
    </dgm:pt>
    <dgm:pt modelId="{A9DFB3A1-1A08-42E6-A522-3DB3CA18B048}" type="sibTrans" cxnId="{859B77D5-4A22-4B39-9BE2-2CCAF30642BE}">
      <dgm:prSet/>
      <dgm:spPr/>
      <dgm:t>
        <a:bodyPr/>
        <a:lstStyle/>
        <a:p>
          <a:endParaRPr lang="uz-Cyrl-UZ"/>
        </a:p>
      </dgm:t>
    </dgm:pt>
    <dgm:pt modelId="{CE239864-8E37-4C8F-92B9-FDD377958CC7}">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1830 </a:t>
          </a:r>
          <a:r>
            <a:rPr lang="ru-RU" sz="1600" dirty="0" err="1" smtClean="0">
              <a:solidFill>
                <a:schemeClr val="tx1"/>
              </a:solidFill>
              <a:latin typeface="Times New Roman" panose="02020603050405020304" pitchFamily="18" charset="0"/>
              <a:cs typeface="Times New Roman" panose="02020603050405020304" pitchFamily="18" charset="0"/>
            </a:rPr>
            <a:t>йилда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эса</a:t>
          </a:r>
          <a:r>
            <a:rPr lang="ru-RU" sz="1600" dirty="0" smtClean="0">
              <a:solidFill>
                <a:schemeClr val="tx1"/>
              </a:solidFill>
              <a:latin typeface="Times New Roman" panose="02020603050405020304" pitchFamily="18" charset="0"/>
              <a:cs typeface="Times New Roman" panose="02020603050405020304" pitchFamily="18" charset="0"/>
            </a:rPr>
            <a:t> Манчестер-Ливерпуль </a:t>
          </a:r>
          <a:r>
            <a:rPr lang="ru-RU" sz="1600" dirty="0" err="1" smtClean="0">
              <a:solidFill>
                <a:schemeClr val="tx1"/>
              </a:solidFill>
              <a:latin typeface="Times New Roman" panose="02020603050405020304" pitchFamily="18" charset="0"/>
              <a:cs typeface="Times New Roman" panose="02020603050405020304" pitchFamily="18" charset="0"/>
            </a:rPr>
            <a:t>темир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йўли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қурилди</a:t>
          </a:r>
          <a:endParaRPr lang="uz-Cyrl-UZ" sz="1600" dirty="0">
            <a:solidFill>
              <a:schemeClr val="tx1"/>
            </a:solidFill>
            <a:latin typeface="Times New Roman" pitchFamily="18" charset="0"/>
            <a:cs typeface="Times New Roman" pitchFamily="18" charset="0"/>
          </a:endParaRPr>
        </a:p>
      </dgm:t>
    </dgm:pt>
    <dgm:pt modelId="{592F4C5C-3F07-48E9-BD75-3926CD489EAC}" type="parTrans" cxnId="{F2A555D8-83D0-46E7-82CF-ED9CBAA35ECB}">
      <dgm:prSet/>
      <dgm:spPr/>
      <dgm:t>
        <a:bodyPr/>
        <a:lstStyle/>
        <a:p>
          <a:endParaRPr lang="uz-Cyrl-UZ"/>
        </a:p>
      </dgm:t>
    </dgm:pt>
    <dgm:pt modelId="{C579FB0D-2316-44E6-BAF9-C7DC3E41FA8B}" type="sibTrans" cxnId="{F2A555D8-83D0-46E7-82CF-ED9CBAA35ECB}">
      <dgm:prSet/>
      <dgm:spPr/>
      <dgm:t>
        <a:bodyPr/>
        <a:lstStyle/>
        <a:p>
          <a:endParaRPr lang="uz-Cyrl-UZ"/>
        </a:p>
      </dgm:t>
    </dgm:pt>
    <dgm:pt modelId="{16324026-F3E3-4E77-A82D-6FB3C97A032A}">
      <dgm:prSet phldrT="[Текст]" custT="1"/>
      <dgm:spPr/>
      <dgm:t>
        <a:bodyPr/>
        <a:lstStyle/>
        <a:p>
          <a:r>
            <a:rPr lang="ru-RU" sz="1600" dirty="0" err="1" smtClean="0">
              <a:solidFill>
                <a:schemeClr val="tx1"/>
              </a:solidFill>
              <a:latin typeface="Times New Roman" pitchFamily="18" charset="0"/>
              <a:cs typeface="Times New Roman" pitchFamily="18" charset="0"/>
            </a:rPr>
            <a:t>Юкларни</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ташиш</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самарадорлиги</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оширди</a:t>
          </a:r>
          <a:endParaRPr lang="uz-Cyrl-UZ" sz="1600" dirty="0">
            <a:solidFill>
              <a:schemeClr val="tx1"/>
            </a:solidFill>
            <a:latin typeface="Times New Roman" pitchFamily="18" charset="0"/>
            <a:cs typeface="Times New Roman" pitchFamily="18" charset="0"/>
          </a:endParaRPr>
        </a:p>
      </dgm:t>
    </dgm:pt>
    <dgm:pt modelId="{7257856D-B3AC-4B30-8D6B-925E95912780}" type="parTrans" cxnId="{A11208FA-EFDF-49AB-8AEF-059E7A1939DD}">
      <dgm:prSet/>
      <dgm:spPr/>
      <dgm:t>
        <a:bodyPr/>
        <a:lstStyle/>
        <a:p>
          <a:endParaRPr lang="uz-Cyrl-UZ"/>
        </a:p>
      </dgm:t>
    </dgm:pt>
    <dgm:pt modelId="{75974863-EBCC-4689-B94B-7B0056F60DCF}" type="sibTrans" cxnId="{A11208FA-EFDF-49AB-8AEF-059E7A1939DD}">
      <dgm:prSet/>
      <dgm:spPr/>
      <dgm:t>
        <a:bodyPr/>
        <a:lstStyle/>
        <a:p>
          <a:endParaRPr lang="uz-Cyrl-UZ"/>
        </a:p>
      </dgm:t>
    </dgm:pt>
    <dgm:pt modelId="{23FDD2C2-3D0F-42D0-8121-997D1878383B}">
      <dgm:prSet phldrT="[Текст]" custT="1"/>
      <dgm:spPr/>
      <dgm:t>
        <a:bodyPr/>
        <a:lstStyle/>
        <a:p>
          <a:r>
            <a:rPr lang="ru-RU" sz="1600" dirty="0" smtClean="0">
              <a:solidFill>
                <a:schemeClr val="tx1"/>
              </a:solidFill>
              <a:latin typeface="Times New Roman" pitchFamily="18" charset="0"/>
              <a:cs typeface="Times New Roman" pitchFamily="18" charset="0"/>
            </a:rPr>
            <a:t>1782 </a:t>
          </a:r>
          <a:r>
            <a:rPr lang="ru-RU" sz="1600" dirty="0" err="1" smtClean="0">
              <a:solidFill>
                <a:schemeClr val="tx1"/>
              </a:solidFill>
              <a:latin typeface="Times New Roman" pitchFamily="18" charset="0"/>
              <a:cs typeface="Times New Roman" pitchFamily="18" charset="0"/>
            </a:rPr>
            <a:t>йилда</a:t>
          </a:r>
          <a:r>
            <a:rPr lang="ru-RU" sz="1600" dirty="0" smtClean="0">
              <a:solidFill>
                <a:schemeClr val="tx1"/>
              </a:solidFill>
              <a:latin typeface="Times New Roman" pitchFamily="18" charset="0"/>
              <a:cs typeface="Times New Roman" pitchFamily="18" charset="0"/>
            </a:rPr>
            <a:t> </a:t>
          </a:r>
          <a:r>
            <a:rPr lang="ru-RU" sz="1600" b="1" dirty="0" err="1" smtClean="0">
              <a:solidFill>
                <a:schemeClr val="tx1"/>
              </a:solidFill>
              <a:latin typeface="Times New Roman" pitchFamily="18" charset="0"/>
              <a:cs typeface="Times New Roman" pitchFamily="18" charset="0"/>
            </a:rPr>
            <a:t>Ж.Уатт</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томонидан</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ишлаб</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чиқилган</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буғ</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машинаси</a:t>
          </a:r>
          <a:endParaRPr lang="uz-Cyrl-UZ" sz="1600" dirty="0">
            <a:solidFill>
              <a:schemeClr val="tx1"/>
            </a:solidFill>
            <a:latin typeface="Times New Roman" pitchFamily="18" charset="0"/>
            <a:cs typeface="Times New Roman" pitchFamily="18" charset="0"/>
          </a:endParaRPr>
        </a:p>
      </dgm:t>
    </dgm:pt>
    <dgm:pt modelId="{8275EB71-8700-4759-A946-9D62E52E3948}" type="sibTrans" cxnId="{14E38091-DC02-42BE-95E6-1BE83049E26C}">
      <dgm:prSet/>
      <dgm:spPr/>
      <dgm:t>
        <a:bodyPr/>
        <a:lstStyle/>
        <a:p>
          <a:endParaRPr lang="uz-Cyrl-UZ"/>
        </a:p>
      </dgm:t>
    </dgm:pt>
    <dgm:pt modelId="{3F625D53-4655-4278-91F5-2BF43AF69B32}" type="parTrans" cxnId="{14E38091-DC02-42BE-95E6-1BE83049E26C}">
      <dgm:prSet/>
      <dgm:spPr/>
      <dgm:t>
        <a:bodyPr/>
        <a:lstStyle/>
        <a:p>
          <a:endParaRPr lang="uz-Cyrl-UZ"/>
        </a:p>
      </dgm:t>
    </dgm:pt>
    <dgm:pt modelId="{785B2C9B-E37D-4DC9-A98C-CC57393B007F}">
      <dgm:prSet phldrT="[Текст]" custT="1"/>
      <dgm:spPr/>
      <dgm:t>
        <a:bodyPr/>
        <a:lstStyle/>
        <a:p>
          <a:r>
            <a:rPr lang="ru-RU" sz="1600" dirty="0" smtClean="0">
              <a:solidFill>
                <a:schemeClr val="tx1"/>
              </a:solidFill>
              <a:latin typeface="Times New Roman" pitchFamily="18" charset="0"/>
              <a:cs typeface="Times New Roman" pitchFamily="18" charset="0"/>
            </a:rPr>
            <a:t>Энергетика  </a:t>
          </a:r>
          <a:r>
            <a:rPr lang="ru-RU" sz="1600" dirty="0" err="1" smtClean="0">
              <a:solidFill>
                <a:schemeClr val="tx1"/>
              </a:solidFill>
              <a:latin typeface="Times New Roman" pitchFamily="18" charset="0"/>
              <a:cs typeface="Times New Roman" pitchFamily="18" charset="0"/>
            </a:rPr>
            <a:t>ва</a:t>
          </a:r>
          <a:r>
            <a:rPr lang="ru-RU" sz="1600" dirty="0" smtClean="0">
              <a:solidFill>
                <a:schemeClr val="tx1"/>
              </a:solidFill>
              <a:latin typeface="Times New Roman" pitchFamily="18" charset="0"/>
              <a:cs typeface="Times New Roman" pitchFamily="18" charset="0"/>
            </a:rPr>
            <a:t> транспорт </a:t>
          </a:r>
          <a:r>
            <a:rPr lang="ru-RU" sz="1600" dirty="0" err="1" smtClean="0">
              <a:solidFill>
                <a:schemeClr val="tx1"/>
              </a:solidFill>
              <a:latin typeface="Times New Roman" pitchFamily="18" charset="0"/>
              <a:cs typeface="Times New Roman" pitchFamily="18" charset="0"/>
            </a:rPr>
            <a:t>соҳасида</a:t>
          </a:r>
          <a:r>
            <a:rPr lang="ru-RU" sz="1600" dirty="0" smtClean="0">
              <a:solidFill>
                <a:schemeClr val="tx1"/>
              </a:solidFill>
              <a:latin typeface="Times New Roman" pitchFamily="18" charset="0"/>
              <a:cs typeface="Times New Roman" pitchFamily="18" charset="0"/>
            </a:rPr>
            <a:t> </a:t>
          </a:r>
          <a:endParaRPr lang="uz-Cyrl-UZ" sz="1600" dirty="0">
            <a:solidFill>
              <a:schemeClr val="tx1"/>
            </a:solidFill>
            <a:latin typeface="Times New Roman" pitchFamily="18" charset="0"/>
            <a:cs typeface="Times New Roman" pitchFamily="18" charset="0"/>
          </a:endParaRPr>
        </a:p>
      </dgm:t>
    </dgm:pt>
    <dgm:pt modelId="{48B08AF8-6F38-4042-A9D1-71D54F8FE386}" type="sibTrans" cxnId="{DEAAC184-CD0E-4CA6-83DA-A46C4562B4B4}">
      <dgm:prSet/>
      <dgm:spPr/>
      <dgm:t>
        <a:bodyPr/>
        <a:lstStyle/>
        <a:p>
          <a:endParaRPr lang="uz-Cyrl-UZ"/>
        </a:p>
      </dgm:t>
    </dgm:pt>
    <dgm:pt modelId="{581AD245-1C3C-418D-9323-306479F1BB57}" type="parTrans" cxnId="{DEAAC184-CD0E-4CA6-83DA-A46C4562B4B4}">
      <dgm:prSet/>
      <dgm:spPr/>
      <dgm:t>
        <a:bodyPr/>
        <a:lstStyle/>
        <a:p>
          <a:endParaRPr lang="uz-Cyrl-UZ"/>
        </a:p>
      </dgm:t>
    </dgm:pt>
    <dgm:pt modelId="{2F60F4EF-7188-4FDB-9B9B-5B94AB230C0F}" type="pres">
      <dgm:prSet presAssocID="{1CD282D7-2C68-4295-A389-F958A69010AE}" presName="diagram" presStyleCnt="0">
        <dgm:presLayoutVars>
          <dgm:dir/>
          <dgm:resizeHandles/>
        </dgm:presLayoutVars>
      </dgm:prSet>
      <dgm:spPr/>
      <dgm:t>
        <a:bodyPr/>
        <a:lstStyle/>
        <a:p>
          <a:endParaRPr lang="uz-Cyrl-UZ"/>
        </a:p>
      </dgm:t>
    </dgm:pt>
    <dgm:pt modelId="{FB3B0EA8-D106-424F-8702-C1E63D3E01F3}" type="pres">
      <dgm:prSet presAssocID="{785B2C9B-E37D-4DC9-A98C-CC57393B007F}" presName="firstNode" presStyleLbl="node1" presStyleIdx="0" presStyleCnt="6" custScaleX="311727" custScaleY="107388">
        <dgm:presLayoutVars>
          <dgm:bulletEnabled val="1"/>
        </dgm:presLayoutVars>
      </dgm:prSet>
      <dgm:spPr/>
      <dgm:t>
        <a:bodyPr/>
        <a:lstStyle/>
        <a:p>
          <a:endParaRPr lang="uz-Cyrl-UZ"/>
        </a:p>
      </dgm:t>
    </dgm:pt>
    <dgm:pt modelId="{0118F9F6-6EDC-4A5B-92BC-B26E553D2F55}" type="pres">
      <dgm:prSet presAssocID="{48B08AF8-6F38-4042-A9D1-71D54F8FE386}" presName="sibTrans" presStyleLbl="sibTrans2D1" presStyleIdx="0" presStyleCnt="5"/>
      <dgm:spPr/>
      <dgm:t>
        <a:bodyPr/>
        <a:lstStyle/>
        <a:p>
          <a:endParaRPr lang="uz-Cyrl-UZ"/>
        </a:p>
      </dgm:t>
    </dgm:pt>
    <dgm:pt modelId="{865D876C-7FE6-4776-996C-3E25AF65B14E}" type="pres">
      <dgm:prSet presAssocID="{23FDD2C2-3D0F-42D0-8121-997D1878383B}" presName="middleNode" presStyleCnt="0"/>
      <dgm:spPr/>
    </dgm:pt>
    <dgm:pt modelId="{ADD39EA6-2D32-45C6-A63A-E87A113D3B14}" type="pres">
      <dgm:prSet presAssocID="{23FDD2C2-3D0F-42D0-8121-997D1878383B}" presName="padding" presStyleLbl="node1" presStyleIdx="0" presStyleCnt="6"/>
      <dgm:spPr/>
    </dgm:pt>
    <dgm:pt modelId="{42960980-5BC9-471F-934C-CFA5FEF6B54C}" type="pres">
      <dgm:prSet presAssocID="{23FDD2C2-3D0F-42D0-8121-997D1878383B}" presName="shape" presStyleLbl="node1" presStyleIdx="1" presStyleCnt="6" custScaleX="413012" custScaleY="156607">
        <dgm:presLayoutVars>
          <dgm:bulletEnabled val="1"/>
        </dgm:presLayoutVars>
      </dgm:prSet>
      <dgm:spPr/>
      <dgm:t>
        <a:bodyPr/>
        <a:lstStyle/>
        <a:p>
          <a:endParaRPr lang="uz-Cyrl-UZ"/>
        </a:p>
      </dgm:t>
    </dgm:pt>
    <dgm:pt modelId="{2BAA8EA9-352D-460C-B029-E50FBC01833A}" type="pres">
      <dgm:prSet presAssocID="{8275EB71-8700-4759-A946-9D62E52E3948}" presName="sibTrans" presStyleLbl="sibTrans2D1" presStyleIdx="1" presStyleCnt="5"/>
      <dgm:spPr/>
      <dgm:t>
        <a:bodyPr/>
        <a:lstStyle/>
        <a:p>
          <a:endParaRPr lang="uz-Cyrl-UZ"/>
        </a:p>
      </dgm:t>
    </dgm:pt>
    <dgm:pt modelId="{6D8E3FAB-0506-446F-ABF7-3E4D29FA22D8}" type="pres">
      <dgm:prSet presAssocID="{9AD3AA5F-F3B7-463C-8D72-B251A1B13F16}" presName="middleNode" presStyleCnt="0"/>
      <dgm:spPr/>
    </dgm:pt>
    <dgm:pt modelId="{B147FB24-647C-4E54-890E-EB796A2763AE}" type="pres">
      <dgm:prSet presAssocID="{9AD3AA5F-F3B7-463C-8D72-B251A1B13F16}" presName="padding" presStyleLbl="node1" presStyleIdx="1" presStyleCnt="6"/>
      <dgm:spPr/>
    </dgm:pt>
    <dgm:pt modelId="{66EFC0FA-A895-4B0D-8537-CE4C3C8EE4BE}" type="pres">
      <dgm:prSet presAssocID="{9AD3AA5F-F3B7-463C-8D72-B251A1B13F16}" presName="shape" presStyleLbl="node1" presStyleIdx="2" presStyleCnt="6" custScaleX="433393" custScaleY="239554">
        <dgm:presLayoutVars>
          <dgm:bulletEnabled val="1"/>
        </dgm:presLayoutVars>
      </dgm:prSet>
      <dgm:spPr/>
      <dgm:t>
        <a:bodyPr/>
        <a:lstStyle/>
        <a:p>
          <a:endParaRPr lang="uz-Cyrl-UZ"/>
        </a:p>
      </dgm:t>
    </dgm:pt>
    <dgm:pt modelId="{C4F698B7-3A15-41E5-9C85-954CD19A9C6F}" type="pres">
      <dgm:prSet presAssocID="{4AD0794A-43CB-4E31-B4D7-19701FDC7C35}" presName="sibTrans" presStyleLbl="sibTrans2D1" presStyleIdx="2" presStyleCnt="5"/>
      <dgm:spPr/>
      <dgm:t>
        <a:bodyPr/>
        <a:lstStyle/>
        <a:p>
          <a:endParaRPr lang="uz-Cyrl-UZ"/>
        </a:p>
      </dgm:t>
    </dgm:pt>
    <dgm:pt modelId="{3B0BEE62-09A5-4692-9573-E5CC0CAB69F8}" type="pres">
      <dgm:prSet presAssocID="{3FF4934F-8768-4811-B4BD-32A410B70DE2}" presName="middleNode" presStyleCnt="0"/>
      <dgm:spPr/>
    </dgm:pt>
    <dgm:pt modelId="{8393BB05-4F59-4DC4-B49C-285686771125}" type="pres">
      <dgm:prSet presAssocID="{3FF4934F-8768-4811-B4BD-32A410B70DE2}" presName="padding" presStyleLbl="node1" presStyleIdx="2" presStyleCnt="6"/>
      <dgm:spPr/>
    </dgm:pt>
    <dgm:pt modelId="{0687EEB7-98F4-4264-B3A7-1FBAE4BF8FE3}" type="pres">
      <dgm:prSet presAssocID="{3FF4934F-8768-4811-B4BD-32A410B70DE2}" presName="shape" presStyleLbl="node1" presStyleIdx="3" presStyleCnt="6" custScaleX="473351" custScaleY="177514">
        <dgm:presLayoutVars>
          <dgm:bulletEnabled val="1"/>
        </dgm:presLayoutVars>
      </dgm:prSet>
      <dgm:spPr/>
      <dgm:t>
        <a:bodyPr/>
        <a:lstStyle/>
        <a:p>
          <a:endParaRPr lang="uz-Cyrl-UZ"/>
        </a:p>
      </dgm:t>
    </dgm:pt>
    <dgm:pt modelId="{DFFF129B-E441-4E79-8DC2-4F01432D8C16}" type="pres">
      <dgm:prSet presAssocID="{A9DFB3A1-1A08-42E6-A522-3DB3CA18B048}" presName="sibTrans" presStyleLbl="sibTrans2D1" presStyleIdx="3" presStyleCnt="5"/>
      <dgm:spPr/>
      <dgm:t>
        <a:bodyPr/>
        <a:lstStyle/>
        <a:p>
          <a:endParaRPr lang="uz-Cyrl-UZ"/>
        </a:p>
      </dgm:t>
    </dgm:pt>
    <dgm:pt modelId="{8040FBD9-BB7E-4F62-9964-B96EAC609E30}" type="pres">
      <dgm:prSet presAssocID="{CE239864-8E37-4C8F-92B9-FDD377958CC7}" presName="middleNode" presStyleCnt="0"/>
      <dgm:spPr/>
    </dgm:pt>
    <dgm:pt modelId="{567AF639-CB9B-4C4C-BBAB-DF60200EF8A1}" type="pres">
      <dgm:prSet presAssocID="{CE239864-8E37-4C8F-92B9-FDD377958CC7}" presName="padding" presStyleLbl="node1" presStyleIdx="3" presStyleCnt="6"/>
      <dgm:spPr/>
    </dgm:pt>
    <dgm:pt modelId="{45F01993-82EA-49F9-8C02-72FAB8983E17}" type="pres">
      <dgm:prSet presAssocID="{CE239864-8E37-4C8F-92B9-FDD377958CC7}" presName="shape" presStyleLbl="node1" presStyleIdx="4" presStyleCnt="6" custScaleX="403049" custScaleY="209676">
        <dgm:presLayoutVars>
          <dgm:bulletEnabled val="1"/>
        </dgm:presLayoutVars>
      </dgm:prSet>
      <dgm:spPr/>
      <dgm:t>
        <a:bodyPr/>
        <a:lstStyle/>
        <a:p>
          <a:endParaRPr lang="uz-Cyrl-UZ"/>
        </a:p>
      </dgm:t>
    </dgm:pt>
    <dgm:pt modelId="{6FE430D9-2504-4BC0-B619-4D61331B479B}" type="pres">
      <dgm:prSet presAssocID="{C579FB0D-2316-44E6-BAF9-C7DC3E41FA8B}" presName="sibTrans" presStyleLbl="sibTrans2D1" presStyleIdx="4" presStyleCnt="5"/>
      <dgm:spPr/>
      <dgm:t>
        <a:bodyPr/>
        <a:lstStyle/>
        <a:p>
          <a:endParaRPr lang="uz-Cyrl-UZ"/>
        </a:p>
      </dgm:t>
    </dgm:pt>
    <dgm:pt modelId="{55E14B0D-F152-4743-880C-25614B138AE2}" type="pres">
      <dgm:prSet presAssocID="{16324026-F3E3-4E77-A82D-6FB3C97A032A}" presName="lastNode" presStyleLbl="node1" presStyleIdx="5" presStyleCnt="6" custScaleX="274942" custScaleY="108220">
        <dgm:presLayoutVars>
          <dgm:bulletEnabled val="1"/>
        </dgm:presLayoutVars>
      </dgm:prSet>
      <dgm:spPr/>
      <dgm:t>
        <a:bodyPr/>
        <a:lstStyle/>
        <a:p>
          <a:endParaRPr lang="uz-Cyrl-UZ"/>
        </a:p>
      </dgm:t>
    </dgm:pt>
  </dgm:ptLst>
  <dgm:cxnLst>
    <dgm:cxn modelId="{9A3A247F-5F34-4EE3-AD54-048B385E2E16}" type="presOf" srcId="{9AD3AA5F-F3B7-463C-8D72-B251A1B13F16}" destId="{66EFC0FA-A895-4B0D-8537-CE4C3C8EE4BE}" srcOrd="0" destOrd="0" presId="urn:microsoft.com/office/officeart/2005/8/layout/bProcess2"/>
    <dgm:cxn modelId="{859B77D5-4A22-4B39-9BE2-2CCAF30642BE}" srcId="{1CD282D7-2C68-4295-A389-F958A69010AE}" destId="{3FF4934F-8768-4811-B4BD-32A410B70DE2}" srcOrd="3" destOrd="0" parTransId="{1C8BF6B3-69DA-461E-83C1-A7308A70D98C}" sibTransId="{A9DFB3A1-1A08-42E6-A522-3DB3CA18B048}"/>
    <dgm:cxn modelId="{085028BD-4BBF-4D30-8E45-581DABEA7F6A}" srcId="{1CD282D7-2C68-4295-A389-F958A69010AE}" destId="{9AD3AA5F-F3B7-463C-8D72-B251A1B13F16}" srcOrd="2" destOrd="0" parTransId="{D4AC4805-1B41-4D92-8759-A499DD575D62}" sibTransId="{4AD0794A-43CB-4E31-B4D7-19701FDC7C35}"/>
    <dgm:cxn modelId="{EB2ED2F5-2169-4F7A-B125-253894007E17}" type="presOf" srcId="{4AD0794A-43CB-4E31-B4D7-19701FDC7C35}" destId="{C4F698B7-3A15-41E5-9C85-954CD19A9C6F}" srcOrd="0" destOrd="0" presId="urn:microsoft.com/office/officeart/2005/8/layout/bProcess2"/>
    <dgm:cxn modelId="{F2A555D8-83D0-46E7-82CF-ED9CBAA35ECB}" srcId="{1CD282D7-2C68-4295-A389-F958A69010AE}" destId="{CE239864-8E37-4C8F-92B9-FDD377958CC7}" srcOrd="4" destOrd="0" parTransId="{592F4C5C-3F07-48E9-BD75-3926CD489EAC}" sibTransId="{C579FB0D-2316-44E6-BAF9-C7DC3E41FA8B}"/>
    <dgm:cxn modelId="{14E38091-DC02-42BE-95E6-1BE83049E26C}" srcId="{1CD282D7-2C68-4295-A389-F958A69010AE}" destId="{23FDD2C2-3D0F-42D0-8121-997D1878383B}" srcOrd="1" destOrd="0" parTransId="{3F625D53-4655-4278-91F5-2BF43AF69B32}" sibTransId="{8275EB71-8700-4759-A946-9D62E52E3948}"/>
    <dgm:cxn modelId="{FDBD8CEF-213C-4B6F-86E1-5F9FBC5DF61C}" type="presOf" srcId="{A9DFB3A1-1A08-42E6-A522-3DB3CA18B048}" destId="{DFFF129B-E441-4E79-8DC2-4F01432D8C16}" srcOrd="0" destOrd="0" presId="urn:microsoft.com/office/officeart/2005/8/layout/bProcess2"/>
    <dgm:cxn modelId="{DEAAC184-CD0E-4CA6-83DA-A46C4562B4B4}" srcId="{1CD282D7-2C68-4295-A389-F958A69010AE}" destId="{785B2C9B-E37D-4DC9-A98C-CC57393B007F}" srcOrd="0" destOrd="0" parTransId="{581AD245-1C3C-418D-9323-306479F1BB57}" sibTransId="{48B08AF8-6F38-4042-A9D1-71D54F8FE386}"/>
    <dgm:cxn modelId="{15469A6F-0D33-49E8-9151-B09EB1CAA90D}" type="presOf" srcId="{CE239864-8E37-4C8F-92B9-FDD377958CC7}" destId="{45F01993-82EA-49F9-8C02-72FAB8983E17}" srcOrd="0" destOrd="0" presId="urn:microsoft.com/office/officeart/2005/8/layout/bProcess2"/>
    <dgm:cxn modelId="{7B7C6615-C633-4361-87D3-02D2620AA139}" type="presOf" srcId="{C579FB0D-2316-44E6-BAF9-C7DC3E41FA8B}" destId="{6FE430D9-2504-4BC0-B619-4D61331B479B}" srcOrd="0" destOrd="0" presId="urn:microsoft.com/office/officeart/2005/8/layout/bProcess2"/>
    <dgm:cxn modelId="{0A5DB373-A9AF-431C-AACC-8DFC643BB1FC}" type="presOf" srcId="{785B2C9B-E37D-4DC9-A98C-CC57393B007F}" destId="{FB3B0EA8-D106-424F-8702-C1E63D3E01F3}" srcOrd="0" destOrd="0" presId="urn:microsoft.com/office/officeart/2005/8/layout/bProcess2"/>
    <dgm:cxn modelId="{92B6689C-653A-4189-B0CA-DB104751FE92}" type="presOf" srcId="{3FF4934F-8768-4811-B4BD-32A410B70DE2}" destId="{0687EEB7-98F4-4264-B3A7-1FBAE4BF8FE3}" srcOrd="0" destOrd="0" presId="urn:microsoft.com/office/officeart/2005/8/layout/bProcess2"/>
    <dgm:cxn modelId="{A8BFD666-498A-4425-8A57-19EFCC8794F9}" type="presOf" srcId="{1CD282D7-2C68-4295-A389-F958A69010AE}" destId="{2F60F4EF-7188-4FDB-9B9B-5B94AB230C0F}" srcOrd="0" destOrd="0" presId="urn:microsoft.com/office/officeart/2005/8/layout/bProcess2"/>
    <dgm:cxn modelId="{EFEC7B5A-47AF-443D-BCA6-93FA872C7123}" type="presOf" srcId="{48B08AF8-6F38-4042-A9D1-71D54F8FE386}" destId="{0118F9F6-6EDC-4A5B-92BC-B26E553D2F55}" srcOrd="0" destOrd="0" presId="urn:microsoft.com/office/officeart/2005/8/layout/bProcess2"/>
    <dgm:cxn modelId="{A11208FA-EFDF-49AB-8AEF-059E7A1939DD}" srcId="{1CD282D7-2C68-4295-A389-F958A69010AE}" destId="{16324026-F3E3-4E77-A82D-6FB3C97A032A}" srcOrd="5" destOrd="0" parTransId="{7257856D-B3AC-4B30-8D6B-925E95912780}" sibTransId="{75974863-EBCC-4689-B94B-7B0056F60DCF}"/>
    <dgm:cxn modelId="{6D3FECC4-50D5-4527-896B-2EEEA8E5DBBE}" type="presOf" srcId="{8275EB71-8700-4759-A946-9D62E52E3948}" destId="{2BAA8EA9-352D-460C-B029-E50FBC01833A}" srcOrd="0" destOrd="0" presId="urn:microsoft.com/office/officeart/2005/8/layout/bProcess2"/>
    <dgm:cxn modelId="{8B0842A0-C03D-47FB-8F82-DF3E4610744A}" type="presOf" srcId="{16324026-F3E3-4E77-A82D-6FB3C97A032A}" destId="{55E14B0D-F152-4743-880C-25614B138AE2}" srcOrd="0" destOrd="0" presId="urn:microsoft.com/office/officeart/2005/8/layout/bProcess2"/>
    <dgm:cxn modelId="{E8606461-ED2B-4433-8D8E-77639BA76F3A}" type="presOf" srcId="{23FDD2C2-3D0F-42D0-8121-997D1878383B}" destId="{42960980-5BC9-471F-934C-CFA5FEF6B54C}" srcOrd="0" destOrd="0" presId="urn:microsoft.com/office/officeart/2005/8/layout/bProcess2"/>
    <dgm:cxn modelId="{3F8D8E16-121D-4741-9553-63FE2800AC5E}" type="presParOf" srcId="{2F60F4EF-7188-4FDB-9B9B-5B94AB230C0F}" destId="{FB3B0EA8-D106-424F-8702-C1E63D3E01F3}" srcOrd="0" destOrd="0" presId="urn:microsoft.com/office/officeart/2005/8/layout/bProcess2"/>
    <dgm:cxn modelId="{D67CB677-DFC9-4FB2-84ED-5BC04E1E8964}" type="presParOf" srcId="{2F60F4EF-7188-4FDB-9B9B-5B94AB230C0F}" destId="{0118F9F6-6EDC-4A5B-92BC-B26E553D2F55}" srcOrd="1" destOrd="0" presId="urn:microsoft.com/office/officeart/2005/8/layout/bProcess2"/>
    <dgm:cxn modelId="{C2456FDD-B3B1-411B-BFFC-3A47ACA4C4A9}" type="presParOf" srcId="{2F60F4EF-7188-4FDB-9B9B-5B94AB230C0F}" destId="{865D876C-7FE6-4776-996C-3E25AF65B14E}" srcOrd="2" destOrd="0" presId="urn:microsoft.com/office/officeart/2005/8/layout/bProcess2"/>
    <dgm:cxn modelId="{B4AA2156-2D8E-41A4-A2E0-E9F09846B800}" type="presParOf" srcId="{865D876C-7FE6-4776-996C-3E25AF65B14E}" destId="{ADD39EA6-2D32-45C6-A63A-E87A113D3B14}" srcOrd="0" destOrd="0" presId="urn:microsoft.com/office/officeart/2005/8/layout/bProcess2"/>
    <dgm:cxn modelId="{0F378B90-F04A-4F66-B71F-E2C5230F40E2}" type="presParOf" srcId="{865D876C-7FE6-4776-996C-3E25AF65B14E}" destId="{42960980-5BC9-471F-934C-CFA5FEF6B54C}" srcOrd="1" destOrd="0" presId="urn:microsoft.com/office/officeart/2005/8/layout/bProcess2"/>
    <dgm:cxn modelId="{6796219D-4BB8-4B73-8DB6-6091561ED8A5}" type="presParOf" srcId="{2F60F4EF-7188-4FDB-9B9B-5B94AB230C0F}" destId="{2BAA8EA9-352D-460C-B029-E50FBC01833A}" srcOrd="3" destOrd="0" presId="urn:microsoft.com/office/officeart/2005/8/layout/bProcess2"/>
    <dgm:cxn modelId="{7A3FFB53-43EA-4565-ADF5-852A5D2EED60}" type="presParOf" srcId="{2F60F4EF-7188-4FDB-9B9B-5B94AB230C0F}" destId="{6D8E3FAB-0506-446F-ABF7-3E4D29FA22D8}" srcOrd="4" destOrd="0" presId="urn:microsoft.com/office/officeart/2005/8/layout/bProcess2"/>
    <dgm:cxn modelId="{78EA7AB9-38E2-4951-9969-DF949EFD5DDB}" type="presParOf" srcId="{6D8E3FAB-0506-446F-ABF7-3E4D29FA22D8}" destId="{B147FB24-647C-4E54-890E-EB796A2763AE}" srcOrd="0" destOrd="0" presId="urn:microsoft.com/office/officeart/2005/8/layout/bProcess2"/>
    <dgm:cxn modelId="{8182C056-7E81-422F-AD2C-3CCFFE2E6F73}" type="presParOf" srcId="{6D8E3FAB-0506-446F-ABF7-3E4D29FA22D8}" destId="{66EFC0FA-A895-4B0D-8537-CE4C3C8EE4BE}" srcOrd="1" destOrd="0" presId="urn:microsoft.com/office/officeart/2005/8/layout/bProcess2"/>
    <dgm:cxn modelId="{1EA42F91-9B32-4AD3-A628-7798F9B8C15E}" type="presParOf" srcId="{2F60F4EF-7188-4FDB-9B9B-5B94AB230C0F}" destId="{C4F698B7-3A15-41E5-9C85-954CD19A9C6F}" srcOrd="5" destOrd="0" presId="urn:microsoft.com/office/officeart/2005/8/layout/bProcess2"/>
    <dgm:cxn modelId="{95223708-7EFF-43FB-BFEE-BA1EB0FFB6CB}" type="presParOf" srcId="{2F60F4EF-7188-4FDB-9B9B-5B94AB230C0F}" destId="{3B0BEE62-09A5-4692-9573-E5CC0CAB69F8}" srcOrd="6" destOrd="0" presId="urn:microsoft.com/office/officeart/2005/8/layout/bProcess2"/>
    <dgm:cxn modelId="{36921422-DE11-4F40-81AA-1F0249A12A39}" type="presParOf" srcId="{3B0BEE62-09A5-4692-9573-E5CC0CAB69F8}" destId="{8393BB05-4F59-4DC4-B49C-285686771125}" srcOrd="0" destOrd="0" presId="urn:microsoft.com/office/officeart/2005/8/layout/bProcess2"/>
    <dgm:cxn modelId="{AEE21208-EA53-497E-923C-F2C5EED27FF9}" type="presParOf" srcId="{3B0BEE62-09A5-4692-9573-E5CC0CAB69F8}" destId="{0687EEB7-98F4-4264-B3A7-1FBAE4BF8FE3}" srcOrd="1" destOrd="0" presId="urn:microsoft.com/office/officeart/2005/8/layout/bProcess2"/>
    <dgm:cxn modelId="{B92ED7FD-A3B6-4EA4-A992-B24525AEDBA8}" type="presParOf" srcId="{2F60F4EF-7188-4FDB-9B9B-5B94AB230C0F}" destId="{DFFF129B-E441-4E79-8DC2-4F01432D8C16}" srcOrd="7" destOrd="0" presId="urn:microsoft.com/office/officeart/2005/8/layout/bProcess2"/>
    <dgm:cxn modelId="{857DAC45-3127-49C7-B0E3-F08259FC0476}" type="presParOf" srcId="{2F60F4EF-7188-4FDB-9B9B-5B94AB230C0F}" destId="{8040FBD9-BB7E-4F62-9964-B96EAC609E30}" srcOrd="8" destOrd="0" presId="urn:microsoft.com/office/officeart/2005/8/layout/bProcess2"/>
    <dgm:cxn modelId="{2FB8008C-BC8A-40A5-A5E6-937053EE552C}" type="presParOf" srcId="{8040FBD9-BB7E-4F62-9964-B96EAC609E30}" destId="{567AF639-CB9B-4C4C-BBAB-DF60200EF8A1}" srcOrd="0" destOrd="0" presId="urn:microsoft.com/office/officeart/2005/8/layout/bProcess2"/>
    <dgm:cxn modelId="{ACC0034A-3B4F-4E3C-B269-CFCF75FFDD18}" type="presParOf" srcId="{8040FBD9-BB7E-4F62-9964-B96EAC609E30}" destId="{45F01993-82EA-49F9-8C02-72FAB8983E17}" srcOrd="1" destOrd="0" presId="urn:microsoft.com/office/officeart/2005/8/layout/bProcess2"/>
    <dgm:cxn modelId="{B996ECE6-658C-4317-B925-E7B7A638425F}" type="presParOf" srcId="{2F60F4EF-7188-4FDB-9B9B-5B94AB230C0F}" destId="{6FE430D9-2504-4BC0-B619-4D61331B479B}" srcOrd="9" destOrd="0" presId="urn:microsoft.com/office/officeart/2005/8/layout/bProcess2"/>
    <dgm:cxn modelId="{D5074EEF-84C0-48C9-B6DB-48D222BCB6BA}" type="presParOf" srcId="{2F60F4EF-7188-4FDB-9B9B-5B94AB230C0F}" destId="{55E14B0D-F152-4743-880C-25614B138AE2}" srcOrd="10" destOrd="0" presId="urn:microsoft.com/office/officeart/2005/8/layout/b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75934484-3130-4C02-974D-C868B5AF42F6}">
      <dgm:prSet custT="1"/>
      <dgm:spPr/>
      <dgm:t>
        <a:bodyPr/>
        <a:lstStyle/>
        <a:p>
          <a:pPr rtl="0"/>
          <a:r>
            <a:rPr lang="ru-RU" sz="2300" smtClean="0">
              <a:latin typeface="Times New Roman" pitchFamily="18" charset="0"/>
              <a:cs typeface="Times New Roman" pitchFamily="18" charset="0"/>
            </a:rPr>
            <a:t>4.1.</a:t>
          </a:r>
          <a:endParaRPr lang="ru-RU" sz="2200">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41149299-7EEC-4754-863A-C89B698284C9}">
      <dgm:prSet custT="1"/>
      <dgm:spPr>
        <a:solidFill>
          <a:srgbClr val="FFFF00">
            <a:alpha val="90000"/>
          </a:srgbClr>
        </a:solidFill>
      </dgm:spPr>
      <dgm:t>
        <a:bodyPr/>
        <a:lstStyle/>
        <a:p>
          <a:pPr rtl="0"/>
          <a:r>
            <a:rPr lang="ru-RU" sz="2200" smtClean="0">
              <a:latin typeface="Times New Roman" pitchFamily="18" charset="0"/>
              <a:cs typeface="Times New Roman" pitchFamily="18" charset="0"/>
            </a:rPr>
            <a:t>А.Смит мануфактура даврининг иқтисодчи назариётчиси</a:t>
          </a:r>
          <a:endParaRPr lang="ru-RU" sz="220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t>
        <a:bodyPr/>
        <a:lstStyle/>
        <a:p>
          <a:endParaRPr lang="uz-Cyrl-UZ"/>
        </a:p>
      </dgm:t>
    </dgm:pt>
    <dgm:pt modelId="{5F175A24-2B80-48D2-94EB-10F17908ECD3}" type="pres">
      <dgm:prSet presAssocID="{75934484-3130-4C02-974D-C868B5AF42F6}" presName="parentText" presStyleLbl="alignNode1" presStyleIdx="0" presStyleCnt="1" custLinFactNeighborX="7959" custLinFactNeighborY="8567">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1" custLinFactNeighborX="739" custLinFactNeighborY="22546">
        <dgm:presLayoutVars>
          <dgm:bulletEnabled val="1"/>
        </dgm:presLayoutVars>
      </dgm:prSet>
      <dgm:spPr/>
      <dgm:t>
        <a:bodyPr/>
        <a:lstStyle/>
        <a:p>
          <a:endParaRPr lang="ru-RU"/>
        </a:p>
      </dgm:t>
    </dgm:pt>
  </dgm:ptLst>
  <dgm:cxnLst>
    <dgm:cxn modelId="{812C68E4-6397-4B9C-B793-68C9829C8196}" srcId="{75934484-3130-4C02-974D-C868B5AF42F6}" destId="{41149299-7EEC-4754-863A-C89B698284C9}" srcOrd="0" destOrd="0" parTransId="{7684951B-B521-48F9-927F-883F7D5B7FE5}" sibTransId="{B77A4621-4900-43D3-81B5-4266FBBF177C}"/>
    <dgm:cxn modelId="{B5E04282-0FD4-4D5A-80E8-D84694E89C8F}" type="presOf" srcId="{75934484-3130-4C02-974D-C868B5AF42F6}" destId="{5F175A24-2B80-48D2-94EB-10F17908ECD3}" srcOrd="0" destOrd="0" presId="urn:microsoft.com/office/officeart/2005/8/layout/chevron2"/>
    <dgm:cxn modelId="{66528683-08F6-48F4-AB1B-25934A3E910C}" type="presOf" srcId="{53D1F27F-E5AB-4ECD-9A93-99D91CC1C84B}" destId="{DEB43669-B5C8-46DF-9488-8E9161B6EBBB}"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FBE41522-BFCA-4E1E-AA1B-80EC93882649}" type="presOf" srcId="{41149299-7EEC-4754-863A-C89B698284C9}" destId="{FA521EFA-3F54-47E5-B272-20B182D1FAA4}" srcOrd="0" destOrd="0" presId="urn:microsoft.com/office/officeart/2005/8/layout/chevron2"/>
    <dgm:cxn modelId="{0F996C14-5164-4F62-87C4-DCEDB5780B09}" type="presParOf" srcId="{DEB43669-B5C8-46DF-9488-8E9161B6EBBB}" destId="{B23E8EFC-9763-4FC6-96EC-4E10A3D8C16F}" srcOrd="0" destOrd="0" presId="urn:microsoft.com/office/officeart/2005/8/layout/chevron2"/>
    <dgm:cxn modelId="{73D246FB-4077-400D-832A-0700AF851922}" type="presParOf" srcId="{B23E8EFC-9763-4FC6-96EC-4E10A3D8C16F}" destId="{5F175A24-2B80-48D2-94EB-10F17908ECD3}" srcOrd="0" destOrd="0" presId="urn:microsoft.com/office/officeart/2005/8/layout/chevron2"/>
    <dgm:cxn modelId="{AE8C13E6-0101-4779-A685-B62B54C23162}" type="presParOf" srcId="{B23E8EFC-9763-4FC6-96EC-4E10A3D8C16F}" destId="{FA521EFA-3F54-47E5-B272-20B182D1FAA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D282D7-2C68-4295-A389-F958A69010AE}" type="doc">
      <dgm:prSet loTypeId="urn:microsoft.com/office/officeart/2005/8/layout/bProcess2" loCatId="process" qsTypeId="urn:microsoft.com/office/officeart/2005/8/quickstyle/simple1" qsCatId="simple" csTypeId="urn:microsoft.com/office/officeart/2005/8/colors/colorful1#8" csCatId="colorful" phldr="1"/>
      <dgm:spPr/>
      <dgm:t>
        <a:bodyPr/>
        <a:lstStyle/>
        <a:p>
          <a:endParaRPr lang="uz-Cyrl-UZ"/>
        </a:p>
      </dgm:t>
    </dgm:pt>
    <dgm:pt modelId="{9AD3AA5F-F3B7-463C-8D72-B251A1B13F16}">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домна </a:t>
          </a:r>
          <a:r>
            <a:rPr lang="ru-RU" sz="1600" dirty="0" err="1" smtClean="0">
              <a:solidFill>
                <a:schemeClr val="tx1"/>
              </a:solidFill>
              <a:latin typeface="Times New Roman" panose="02020603050405020304" pitchFamily="18" charset="0"/>
              <a:cs typeface="Times New Roman" panose="02020603050405020304" pitchFamily="18" charset="0"/>
            </a:rPr>
            <a:t>печидан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нисбатан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сифатли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ва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кўпроқ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миқдорда</a:t>
          </a:r>
          <a:r>
            <a:rPr lang="ru-RU" sz="1600" dirty="0" smtClean="0">
              <a:solidFill>
                <a:schemeClr val="tx1"/>
              </a:solidFill>
              <a:latin typeface="Times New Roman" panose="02020603050405020304" pitchFamily="18" charset="0"/>
              <a:cs typeface="Times New Roman" panose="02020603050405020304" pitchFamily="18" charset="0"/>
            </a:rPr>
            <a:t> металл </a:t>
          </a:r>
          <a:r>
            <a:rPr lang="ru-RU" sz="1600" dirty="0" err="1" smtClean="0">
              <a:solidFill>
                <a:schemeClr val="tx1"/>
              </a:solidFill>
              <a:latin typeface="Times New Roman" panose="02020603050405020304" pitchFamily="18" charset="0"/>
              <a:cs typeface="Times New Roman" panose="02020603050405020304" pitchFamily="18" charset="0"/>
            </a:rPr>
            <a:t>олиш</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йўлини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топди</a:t>
          </a:r>
          <a:r>
            <a:rPr lang="ru-RU" sz="1600" dirty="0" smtClean="0">
              <a:solidFill>
                <a:schemeClr val="tx1"/>
              </a:solidFill>
              <a:latin typeface="Times New Roman" panose="02020603050405020304" pitchFamily="18" charset="0"/>
              <a:cs typeface="Times New Roman" panose="02020603050405020304" pitchFamily="18" charset="0"/>
            </a:rPr>
            <a:t>.</a:t>
          </a:r>
          <a:endParaRPr lang="uz-Cyrl-UZ" sz="1600" dirty="0">
            <a:solidFill>
              <a:schemeClr val="tx1"/>
            </a:solidFill>
            <a:latin typeface="Times New Roman" pitchFamily="18" charset="0"/>
            <a:cs typeface="Times New Roman" pitchFamily="18" charset="0"/>
          </a:endParaRPr>
        </a:p>
      </dgm:t>
    </dgm:pt>
    <dgm:pt modelId="{D4AC4805-1B41-4D92-8759-A499DD575D62}" type="parTrans" cxnId="{085028BD-4BBF-4D30-8E45-581DABEA7F6A}">
      <dgm:prSet/>
      <dgm:spPr/>
      <dgm:t>
        <a:bodyPr/>
        <a:lstStyle/>
        <a:p>
          <a:endParaRPr lang="uz-Cyrl-UZ"/>
        </a:p>
      </dgm:t>
    </dgm:pt>
    <dgm:pt modelId="{4AD0794A-43CB-4E31-B4D7-19701FDC7C35}" type="sibTrans" cxnId="{085028BD-4BBF-4D30-8E45-581DABEA7F6A}">
      <dgm:prSet/>
      <dgm:spPr/>
      <dgm:t>
        <a:bodyPr/>
        <a:lstStyle/>
        <a:p>
          <a:endParaRPr lang="uz-Cyrl-UZ"/>
        </a:p>
      </dgm:t>
    </dgm:pt>
    <dgm:pt modelId="{3FF4934F-8768-4811-B4BD-32A410B70DE2}">
      <dgm:prSet phldrT="[Текст]" custT="1"/>
      <dgm:spPr/>
      <dgm:t>
        <a:bodyPr/>
        <a:lstStyle/>
        <a:p>
          <a:r>
            <a:rPr lang="ru-RU" sz="1600" b="1" dirty="0" err="1" smtClean="0">
              <a:solidFill>
                <a:schemeClr val="tx1"/>
              </a:solidFill>
              <a:latin typeface="Times New Roman" panose="02020603050405020304" pitchFamily="18" charset="0"/>
              <a:cs typeface="Times New Roman" panose="02020603050405020304" pitchFamily="18" charset="0"/>
            </a:rPr>
            <a:t>Ж.Уилкинсон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қувур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ва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ҳатто</a:t>
          </a:r>
          <a:r>
            <a:rPr lang="ru-RU" sz="1600" dirty="0" smtClean="0">
              <a:solidFill>
                <a:schemeClr val="tx1"/>
              </a:solidFill>
              <a:latin typeface="Times New Roman" panose="02020603050405020304" pitchFamily="18" charset="0"/>
              <a:cs typeface="Times New Roman" panose="02020603050405020304" pitchFamily="18" charset="0"/>
            </a:rPr>
            <a:t> пароход </a:t>
          </a:r>
          <a:r>
            <a:rPr lang="ru-RU" sz="1600" dirty="0" err="1" smtClean="0">
              <a:solidFill>
                <a:schemeClr val="tx1"/>
              </a:solidFill>
              <a:latin typeface="Times New Roman" panose="02020603050405020304" pitchFamily="18" charset="0"/>
              <a:cs typeface="Times New Roman" panose="02020603050405020304" pitchFamily="18" charset="0"/>
            </a:rPr>
            <a:t>ҳам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металлдан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бўлиши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керак</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деди</a:t>
          </a:r>
          <a:endParaRPr lang="uz-Cyrl-UZ" sz="1600" dirty="0">
            <a:solidFill>
              <a:schemeClr val="tx1"/>
            </a:solidFill>
            <a:latin typeface="Times New Roman" pitchFamily="18" charset="0"/>
            <a:cs typeface="Times New Roman" pitchFamily="18" charset="0"/>
          </a:endParaRPr>
        </a:p>
      </dgm:t>
    </dgm:pt>
    <dgm:pt modelId="{1C8BF6B3-69DA-461E-83C1-A7308A70D98C}" type="parTrans" cxnId="{859B77D5-4A22-4B39-9BE2-2CCAF30642BE}">
      <dgm:prSet/>
      <dgm:spPr/>
      <dgm:t>
        <a:bodyPr/>
        <a:lstStyle/>
        <a:p>
          <a:endParaRPr lang="uz-Cyrl-UZ"/>
        </a:p>
      </dgm:t>
    </dgm:pt>
    <dgm:pt modelId="{A9DFB3A1-1A08-42E6-A522-3DB3CA18B048}" type="sibTrans" cxnId="{859B77D5-4A22-4B39-9BE2-2CCAF30642BE}">
      <dgm:prSet/>
      <dgm:spPr/>
      <dgm:t>
        <a:bodyPr/>
        <a:lstStyle/>
        <a:p>
          <a:endParaRPr lang="uz-Cyrl-UZ"/>
        </a:p>
      </dgm:t>
    </dgm:pt>
    <dgm:pt modelId="{CE239864-8E37-4C8F-92B9-FDD377958CC7}">
      <dgm:prSet phldrT="[Текст]" custT="1"/>
      <dgm:spPr/>
      <dgm:t>
        <a:bodyPr/>
        <a:lstStyle/>
        <a:p>
          <a:r>
            <a:rPr lang="ru-RU" sz="1600" dirty="0" err="1" smtClean="0">
              <a:solidFill>
                <a:schemeClr val="tx1"/>
              </a:solidFill>
              <a:latin typeface="Times New Roman" panose="02020603050405020304" pitchFamily="18" charset="0"/>
              <a:cs typeface="Times New Roman" panose="02020603050405020304" pitchFamily="18" charset="0"/>
            </a:rPr>
            <a:t>Темирдан</a:t>
          </a:r>
          <a:r>
            <a:rPr lang="ru-RU" sz="1600" dirty="0" smtClean="0">
              <a:solidFill>
                <a:schemeClr val="tx1"/>
              </a:solidFill>
              <a:latin typeface="Times New Roman" panose="02020603050405020304" pitchFamily="18" charset="0"/>
              <a:cs typeface="Times New Roman" panose="02020603050405020304" pitchFamily="18" charset="0"/>
            </a:rPr>
            <a:t> пароход </a:t>
          </a:r>
          <a:r>
            <a:rPr lang="ru-RU" sz="1600" dirty="0" err="1" smtClean="0">
              <a:solidFill>
                <a:schemeClr val="tx1"/>
              </a:solidFill>
              <a:latin typeface="Times New Roman" panose="02020603050405020304" pitchFamily="18" charset="0"/>
              <a:cs typeface="Times New Roman" panose="02020603050405020304" pitchFamily="18" charset="0"/>
            </a:rPr>
            <a:t>ясалганида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унинг</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сувда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суза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олишига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хеч</a:t>
          </a:r>
          <a:r>
            <a:rPr lang="ru-RU" sz="1600" dirty="0" smtClean="0">
              <a:solidFill>
                <a:schemeClr val="tx1"/>
              </a:solidFill>
              <a:latin typeface="Times New Roman" panose="02020603050405020304" pitchFamily="18" charset="0"/>
              <a:cs typeface="Times New Roman" panose="02020603050405020304" pitchFamily="18" charset="0"/>
            </a:rPr>
            <a:t> ким </a:t>
          </a:r>
          <a:r>
            <a:rPr lang="ru-RU" sz="1600" dirty="0" err="1" smtClean="0">
              <a:solidFill>
                <a:schemeClr val="tx1"/>
              </a:solidFill>
              <a:latin typeface="Times New Roman" panose="02020603050405020304" pitchFamily="18" charset="0"/>
              <a:cs typeface="Times New Roman" panose="02020603050405020304" pitchFamily="18" charset="0"/>
            </a:rPr>
            <a:t>ишонмади</a:t>
          </a:r>
          <a:r>
            <a:rPr lang="ru-RU" sz="1600" dirty="0" smtClean="0">
              <a:solidFill>
                <a:schemeClr val="tx1"/>
              </a:solidFill>
              <a:latin typeface="Times New Roman" panose="02020603050405020304" pitchFamily="18" charset="0"/>
              <a:cs typeface="Times New Roman" panose="02020603050405020304" pitchFamily="18" charset="0"/>
            </a:rPr>
            <a:t>.</a:t>
          </a:r>
          <a:endParaRPr lang="uz-Cyrl-UZ" sz="1600" dirty="0">
            <a:solidFill>
              <a:schemeClr val="tx1"/>
            </a:solidFill>
            <a:latin typeface="Times New Roman" pitchFamily="18" charset="0"/>
            <a:cs typeface="Times New Roman" pitchFamily="18" charset="0"/>
          </a:endParaRPr>
        </a:p>
      </dgm:t>
    </dgm:pt>
    <dgm:pt modelId="{592F4C5C-3F07-48E9-BD75-3926CD489EAC}" type="parTrans" cxnId="{F2A555D8-83D0-46E7-82CF-ED9CBAA35ECB}">
      <dgm:prSet/>
      <dgm:spPr/>
      <dgm:t>
        <a:bodyPr/>
        <a:lstStyle/>
        <a:p>
          <a:endParaRPr lang="uz-Cyrl-UZ"/>
        </a:p>
      </dgm:t>
    </dgm:pt>
    <dgm:pt modelId="{C579FB0D-2316-44E6-BAF9-C7DC3E41FA8B}" type="sibTrans" cxnId="{F2A555D8-83D0-46E7-82CF-ED9CBAA35ECB}">
      <dgm:prSet/>
      <dgm:spPr/>
      <dgm:t>
        <a:bodyPr/>
        <a:lstStyle/>
        <a:p>
          <a:endParaRPr lang="uz-Cyrl-UZ"/>
        </a:p>
      </dgm:t>
    </dgm:pt>
    <dgm:pt modelId="{23FDD2C2-3D0F-42D0-8121-997D1878383B}">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1735 </a:t>
          </a:r>
          <a:r>
            <a:rPr lang="ru-RU" sz="1600" dirty="0" err="1" smtClean="0">
              <a:solidFill>
                <a:schemeClr val="tx1"/>
              </a:solidFill>
              <a:latin typeface="Times New Roman" panose="02020603050405020304" pitchFamily="18" charset="0"/>
              <a:cs typeface="Times New Roman" panose="02020603050405020304" pitchFamily="18" charset="0"/>
            </a:rPr>
            <a:t>йилда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А.Дерби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пистакўмир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ўрнига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тошкўмирдан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фойдаланиб</a:t>
          </a:r>
          <a:endParaRPr lang="uz-Cyrl-UZ" sz="1600" dirty="0">
            <a:solidFill>
              <a:schemeClr val="tx1"/>
            </a:solidFill>
            <a:latin typeface="Times New Roman" pitchFamily="18" charset="0"/>
            <a:cs typeface="Times New Roman" pitchFamily="18" charset="0"/>
          </a:endParaRPr>
        </a:p>
      </dgm:t>
    </dgm:pt>
    <dgm:pt modelId="{8275EB71-8700-4759-A946-9D62E52E3948}" type="sibTrans" cxnId="{14E38091-DC02-42BE-95E6-1BE83049E26C}">
      <dgm:prSet/>
      <dgm:spPr/>
      <dgm:t>
        <a:bodyPr/>
        <a:lstStyle/>
        <a:p>
          <a:endParaRPr lang="uz-Cyrl-UZ"/>
        </a:p>
      </dgm:t>
    </dgm:pt>
    <dgm:pt modelId="{3F625D53-4655-4278-91F5-2BF43AF69B32}" type="parTrans" cxnId="{14E38091-DC02-42BE-95E6-1BE83049E26C}">
      <dgm:prSet/>
      <dgm:spPr/>
      <dgm:t>
        <a:bodyPr/>
        <a:lstStyle/>
        <a:p>
          <a:endParaRPr lang="uz-Cyrl-UZ"/>
        </a:p>
      </dgm:t>
    </dgm:pt>
    <dgm:pt modelId="{785B2C9B-E37D-4DC9-A98C-CC57393B007F}">
      <dgm:prSet phldrT="[Текст]" custT="1"/>
      <dgm:spPr/>
      <dgm:t>
        <a:bodyPr/>
        <a:lstStyle/>
        <a:p>
          <a:r>
            <a:rPr lang="ru-RU" sz="2000" dirty="0" smtClean="0">
              <a:solidFill>
                <a:schemeClr val="tx1"/>
              </a:solidFill>
              <a:latin typeface="Times New Roman" pitchFamily="18" charset="0"/>
              <a:cs typeface="Times New Roman" pitchFamily="18" charset="0"/>
            </a:rPr>
            <a:t>Металлургия </a:t>
          </a:r>
          <a:r>
            <a:rPr lang="ru-RU" sz="2000" dirty="0" err="1" smtClean="0">
              <a:solidFill>
                <a:schemeClr val="tx1"/>
              </a:solidFill>
              <a:latin typeface="Times New Roman" pitchFamily="18" charset="0"/>
              <a:cs typeface="Times New Roman" pitchFamily="18" charset="0"/>
            </a:rPr>
            <a:t>соҳасида</a:t>
          </a:r>
          <a:r>
            <a:rPr lang="ru-RU" sz="2000" dirty="0" smtClean="0">
              <a:solidFill>
                <a:schemeClr val="tx1"/>
              </a:solidFill>
              <a:latin typeface="Times New Roman" pitchFamily="18" charset="0"/>
              <a:cs typeface="Times New Roman" pitchFamily="18" charset="0"/>
            </a:rPr>
            <a:t> </a:t>
          </a:r>
          <a:endParaRPr lang="uz-Cyrl-UZ" sz="2000" dirty="0">
            <a:solidFill>
              <a:schemeClr val="tx1"/>
            </a:solidFill>
            <a:latin typeface="Times New Roman" pitchFamily="18" charset="0"/>
            <a:cs typeface="Times New Roman" pitchFamily="18" charset="0"/>
          </a:endParaRPr>
        </a:p>
      </dgm:t>
    </dgm:pt>
    <dgm:pt modelId="{48B08AF8-6F38-4042-A9D1-71D54F8FE386}" type="sibTrans" cxnId="{DEAAC184-CD0E-4CA6-83DA-A46C4562B4B4}">
      <dgm:prSet/>
      <dgm:spPr/>
      <dgm:t>
        <a:bodyPr/>
        <a:lstStyle/>
        <a:p>
          <a:endParaRPr lang="uz-Cyrl-UZ"/>
        </a:p>
      </dgm:t>
    </dgm:pt>
    <dgm:pt modelId="{581AD245-1C3C-418D-9323-306479F1BB57}" type="parTrans" cxnId="{DEAAC184-CD0E-4CA6-83DA-A46C4562B4B4}">
      <dgm:prSet/>
      <dgm:spPr/>
      <dgm:t>
        <a:bodyPr/>
        <a:lstStyle/>
        <a:p>
          <a:endParaRPr lang="uz-Cyrl-UZ"/>
        </a:p>
      </dgm:t>
    </dgm:pt>
    <dgm:pt modelId="{16324026-F3E3-4E77-A82D-6FB3C97A032A}">
      <dgm:prSet phldrT="[Текст]" custT="1"/>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1788-1838 </a:t>
          </a:r>
          <a:r>
            <a:rPr lang="ru-RU" sz="1400" dirty="0" err="1" smtClean="0">
              <a:solidFill>
                <a:schemeClr val="tx1"/>
              </a:solidFill>
              <a:latin typeface="Times New Roman" panose="02020603050405020304" pitchFamily="18" charset="0"/>
              <a:cs typeface="Times New Roman" panose="02020603050405020304" pitchFamily="18" charset="0"/>
            </a:rPr>
            <a:t>йилларда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чўян</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эритиш</a:t>
          </a:r>
          <a:r>
            <a:rPr lang="ru-RU" sz="1400" dirty="0" smtClean="0">
              <a:solidFill>
                <a:schemeClr val="tx1"/>
              </a:solidFill>
              <a:latin typeface="Times New Roman" panose="02020603050405020304" pitchFamily="18" charset="0"/>
              <a:cs typeface="Times New Roman" panose="02020603050405020304" pitchFamily="18" charset="0"/>
            </a:rPr>
            <a:t> 68 </a:t>
          </a:r>
          <a:r>
            <a:rPr lang="ru-RU" sz="1400" dirty="0" err="1" smtClean="0">
              <a:solidFill>
                <a:schemeClr val="tx1"/>
              </a:solidFill>
              <a:latin typeface="Times New Roman" panose="02020603050405020304" pitchFamily="18" charset="0"/>
              <a:cs typeface="Times New Roman" panose="02020603050405020304" pitchFamily="18" charset="0"/>
            </a:rPr>
            <a:t>минг</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тоннадан</a:t>
          </a:r>
          <a:r>
            <a:rPr lang="ru-RU" sz="1400" dirty="0" smtClean="0">
              <a:solidFill>
                <a:schemeClr val="tx1"/>
              </a:solidFill>
              <a:latin typeface="Times New Roman" panose="02020603050405020304" pitchFamily="18" charset="0"/>
              <a:cs typeface="Times New Roman" panose="02020603050405020304" pitchFamily="18" charset="0"/>
            </a:rPr>
            <a:t> 1347 </a:t>
          </a:r>
          <a:r>
            <a:rPr lang="ru-RU" sz="1400" dirty="0" err="1" smtClean="0">
              <a:solidFill>
                <a:schemeClr val="tx1"/>
              </a:solidFill>
              <a:latin typeface="Times New Roman" panose="02020603050405020304" pitchFamily="18" charset="0"/>
              <a:cs typeface="Times New Roman" panose="02020603050405020304" pitchFamily="18" charset="0"/>
            </a:rPr>
            <a:t>минг</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тоннагача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ошди</a:t>
          </a:r>
          <a:r>
            <a:rPr lang="ru-RU" sz="1400" dirty="0" smtClean="0">
              <a:solidFill>
                <a:schemeClr val="tx1"/>
              </a:solidFill>
              <a:latin typeface="Times New Roman" panose="02020603050405020304" pitchFamily="18" charset="0"/>
              <a:cs typeface="Times New Roman" panose="02020603050405020304" pitchFamily="18" charset="0"/>
            </a:rPr>
            <a:t>.</a:t>
          </a:r>
          <a:endParaRPr lang="uz-Cyrl-UZ" sz="1400" dirty="0">
            <a:solidFill>
              <a:schemeClr val="tx1"/>
            </a:solidFill>
            <a:latin typeface="Times New Roman" pitchFamily="18" charset="0"/>
            <a:cs typeface="Times New Roman" pitchFamily="18" charset="0"/>
          </a:endParaRPr>
        </a:p>
      </dgm:t>
    </dgm:pt>
    <dgm:pt modelId="{75974863-EBCC-4689-B94B-7B0056F60DCF}" type="sibTrans" cxnId="{A11208FA-EFDF-49AB-8AEF-059E7A1939DD}">
      <dgm:prSet/>
      <dgm:spPr/>
      <dgm:t>
        <a:bodyPr/>
        <a:lstStyle/>
        <a:p>
          <a:endParaRPr lang="uz-Cyrl-UZ"/>
        </a:p>
      </dgm:t>
    </dgm:pt>
    <dgm:pt modelId="{7257856D-B3AC-4B30-8D6B-925E95912780}" type="parTrans" cxnId="{A11208FA-EFDF-49AB-8AEF-059E7A1939DD}">
      <dgm:prSet/>
      <dgm:spPr/>
      <dgm:t>
        <a:bodyPr/>
        <a:lstStyle/>
        <a:p>
          <a:endParaRPr lang="uz-Cyrl-UZ"/>
        </a:p>
      </dgm:t>
    </dgm:pt>
    <dgm:pt modelId="{2F60F4EF-7188-4FDB-9B9B-5B94AB230C0F}" type="pres">
      <dgm:prSet presAssocID="{1CD282D7-2C68-4295-A389-F958A69010AE}" presName="diagram" presStyleCnt="0">
        <dgm:presLayoutVars>
          <dgm:dir/>
          <dgm:resizeHandles/>
        </dgm:presLayoutVars>
      </dgm:prSet>
      <dgm:spPr/>
      <dgm:t>
        <a:bodyPr/>
        <a:lstStyle/>
        <a:p>
          <a:endParaRPr lang="uz-Cyrl-UZ"/>
        </a:p>
      </dgm:t>
    </dgm:pt>
    <dgm:pt modelId="{FB3B0EA8-D106-424F-8702-C1E63D3E01F3}" type="pres">
      <dgm:prSet presAssocID="{785B2C9B-E37D-4DC9-A98C-CC57393B007F}" presName="firstNode" presStyleLbl="node1" presStyleIdx="0" presStyleCnt="6" custScaleX="311727" custScaleY="107388">
        <dgm:presLayoutVars>
          <dgm:bulletEnabled val="1"/>
        </dgm:presLayoutVars>
      </dgm:prSet>
      <dgm:spPr/>
      <dgm:t>
        <a:bodyPr/>
        <a:lstStyle/>
        <a:p>
          <a:endParaRPr lang="uz-Cyrl-UZ"/>
        </a:p>
      </dgm:t>
    </dgm:pt>
    <dgm:pt modelId="{0118F9F6-6EDC-4A5B-92BC-B26E553D2F55}" type="pres">
      <dgm:prSet presAssocID="{48B08AF8-6F38-4042-A9D1-71D54F8FE386}" presName="sibTrans" presStyleLbl="sibTrans2D1" presStyleIdx="0" presStyleCnt="5"/>
      <dgm:spPr/>
      <dgm:t>
        <a:bodyPr/>
        <a:lstStyle/>
        <a:p>
          <a:endParaRPr lang="uz-Cyrl-UZ"/>
        </a:p>
      </dgm:t>
    </dgm:pt>
    <dgm:pt modelId="{865D876C-7FE6-4776-996C-3E25AF65B14E}" type="pres">
      <dgm:prSet presAssocID="{23FDD2C2-3D0F-42D0-8121-997D1878383B}" presName="middleNode" presStyleCnt="0"/>
      <dgm:spPr/>
    </dgm:pt>
    <dgm:pt modelId="{ADD39EA6-2D32-45C6-A63A-E87A113D3B14}" type="pres">
      <dgm:prSet presAssocID="{23FDD2C2-3D0F-42D0-8121-997D1878383B}" presName="padding" presStyleLbl="node1" presStyleIdx="0" presStyleCnt="6"/>
      <dgm:spPr/>
    </dgm:pt>
    <dgm:pt modelId="{42960980-5BC9-471F-934C-CFA5FEF6B54C}" type="pres">
      <dgm:prSet presAssocID="{23FDD2C2-3D0F-42D0-8121-997D1878383B}" presName="shape" presStyleLbl="node1" presStyleIdx="1" presStyleCnt="6" custScaleX="413012" custScaleY="156607">
        <dgm:presLayoutVars>
          <dgm:bulletEnabled val="1"/>
        </dgm:presLayoutVars>
      </dgm:prSet>
      <dgm:spPr/>
      <dgm:t>
        <a:bodyPr/>
        <a:lstStyle/>
        <a:p>
          <a:endParaRPr lang="uz-Cyrl-UZ"/>
        </a:p>
      </dgm:t>
    </dgm:pt>
    <dgm:pt modelId="{2BAA8EA9-352D-460C-B029-E50FBC01833A}" type="pres">
      <dgm:prSet presAssocID="{8275EB71-8700-4759-A946-9D62E52E3948}" presName="sibTrans" presStyleLbl="sibTrans2D1" presStyleIdx="1" presStyleCnt="5"/>
      <dgm:spPr/>
      <dgm:t>
        <a:bodyPr/>
        <a:lstStyle/>
        <a:p>
          <a:endParaRPr lang="uz-Cyrl-UZ"/>
        </a:p>
      </dgm:t>
    </dgm:pt>
    <dgm:pt modelId="{6D8E3FAB-0506-446F-ABF7-3E4D29FA22D8}" type="pres">
      <dgm:prSet presAssocID="{9AD3AA5F-F3B7-463C-8D72-B251A1B13F16}" presName="middleNode" presStyleCnt="0"/>
      <dgm:spPr/>
    </dgm:pt>
    <dgm:pt modelId="{B147FB24-647C-4E54-890E-EB796A2763AE}" type="pres">
      <dgm:prSet presAssocID="{9AD3AA5F-F3B7-463C-8D72-B251A1B13F16}" presName="padding" presStyleLbl="node1" presStyleIdx="1" presStyleCnt="6"/>
      <dgm:spPr/>
    </dgm:pt>
    <dgm:pt modelId="{66EFC0FA-A895-4B0D-8537-CE4C3C8EE4BE}" type="pres">
      <dgm:prSet presAssocID="{9AD3AA5F-F3B7-463C-8D72-B251A1B13F16}" presName="shape" presStyleLbl="node1" presStyleIdx="2" presStyleCnt="6" custScaleX="433393" custScaleY="239554">
        <dgm:presLayoutVars>
          <dgm:bulletEnabled val="1"/>
        </dgm:presLayoutVars>
      </dgm:prSet>
      <dgm:spPr/>
      <dgm:t>
        <a:bodyPr/>
        <a:lstStyle/>
        <a:p>
          <a:endParaRPr lang="uz-Cyrl-UZ"/>
        </a:p>
      </dgm:t>
    </dgm:pt>
    <dgm:pt modelId="{C4F698B7-3A15-41E5-9C85-954CD19A9C6F}" type="pres">
      <dgm:prSet presAssocID="{4AD0794A-43CB-4E31-B4D7-19701FDC7C35}" presName="sibTrans" presStyleLbl="sibTrans2D1" presStyleIdx="2" presStyleCnt="5"/>
      <dgm:spPr/>
      <dgm:t>
        <a:bodyPr/>
        <a:lstStyle/>
        <a:p>
          <a:endParaRPr lang="uz-Cyrl-UZ"/>
        </a:p>
      </dgm:t>
    </dgm:pt>
    <dgm:pt modelId="{3B0BEE62-09A5-4692-9573-E5CC0CAB69F8}" type="pres">
      <dgm:prSet presAssocID="{3FF4934F-8768-4811-B4BD-32A410B70DE2}" presName="middleNode" presStyleCnt="0"/>
      <dgm:spPr/>
    </dgm:pt>
    <dgm:pt modelId="{8393BB05-4F59-4DC4-B49C-285686771125}" type="pres">
      <dgm:prSet presAssocID="{3FF4934F-8768-4811-B4BD-32A410B70DE2}" presName="padding" presStyleLbl="node1" presStyleIdx="2" presStyleCnt="6"/>
      <dgm:spPr/>
    </dgm:pt>
    <dgm:pt modelId="{0687EEB7-98F4-4264-B3A7-1FBAE4BF8FE3}" type="pres">
      <dgm:prSet presAssocID="{3FF4934F-8768-4811-B4BD-32A410B70DE2}" presName="shape" presStyleLbl="node1" presStyleIdx="3" presStyleCnt="6" custScaleX="473351" custScaleY="177514">
        <dgm:presLayoutVars>
          <dgm:bulletEnabled val="1"/>
        </dgm:presLayoutVars>
      </dgm:prSet>
      <dgm:spPr/>
      <dgm:t>
        <a:bodyPr/>
        <a:lstStyle/>
        <a:p>
          <a:endParaRPr lang="uz-Cyrl-UZ"/>
        </a:p>
      </dgm:t>
    </dgm:pt>
    <dgm:pt modelId="{DFFF129B-E441-4E79-8DC2-4F01432D8C16}" type="pres">
      <dgm:prSet presAssocID="{A9DFB3A1-1A08-42E6-A522-3DB3CA18B048}" presName="sibTrans" presStyleLbl="sibTrans2D1" presStyleIdx="3" presStyleCnt="5"/>
      <dgm:spPr/>
      <dgm:t>
        <a:bodyPr/>
        <a:lstStyle/>
        <a:p>
          <a:endParaRPr lang="uz-Cyrl-UZ"/>
        </a:p>
      </dgm:t>
    </dgm:pt>
    <dgm:pt modelId="{8040FBD9-BB7E-4F62-9964-B96EAC609E30}" type="pres">
      <dgm:prSet presAssocID="{CE239864-8E37-4C8F-92B9-FDD377958CC7}" presName="middleNode" presStyleCnt="0"/>
      <dgm:spPr/>
    </dgm:pt>
    <dgm:pt modelId="{567AF639-CB9B-4C4C-BBAB-DF60200EF8A1}" type="pres">
      <dgm:prSet presAssocID="{CE239864-8E37-4C8F-92B9-FDD377958CC7}" presName="padding" presStyleLbl="node1" presStyleIdx="3" presStyleCnt="6"/>
      <dgm:spPr/>
    </dgm:pt>
    <dgm:pt modelId="{45F01993-82EA-49F9-8C02-72FAB8983E17}" type="pres">
      <dgm:prSet presAssocID="{CE239864-8E37-4C8F-92B9-FDD377958CC7}" presName="shape" presStyleLbl="node1" presStyleIdx="4" presStyleCnt="6" custScaleX="403049" custScaleY="209676">
        <dgm:presLayoutVars>
          <dgm:bulletEnabled val="1"/>
        </dgm:presLayoutVars>
      </dgm:prSet>
      <dgm:spPr/>
      <dgm:t>
        <a:bodyPr/>
        <a:lstStyle/>
        <a:p>
          <a:endParaRPr lang="uz-Cyrl-UZ"/>
        </a:p>
      </dgm:t>
    </dgm:pt>
    <dgm:pt modelId="{6FE430D9-2504-4BC0-B619-4D61331B479B}" type="pres">
      <dgm:prSet presAssocID="{C579FB0D-2316-44E6-BAF9-C7DC3E41FA8B}" presName="sibTrans" presStyleLbl="sibTrans2D1" presStyleIdx="4" presStyleCnt="5"/>
      <dgm:spPr/>
      <dgm:t>
        <a:bodyPr/>
        <a:lstStyle/>
        <a:p>
          <a:endParaRPr lang="uz-Cyrl-UZ"/>
        </a:p>
      </dgm:t>
    </dgm:pt>
    <dgm:pt modelId="{55E14B0D-F152-4743-880C-25614B138AE2}" type="pres">
      <dgm:prSet presAssocID="{16324026-F3E3-4E77-A82D-6FB3C97A032A}" presName="lastNode" presStyleLbl="node1" presStyleIdx="5" presStyleCnt="6" custScaleX="274942" custScaleY="108220">
        <dgm:presLayoutVars>
          <dgm:bulletEnabled val="1"/>
        </dgm:presLayoutVars>
      </dgm:prSet>
      <dgm:spPr/>
      <dgm:t>
        <a:bodyPr/>
        <a:lstStyle/>
        <a:p>
          <a:endParaRPr lang="uz-Cyrl-UZ"/>
        </a:p>
      </dgm:t>
    </dgm:pt>
  </dgm:ptLst>
  <dgm:cxnLst>
    <dgm:cxn modelId="{085028BD-4BBF-4D30-8E45-581DABEA7F6A}" srcId="{1CD282D7-2C68-4295-A389-F958A69010AE}" destId="{9AD3AA5F-F3B7-463C-8D72-B251A1B13F16}" srcOrd="2" destOrd="0" parTransId="{D4AC4805-1B41-4D92-8759-A499DD575D62}" sibTransId="{4AD0794A-43CB-4E31-B4D7-19701FDC7C35}"/>
    <dgm:cxn modelId="{99FAF887-360E-4119-A42E-B8E695B18269}" type="presOf" srcId="{785B2C9B-E37D-4DC9-A98C-CC57393B007F}" destId="{FB3B0EA8-D106-424F-8702-C1E63D3E01F3}" srcOrd="0" destOrd="0" presId="urn:microsoft.com/office/officeart/2005/8/layout/bProcess2"/>
    <dgm:cxn modelId="{B8FD2E39-7731-49F7-AEAC-D3674049A09B}" type="presOf" srcId="{9AD3AA5F-F3B7-463C-8D72-B251A1B13F16}" destId="{66EFC0FA-A895-4B0D-8537-CE4C3C8EE4BE}" srcOrd="0" destOrd="0" presId="urn:microsoft.com/office/officeart/2005/8/layout/bProcess2"/>
    <dgm:cxn modelId="{610897F9-3B2B-4D39-B473-2D02A1C02486}" type="presOf" srcId="{1CD282D7-2C68-4295-A389-F958A69010AE}" destId="{2F60F4EF-7188-4FDB-9B9B-5B94AB230C0F}" srcOrd="0" destOrd="0" presId="urn:microsoft.com/office/officeart/2005/8/layout/bProcess2"/>
    <dgm:cxn modelId="{AE9D103E-64A9-431E-AF37-7DA32EF5582F}" type="presOf" srcId="{3FF4934F-8768-4811-B4BD-32A410B70DE2}" destId="{0687EEB7-98F4-4264-B3A7-1FBAE4BF8FE3}" srcOrd="0" destOrd="0" presId="urn:microsoft.com/office/officeart/2005/8/layout/bProcess2"/>
    <dgm:cxn modelId="{F2A555D8-83D0-46E7-82CF-ED9CBAA35ECB}" srcId="{1CD282D7-2C68-4295-A389-F958A69010AE}" destId="{CE239864-8E37-4C8F-92B9-FDD377958CC7}" srcOrd="4" destOrd="0" parTransId="{592F4C5C-3F07-48E9-BD75-3926CD489EAC}" sibTransId="{C579FB0D-2316-44E6-BAF9-C7DC3E41FA8B}"/>
    <dgm:cxn modelId="{859B77D5-4A22-4B39-9BE2-2CCAF30642BE}" srcId="{1CD282D7-2C68-4295-A389-F958A69010AE}" destId="{3FF4934F-8768-4811-B4BD-32A410B70DE2}" srcOrd="3" destOrd="0" parTransId="{1C8BF6B3-69DA-461E-83C1-A7308A70D98C}" sibTransId="{A9DFB3A1-1A08-42E6-A522-3DB3CA18B048}"/>
    <dgm:cxn modelId="{1629D29C-A1C4-4EFD-9C38-9D0AA57D75B0}" type="presOf" srcId="{C579FB0D-2316-44E6-BAF9-C7DC3E41FA8B}" destId="{6FE430D9-2504-4BC0-B619-4D61331B479B}" srcOrd="0" destOrd="0" presId="urn:microsoft.com/office/officeart/2005/8/layout/bProcess2"/>
    <dgm:cxn modelId="{A11208FA-EFDF-49AB-8AEF-059E7A1939DD}" srcId="{1CD282D7-2C68-4295-A389-F958A69010AE}" destId="{16324026-F3E3-4E77-A82D-6FB3C97A032A}" srcOrd="5" destOrd="0" parTransId="{7257856D-B3AC-4B30-8D6B-925E95912780}" sibTransId="{75974863-EBCC-4689-B94B-7B0056F60DCF}"/>
    <dgm:cxn modelId="{3CB293C7-75E4-4488-A391-B0D7F114DCE1}" type="presOf" srcId="{23FDD2C2-3D0F-42D0-8121-997D1878383B}" destId="{42960980-5BC9-471F-934C-CFA5FEF6B54C}" srcOrd="0" destOrd="0" presId="urn:microsoft.com/office/officeart/2005/8/layout/bProcess2"/>
    <dgm:cxn modelId="{72525FB5-DB6B-4874-A836-1496B79FCD40}" type="presOf" srcId="{48B08AF8-6F38-4042-A9D1-71D54F8FE386}" destId="{0118F9F6-6EDC-4A5B-92BC-B26E553D2F55}" srcOrd="0" destOrd="0" presId="urn:microsoft.com/office/officeart/2005/8/layout/bProcess2"/>
    <dgm:cxn modelId="{C00CFB64-C7A6-4229-9CCE-128A8974408E}" type="presOf" srcId="{A9DFB3A1-1A08-42E6-A522-3DB3CA18B048}" destId="{DFFF129B-E441-4E79-8DC2-4F01432D8C16}" srcOrd="0" destOrd="0" presId="urn:microsoft.com/office/officeart/2005/8/layout/bProcess2"/>
    <dgm:cxn modelId="{25361A87-219F-4014-9A3F-012037DBDD1F}" type="presOf" srcId="{16324026-F3E3-4E77-A82D-6FB3C97A032A}" destId="{55E14B0D-F152-4743-880C-25614B138AE2}" srcOrd="0" destOrd="0" presId="urn:microsoft.com/office/officeart/2005/8/layout/bProcess2"/>
    <dgm:cxn modelId="{C5DC3BAB-3DA5-477E-B6D5-2681A2E9A462}" type="presOf" srcId="{8275EB71-8700-4759-A946-9D62E52E3948}" destId="{2BAA8EA9-352D-460C-B029-E50FBC01833A}" srcOrd="0" destOrd="0" presId="urn:microsoft.com/office/officeart/2005/8/layout/bProcess2"/>
    <dgm:cxn modelId="{0184C3D0-2071-485D-9B02-24E491C3AB11}" type="presOf" srcId="{4AD0794A-43CB-4E31-B4D7-19701FDC7C35}" destId="{C4F698B7-3A15-41E5-9C85-954CD19A9C6F}" srcOrd="0" destOrd="0" presId="urn:microsoft.com/office/officeart/2005/8/layout/bProcess2"/>
    <dgm:cxn modelId="{14E38091-DC02-42BE-95E6-1BE83049E26C}" srcId="{1CD282D7-2C68-4295-A389-F958A69010AE}" destId="{23FDD2C2-3D0F-42D0-8121-997D1878383B}" srcOrd="1" destOrd="0" parTransId="{3F625D53-4655-4278-91F5-2BF43AF69B32}" sibTransId="{8275EB71-8700-4759-A946-9D62E52E3948}"/>
    <dgm:cxn modelId="{E7B0D474-CB37-4534-B175-476D2E82BDF5}" type="presOf" srcId="{CE239864-8E37-4C8F-92B9-FDD377958CC7}" destId="{45F01993-82EA-49F9-8C02-72FAB8983E17}" srcOrd="0" destOrd="0" presId="urn:microsoft.com/office/officeart/2005/8/layout/bProcess2"/>
    <dgm:cxn modelId="{DEAAC184-CD0E-4CA6-83DA-A46C4562B4B4}" srcId="{1CD282D7-2C68-4295-A389-F958A69010AE}" destId="{785B2C9B-E37D-4DC9-A98C-CC57393B007F}" srcOrd="0" destOrd="0" parTransId="{581AD245-1C3C-418D-9323-306479F1BB57}" sibTransId="{48B08AF8-6F38-4042-A9D1-71D54F8FE386}"/>
    <dgm:cxn modelId="{30347B03-7306-4A9B-97A8-59599A2BF65C}" type="presParOf" srcId="{2F60F4EF-7188-4FDB-9B9B-5B94AB230C0F}" destId="{FB3B0EA8-D106-424F-8702-C1E63D3E01F3}" srcOrd="0" destOrd="0" presId="urn:microsoft.com/office/officeart/2005/8/layout/bProcess2"/>
    <dgm:cxn modelId="{35B83878-7D66-463F-AB5C-AE162C410D1D}" type="presParOf" srcId="{2F60F4EF-7188-4FDB-9B9B-5B94AB230C0F}" destId="{0118F9F6-6EDC-4A5B-92BC-B26E553D2F55}" srcOrd="1" destOrd="0" presId="urn:microsoft.com/office/officeart/2005/8/layout/bProcess2"/>
    <dgm:cxn modelId="{A7928D39-1F93-4D40-9B37-476899E9846A}" type="presParOf" srcId="{2F60F4EF-7188-4FDB-9B9B-5B94AB230C0F}" destId="{865D876C-7FE6-4776-996C-3E25AF65B14E}" srcOrd="2" destOrd="0" presId="urn:microsoft.com/office/officeart/2005/8/layout/bProcess2"/>
    <dgm:cxn modelId="{B8A872E4-48EC-4C8A-92F3-A151FB33EE1F}" type="presParOf" srcId="{865D876C-7FE6-4776-996C-3E25AF65B14E}" destId="{ADD39EA6-2D32-45C6-A63A-E87A113D3B14}" srcOrd="0" destOrd="0" presId="urn:microsoft.com/office/officeart/2005/8/layout/bProcess2"/>
    <dgm:cxn modelId="{402116E2-AF49-4A6E-8930-0F143F3635E9}" type="presParOf" srcId="{865D876C-7FE6-4776-996C-3E25AF65B14E}" destId="{42960980-5BC9-471F-934C-CFA5FEF6B54C}" srcOrd="1" destOrd="0" presId="urn:microsoft.com/office/officeart/2005/8/layout/bProcess2"/>
    <dgm:cxn modelId="{CB0CD528-E940-4C2E-BDD7-0F2439BA2915}" type="presParOf" srcId="{2F60F4EF-7188-4FDB-9B9B-5B94AB230C0F}" destId="{2BAA8EA9-352D-460C-B029-E50FBC01833A}" srcOrd="3" destOrd="0" presId="urn:microsoft.com/office/officeart/2005/8/layout/bProcess2"/>
    <dgm:cxn modelId="{F03F39B7-30BA-4DE4-8D1C-AD97B968A4D2}" type="presParOf" srcId="{2F60F4EF-7188-4FDB-9B9B-5B94AB230C0F}" destId="{6D8E3FAB-0506-446F-ABF7-3E4D29FA22D8}" srcOrd="4" destOrd="0" presId="urn:microsoft.com/office/officeart/2005/8/layout/bProcess2"/>
    <dgm:cxn modelId="{970837A1-3F57-4E38-AFA3-F9AE4DE9F5FB}" type="presParOf" srcId="{6D8E3FAB-0506-446F-ABF7-3E4D29FA22D8}" destId="{B147FB24-647C-4E54-890E-EB796A2763AE}" srcOrd="0" destOrd="0" presId="urn:microsoft.com/office/officeart/2005/8/layout/bProcess2"/>
    <dgm:cxn modelId="{6B94A69A-9C2B-4C5F-BB3E-796FB511B15E}" type="presParOf" srcId="{6D8E3FAB-0506-446F-ABF7-3E4D29FA22D8}" destId="{66EFC0FA-A895-4B0D-8537-CE4C3C8EE4BE}" srcOrd="1" destOrd="0" presId="urn:microsoft.com/office/officeart/2005/8/layout/bProcess2"/>
    <dgm:cxn modelId="{CF81799C-FDEB-4B49-BD6D-F0755B927089}" type="presParOf" srcId="{2F60F4EF-7188-4FDB-9B9B-5B94AB230C0F}" destId="{C4F698B7-3A15-41E5-9C85-954CD19A9C6F}" srcOrd="5" destOrd="0" presId="urn:microsoft.com/office/officeart/2005/8/layout/bProcess2"/>
    <dgm:cxn modelId="{A3416E70-07A6-494B-B094-A7934C3B075C}" type="presParOf" srcId="{2F60F4EF-7188-4FDB-9B9B-5B94AB230C0F}" destId="{3B0BEE62-09A5-4692-9573-E5CC0CAB69F8}" srcOrd="6" destOrd="0" presId="urn:microsoft.com/office/officeart/2005/8/layout/bProcess2"/>
    <dgm:cxn modelId="{C745D82E-C1CF-499B-86F2-9E732A85C394}" type="presParOf" srcId="{3B0BEE62-09A5-4692-9573-E5CC0CAB69F8}" destId="{8393BB05-4F59-4DC4-B49C-285686771125}" srcOrd="0" destOrd="0" presId="urn:microsoft.com/office/officeart/2005/8/layout/bProcess2"/>
    <dgm:cxn modelId="{B1481399-99CA-4BBA-BEC4-D5486C9540D6}" type="presParOf" srcId="{3B0BEE62-09A5-4692-9573-E5CC0CAB69F8}" destId="{0687EEB7-98F4-4264-B3A7-1FBAE4BF8FE3}" srcOrd="1" destOrd="0" presId="urn:microsoft.com/office/officeart/2005/8/layout/bProcess2"/>
    <dgm:cxn modelId="{6CD0B26C-E869-4FEA-BB07-1B6B0C98908E}" type="presParOf" srcId="{2F60F4EF-7188-4FDB-9B9B-5B94AB230C0F}" destId="{DFFF129B-E441-4E79-8DC2-4F01432D8C16}" srcOrd="7" destOrd="0" presId="urn:microsoft.com/office/officeart/2005/8/layout/bProcess2"/>
    <dgm:cxn modelId="{82EDCDDF-C48D-416D-AF86-5E7483B80520}" type="presParOf" srcId="{2F60F4EF-7188-4FDB-9B9B-5B94AB230C0F}" destId="{8040FBD9-BB7E-4F62-9964-B96EAC609E30}" srcOrd="8" destOrd="0" presId="urn:microsoft.com/office/officeart/2005/8/layout/bProcess2"/>
    <dgm:cxn modelId="{BDCF9C00-A437-4F89-B7DB-16B276165D7D}" type="presParOf" srcId="{8040FBD9-BB7E-4F62-9964-B96EAC609E30}" destId="{567AF639-CB9B-4C4C-BBAB-DF60200EF8A1}" srcOrd="0" destOrd="0" presId="urn:microsoft.com/office/officeart/2005/8/layout/bProcess2"/>
    <dgm:cxn modelId="{1ECA06D7-083D-41EE-9E59-10C47EE403E7}" type="presParOf" srcId="{8040FBD9-BB7E-4F62-9964-B96EAC609E30}" destId="{45F01993-82EA-49F9-8C02-72FAB8983E17}" srcOrd="1" destOrd="0" presId="urn:microsoft.com/office/officeart/2005/8/layout/bProcess2"/>
    <dgm:cxn modelId="{8D748077-E08C-4CA7-A05C-5D4301DF80B2}" type="presParOf" srcId="{2F60F4EF-7188-4FDB-9B9B-5B94AB230C0F}" destId="{6FE430D9-2504-4BC0-B619-4D61331B479B}" srcOrd="9" destOrd="0" presId="urn:microsoft.com/office/officeart/2005/8/layout/bProcess2"/>
    <dgm:cxn modelId="{C8A0D6C6-646F-49E6-A438-4984AF7B2979}" type="presParOf" srcId="{2F60F4EF-7188-4FDB-9B9B-5B94AB230C0F}" destId="{55E14B0D-F152-4743-880C-25614B138AE2}" srcOrd="10" destOrd="0" presId="urn:microsoft.com/office/officeart/2005/8/layout/b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75934484-3130-4C02-974D-C868B5AF42F6}">
      <dgm:prSet custT="1"/>
      <dgm:spPr/>
      <dgm:t>
        <a:bodyPr/>
        <a:lstStyle/>
        <a:p>
          <a:pPr rtl="0"/>
          <a:endParaRPr lang="ru-RU" sz="2200" dirty="0">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41149299-7EEC-4754-863A-C89B698284C9}">
      <dgm:prSet custT="1"/>
      <dgm:spPr>
        <a:solidFill>
          <a:srgbClr val="FFFF00">
            <a:alpha val="90000"/>
          </a:srgbClr>
        </a:solidFill>
      </dgm:spPr>
      <dgm:t>
        <a:bodyPr/>
        <a:lstStyle/>
        <a:p>
          <a:pPr rtl="0"/>
          <a:r>
            <a:rPr lang="ru-RU" sz="2200" smtClean="0">
              <a:latin typeface="Times New Roman" pitchFamily="18" charset="0"/>
              <a:cs typeface="Times New Roman" pitchFamily="18" charset="0"/>
            </a:rPr>
            <a:t>А.Смит мануфактура даврининг иқтисодчи назариётчиси</a:t>
          </a:r>
          <a:endParaRPr lang="ru-RU" sz="220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t>
        <a:bodyPr/>
        <a:lstStyle/>
        <a:p>
          <a:endParaRPr lang="uz-Cyrl-UZ"/>
        </a:p>
      </dgm:t>
    </dgm:pt>
    <dgm:pt modelId="{5F175A24-2B80-48D2-94EB-10F17908ECD3}" type="pres">
      <dgm:prSet presAssocID="{75934484-3130-4C02-974D-C868B5AF42F6}" presName="parentText" presStyleLbl="alignNode1" presStyleIdx="0" presStyleCnt="1" custLinFactNeighborX="7959" custLinFactNeighborY="8567">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1" custLinFactNeighborX="739" custLinFactNeighborY="22546">
        <dgm:presLayoutVars>
          <dgm:bulletEnabled val="1"/>
        </dgm:presLayoutVars>
      </dgm:prSet>
      <dgm:spPr/>
      <dgm:t>
        <a:bodyPr/>
        <a:lstStyle/>
        <a:p>
          <a:endParaRPr lang="ru-RU"/>
        </a:p>
      </dgm:t>
    </dgm:pt>
  </dgm:ptLst>
  <dgm:cxnLst>
    <dgm:cxn modelId="{812C68E4-6397-4B9C-B793-68C9829C8196}" srcId="{75934484-3130-4C02-974D-C868B5AF42F6}" destId="{41149299-7EEC-4754-863A-C89B698284C9}" srcOrd="0" destOrd="0" parTransId="{7684951B-B521-48F9-927F-883F7D5B7FE5}" sibTransId="{B77A4621-4900-43D3-81B5-4266FBBF177C}"/>
    <dgm:cxn modelId="{AAC3BA05-CB39-4802-B010-082BA9F050CE}" type="presOf" srcId="{75934484-3130-4C02-974D-C868B5AF42F6}" destId="{5F175A24-2B80-48D2-94EB-10F17908ECD3}"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E3C590E3-6579-4D17-9B14-5220E39BA99C}" type="presOf" srcId="{53D1F27F-E5AB-4ECD-9A93-99D91CC1C84B}" destId="{DEB43669-B5C8-46DF-9488-8E9161B6EBBB}" srcOrd="0" destOrd="0" presId="urn:microsoft.com/office/officeart/2005/8/layout/chevron2"/>
    <dgm:cxn modelId="{C5384D12-66FC-4914-BA84-42CC67B33F2B}" type="presOf" srcId="{41149299-7EEC-4754-863A-C89B698284C9}" destId="{FA521EFA-3F54-47E5-B272-20B182D1FAA4}" srcOrd="0" destOrd="0" presId="urn:microsoft.com/office/officeart/2005/8/layout/chevron2"/>
    <dgm:cxn modelId="{8F63058A-EB41-4F2A-9A06-4D7640F69C90}" type="presParOf" srcId="{DEB43669-B5C8-46DF-9488-8E9161B6EBBB}" destId="{B23E8EFC-9763-4FC6-96EC-4E10A3D8C16F}" srcOrd="0" destOrd="0" presId="urn:microsoft.com/office/officeart/2005/8/layout/chevron2"/>
    <dgm:cxn modelId="{BB6B071A-BC9C-4D69-A97A-E8EBBD101D2B}" type="presParOf" srcId="{B23E8EFC-9763-4FC6-96EC-4E10A3D8C16F}" destId="{5F175A24-2B80-48D2-94EB-10F17908ECD3}" srcOrd="0" destOrd="0" presId="urn:microsoft.com/office/officeart/2005/8/layout/chevron2"/>
    <dgm:cxn modelId="{1DA7CA04-6A1D-4B91-A989-3ACF591E4245}" type="presParOf" srcId="{B23E8EFC-9763-4FC6-96EC-4E10A3D8C16F}" destId="{FA521EFA-3F54-47E5-B272-20B182D1FAA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CD282D7-2C68-4295-A389-F958A69010AE}" type="doc">
      <dgm:prSet loTypeId="urn:microsoft.com/office/officeart/2005/8/layout/bProcess2" loCatId="process" qsTypeId="urn:microsoft.com/office/officeart/2005/8/quickstyle/simple1" qsCatId="simple" csTypeId="urn:microsoft.com/office/officeart/2005/8/colors/colorful1#10" csCatId="colorful" phldr="1"/>
      <dgm:spPr/>
      <dgm:t>
        <a:bodyPr/>
        <a:lstStyle/>
        <a:p>
          <a:endParaRPr lang="uz-Cyrl-UZ"/>
        </a:p>
      </dgm:t>
    </dgm:pt>
    <dgm:pt modelId="{2F60F4EF-7188-4FDB-9B9B-5B94AB230C0F}" type="pres">
      <dgm:prSet presAssocID="{1CD282D7-2C68-4295-A389-F958A69010AE}" presName="diagram" presStyleCnt="0">
        <dgm:presLayoutVars>
          <dgm:dir/>
          <dgm:resizeHandles/>
        </dgm:presLayoutVars>
      </dgm:prSet>
      <dgm:spPr/>
      <dgm:t>
        <a:bodyPr/>
        <a:lstStyle/>
        <a:p>
          <a:endParaRPr lang="uz-Cyrl-UZ"/>
        </a:p>
      </dgm:t>
    </dgm:pt>
  </dgm:ptLst>
  <dgm:cxnLst>
    <dgm:cxn modelId="{66E0705C-2AC7-4420-B395-0724E44CAF39}" type="presOf" srcId="{1CD282D7-2C68-4295-A389-F958A69010AE}" destId="{2F60F4EF-7188-4FDB-9B9B-5B94AB230C0F}" srcOrd="0" destOrd="0" presId="urn:microsoft.com/office/officeart/2005/8/layout/b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B778937-9E4D-4543-B77D-FE7A4E2093E7}" type="doc">
      <dgm:prSet loTypeId="urn:microsoft.com/office/officeart/2005/8/layout/radial3" loCatId="relationship" qsTypeId="urn:microsoft.com/office/officeart/2005/8/quickstyle/simple1" qsCatId="simple" csTypeId="urn:microsoft.com/office/officeart/2005/8/colors/colorful2" csCatId="colorful" phldr="1"/>
      <dgm:spPr/>
      <dgm:t>
        <a:bodyPr/>
        <a:lstStyle/>
        <a:p>
          <a:endParaRPr lang="uz-Cyrl-UZ"/>
        </a:p>
      </dgm:t>
    </dgm:pt>
    <dgm:pt modelId="{C3785507-3ED9-4174-B788-23A5940255AF}">
      <dgm:prSet phldrT="[Текст]" custT="1"/>
      <dgm:spPr/>
      <dgm:t>
        <a:bodyPr/>
        <a:lstStyle/>
        <a:p>
          <a:r>
            <a:rPr lang="ru-RU" sz="1600" b="1" i="1" smtClean="0">
              <a:latin typeface="Times New Roman" pitchFamily="18" charset="0"/>
              <a:cs typeface="Times New Roman" pitchFamily="18" charset="0"/>
            </a:rPr>
            <a:t>А. Смитнинг «Халқлар бойлигининг табиати ва сабаблари тўғрисидаги тадқиқот» асари </a:t>
          </a:r>
          <a:endParaRPr lang="uz-Cyrl-UZ" sz="1600" b="1" i="1">
            <a:latin typeface="Times New Roman" pitchFamily="18" charset="0"/>
            <a:cs typeface="Times New Roman" pitchFamily="18" charset="0"/>
          </a:endParaRPr>
        </a:p>
      </dgm:t>
    </dgm:pt>
    <dgm:pt modelId="{0B5C93A8-8018-462A-866C-74FD05DEC109}" type="parTrans" cxnId="{22FE8A08-F4AF-45B5-9E45-F457FFBEA5D7}">
      <dgm:prSet/>
      <dgm:spPr/>
      <dgm:t>
        <a:bodyPr/>
        <a:lstStyle/>
        <a:p>
          <a:endParaRPr lang="uz-Cyrl-UZ"/>
        </a:p>
      </dgm:t>
    </dgm:pt>
    <dgm:pt modelId="{86849D1B-826E-4AAA-9208-92C00BB3F02A}" type="sibTrans" cxnId="{22FE8A08-F4AF-45B5-9E45-F457FFBEA5D7}">
      <dgm:prSet/>
      <dgm:spPr/>
      <dgm:t>
        <a:bodyPr/>
        <a:lstStyle/>
        <a:p>
          <a:endParaRPr lang="uz-Cyrl-UZ"/>
        </a:p>
      </dgm:t>
    </dgm:pt>
    <dgm:pt modelId="{A91F0323-13E9-420E-AAF3-D02A5F426F4B}">
      <dgm:prSet phldrT="[Текст]" custT="1"/>
      <dgm:spPr/>
      <dgm:t>
        <a:bodyPr/>
        <a:lstStyle/>
        <a:p>
          <a:r>
            <a:rPr lang="ru-RU" sz="1400" dirty="0" smtClean="0">
              <a:latin typeface="Times New Roman" pitchFamily="18" charset="0"/>
              <a:cs typeface="Times New Roman" pitchFamily="18" charset="0"/>
            </a:rPr>
            <a:t>1-китоб .</a:t>
          </a:r>
          <a:r>
            <a:rPr lang="ru-RU" sz="1400" dirty="0" err="1" smtClean="0">
              <a:latin typeface="Times New Roman" pitchFamily="18" charset="0"/>
              <a:cs typeface="Times New Roman" pitchFamily="18" charset="0"/>
            </a:rPr>
            <a:t>Қиймат</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ва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қўшимча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даромад</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муаммолари</a:t>
          </a:r>
          <a:endParaRPr lang="uz-Cyrl-UZ" sz="1400" dirty="0">
            <a:latin typeface="Times New Roman" pitchFamily="18" charset="0"/>
            <a:cs typeface="Times New Roman" pitchFamily="18" charset="0"/>
          </a:endParaRPr>
        </a:p>
      </dgm:t>
    </dgm:pt>
    <dgm:pt modelId="{14916191-FB05-43DE-B970-A0E93B8C7E76}" type="parTrans" cxnId="{38A07FB2-59DA-4425-8D02-E39F7BE97BD1}">
      <dgm:prSet/>
      <dgm:spPr/>
      <dgm:t>
        <a:bodyPr/>
        <a:lstStyle/>
        <a:p>
          <a:endParaRPr lang="uz-Cyrl-UZ"/>
        </a:p>
      </dgm:t>
    </dgm:pt>
    <dgm:pt modelId="{5DCA9807-1F87-46D6-A7FB-15EF7013ED53}" type="sibTrans" cxnId="{38A07FB2-59DA-4425-8D02-E39F7BE97BD1}">
      <dgm:prSet/>
      <dgm:spPr/>
      <dgm:t>
        <a:bodyPr/>
        <a:lstStyle/>
        <a:p>
          <a:endParaRPr lang="uz-Cyrl-UZ"/>
        </a:p>
      </dgm:t>
    </dgm:pt>
    <dgm:pt modelId="{8AFDA001-0B60-4DFE-BA84-4D46397AE81D}">
      <dgm:prSet phldrT="[Текст]" custT="1"/>
      <dgm:spPr/>
      <dgm:t>
        <a:bodyPr/>
        <a:lstStyle/>
        <a:p>
          <a:r>
            <a:rPr lang="ru-RU" sz="1400" dirty="0" smtClean="0">
              <a:latin typeface="Times New Roman" pitchFamily="18" charset="0"/>
              <a:cs typeface="Times New Roman" pitchFamily="18" charset="0"/>
            </a:rPr>
            <a:t>2-китоб. Капитал </a:t>
          </a:r>
          <a:r>
            <a:rPr lang="ru-RU" sz="1400" dirty="0" err="1" smtClean="0">
              <a:latin typeface="Times New Roman" pitchFamily="18" charset="0"/>
              <a:cs typeface="Times New Roman" pitchFamily="18" charset="0"/>
            </a:rPr>
            <a:t>жамғарилишининг</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шаклланиши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даврида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Европанинг</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иқтисодий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ривожланиши</a:t>
          </a:r>
          <a:endParaRPr lang="uz-Cyrl-UZ" sz="1400" dirty="0">
            <a:latin typeface="Times New Roman" pitchFamily="18" charset="0"/>
            <a:cs typeface="Times New Roman" pitchFamily="18" charset="0"/>
          </a:endParaRPr>
        </a:p>
      </dgm:t>
    </dgm:pt>
    <dgm:pt modelId="{95BF60F1-F446-4733-908B-15A8064F33DE}" type="parTrans" cxnId="{CFE39CFE-B33C-462C-8EE5-B1D23FF96D46}">
      <dgm:prSet/>
      <dgm:spPr/>
      <dgm:t>
        <a:bodyPr/>
        <a:lstStyle/>
        <a:p>
          <a:endParaRPr lang="uz-Cyrl-UZ"/>
        </a:p>
      </dgm:t>
    </dgm:pt>
    <dgm:pt modelId="{A0E57188-CE7B-46B6-B7C1-942368B31419}" type="sibTrans" cxnId="{CFE39CFE-B33C-462C-8EE5-B1D23FF96D46}">
      <dgm:prSet/>
      <dgm:spPr/>
      <dgm:t>
        <a:bodyPr/>
        <a:lstStyle/>
        <a:p>
          <a:endParaRPr lang="uz-Cyrl-UZ"/>
        </a:p>
      </dgm:t>
    </dgm:pt>
    <dgm:pt modelId="{A09CDFFE-6E14-4E03-AAFD-32F10FDF2E12}">
      <dgm:prSet phldrT="[Текст]" custT="1"/>
      <dgm:spPr/>
      <dgm:t>
        <a:bodyPr/>
        <a:lstStyle/>
        <a:p>
          <a:r>
            <a:rPr lang="ru-RU" sz="1400" dirty="0" smtClean="0">
              <a:latin typeface="Times New Roman" pitchFamily="18" charset="0"/>
              <a:cs typeface="Times New Roman" pitchFamily="18" charset="0"/>
            </a:rPr>
            <a:t>3-китоб. </a:t>
          </a:r>
          <a:r>
            <a:rPr lang="ru-RU" sz="1400" dirty="0" err="1" smtClean="0">
              <a:latin typeface="Times New Roman" pitchFamily="18" charset="0"/>
              <a:cs typeface="Times New Roman" pitchFamily="18" charset="0"/>
            </a:rPr>
            <a:t>Турли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халқларда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фаровонлик</a:t>
          </a:r>
          <a:r>
            <a:rPr lang="ru-RU" sz="1400" dirty="0" smtClean="0">
              <a:latin typeface="Times New Roman" pitchFamily="18" charset="0"/>
              <a:cs typeface="Times New Roman" pitchFamily="18" charset="0"/>
            </a:rPr>
            <a:t>, капитализм </a:t>
          </a:r>
          <a:r>
            <a:rPr lang="ru-RU" sz="1400" dirty="0" err="1" smtClean="0">
              <a:latin typeface="Times New Roman" pitchFamily="18" charset="0"/>
              <a:cs typeface="Times New Roman" pitchFamily="18" charset="0"/>
            </a:rPr>
            <a:t>тараққиётининг</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тарихий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шарт-шароитлари</a:t>
          </a:r>
          <a:endParaRPr lang="uz-Cyrl-UZ" sz="1400" dirty="0">
            <a:latin typeface="Times New Roman" pitchFamily="18" charset="0"/>
            <a:cs typeface="Times New Roman" pitchFamily="18" charset="0"/>
          </a:endParaRPr>
        </a:p>
      </dgm:t>
    </dgm:pt>
    <dgm:pt modelId="{4FDCB96D-C287-46C2-B214-8187C5F1F310}" type="parTrans" cxnId="{13CED55F-0B75-46C1-AFCC-8AF5ADC2E889}">
      <dgm:prSet/>
      <dgm:spPr/>
      <dgm:t>
        <a:bodyPr/>
        <a:lstStyle/>
        <a:p>
          <a:endParaRPr lang="uz-Cyrl-UZ"/>
        </a:p>
      </dgm:t>
    </dgm:pt>
    <dgm:pt modelId="{495024C4-E3E1-4D4E-BDF1-764538BDAD44}" type="sibTrans" cxnId="{13CED55F-0B75-46C1-AFCC-8AF5ADC2E889}">
      <dgm:prSet/>
      <dgm:spPr/>
      <dgm:t>
        <a:bodyPr/>
        <a:lstStyle/>
        <a:p>
          <a:endParaRPr lang="uz-Cyrl-UZ"/>
        </a:p>
      </dgm:t>
    </dgm:pt>
    <dgm:pt modelId="{141E30DB-EF61-49A7-8829-BB387512DA6C}">
      <dgm:prSet phldrT="[Текст]" custT="1"/>
      <dgm:spPr/>
      <dgm:t>
        <a:bodyPr/>
        <a:lstStyle/>
        <a:p>
          <a:r>
            <a:rPr lang="ru-RU" sz="1400" dirty="0" smtClean="0">
              <a:latin typeface="Times New Roman" pitchFamily="18" charset="0"/>
              <a:cs typeface="Times New Roman" pitchFamily="18" charset="0"/>
            </a:rPr>
            <a:t>4-китоб. Меркантилизм </a:t>
          </a:r>
          <a:r>
            <a:rPr lang="ru-RU" sz="1400" dirty="0" err="1" smtClean="0">
              <a:latin typeface="Times New Roman" pitchFamily="18" charset="0"/>
              <a:cs typeface="Times New Roman" pitchFamily="18" charset="0"/>
            </a:rPr>
            <a:t>ва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физиократларнинг</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таълимотига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муносабати</a:t>
          </a:r>
          <a:endParaRPr lang="uz-Cyrl-UZ" sz="1400" dirty="0">
            <a:latin typeface="Times New Roman" pitchFamily="18" charset="0"/>
            <a:cs typeface="Times New Roman" pitchFamily="18" charset="0"/>
          </a:endParaRPr>
        </a:p>
      </dgm:t>
    </dgm:pt>
    <dgm:pt modelId="{8DBCAA8F-DF25-4FD1-A959-4847A62CAE7A}" type="parTrans" cxnId="{7A7BFC9F-0688-4E11-B641-CE758858CEDE}">
      <dgm:prSet/>
      <dgm:spPr/>
      <dgm:t>
        <a:bodyPr/>
        <a:lstStyle/>
        <a:p>
          <a:endParaRPr lang="uz-Cyrl-UZ"/>
        </a:p>
      </dgm:t>
    </dgm:pt>
    <dgm:pt modelId="{E09589D6-786A-4A52-B6C9-A777CBCE1526}" type="sibTrans" cxnId="{7A7BFC9F-0688-4E11-B641-CE758858CEDE}">
      <dgm:prSet/>
      <dgm:spPr/>
      <dgm:t>
        <a:bodyPr/>
        <a:lstStyle/>
        <a:p>
          <a:endParaRPr lang="uz-Cyrl-UZ"/>
        </a:p>
      </dgm:t>
    </dgm:pt>
    <dgm:pt modelId="{E2518528-AEE2-4B3D-8E04-F8A77204D04F}">
      <dgm:prSet phldrT="[Текст]" custT="1"/>
      <dgm:spPr/>
      <dgm:t>
        <a:bodyPr/>
        <a:lstStyle/>
        <a:p>
          <a:r>
            <a:rPr lang="ru-RU" sz="1400" dirty="0" smtClean="0">
              <a:latin typeface="Times New Roman" pitchFamily="18" charset="0"/>
              <a:cs typeface="Times New Roman" pitchFamily="18" charset="0"/>
            </a:rPr>
            <a:t>5-китоб. </a:t>
          </a:r>
          <a:r>
            <a:rPr lang="ru-RU" sz="1400" dirty="0" err="1" smtClean="0">
              <a:latin typeface="Times New Roman" pitchFamily="18" charset="0"/>
              <a:cs typeface="Times New Roman" pitchFamily="18" charset="0"/>
            </a:rPr>
            <a:t>Давлат</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молия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тизими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тадқиқ</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этилган</a:t>
          </a:r>
          <a:endParaRPr lang="uz-Cyrl-UZ" sz="1400" dirty="0">
            <a:latin typeface="Times New Roman" pitchFamily="18" charset="0"/>
            <a:cs typeface="Times New Roman" pitchFamily="18" charset="0"/>
          </a:endParaRPr>
        </a:p>
      </dgm:t>
    </dgm:pt>
    <dgm:pt modelId="{BC141954-8484-4C66-9064-D2B7B4ADD3DB}" type="parTrans" cxnId="{7B55526C-F5B6-4DCA-A312-5D6A6A3A2E86}">
      <dgm:prSet/>
      <dgm:spPr/>
      <dgm:t>
        <a:bodyPr/>
        <a:lstStyle/>
        <a:p>
          <a:endParaRPr lang="uz-Cyrl-UZ"/>
        </a:p>
      </dgm:t>
    </dgm:pt>
    <dgm:pt modelId="{C65FB38C-5788-4B4D-A33F-5159AD5F5357}" type="sibTrans" cxnId="{7B55526C-F5B6-4DCA-A312-5D6A6A3A2E86}">
      <dgm:prSet/>
      <dgm:spPr/>
      <dgm:t>
        <a:bodyPr/>
        <a:lstStyle/>
        <a:p>
          <a:endParaRPr lang="uz-Cyrl-UZ"/>
        </a:p>
      </dgm:t>
    </dgm:pt>
    <dgm:pt modelId="{064D6ACB-ACD7-4859-9D8D-7FDD0352C20E}" type="pres">
      <dgm:prSet presAssocID="{BB778937-9E4D-4543-B77D-FE7A4E2093E7}" presName="composite" presStyleCnt="0">
        <dgm:presLayoutVars>
          <dgm:chMax val="1"/>
          <dgm:dir/>
          <dgm:resizeHandles val="exact"/>
        </dgm:presLayoutVars>
      </dgm:prSet>
      <dgm:spPr/>
      <dgm:t>
        <a:bodyPr/>
        <a:lstStyle/>
        <a:p>
          <a:endParaRPr lang="uz-Cyrl-UZ"/>
        </a:p>
      </dgm:t>
    </dgm:pt>
    <dgm:pt modelId="{320B8CAD-6AC3-4524-BA5C-80F402B9A57A}" type="pres">
      <dgm:prSet presAssocID="{BB778937-9E4D-4543-B77D-FE7A4E2093E7}" presName="radial" presStyleCnt="0">
        <dgm:presLayoutVars>
          <dgm:animLvl val="ctr"/>
        </dgm:presLayoutVars>
      </dgm:prSet>
      <dgm:spPr/>
    </dgm:pt>
    <dgm:pt modelId="{88F323FE-431C-4EC4-BD16-8AFCEC1755A6}" type="pres">
      <dgm:prSet presAssocID="{C3785507-3ED9-4174-B788-23A5940255AF}" presName="centerShape" presStyleLbl="vennNode1" presStyleIdx="0" presStyleCnt="6" custScaleX="93472" custScaleY="79291"/>
      <dgm:spPr/>
      <dgm:t>
        <a:bodyPr/>
        <a:lstStyle/>
        <a:p>
          <a:endParaRPr lang="uz-Cyrl-UZ"/>
        </a:p>
      </dgm:t>
    </dgm:pt>
    <dgm:pt modelId="{F47EA30F-5D20-48D2-9C8C-4FE14BD9EE23}" type="pres">
      <dgm:prSet presAssocID="{A91F0323-13E9-420E-AAF3-D02A5F426F4B}" presName="node" presStyleLbl="vennNode1" presStyleIdx="1" presStyleCnt="6" custScaleX="165969" custRadScaleRad="99321" custRadScaleInc="-18946">
        <dgm:presLayoutVars>
          <dgm:bulletEnabled val="1"/>
        </dgm:presLayoutVars>
      </dgm:prSet>
      <dgm:spPr/>
      <dgm:t>
        <a:bodyPr/>
        <a:lstStyle/>
        <a:p>
          <a:endParaRPr lang="uz-Cyrl-UZ"/>
        </a:p>
      </dgm:t>
    </dgm:pt>
    <dgm:pt modelId="{788B7BC4-42E8-4167-A489-E19614BC2AB8}" type="pres">
      <dgm:prSet presAssocID="{8AFDA001-0B60-4DFE-BA84-4D46397AE81D}" presName="node" presStyleLbl="vennNode1" presStyleIdx="2" presStyleCnt="6" custScaleX="184368" custRadScaleRad="133893" custRadScaleInc="-8950">
        <dgm:presLayoutVars>
          <dgm:bulletEnabled val="1"/>
        </dgm:presLayoutVars>
      </dgm:prSet>
      <dgm:spPr/>
      <dgm:t>
        <a:bodyPr/>
        <a:lstStyle/>
        <a:p>
          <a:endParaRPr lang="uz-Cyrl-UZ"/>
        </a:p>
      </dgm:t>
    </dgm:pt>
    <dgm:pt modelId="{0521811F-963E-45AD-A295-82DD97A2B293}" type="pres">
      <dgm:prSet presAssocID="{A09CDFFE-6E14-4E03-AAFD-32F10FDF2E12}" presName="node" presStyleLbl="vennNode1" presStyleIdx="3" presStyleCnt="6" custScaleX="199573" custRadScaleRad="121266" custRadScaleInc="-20962">
        <dgm:presLayoutVars>
          <dgm:bulletEnabled val="1"/>
        </dgm:presLayoutVars>
      </dgm:prSet>
      <dgm:spPr/>
      <dgm:t>
        <a:bodyPr/>
        <a:lstStyle/>
        <a:p>
          <a:endParaRPr lang="uz-Cyrl-UZ"/>
        </a:p>
      </dgm:t>
    </dgm:pt>
    <dgm:pt modelId="{F95C442F-42C1-4366-AEA1-C857B10C09F4}" type="pres">
      <dgm:prSet presAssocID="{141E30DB-EF61-49A7-8829-BB387512DA6C}" presName="node" presStyleLbl="vennNode1" presStyleIdx="4" presStyleCnt="6" custScaleX="161636" custRadScaleRad="121918" custRadScaleInc="34267">
        <dgm:presLayoutVars>
          <dgm:bulletEnabled val="1"/>
        </dgm:presLayoutVars>
      </dgm:prSet>
      <dgm:spPr/>
      <dgm:t>
        <a:bodyPr/>
        <a:lstStyle/>
        <a:p>
          <a:endParaRPr lang="uz-Cyrl-UZ"/>
        </a:p>
      </dgm:t>
    </dgm:pt>
    <dgm:pt modelId="{E8C94B76-1C83-4D42-B461-AB607A415DB0}" type="pres">
      <dgm:prSet presAssocID="{E2518528-AEE2-4B3D-8E04-F8A77204D04F}" presName="node" presStyleLbl="vennNode1" presStyleIdx="5" presStyleCnt="6" custScaleX="132707" custRadScaleRad="119809" custRadScaleInc="1356">
        <dgm:presLayoutVars>
          <dgm:bulletEnabled val="1"/>
        </dgm:presLayoutVars>
      </dgm:prSet>
      <dgm:spPr/>
      <dgm:t>
        <a:bodyPr/>
        <a:lstStyle/>
        <a:p>
          <a:endParaRPr lang="uz-Cyrl-UZ"/>
        </a:p>
      </dgm:t>
    </dgm:pt>
  </dgm:ptLst>
  <dgm:cxnLst>
    <dgm:cxn modelId="{22FE8A08-F4AF-45B5-9E45-F457FFBEA5D7}" srcId="{BB778937-9E4D-4543-B77D-FE7A4E2093E7}" destId="{C3785507-3ED9-4174-B788-23A5940255AF}" srcOrd="0" destOrd="0" parTransId="{0B5C93A8-8018-462A-866C-74FD05DEC109}" sibTransId="{86849D1B-826E-4AAA-9208-92C00BB3F02A}"/>
    <dgm:cxn modelId="{CFE39CFE-B33C-462C-8EE5-B1D23FF96D46}" srcId="{C3785507-3ED9-4174-B788-23A5940255AF}" destId="{8AFDA001-0B60-4DFE-BA84-4D46397AE81D}" srcOrd="1" destOrd="0" parTransId="{95BF60F1-F446-4733-908B-15A8064F33DE}" sibTransId="{A0E57188-CE7B-46B6-B7C1-942368B31419}"/>
    <dgm:cxn modelId="{CB03CFBE-01FC-4CA7-8C2E-7469D60C71F4}" type="presOf" srcId="{A91F0323-13E9-420E-AAF3-D02A5F426F4B}" destId="{F47EA30F-5D20-48D2-9C8C-4FE14BD9EE23}" srcOrd="0" destOrd="0" presId="urn:microsoft.com/office/officeart/2005/8/layout/radial3"/>
    <dgm:cxn modelId="{8E65DB42-9889-4A47-A300-E643A6FD400F}" type="presOf" srcId="{8AFDA001-0B60-4DFE-BA84-4D46397AE81D}" destId="{788B7BC4-42E8-4167-A489-E19614BC2AB8}" srcOrd="0" destOrd="0" presId="urn:microsoft.com/office/officeart/2005/8/layout/radial3"/>
    <dgm:cxn modelId="{04073A38-CC68-4861-B3C1-0868A5ABE9E6}" type="presOf" srcId="{C3785507-3ED9-4174-B788-23A5940255AF}" destId="{88F323FE-431C-4EC4-BD16-8AFCEC1755A6}" srcOrd="0" destOrd="0" presId="urn:microsoft.com/office/officeart/2005/8/layout/radial3"/>
    <dgm:cxn modelId="{38A07FB2-59DA-4425-8D02-E39F7BE97BD1}" srcId="{C3785507-3ED9-4174-B788-23A5940255AF}" destId="{A91F0323-13E9-420E-AAF3-D02A5F426F4B}" srcOrd="0" destOrd="0" parTransId="{14916191-FB05-43DE-B970-A0E93B8C7E76}" sibTransId="{5DCA9807-1F87-46D6-A7FB-15EF7013ED53}"/>
    <dgm:cxn modelId="{7A7BFC9F-0688-4E11-B641-CE758858CEDE}" srcId="{C3785507-3ED9-4174-B788-23A5940255AF}" destId="{141E30DB-EF61-49A7-8829-BB387512DA6C}" srcOrd="3" destOrd="0" parTransId="{8DBCAA8F-DF25-4FD1-A959-4847A62CAE7A}" sibTransId="{E09589D6-786A-4A52-B6C9-A777CBCE1526}"/>
    <dgm:cxn modelId="{7B55526C-F5B6-4DCA-A312-5D6A6A3A2E86}" srcId="{C3785507-3ED9-4174-B788-23A5940255AF}" destId="{E2518528-AEE2-4B3D-8E04-F8A77204D04F}" srcOrd="4" destOrd="0" parTransId="{BC141954-8484-4C66-9064-D2B7B4ADD3DB}" sibTransId="{C65FB38C-5788-4B4D-A33F-5159AD5F5357}"/>
    <dgm:cxn modelId="{24C1AC41-13D3-4F1D-854B-31E00E8D8CA6}" type="presOf" srcId="{BB778937-9E4D-4543-B77D-FE7A4E2093E7}" destId="{064D6ACB-ACD7-4859-9D8D-7FDD0352C20E}" srcOrd="0" destOrd="0" presId="urn:microsoft.com/office/officeart/2005/8/layout/radial3"/>
    <dgm:cxn modelId="{E2CCCEBF-3DAD-4F58-9287-63171E978DF3}" type="presOf" srcId="{A09CDFFE-6E14-4E03-AAFD-32F10FDF2E12}" destId="{0521811F-963E-45AD-A295-82DD97A2B293}" srcOrd="0" destOrd="0" presId="urn:microsoft.com/office/officeart/2005/8/layout/radial3"/>
    <dgm:cxn modelId="{2F12FFD0-6B09-4CC6-A9A0-62E5425A1400}" type="presOf" srcId="{E2518528-AEE2-4B3D-8E04-F8A77204D04F}" destId="{E8C94B76-1C83-4D42-B461-AB607A415DB0}" srcOrd="0" destOrd="0" presId="urn:microsoft.com/office/officeart/2005/8/layout/radial3"/>
    <dgm:cxn modelId="{13CED55F-0B75-46C1-AFCC-8AF5ADC2E889}" srcId="{C3785507-3ED9-4174-B788-23A5940255AF}" destId="{A09CDFFE-6E14-4E03-AAFD-32F10FDF2E12}" srcOrd="2" destOrd="0" parTransId="{4FDCB96D-C287-46C2-B214-8187C5F1F310}" sibTransId="{495024C4-E3E1-4D4E-BDF1-764538BDAD44}"/>
    <dgm:cxn modelId="{3AECB70D-8D02-4C47-9BCF-7CD9776E1286}" type="presOf" srcId="{141E30DB-EF61-49A7-8829-BB387512DA6C}" destId="{F95C442F-42C1-4366-AEA1-C857B10C09F4}" srcOrd="0" destOrd="0" presId="urn:microsoft.com/office/officeart/2005/8/layout/radial3"/>
    <dgm:cxn modelId="{D07FDEF7-2FA1-4AD8-9724-F48CEF1EA0FE}" type="presParOf" srcId="{064D6ACB-ACD7-4859-9D8D-7FDD0352C20E}" destId="{320B8CAD-6AC3-4524-BA5C-80F402B9A57A}" srcOrd="0" destOrd="0" presId="urn:microsoft.com/office/officeart/2005/8/layout/radial3"/>
    <dgm:cxn modelId="{72AB5543-D57C-4A2D-951B-7A7B4918EB0C}" type="presParOf" srcId="{320B8CAD-6AC3-4524-BA5C-80F402B9A57A}" destId="{88F323FE-431C-4EC4-BD16-8AFCEC1755A6}" srcOrd="0" destOrd="0" presId="urn:microsoft.com/office/officeart/2005/8/layout/radial3"/>
    <dgm:cxn modelId="{5DE9087B-0967-42F5-A5BD-C1CE0FD9D486}" type="presParOf" srcId="{320B8CAD-6AC3-4524-BA5C-80F402B9A57A}" destId="{F47EA30F-5D20-48D2-9C8C-4FE14BD9EE23}" srcOrd="1" destOrd="0" presId="urn:microsoft.com/office/officeart/2005/8/layout/radial3"/>
    <dgm:cxn modelId="{FD5AF4FC-D8F4-4A4F-A44C-C19265AE0CF6}" type="presParOf" srcId="{320B8CAD-6AC3-4524-BA5C-80F402B9A57A}" destId="{788B7BC4-42E8-4167-A489-E19614BC2AB8}" srcOrd="2" destOrd="0" presId="urn:microsoft.com/office/officeart/2005/8/layout/radial3"/>
    <dgm:cxn modelId="{78AB3A21-EFFC-4531-A3DC-1E7AC20D7631}" type="presParOf" srcId="{320B8CAD-6AC3-4524-BA5C-80F402B9A57A}" destId="{0521811F-963E-45AD-A295-82DD97A2B293}" srcOrd="3" destOrd="0" presId="urn:microsoft.com/office/officeart/2005/8/layout/radial3"/>
    <dgm:cxn modelId="{9E0B7401-3761-4DA7-87DD-2E5C85B1EAB7}" type="presParOf" srcId="{320B8CAD-6AC3-4524-BA5C-80F402B9A57A}" destId="{F95C442F-42C1-4366-AEA1-C857B10C09F4}" srcOrd="4" destOrd="0" presId="urn:microsoft.com/office/officeart/2005/8/layout/radial3"/>
    <dgm:cxn modelId="{75643C30-AB81-4A9A-A9A8-2941A2B0556B}" type="presParOf" srcId="{320B8CAD-6AC3-4524-BA5C-80F402B9A57A}" destId="{E8C94B76-1C83-4D42-B461-AB607A415DB0}" srcOrd="5" destOrd="0" presId="urn:microsoft.com/office/officeart/2005/8/layout/radial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A6B80A9-E89E-4691-B51E-91079D5CADC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D1AE17BC-81EE-4518-AB27-D41F2AD14F48}">
      <dgm:prSet phldrT="[Текст]" phldr="1"/>
      <dgm:spPr>
        <a:solidFill>
          <a:schemeClr val="accent3">
            <a:lumMod val="50000"/>
          </a:schemeClr>
        </a:solidFill>
      </dgm:spPr>
      <dgm:t>
        <a:bodyPr/>
        <a:lstStyle/>
        <a:p>
          <a:endParaRPr lang="ru-RU"/>
        </a:p>
      </dgm:t>
    </dgm:pt>
    <dgm:pt modelId="{BFA258CC-BB2A-47BA-9104-1E9FB4914844}" type="parTrans" cxnId="{FED066A3-367A-4B89-B7CD-579F748DE47C}">
      <dgm:prSet/>
      <dgm:spPr/>
      <dgm:t>
        <a:bodyPr/>
        <a:lstStyle/>
        <a:p>
          <a:endParaRPr lang="ru-RU"/>
        </a:p>
      </dgm:t>
    </dgm:pt>
    <dgm:pt modelId="{0AFFE55C-847A-4571-A2B5-743F806902AF}" type="sibTrans" cxnId="{FED066A3-367A-4B89-B7CD-579F748DE47C}">
      <dgm:prSet/>
      <dgm:spPr/>
      <dgm:t>
        <a:bodyPr/>
        <a:lstStyle/>
        <a:p>
          <a:endParaRPr lang="ru-RU"/>
        </a:p>
      </dgm:t>
    </dgm:pt>
    <dgm:pt modelId="{5EC06D02-B2E1-41E6-A22C-AC1A1308EE69}">
      <dgm:prSet phldrT="[Текст]" custT="1"/>
      <dgm:spPr>
        <a:solidFill>
          <a:schemeClr val="accent3">
            <a:lumMod val="20000"/>
            <a:lumOff val="80000"/>
            <a:alpha val="90000"/>
          </a:schemeClr>
        </a:solidFill>
      </dgm:spPr>
      <dgm:t>
        <a:bodyPr/>
        <a:lstStyle/>
        <a:p>
          <a:r>
            <a:rPr lang="ru-RU" sz="1800" b="1" dirty="0" smtClean="0">
              <a:latin typeface="Times New Roman" panose="02020603050405020304" pitchFamily="18" charset="0"/>
              <a:cs typeface="Times New Roman" panose="02020603050405020304" pitchFamily="18" charset="0"/>
            </a:rPr>
            <a:t>У фа</a:t>
          </a:r>
          <a:r>
            <a:rPr lang="uz-Cyrl-UZ" sz="1800" b="1" dirty="0" smtClean="0">
              <a:latin typeface="Times New Roman" panose="02020603050405020304" pitchFamily="18" charset="0"/>
              <a:cs typeface="Times New Roman" panose="02020603050405020304" pitchFamily="18" charset="0"/>
            </a:rPr>
            <a:t>қ</a:t>
          </a:r>
          <a:r>
            <a:rPr lang="ru-RU" sz="1800" b="1" dirty="0" err="1" smtClean="0">
              <a:latin typeface="Times New Roman" panose="02020603050405020304" pitchFamily="18" charset="0"/>
              <a:cs typeface="Times New Roman" panose="02020603050405020304" pitchFamily="18" charset="0"/>
            </a:rPr>
            <a:t>ат</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моддий</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нарсаларни</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яратиш</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ва</a:t>
          </a:r>
          <a:r>
            <a:rPr lang="ru-RU" sz="1800" b="1" dirty="0" smtClean="0">
              <a:latin typeface="Times New Roman" panose="02020603050405020304" pitchFamily="18" charset="0"/>
              <a:cs typeface="Times New Roman" panose="02020603050405020304" pitchFamily="18" charset="0"/>
            </a:rPr>
            <a:t> </a:t>
          </a:r>
          <a:r>
            <a:rPr lang="uz-Cyrl-UZ" sz="1800" b="1" dirty="0" smtClean="0">
              <a:latin typeface="Times New Roman" panose="02020603050405020304" pitchFamily="18" charset="0"/>
              <a:cs typeface="Times New Roman" panose="02020603050405020304" pitchFamily="18" charset="0"/>
            </a:rPr>
            <a:t>ў</a:t>
          </a:r>
          <a:r>
            <a:rPr lang="ru-RU" sz="1800" b="1" dirty="0" err="1" smtClean="0">
              <a:latin typeface="Times New Roman" panose="02020603050405020304" pitchFamily="18" charset="0"/>
              <a:cs typeface="Times New Roman" panose="02020603050405020304" pitchFamily="18" charset="0"/>
            </a:rPr>
            <a:t>згартириш</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билан</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бо</a:t>
          </a:r>
          <a:r>
            <a:rPr lang="uz-Cyrl-UZ" sz="1800" b="1" dirty="0" smtClean="0">
              <a:latin typeface="Times New Roman" panose="02020603050405020304" pitchFamily="18" charset="0"/>
              <a:cs typeface="Times New Roman" panose="02020603050405020304" pitchFamily="18" charset="0"/>
            </a:rPr>
            <a:t>ғл</a:t>
          </a:r>
          <a:r>
            <a:rPr lang="ru-RU" sz="1800" b="1" dirty="0" smtClean="0">
              <a:latin typeface="Times New Roman" panose="02020603050405020304" pitchFamily="18" charset="0"/>
              <a:cs typeface="Times New Roman" panose="02020603050405020304" pitchFamily="18" charset="0"/>
            </a:rPr>
            <a:t>и</a:t>
          </a:r>
          <a:r>
            <a:rPr lang="uz-Cyrl-UZ" sz="1800" b="1" dirty="0" smtClean="0">
              <a:latin typeface="Times New Roman" panose="02020603050405020304" pitchFamily="18" charset="0"/>
              <a:cs typeface="Times New Roman" panose="02020603050405020304" pitchFamily="18" charset="0"/>
            </a:rPr>
            <a:t>қ </a:t>
          </a:r>
          <a:r>
            <a:rPr lang="ru-RU" sz="1800" b="1" dirty="0" smtClean="0">
              <a:latin typeface="Times New Roman" panose="02020603050405020304" pitchFamily="18" charset="0"/>
              <a:cs typeface="Times New Roman" panose="02020603050405020304" pitchFamily="18" charset="0"/>
            </a:rPr>
            <a:t>б</a:t>
          </a:r>
          <a:r>
            <a:rPr lang="uz-Cyrl-UZ" sz="1800" b="1" dirty="0" smtClean="0">
              <a:latin typeface="Times New Roman" panose="02020603050405020304" pitchFamily="18" charset="0"/>
              <a:cs typeface="Times New Roman" panose="02020603050405020304" pitchFamily="18" charset="0"/>
            </a:rPr>
            <a:t>ў</a:t>
          </a:r>
          <a:r>
            <a:rPr lang="ru-RU" sz="1800" b="1" dirty="0" err="1" smtClean="0">
              <a:latin typeface="Times New Roman" panose="02020603050405020304" pitchFamily="18" charset="0"/>
              <a:cs typeface="Times New Roman" panose="02020603050405020304" pitchFamily="18" charset="0"/>
            </a:rPr>
            <a:t>лган</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ме</a:t>
          </a:r>
          <a:r>
            <a:rPr lang="uz-Cyrl-UZ" sz="1800" b="1" dirty="0" smtClean="0">
              <a:latin typeface="Times New Roman" panose="02020603050405020304" pitchFamily="18" charset="0"/>
              <a:cs typeface="Times New Roman" panose="02020603050405020304" pitchFamily="18" charset="0"/>
            </a:rPr>
            <a:t>ҳ</a:t>
          </a:r>
          <a:r>
            <a:rPr lang="ru-RU" sz="1800" b="1" dirty="0" err="1" smtClean="0">
              <a:latin typeface="Times New Roman" panose="02020603050405020304" pitchFamily="18" charset="0"/>
              <a:cs typeface="Times New Roman" panose="02020603050405020304" pitchFamily="18" charset="0"/>
            </a:rPr>
            <a:t>натни</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унумли</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ме</a:t>
          </a:r>
          <a:r>
            <a:rPr lang="uz-Cyrl-UZ" sz="1800" b="1" dirty="0" smtClean="0">
              <a:latin typeface="Times New Roman" panose="02020603050405020304" pitchFamily="18" charset="0"/>
              <a:cs typeface="Times New Roman" panose="02020603050405020304" pitchFamily="18" charset="0"/>
            </a:rPr>
            <a:t>ҳ</a:t>
          </a:r>
          <a:r>
            <a:rPr lang="ru-RU" sz="1800" b="1" dirty="0" err="1" smtClean="0">
              <a:latin typeface="Times New Roman" panose="02020603050405020304" pitchFamily="18" charset="0"/>
              <a:cs typeface="Times New Roman" panose="02020603050405020304" pitchFamily="18" charset="0"/>
            </a:rPr>
            <a:t>натга</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киритган</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Бунга</a:t>
          </a:r>
          <a:r>
            <a:rPr lang="ru-RU" sz="1800" b="1" dirty="0" smtClean="0">
              <a:latin typeface="Times New Roman" panose="02020603050405020304" pitchFamily="18" charset="0"/>
              <a:cs typeface="Times New Roman" panose="02020603050405020304" pitchFamily="18" charset="0"/>
            </a:rPr>
            <a:t> </a:t>
          </a:r>
          <a:r>
            <a:rPr lang="uz-Cyrl-UZ" sz="1800" b="1" dirty="0" smtClean="0">
              <a:latin typeface="Times New Roman" panose="02020603050405020304" pitchFamily="18" charset="0"/>
              <a:cs typeface="Times New Roman" panose="02020603050405020304" pitchFamily="18" charset="0"/>
            </a:rPr>
            <a:t>ўқ</a:t>
          </a:r>
          <a:r>
            <a:rPr lang="ru-RU" sz="1800" b="1" dirty="0" err="1" smtClean="0">
              <a:latin typeface="Times New Roman" panose="02020603050405020304" pitchFamily="18" charset="0"/>
              <a:cs typeface="Times New Roman" panose="02020603050405020304" pitchFamily="18" charset="0"/>
            </a:rPr>
            <a:t>итувчиларнинг</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юристларнинг</a:t>
          </a:r>
          <a:r>
            <a:rPr lang="ru-RU" sz="1800" b="1" dirty="0" smtClean="0">
              <a:latin typeface="Times New Roman" panose="02020603050405020304" pitchFamily="18" charset="0"/>
              <a:cs typeface="Times New Roman" panose="02020603050405020304" pitchFamily="18" charset="0"/>
            </a:rPr>
            <a:t>, </a:t>
          </a:r>
          <a:r>
            <a:rPr lang="uz-Cyrl-UZ" sz="1800" b="1" dirty="0" smtClean="0">
              <a:latin typeface="Times New Roman" panose="02020603050405020304" pitchFamily="18" charset="0"/>
              <a:cs typeface="Times New Roman" panose="02020603050405020304" pitchFamily="18" charset="0"/>
            </a:rPr>
            <a:t>ҳа</a:t>
          </a:r>
          <a:r>
            <a:rPr lang="ru-RU" sz="1800" b="1" dirty="0" err="1" smtClean="0">
              <a:latin typeface="Times New Roman" panose="02020603050405020304" pitchFamily="18" charset="0"/>
              <a:cs typeface="Times New Roman" panose="02020603050405020304" pitchFamily="18" charset="0"/>
            </a:rPr>
            <a:t>рбийларнинг</a:t>
          </a:r>
          <a:r>
            <a:rPr lang="uz-Cyrl-UZ" sz="18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к</a:t>
          </a:r>
          <a:r>
            <a:rPr lang="uz-Cyrl-UZ" sz="1800" b="1" dirty="0" smtClean="0">
              <a:latin typeface="Times New Roman" panose="02020603050405020304" pitchFamily="18" charset="0"/>
              <a:cs typeface="Times New Roman" panose="02020603050405020304" pitchFamily="18" charset="0"/>
            </a:rPr>
            <a:t>ў</a:t>
          </a:r>
          <a:r>
            <a:rPr lang="ru-RU" sz="1800" b="1" dirty="0" err="1" smtClean="0">
              <a:latin typeface="Times New Roman" panose="02020603050405020304" pitchFamily="18" charset="0"/>
              <a:cs typeface="Times New Roman" panose="02020603050405020304" pitchFamily="18" charset="0"/>
            </a:rPr>
            <a:t>рсатаётган</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хизматлари</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кир</a:t>
          </a:r>
          <a:r>
            <a:rPr lang="uz-Cyrl-UZ" sz="1800" b="1" dirty="0" smtClean="0">
              <a:latin typeface="Times New Roman" panose="02020603050405020304" pitchFamily="18" charset="0"/>
              <a:cs typeface="Times New Roman" panose="02020603050405020304" pitchFamily="18" charset="0"/>
            </a:rPr>
            <a:t>итмаган</a:t>
          </a:r>
          <a:r>
            <a:rPr lang="ru-RU" sz="1800" b="1" dirty="0" smtClean="0">
              <a:latin typeface="Times New Roman" panose="02020603050405020304" pitchFamily="18" charset="0"/>
              <a:cs typeface="Times New Roman" panose="02020603050405020304" pitchFamily="18" charset="0"/>
            </a:rPr>
            <a:t>. </a:t>
          </a:r>
          <a:endParaRPr lang="ru-RU" sz="1800" b="1" dirty="0">
            <a:latin typeface="Times New Roman" panose="02020603050405020304" pitchFamily="18" charset="0"/>
            <a:cs typeface="Times New Roman" panose="02020603050405020304" pitchFamily="18" charset="0"/>
          </a:endParaRPr>
        </a:p>
      </dgm:t>
    </dgm:pt>
    <dgm:pt modelId="{8FD7E3B7-A993-47EF-BF57-9B4EDF9585AA}" type="parTrans" cxnId="{25DBC264-E311-4E98-8AE3-E93B921F4025}">
      <dgm:prSet/>
      <dgm:spPr/>
      <dgm:t>
        <a:bodyPr/>
        <a:lstStyle/>
        <a:p>
          <a:endParaRPr lang="ru-RU"/>
        </a:p>
      </dgm:t>
    </dgm:pt>
    <dgm:pt modelId="{A76F7597-0BD7-46F9-8AE5-A67F730FEA8F}" type="sibTrans" cxnId="{25DBC264-E311-4E98-8AE3-E93B921F4025}">
      <dgm:prSet/>
      <dgm:spPr/>
      <dgm:t>
        <a:bodyPr/>
        <a:lstStyle/>
        <a:p>
          <a:endParaRPr lang="ru-RU"/>
        </a:p>
      </dgm:t>
    </dgm:pt>
    <dgm:pt modelId="{F3F76018-36F4-45B3-BD36-90B18BCA916C}">
      <dgm:prSet phldrT="[Текст]" phldr="1"/>
      <dgm:spPr>
        <a:solidFill>
          <a:schemeClr val="accent3">
            <a:lumMod val="50000"/>
          </a:schemeClr>
        </a:solidFill>
      </dgm:spPr>
      <dgm:t>
        <a:bodyPr/>
        <a:lstStyle/>
        <a:p>
          <a:endParaRPr lang="ru-RU" dirty="0"/>
        </a:p>
      </dgm:t>
    </dgm:pt>
    <dgm:pt modelId="{8AC559FC-5826-4A32-9E4C-8EC9253490EB}" type="parTrans" cxnId="{3760AE9B-D354-433B-AFCE-F5F0C650977D}">
      <dgm:prSet/>
      <dgm:spPr/>
      <dgm:t>
        <a:bodyPr/>
        <a:lstStyle/>
        <a:p>
          <a:endParaRPr lang="ru-RU"/>
        </a:p>
      </dgm:t>
    </dgm:pt>
    <dgm:pt modelId="{26E05296-68D1-4C9E-AA7A-D9AED596C91D}" type="sibTrans" cxnId="{3760AE9B-D354-433B-AFCE-F5F0C650977D}">
      <dgm:prSet/>
      <dgm:spPr/>
      <dgm:t>
        <a:bodyPr/>
        <a:lstStyle/>
        <a:p>
          <a:endParaRPr lang="ru-RU"/>
        </a:p>
      </dgm:t>
    </dgm:pt>
    <dgm:pt modelId="{B13B03BE-FE3F-46F7-A016-3EB6A3719068}">
      <dgm:prSet phldrT="[Текст]" custT="1"/>
      <dgm:spPr>
        <a:solidFill>
          <a:schemeClr val="accent3">
            <a:lumMod val="20000"/>
            <a:lumOff val="80000"/>
            <a:alpha val="90000"/>
          </a:schemeClr>
        </a:solidFill>
      </dgm:spPr>
      <dgm:t>
        <a:bodyPr/>
        <a:lstStyle/>
        <a:p>
          <a:r>
            <a:rPr lang="uz-Cyrl-UZ" sz="1800" b="1" dirty="0" smtClean="0">
              <a:latin typeface="Times New Roman" panose="02020603050405020304" pitchFamily="18" charset="0"/>
              <a:cs typeface="Times New Roman" panose="02020603050405020304" pitchFamily="18" charset="0"/>
            </a:rPr>
            <a:t>Иқтисодиётда қишлоқ хўжалиги соҳасининг устун деган. У ҳунармандлар ва савдогарлар меҳнатини ер эгалари меҳнатига нисбатан кам унумли бўлади, деб тасдиқлайди. Негаки ер эгаларига табиат “ёрдам” беради ва “деҳкончиликга кўйилган капитал ҳақиқий бойликка ва даромадга анча кўп қиймат қўшади”. </a:t>
          </a:r>
          <a:endParaRPr lang="ru-RU" sz="1800" b="1" dirty="0">
            <a:latin typeface="Times New Roman" panose="02020603050405020304" pitchFamily="18" charset="0"/>
            <a:cs typeface="Times New Roman" panose="02020603050405020304" pitchFamily="18" charset="0"/>
          </a:endParaRPr>
        </a:p>
      </dgm:t>
    </dgm:pt>
    <dgm:pt modelId="{DA823424-CC18-4FD0-A63E-4928076F8D06}" type="parTrans" cxnId="{C9F62BF2-F857-42FD-921A-DBEECC8B02A5}">
      <dgm:prSet/>
      <dgm:spPr/>
      <dgm:t>
        <a:bodyPr/>
        <a:lstStyle/>
        <a:p>
          <a:endParaRPr lang="ru-RU"/>
        </a:p>
      </dgm:t>
    </dgm:pt>
    <dgm:pt modelId="{C6027659-7532-433D-8524-99EDF42CA373}" type="sibTrans" cxnId="{C9F62BF2-F857-42FD-921A-DBEECC8B02A5}">
      <dgm:prSet/>
      <dgm:spPr/>
      <dgm:t>
        <a:bodyPr/>
        <a:lstStyle/>
        <a:p>
          <a:endParaRPr lang="ru-RU"/>
        </a:p>
      </dgm:t>
    </dgm:pt>
    <dgm:pt modelId="{742EF9D6-7D16-41A6-9556-995CF3E216D0}">
      <dgm:prSet phldrT="[Текст]" phldr="1"/>
      <dgm:spPr>
        <a:solidFill>
          <a:schemeClr val="accent3">
            <a:lumMod val="50000"/>
          </a:schemeClr>
        </a:solidFill>
      </dgm:spPr>
      <dgm:t>
        <a:bodyPr/>
        <a:lstStyle/>
        <a:p>
          <a:endParaRPr lang="ru-RU"/>
        </a:p>
      </dgm:t>
    </dgm:pt>
    <dgm:pt modelId="{98B3A993-E7B8-41FD-ABCD-EF2451CD3A8E}" type="parTrans" cxnId="{BE627B41-B8D0-4147-9155-53DEADAF64E8}">
      <dgm:prSet/>
      <dgm:spPr/>
      <dgm:t>
        <a:bodyPr/>
        <a:lstStyle/>
        <a:p>
          <a:endParaRPr lang="ru-RU"/>
        </a:p>
      </dgm:t>
    </dgm:pt>
    <dgm:pt modelId="{B6AA4044-EA89-4481-9F59-8D34C0CAFD6C}" type="sibTrans" cxnId="{BE627B41-B8D0-4147-9155-53DEADAF64E8}">
      <dgm:prSet/>
      <dgm:spPr/>
      <dgm:t>
        <a:bodyPr/>
        <a:lstStyle/>
        <a:p>
          <a:endParaRPr lang="ru-RU"/>
        </a:p>
      </dgm:t>
    </dgm:pt>
    <dgm:pt modelId="{DBC298DD-4F95-4111-B5D3-454E4F351214}">
      <dgm:prSet custT="1"/>
      <dgm:spPr>
        <a:solidFill>
          <a:schemeClr val="accent3">
            <a:lumMod val="20000"/>
            <a:lumOff val="80000"/>
            <a:alpha val="90000"/>
          </a:schemeClr>
        </a:solidFill>
      </dgm:spPr>
      <dgm:t>
        <a:bodyPr/>
        <a:lstStyle/>
        <a:p>
          <a:r>
            <a:rPr lang="uz-Cyrl-UZ" sz="1800" b="1" dirty="0" smtClean="0">
              <a:latin typeface="Times New Roman" panose="02020603050405020304" pitchFamily="18" charset="0"/>
              <a:cs typeface="Times New Roman" panose="02020603050405020304" pitchFamily="18" charset="0"/>
            </a:rPr>
            <a:t>Иқтисодиётнинг ривожланиб бориши билан саноат товарлари баҳоси пасайиб бориш тенденциясига, қишлоқ хўжалиги маҳсулотлари баҳоси эса ўсиш тенденциясига эга. Шунинг учун, унинг фикрича, қишлоқ хўжалигига қўйилган капитал анча фойдали ҳисобланади.</a:t>
          </a:r>
          <a:endParaRPr lang="ru-RU" sz="1800" b="1" dirty="0">
            <a:latin typeface="Times New Roman" panose="02020603050405020304" pitchFamily="18" charset="0"/>
            <a:cs typeface="Times New Roman" panose="02020603050405020304" pitchFamily="18" charset="0"/>
          </a:endParaRPr>
        </a:p>
      </dgm:t>
    </dgm:pt>
    <dgm:pt modelId="{C6DF0A51-5FA2-43F3-9EBC-305EF1BE5C1D}" type="parTrans" cxnId="{513028B5-132C-4031-A98E-28AA642C3AE5}">
      <dgm:prSet/>
      <dgm:spPr/>
    </dgm:pt>
    <dgm:pt modelId="{0D006DEE-B537-4435-A72D-F2575A124277}" type="sibTrans" cxnId="{513028B5-132C-4031-A98E-28AA642C3AE5}">
      <dgm:prSet/>
      <dgm:spPr/>
    </dgm:pt>
    <dgm:pt modelId="{CFC1D0C7-3A2F-49AF-9C80-2EB3237D0BA6}" type="pres">
      <dgm:prSet presAssocID="{EA6B80A9-E89E-4691-B51E-91079D5CADC9}" presName="linearFlow" presStyleCnt="0">
        <dgm:presLayoutVars>
          <dgm:dir/>
          <dgm:animLvl val="lvl"/>
          <dgm:resizeHandles val="exact"/>
        </dgm:presLayoutVars>
      </dgm:prSet>
      <dgm:spPr/>
      <dgm:t>
        <a:bodyPr/>
        <a:lstStyle/>
        <a:p>
          <a:endParaRPr lang="ru-RU"/>
        </a:p>
      </dgm:t>
    </dgm:pt>
    <dgm:pt modelId="{22BA3DAF-7A9C-48A8-A8DB-67B55C552EB6}" type="pres">
      <dgm:prSet presAssocID="{D1AE17BC-81EE-4518-AB27-D41F2AD14F48}" presName="composite" presStyleCnt="0"/>
      <dgm:spPr/>
    </dgm:pt>
    <dgm:pt modelId="{503DE01D-1502-436F-8C77-B34FB1BAAAAD}" type="pres">
      <dgm:prSet presAssocID="{D1AE17BC-81EE-4518-AB27-D41F2AD14F48}" presName="parentText" presStyleLbl="alignNode1" presStyleIdx="0" presStyleCnt="3">
        <dgm:presLayoutVars>
          <dgm:chMax val="1"/>
          <dgm:bulletEnabled val="1"/>
        </dgm:presLayoutVars>
      </dgm:prSet>
      <dgm:spPr/>
      <dgm:t>
        <a:bodyPr/>
        <a:lstStyle/>
        <a:p>
          <a:endParaRPr lang="ru-RU"/>
        </a:p>
      </dgm:t>
    </dgm:pt>
    <dgm:pt modelId="{A26276C9-D37F-47EA-A9AE-AFACF07601FA}" type="pres">
      <dgm:prSet presAssocID="{D1AE17BC-81EE-4518-AB27-D41F2AD14F48}" presName="descendantText" presStyleLbl="alignAcc1" presStyleIdx="0" presStyleCnt="3">
        <dgm:presLayoutVars>
          <dgm:bulletEnabled val="1"/>
        </dgm:presLayoutVars>
      </dgm:prSet>
      <dgm:spPr/>
      <dgm:t>
        <a:bodyPr/>
        <a:lstStyle/>
        <a:p>
          <a:endParaRPr lang="ru-RU"/>
        </a:p>
      </dgm:t>
    </dgm:pt>
    <dgm:pt modelId="{9A3CC2F3-9012-4D33-B9F8-54FFF65D48F2}" type="pres">
      <dgm:prSet presAssocID="{0AFFE55C-847A-4571-A2B5-743F806902AF}" presName="sp" presStyleCnt="0"/>
      <dgm:spPr/>
    </dgm:pt>
    <dgm:pt modelId="{96C018C3-2ED4-4528-9CCE-14BB2DC5A671}" type="pres">
      <dgm:prSet presAssocID="{F3F76018-36F4-45B3-BD36-90B18BCA916C}" presName="composite" presStyleCnt="0"/>
      <dgm:spPr/>
    </dgm:pt>
    <dgm:pt modelId="{0D2F35AD-C05A-45E6-932B-532FCD62AE07}" type="pres">
      <dgm:prSet presAssocID="{F3F76018-36F4-45B3-BD36-90B18BCA916C}" presName="parentText" presStyleLbl="alignNode1" presStyleIdx="1" presStyleCnt="3" custLinFactNeighborX="-6085" custLinFactNeighborY="-21188">
        <dgm:presLayoutVars>
          <dgm:chMax val="1"/>
          <dgm:bulletEnabled val="1"/>
        </dgm:presLayoutVars>
      </dgm:prSet>
      <dgm:spPr/>
      <dgm:t>
        <a:bodyPr/>
        <a:lstStyle/>
        <a:p>
          <a:endParaRPr lang="ru-RU"/>
        </a:p>
      </dgm:t>
    </dgm:pt>
    <dgm:pt modelId="{5608B9F6-79E1-4F67-B26A-D06F81B238D4}" type="pres">
      <dgm:prSet presAssocID="{F3F76018-36F4-45B3-BD36-90B18BCA916C}" presName="descendantText" presStyleLbl="alignAcc1" presStyleIdx="1" presStyleCnt="3" custScaleY="138891" custLinFactNeighborX="-435" custLinFactNeighborY="-13152">
        <dgm:presLayoutVars>
          <dgm:bulletEnabled val="1"/>
        </dgm:presLayoutVars>
      </dgm:prSet>
      <dgm:spPr/>
      <dgm:t>
        <a:bodyPr/>
        <a:lstStyle/>
        <a:p>
          <a:endParaRPr lang="ru-RU"/>
        </a:p>
      </dgm:t>
    </dgm:pt>
    <dgm:pt modelId="{C1AF58CF-6B33-45FD-B6A8-7859B85EE445}" type="pres">
      <dgm:prSet presAssocID="{26E05296-68D1-4C9E-AA7A-D9AED596C91D}" presName="sp" presStyleCnt="0"/>
      <dgm:spPr/>
    </dgm:pt>
    <dgm:pt modelId="{3F5C82F7-B510-4B45-AF62-894AEAF0000C}" type="pres">
      <dgm:prSet presAssocID="{742EF9D6-7D16-41A6-9556-995CF3E216D0}" presName="composite" presStyleCnt="0"/>
      <dgm:spPr/>
    </dgm:pt>
    <dgm:pt modelId="{D702E7E4-4A2E-4421-A531-2335F1D0A97E}" type="pres">
      <dgm:prSet presAssocID="{742EF9D6-7D16-41A6-9556-995CF3E216D0}" presName="parentText" presStyleLbl="alignNode1" presStyleIdx="2" presStyleCnt="3">
        <dgm:presLayoutVars>
          <dgm:chMax val="1"/>
          <dgm:bulletEnabled val="1"/>
        </dgm:presLayoutVars>
      </dgm:prSet>
      <dgm:spPr/>
      <dgm:t>
        <a:bodyPr/>
        <a:lstStyle/>
        <a:p>
          <a:endParaRPr lang="ru-RU"/>
        </a:p>
      </dgm:t>
    </dgm:pt>
    <dgm:pt modelId="{F7E232AE-074F-4D97-824A-B81E30F3B293}" type="pres">
      <dgm:prSet presAssocID="{742EF9D6-7D16-41A6-9556-995CF3E216D0}" presName="descendantText" presStyleLbl="alignAcc1" presStyleIdx="2" presStyleCnt="3" custScaleY="156140">
        <dgm:presLayoutVars>
          <dgm:bulletEnabled val="1"/>
        </dgm:presLayoutVars>
      </dgm:prSet>
      <dgm:spPr/>
      <dgm:t>
        <a:bodyPr/>
        <a:lstStyle/>
        <a:p>
          <a:endParaRPr lang="ru-RU"/>
        </a:p>
      </dgm:t>
    </dgm:pt>
  </dgm:ptLst>
  <dgm:cxnLst>
    <dgm:cxn modelId="{118571AF-30F4-4BD7-909B-AD7B3997BAE6}" type="presOf" srcId="{742EF9D6-7D16-41A6-9556-995CF3E216D0}" destId="{D702E7E4-4A2E-4421-A531-2335F1D0A97E}" srcOrd="0" destOrd="0" presId="urn:microsoft.com/office/officeart/2005/8/layout/chevron2"/>
    <dgm:cxn modelId="{22C53F80-CD07-485C-9E2E-70C0BDA80070}" type="presOf" srcId="{F3F76018-36F4-45B3-BD36-90B18BCA916C}" destId="{0D2F35AD-C05A-45E6-932B-532FCD62AE07}" srcOrd="0" destOrd="0" presId="urn:microsoft.com/office/officeart/2005/8/layout/chevron2"/>
    <dgm:cxn modelId="{C9F62BF2-F857-42FD-921A-DBEECC8B02A5}" srcId="{F3F76018-36F4-45B3-BD36-90B18BCA916C}" destId="{B13B03BE-FE3F-46F7-A016-3EB6A3719068}" srcOrd="0" destOrd="0" parTransId="{DA823424-CC18-4FD0-A63E-4928076F8D06}" sibTransId="{C6027659-7532-433D-8524-99EDF42CA373}"/>
    <dgm:cxn modelId="{3EEDF7B0-C175-4273-81AB-6D9DE4E834D3}" type="presOf" srcId="{EA6B80A9-E89E-4691-B51E-91079D5CADC9}" destId="{CFC1D0C7-3A2F-49AF-9C80-2EB3237D0BA6}" srcOrd="0" destOrd="0" presId="urn:microsoft.com/office/officeart/2005/8/layout/chevron2"/>
    <dgm:cxn modelId="{FED066A3-367A-4B89-B7CD-579F748DE47C}" srcId="{EA6B80A9-E89E-4691-B51E-91079D5CADC9}" destId="{D1AE17BC-81EE-4518-AB27-D41F2AD14F48}" srcOrd="0" destOrd="0" parTransId="{BFA258CC-BB2A-47BA-9104-1E9FB4914844}" sibTransId="{0AFFE55C-847A-4571-A2B5-743F806902AF}"/>
    <dgm:cxn modelId="{3760AE9B-D354-433B-AFCE-F5F0C650977D}" srcId="{EA6B80A9-E89E-4691-B51E-91079D5CADC9}" destId="{F3F76018-36F4-45B3-BD36-90B18BCA916C}" srcOrd="1" destOrd="0" parTransId="{8AC559FC-5826-4A32-9E4C-8EC9253490EB}" sibTransId="{26E05296-68D1-4C9E-AA7A-D9AED596C91D}"/>
    <dgm:cxn modelId="{EDCB57F1-88B8-4756-AAD4-1D620C4F8BE1}" type="presOf" srcId="{B13B03BE-FE3F-46F7-A016-3EB6A3719068}" destId="{5608B9F6-79E1-4F67-B26A-D06F81B238D4}" srcOrd="0" destOrd="0" presId="urn:microsoft.com/office/officeart/2005/8/layout/chevron2"/>
    <dgm:cxn modelId="{BE627B41-B8D0-4147-9155-53DEADAF64E8}" srcId="{EA6B80A9-E89E-4691-B51E-91079D5CADC9}" destId="{742EF9D6-7D16-41A6-9556-995CF3E216D0}" srcOrd="2" destOrd="0" parTransId="{98B3A993-E7B8-41FD-ABCD-EF2451CD3A8E}" sibTransId="{B6AA4044-EA89-4481-9F59-8D34C0CAFD6C}"/>
    <dgm:cxn modelId="{0BF52F5B-FF23-4401-9664-BF2CCA87A8D2}" type="presOf" srcId="{DBC298DD-4F95-4111-B5D3-454E4F351214}" destId="{F7E232AE-074F-4D97-824A-B81E30F3B293}" srcOrd="0" destOrd="0" presId="urn:microsoft.com/office/officeart/2005/8/layout/chevron2"/>
    <dgm:cxn modelId="{513028B5-132C-4031-A98E-28AA642C3AE5}" srcId="{742EF9D6-7D16-41A6-9556-995CF3E216D0}" destId="{DBC298DD-4F95-4111-B5D3-454E4F351214}" srcOrd="0" destOrd="0" parTransId="{C6DF0A51-5FA2-43F3-9EBC-305EF1BE5C1D}" sibTransId="{0D006DEE-B537-4435-A72D-F2575A124277}"/>
    <dgm:cxn modelId="{0E41B928-D87F-43C4-8670-5874AE857A87}" type="presOf" srcId="{D1AE17BC-81EE-4518-AB27-D41F2AD14F48}" destId="{503DE01D-1502-436F-8C77-B34FB1BAAAAD}" srcOrd="0" destOrd="0" presId="urn:microsoft.com/office/officeart/2005/8/layout/chevron2"/>
    <dgm:cxn modelId="{25DBC264-E311-4E98-8AE3-E93B921F4025}" srcId="{D1AE17BC-81EE-4518-AB27-D41F2AD14F48}" destId="{5EC06D02-B2E1-41E6-A22C-AC1A1308EE69}" srcOrd="0" destOrd="0" parTransId="{8FD7E3B7-A993-47EF-BF57-9B4EDF9585AA}" sibTransId="{A76F7597-0BD7-46F9-8AE5-A67F730FEA8F}"/>
    <dgm:cxn modelId="{DDCAAE63-540E-4962-B80D-AC57A8427035}" type="presOf" srcId="{5EC06D02-B2E1-41E6-A22C-AC1A1308EE69}" destId="{A26276C9-D37F-47EA-A9AE-AFACF07601FA}" srcOrd="0" destOrd="0" presId="urn:microsoft.com/office/officeart/2005/8/layout/chevron2"/>
    <dgm:cxn modelId="{172EA578-B59E-4E71-AE49-00987F37A153}" type="presParOf" srcId="{CFC1D0C7-3A2F-49AF-9C80-2EB3237D0BA6}" destId="{22BA3DAF-7A9C-48A8-A8DB-67B55C552EB6}" srcOrd="0" destOrd="0" presId="urn:microsoft.com/office/officeart/2005/8/layout/chevron2"/>
    <dgm:cxn modelId="{05F51A1F-C5B1-4891-B34E-3D35046E79ED}" type="presParOf" srcId="{22BA3DAF-7A9C-48A8-A8DB-67B55C552EB6}" destId="{503DE01D-1502-436F-8C77-B34FB1BAAAAD}" srcOrd="0" destOrd="0" presId="urn:microsoft.com/office/officeart/2005/8/layout/chevron2"/>
    <dgm:cxn modelId="{E872C431-6336-4DE0-8408-A905F639E913}" type="presParOf" srcId="{22BA3DAF-7A9C-48A8-A8DB-67B55C552EB6}" destId="{A26276C9-D37F-47EA-A9AE-AFACF07601FA}" srcOrd="1" destOrd="0" presId="urn:microsoft.com/office/officeart/2005/8/layout/chevron2"/>
    <dgm:cxn modelId="{FF4A6693-A6A3-4208-AD1A-106BDF152AE9}" type="presParOf" srcId="{CFC1D0C7-3A2F-49AF-9C80-2EB3237D0BA6}" destId="{9A3CC2F3-9012-4D33-B9F8-54FFF65D48F2}" srcOrd="1" destOrd="0" presId="urn:microsoft.com/office/officeart/2005/8/layout/chevron2"/>
    <dgm:cxn modelId="{42D005D3-3DF4-4C9E-A061-195C27CD1659}" type="presParOf" srcId="{CFC1D0C7-3A2F-49AF-9C80-2EB3237D0BA6}" destId="{96C018C3-2ED4-4528-9CCE-14BB2DC5A671}" srcOrd="2" destOrd="0" presId="urn:microsoft.com/office/officeart/2005/8/layout/chevron2"/>
    <dgm:cxn modelId="{C627A492-B822-4A06-A860-D158073A3109}" type="presParOf" srcId="{96C018C3-2ED4-4528-9CCE-14BB2DC5A671}" destId="{0D2F35AD-C05A-45E6-932B-532FCD62AE07}" srcOrd="0" destOrd="0" presId="urn:microsoft.com/office/officeart/2005/8/layout/chevron2"/>
    <dgm:cxn modelId="{6F5B5B91-013D-4DD9-B54F-2B88CD80FB93}" type="presParOf" srcId="{96C018C3-2ED4-4528-9CCE-14BB2DC5A671}" destId="{5608B9F6-79E1-4F67-B26A-D06F81B238D4}" srcOrd="1" destOrd="0" presId="urn:microsoft.com/office/officeart/2005/8/layout/chevron2"/>
    <dgm:cxn modelId="{0EDD7826-505C-4128-B363-F91F3796546F}" type="presParOf" srcId="{CFC1D0C7-3A2F-49AF-9C80-2EB3237D0BA6}" destId="{C1AF58CF-6B33-45FD-B6A8-7859B85EE445}" srcOrd="3" destOrd="0" presId="urn:microsoft.com/office/officeart/2005/8/layout/chevron2"/>
    <dgm:cxn modelId="{81E06A97-E41F-47CA-A673-3365404803BF}" type="presParOf" srcId="{CFC1D0C7-3A2F-49AF-9C80-2EB3237D0BA6}" destId="{3F5C82F7-B510-4B45-AF62-894AEAF0000C}" srcOrd="4" destOrd="0" presId="urn:microsoft.com/office/officeart/2005/8/layout/chevron2"/>
    <dgm:cxn modelId="{E4466288-41E7-4051-BB2F-36055CBD31C9}" type="presParOf" srcId="{3F5C82F7-B510-4B45-AF62-894AEAF0000C}" destId="{D702E7E4-4A2E-4421-A531-2335F1D0A97E}" srcOrd="0" destOrd="0" presId="urn:microsoft.com/office/officeart/2005/8/layout/chevron2"/>
    <dgm:cxn modelId="{D8CFC1E9-84B1-4060-BA55-206E26BCF9AD}" type="presParOf" srcId="{3F5C82F7-B510-4B45-AF62-894AEAF0000C}" destId="{F7E232AE-074F-4D97-824A-B81E30F3B29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591A3BF-78F1-44E9-ADF4-00E48C7FAE2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92FED59-20AF-445B-B545-526CA17CB616}">
      <dgm:prSet custT="1"/>
      <dgm:spPr>
        <a:solidFill>
          <a:schemeClr val="bg1">
            <a:lumMod val="95000"/>
          </a:schemeClr>
        </a:solidFill>
        <a:ln>
          <a:solidFill>
            <a:schemeClr val="tx1"/>
          </a:solidFill>
        </a:ln>
      </dgm:spPr>
      <dgm:t>
        <a:bodyPr/>
        <a:lstStyle/>
        <a:p>
          <a:pPr rtl="0"/>
          <a:r>
            <a:rPr lang="ru-RU" sz="2000" dirty="0" err="1" smtClean="0">
              <a:solidFill>
                <a:schemeClr val="tx1"/>
              </a:solidFill>
              <a:latin typeface="Times New Roman" panose="02020603050405020304" pitchFamily="18" charset="0"/>
              <a:cs typeface="Times New Roman" panose="02020603050405020304" pitchFamily="18" charset="0"/>
            </a:rPr>
            <a:t>Агар</a:t>
          </a:r>
          <a:r>
            <a:rPr lang="ru-RU"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ў</a:t>
          </a:r>
          <a:r>
            <a:rPr lang="ru-RU" sz="2000" dirty="0" err="1" smtClean="0">
              <a:solidFill>
                <a:schemeClr val="tx1"/>
              </a:solidFill>
              <a:latin typeface="Times New Roman" panose="02020603050405020304" pitchFamily="18" charset="0"/>
              <a:cs typeface="Times New Roman" panose="02020603050405020304" pitchFamily="18" charset="0"/>
            </a:rPr>
            <a:t>ша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даврда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Англияда</a:t>
          </a:r>
          <a:r>
            <a:rPr lang="ru-RU" sz="2000" dirty="0" smtClean="0">
              <a:solidFill>
                <a:schemeClr val="tx1"/>
              </a:solidFill>
              <a:latin typeface="Times New Roman" panose="02020603050405020304" pitchFamily="18" charset="0"/>
              <a:cs typeface="Times New Roman" panose="02020603050405020304" pitchFamily="18" charset="0"/>
            </a:rPr>
            <a:t> мануфактура </a:t>
          </a:r>
          <a:r>
            <a:rPr lang="ru-RU" sz="2000" dirty="0" err="1" smtClean="0">
              <a:solidFill>
                <a:schemeClr val="tx1"/>
              </a:solidFill>
              <a:latin typeface="Times New Roman" panose="02020603050405020304" pitchFamily="18" charset="0"/>
              <a:cs typeface="Times New Roman" panose="02020603050405020304" pitchFamily="18" charset="0"/>
            </a:rPr>
            <a:t>саноати</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ривожлана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бошлаганини</a:t>
          </a:r>
          <a:r>
            <a:rPr lang="ru-RU"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ҳ</a:t>
          </a:r>
          <a:r>
            <a:rPr lang="ru-RU" sz="2000" dirty="0" err="1" smtClean="0">
              <a:solidFill>
                <a:schemeClr val="tx1"/>
              </a:solidFill>
              <a:latin typeface="Times New Roman" panose="02020603050405020304" pitchFamily="18" charset="0"/>
              <a:cs typeface="Times New Roman" panose="02020603050405020304" pitchFamily="18" charset="0"/>
            </a:rPr>
            <a:t>исобга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оладиган</a:t>
          </a:r>
          <a:r>
            <a:rPr lang="ru-RU" sz="2000" dirty="0" smtClean="0">
              <a:solidFill>
                <a:schemeClr val="tx1"/>
              </a:solidFill>
              <a:latin typeface="Times New Roman" panose="02020603050405020304" pitchFamily="18" charset="0"/>
              <a:cs typeface="Times New Roman" panose="02020603050405020304" pitchFamily="18" charset="0"/>
            </a:rPr>
            <a:t> б</a:t>
          </a:r>
          <a:r>
            <a:rPr lang="uz-Cyrl-UZ" sz="2000" dirty="0" smtClean="0">
              <a:solidFill>
                <a:schemeClr val="tx1"/>
              </a:solidFill>
              <a:latin typeface="Times New Roman" panose="02020603050405020304" pitchFamily="18" charset="0"/>
              <a:cs typeface="Times New Roman" panose="02020603050405020304" pitchFamily="18" charset="0"/>
            </a:rPr>
            <a:t>ў</a:t>
          </a:r>
          <a:r>
            <a:rPr lang="ru-RU" sz="2000" dirty="0" err="1" smtClean="0">
              <a:solidFill>
                <a:schemeClr val="tx1"/>
              </a:solidFill>
              <a:latin typeface="Times New Roman" panose="02020603050405020304" pitchFamily="18" charset="0"/>
              <a:cs typeface="Times New Roman" panose="02020603050405020304" pitchFamily="18" charset="0"/>
            </a:rPr>
            <a:t>лсак</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А.Смитнинг</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бу</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хатосини</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тушуниш</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яна</a:t>
          </a:r>
          <a:r>
            <a:rPr lang="ru-RU"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ҳ</a:t>
          </a:r>
          <a:r>
            <a:rPr lang="ru-RU" sz="2000" dirty="0" err="1" smtClean="0">
              <a:solidFill>
                <a:schemeClr val="tx1"/>
              </a:solidFill>
              <a:latin typeface="Times New Roman" panose="02020603050405020304" pitchFamily="18" charset="0"/>
              <a:cs typeface="Times New Roman" panose="02020603050405020304" pitchFamily="18" charset="0"/>
            </a:rPr>
            <a:t>ам</a:t>
          </a:r>
          <a:r>
            <a:rPr lang="ru-RU"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қ</a:t>
          </a:r>
          <a:r>
            <a:rPr lang="ru-RU" sz="2000" dirty="0" err="1" smtClean="0">
              <a:solidFill>
                <a:schemeClr val="tx1"/>
              </a:solidFill>
              <a:latin typeface="Times New Roman" panose="02020603050405020304" pitchFamily="18" charset="0"/>
              <a:cs typeface="Times New Roman" panose="02020603050405020304" pitchFamily="18" charset="0"/>
            </a:rPr>
            <a:t>ийинлашади</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dgm:t>
    </dgm:pt>
    <dgm:pt modelId="{940F45A8-DD8F-44FC-A031-B0396E34B021}" type="parTrans" cxnId="{3BF371B7-11D1-45B0-BAAA-7521409DD6A2}">
      <dgm:prSet/>
      <dgm:spPr/>
      <dgm:t>
        <a:bodyPr/>
        <a:lstStyle/>
        <a:p>
          <a:endParaRPr lang="ru-RU"/>
        </a:p>
      </dgm:t>
    </dgm:pt>
    <dgm:pt modelId="{D0497967-4997-4E7D-9591-6A428F64CACC}" type="sibTrans" cxnId="{3BF371B7-11D1-45B0-BAAA-7521409DD6A2}">
      <dgm:prSet/>
      <dgm:spPr/>
      <dgm:t>
        <a:bodyPr/>
        <a:lstStyle/>
        <a:p>
          <a:endParaRPr lang="ru-RU"/>
        </a:p>
      </dgm:t>
    </dgm:pt>
    <dgm:pt modelId="{2115740A-5CB0-4A77-B145-2E0F3BD54091}">
      <dgm:prSet custT="1"/>
      <dgm:spPr>
        <a:solidFill>
          <a:schemeClr val="bg1">
            <a:lumMod val="95000"/>
          </a:schemeClr>
        </a:solidFill>
        <a:ln>
          <a:solidFill>
            <a:schemeClr val="tx1"/>
          </a:solidFill>
        </a:ln>
      </dgm:spPr>
      <dgm:t>
        <a:bodyPr/>
        <a:lstStyle/>
        <a:p>
          <a:pPr rtl="0"/>
          <a:r>
            <a:rPr lang="uz-Cyrl-UZ" sz="2000" dirty="0" smtClean="0">
              <a:solidFill>
                <a:schemeClr val="tx1"/>
              </a:solidFill>
              <a:latin typeface="Times New Roman" panose="02020603050405020304" pitchFamily="18" charset="0"/>
              <a:cs typeface="Times New Roman" panose="02020603050405020304" pitchFamily="18" charset="0"/>
            </a:rPr>
            <a:t>Унинг унумли меҳнат концепциясида изчилликнинг йўқлиги ишлаб чиқариш жараёнидаги капитал ролини етарлича тушунмаганлиги натижасидир. </a:t>
          </a:r>
          <a:endParaRPr lang="ru-RU" sz="2000" dirty="0">
            <a:solidFill>
              <a:schemeClr val="tx1"/>
            </a:solidFill>
            <a:latin typeface="Times New Roman" panose="02020603050405020304" pitchFamily="18" charset="0"/>
            <a:cs typeface="Times New Roman" panose="02020603050405020304" pitchFamily="18" charset="0"/>
          </a:endParaRPr>
        </a:p>
      </dgm:t>
    </dgm:pt>
    <dgm:pt modelId="{9AB1922A-961D-4CCB-89F5-2873522AA2E3}" type="parTrans" cxnId="{603EBD4C-A983-41E8-98C3-7B858E9D5C95}">
      <dgm:prSet/>
      <dgm:spPr/>
      <dgm:t>
        <a:bodyPr/>
        <a:lstStyle/>
        <a:p>
          <a:endParaRPr lang="ru-RU"/>
        </a:p>
      </dgm:t>
    </dgm:pt>
    <dgm:pt modelId="{5ABC2B30-8E52-49F0-B369-0B3841AEDB45}" type="sibTrans" cxnId="{603EBD4C-A983-41E8-98C3-7B858E9D5C95}">
      <dgm:prSet/>
      <dgm:spPr/>
      <dgm:t>
        <a:bodyPr/>
        <a:lstStyle/>
        <a:p>
          <a:endParaRPr lang="ru-RU"/>
        </a:p>
      </dgm:t>
    </dgm:pt>
    <dgm:pt modelId="{9C2BB9A8-AA56-404F-8660-0FF03E216493}">
      <dgm:prSet custT="1"/>
      <dgm:spPr>
        <a:solidFill>
          <a:schemeClr val="bg1">
            <a:lumMod val="95000"/>
          </a:schemeClr>
        </a:solidFill>
        <a:ln>
          <a:solidFill>
            <a:schemeClr val="tx1"/>
          </a:solidFill>
        </a:ln>
      </dgm:spPr>
      <dgm:t>
        <a:bodyPr/>
        <a:lstStyle/>
        <a:p>
          <a:pPr rtl="0"/>
          <a:r>
            <a:rPr lang="uz-Cyrl-UZ" sz="2000" dirty="0" smtClean="0">
              <a:solidFill>
                <a:schemeClr val="tx1"/>
              </a:solidFill>
              <a:latin typeface="Times New Roman" panose="02020603050405020304" pitchFamily="18" charset="0"/>
              <a:cs typeface="Times New Roman" panose="02020603050405020304" pitchFamily="18" charset="0"/>
            </a:rPr>
            <a:t>У, хусусан, капиталдан келадиган даромад сифатидаги фоизни инкор этади, фойдани эса тадбиркорлик таваккалчилиги компенсацияси ва бошқарув учун тўлов сифатида кўрсатиб беради. </a:t>
          </a:r>
          <a:endParaRPr lang="ru-RU" sz="2000" dirty="0">
            <a:solidFill>
              <a:schemeClr val="tx1"/>
            </a:solidFill>
            <a:latin typeface="Times New Roman" panose="02020603050405020304" pitchFamily="18" charset="0"/>
            <a:cs typeface="Times New Roman" panose="02020603050405020304" pitchFamily="18" charset="0"/>
          </a:endParaRPr>
        </a:p>
      </dgm:t>
    </dgm:pt>
    <dgm:pt modelId="{AED72439-164B-417B-8983-31FC0564B14D}" type="parTrans" cxnId="{1B23B8A8-80BC-4E45-A03B-E8CF4C4F7BDF}">
      <dgm:prSet/>
      <dgm:spPr/>
      <dgm:t>
        <a:bodyPr/>
        <a:lstStyle/>
        <a:p>
          <a:endParaRPr lang="ru-RU"/>
        </a:p>
      </dgm:t>
    </dgm:pt>
    <dgm:pt modelId="{02C2B1B5-8EE8-46F1-BCE3-26CB3C07ACB5}" type="sibTrans" cxnId="{1B23B8A8-80BC-4E45-A03B-E8CF4C4F7BDF}">
      <dgm:prSet/>
      <dgm:spPr/>
      <dgm:t>
        <a:bodyPr/>
        <a:lstStyle/>
        <a:p>
          <a:endParaRPr lang="ru-RU"/>
        </a:p>
      </dgm:t>
    </dgm:pt>
    <dgm:pt modelId="{9818CC96-7BBB-416D-8E00-2CAAAA0776C6}">
      <dgm:prSet custT="1"/>
      <dgm:spPr>
        <a:solidFill>
          <a:schemeClr val="bg1">
            <a:lumMod val="85000"/>
          </a:schemeClr>
        </a:solidFill>
        <a:ln>
          <a:solidFill>
            <a:schemeClr val="tx1"/>
          </a:solidFill>
        </a:ln>
      </dgm:spPr>
      <dgm:t>
        <a:bodyPr/>
        <a:lstStyle/>
        <a:p>
          <a:pPr rtl="0"/>
          <a:r>
            <a:rPr lang="uz-Cyrl-UZ" sz="2000" dirty="0" smtClean="0">
              <a:solidFill>
                <a:schemeClr val="tx1"/>
              </a:solidFill>
              <a:latin typeface="Times New Roman" panose="02020603050405020304" pitchFamily="18" charset="0"/>
              <a:cs typeface="Times New Roman" panose="02020603050405020304" pitchFamily="18" charset="0"/>
            </a:rPr>
            <a:t>А. Смитнинг физиократик бидъатлари жамият ўз ресурсларини, биринчи навбатда, қишлоқ хўжалигига, иккинчи навбатда, саноатга ва фақат, учинчи навбатда, савдога йўналтириши керак деган. Бундан А. Смит саноат тўнтаришининг дастлабки учқунларини ва келажакда йирик саноат ишлаб чиқаришининг ҳал қилувчи ролини кўра олмаган, деган хулоса келиб чиқади.</a:t>
          </a:r>
          <a:endParaRPr lang="ru-RU" sz="2000" dirty="0">
            <a:solidFill>
              <a:schemeClr val="tx1"/>
            </a:solidFill>
            <a:latin typeface="Times New Roman" panose="02020603050405020304" pitchFamily="18" charset="0"/>
            <a:cs typeface="Times New Roman" panose="02020603050405020304" pitchFamily="18" charset="0"/>
          </a:endParaRPr>
        </a:p>
      </dgm:t>
    </dgm:pt>
    <dgm:pt modelId="{458D0DB6-E953-40A7-A774-AFF511DEBB2B}" type="parTrans" cxnId="{72C869A1-C7EA-4906-B5DC-CB984183378F}">
      <dgm:prSet/>
      <dgm:spPr/>
      <dgm:t>
        <a:bodyPr/>
        <a:lstStyle/>
        <a:p>
          <a:endParaRPr lang="ru-RU"/>
        </a:p>
      </dgm:t>
    </dgm:pt>
    <dgm:pt modelId="{A5E2EC5C-F608-4CC5-8475-7C1584B88CA8}" type="sibTrans" cxnId="{72C869A1-C7EA-4906-B5DC-CB984183378F}">
      <dgm:prSet/>
      <dgm:spPr/>
      <dgm:t>
        <a:bodyPr/>
        <a:lstStyle/>
        <a:p>
          <a:endParaRPr lang="ru-RU"/>
        </a:p>
      </dgm:t>
    </dgm:pt>
    <dgm:pt modelId="{47D72D0A-D6EB-4DC4-9567-2F724989CA6B}" type="pres">
      <dgm:prSet presAssocID="{C591A3BF-78F1-44E9-ADF4-00E48C7FAE26}" presName="linear" presStyleCnt="0">
        <dgm:presLayoutVars>
          <dgm:animLvl val="lvl"/>
          <dgm:resizeHandles val="exact"/>
        </dgm:presLayoutVars>
      </dgm:prSet>
      <dgm:spPr/>
      <dgm:t>
        <a:bodyPr/>
        <a:lstStyle/>
        <a:p>
          <a:endParaRPr lang="ru-RU"/>
        </a:p>
      </dgm:t>
    </dgm:pt>
    <dgm:pt modelId="{F522E493-65B8-44C8-B933-BDBBE30A6206}" type="pres">
      <dgm:prSet presAssocID="{E92FED59-20AF-445B-B545-526CA17CB616}" presName="parentText" presStyleLbl="node1" presStyleIdx="0" presStyleCnt="4" custLinFactY="-20899" custLinFactNeighborY="-100000">
        <dgm:presLayoutVars>
          <dgm:chMax val="0"/>
          <dgm:bulletEnabled val="1"/>
        </dgm:presLayoutVars>
      </dgm:prSet>
      <dgm:spPr/>
      <dgm:t>
        <a:bodyPr/>
        <a:lstStyle/>
        <a:p>
          <a:endParaRPr lang="ru-RU"/>
        </a:p>
      </dgm:t>
    </dgm:pt>
    <dgm:pt modelId="{5080F2DD-3F81-4DF2-8399-8CF24F6F9E7F}" type="pres">
      <dgm:prSet presAssocID="{D0497967-4997-4E7D-9591-6A428F64CACC}" presName="spacer" presStyleCnt="0"/>
      <dgm:spPr/>
    </dgm:pt>
    <dgm:pt modelId="{50839668-BF1F-4A45-8FF6-0C7B2FF055CD}" type="pres">
      <dgm:prSet presAssocID="{2115740A-5CB0-4A77-B145-2E0F3BD54091}" presName="parentText" presStyleLbl="node1" presStyleIdx="1" presStyleCnt="4" custLinFactY="-11927" custLinFactNeighborX="862" custLinFactNeighborY="-100000">
        <dgm:presLayoutVars>
          <dgm:chMax val="0"/>
          <dgm:bulletEnabled val="1"/>
        </dgm:presLayoutVars>
      </dgm:prSet>
      <dgm:spPr/>
      <dgm:t>
        <a:bodyPr/>
        <a:lstStyle/>
        <a:p>
          <a:endParaRPr lang="ru-RU"/>
        </a:p>
      </dgm:t>
    </dgm:pt>
    <dgm:pt modelId="{F363873B-FF17-4805-9BEA-E2885CC7BE8A}" type="pres">
      <dgm:prSet presAssocID="{5ABC2B30-8E52-49F0-B369-0B3841AEDB45}" presName="spacer" presStyleCnt="0"/>
      <dgm:spPr/>
    </dgm:pt>
    <dgm:pt modelId="{01BBBE6F-C821-4448-B218-31E391E462FD}" type="pres">
      <dgm:prSet presAssocID="{9C2BB9A8-AA56-404F-8660-0FF03E216493}" presName="parentText" presStyleLbl="node1" presStyleIdx="2" presStyleCnt="4" custLinFactY="-4743" custLinFactNeighborY="-100000">
        <dgm:presLayoutVars>
          <dgm:chMax val="0"/>
          <dgm:bulletEnabled val="1"/>
        </dgm:presLayoutVars>
      </dgm:prSet>
      <dgm:spPr/>
      <dgm:t>
        <a:bodyPr/>
        <a:lstStyle/>
        <a:p>
          <a:endParaRPr lang="ru-RU"/>
        </a:p>
      </dgm:t>
    </dgm:pt>
    <dgm:pt modelId="{1700DCED-7AF7-4B4E-9BE0-20DC5E1A25EE}" type="pres">
      <dgm:prSet presAssocID="{02C2B1B5-8EE8-46F1-BCE3-26CB3C07ACB5}" presName="spacer" presStyleCnt="0"/>
      <dgm:spPr/>
    </dgm:pt>
    <dgm:pt modelId="{778F5052-FA81-4BA6-AEBB-E62EFCEC5F95}" type="pres">
      <dgm:prSet presAssocID="{9818CC96-7BBB-416D-8E00-2CAAAA0776C6}" presName="parentText" presStyleLbl="node1" presStyleIdx="3" presStyleCnt="4" custScaleY="139025">
        <dgm:presLayoutVars>
          <dgm:chMax val="0"/>
          <dgm:bulletEnabled val="1"/>
        </dgm:presLayoutVars>
      </dgm:prSet>
      <dgm:spPr/>
      <dgm:t>
        <a:bodyPr/>
        <a:lstStyle/>
        <a:p>
          <a:endParaRPr lang="ru-RU"/>
        </a:p>
      </dgm:t>
    </dgm:pt>
  </dgm:ptLst>
  <dgm:cxnLst>
    <dgm:cxn modelId="{72C869A1-C7EA-4906-B5DC-CB984183378F}" srcId="{C591A3BF-78F1-44E9-ADF4-00E48C7FAE26}" destId="{9818CC96-7BBB-416D-8E00-2CAAAA0776C6}" srcOrd="3" destOrd="0" parTransId="{458D0DB6-E953-40A7-A774-AFF511DEBB2B}" sibTransId="{A5E2EC5C-F608-4CC5-8475-7C1584B88CA8}"/>
    <dgm:cxn modelId="{1F2A4D75-F4DF-4D13-B615-B3E2273B452E}" type="presOf" srcId="{E92FED59-20AF-445B-B545-526CA17CB616}" destId="{F522E493-65B8-44C8-B933-BDBBE30A6206}" srcOrd="0" destOrd="0" presId="urn:microsoft.com/office/officeart/2005/8/layout/vList2"/>
    <dgm:cxn modelId="{D6022DE3-DA66-4D01-987E-C2D1A6FA2290}" type="presOf" srcId="{2115740A-5CB0-4A77-B145-2E0F3BD54091}" destId="{50839668-BF1F-4A45-8FF6-0C7B2FF055CD}" srcOrd="0" destOrd="0" presId="urn:microsoft.com/office/officeart/2005/8/layout/vList2"/>
    <dgm:cxn modelId="{1B23B8A8-80BC-4E45-A03B-E8CF4C4F7BDF}" srcId="{C591A3BF-78F1-44E9-ADF4-00E48C7FAE26}" destId="{9C2BB9A8-AA56-404F-8660-0FF03E216493}" srcOrd="2" destOrd="0" parTransId="{AED72439-164B-417B-8983-31FC0564B14D}" sibTransId="{02C2B1B5-8EE8-46F1-BCE3-26CB3C07ACB5}"/>
    <dgm:cxn modelId="{3BF371B7-11D1-45B0-BAAA-7521409DD6A2}" srcId="{C591A3BF-78F1-44E9-ADF4-00E48C7FAE26}" destId="{E92FED59-20AF-445B-B545-526CA17CB616}" srcOrd="0" destOrd="0" parTransId="{940F45A8-DD8F-44FC-A031-B0396E34B021}" sibTransId="{D0497967-4997-4E7D-9591-6A428F64CACC}"/>
    <dgm:cxn modelId="{9B8D846D-3B72-4BD5-9C18-A41488D1DBF6}" type="presOf" srcId="{9C2BB9A8-AA56-404F-8660-0FF03E216493}" destId="{01BBBE6F-C821-4448-B218-31E391E462FD}" srcOrd="0" destOrd="0" presId="urn:microsoft.com/office/officeart/2005/8/layout/vList2"/>
    <dgm:cxn modelId="{45C893A5-2570-415A-AF3F-EA85ED64733B}" type="presOf" srcId="{9818CC96-7BBB-416D-8E00-2CAAAA0776C6}" destId="{778F5052-FA81-4BA6-AEBB-E62EFCEC5F95}" srcOrd="0" destOrd="0" presId="urn:microsoft.com/office/officeart/2005/8/layout/vList2"/>
    <dgm:cxn modelId="{0E88E8C6-6954-4F85-BFA0-5BF36C6A52FB}" type="presOf" srcId="{C591A3BF-78F1-44E9-ADF4-00E48C7FAE26}" destId="{47D72D0A-D6EB-4DC4-9567-2F724989CA6B}" srcOrd="0" destOrd="0" presId="urn:microsoft.com/office/officeart/2005/8/layout/vList2"/>
    <dgm:cxn modelId="{603EBD4C-A983-41E8-98C3-7B858E9D5C95}" srcId="{C591A3BF-78F1-44E9-ADF4-00E48C7FAE26}" destId="{2115740A-5CB0-4A77-B145-2E0F3BD54091}" srcOrd="1" destOrd="0" parTransId="{9AB1922A-961D-4CCB-89F5-2873522AA2E3}" sibTransId="{5ABC2B30-8E52-49F0-B369-0B3841AEDB45}"/>
    <dgm:cxn modelId="{2068E7CB-A790-48C4-A03B-D375A27F2162}" type="presParOf" srcId="{47D72D0A-D6EB-4DC4-9567-2F724989CA6B}" destId="{F522E493-65B8-44C8-B933-BDBBE30A6206}" srcOrd="0" destOrd="0" presId="urn:microsoft.com/office/officeart/2005/8/layout/vList2"/>
    <dgm:cxn modelId="{4064141D-6BE7-43C1-A043-34A720F2CBFB}" type="presParOf" srcId="{47D72D0A-D6EB-4DC4-9567-2F724989CA6B}" destId="{5080F2DD-3F81-4DF2-8399-8CF24F6F9E7F}" srcOrd="1" destOrd="0" presId="urn:microsoft.com/office/officeart/2005/8/layout/vList2"/>
    <dgm:cxn modelId="{4849703B-553D-4DA8-B541-66A2D2528AD0}" type="presParOf" srcId="{47D72D0A-D6EB-4DC4-9567-2F724989CA6B}" destId="{50839668-BF1F-4A45-8FF6-0C7B2FF055CD}" srcOrd="2" destOrd="0" presId="urn:microsoft.com/office/officeart/2005/8/layout/vList2"/>
    <dgm:cxn modelId="{942B60B7-9B11-4EF2-9237-8605D007104F}" type="presParOf" srcId="{47D72D0A-D6EB-4DC4-9567-2F724989CA6B}" destId="{F363873B-FF17-4805-9BEA-E2885CC7BE8A}" srcOrd="3" destOrd="0" presId="urn:microsoft.com/office/officeart/2005/8/layout/vList2"/>
    <dgm:cxn modelId="{2EEEC070-34C8-40B2-81E6-8A9DE9A34B48}" type="presParOf" srcId="{47D72D0A-D6EB-4DC4-9567-2F724989CA6B}" destId="{01BBBE6F-C821-4448-B218-31E391E462FD}" srcOrd="4" destOrd="0" presId="urn:microsoft.com/office/officeart/2005/8/layout/vList2"/>
    <dgm:cxn modelId="{96AC73FE-A9EA-4C6B-837D-4113CC7C99D7}" type="presParOf" srcId="{47D72D0A-D6EB-4DC4-9567-2F724989CA6B}" destId="{1700DCED-7AF7-4B4E-9BE0-20DC5E1A25EE}" srcOrd="5" destOrd="0" presId="urn:microsoft.com/office/officeart/2005/8/layout/vList2"/>
    <dgm:cxn modelId="{04DC8065-933E-45BA-BB0A-5DAD8D6B7951}" type="presParOf" srcId="{47D72D0A-D6EB-4DC4-9567-2F724989CA6B}" destId="{778F5052-FA81-4BA6-AEBB-E62EFCEC5F9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328A481E-CC28-4EA8-8312-563077CFB1B6}">
      <dgm:prSet custT="1"/>
      <dgm:spPr/>
      <dgm:t>
        <a:bodyPr/>
        <a:lstStyle/>
        <a:p>
          <a:pPr rtl="0"/>
          <a:r>
            <a:rPr lang="ru-RU" sz="2200" dirty="0" smtClean="0">
              <a:latin typeface="Times New Roman" pitchFamily="18" charset="0"/>
              <a:cs typeface="Times New Roman" pitchFamily="18" charset="0"/>
            </a:rPr>
            <a:t>3.</a:t>
          </a:r>
          <a:endParaRPr lang="ru-RU" sz="2200" dirty="0">
            <a:latin typeface="Times New Roman" pitchFamily="18" charset="0"/>
            <a:cs typeface="Times New Roman" pitchFamily="18" charset="0"/>
          </a:endParaRPr>
        </a:p>
      </dgm:t>
    </dgm:pt>
    <dgm:pt modelId="{D5EBCDF7-9F23-4B54-86B8-99B5106DAE57}" type="parTrans" cxnId="{D9830877-FF4A-4852-9952-52E639B623DD}">
      <dgm:prSet/>
      <dgm:spPr/>
      <dgm:t>
        <a:bodyPr/>
        <a:lstStyle/>
        <a:p>
          <a:endParaRPr lang="ru-RU">
            <a:latin typeface="Times New Roman" pitchFamily="18" charset="0"/>
            <a:cs typeface="Times New Roman" pitchFamily="18" charset="0"/>
          </a:endParaRPr>
        </a:p>
      </dgm:t>
    </dgm:pt>
    <dgm:pt modelId="{48554014-853C-49D2-8091-5841361361DB}" type="sibTrans" cxnId="{D9830877-FF4A-4852-9952-52E639B623DD}">
      <dgm:prSet/>
      <dgm:spPr/>
      <dgm:t>
        <a:bodyPr/>
        <a:lstStyle/>
        <a:p>
          <a:endParaRPr lang="ru-RU">
            <a:latin typeface="Times New Roman" pitchFamily="18" charset="0"/>
            <a:cs typeface="Times New Roman" pitchFamily="18" charset="0"/>
          </a:endParaRPr>
        </a:p>
      </dgm:t>
    </dgm:pt>
    <dgm:pt modelId="{5EF2CCDE-8392-4995-8F30-A4A71F7EAD88}">
      <dgm:prSet custT="1">
        <dgm:style>
          <a:lnRef idx="0">
            <a:schemeClr val="accent4"/>
          </a:lnRef>
          <a:fillRef idx="3">
            <a:schemeClr val="accent4"/>
          </a:fillRef>
          <a:effectRef idx="3">
            <a:schemeClr val="accent4"/>
          </a:effectRef>
          <a:fontRef idx="minor">
            <a:schemeClr val="lt1"/>
          </a:fontRef>
        </dgm:style>
      </dgm:prSet>
      <dgm:spPr>
        <a:solidFill>
          <a:srgbClr val="92D050"/>
        </a:solidFill>
      </dgm:spPr>
      <dgm:t>
        <a:bodyPr/>
        <a:lstStyle/>
        <a:p>
          <a:pPr rtl="0"/>
          <a:r>
            <a:rPr lang="ru-RU" sz="2200" dirty="0" err="1" smtClean="0">
              <a:latin typeface="Times New Roman" pitchFamily="18" charset="0"/>
              <a:cs typeface="Times New Roman" pitchFamily="18" charset="0"/>
            </a:rPr>
            <a:t>А.Смит</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ва</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ҳозирги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замон</a:t>
          </a:r>
          <a:endParaRPr lang="ru-RU" sz="2200" dirty="0">
            <a:latin typeface="Times New Roman" pitchFamily="18" charset="0"/>
            <a:cs typeface="Times New Roman" pitchFamily="18" charset="0"/>
          </a:endParaRPr>
        </a:p>
      </dgm:t>
    </dgm:pt>
    <dgm:pt modelId="{7669E539-28B8-4635-B2A1-AC326A6FC65B}" type="parTrans" cxnId="{D3096B30-F1FD-407C-8CBA-376B803889E9}">
      <dgm:prSet/>
      <dgm:spPr/>
      <dgm:t>
        <a:bodyPr/>
        <a:lstStyle/>
        <a:p>
          <a:endParaRPr lang="ru-RU">
            <a:latin typeface="Times New Roman" pitchFamily="18" charset="0"/>
            <a:cs typeface="Times New Roman" pitchFamily="18" charset="0"/>
          </a:endParaRPr>
        </a:p>
      </dgm:t>
    </dgm:pt>
    <dgm:pt modelId="{977C800D-7D54-4465-9E9A-080DDD7FFBDA}" type="sibTrans" cxnId="{D3096B30-F1FD-407C-8CBA-376B803889E9}">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080047E7-1C91-4246-9505-7FAF9E710332}" type="pres">
      <dgm:prSet presAssocID="{328A481E-CC28-4EA8-8312-563077CFB1B6}" presName="composite" presStyleCnt="0"/>
      <dgm:spPr/>
      <dgm:t>
        <a:bodyPr/>
        <a:lstStyle/>
        <a:p>
          <a:endParaRPr lang="uz-Cyrl-UZ"/>
        </a:p>
      </dgm:t>
    </dgm:pt>
    <dgm:pt modelId="{4EE061FA-9583-4C24-AEA0-4B4D14F80148}" type="pres">
      <dgm:prSet presAssocID="{328A481E-CC28-4EA8-8312-563077CFB1B6}" presName="parentText" presStyleLbl="alignNode1" presStyleIdx="0" presStyleCnt="1" custLinFactNeighborX="7959" custLinFactNeighborY="8567">
        <dgm:presLayoutVars>
          <dgm:chMax val="1"/>
          <dgm:bulletEnabled val="1"/>
        </dgm:presLayoutVars>
      </dgm:prSet>
      <dgm:spPr/>
      <dgm:t>
        <a:bodyPr/>
        <a:lstStyle/>
        <a:p>
          <a:endParaRPr lang="ru-RU"/>
        </a:p>
      </dgm:t>
    </dgm:pt>
    <dgm:pt modelId="{193DCC22-792C-4990-8B48-9C544959B67A}" type="pres">
      <dgm:prSet presAssocID="{328A481E-CC28-4EA8-8312-563077CFB1B6}" presName="descendantText" presStyleLbl="alignAcc1" presStyleIdx="0" presStyleCnt="1" custLinFactNeighborX="905" custLinFactNeighborY="17365">
        <dgm:presLayoutVars>
          <dgm:bulletEnabled val="1"/>
        </dgm:presLayoutVars>
      </dgm:prSet>
      <dgm:spPr/>
      <dgm:t>
        <a:bodyPr/>
        <a:lstStyle/>
        <a:p>
          <a:endParaRPr lang="ru-RU"/>
        </a:p>
      </dgm:t>
    </dgm:pt>
  </dgm:ptLst>
  <dgm:cxnLst>
    <dgm:cxn modelId="{D9830877-FF4A-4852-9952-52E639B623DD}" srcId="{53D1F27F-E5AB-4ECD-9A93-99D91CC1C84B}" destId="{328A481E-CC28-4EA8-8312-563077CFB1B6}" srcOrd="0" destOrd="0" parTransId="{D5EBCDF7-9F23-4B54-86B8-99B5106DAE57}" sibTransId="{48554014-853C-49D2-8091-5841361361DB}"/>
    <dgm:cxn modelId="{F8DEF83D-B873-4EBA-883F-018ED32C34B6}" type="presOf" srcId="{328A481E-CC28-4EA8-8312-563077CFB1B6}" destId="{4EE061FA-9583-4C24-AEA0-4B4D14F80148}" srcOrd="0" destOrd="0" presId="urn:microsoft.com/office/officeart/2005/8/layout/chevron2"/>
    <dgm:cxn modelId="{D30C34D2-C67E-4D91-884E-E18A509239A9}" type="presOf" srcId="{53D1F27F-E5AB-4ECD-9A93-99D91CC1C84B}" destId="{DEB43669-B5C8-46DF-9488-8E9161B6EBBB}" srcOrd="0" destOrd="0" presId="urn:microsoft.com/office/officeart/2005/8/layout/chevron2"/>
    <dgm:cxn modelId="{4A20168D-AFA4-482D-A675-261BB323284F}" type="presOf" srcId="{5EF2CCDE-8392-4995-8F30-A4A71F7EAD88}" destId="{193DCC22-792C-4990-8B48-9C544959B67A}" srcOrd="0" destOrd="0" presId="urn:microsoft.com/office/officeart/2005/8/layout/chevron2"/>
    <dgm:cxn modelId="{D3096B30-F1FD-407C-8CBA-376B803889E9}" srcId="{328A481E-CC28-4EA8-8312-563077CFB1B6}" destId="{5EF2CCDE-8392-4995-8F30-A4A71F7EAD88}" srcOrd="0" destOrd="0" parTransId="{7669E539-28B8-4635-B2A1-AC326A6FC65B}" sibTransId="{977C800D-7D54-4465-9E9A-080DDD7FFBDA}"/>
    <dgm:cxn modelId="{CC7690EA-0C14-47CE-909F-A0028F7E5BE2}" type="presParOf" srcId="{DEB43669-B5C8-46DF-9488-8E9161B6EBBB}" destId="{080047E7-1C91-4246-9505-7FAF9E710332}" srcOrd="0" destOrd="0" presId="urn:microsoft.com/office/officeart/2005/8/layout/chevron2"/>
    <dgm:cxn modelId="{8029FA28-36DC-499D-B83F-3B5EE94A5796}" type="presParOf" srcId="{080047E7-1C91-4246-9505-7FAF9E710332}" destId="{4EE061FA-9583-4C24-AEA0-4B4D14F80148}" srcOrd="0" destOrd="0" presId="urn:microsoft.com/office/officeart/2005/8/layout/chevron2"/>
    <dgm:cxn modelId="{3E612088-A2E5-4B3F-8D97-63076AF1ACEA}" type="presParOf" srcId="{080047E7-1C91-4246-9505-7FAF9E710332}" destId="{193DCC22-792C-4990-8B48-9C544959B67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328A481E-CC28-4EA8-8312-563077CFB1B6}">
      <dgm:prSet custT="1"/>
      <dgm:spPr/>
      <dgm:t>
        <a:bodyPr/>
        <a:lstStyle/>
        <a:p>
          <a:pPr rtl="0"/>
          <a:endParaRPr lang="ru-RU" sz="2200" dirty="0">
            <a:latin typeface="Times New Roman" pitchFamily="18" charset="0"/>
            <a:cs typeface="Times New Roman" pitchFamily="18" charset="0"/>
          </a:endParaRPr>
        </a:p>
      </dgm:t>
    </dgm:pt>
    <dgm:pt modelId="{D5EBCDF7-9F23-4B54-86B8-99B5106DAE57}" type="parTrans" cxnId="{D9830877-FF4A-4852-9952-52E639B623DD}">
      <dgm:prSet/>
      <dgm:spPr/>
      <dgm:t>
        <a:bodyPr/>
        <a:lstStyle/>
        <a:p>
          <a:endParaRPr lang="ru-RU">
            <a:latin typeface="Times New Roman" pitchFamily="18" charset="0"/>
            <a:cs typeface="Times New Roman" pitchFamily="18" charset="0"/>
          </a:endParaRPr>
        </a:p>
      </dgm:t>
    </dgm:pt>
    <dgm:pt modelId="{48554014-853C-49D2-8091-5841361361DB}" type="sibTrans" cxnId="{D9830877-FF4A-4852-9952-52E639B623DD}">
      <dgm:prSet/>
      <dgm:spPr/>
      <dgm:t>
        <a:bodyPr/>
        <a:lstStyle/>
        <a:p>
          <a:endParaRPr lang="ru-RU">
            <a:latin typeface="Times New Roman" pitchFamily="18" charset="0"/>
            <a:cs typeface="Times New Roman" pitchFamily="18" charset="0"/>
          </a:endParaRPr>
        </a:p>
      </dgm:t>
    </dgm:pt>
    <dgm:pt modelId="{5EF2CCDE-8392-4995-8F30-A4A71F7EAD88}">
      <dgm:prSet custT="1"/>
      <dgm:spPr>
        <a:solidFill>
          <a:schemeClr val="accent1">
            <a:lumMod val="40000"/>
            <a:lumOff val="60000"/>
            <a:alpha val="90000"/>
          </a:schemeClr>
        </a:solidFill>
      </dgm:spPr>
      <dgm:t>
        <a:bodyPr/>
        <a:lstStyle/>
        <a:p>
          <a:pPr rtl="0"/>
          <a:r>
            <a:rPr lang="ru-RU" sz="2200" smtClean="0">
              <a:latin typeface="Times New Roman" pitchFamily="18" charset="0"/>
              <a:cs typeface="Times New Roman" pitchFamily="18" charset="0"/>
            </a:rPr>
            <a:t>А.Смит ва ҳозирги замон</a:t>
          </a:r>
          <a:endParaRPr lang="ru-RU" sz="2200">
            <a:latin typeface="Times New Roman" pitchFamily="18" charset="0"/>
            <a:cs typeface="Times New Roman" pitchFamily="18" charset="0"/>
          </a:endParaRPr>
        </a:p>
      </dgm:t>
    </dgm:pt>
    <dgm:pt modelId="{7669E539-28B8-4635-B2A1-AC326A6FC65B}" type="parTrans" cxnId="{D3096B30-F1FD-407C-8CBA-376B803889E9}">
      <dgm:prSet/>
      <dgm:spPr/>
      <dgm:t>
        <a:bodyPr/>
        <a:lstStyle/>
        <a:p>
          <a:endParaRPr lang="ru-RU">
            <a:latin typeface="Times New Roman" pitchFamily="18" charset="0"/>
            <a:cs typeface="Times New Roman" pitchFamily="18" charset="0"/>
          </a:endParaRPr>
        </a:p>
      </dgm:t>
    </dgm:pt>
    <dgm:pt modelId="{977C800D-7D54-4465-9E9A-080DDD7FFBDA}" type="sibTrans" cxnId="{D3096B30-F1FD-407C-8CBA-376B803889E9}">
      <dgm:prSet/>
      <dgm:spPr/>
      <dgm:t>
        <a:bodyPr/>
        <a:lstStyle/>
        <a:p>
          <a:endParaRPr lang="ru-RU">
            <a:latin typeface="Times New Roman" pitchFamily="18" charset="0"/>
            <a:cs typeface="Times New Roman" pitchFamily="18" charset="0"/>
          </a:endParaRPr>
        </a:p>
      </dgm:t>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080047E7-1C91-4246-9505-7FAF9E710332}" type="pres">
      <dgm:prSet presAssocID="{328A481E-CC28-4EA8-8312-563077CFB1B6}" presName="composite" presStyleCnt="0"/>
      <dgm:spPr/>
      <dgm:t>
        <a:bodyPr/>
        <a:lstStyle/>
        <a:p>
          <a:endParaRPr lang="uz-Cyrl-UZ"/>
        </a:p>
      </dgm:t>
    </dgm:pt>
    <dgm:pt modelId="{4EE061FA-9583-4C24-AEA0-4B4D14F80148}" type="pres">
      <dgm:prSet presAssocID="{328A481E-CC28-4EA8-8312-563077CFB1B6}" presName="parentText" presStyleLbl="alignNode1" presStyleIdx="0" presStyleCnt="1" custLinFactNeighborX="7959" custLinFactNeighborY="8567">
        <dgm:presLayoutVars>
          <dgm:chMax val="1"/>
          <dgm:bulletEnabled val="1"/>
        </dgm:presLayoutVars>
      </dgm:prSet>
      <dgm:spPr/>
      <dgm:t>
        <a:bodyPr/>
        <a:lstStyle/>
        <a:p>
          <a:endParaRPr lang="ru-RU"/>
        </a:p>
      </dgm:t>
    </dgm:pt>
    <dgm:pt modelId="{193DCC22-792C-4990-8B48-9C544959B67A}" type="pres">
      <dgm:prSet presAssocID="{328A481E-CC28-4EA8-8312-563077CFB1B6}" presName="descendantText" presStyleLbl="alignAcc1" presStyleIdx="0" presStyleCnt="1" custLinFactNeighborX="905" custLinFactNeighborY="17365">
        <dgm:presLayoutVars>
          <dgm:bulletEnabled val="1"/>
        </dgm:presLayoutVars>
      </dgm:prSet>
      <dgm:spPr/>
      <dgm:t>
        <a:bodyPr/>
        <a:lstStyle/>
        <a:p>
          <a:endParaRPr lang="ru-RU"/>
        </a:p>
      </dgm:t>
    </dgm:pt>
  </dgm:ptLst>
  <dgm:cxnLst>
    <dgm:cxn modelId="{D9830877-FF4A-4852-9952-52E639B623DD}" srcId="{53D1F27F-E5AB-4ECD-9A93-99D91CC1C84B}" destId="{328A481E-CC28-4EA8-8312-563077CFB1B6}" srcOrd="0" destOrd="0" parTransId="{D5EBCDF7-9F23-4B54-86B8-99B5106DAE57}" sibTransId="{48554014-853C-49D2-8091-5841361361DB}"/>
    <dgm:cxn modelId="{9C789573-D735-4F67-B79C-C24DC0E7F0AC}" type="presOf" srcId="{5EF2CCDE-8392-4995-8F30-A4A71F7EAD88}" destId="{193DCC22-792C-4990-8B48-9C544959B67A}" srcOrd="0" destOrd="0" presId="urn:microsoft.com/office/officeart/2005/8/layout/chevron2"/>
    <dgm:cxn modelId="{339FF8D0-FFDB-4C96-ADAF-8F7911BEE6C5}" type="presOf" srcId="{328A481E-CC28-4EA8-8312-563077CFB1B6}" destId="{4EE061FA-9583-4C24-AEA0-4B4D14F80148}" srcOrd="0" destOrd="0" presId="urn:microsoft.com/office/officeart/2005/8/layout/chevron2"/>
    <dgm:cxn modelId="{D3096B30-F1FD-407C-8CBA-376B803889E9}" srcId="{328A481E-CC28-4EA8-8312-563077CFB1B6}" destId="{5EF2CCDE-8392-4995-8F30-A4A71F7EAD88}" srcOrd="0" destOrd="0" parTransId="{7669E539-28B8-4635-B2A1-AC326A6FC65B}" sibTransId="{977C800D-7D54-4465-9E9A-080DDD7FFBDA}"/>
    <dgm:cxn modelId="{F3195024-EE0A-4CBB-B0E5-C5F2B7948107}" type="presOf" srcId="{53D1F27F-E5AB-4ECD-9A93-99D91CC1C84B}" destId="{DEB43669-B5C8-46DF-9488-8E9161B6EBBB}" srcOrd="0" destOrd="0" presId="urn:microsoft.com/office/officeart/2005/8/layout/chevron2"/>
    <dgm:cxn modelId="{8CB44724-1699-4E26-96F0-B91731217059}" type="presParOf" srcId="{DEB43669-B5C8-46DF-9488-8E9161B6EBBB}" destId="{080047E7-1C91-4246-9505-7FAF9E710332}" srcOrd="0" destOrd="0" presId="urn:microsoft.com/office/officeart/2005/8/layout/chevron2"/>
    <dgm:cxn modelId="{0D246E9D-9117-4A51-81D4-0A14DB9A55BC}" type="presParOf" srcId="{080047E7-1C91-4246-9505-7FAF9E710332}" destId="{4EE061FA-9583-4C24-AEA0-4B4D14F80148}" srcOrd="0" destOrd="0" presId="urn:microsoft.com/office/officeart/2005/8/layout/chevron2"/>
    <dgm:cxn modelId="{03501763-C1B2-4BF5-B2B6-9145F0C16001}" type="presParOf" srcId="{080047E7-1C91-4246-9505-7FAF9E710332}" destId="{193DCC22-792C-4990-8B48-9C544959B67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22"/>
          <a:ext cx="8229600" cy="1082615"/>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uz-Cyrl-UZ" sz="3200" b="1" kern="1200" dirty="0" smtClean="0">
              <a:latin typeface="Times New Roman" pitchFamily="18" charset="0"/>
              <a:cs typeface="Times New Roman" pitchFamily="18" charset="0"/>
            </a:rPr>
            <a:t>4-мавзу. Англия ва Францияда классик  мактабнинг тўла шаклланиши. Адам Смит иқтисодий таълимоти </a:t>
          </a:r>
          <a:endParaRPr lang="ru-RU" sz="3200" kern="1200" dirty="0">
            <a:latin typeface="Times New Roman" pitchFamily="18" charset="0"/>
            <a:cs typeface="Times New Roman" pitchFamily="18" charset="0"/>
          </a:endParaRPr>
        </a:p>
      </dsp:txBody>
      <dsp:txXfrm>
        <a:off x="52849" y="52871"/>
        <a:ext cx="8123902" cy="976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142495" y="356319"/>
          <a:ext cx="1511290" cy="1057903"/>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1</a:t>
          </a:r>
          <a:endParaRPr lang="ru-RU" sz="2200" kern="1200">
            <a:latin typeface="Times New Roman" pitchFamily="18" charset="0"/>
            <a:cs typeface="Times New Roman" pitchFamily="18" charset="0"/>
          </a:endParaRPr>
        </a:p>
      </dsp:txBody>
      <dsp:txXfrm rot="-5400000">
        <a:off x="84199" y="658578"/>
        <a:ext cx="1057903" cy="453387"/>
      </dsp:txXfrm>
    </dsp:sp>
    <dsp:sp modelId="{FA521EFA-3F54-47E5-B272-20B182D1FAA4}">
      <dsp:nvSpPr>
        <dsp:cNvPr id="0" name=""/>
        <dsp:cNvSpPr/>
      </dsp:nvSpPr>
      <dsp:spPr>
        <a:xfrm rot="5400000">
          <a:off x="4145467" y="-2865932"/>
          <a:ext cx="982338" cy="7157466"/>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dirty="0" err="1" smtClean="0">
              <a:latin typeface="Times New Roman" pitchFamily="18" charset="0"/>
              <a:cs typeface="Times New Roman" pitchFamily="18" charset="0"/>
            </a:rPr>
            <a:t>А.Смит</a:t>
          </a:r>
          <a:r>
            <a:rPr lang="ru-RU" sz="2200" kern="1200" dirty="0" smtClean="0">
              <a:latin typeface="Times New Roman" pitchFamily="18" charset="0"/>
              <a:cs typeface="Times New Roman" pitchFamily="18" charset="0"/>
            </a:rPr>
            <a:t> мануфактура </a:t>
          </a:r>
          <a:r>
            <a:rPr lang="ru-RU" sz="2200" kern="1200" dirty="0" err="1" smtClean="0">
              <a:latin typeface="Times New Roman" pitchFamily="18" charset="0"/>
              <a:cs typeface="Times New Roman" pitchFamily="18" charset="0"/>
            </a:rPr>
            <a:t>даврининг</a:t>
          </a:r>
          <a:r>
            <a:rPr lang="ru-RU" sz="2200" kern="1200" dirty="0" smtClean="0">
              <a:latin typeface="Times New Roman" pitchFamily="18" charset="0"/>
              <a:cs typeface="Times New Roman" pitchFamily="18" charset="0"/>
            </a:rPr>
            <a:t> </a:t>
          </a:r>
          <a:r>
            <a:rPr lang="ru-RU" sz="2200" kern="1200" dirty="0" err="1" smtClean="0">
              <a:latin typeface="Times New Roman" pitchFamily="18" charset="0"/>
              <a:cs typeface="Times New Roman" pitchFamily="18" charset="0"/>
            </a:rPr>
            <a:t>иқтисодчи</a:t>
          </a:r>
          <a:r>
            <a:rPr lang="ru-RU" sz="2200" kern="1200" dirty="0" smtClean="0">
              <a:latin typeface="Times New Roman" pitchFamily="18" charset="0"/>
              <a:cs typeface="Times New Roman" pitchFamily="18" charset="0"/>
            </a:rPr>
            <a:t> </a:t>
          </a:r>
          <a:r>
            <a:rPr lang="ru-RU" sz="2200" kern="1200" dirty="0" err="1" smtClean="0">
              <a:latin typeface="Times New Roman" pitchFamily="18" charset="0"/>
              <a:cs typeface="Times New Roman" pitchFamily="18" charset="0"/>
            </a:rPr>
            <a:t>назариётчиси</a:t>
          </a:r>
          <a:endParaRPr lang="ru-RU" sz="2200" kern="1200" dirty="0">
            <a:latin typeface="Times New Roman" pitchFamily="18" charset="0"/>
            <a:cs typeface="Times New Roman" pitchFamily="18" charset="0"/>
          </a:endParaRPr>
        </a:p>
      </dsp:txBody>
      <dsp:txXfrm rot="-5400000">
        <a:off x="1057903" y="269586"/>
        <a:ext cx="7109512" cy="886430"/>
      </dsp:txXfrm>
    </dsp:sp>
    <dsp:sp modelId="{938056E7-4D8F-4931-979F-92C5C5ABA2AC}">
      <dsp:nvSpPr>
        <dsp:cNvPr id="0" name=""/>
        <dsp:cNvSpPr/>
      </dsp:nvSpPr>
      <dsp:spPr>
        <a:xfrm rot="5400000">
          <a:off x="-142495" y="1672222"/>
          <a:ext cx="1511290" cy="1057903"/>
        </a:xfrm>
        <a:prstGeom prst="chevron">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w="9525" cap="flat" cmpd="sng" algn="ctr">
          <a:solidFill>
            <a:schemeClr val="accent3">
              <a:hueOff val="5625132"/>
              <a:satOff val="-8440"/>
              <a:lumOff val="-1373"/>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r>
            <a:rPr lang="ru-RU" sz="2200" kern="1200" smtClean="0">
              <a:latin typeface="Times New Roman" pitchFamily="18" charset="0"/>
              <a:cs typeface="Times New Roman" pitchFamily="18" charset="0"/>
            </a:rPr>
            <a:t>2</a:t>
          </a:r>
          <a:endParaRPr lang="ru-RU" sz="2200" kern="1200">
            <a:latin typeface="Times New Roman" pitchFamily="18" charset="0"/>
            <a:cs typeface="Times New Roman" pitchFamily="18" charset="0"/>
          </a:endParaRPr>
        </a:p>
      </dsp:txBody>
      <dsp:txXfrm rot="-5400000">
        <a:off x="84199" y="1974481"/>
        <a:ext cx="1057903" cy="453387"/>
      </dsp:txXfrm>
    </dsp:sp>
    <dsp:sp modelId="{A0692271-4207-4F17-9F0D-0F8566CE71E2}">
      <dsp:nvSpPr>
        <dsp:cNvPr id="0" name=""/>
        <dsp:cNvSpPr/>
      </dsp:nvSpPr>
      <dsp:spPr>
        <a:xfrm rot="5400000">
          <a:off x="4145467" y="-1547465"/>
          <a:ext cx="982338" cy="7157466"/>
        </a:xfrm>
        <a:prstGeom prst="round2SameRect">
          <a:avLst/>
        </a:prstGeom>
        <a:solidFill>
          <a:schemeClr val="accent2">
            <a:lumMod val="60000"/>
            <a:lumOff val="40000"/>
            <a:alpha val="90000"/>
          </a:schemeClr>
        </a:solidFill>
        <a:ln w="9525" cap="flat" cmpd="sng" algn="ctr">
          <a:solidFill>
            <a:schemeClr val="accent3">
              <a:hueOff val="5625132"/>
              <a:satOff val="-8440"/>
              <a:lumOff val="-1373"/>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Смитнинг қийматнинг меҳнат назарияси</a:t>
          </a:r>
          <a:endParaRPr lang="ru-RU" sz="2200" kern="1200">
            <a:latin typeface="Times New Roman" pitchFamily="18" charset="0"/>
            <a:cs typeface="Times New Roman" pitchFamily="18" charset="0"/>
          </a:endParaRPr>
        </a:p>
      </dsp:txBody>
      <dsp:txXfrm rot="-5400000">
        <a:off x="1057903" y="1588053"/>
        <a:ext cx="7109512" cy="886430"/>
      </dsp:txXfrm>
    </dsp:sp>
    <dsp:sp modelId="{4EE061FA-9583-4C24-AEA0-4B4D14F80148}">
      <dsp:nvSpPr>
        <dsp:cNvPr id="0" name=""/>
        <dsp:cNvSpPr/>
      </dsp:nvSpPr>
      <dsp:spPr>
        <a:xfrm rot="5400000">
          <a:off x="-142495" y="2858807"/>
          <a:ext cx="1511290" cy="1057903"/>
        </a:xfrm>
        <a:prstGeom prst="chevron">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r>
            <a:rPr lang="ru-RU" sz="2200" kern="1200" smtClean="0">
              <a:latin typeface="Times New Roman" pitchFamily="18" charset="0"/>
              <a:cs typeface="Times New Roman" pitchFamily="18" charset="0"/>
            </a:rPr>
            <a:t>3</a:t>
          </a:r>
          <a:endParaRPr lang="ru-RU" sz="2200" kern="1200">
            <a:latin typeface="Times New Roman" pitchFamily="18" charset="0"/>
            <a:cs typeface="Times New Roman" pitchFamily="18" charset="0"/>
          </a:endParaRPr>
        </a:p>
      </dsp:txBody>
      <dsp:txXfrm rot="-5400000">
        <a:off x="84199" y="3161066"/>
        <a:ext cx="1057903" cy="453387"/>
      </dsp:txXfrm>
    </dsp:sp>
    <dsp:sp modelId="{193DCC22-792C-4990-8B48-9C544959B67A}">
      <dsp:nvSpPr>
        <dsp:cNvPr id="0" name=""/>
        <dsp:cNvSpPr/>
      </dsp:nvSpPr>
      <dsp:spPr>
        <a:xfrm rot="5400000">
          <a:off x="4145467" y="-285020"/>
          <a:ext cx="982338" cy="7157466"/>
        </a:xfrm>
        <a:prstGeom prst="round2SameRect">
          <a:avLst/>
        </a:prstGeom>
        <a:solidFill>
          <a:schemeClr val="accent1">
            <a:lumMod val="40000"/>
            <a:lumOff val="60000"/>
            <a:alpha val="90000"/>
          </a:schemeClr>
        </a:soli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А.Смит ва ҳозирги замон</a:t>
          </a:r>
          <a:endParaRPr lang="ru-RU" sz="2200" kern="1200">
            <a:latin typeface="Times New Roman" pitchFamily="18" charset="0"/>
            <a:cs typeface="Times New Roman" pitchFamily="18" charset="0"/>
          </a:endParaRPr>
        </a:p>
      </dsp:txBody>
      <dsp:txXfrm rot="-5400000">
        <a:off x="1057903" y="2850498"/>
        <a:ext cx="7109512" cy="8864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B8C34-C2AF-437D-BA1A-4CB0EE4962DD}">
      <dsp:nvSpPr>
        <dsp:cNvPr id="0" name=""/>
        <dsp:cNvSpPr/>
      </dsp:nvSpPr>
      <dsp:spPr>
        <a:xfrm>
          <a:off x="0" y="341"/>
          <a:ext cx="1714512" cy="570820"/>
        </a:xfrm>
        <a:prstGeom prst="roundRect">
          <a:avLst/>
        </a:prstGeom>
        <a:solidFill>
          <a:schemeClr val="lt1"/>
        </a:solidFill>
        <a:ln w="25400" cap="flat" cmpd="sng" algn="ctr">
          <a:solidFill>
            <a:schemeClr val="accent6"/>
          </a:solidFill>
          <a:prstDash val="solid"/>
        </a:ln>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uz-Cyrl-UZ" sz="3200" kern="1200" smtClean="0">
              <a:latin typeface="Times New Roman" pitchFamily="18" charset="0"/>
              <a:cs typeface="Times New Roman" pitchFamily="18" charset="0"/>
            </a:rPr>
            <a:t>Режа:</a:t>
          </a:r>
          <a:endParaRPr lang="ru-RU" sz="3200" kern="1200">
            <a:latin typeface="Times New Roman" pitchFamily="18" charset="0"/>
            <a:cs typeface="Times New Roman" pitchFamily="18" charset="0"/>
          </a:endParaRPr>
        </a:p>
      </dsp:txBody>
      <dsp:txXfrm>
        <a:off x="27865" y="28206"/>
        <a:ext cx="1658782" cy="5150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221479" y="344931"/>
          <a:ext cx="686779" cy="480745"/>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ru-RU" sz="2200" kern="1200" dirty="0">
            <a:latin typeface="Times New Roman" pitchFamily="18" charset="0"/>
            <a:cs typeface="Times New Roman" pitchFamily="18" charset="0"/>
          </a:endParaRPr>
        </a:p>
      </dsp:txBody>
      <dsp:txXfrm rot="-5400000">
        <a:off x="-118461" y="482287"/>
        <a:ext cx="480745" cy="206034"/>
      </dsp:txXfrm>
    </dsp:sp>
    <dsp:sp modelId="{FA521EFA-3F54-47E5-B272-20B182D1FAA4}">
      <dsp:nvSpPr>
        <dsp:cNvPr id="0" name=""/>
        <dsp:cNvSpPr/>
      </dsp:nvSpPr>
      <dsp:spPr>
        <a:xfrm rot="5400000">
          <a:off x="3585459" y="-3582796"/>
          <a:ext cx="926030" cy="8096949"/>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ctr" defTabSz="977900" rtl="0">
            <a:lnSpc>
              <a:spcPct val="90000"/>
            </a:lnSpc>
            <a:spcBef>
              <a:spcPct val="0"/>
            </a:spcBef>
            <a:spcAft>
              <a:spcPct val="15000"/>
            </a:spcAft>
            <a:buChar char="••"/>
          </a:pPr>
          <a:r>
            <a:rPr lang="ru-RU" sz="2200" b="1" kern="1200" dirty="0" err="1" smtClean="0">
              <a:latin typeface="Times New Roman" pitchFamily="18" charset="0"/>
              <a:cs typeface="Times New Roman" pitchFamily="18" charset="0"/>
            </a:rPr>
            <a:t>Саноат</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инқилоби</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дастлаб</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енгил</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саноатда</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тўқимачилик</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сўнгра</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машинасозликда</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вужудга</a:t>
          </a:r>
          <a:r>
            <a:rPr lang="ru-RU" sz="2200" b="1" kern="1200" dirty="0" smtClean="0">
              <a:latin typeface="Times New Roman" pitchFamily="18" charset="0"/>
              <a:cs typeface="Times New Roman" pitchFamily="18" charset="0"/>
            </a:rPr>
            <a:t> </a:t>
          </a:r>
          <a:r>
            <a:rPr lang="ru-RU" sz="2200" b="1" kern="1200" dirty="0" err="1" smtClean="0">
              <a:latin typeface="Times New Roman" pitchFamily="18" charset="0"/>
              <a:cs typeface="Times New Roman" pitchFamily="18" charset="0"/>
            </a:rPr>
            <a:t>келди</a:t>
          </a:r>
          <a:endParaRPr lang="ru-RU" sz="2200" b="1" kern="1200" dirty="0">
            <a:latin typeface="Times New Roman" pitchFamily="18" charset="0"/>
            <a:cs typeface="Times New Roman" pitchFamily="18" charset="0"/>
          </a:endParaRPr>
        </a:p>
      </dsp:txBody>
      <dsp:txXfrm rot="-5400000">
        <a:off x="0" y="47868"/>
        <a:ext cx="8051744" cy="8356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0EA8-D106-424F-8702-C1E63D3E01F3}">
      <dsp:nvSpPr>
        <dsp:cNvPr id="0" name=""/>
        <dsp:cNvSpPr/>
      </dsp:nvSpPr>
      <dsp:spPr>
        <a:xfrm>
          <a:off x="328237" y="149755"/>
          <a:ext cx="2063318" cy="109167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smtClean="0">
              <a:solidFill>
                <a:schemeClr val="tx1"/>
              </a:solidFill>
              <a:latin typeface="Times New Roman" pitchFamily="18" charset="0"/>
              <a:cs typeface="Times New Roman" pitchFamily="18" charset="0"/>
            </a:rPr>
            <a:t>Саноат инқилоби тўқимачилик соҳасида </a:t>
          </a:r>
          <a:endParaRPr lang="uz-Cyrl-UZ" sz="1400" kern="1200">
            <a:solidFill>
              <a:schemeClr val="tx1"/>
            </a:solidFill>
            <a:latin typeface="Times New Roman" pitchFamily="18" charset="0"/>
            <a:cs typeface="Times New Roman" pitchFamily="18" charset="0"/>
          </a:endParaRPr>
        </a:p>
      </dsp:txBody>
      <dsp:txXfrm>
        <a:off x="630403" y="309627"/>
        <a:ext cx="1458986" cy="771933"/>
      </dsp:txXfrm>
    </dsp:sp>
    <dsp:sp modelId="{0118F9F6-6EDC-4A5B-92BC-B26E553D2F55}">
      <dsp:nvSpPr>
        <dsp:cNvPr id="0" name=""/>
        <dsp:cNvSpPr/>
      </dsp:nvSpPr>
      <dsp:spPr>
        <a:xfrm rot="10800000">
          <a:off x="1181996" y="1330383"/>
          <a:ext cx="355800" cy="188574"/>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960980-5BC9-471F-934C-CFA5FEF6B54C}">
      <dsp:nvSpPr>
        <dsp:cNvPr id="0" name=""/>
        <dsp:cNvSpPr/>
      </dsp:nvSpPr>
      <dsp:spPr>
        <a:xfrm>
          <a:off x="324998" y="1597233"/>
          <a:ext cx="2069794" cy="1061880"/>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err="1" smtClean="0">
              <a:solidFill>
                <a:schemeClr val="tx1"/>
              </a:solidFill>
              <a:latin typeface="Times New Roman" pitchFamily="18" charset="0"/>
              <a:cs typeface="Times New Roman" pitchFamily="18" charset="0"/>
            </a:rPr>
            <a:t>тўқимачилик</a:t>
          </a:r>
          <a:r>
            <a:rPr lang="ru-RU" sz="1400" kern="1200" dirty="0" smtClean="0">
              <a:solidFill>
                <a:schemeClr val="tx1"/>
              </a:solidFill>
              <a:latin typeface="Times New Roman" pitchFamily="18" charset="0"/>
              <a:cs typeface="Times New Roman" pitchFamily="18" charset="0"/>
            </a:rPr>
            <a:t> </a:t>
          </a:r>
          <a:r>
            <a:rPr lang="ru-RU" sz="1400" kern="1200" dirty="0" err="1" smtClean="0">
              <a:solidFill>
                <a:schemeClr val="tx1"/>
              </a:solidFill>
              <a:latin typeface="Times New Roman" pitchFamily="18" charset="0"/>
              <a:cs typeface="Times New Roman" pitchFamily="18" charset="0"/>
            </a:rPr>
            <a:t>соҳасида</a:t>
          </a:r>
          <a:r>
            <a:rPr lang="ru-RU" sz="1400" kern="1200" dirty="0" smtClean="0">
              <a:solidFill>
                <a:schemeClr val="tx1"/>
              </a:solidFill>
              <a:latin typeface="Times New Roman" pitchFamily="18" charset="0"/>
              <a:cs typeface="Times New Roman" pitchFamily="18" charset="0"/>
            </a:rPr>
            <a:t> </a:t>
          </a:r>
          <a:r>
            <a:rPr lang="ru-RU" sz="1400" b="1" kern="1200" dirty="0" err="1" smtClean="0">
              <a:solidFill>
                <a:schemeClr val="tx1"/>
              </a:solidFill>
              <a:latin typeface="Times New Roman" pitchFamily="18" charset="0"/>
              <a:cs typeface="Times New Roman" pitchFamily="18" charset="0"/>
            </a:rPr>
            <a:t>Ж.Кей</a:t>
          </a:r>
          <a:r>
            <a:rPr lang="ru-RU" sz="1400" kern="1200" dirty="0" smtClean="0">
              <a:solidFill>
                <a:schemeClr val="tx1"/>
              </a:solidFill>
              <a:latin typeface="Times New Roman" pitchFamily="18" charset="0"/>
              <a:cs typeface="Times New Roman" pitchFamily="18" charset="0"/>
            </a:rPr>
            <a:t> </a:t>
          </a:r>
          <a:r>
            <a:rPr lang="ru-RU" sz="1400" kern="1200" dirty="0" err="1" smtClean="0">
              <a:solidFill>
                <a:schemeClr val="tx1"/>
              </a:solidFill>
              <a:latin typeface="Times New Roman" pitchFamily="18" charset="0"/>
              <a:cs typeface="Times New Roman" pitchFamily="18" charset="0"/>
            </a:rPr>
            <a:t>тўқув</a:t>
          </a:r>
          <a:r>
            <a:rPr lang="ru-RU" sz="1400" kern="1200" dirty="0" smtClean="0">
              <a:solidFill>
                <a:schemeClr val="tx1"/>
              </a:solidFill>
              <a:latin typeface="Times New Roman" pitchFamily="18" charset="0"/>
              <a:cs typeface="Times New Roman" pitchFamily="18" charset="0"/>
            </a:rPr>
            <a:t> </a:t>
          </a:r>
          <a:r>
            <a:rPr lang="ru-RU" sz="1400" kern="1200" dirty="0" err="1" smtClean="0">
              <a:solidFill>
                <a:schemeClr val="tx1"/>
              </a:solidFill>
              <a:latin typeface="Times New Roman" pitchFamily="18" charset="0"/>
              <a:cs typeface="Times New Roman" pitchFamily="18" charset="0"/>
            </a:rPr>
            <a:t>мокиси</a:t>
          </a:r>
          <a:endParaRPr lang="uz-Cyrl-UZ" sz="1400" kern="1200" dirty="0">
            <a:solidFill>
              <a:schemeClr val="tx1"/>
            </a:solidFill>
            <a:latin typeface="Times New Roman" pitchFamily="18" charset="0"/>
            <a:cs typeface="Times New Roman" pitchFamily="18" charset="0"/>
          </a:endParaRPr>
        </a:p>
      </dsp:txBody>
      <dsp:txXfrm>
        <a:off x="628112" y="1752742"/>
        <a:ext cx="1463566" cy="750862"/>
      </dsp:txXfrm>
    </dsp:sp>
    <dsp:sp modelId="{2BAA8EA9-352D-460C-B029-E50FBC01833A}">
      <dsp:nvSpPr>
        <dsp:cNvPr id="0" name=""/>
        <dsp:cNvSpPr/>
      </dsp:nvSpPr>
      <dsp:spPr>
        <a:xfrm rot="10800000">
          <a:off x="1181996" y="2748064"/>
          <a:ext cx="355800" cy="188574"/>
        </a:xfrm>
        <a:prstGeom prst="triangl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EFC0FA-A895-4B0D-8537-CE4C3C8EE4BE}">
      <dsp:nvSpPr>
        <dsp:cNvPr id="0" name=""/>
        <dsp:cNvSpPr/>
      </dsp:nvSpPr>
      <dsp:spPr>
        <a:xfrm>
          <a:off x="378070" y="3014915"/>
          <a:ext cx="1963652" cy="162430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smtClean="0">
              <a:solidFill>
                <a:schemeClr val="tx1"/>
              </a:solidFill>
              <a:latin typeface="Times New Roman" pitchFamily="18" charset="0"/>
              <a:cs typeface="Times New Roman" pitchFamily="18" charset="0"/>
            </a:rPr>
            <a:t>1733 йилда </a:t>
          </a:r>
          <a:r>
            <a:rPr lang="ru-RU" sz="1400" b="1" kern="1200" smtClean="0">
              <a:solidFill>
                <a:schemeClr val="tx1"/>
              </a:solidFill>
              <a:latin typeface="Times New Roman" pitchFamily="18" charset="0"/>
              <a:cs typeface="Times New Roman" pitchFamily="18" charset="0"/>
            </a:rPr>
            <a:t>Ж.Ҳаргривс</a:t>
          </a:r>
          <a:r>
            <a:rPr lang="ru-RU" sz="1400" kern="1200" smtClean="0">
              <a:solidFill>
                <a:schemeClr val="tx1"/>
              </a:solidFill>
              <a:latin typeface="Times New Roman" pitchFamily="18" charset="0"/>
              <a:cs typeface="Times New Roman" pitchFamily="18" charset="0"/>
            </a:rPr>
            <a:t> ўз қизининг номи билан атаган «</a:t>
          </a:r>
          <a:r>
            <a:rPr lang="ru-RU" sz="1400" b="1" i="1" kern="1200" smtClean="0">
              <a:solidFill>
                <a:schemeClr val="tx1"/>
              </a:solidFill>
              <a:latin typeface="Times New Roman" pitchFamily="18" charset="0"/>
              <a:cs typeface="Times New Roman" pitchFamily="18" charset="0"/>
            </a:rPr>
            <a:t>Женни</a:t>
          </a:r>
          <a:r>
            <a:rPr lang="ru-RU" sz="1400" kern="1200" smtClean="0">
              <a:solidFill>
                <a:schemeClr val="tx1"/>
              </a:solidFill>
              <a:latin typeface="Times New Roman" pitchFamily="18" charset="0"/>
              <a:cs typeface="Times New Roman" pitchFamily="18" charset="0"/>
            </a:rPr>
            <a:t>» механик тўқув дастгоҳини</a:t>
          </a:r>
          <a:endParaRPr lang="uz-Cyrl-UZ" sz="1400" kern="1200">
            <a:solidFill>
              <a:schemeClr val="tx1"/>
            </a:solidFill>
            <a:latin typeface="Times New Roman" pitchFamily="18" charset="0"/>
            <a:cs typeface="Times New Roman" pitchFamily="18" charset="0"/>
          </a:endParaRPr>
        </a:p>
      </dsp:txBody>
      <dsp:txXfrm>
        <a:off x="665640" y="3252789"/>
        <a:ext cx="1388512" cy="1148558"/>
      </dsp:txXfrm>
    </dsp:sp>
    <dsp:sp modelId="{C4F698B7-3A15-41E5-9C85-954CD19A9C6F}">
      <dsp:nvSpPr>
        <dsp:cNvPr id="0" name=""/>
        <dsp:cNvSpPr/>
      </dsp:nvSpPr>
      <dsp:spPr>
        <a:xfrm rot="5668518">
          <a:off x="2453869" y="3832328"/>
          <a:ext cx="355800" cy="188574"/>
        </a:xfrm>
        <a:prstGeom prst="triangl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87EEB7-98F4-4264-B3A7-1FBAE4BF8FE3}">
      <dsp:nvSpPr>
        <dsp:cNvPr id="0" name=""/>
        <dsp:cNvSpPr/>
      </dsp:nvSpPr>
      <dsp:spPr>
        <a:xfrm>
          <a:off x="2903080" y="3435580"/>
          <a:ext cx="2288304" cy="1203641"/>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smtClean="0">
              <a:solidFill>
                <a:schemeClr val="tx1"/>
              </a:solidFill>
              <a:latin typeface="Times New Roman" pitchFamily="18" charset="0"/>
              <a:cs typeface="Times New Roman" pitchFamily="18" charset="0"/>
            </a:rPr>
            <a:t>Механик </a:t>
          </a:r>
          <a:r>
            <a:rPr lang="ru-RU" sz="1400" b="1" kern="1200" smtClean="0">
              <a:solidFill>
                <a:schemeClr val="tx1"/>
              </a:solidFill>
              <a:latin typeface="Times New Roman" pitchFamily="18" charset="0"/>
              <a:cs typeface="Times New Roman" pitchFamily="18" charset="0"/>
            </a:rPr>
            <a:t>К.Вуд</a:t>
          </a:r>
          <a:r>
            <a:rPr lang="ru-RU" sz="1400" kern="1200" smtClean="0">
              <a:solidFill>
                <a:schemeClr val="tx1"/>
              </a:solidFill>
              <a:latin typeface="Times New Roman" pitchFamily="18" charset="0"/>
              <a:cs typeface="Times New Roman" pitchFamily="18" charset="0"/>
            </a:rPr>
            <a:t> уни 1772 йилда такомиллаштирди</a:t>
          </a:r>
          <a:endParaRPr lang="uz-Cyrl-UZ" sz="1400" kern="1200">
            <a:solidFill>
              <a:schemeClr val="tx1"/>
            </a:solidFill>
            <a:latin typeface="Times New Roman" pitchFamily="18" charset="0"/>
            <a:cs typeface="Times New Roman" pitchFamily="18" charset="0"/>
          </a:endParaRPr>
        </a:p>
      </dsp:txBody>
      <dsp:txXfrm>
        <a:off x="3238194" y="3611849"/>
        <a:ext cx="1618076" cy="851103"/>
      </dsp:txXfrm>
    </dsp:sp>
    <dsp:sp modelId="{DFFF129B-E441-4E79-8DC2-4F01432D8C16}">
      <dsp:nvSpPr>
        <dsp:cNvPr id="0" name=""/>
        <dsp:cNvSpPr/>
      </dsp:nvSpPr>
      <dsp:spPr>
        <a:xfrm>
          <a:off x="3869332" y="3158055"/>
          <a:ext cx="355800" cy="188574"/>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F01993-82EA-49F9-8C02-72FAB8983E17}">
      <dsp:nvSpPr>
        <dsp:cNvPr id="0" name=""/>
        <dsp:cNvSpPr/>
      </dsp:nvSpPr>
      <dsp:spPr>
        <a:xfrm>
          <a:off x="3067712" y="1658062"/>
          <a:ext cx="1959041" cy="1421717"/>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itchFamily="18" charset="0"/>
              <a:cs typeface="Times New Roman" pitchFamily="18" charset="0"/>
            </a:rPr>
            <a:t>1783 </a:t>
          </a:r>
          <a:r>
            <a:rPr lang="ru-RU" sz="1400" kern="1200" dirty="0" err="1" smtClean="0">
              <a:solidFill>
                <a:schemeClr val="tx1"/>
              </a:solidFill>
              <a:latin typeface="Times New Roman" pitchFamily="18" charset="0"/>
              <a:cs typeface="Times New Roman" pitchFamily="18" charset="0"/>
            </a:rPr>
            <a:t>йилда</a:t>
          </a:r>
          <a:r>
            <a:rPr lang="ru-RU" sz="1400" kern="1200" dirty="0" smtClean="0">
              <a:solidFill>
                <a:schemeClr val="tx1"/>
              </a:solidFill>
              <a:latin typeface="Times New Roman" pitchFamily="18" charset="0"/>
              <a:cs typeface="Times New Roman" pitchFamily="18" charset="0"/>
            </a:rPr>
            <a:t> </a:t>
          </a:r>
          <a:r>
            <a:rPr lang="ru-RU" sz="1400" kern="1200" dirty="0" err="1" smtClean="0">
              <a:solidFill>
                <a:schemeClr val="tx1"/>
              </a:solidFill>
              <a:latin typeface="Times New Roman" pitchFamily="18" charset="0"/>
              <a:cs typeface="Times New Roman" pitchFamily="18" charset="0"/>
            </a:rPr>
            <a:t>эса</a:t>
          </a:r>
          <a:r>
            <a:rPr lang="ru-RU" sz="1400" kern="1200" dirty="0" smtClean="0">
              <a:solidFill>
                <a:schemeClr val="tx1"/>
              </a:solidFill>
              <a:latin typeface="Times New Roman" pitchFamily="18" charset="0"/>
              <a:cs typeface="Times New Roman" pitchFamily="18" charset="0"/>
            </a:rPr>
            <a:t> </a:t>
          </a:r>
          <a:r>
            <a:rPr lang="ru-RU" sz="1400" b="1" kern="1200" dirty="0" err="1" smtClean="0">
              <a:solidFill>
                <a:schemeClr val="tx1"/>
              </a:solidFill>
              <a:latin typeface="Times New Roman" pitchFamily="18" charset="0"/>
              <a:cs typeface="Times New Roman" pitchFamily="18" charset="0"/>
            </a:rPr>
            <a:t>С.Кромптон</a:t>
          </a:r>
          <a:r>
            <a:rPr lang="ru-RU" sz="1400" kern="1200" dirty="0" smtClean="0">
              <a:solidFill>
                <a:schemeClr val="tx1"/>
              </a:solidFill>
              <a:latin typeface="Times New Roman" pitchFamily="18" charset="0"/>
              <a:cs typeface="Times New Roman" pitchFamily="18" charset="0"/>
            </a:rPr>
            <a:t> «мюль-</a:t>
          </a:r>
          <a:r>
            <a:rPr lang="ru-RU" sz="1400" kern="1200" dirty="0" err="1" smtClean="0">
              <a:solidFill>
                <a:schemeClr val="tx1"/>
              </a:solidFill>
              <a:latin typeface="Times New Roman" pitchFamily="18" charset="0"/>
              <a:cs typeface="Times New Roman" pitchFamily="18" charset="0"/>
            </a:rPr>
            <a:t>машина»ни</a:t>
          </a:r>
          <a:r>
            <a:rPr lang="ru-RU" sz="1400" kern="1200" dirty="0" smtClean="0">
              <a:solidFill>
                <a:schemeClr val="tx1"/>
              </a:solidFill>
              <a:latin typeface="Times New Roman" pitchFamily="18" charset="0"/>
              <a:cs typeface="Times New Roman" pitchFamily="18" charset="0"/>
            </a:rPr>
            <a:t> </a:t>
          </a:r>
          <a:r>
            <a:rPr lang="ru-RU" sz="1400" kern="1200" dirty="0" err="1" smtClean="0">
              <a:solidFill>
                <a:schemeClr val="tx1"/>
              </a:solidFill>
              <a:latin typeface="Times New Roman" pitchFamily="18" charset="0"/>
              <a:cs typeface="Times New Roman" pitchFamily="18" charset="0"/>
            </a:rPr>
            <a:t>яратди</a:t>
          </a:r>
          <a:endParaRPr lang="uz-Cyrl-UZ" sz="1400" kern="1200" dirty="0">
            <a:solidFill>
              <a:schemeClr val="tx1"/>
            </a:solidFill>
            <a:latin typeface="Times New Roman" pitchFamily="18" charset="0"/>
            <a:cs typeface="Times New Roman" pitchFamily="18" charset="0"/>
          </a:endParaRPr>
        </a:p>
      </dsp:txBody>
      <dsp:txXfrm>
        <a:off x="3354607" y="1866268"/>
        <a:ext cx="1385251" cy="1005305"/>
      </dsp:txXfrm>
    </dsp:sp>
    <dsp:sp modelId="{6FE430D9-2504-4BC0-B619-4D61331B479B}">
      <dsp:nvSpPr>
        <dsp:cNvPr id="0" name=""/>
        <dsp:cNvSpPr/>
      </dsp:nvSpPr>
      <dsp:spPr>
        <a:xfrm rot="21547663">
          <a:off x="3855687" y="1378417"/>
          <a:ext cx="355800" cy="188574"/>
        </a:xfrm>
        <a:prstGeom prst="triangl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E715CF-688B-4D4A-9447-B4ED5B244EE5}">
      <dsp:nvSpPr>
        <dsp:cNvPr id="0" name=""/>
        <dsp:cNvSpPr/>
      </dsp:nvSpPr>
      <dsp:spPr>
        <a:xfrm>
          <a:off x="3096343" y="0"/>
          <a:ext cx="1849406" cy="129801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smtClean="0">
              <a:solidFill>
                <a:schemeClr val="tx1"/>
              </a:solidFill>
              <a:latin typeface="Times New Roman" pitchFamily="18" charset="0"/>
              <a:cs typeface="Times New Roman" pitchFamily="18" charset="0"/>
            </a:rPr>
            <a:t>1785 йилда </a:t>
          </a:r>
          <a:r>
            <a:rPr lang="ru-RU" sz="1400" b="1" kern="1200" smtClean="0">
              <a:solidFill>
                <a:schemeClr val="tx1"/>
              </a:solidFill>
              <a:latin typeface="Times New Roman" pitchFamily="18" charset="0"/>
              <a:cs typeface="Times New Roman" pitchFamily="18" charset="0"/>
            </a:rPr>
            <a:t>Э.Картрайт</a:t>
          </a:r>
          <a:r>
            <a:rPr lang="ru-RU" sz="1400" kern="1200" smtClean="0">
              <a:solidFill>
                <a:schemeClr val="tx1"/>
              </a:solidFill>
              <a:latin typeface="Times New Roman" pitchFamily="18" charset="0"/>
              <a:cs typeface="Times New Roman" pitchFamily="18" charset="0"/>
            </a:rPr>
            <a:t> механик тўқув станогини ижод қилди</a:t>
          </a:r>
          <a:endParaRPr lang="uz-Cyrl-UZ" sz="1400" kern="1200">
            <a:solidFill>
              <a:schemeClr val="tx1"/>
            </a:solidFill>
            <a:latin typeface="Times New Roman" pitchFamily="18" charset="0"/>
            <a:cs typeface="Times New Roman" pitchFamily="18" charset="0"/>
          </a:endParaRPr>
        </a:p>
      </dsp:txBody>
      <dsp:txXfrm>
        <a:off x="3367182" y="190090"/>
        <a:ext cx="1307728" cy="917833"/>
      </dsp:txXfrm>
    </dsp:sp>
    <dsp:sp modelId="{3656D963-6CF1-4919-A367-CA121248CC59}">
      <dsp:nvSpPr>
        <dsp:cNvPr id="0" name=""/>
        <dsp:cNvSpPr/>
      </dsp:nvSpPr>
      <dsp:spPr>
        <a:xfrm rot="5271481">
          <a:off x="5150953" y="505804"/>
          <a:ext cx="355800" cy="188574"/>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D53D81-50FD-46A3-A72D-9EB6653E46C3}">
      <dsp:nvSpPr>
        <dsp:cNvPr id="0" name=""/>
        <dsp:cNvSpPr/>
      </dsp:nvSpPr>
      <dsp:spPr>
        <a:xfrm>
          <a:off x="5700481" y="4248"/>
          <a:ext cx="1935248" cy="109150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smtClean="0">
              <a:solidFill>
                <a:schemeClr val="tx1"/>
              </a:solidFill>
              <a:latin typeface="Times New Roman" pitchFamily="18" charset="0"/>
              <a:cs typeface="Times New Roman" pitchFamily="18" charset="0"/>
            </a:rPr>
            <a:t>Р.Аркрайд</a:t>
          </a:r>
          <a:r>
            <a:rPr lang="ru-RU" sz="1400" kern="1200" smtClean="0">
              <a:solidFill>
                <a:schemeClr val="tx1"/>
              </a:solidFill>
              <a:latin typeface="Times New Roman" pitchFamily="18" charset="0"/>
              <a:cs typeface="Times New Roman" pitchFamily="18" charset="0"/>
            </a:rPr>
            <a:t>нинг тўқув машинаси </a:t>
          </a:r>
          <a:endParaRPr lang="uz-Cyrl-UZ" sz="1400" kern="1200">
            <a:solidFill>
              <a:schemeClr val="tx1"/>
            </a:solidFill>
            <a:latin typeface="Times New Roman" pitchFamily="18" charset="0"/>
            <a:cs typeface="Times New Roman" pitchFamily="18" charset="0"/>
          </a:endParaRPr>
        </a:p>
      </dsp:txBody>
      <dsp:txXfrm>
        <a:off x="5983892" y="164095"/>
        <a:ext cx="1368426" cy="771810"/>
      </dsp:txXfrm>
    </dsp:sp>
    <dsp:sp modelId="{9FB46555-95EF-43CC-BD48-CAA7721DEF85}">
      <dsp:nvSpPr>
        <dsp:cNvPr id="0" name=""/>
        <dsp:cNvSpPr/>
      </dsp:nvSpPr>
      <dsp:spPr>
        <a:xfrm rot="10800000">
          <a:off x="6490205" y="1184703"/>
          <a:ext cx="355800" cy="188574"/>
        </a:xfrm>
        <a:prstGeom prst="triangl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E14B0D-F152-4743-880C-25614B138AE2}">
      <dsp:nvSpPr>
        <dsp:cNvPr id="0" name=""/>
        <dsp:cNvSpPr/>
      </dsp:nvSpPr>
      <dsp:spPr>
        <a:xfrm>
          <a:off x="5699672" y="1451553"/>
          <a:ext cx="1936867" cy="110013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smtClean="0">
              <a:solidFill>
                <a:schemeClr val="tx1"/>
              </a:solidFill>
              <a:latin typeface="Times New Roman" pitchFamily="18" charset="0"/>
              <a:cs typeface="Times New Roman" pitchFamily="18" charset="0"/>
            </a:rPr>
            <a:t>бу соҳанинг унумдорлигини кескин оширди</a:t>
          </a:r>
          <a:endParaRPr lang="uz-Cyrl-UZ" sz="1400" kern="1200">
            <a:solidFill>
              <a:schemeClr val="tx1"/>
            </a:solidFill>
            <a:latin typeface="Times New Roman" pitchFamily="18" charset="0"/>
            <a:cs typeface="Times New Roman" pitchFamily="18" charset="0"/>
          </a:endParaRPr>
        </a:p>
      </dsp:txBody>
      <dsp:txXfrm>
        <a:off x="5983320" y="1612664"/>
        <a:ext cx="1369571" cy="777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87392" y="140845"/>
          <a:ext cx="926881" cy="648816"/>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4.1.</a:t>
          </a:r>
          <a:endParaRPr lang="ru-RU" sz="2200" kern="1200">
            <a:latin typeface="Times New Roman" pitchFamily="18" charset="0"/>
            <a:cs typeface="Times New Roman" pitchFamily="18" charset="0"/>
          </a:endParaRPr>
        </a:p>
      </dsp:txBody>
      <dsp:txXfrm rot="-5400000">
        <a:off x="51641" y="326220"/>
        <a:ext cx="648816" cy="278065"/>
      </dsp:txXfrm>
    </dsp:sp>
    <dsp:sp modelId="{FA521EFA-3F54-47E5-B272-20B182D1FAA4}">
      <dsp:nvSpPr>
        <dsp:cNvPr id="0" name=""/>
        <dsp:cNvSpPr/>
      </dsp:nvSpPr>
      <dsp:spPr>
        <a:xfrm rot="5400000">
          <a:off x="4130698" y="-3345070"/>
          <a:ext cx="602789" cy="7566553"/>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А.Смит мануфактура даврининг иқтисодчи назариётчиси</a:t>
          </a:r>
          <a:endParaRPr lang="ru-RU" sz="2200" kern="1200">
            <a:latin typeface="Times New Roman" pitchFamily="18" charset="0"/>
            <a:cs typeface="Times New Roman" pitchFamily="18" charset="0"/>
          </a:endParaRPr>
        </a:p>
      </dsp:txBody>
      <dsp:txXfrm rot="-5400000">
        <a:off x="648816" y="166238"/>
        <a:ext cx="7537127" cy="5439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0EA8-D106-424F-8702-C1E63D3E01F3}">
      <dsp:nvSpPr>
        <dsp:cNvPr id="0" name=""/>
        <dsp:cNvSpPr/>
      </dsp:nvSpPr>
      <dsp:spPr>
        <a:xfrm>
          <a:off x="3567" y="49897"/>
          <a:ext cx="3207197" cy="110485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itchFamily="18" charset="0"/>
              <a:cs typeface="Times New Roman" pitchFamily="18" charset="0"/>
            </a:rPr>
            <a:t>Энергетика  </a:t>
          </a:r>
          <a:r>
            <a:rPr lang="ru-RU" sz="1600" kern="1200" dirty="0" err="1" smtClean="0">
              <a:solidFill>
                <a:schemeClr val="tx1"/>
              </a:solidFill>
              <a:latin typeface="Times New Roman" pitchFamily="18" charset="0"/>
              <a:cs typeface="Times New Roman" pitchFamily="18" charset="0"/>
            </a:rPr>
            <a:t>ва</a:t>
          </a:r>
          <a:r>
            <a:rPr lang="ru-RU" sz="1600" kern="1200" dirty="0" smtClean="0">
              <a:solidFill>
                <a:schemeClr val="tx1"/>
              </a:solidFill>
              <a:latin typeface="Times New Roman" pitchFamily="18" charset="0"/>
              <a:cs typeface="Times New Roman" pitchFamily="18" charset="0"/>
            </a:rPr>
            <a:t> транспорт </a:t>
          </a:r>
          <a:r>
            <a:rPr lang="ru-RU" sz="1600" kern="1200" dirty="0" err="1" smtClean="0">
              <a:solidFill>
                <a:schemeClr val="tx1"/>
              </a:solidFill>
              <a:latin typeface="Times New Roman" pitchFamily="18" charset="0"/>
              <a:cs typeface="Times New Roman" pitchFamily="18" charset="0"/>
            </a:rPr>
            <a:t>соҳасида</a:t>
          </a:r>
          <a:r>
            <a:rPr lang="ru-RU" sz="1600" kern="1200" dirty="0" smtClean="0">
              <a:solidFill>
                <a:schemeClr val="tx1"/>
              </a:solidFill>
              <a:latin typeface="Times New Roman" pitchFamily="18" charset="0"/>
              <a:cs typeface="Times New Roman" pitchFamily="18" charset="0"/>
            </a:rPr>
            <a:t> </a:t>
          </a:r>
          <a:endParaRPr lang="uz-Cyrl-UZ" sz="1600" kern="1200" dirty="0">
            <a:solidFill>
              <a:schemeClr val="tx1"/>
            </a:solidFill>
            <a:latin typeface="Times New Roman" pitchFamily="18" charset="0"/>
            <a:cs typeface="Times New Roman" pitchFamily="18" charset="0"/>
          </a:endParaRPr>
        </a:p>
      </dsp:txBody>
      <dsp:txXfrm>
        <a:off x="473250" y="211700"/>
        <a:ext cx="2267831" cy="781253"/>
      </dsp:txXfrm>
    </dsp:sp>
    <dsp:sp modelId="{0118F9F6-6EDC-4A5B-92BC-B26E553D2F55}">
      <dsp:nvSpPr>
        <dsp:cNvPr id="0" name=""/>
        <dsp:cNvSpPr/>
      </dsp:nvSpPr>
      <dsp:spPr>
        <a:xfrm rot="10800000">
          <a:off x="1427118" y="1244780"/>
          <a:ext cx="360096" cy="190851"/>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960980-5BC9-471F-934C-CFA5FEF6B54C}">
      <dsp:nvSpPr>
        <dsp:cNvPr id="0" name=""/>
        <dsp:cNvSpPr/>
      </dsp:nvSpPr>
      <dsp:spPr>
        <a:xfrm>
          <a:off x="190036" y="1514853"/>
          <a:ext cx="2834260" cy="107470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itchFamily="18" charset="0"/>
              <a:cs typeface="Times New Roman" pitchFamily="18" charset="0"/>
            </a:rPr>
            <a:t>1782 </a:t>
          </a:r>
          <a:r>
            <a:rPr lang="ru-RU" sz="1600" kern="1200" dirty="0" err="1" smtClean="0">
              <a:solidFill>
                <a:schemeClr val="tx1"/>
              </a:solidFill>
              <a:latin typeface="Times New Roman" pitchFamily="18" charset="0"/>
              <a:cs typeface="Times New Roman" pitchFamily="18" charset="0"/>
            </a:rPr>
            <a:t>йилда</a:t>
          </a:r>
          <a:r>
            <a:rPr lang="ru-RU" sz="1600" kern="1200" dirty="0" smtClean="0">
              <a:solidFill>
                <a:schemeClr val="tx1"/>
              </a:solidFill>
              <a:latin typeface="Times New Roman" pitchFamily="18" charset="0"/>
              <a:cs typeface="Times New Roman" pitchFamily="18" charset="0"/>
            </a:rPr>
            <a:t> </a:t>
          </a:r>
          <a:r>
            <a:rPr lang="ru-RU" sz="1600" b="1" kern="1200" dirty="0" err="1" smtClean="0">
              <a:solidFill>
                <a:schemeClr val="tx1"/>
              </a:solidFill>
              <a:latin typeface="Times New Roman" pitchFamily="18" charset="0"/>
              <a:cs typeface="Times New Roman" pitchFamily="18" charset="0"/>
            </a:rPr>
            <a:t>Ж.Уатт</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томонидан</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ишлаб</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чиқилган</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буғ</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машинаси</a:t>
          </a:r>
          <a:endParaRPr lang="uz-Cyrl-UZ" sz="1600" kern="1200" dirty="0">
            <a:solidFill>
              <a:schemeClr val="tx1"/>
            </a:solidFill>
            <a:latin typeface="Times New Roman" pitchFamily="18" charset="0"/>
            <a:cs typeface="Times New Roman" pitchFamily="18" charset="0"/>
          </a:endParaRPr>
        </a:p>
      </dsp:txBody>
      <dsp:txXfrm>
        <a:off x="605104" y="1672239"/>
        <a:ext cx="2004124" cy="759930"/>
      </dsp:txXfrm>
    </dsp:sp>
    <dsp:sp modelId="{2BAA8EA9-352D-460C-B029-E50FBC01833A}">
      <dsp:nvSpPr>
        <dsp:cNvPr id="0" name=""/>
        <dsp:cNvSpPr/>
      </dsp:nvSpPr>
      <dsp:spPr>
        <a:xfrm rot="10800000">
          <a:off x="1427118" y="2679580"/>
          <a:ext cx="360096" cy="190851"/>
        </a:xfrm>
        <a:prstGeom prst="triangl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EFC0FA-A895-4B0D-8537-CE4C3C8EE4BE}">
      <dsp:nvSpPr>
        <dsp:cNvPr id="0" name=""/>
        <dsp:cNvSpPr/>
      </dsp:nvSpPr>
      <dsp:spPr>
        <a:xfrm>
          <a:off x="120104" y="2949653"/>
          <a:ext cx="2974123" cy="164391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tx1"/>
              </a:solidFill>
              <a:latin typeface="Times New Roman" panose="02020603050405020304" pitchFamily="18" charset="0"/>
              <a:cs typeface="Times New Roman" panose="02020603050405020304" pitchFamily="18" charset="0"/>
            </a:rPr>
            <a:t>1805 </a:t>
          </a:r>
          <a:r>
            <a:rPr lang="ru-RU" sz="1800" kern="1200" dirty="0" err="1" smtClean="0">
              <a:solidFill>
                <a:schemeClr val="tx1"/>
              </a:solidFill>
              <a:latin typeface="Times New Roman" panose="02020603050405020304" pitchFamily="18" charset="0"/>
              <a:cs typeface="Times New Roman" panose="02020603050405020304" pitchFamily="18" charset="0"/>
            </a:rPr>
            <a:t>йилда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буғ</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кемаси</a:t>
          </a:r>
          <a:r>
            <a:rPr lang="ru-RU" sz="1800" kern="1200" dirty="0" smtClean="0">
              <a:solidFill>
                <a:schemeClr val="tx1"/>
              </a:solidFill>
              <a:latin typeface="Times New Roman" panose="02020603050405020304" pitchFamily="18" charset="0"/>
              <a:cs typeface="Times New Roman" panose="02020603050405020304" pitchFamily="18" charset="0"/>
            </a:rPr>
            <a:t>-пароход </a:t>
          </a:r>
          <a:r>
            <a:rPr lang="ru-RU" sz="1800" kern="1200" dirty="0" err="1" smtClean="0">
              <a:solidFill>
                <a:schemeClr val="tx1"/>
              </a:solidFill>
              <a:latin typeface="Times New Roman" panose="02020603050405020304" pitchFamily="18" charset="0"/>
              <a:cs typeface="Times New Roman" panose="02020603050405020304" pitchFamily="18" charset="0"/>
            </a:rPr>
            <a:t>яратилди</a:t>
          </a:r>
          <a:endParaRPr lang="uz-Cyrl-UZ" sz="1800" kern="1200" dirty="0">
            <a:solidFill>
              <a:schemeClr val="tx1"/>
            </a:solidFill>
            <a:latin typeface="Times New Roman" pitchFamily="18" charset="0"/>
            <a:cs typeface="Times New Roman" pitchFamily="18" charset="0"/>
          </a:endParaRPr>
        </a:p>
      </dsp:txBody>
      <dsp:txXfrm>
        <a:off x="555654" y="3190399"/>
        <a:ext cx="2103023" cy="1162427"/>
      </dsp:txXfrm>
    </dsp:sp>
    <dsp:sp modelId="{C4F698B7-3A15-41E5-9C85-954CD19A9C6F}">
      <dsp:nvSpPr>
        <dsp:cNvPr id="0" name=""/>
        <dsp:cNvSpPr/>
      </dsp:nvSpPr>
      <dsp:spPr>
        <a:xfrm rot="5595344">
          <a:off x="3240331" y="3779330"/>
          <a:ext cx="360096" cy="190851"/>
        </a:xfrm>
        <a:prstGeom prst="triangl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87EEB7-98F4-4264-B3A7-1FBAE4BF8FE3}">
      <dsp:nvSpPr>
        <dsp:cNvPr id="0" name=""/>
        <dsp:cNvSpPr/>
      </dsp:nvSpPr>
      <dsp:spPr>
        <a:xfrm>
          <a:off x="3725189" y="3375397"/>
          <a:ext cx="3248332" cy="121817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tx1"/>
              </a:solidFill>
              <a:latin typeface="Times New Roman" panose="02020603050405020304" pitchFamily="18" charset="0"/>
              <a:cs typeface="Times New Roman" panose="02020603050405020304" pitchFamily="18" charset="0"/>
            </a:rPr>
            <a:t>1811 </a:t>
          </a:r>
          <a:r>
            <a:rPr lang="ru-RU" sz="1800" kern="1200" dirty="0" err="1" smtClean="0">
              <a:solidFill>
                <a:schemeClr val="tx1"/>
              </a:solidFill>
              <a:latin typeface="Times New Roman" panose="02020603050405020304" pitchFamily="18" charset="0"/>
              <a:cs typeface="Times New Roman" panose="02020603050405020304" pitchFamily="18" charset="0"/>
            </a:rPr>
            <a:t>йилда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b="1" kern="1200" dirty="0" err="1" smtClean="0">
              <a:solidFill>
                <a:schemeClr val="tx1"/>
              </a:solidFill>
              <a:latin typeface="Times New Roman" panose="02020603050405020304" pitchFamily="18" charset="0"/>
              <a:cs typeface="Times New Roman" panose="02020603050405020304" pitchFamily="18" charset="0"/>
            </a:rPr>
            <a:t>Ж.Стефенсон</a:t>
          </a:r>
          <a:r>
            <a:rPr lang="ru-RU" sz="1800" kern="1200" dirty="0" smtClean="0">
              <a:solidFill>
                <a:schemeClr val="tx1"/>
              </a:solidFill>
              <a:latin typeface="Times New Roman" panose="02020603050405020304" pitchFamily="18" charset="0"/>
              <a:cs typeface="Times New Roman" panose="02020603050405020304" pitchFamily="18" charset="0"/>
            </a:rPr>
            <a:t> паровоз </a:t>
          </a:r>
          <a:r>
            <a:rPr lang="ru-RU" sz="1800" kern="1200" dirty="0" err="1" smtClean="0">
              <a:solidFill>
                <a:schemeClr val="tx1"/>
              </a:solidFill>
              <a:latin typeface="Times New Roman" panose="02020603050405020304" pitchFamily="18" charset="0"/>
              <a:cs typeface="Times New Roman" panose="02020603050405020304" pitchFamily="18" charset="0"/>
            </a:rPr>
            <a:t>ясади</a:t>
          </a:r>
          <a:endParaRPr lang="uz-Cyrl-UZ" sz="1800" kern="1200" dirty="0">
            <a:solidFill>
              <a:schemeClr val="tx1"/>
            </a:solidFill>
            <a:latin typeface="Times New Roman" pitchFamily="18" charset="0"/>
            <a:cs typeface="Times New Roman" pitchFamily="18" charset="0"/>
          </a:endParaRPr>
        </a:p>
      </dsp:txBody>
      <dsp:txXfrm>
        <a:off x="4200896" y="3553795"/>
        <a:ext cx="2296918" cy="861379"/>
      </dsp:txXfrm>
    </dsp:sp>
    <dsp:sp modelId="{DFFF129B-E441-4E79-8DC2-4F01432D8C16}">
      <dsp:nvSpPr>
        <dsp:cNvPr id="0" name=""/>
        <dsp:cNvSpPr/>
      </dsp:nvSpPr>
      <dsp:spPr>
        <a:xfrm>
          <a:off x="5169307" y="3094521"/>
          <a:ext cx="360096" cy="190851"/>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F01993-82EA-49F9-8C02-72FAB8983E17}">
      <dsp:nvSpPr>
        <dsp:cNvPr id="0" name=""/>
        <dsp:cNvSpPr/>
      </dsp:nvSpPr>
      <dsp:spPr>
        <a:xfrm>
          <a:off x="3966410" y="1576416"/>
          <a:ext cx="2765890" cy="143888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1830 </a:t>
          </a:r>
          <a:r>
            <a:rPr lang="ru-RU" sz="1600" kern="1200" dirty="0" err="1" smtClean="0">
              <a:solidFill>
                <a:schemeClr val="tx1"/>
              </a:solidFill>
              <a:latin typeface="Times New Roman" panose="02020603050405020304" pitchFamily="18" charset="0"/>
              <a:cs typeface="Times New Roman" panose="02020603050405020304" pitchFamily="18" charset="0"/>
            </a:rPr>
            <a:t>йилда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эса</a:t>
          </a:r>
          <a:r>
            <a:rPr lang="ru-RU" sz="1600" kern="1200" dirty="0" smtClean="0">
              <a:solidFill>
                <a:schemeClr val="tx1"/>
              </a:solidFill>
              <a:latin typeface="Times New Roman" panose="02020603050405020304" pitchFamily="18" charset="0"/>
              <a:cs typeface="Times New Roman" panose="02020603050405020304" pitchFamily="18" charset="0"/>
            </a:rPr>
            <a:t> Манчестер-Ливерпуль </a:t>
          </a:r>
          <a:r>
            <a:rPr lang="ru-RU" sz="1600" kern="1200" dirty="0" err="1" smtClean="0">
              <a:solidFill>
                <a:schemeClr val="tx1"/>
              </a:solidFill>
              <a:latin typeface="Times New Roman" panose="02020603050405020304" pitchFamily="18" charset="0"/>
              <a:cs typeface="Times New Roman" panose="02020603050405020304" pitchFamily="18" charset="0"/>
            </a:rPr>
            <a:t>темир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йўли</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қурилди</a:t>
          </a:r>
          <a:endParaRPr lang="uz-Cyrl-UZ" sz="1600" kern="1200" dirty="0">
            <a:solidFill>
              <a:schemeClr val="tx1"/>
            </a:solidFill>
            <a:latin typeface="Times New Roman" pitchFamily="18" charset="0"/>
            <a:cs typeface="Times New Roman" pitchFamily="18" charset="0"/>
          </a:endParaRPr>
        </a:p>
      </dsp:txBody>
      <dsp:txXfrm>
        <a:off x="4371465" y="1787136"/>
        <a:ext cx="1955780" cy="1017444"/>
      </dsp:txXfrm>
    </dsp:sp>
    <dsp:sp modelId="{6FE430D9-2504-4BC0-B619-4D61331B479B}">
      <dsp:nvSpPr>
        <dsp:cNvPr id="0" name=""/>
        <dsp:cNvSpPr/>
      </dsp:nvSpPr>
      <dsp:spPr>
        <a:xfrm>
          <a:off x="5169307" y="1295540"/>
          <a:ext cx="360096" cy="190851"/>
        </a:xfrm>
        <a:prstGeom prst="triangl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E14B0D-F152-4743-880C-25614B138AE2}">
      <dsp:nvSpPr>
        <dsp:cNvPr id="0" name=""/>
        <dsp:cNvSpPr/>
      </dsp:nvSpPr>
      <dsp:spPr>
        <a:xfrm>
          <a:off x="3934987" y="102899"/>
          <a:ext cx="2828735" cy="111341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err="1" smtClean="0">
              <a:solidFill>
                <a:schemeClr val="tx1"/>
              </a:solidFill>
              <a:latin typeface="Times New Roman" pitchFamily="18" charset="0"/>
              <a:cs typeface="Times New Roman" pitchFamily="18" charset="0"/>
            </a:rPr>
            <a:t>Юкларни</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ташиш</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самарадорлиги</a:t>
          </a:r>
          <a:r>
            <a:rPr lang="ru-RU" sz="1600" kern="1200" dirty="0" smtClean="0">
              <a:solidFill>
                <a:schemeClr val="tx1"/>
              </a:solidFill>
              <a:latin typeface="Times New Roman" pitchFamily="18" charset="0"/>
              <a:cs typeface="Times New Roman" pitchFamily="18" charset="0"/>
            </a:rPr>
            <a:t> </a:t>
          </a:r>
          <a:r>
            <a:rPr lang="ru-RU" sz="1600" kern="1200" dirty="0" err="1" smtClean="0">
              <a:solidFill>
                <a:schemeClr val="tx1"/>
              </a:solidFill>
              <a:latin typeface="Times New Roman" pitchFamily="18" charset="0"/>
              <a:cs typeface="Times New Roman" pitchFamily="18" charset="0"/>
            </a:rPr>
            <a:t>оширди</a:t>
          </a:r>
          <a:endParaRPr lang="uz-Cyrl-UZ" sz="1600" kern="1200" dirty="0">
            <a:solidFill>
              <a:schemeClr val="tx1"/>
            </a:solidFill>
            <a:latin typeface="Times New Roman" pitchFamily="18" charset="0"/>
            <a:cs typeface="Times New Roman" pitchFamily="18" charset="0"/>
          </a:endParaRPr>
        </a:p>
      </dsp:txBody>
      <dsp:txXfrm>
        <a:off x="4349246" y="265955"/>
        <a:ext cx="2000217" cy="7873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87392" y="140845"/>
          <a:ext cx="926881" cy="648816"/>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4.1.</a:t>
          </a:r>
          <a:endParaRPr lang="ru-RU" sz="2200" kern="1200">
            <a:latin typeface="Times New Roman" pitchFamily="18" charset="0"/>
            <a:cs typeface="Times New Roman" pitchFamily="18" charset="0"/>
          </a:endParaRPr>
        </a:p>
      </dsp:txBody>
      <dsp:txXfrm rot="-5400000">
        <a:off x="51641" y="326220"/>
        <a:ext cx="648816" cy="278065"/>
      </dsp:txXfrm>
    </dsp:sp>
    <dsp:sp modelId="{FA521EFA-3F54-47E5-B272-20B182D1FAA4}">
      <dsp:nvSpPr>
        <dsp:cNvPr id="0" name=""/>
        <dsp:cNvSpPr/>
      </dsp:nvSpPr>
      <dsp:spPr>
        <a:xfrm rot="5400000">
          <a:off x="4130698" y="-3345070"/>
          <a:ext cx="602789" cy="7566553"/>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А.Смит мануфактура даврининг иқтисодчи назариётчиси</a:t>
          </a:r>
          <a:endParaRPr lang="ru-RU" sz="2200" kern="1200">
            <a:latin typeface="Times New Roman" pitchFamily="18" charset="0"/>
            <a:cs typeface="Times New Roman" pitchFamily="18" charset="0"/>
          </a:endParaRPr>
        </a:p>
      </dsp:txBody>
      <dsp:txXfrm rot="-5400000">
        <a:off x="648816" y="166238"/>
        <a:ext cx="7537127" cy="5439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0EA8-D106-424F-8702-C1E63D3E01F3}">
      <dsp:nvSpPr>
        <dsp:cNvPr id="0" name=""/>
        <dsp:cNvSpPr/>
      </dsp:nvSpPr>
      <dsp:spPr>
        <a:xfrm>
          <a:off x="3567" y="49897"/>
          <a:ext cx="3207197" cy="110485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Металлургия </a:t>
          </a:r>
          <a:r>
            <a:rPr lang="ru-RU" sz="2000" kern="1200" dirty="0" err="1" smtClean="0">
              <a:solidFill>
                <a:schemeClr val="tx1"/>
              </a:solidFill>
              <a:latin typeface="Times New Roman" pitchFamily="18" charset="0"/>
              <a:cs typeface="Times New Roman" pitchFamily="18" charset="0"/>
            </a:rPr>
            <a:t>соҳасида</a:t>
          </a:r>
          <a:r>
            <a:rPr lang="ru-RU" sz="2000" kern="1200" dirty="0" smtClean="0">
              <a:solidFill>
                <a:schemeClr val="tx1"/>
              </a:solidFill>
              <a:latin typeface="Times New Roman" pitchFamily="18" charset="0"/>
              <a:cs typeface="Times New Roman" pitchFamily="18" charset="0"/>
            </a:rPr>
            <a:t> </a:t>
          </a:r>
          <a:endParaRPr lang="uz-Cyrl-UZ" sz="2000" kern="1200" dirty="0">
            <a:solidFill>
              <a:schemeClr val="tx1"/>
            </a:solidFill>
            <a:latin typeface="Times New Roman" pitchFamily="18" charset="0"/>
            <a:cs typeface="Times New Roman" pitchFamily="18" charset="0"/>
          </a:endParaRPr>
        </a:p>
      </dsp:txBody>
      <dsp:txXfrm>
        <a:off x="473250" y="211700"/>
        <a:ext cx="2267831" cy="781253"/>
      </dsp:txXfrm>
    </dsp:sp>
    <dsp:sp modelId="{0118F9F6-6EDC-4A5B-92BC-B26E553D2F55}">
      <dsp:nvSpPr>
        <dsp:cNvPr id="0" name=""/>
        <dsp:cNvSpPr/>
      </dsp:nvSpPr>
      <dsp:spPr>
        <a:xfrm rot="10800000">
          <a:off x="1427118" y="1244780"/>
          <a:ext cx="360096" cy="190851"/>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960980-5BC9-471F-934C-CFA5FEF6B54C}">
      <dsp:nvSpPr>
        <dsp:cNvPr id="0" name=""/>
        <dsp:cNvSpPr/>
      </dsp:nvSpPr>
      <dsp:spPr>
        <a:xfrm>
          <a:off x="190036" y="1514853"/>
          <a:ext cx="2834260" cy="107470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1735 </a:t>
          </a:r>
          <a:r>
            <a:rPr lang="ru-RU" sz="1600" kern="1200" dirty="0" err="1" smtClean="0">
              <a:solidFill>
                <a:schemeClr val="tx1"/>
              </a:solidFill>
              <a:latin typeface="Times New Roman" panose="02020603050405020304" pitchFamily="18" charset="0"/>
              <a:cs typeface="Times New Roman" panose="02020603050405020304" pitchFamily="18" charset="0"/>
            </a:rPr>
            <a:t>йилда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b="1" kern="1200" dirty="0" err="1" smtClean="0">
              <a:solidFill>
                <a:schemeClr val="tx1"/>
              </a:solidFill>
              <a:latin typeface="Times New Roman" panose="02020603050405020304" pitchFamily="18" charset="0"/>
              <a:cs typeface="Times New Roman" panose="02020603050405020304" pitchFamily="18" charset="0"/>
            </a:rPr>
            <a:t>А.Дерби</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пистакўмир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ўрнига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тошкўмирдан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фойдаланиб</a:t>
          </a:r>
          <a:endParaRPr lang="uz-Cyrl-UZ" sz="1600" kern="1200" dirty="0">
            <a:solidFill>
              <a:schemeClr val="tx1"/>
            </a:solidFill>
            <a:latin typeface="Times New Roman" pitchFamily="18" charset="0"/>
            <a:cs typeface="Times New Roman" pitchFamily="18" charset="0"/>
          </a:endParaRPr>
        </a:p>
      </dsp:txBody>
      <dsp:txXfrm>
        <a:off x="605104" y="1672239"/>
        <a:ext cx="2004124" cy="759930"/>
      </dsp:txXfrm>
    </dsp:sp>
    <dsp:sp modelId="{2BAA8EA9-352D-460C-B029-E50FBC01833A}">
      <dsp:nvSpPr>
        <dsp:cNvPr id="0" name=""/>
        <dsp:cNvSpPr/>
      </dsp:nvSpPr>
      <dsp:spPr>
        <a:xfrm rot="10800000">
          <a:off x="1427118" y="2679580"/>
          <a:ext cx="360096" cy="190851"/>
        </a:xfrm>
        <a:prstGeom prst="triangl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EFC0FA-A895-4B0D-8537-CE4C3C8EE4BE}">
      <dsp:nvSpPr>
        <dsp:cNvPr id="0" name=""/>
        <dsp:cNvSpPr/>
      </dsp:nvSpPr>
      <dsp:spPr>
        <a:xfrm>
          <a:off x="120104" y="2949653"/>
          <a:ext cx="2974123" cy="164391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домна </a:t>
          </a:r>
          <a:r>
            <a:rPr lang="ru-RU" sz="1600" kern="1200" dirty="0" err="1" smtClean="0">
              <a:solidFill>
                <a:schemeClr val="tx1"/>
              </a:solidFill>
              <a:latin typeface="Times New Roman" panose="02020603050405020304" pitchFamily="18" charset="0"/>
              <a:cs typeface="Times New Roman" panose="02020603050405020304" pitchFamily="18" charset="0"/>
            </a:rPr>
            <a:t>печидан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нисбатан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сифатли</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ва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кўпроқ</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миқдорда</a:t>
          </a:r>
          <a:r>
            <a:rPr lang="ru-RU" sz="1600" kern="1200" dirty="0" smtClean="0">
              <a:solidFill>
                <a:schemeClr val="tx1"/>
              </a:solidFill>
              <a:latin typeface="Times New Roman" panose="02020603050405020304" pitchFamily="18" charset="0"/>
              <a:cs typeface="Times New Roman" panose="02020603050405020304" pitchFamily="18" charset="0"/>
            </a:rPr>
            <a:t> металл </a:t>
          </a:r>
          <a:r>
            <a:rPr lang="ru-RU" sz="1600" kern="1200" dirty="0" err="1" smtClean="0">
              <a:solidFill>
                <a:schemeClr val="tx1"/>
              </a:solidFill>
              <a:latin typeface="Times New Roman" panose="02020603050405020304" pitchFamily="18" charset="0"/>
              <a:cs typeface="Times New Roman" panose="02020603050405020304" pitchFamily="18" charset="0"/>
            </a:rPr>
            <a:t>олиш</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йўлини</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топди</a:t>
          </a:r>
          <a:r>
            <a:rPr lang="ru-RU" sz="1600" kern="1200" dirty="0" smtClean="0">
              <a:solidFill>
                <a:schemeClr val="tx1"/>
              </a:solidFill>
              <a:latin typeface="Times New Roman" panose="02020603050405020304" pitchFamily="18" charset="0"/>
              <a:cs typeface="Times New Roman" panose="02020603050405020304" pitchFamily="18" charset="0"/>
            </a:rPr>
            <a:t>.</a:t>
          </a:r>
          <a:endParaRPr lang="uz-Cyrl-UZ" sz="1600" kern="1200" dirty="0">
            <a:solidFill>
              <a:schemeClr val="tx1"/>
            </a:solidFill>
            <a:latin typeface="Times New Roman" pitchFamily="18" charset="0"/>
            <a:cs typeface="Times New Roman" pitchFamily="18" charset="0"/>
          </a:endParaRPr>
        </a:p>
      </dsp:txBody>
      <dsp:txXfrm>
        <a:off x="555654" y="3190399"/>
        <a:ext cx="2103023" cy="1162427"/>
      </dsp:txXfrm>
    </dsp:sp>
    <dsp:sp modelId="{C4F698B7-3A15-41E5-9C85-954CD19A9C6F}">
      <dsp:nvSpPr>
        <dsp:cNvPr id="0" name=""/>
        <dsp:cNvSpPr/>
      </dsp:nvSpPr>
      <dsp:spPr>
        <a:xfrm rot="5595344">
          <a:off x="3240331" y="3779330"/>
          <a:ext cx="360096" cy="190851"/>
        </a:xfrm>
        <a:prstGeom prst="triangl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87EEB7-98F4-4264-B3A7-1FBAE4BF8FE3}">
      <dsp:nvSpPr>
        <dsp:cNvPr id="0" name=""/>
        <dsp:cNvSpPr/>
      </dsp:nvSpPr>
      <dsp:spPr>
        <a:xfrm>
          <a:off x="3725189" y="3375397"/>
          <a:ext cx="3248332" cy="121817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b="1" kern="1200" dirty="0" err="1" smtClean="0">
              <a:solidFill>
                <a:schemeClr val="tx1"/>
              </a:solidFill>
              <a:latin typeface="Times New Roman" panose="02020603050405020304" pitchFamily="18" charset="0"/>
              <a:cs typeface="Times New Roman" panose="02020603050405020304" pitchFamily="18" charset="0"/>
            </a:rPr>
            <a:t>Ж.Уилкинсон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қувур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ва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ҳатто</a:t>
          </a:r>
          <a:r>
            <a:rPr lang="ru-RU" sz="1600" kern="1200" dirty="0" smtClean="0">
              <a:solidFill>
                <a:schemeClr val="tx1"/>
              </a:solidFill>
              <a:latin typeface="Times New Roman" panose="02020603050405020304" pitchFamily="18" charset="0"/>
              <a:cs typeface="Times New Roman" panose="02020603050405020304" pitchFamily="18" charset="0"/>
            </a:rPr>
            <a:t> пароход </a:t>
          </a:r>
          <a:r>
            <a:rPr lang="ru-RU" sz="1600" kern="1200" dirty="0" err="1" smtClean="0">
              <a:solidFill>
                <a:schemeClr val="tx1"/>
              </a:solidFill>
              <a:latin typeface="Times New Roman" panose="02020603050405020304" pitchFamily="18" charset="0"/>
              <a:cs typeface="Times New Roman" panose="02020603050405020304" pitchFamily="18" charset="0"/>
            </a:rPr>
            <a:t>ҳам</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металлдан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бўлиши</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керак</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деди</a:t>
          </a:r>
          <a:endParaRPr lang="uz-Cyrl-UZ" sz="1600" kern="1200" dirty="0">
            <a:solidFill>
              <a:schemeClr val="tx1"/>
            </a:solidFill>
            <a:latin typeface="Times New Roman" pitchFamily="18" charset="0"/>
            <a:cs typeface="Times New Roman" pitchFamily="18" charset="0"/>
          </a:endParaRPr>
        </a:p>
      </dsp:txBody>
      <dsp:txXfrm>
        <a:off x="4200896" y="3553795"/>
        <a:ext cx="2296918" cy="861379"/>
      </dsp:txXfrm>
    </dsp:sp>
    <dsp:sp modelId="{DFFF129B-E441-4E79-8DC2-4F01432D8C16}">
      <dsp:nvSpPr>
        <dsp:cNvPr id="0" name=""/>
        <dsp:cNvSpPr/>
      </dsp:nvSpPr>
      <dsp:spPr>
        <a:xfrm>
          <a:off x="5169307" y="3094521"/>
          <a:ext cx="360096" cy="190851"/>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F01993-82EA-49F9-8C02-72FAB8983E17}">
      <dsp:nvSpPr>
        <dsp:cNvPr id="0" name=""/>
        <dsp:cNvSpPr/>
      </dsp:nvSpPr>
      <dsp:spPr>
        <a:xfrm>
          <a:off x="3966410" y="1576416"/>
          <a:ext cx="2765890" cy="143888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err="1" smtClean="0">
              <a:solidFill>
                <a:schemeClr val="tx1"/>
              </a:solidFill>
              <a:latin typeface="Times New Roman" panose="02020603050405020304" pitchFamily="18" charset="0"/>
              <a:cs typeface="Times New Roman" panose="02020603050405020304" pitchFamily="18" charset="0"/>
            </a:rPr>
            <a:t>Темирдан</a:t>
          </a:r>
          <a:r>
            <a:rPr lang="ru-RU" sz="1600" kern="1200" dirty="0" smtClean="0">
              <a:solidFill>
                <a:schemeClr val="tx1"/>
              </a:solidFill>
              <a:latin typeface="Times New Roman" panose="02020603050405020304" pitchFamily="18" charset="0"/>
              <a:cs typeface="Times New Roman" panose="02020603050405020304" pitchFamily="18" charset="0"/>
            </a:rPr>
            <a:t> пароход </a:t>
          </a:r>
          <a:r>
            <a:rPr lang="ru-RU" sz="1600" kern="1200" dirty="0" err="1" smtClean="0">
              <a:solidFill>
                <a:schemeClr val="tx1"/>
              </a:solidFill>
              <a:latin typeface="Times New Roman" panose="02020603050405020304" pitchFamily="18" charset="0"/>
              <a:cs typeface="Times New Roman" panose="02020603050405020304" pitchFamily="18" charset="0"/>
            </a:rPr>
            <a:t>ясалганида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унинг</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сувда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суза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олишига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хеч</a:t>
          </a:r>
          <a:r>
            <a:rPr lang="ru-RU" sz="1600" kern="1200" dirty="0" smtClean="0">
              <a:solidFill>
                <a:schemeClr val="tx1"/>
              </a:solidFill>
              <a:latin typeface="Times New Roman" panose="02020603050405020304" pitchFamily="18" charset="0"/>
              <a:cs typeface="Times New Roman" panose="02020603050405020304" pitchFamily="18" charset="0"/>
            </a:rPr>
            <a:t> ким </a:t>
          </a:r>
          <a:r>
            <a:rPr lang="ru-RU" sz="1600" kern="1200" dirty="0" err="1" smtClean="0">
              <a:solidFill>
                <a:schemeClr val="tx1"/>
              </a:solidFill>
              <a:latin typeface="Times New Roman" panose="02020603050405020304" pitchFamily="18" charset="0"/>
              <a:cs typeface="Times New Roman" panose="02020603050405020304" pitchFamily="18" charset="0"/>
            </a:rPr>
            <a:t>ишонмади</a:t>
          </a:r>
          <a:r>
            <a:rPr lang="ru-RU" sz="1600" kern="1200" dirty="0" smtClean="0">
              <a:solidFill>
                <a:schemeClr val="tx1"/>
              </a:solidFill>
              <a:latin typeface="Times New Roman" panose="02020603050405020304" pitchFamily="18" charset="0"/>
              <a:cs typeface="Times New Roman" panose="02020603050405020304" pitchFamily="18" charset="0"/>
            </a:rPr>
            <a:t>.</a:t>
          </a:r>
          <a:endParaRPr lang="uz-Cyrl-UZ" sz="1600" kern="1200" dirty="0">
            <a:solidFill>
              <a:schemeClr val="tx1"/>
            </a:solidFill>
            <a:latin typeface="Times New Roman" pitchFamily="18" charset="0"/>
            <a:cs typeface="Times New Roman" pitchFamily="18" charset="0"/>
          </a:endParaRPr>
        </a:p>
      </dsp:txBody>
      <dsp:txXfrm>
        <a:off x="4371465" y="1787136"/>
        <a:ext cx="1955780" cy="1017444"/>
      </dsp:txXfrm>
    </dsp:sp>
    <dsp:sp modelId="{6FE430D9-2504-4BC0-B619-4D61331B479B}">
      <dsp:nvSpPr>
        <dsp:cNvPr id="0" name=""/>
        <dsp:cNvSpPr/>
      </dsp:nvSpPr>
      <dsp:spPr>
        <a:xfrm>
          <a:off x="5169307" y="1295540"/>
          <a:ext cx="360096" cy="190851"/>
        </a:xfrm>
        <a:prstGeom prst="triangl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E14B0D-F152-4743-880C-25614B138AE2}">
      <dsp:nvSpPr>
        <dsp:cNvPr id="0" name=""/>
        <dsp:cNvSpPr/>
      </dsp:nvSpPr>
      <dsp:spPr>
        <a:xfrm>
          <a:off x="3934987" y="102899"/>
          <a:ext cx="2828735" cy="111341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1788-1838 </a:t>
          </a:r>
          <a:r>
            <a:rPr lang="ru-RU" sz="1400" kern="1200" dirty="0" err="1" smtClean="0">
              <a:solidFill>
                <a:schemeClr val="tx1"/>
              </a:solidFill>
              <a:latin typeface="Times New Roman" panose="02020603050405020304" pitchFamily="18" charset="0"/>
              <a:cs typeface="Times New Roman" panose="02020603050405020304" pitchFamily="18" charset="0"/>
            </a:rPr>
            <a:t>йилларда</a:t>
          </a:r>
          <a:r>
            <a:rPr lang="ru-RU" sz="1400" kern="1200" dirty="0" smtClean="0">
              <a:solidFill>
                <a:schemeClr val="tx1"/>
              </a:solidFill>
              <a:latin typeface="Times New Roman" panose="02020603050405020304" pitchFamily="18" charset="0"/>
              <a:cs typeface="Times New Roman" panose="02020603050405020304" pitchFamily="18" charset="0"/>
            </a:rPr>
            <a:t> </a:t>
          </a:r>
          <a:r>
            <a:rPr lang="ru-RU" sz="1400" kern="1200" dirty="0" err="1" smtClean="0">
              <a:solidFill>
                <a:schemeClr val="tx1"/>
              </a:solidFill>
              <a:latin typeface="Times New Roman" panose="02020603050405020304" pitchFamily="18" charset="0"/>
              <a:cs typeface="Times New Roman" panose="02020603050405020304" pitchFamily="18" charset="0"/>
            </a:rPr>
            <a:t>чўян</a:t>
          </a:r>
          <a:r>
            <a:rPr lang="ru-RU" sz="1400" kern="1200" dirty="0" smtClean="0">
              <a:solidFill>
                <a:schemeClr val="tx1"/>
              </a:solidFill>
              <a:latin typeface="Times New Roman" panose="02020603050405020304" pitchFamily="18" charset="0"/>
              <a:cs typeface="Times New Roman" panose="02020603050405020304" pitchFamily="18" charset="0"/>
            </a:rPr>
            <a:t> </a:t>
          </a:r>
          <a:r>
            <a:rPr lang="ru-RU" sz="1400" kern="1200" dirty="0" err="1" smtClean="0">
              <a:solidFill>
                <a:schemeClr val="tx1"/>
              </a:solidFill>
              <a:latin typeface="Times New Roman" panose="02020603050405020304" pitchFamily="18" charset="0"/>
              <a:cs typeface="Times New Roman" panose="02020603050405020304" pitchFamily="18" charset="0"/>
            </a:rPr>
            <a:t>эритиш</a:t>
          </a:r>
          <a:r>
            <a:rPr lang="ru-RU" sz="1400" kern="1200" dirty="0" smtClean="0">
              <a:solidFill>
                <a:schemeClr val="tx1"/>
              </a:solidFill>
              <a:latin typeface="Times New Roman" panose="02020603050405020304" pitchFamily="18" charset="0"/>
              <a:cs typeface="Times New Roman" panose="02020603050405020304" pitchFamily="18" charset="0"/>
            </a:rPr>
            <a:t> 68 </a:t>
          </a:r>
          <a:r>
            <a:rPr lang="ru-RU" sz="1400" kern="1200" dirty="0" err="1" smtClean="0">
              <a:solidFill>
                <a:schemeClr val="tx1"/>
              </a:solidFill>
              <a:latin typeface="Times New Roman" panose="02020603050405020304" pitchFamily="18" charset="0"/>
              <a:cs typeface="Times New Roman" panose="02020603050405020304" pitchFamily="18" charset="0"/>
            </a:rPr>
            <a:t>минг</a:t>
          </a:r>
          <a:r>
            <a:rPr lang="ru-RU" sz="1400" kern="1200" dirty="0" smtClean="0">
              <a:solidFill>
                <a:schemeClr val="tx1"/>
              </a:solidFill>
              <a:latin typeface="Times New Roman" panose="02020603050405020304" pitchFamily="18" charset="0"/>
              <a:cs typeface="Times New Roman" panose="02020603050405020304" pitchFamily="18" charset="0"/>
            </a:rPr>
            <a:t> </a:t>
          </a:r>
          <a:r>
            <a:rPr lang="ru-RU" sz="1400" kern="1200" dirty="0" err="1" smtClean="0">
              <a:solidFill>
                <a:schemeClr val="tx1"/>
              </a:solidFill>
              <a:latin typeface="Times New Roman" panose="02020603050405020304" pitchFamily="18" charset="0"/>
              <a:cs typeface="Times New Roman" panose="02020603050405020304" pitchFamily="18" charset="0"/>
            </a:rPr>
            <a:t>тоннадан</a:t>
          </a:r>
          <a:r>
            <a:rPr lang="ru-RU" sz="1400" kern="1200" dirty="0" smtClean="0">
              <a:solidFill>
                <a:schemeClr val="tx1"/>
              </a:solidFill>
              <a:latin typeface="Times New Roman" panose="02020603050405020304" pitchFamily="18" charset="0"/>
              <a:cs typeface="Times New Roman" panose="02020603050405020304" pitchFamily="18" charset="0"/>
            </a:rPr>
            <a:t> 1347 </a:t>
          </a:r>
          <a:r>
            <a:rPr lang="ru-RU" sz="1400" kern="1200" dirty="0" err="1" smtClean="0">
              <a:solidFill>
                <a:schemeClr val="tx1"/>
              </a:solidFill>
              <a:latin typeface="Times New Roman" panose="02020603050405020304" pitchFamily="18" charset="0"/>
              <a:cs typeface="Times New Roman" panose="02020603050405020304" pitchFamily="18" charset="0"/>
            </a:rPr>
            <a:t>минг</a:t>
          </a:r>
          <a:r>
            <a:rPr lang="ru-RU" sz="1400" kern="1200" dirty="0" smtClean="0">
              <a:solidFill>
                <a:schemeClr val="tx1"/>
              </a:solidFill>
              <a:latin typeface="Times New Roman" panose="02020603050405020304" pitchFamily="18" charset="0"/>
              <a:cs typeface="Times New Roman" panose="02020603050405020304" pitchFamily="18" charset="0"/>
            </a:rPr>
            <a:t> </a:t>
          </a:r>
          <a:r>
            <a:rPr lang="ru-RU" sz="1400" kern="1200" dirty="0" err="1" smtClean="0">
              <a:solidFill>
                <a:schemeClr val="tx1"/>
              </a:solidFill>
              <a:latin typeface="Times New Roman" panose="02020603050405020304" pitchFamily="18" charset="0"/>
              <a:cs typeface="Times New Roman" panose="02020603050405020304" pitchFamily="18" charset="0"/>
            </a:rPr>
            <a:t>тоннагача</a:t>
          </a:r>
          <a:r>
            <a:rPr lang="ru-RU" sz="1400" kern="1200" dirty="0" smtClean="0">
              <a:solidFill>
                <a:schemeClr val="tx1"/>
              </a:solidFill>
              <a:latin typeface="Times New Roman" panose="02020603050405020304" pitchFamily="18" charset="0"/>
              <a:cs typeface="Times New Roman" panose="02020603050405020304" pitchFamily="18" charset="0"/>
            </a:rPr>
            <a:t> </a:t>
          </a:r>
          <a:r>
            <a:rPr lang="ru-RU" sz="1400" kern="1200" dirty="0" err="1" smtClean="0">
              <a:solidFill>
                <a:schemeClr val="tx1"/>
              </a:solidFill>
              <a:latin typeface="Times New Roman" panose="02020603050405020304" pitchFamily="18" charset="0"/>
              <a:cs typeface="Times New Roman" panose="02020603050405020304" pitchFamily="18" charset="0"/>
            </a:rPr>
            <a:t>ошди</a:t>
          </a:r>
          <a:r>
            <a:rPr lang="ru-RU" sz="1400" kern="1200" dirty="0" smtClean="0">
              <a:solidFill>
                <a:schemeClr val="tx1"/>
              </a:solidFill>
              <a:latin typeface="Times New Roman" panose="02020603050405020304" pitchFamily="18" charset="0"/>
              <a:cs typeface="Times New Roman" panose="02020603050405020304" pitchFamily="18" charset="0"/>
            </a:rPr>
            <a:t>.</a:t>
          </a:r>
          <a:endParaRPr lang="uz-Cyrl-UZ" sz="1400" kern="1200" dirty="0">
            <a:solidFill>
              <a:schemeClr val="tx1"/>
            </a:solidFill>
            <a:latin typeface="Times New Roman" pitchFamily="18" charset="0"/>
            <a:cs typeface="Times New Roman" pitchFamily="18" charset="0"/>
          </a:endParaRPr>
        </a:p>
      </dsp:txBody>
      <dsp:txXfrm>
        <a:off x="4349246" y="265955"/>
        <a:ext cx="2000217" cy="78730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87563" y="139304"/>
          <a:ext cx="928694" cy="650085"/>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ru-RU" sz="2200" kern="1200" dirty="0">
            <a:latin typeface="Times New Roman" pitchFamily="18" charset="0"/>
            <a:cs typeface="Times New Roman" pitchFamily="18" charset="0"/>
          </a:endParaRPr>
        </a:p>
      </dsp:txBody>
      <dsp:txXfrm rot="-5400000">
        <a:off x="51742" y="325043"/>
        <a:ext cx="650085" cy="278609"/>
      </dsp:txXfrm>
    </dsp:sp>
    <dsp:sp modelId="{FA521EFA-3F54-47E5-B272-20B182D1FAA4}">
      <dsp:nvSpPr>
        <dsp:cNvPr id="0" name=""/>
        <dsp:cNvSpPr/>
      </dsp:nvSpPr>
      <dsp:spPr>
        <a:xfrm rot="5400000">
          <a:off x="4130902" y="-3344717"/>
          <a:ext cx="603651" cy="7565284"/>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А.Смит мануфактура даврининг иқтисодчи назариётчиси</a:t>
          </a:r>
          <a:endParaRPr lang="ru-RU" sz="2200" kern="1200">
            <a:latin typeface="Times New Roman" pitchFamily="18" charset="0"/>
            <a:cs typeface="Times New Roman" pitchFamily="18" charset="0"/>
          </a:endParaRPr>
        </a:p>
      </dsp:txBody>
      <dsp:txXfrm rot="-5400000">
        <a:off x="650086" y="165567"/>
        <a:ext cx="7535816" cy="54471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F323FE-431C-4EC4-BD16-8AFCEC1755A6}">
      <dsp:nvSpPr>
        <dsp:cNvPr id="0" name=""/>
        <dsp:cNvSpPr/>
      </dsp:nvSpPr>
      <dsp:spPr>
        <a:xfrm>
          <a:off x="2079712" y="1428761"/>
          <a:ext cx="2496545" cy="2117785"/>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А. Смитнинг «Халқлар бойлигининг табиати ва сабаблари тўғрисидаги тадқиқот» асари </a:t>
          </a:r>
          <a:endParaRPr lang="uz-Cyrl-UZ" sz="1600" b="1" i="1" kern="1200">
            <a:latin typeface="Times New Roman" pitchFamily="18" charset="0"/>
            <a:cs typeface="Times New Roman" pitchFamily="18" charset="0"/>
          </a:endParaRPr>
        </a:p>
      </dsp:txBody>
      <dsp:txXfrm>
        <a:off x="2445323" y="1738903"/>
        <a:ext cx="1765323" cy="1497501"/>
      </dsp:txXfrm>
    </dsp:sp>
    <dsp:sp modelId="{F47EA30F-5D20-48D2-9C8C-4FE14BD9EE23}">
      <dsp:nvSpPr>
        <dsp:cNvPr id="0" name=""/>
        <dsp:cNvSpPr/>
      </dsp:nvSpPr>
      <dsp:spPr>
        <a:xfrm>
          <a:off x="1812773" y="142880"/>
          <a:ext cx="2216434" cy="1335451"/>
        </a:xfrm>
        <a:prstGeom prst="ellipse">
          <a:avLst/>
        </a:prstGeom>
        <a:solidFill>
          <a:schemeClr val="accent2">
            <a:alpha val="50000"/>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1-китоб .</a:t>
          </a:r>
          <a:r>
            <a:rPr lang="ru-RU" sz="1400" kern="1200" dirty="0" err="1" smtClean="0">
              <a:latin typeface="Times New Roman" pitchFamily="18" charset="0"/>
              <a:cs typeface="Times New Roman" pitchFamily="18" charset="0"/>
            </a:rPr>
            <a:t>Қиймат</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ва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қўшимча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даромад</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муаммолари</a:t>
          </a:r>
          <a:endParaRPr lang="uz-Cyrl-UZ" sz="1400" kern="1200" dirty="0">
            <a:latin typeface="Times New Roman" pitchFamily="18" charset="0"/>
            <a:cs typeface="Times New Roman" pitchFamily="18" charset="0"/>
          </a:endParaRPr>
        </a:p>
      </dsp:txBody>
      <dsp:txXfrm>
        <a:off x="2137362" y="338452"/>
        <a:ext cx="1567256" cy="944307"/>
      </dsp:txXfrm>
    </dsp:sp>
    <dsp:sp modelId="{788B7BC4-42E8-4167-A489-E19614BC2AB8}">
      <dsp:nvSpPr>
        <dsp:cNvPr id="0" name=""/>
        <dsp:cNvSpPr/>
      </dsp:nvSpPr>
      <dsp:spPr>
        <a:xfrm>
          <a:off x="4214810" y="857245"/>
          <a:ext cx="2462144" cy="1335451"/>
        </a:xfrm>
        <a:prstGeom prst="ellipse">
          <a:avLst/>
        </a:prstGeom>
        <a:solidFill>
          <a:schemeClr val="accent2">
            <a:alpha val="50000"/>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2-китоб. Капитал </a:t>
          </a:r>
          <a:r>
            <a:rPr lang="ru-RU" sz="1400" kern="1200" dirty="0" err="1" smtClean="0">
              <a:latin typeface="Times New Roman" pitchFamily="18" charset="0"/>
              <a:cs typeface="Times New Roman" pitchFamily="18" charset="0"/>
            </a:rPr>
            <a:t>жамғарилишининг</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шаклланиши</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даврида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Европанинг</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иқтисодий</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ривожланиши</a:t>
          </a:r>
          <a:endParaRPr lang="uz-Cyrl-UZ" sz="1400" kern="1200" dirty="0">
            <a:latin typeface="Times New Roman" pitchFamily="18" charset="0"/>
            <a:cs typeface="Times New Roman" pitchFamily="18" charset="0"/>
          </a:endParaRPr>
        </a:p>
      </dsp:txBody>
      <dsp:txXfrm>
        <a:off x="4575383" y="1052817"/>
        <a:ext cx="1740998" cy="944307"/>
      </dsp:txXfrm>
    </dsp:sp>
    <dsp:sp modelId="{0521811F-963E-45AD-A295-82DD97A2B293}">
      <dsp:nvSpPr>
        <dsp:cNvPr id="0" name=""/>
        <dsp:cNvSpPr/>
      </dsp:nvSpPr>
      <dsp:spPr>
        <a:xfrm>
          <a:off x="3634994" y="3143273"/>
          <a:ext cx="2665199" cy="1335451"/>
        </a:xfrm>
        <a:prstGeom prst="ellipse">
          <a:avLst/>
        </a:prstGeom>
        <a:solidFill>
          <a:schemeClr val="accent2">
            <a:alpha val="50000"/>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3-китоб. </a:t>
          </a:r>
          <a:r>
            <a:rPr lang="ru-RU" sz="1400" kern="1200" dirty="0" err="1" smtClean="0">
              <a:latin typeface="Times New Roman" pitchFamily="18" charset="0"/>
              <a:cs typeface="Times New Roman" pitchFamily="18" charset="0"/>
            </a:rPr>
            <a:t>Турли</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халқларда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фаровонлик</a:t>
          </a:r>
          <a:r>
            <a:rPr lang="ru-RU" sz="1400" kern="1200" dirty="0" smtClean="0">
              <a:latin typeface="Times New Roman" pitchFamily="18" charset="0"/>
              <a:cs typeface="Times New Roman" pitchFamily="18" charset="0"/>
            </a:rPr>
            <a:t>, капитализм </a:t>
          </a:r>
          <a:r>
            <a:rPr lang="ru-RU" sz="1400" kern="1200" dirty="0" err="1" smtClean="0">
              <a:latin typeface="Times New Roman" pitchFamily="18" charset="0"/>
              <a:cs typeface="Times New Roman" pitchFamily="18" charset="0"/>
            </a:rPr>
            <a:t>тараққиётининг</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тарихий</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шарт-шароитлари</a:t>
          </a:r>
          <a:endParaRPr lang="uz-Cyrl-UZ" sz="1400" kern="1200" dirty="0">
            <a:latin typeface="Times New Roman" pitchFamily="18" charset="0"/>
            <a:cs typeface="Times New Roman" pitchFamily="18" charset="0"/>
          </a:endParaRPr>
        </a:p>
      </dsp:txBody>
      <dsp:txXfrm>
        <a:off x="4025303" y="3338845"/>
        <a:ext cx="1884581" cy="944307"/>
      </dsp:txXfrm>
    </dsp:sp>
    <dsp:sp modelId="{F95C442F-42C1-4366-AEA1-C857B10C09F4}">
      <dsp:nvSpPr>
        <dsp:cNvPr id="0" name=""/>
        <dsp:cNvSpPr/>
      </dsp:nvSpPr>
      <dsp:spPr>
        <a:xfrm>
          <a:off x="401850" y="2857509"/>
          <a:ext cx="2158569" cy="1335451"/>
        </a:xfrm>
        <a:prstGeom prst="ellipse">
          <a:avLst/>
        </a:prstGeom>
        <a:solidFill>
          <a:schemeClr val="accent2">
            <a:alpha val="50000"/>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4-китоб. Меркантилизм </a:t>
          </a:r>
          <a:r>
            <a:rPr lang="ru-RU" sz="1400" kern="1200" dirty="0" err="1" smtClean="0">
              <a:latin typeface="Times New Roman" pitchFamily="18" charset="0"/>
              <a:cs typeface="Times New Roman" pitchFamily="18" charset="0"/>
            </a:rPr>
            <a:t>ва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физиократларнинг</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таълимотига</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муносабати</a:t>
          </a:r>
          <a:endParaRPr lang="uz-Cyrl-UZ" sz="1400" kern="1200" dirty="0">
            <a:latin typeface="Times New Roman" pitchFamily="18" charset="0"/>
            <a:cs typeface="Times New Roman" pitchFamily="18" charset="0"/>
          </a:endParaRPr>
        </a:p>
      </dsp:txBody>
      <dsp:txXfrm>
        <a:off x="717965" y="3053081"/>
        <a:ext cx="1526339" cy="944307"/>
      </dsp:txXfrm>
    </dsp:sp>
    <dsp:sp modelId="{E8C94B76-1C83-4D42-B461-AB607A415DB0}">
      <dsp:nvSpPr>
        <dsp:cNvPr id="0" name=""/>
        <dsp:cNvSpPr/>
      </dsp:nvSpPr>
      <dsp:spPr>
        <a:xfrm>
          <a:off x="473290" y="1143003"/>
          <a:ext cx="1772237" cy="1335451"/>
        </a:xfrm>
        <a:prstGeom prst="ellipse">
          <a:avLst/>
        </a:prstGeom>
        <a:solidFill>
          <a:schemeClr val="accent2">
            <a:alpha val="50000"/>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5-китоб. </a:t>
          </a:r>
          <a:r>
            <a:rPr lang="ru-RU" sz="1400" kern="1200" dirty="0" err="1" smtClean="0">
              <a:latin typeface="Times New Roman" pitchFamily="18" charset="0"/>
              <a:cs typeface="Times New Roman" pitchFamily="18" charset="0"/>
            </a:rPr>
            <a:t>Давлат</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молия</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тизими</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тадқиқ</a:t>
          </a:r>
          <a:r>
            <a:rPr lang="ru-RU" sz="1400" kern="1200" dirty="0" smtClean="0">
              <a:latin typeface="Times New Roman" pitchFamily="18" charset="0"/>
              <a:cs typeface="Times New Roman" pitchFamily="18" charset="0"/>
            </a:rPr>
            <a:t> </a:t>
          </a:r>
          <a:r>
            <a:rPr lang="ru-RU" sz="1400" kern="1200" dirty="0" err="1" smtClean="0">
              <a:latin typeface="Times New Roman" pitchFamily="18" charset="0"/>
              <a:cs typeface="Times New Roman" pitchFamily="18" charset="0"/>
            </a:rPr>
            <a:t>этилган</a:t>
          </a:r>
          <a:endParaRPr lang="uz-Cyrl-UZ" sz="1400" kern="1200" dirty="0">
            <a:latin typeface="Times New Roman" pitchFamily="18" charset="0"/>
            <a:cs typeface="Times New Roman" pitchFamily="18" charset="0"/>
          </a:endParaRPr>
        </a:p>
      </dsp:txBody>
      <dsp:txXfrm>
        <a:off x="732828" y="1338575"/>
        <a:ext cx="1253161" cy="9443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DE01D-1502-436F-8C77-B34FB1BAAAAD}">
      <dsp:nvSpPr>
        <dsp:cNvPr id="0" name=""/>
        <dsp:cNvSpPr/>
      </dsp:nvSpPr>
      <dsp:spPr>
        <a:xfrm rot="5400000">
          <a:off x="-238414" y="246246"/>
          <a:ext cx="1589432" cy="1112603"/>
        </a:xfrm>
        <a:prstGeom prst="chevron">
          <a:avLst/>
        </a:prstGeom>
        <a:solidFill>
          <a:schemeClr val="accent3">
            <a:lumMod val="5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endParaRPr lang="ru-RU" sz="3000" kern="1200"/>
        </a:p>
      </dsp:txBody>
      <dsp:txXfrm rot="-5400000">
        <a:off x="1" y="564134"/>
        <a:ext cx="1112603" cy="476829"/>
      </dsp:txXfrm>
    </dsp:sp>
    <dsp:sp modelId="{A26276C9-D37F-47EA-A9AE-AFACF07601FA}">
      <dsp:nvSpPr>
        <dsp:cNvPr id="0" name=""/>
        <dsp:cNvSpPr/>
      </dsp:nvSpPr>
      <dsp:spPr>
        <a:xfrm rot="5400000">
          <a:off x="4216199" y="-3095765"/>
          <a:ext cx="1033131" cy="7240324"/>
        </a:xfrm>
        <a:prstGeom prst="round2SameRect">
          <a:avLst/>
        </a:prstGeom>
        <a:solidFill>
          <a:schemeClr val="accent3">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ru-RU" sz="1800" b="1" kern="1200" dirty="0" smtClean="0">
              <a:latin typeface="Times New Roman" panose="02020603050405020304" pitchFamily="18" charset="0"/>
              <a:cs typeface="Times New Roman" panose="02020603050405020304" pitchFamily="18" charset="0"/>
            </a:rPr>
            <a:t>У фа</a:t>
          </a:r>
          <a:r>
            <a:rPr lang="uz-Cyrl-UZ" sz="1800" b="1" kern="1200" dirty="0" smtClean="0">
              <a:latin typeface="Times New Roman" panose="02020603050405020304" pitchFamily="18" charset="0"/>
              <a:cs typeface="Times New Roman" panose="02020603050405020304" pitchFamily="18" charset="0"/>
            </a:rPr>
            <a:t>қ</a:t>
          </a:r>
          <a:r>
            <a:rPr lang="ru-RU" sz="1800" b="1" kern="1200" dirty="0" err="1" smtClean="0">
              <a:latin typeface="Times New Roman" panose="02020603050405020304" pitchFamily="18" charset="0"/>
              <a:cs typeface="Times New Roman" panose="02020603050405020304" pitchFamily="18" charset="0"/>
            </a:rPr>
            <a:t>ат</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моддий</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нарсаларни</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яратиш</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ва</a:t>
          </a:r>
          <a:r>
            <a:rPr lang="ru-RU" sz="1800" b="1" kern="1200" dirty="0" smtClean="0">
              <a:latin typeface="Times New Roman" panose="02020603050405020304" pitchFamily="18" charset="0"/>
              <a:cs typeface="Times New Roman" panose="02020603050405020304" pitchFamily="18" charset="0"/>
            </a:rPr>
            <a:t> </a:t>
          </a:r>
          <a:r>
            <a:rPr lang="uz-Cyrl-UZ" sz="1800" b="1" kern="1200" dirty="0" smtClean="0">
              <a:latin typeface="Times New Roman" panose="02020603050405020304" pitchFamily="18" charset="0"/>
              <a:cs typeface="Times New Roman" panose="02020603050405020304" pitchFamily="18" charset="0"/>
            </a:rPr>
            <a:t>ў</a:t>
          </a:r>
          <a:r>
            <a:rPr lang="ru-RU" sz="1800" b="1" kern="1200" dirty="0" err="1" smtClean="0">
              <a:latin typeface="Times New Roman" panose="02020603050405020304" pitchFamily="18" charset="0"/>
              <a:cs typeface="Times New Roman" panose="02020603050405020304" pitchFamily="18" charset="0"/>
            </a:rPr>
            <a:t>згартириш</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билан</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бо</a:t>
          </a:r>
          <a:r>
            <a:rPr lang="uz-Cyrl-UZ" sz="1800" b="1" kern="1200" dirty="0" smtClean="0">
              <a:latin typeface="Times New Roman" panose="02020603050405020304" pitchFamily="18" charset="0"/>
              <a:cs typeface="Times New Roman" panose="02020603050405020304" pitchFamily="18" charset="0"/>
            </a:rPr>
            <a:t>ғл</a:t>
          </a:r>
          <a:r>
            <a:rPr lang="ru-RU" sz="1800" b="1" kern="1200" dirty="0" smtClean="0">
              <a:latin typeface="Times New Roman" panose="02020603050405020304" pitchFamily="18" charset="0"/>
              <a:cs typeface="Times New Roman" panose="02020603050405020304" pitchFamily="18" charset="0"/>
            </a:rPr>
            <a:t>и</a:t>
          </a:r>
          <a:r>
            <a:rPr lang="uz-Cyrl-UZ" sz="1800" b="1" kern="1200" dirty="0" smtClean="0">
              <a:latin typeface="Times New Roman" panose="02020603050405020304" pitchFamily="18" charset="0"/>
              <a:cs typeface="Times New Roman" panose="02020603050405020304" pitchFamily="18" charset="0"/>
            </a:rPr>
            <a:t>қ </a:t>
          </a:r>
          <a:r>
            <a:rPr lang="ru-RU" sz="1800" b="1" kern="1200" dirty="0" smtClean="0">
              <a:latin typeface="Times New Roman" panose="02020603050405020304" pitchFamily="18" charset="0"/>
              <a:cs typeface="Times New Roman" panose="02020603050405020304" pitchFamily="18" charset="0"/>
            </a:rPr>
            <a:t>б</a:t>
          </a:r>
          <a:r>
            <a:rPr lang="uz-Cyrl-UZ" sz="1800" b="1" kern="1200" dirty="0" smtClean="0">
              <a:latin typeface="Times New Roman" panose="02020603050405020304" pitchFamily="18" charset="0"/>
              <a:cs typeface="Times New Roman" panose="02020603050405020304" pitchFamily="18" charset="0"/>
            </a:rPr>
            <a:t>ў</a:t>
          </a:r>
          <a:r>
            <a:rPr lang="ru-RU" sz="1800" b="1" kern="1200" dirty="0" err="1" smtClean="0">
              <a:latin typeface="Times New Roman" panose="02020603050405020304" pitchFamily="18" charset="0"/>
              <a:cs typeface="Times New Roman" panose="02020603050405020304" pitchFamily="18" charset="0"/>
            </a:rPr>
            <a:t>лган</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ме</a:t>
          </a:r>
          <a:r>
            <a:rPr lang="uz-Cyrl-UZ" sz="1800" b="1" kern="1200" dirty="0" smtClean="0">
              <a:latin typeface="Times New Roman" panose="02020603050405020304" pitchFamily="18" charset="0"/>
              <a:cs typeface="Times New Roman" panose="02020603050405020304" pitchFamily="18" charset="0"/>
            </a:rPr>
            <a:t>ҳ</a:t>
          </a:r>
          <a:r>
            <a:rPr lang="ru-RU" sz="1800" b="1" kern="1200" dirty="0" err="1" smtClean="0">
              <a:latin typeface="Times New Roman" panose="02020603050405020304" pitchFamily="18" charset="0"/>
              <a:cs typeface="Times New Roman" panose="02020603050405020304" pitchFamily="18" charset="0"/>
            </a:rPr>
            <a:t>натни</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унумли</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ме</a:t>
          </a:r>
          <a:r>
            <a:rPr lang="uz-Cyrl-UZ" sz="1800" b="1" kern="1200" dirty="0" smtClean="0">
              <a:latin typeface="Times New Roman" panose="02020603050405020304" pitchFamily="18" charset="0"/>
              <a:cs typeface="Times New Roman" panose="02020603050405020304" pitchFamily="18" charset="0"/>
            </a:rPr>
            <a:t>ҳ</a:t>
          </a:r>
          <a:r>
            <a:rPr lang="ru-RU" sz="1800" b="1" kern="1200" dirty="0" err="1" smtClean="0">
              <a:latin typeface="Times New Roman" panose="02020603050405020304" pitchFamily="18" charset="0"/>
              <a:cs typeface="Times New Roman" panose="02020603050405020304" pitchFamily="18" charset="0"/>
            </a:rPr>
            <a:t>натга</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киритган</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Бунга</a:t>
          </a:r>
          <a:r>
            <a:rPr lang="ru-RU" sz="1800" b="1" kern="1200" dirty="0" smtClean="0">
              <a:latin typeface="Times New Roman" panose="02020603050405020304" pitchFamily="18" charset="0"/>
              <a:cs typeface="Times New Roman" panose="02020603050405020304" pitchFamily="18" charset="0"/>
            </a:rPr>
            <a:t> </a:t>
          </a:r>
          <a:r>
            <a:rPr lang="uz-Cyrl-UZ" sz="1800" b="1" kern="1200" dirty="0" smtClean="0">
              <a:latin typeface="Times New Roman" panose="02020603050405020304" pitchFamily="18" charset="0"/>
              <a:cs typeface="Times New Roman" panose="02020603050405020304" pitchFamily="18" charset="0"/>
            </a:rPr>
            <a:t>ўқ</a:t>
          </a:r>
          <a:r>
            <a:rPr lang="ru-RU" sz="1800" b="1" kern="1200" dirty="0" err="1" smtClean="0">
              <a:latin typeface="Times New Roman" panose="02020603050405020304" pitchFamily="18" charset="0"/>
              <a:cs typeface="Times New Roman" panose="02020603050405020304" pitchFamily="18" charset="0"/>
            </a:rPr>
            <a:t>итувчиларнинг</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юристларнинг</a:t>
          </a:r>
          <a:r>
            <a:rPr lang="ru-RU" sz="1800" b="1" kern="1200" dirty="0" smtClean="0">
              <a:latin typeface="Times New Roman" panose="02020603050405020304" pitchFamily="18" charset="0"/>
              <a:cs typeface="Times New Roman" panose="02020603050405020304" pitchFamily="18" charset="0"/>
            </a:rPr>
            <a:t>, </a:t>
          </a:r>
          <a:r>
            <a:rPr lang="uz-Cyrl-UZ" sz="1800" b="1" kern="1200" dirty="0" smtClean="0">
              <a:latin typeface="Times New Roman" panose="02020603050405020304" pitchFamily="18" charset="0"/>
              <a:cs typeface="Times New Roman" panose="02020603050405020304" pitchFamily="18" charset="0"/>
            </a:rPr>
            <a:t>ҳа</a:t>
          </a:r>
          <a:r>
            <a:rPr lang="ru-RU" sz="1800" b="1" kern="1200" dirty="0" err="1" smtClean="0">
              <a:latin typeface="Times New Roman" panose="02020603050405020304" pitchFamily="18" charset="0"/>
              <a:cs typeface="Times New Roman" panose="02020603050405020304" pitchFamily="18" charset="0"/>
            </a:rPr>
            <a:t>рбийларнинг</a:t>
          </a:r>
          <a:r>
            <a:rPr lang="uz-Cyrl-UZ" sz="1800" b="1" kern="1200" dirty="0" smtClean="0">
              <a:latin typeface="Times New Roman" panose="02020603050405020304" pitchFamily="18" charset="0"/>
              <a:cs typeface="Times New Roman" panose="02020603050405020304" pitchFamily="18" charset="0"/>
            </a:rPr>
            <a:t>... </a:t>
          </a:r>
          <a:r>
            <a:rPr lang="ru-RU" sz="1800" b="1" kern="1200" dirty="0" smtClean="0">
              <a:latin typeface="Times New Roman" panose="02020603050405020304" pitchFamily="18" charset="0"/>
              <a:cs typeface="Times New Roman" panose="02020603050405020304" pitchFamily="18" charset="0"/>
            </a:rPr>
            <a:t>к</a:t>
          </a:r>
          <a:r>
            <a:rPr lang="uz-Cyrl-UZ" sz="1800" b="1" kern="1200" dirty="0" smtClean="0">
              <a:latin typeface="Times New Roman" panose="02020603050405020304" pitchFamily="18" charset="0"/>
              <a:cs typeface="Times New Roman" panose="02020603050405020304" pitchFamily="18" charset="0"/>
            </a:rPr>
            <a:t>ў</a:t>
          </a:r>
          <a:r>
            <a:rPr lang="ru-RU" sz="1800" b="1" kern="1200" dirty="0" err="1" smtClean="0">
              <a:latin typeface="Times New Roman" panose="02020603050405020304" pitchFamily="18" charset="0"/>
              <a:cs typeface="Times New Roman" panose="02020603050405020304" pitchFamily="18" charset="0"/>
            </a:rPr>
            <a:t>рсатаётган</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хизматлари</a:t>
          </a:r>
          <a:r>
            <a:rPr lang="ru-RU" sz="1800" b="1" kern="1200" dirty="0" smtClean="0">
              <a:latin typeface="Times New Roman" panose="02020603050405020304" pitchFamily="18" charset="0"/>
              <a:cs typeface="Times New Roman" panose="02020603050405020304" pitchFamily="18" charset="0"/>
            </a:rPr>
            <a:t> </a:t>
          </a:r>
          <a:r>
            <a:rPr lang="ru-RU" sz="1800" b="1" kern="1200" dirty="0" err="1" smtClean="0">
              <a:latin typeface="Times New Roman" panose="02020603050405020304" pitchFamily="18" charset="0"/>
              <a:cs typeface="Times New Roman" panose="02020603050405020304" pitchFamily="18" charset="0"/>
            </a:rPr>
            <a:t>кир</a:t>
          </a:r>
          <a:r>
            <a:rPr lang="uz-Cyrl-UZ" sz="1800" b="1" kern="1200" dirty="0" smtClean="0">
              <a:latin typeface="Times New Roman" panose="02020603050405020304" pitchFamily="18" charset="0"/>
              <a:cs typeface="Times New Roman" panose="02020603050405020304" pitchFamily="18" charset="0"/>
            </a:rPr>
            <a:t>итмаган</a:t>
          </a:r>
          <a:r>
            <a:rPr lang="ru-RU" sz="1800" b="1" kern="1200" dirty="0" smtClean="0">
              <a:latin typeface="Times New Roman" panose="02020603050405020304" pitchFamily="18" charset="0"/>
              <a:cs typeface="Times New Roman" panose="02020603050405020304" pitchFamily="18" charset="0"/>
            </a:rPr>
            <a:t>. </a:t>
          </a:r>
          <a:endParaRPr lang="ru-RU" sz="1800" b="1" kern="1200" dirty="0">
            <a:latin typeface="Times New Roman" panose="02020603050405020304" pitchFamily="18" charset="0"/>
            <a:cs typeface="Times New Roman" panose="02020603050405020304" pitchFamily="18" charset="0"/>
          </a:endParaRPr>
        </a:p>
      </dsp:txBody>
      <dsp:txXfrm rot="-5400000">
        <a:off x="1112603" y="58264"/>
        <a:ext cx="7189891" cy="932265"/>
      </dsp:txXfrm>
    </dsp:sp>
    <dsp:sp modelId="{0D2F35AD-C05A-45E6-932B-532FCD62AE07}">
      <dsp:nvSpPr>
        <dsp:cNvPr id="0" name=""/>
        <dsp:cNvSpPr/>
      </dsp:nvSpPr>
      <dsp:spPr>
        <a:xfrm rot="5400000">
          <a:off x="-238414" y="1527083"/>
          <a:ext cx="1589432" cy="1112603"/>
        </a:xfrm>
        <a:prstGeom prst="chevron">
          <a:avLst/>
        </a:prstGeom>
        <a:solidFill>
          <a:schemeClr val="accent3">
            <a:lumMod val="5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endParaRPr lang="ru-RU" sz="3000" kern="1200" dirty="0"/>
        </a:p>
      </dsp:txBody>
      <dsp:txXfrm rot="-5400000">
        <a:off x="1" y="1844971"/>
        <a:ext cx="1112603" cy="476829"/>
      </dsp:txXfrm>
    </dsp:sp>
    <dsp:sp modelId="{5608B9F6-79E1-4F67-B26A-D06F81B238D4}">
      <dsp:nvSpPr>
        <dsp:cNvPr id="0" name=""/>
        <dsp:cNvSpPr/>
      </dsp:nvSpPr>
      <dsp:spPr>
        <a:xfrm rot="5400000">
          <a:off x="3983806" y="-1614036"/>
          <a:ext cx="1434926" cy="7240324"/>
        </a:xfrm>
        <a:prstGeom prst="round2SameRect">
          <a:avLst/>
        </a:prstGeom>
        <a:solidFill>
          <a:schemeClr val="accent3">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uz-Cyrl-UZ" sz="1800" b="1" kern="1200" dirty="0" smtClean="0">
              <a:latin typeface="Times New Roman" panose="02020603050405020304" pitchFamily="18" charset="0"/>
              <a:cs typeface="Times New Roman" panose="02020603050405020304" pitchFamily="18" charset="0"/>
            </a:rPr>
            <a:t>Иқтисодиётда қишлоқ хўжалиги соҳасининг устун деган. У ҳунармандлар ва савдогарлар меҳнатини ер эгалари меҳнатига нисбатан кам унумли бўлади, деб тасдиқлайди. Негаки ер эгаларига табиат “ёрдам” беради ва “деҳкончиликга кўйилган капитал ҳақиқий бойликка ва даромадга анча кўп қиймат қўшади”. </a:t>
          </a:r>
          <a:endParaRPr lang="ru-RU" sz="1800" b="1" kern="1200" dirty="0">
            <a:latin typeface="Times New Roman" panose="02020603050405020304" pitchFamily="18" charset="0"/>
            <a:cs typeface="Times New Roman" panose="02020603050405020304" pitchFamily="18" charset="0"/>
          </a:endParaRPr>
        </a:p>
      </dsp:txBody>
      <dsp:txXfrm rot="-5400000">
        <a:off x="1081108" y="1358709"/>
        <a:ext cx="7170277" cy="1294832"/>
      </dsp:txXfrm>
    </dsp:sp>
    <dsp:sp modelId="{D702E7E4-4A2E-4421-A531-2335F1D0A97E}">
      <dsp:nvSpPr>
        <dsp:cNvPr id="0" name=""/>
        <dsp:cNvSpPr/>
      </dsp:nvSpPr>
      <dsp:spPr>
        <a:xfrm rot="5400000">
          <a:off x="-238414" y="3570561"/>
          <a:ext cx="1589432" cy="1112603"/>
        </a:xfrm>
        <a:prstGeom prst="chevron">
          <a:avLst/>
        </a:prstGeom>
        <a:solidFill>
          <a:schemeClr val="accent3">
            <a:lumMod val="5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endParaRPr lang="ru-RU" sz="3000" kern="1200"/>
        </a:p>
      </dsp:txBody>
      <dsp:txXfrm rot="-5400000">
        <a:off x="1" y="3888449"/>
        <a:ext cx="1112603" cy="476829"/>
      </dsp:txXfrm>
    </dsp:sp>
    <dsp:sp modelId="{F7E232AE-074F-4D97-824A-B81E30F3B293}">
      <dsp:nvSpPr>
        <dsp:cNvPr id="0" name=""/>
        <dsp:cNvSpPr/>
      </dsp:nvSpPr>
      <dsp:spPr>
        <a:xfrm rot="5400000">
          <a:off x="3926199" y="228550"/>
          <a:ext cx="1613131" cy="7240324"/>
        </a:xfrm>
        <a:prstGeom prst="round2SameRect">
          <a:avLst/>
        </a:prstGeom>
        <a:solidFill>
          <a:schemeClr val="accent3">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uz-Cyrl-UZ" sz="1800" b="1" kern="1200" dirty="0" smtClean="0">
              <a:latin typeface="Times New Roman" panose="02020603050405020304" pitchFamily="18" charset="0"/>
              <a:cs typeface="Times New Roman" panose="02020603050405020304" pitchFamily="18" charset="0"/>
            </a:rPr>
            <a:t>Иқтисодиётнинг ривожланиб бориши билан саноат товарлари баҳоси пасайиб бориш тенденциясига, қишлоқ хўжалиги маҳсулотлари баҳоси эса ўсиш тенденциясига эга. Шунинг учун, унинг фикрича, қишлоқ хўжалигига қўйилган капитал анча фойдали ҳисобланади.</a:t>
          </a:r>
          <a:endParaRPr lang="ru-RU" sz="1800" b="1" kern="1200" dirty="0">
            <a:latin typeface="Times New Roman" panose="02020603050405020304" pitchFamily="18" charset="0"/>
            <a:cs typeface="Times New Roman" panose="02020603050405020304" pitchFamily="18" charset="0"/>
          </a:endParaRPr>
        </a:p>
      </dsp:txBody>
      <dsp:txXfrm rot="-5400000">
        <a:off x="1112603" y="3120894"/>
        <a:ext cx="7161577" cy="14556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2E493-65B8-44C8-B933-BDBBE30A6206}">
      <dsp:nvSpPr>
        <dsp:cNvPr id="0" name=""/>
        <dsp:cNvSpPr/>
      </dsp:nvSpPr>
      <dsp:spPr>
        <a:xfrm>
          <a:off x="0" y="584759"/>
          <a:ext cx="8352928" cy="915082"/>
        </a:xfrm>
        <a:prstGeom prst="roundRect">
          <a:avLst/>
        </a:prstGeom>
        <a:solidFill>
          <a:schemeClr val="bg1">
            <a:lumMod val="9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dirty="0" err="1" smtClean="0">
              <a:solidFill>
                <a:schemeClr val="tx1"/>
              </a:solidFill>
              <a:latin typeface="Times New Roman" panose="02020603050405020304" pitchFamily="18" charset="0"/>
              <a:cs typeface="Times New Roman" panose="02020603050405020304" pitchFamily="18" charset="0"/>
            </a:rPr>
            <a:t>Агар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uz-Cyrl-UZ" sz="2000" kern="1200" dirty="0" smtClean="0">
              <a:solidFill>
                <a:schemeClr val="tx1"/>
              </a:solidFill>
              <a:latin typeface="Times New Roman" panose="02020603050405020304" pitchFamily="18" charset="0"/>
              <a:cs typeface="Times New Roman" panose="02020603050405020304" pitchFamily="18" charset="0"/>
            </a:rPr>
            <a:t>ў</a:t>
          </a:r>
          <a:r>
            <a:rPr lang="ru-RU" sz="2000" kern="1200" dirty="0" err="1" smtClean="0">
              <a:solidFill>
                <a:schemeClr val="tx1"/>
              </a:solidFill>
              <a:latin typeface="Times New Roman" panose="02020603050405020304" pitchFamily="18" charset="0"/>
              <a:cs typeface="Times New Roman" panose="02020603050405020304" pitchFamily="18" charset="0"/>
            </a:rPr>
            <a:t>ша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даврда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Англияда</a:t>
          </a:r>
          <a:r>
            <a:rPr lang="ru-RU" sz="2000" kern="1200" dirty="0" smtClean="0">
              <a:solidFill>
                <a:schemeClr val="tx1"/>
              </a:solidFill>
              <a:latin typeface="Times New Roman" panose="02020603050405020304" pitchFamily="18" charset="0"/>
              <a:cs typeface="Times New Roman" panose="02020603050405020304" pitchFamily="18" charset="0"/>
            </a:rPr>
            <a:t> мануфактура </a:t>
          </a:r>
          <a:r>
            <a:rPr lang="ru-RU" sz="2000" kern="1200" dirty="0" err="1" smtClean="0">
              <a:solidFill>
                <a:schemeClr val="tx1"/>
              </a:solidFill>
              <a:latin typeface="Times New Roman" panose="02020603050405020304" pitchFamily="18" charset="0"/>
              <a:cs typeface="Times New Roman" panose="02020603050405020304" pitchFamily="18" charset="0"/>
            </a:rPr>
            <a:t>саноати</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ривожлана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бошлаганини</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uz-Cyrl-UZ" sz="2000" kern="1200" dirty="0" smtClean="0">
              <a:solidFill>
                <a:schemeClr val="tx1"/>
              </a:solidFill>
              <a:latin typeface="Times New Roman" panose="02020603050405020304" pitchFamily="18" charset="0"/>
              <a:cs typeface="Times New Roman" panose="02020603050405020304" pitchFamily="18" charset="0"/>
            </a:rPr>
            <a:t>ҳ</a:t>
          </a:r>
          <a:r>
            <a:rPr lang="ru-RU" sz="2000" kern="1200" dirty="0" err="1" smtClean="0">
              <a:solidFill>
                <a:schemeClr val="tx1"/>
              </a:solidFill>
              <a:latin typeface="Times New Roman" panose="02020603050405020304" pitchFamily="18" charset="0"/>
              <a:cs typeface="Times New Roman" panose="02020603050405020304" pitchFamily="18" charset="0"/>
            </a:rPr>
            <a:t>исобга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оладиган</a:t>
          </a:r>
          <a:r>
            <a:rPr lang="ru-RU" sz="2000" kern="1200" dirty="0" smtClean="0">
              <a:solidFill>
                <a:schemeClr val="tx1"/>
              </a:solidFill>
              <a:latin typeface="Times New Roman" panose="02020603050405020304" pitchFamily="18" charset="0"/>
              <a:cs typeface="Times New Roman" panose="02020603050405020304" pitchFamily="18" charset="0"/>
            </a:rPr>
            <a:t> б</a:t>
          </a:r>
          <a:r>
            <a:rPr lang="uz-Cyrl-UZ" sz="2000" kern="1200" dirty="0" smtClean="0">
              <a:solidFill>
                <a:schemeClr val="tx1"/>
              </a:solidFill>
              <a:latin typeface="Times New Roman" panose="02020603050405020304" pitchFamily="18" charset="0"/>
              <a:cs typeface="Times New Roman" panose="02020603050405020304" pitchFamily="18" charset="0"/>
            </a:rPr>
            <a:t>ў</a:t>
          </a:r>
          <a:r>
            <a:rPr lang="ru-RU" sz="2000" kern="1200" dirty="0" err="1" smtClean="0">
              <a:solidFill>
                <a:schemeClr val="tx1"/>
              </a:solidFill>
              <a:latin typeface="Times New Roman" panose="02020603050405020304" pitchFamily="18" charset="0"/>
              <a:cs typeface="Times New Roman" panose="02020603050405020304" pitchFamily="18" charset="0"/>
            </a:rPr>
            <a:t>лсак</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А.Смитнинг</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бу</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хатосини</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тушуниш</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яна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uz-Cyrl-UZ" sz="2000" kern="1200" dirty="0" smtClean="0">
              <a:solidFill>
                <a:schemeClr val="tx1"/>
              </a:solidFill>
              <a:latin typeface="Times New Roman" panose="02020603050405020304" pitchFamily="18" charset="0"/>
              <a:cs typeface="Times New Roman" panose="02020603050405020304" pitchFamily="18" charset="0"/>
            </a:rPr>
            <a:t>ҳ</a:t>
          </a:r>
          <a:r>
            <a:rPr lang="ru-RU" sz="2000" kern="1200" dirty="0" err="1" smtClean="0">
              <a:solidFill>
                <a:schemeClr val="tx1"/>
              </a:solidFill>
              <a:latin typeface="Times New Roman" panose="02020603050405020304" pitchFamily="18" charset="0"/>
              <a:cs typeface="Times New Roman" panose="02020603050405020304" pitchFamily="18" charset="0"/>
            </a:rPr>
            <a:t>ам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uz-Cyrl-UZ" sz="2000" kern="1200" dirty="0" smtClean="0">
              <a:solidFill>
                <a:schemeClr val="tx1"/>
              </a:solidFill>
              <a:latin typeface="Times New Roman" panose="02020603050405020304" pitchFamily="18" charset="0"/>
              <a:cs typeface="Times New Roman" panose="02020603050405020304" pitchFamily="18" charset="0"/>
            </a:rPr>
            <a:t>қ</a:t>
          </a:r>
          <a:r>
            <a:rPr lang="ru-RU" sz="2000" kern="1200" dirty="0" err="1" smtClean="0">
              <a:solidFill>
                <a:schemeClr val="tx1"/>
              </a:solidFill>
              <a:latin typeface="Times New Roman" panose="02020603050405020304" pitchFamily="18" charset="0"/>
              <a:cs typeface="Times New Roman" panose="02020603050405020304" pitchFamily="18" charset="0"/>
            </a:rPr>
            <a:t>ийинлашади</a:t>
          </a:r>
          <a:r>
            <a:rPr lang="ru-RU" sz="2000" kern="1200" dirty="0" smtClean="0">
              <a:solidFill>
                <a:schemeClr val="tx1"/>
              </a:solidFill>
              <a:latin typeface="Times New Roman" panose="02020603050405020304" pitchFamily="18" charset="0"/>
              <a:cs typeface="Times New Roman" panose="02020603050405020304" pitchFamily="18" charset="0"/>
            </a:rPr>
            <a:t>.</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44671" y="629430"/>
        <a:ext cx="8263586" cy="825740"/>
      </dsp:txXfrm>
    </dsp:sp>
    <dsp:sp modelId="{50839668-BF1F-4A45-8FF6-0C7B2FF055CD}">
      <dsp:nvSpPr>
        <dsp:cNvPr id="0" name=""/>
        <dsp:cNvSpPr/>
      </dsp:nvSpPr>
      <dsp:spPr>
        <a:xfrm>
          <a:off x="0" y="1591378"/>
          <a:ext cx="8352928" cy="915082"/>
        </a:xfrm>
        <a:prstGeom prst="roundRect">
          <a:avLst/>
        </a:prstGeom>
        <a:solidFill>
          <a:schemeClr val="bg1">
            <a:lumMod val="9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z-Cyrl-UZ" sz="2000" kern="1200" dirty="0" smtClean="0">
              <a:solidFill>
                <a:schemeClr val="tx1"/>
              </a:solidFill>
              <a:latin typeface="Times New Roman" panose="02020603050405020304" pitchFamily="18" charset="0"/>
              <a:cs typeface="Times New Roman" panose="02020603050405020304" pitchFamily="18" charset="0"/>
            </a:rPr>
            <a:t>Унинг унумли меҳнат концепциясида изчилликнинг йўқлиги ишлаб чиқариш жараёнидаги капитал ролини етарлича тушунмаганлиги натижасидир. </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44671" y="1636049"/>
        <a:ext cx="8263586" cy="825740"/>
      </dsp:txXfrm>
    </dsp:sp>
    <dsp:sp modelId="{01BBBE6F-C821-4448-B218-31E391E462FD}">
      <dsp:nvSpPr>
        <dsp:cNvPr id="0" name=""/>
        <dsp:cNvSpPr/>
      </dsp:nvSpPr>
      <dsp:spPr>
        <a:xfrm>
          <a:off x="0" y="2581636"/>
          <a:ext cx="8352928" cy="915082"/>
        </a:xfrm>
        <a:prstGeom prst="roundRect">
          <a:avLst/>
        </a:prstGeom>
        <a:solidFill>
          <a:schemeClr val="bg1">
            <a:lumMod val="9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z-Cyrl-UZ" sz="2000" kern="1200" dirty="0" smtClean="0">
              <a:solidFill>
                <a:schemeClr val="tx1"/>
              </a:solidFill>
              <a:latin typeface="Times New Roman" panose="02020603050405020304" pitchFamily="18" charset="0"/>
              <a:cs typeface="Times New Roman" panose="02020603050405020304" pitchFamily="18" charset="0"/>
            </a:rPr>
            <a:t>У, хусусан, капиталдан келадиган даромад сифатидаги фоизни инкор этади, фойдани эса тадбиркорлик таваккалчилиги компенсацияси ва бошқарув учун тўлов сифатида кўрсатиб беради. </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44671" y="2626307"/>
        <a:ext cx="8263586" cy="825740"/>
      </dsp:txXfrm>
    </dsp:sp>
    <dsp:sp modelId="{778F5052-FA81-4BA6-AEBB-E62EFCEC5F95}">
      <dsp:nvSpPr>
        <dsp:cNvPr id="0" name=""/>
        <dsp:cNvSpPr/>
      </dsp:nvSpPr>
      <dsp:spPr>
        <a:xfrm>
          <a:off x="0" y="3558992"/>
          <a:ext cx="8352928" cy="1272192"/>
        </a:xfrm>
        <a:prstGeom prst="roundRect">
          <a:avLst/>
        </a:prstGeom>
        <a:solidFill>
          <a:schemeClr val="bg1">
            <a:lumMod val="8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z-Cyrl-UZ" sz="2000" kern="1200" dirty="0" smtClean="0">
              <a:solidFill>
                <a:schemeClr val="tx1"/>
              </a:solidFill>
              <a:latin typeface="Times New Roman" panose="02020603050405020304" pitchFamily="18" charset="0"/>
              <a:cs typeface="Times New Roman" panose="02020603050405020304" pitchFamily="18" charset="0"/>
            </a:rPr>
            <a:t>А. Смитнинг физиократик бидъатлари жамият ўз ресурсларини, биринчи навбатда, қишлоқ хўжалигига, иккинчи навбатда, саноатга ва фақат, учинчи навбатда, савдога йўналтириши керак деган. Бундан А. Смит саноат тўнтаришининг дастлабки учқунларини ва келажакда йирик саноат ишлаб чиқаришининг ҳал қилувчи ролини кўра олмаган, деган хулоса келиб чиқади.</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62103" y="3621095"/>
        <a:ext cx="8228722" cy="114798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061FA-9583-4C24-AEA0-4B4D14F80148}">
      <dsp:nvSpPr>
        <dsp:cNvPr id="0" name=""/>
        <dsp:cNvSpPr/>
      </dsp:nvSpPr>
      <dsp:spPr>
        <a:xfrm rot="5400000">
          <a:off x="-94115" y="151679"/>
          <a:ext cx="998179" cy="698725"/>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r>
            <a:rPr lang="ru-RU" sz="2200" kern="1200" dirty="0" smtClean="0">
              <a:latin typeface="Times New Roman" pitchFamily="18" charset="0"/>
              <a:cs typeface="Times New Roman" pitchFamily="18" charset="0"/>
            </a:rPr>
            <a:t>3.</a:t>
          </a:r>
          <a:endParaRPr lang="ru-RU" sz="2200" kern="1200" dirty="0">
            <a:latin typeface="Times New Roman" pitchFamily="18" charset="0"/>
            <a:cs typeface="Times New Roman" pitchFamily="18" charset="0"/>
          </a:endParaRPr>
        </a:p>
      </dsp:txBody>
      <dsp:txXfrm rot="-5400000">
        <a:off x="55613" y="351315"/>
        <a:ext cx="698725" cy="299454"/>
      </dsp:txXfrm>
    </dsp:sp>
    <dsp:sp modelId="{193DCC22-792C-4990-8B48-9C544959B67A}">
      <dsp:nvSpPr>
        <dsp:cNvPr id="0" name=""/>
        <dsp:cNvSpPr/>
      </dsp:nvSpPr>
      <dsp:spPr>
        <a:xfrm rot="5400000">
          <a:off x="4132468" y="-3320040"/>
          <a:ext cx="649157" cy="7516644"/>
        </a:xfrm>
        <a:prstGeom prst="round2Same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extrusionH="12700">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dirty="0" err="1" smtClean="0">
              <a:latin typeface="Times New Roman" pitchFamily="18" charset="0"/>
              <a:cs typeface="Times New Roman" pitchFamily="18" charset="0"/>
            </a:rPr>
            <a:t>А.Смит</a:t>
          </a:r>
          <a:r>
            <a:rPr lang="ru-RU" sz="2200" kern="1200" dirty="0" smtClean="0">
              <a:latin typeface="Times New Roman" pitchFamily="18" charset="0"/>
              <a:cs typeface="Times New Roman" pitchFamily="18" charset="0"/>
            </a:rPr>
            <a:t> </a:t>
          </a:r>
          <a:r>
            <a:rPr lang="ru-RU" sz="2200" kern="1200" dirty="0" err="1" smtClean="0">
              <a:latin typeface="Times New Roman" pitchFamily="18" charset="0"/>
              <a:cs typeface="Times New Roman" pitchFamily="18" charset="0"/>
            </a:rPr>
            <a:t>ва</a:t>
          </a:r>
          <a:r>
            <a:rPr lang="ru-RU" sz="2200" kern="1200" dirty="0" smtClean="0">
              <a:latin typeface="Times New Roman" pitchFamily="18" charset="0"/>
              <a:cs typeface="Times New Roman" pitchFamily="18" charset="0"/>
            </a:rPr>
            <a:t> </a:t>
          </a:r>
          <a:r>
            <a:rPr lang="ru-RU" sz="2200" kern="1200" dirty="0" err="1" smtClean="0">
              <a:latin typeface="Times New Roman" pitchFamily="18" charset="0"/>
              <a:cs typeface="Times New Roman" pitchFamily="18" charset="0"/>
            </a:rPr>
            <a:t>ҳозирги</a:t>
          </a:r>
          <a:r>
            <a:rPr lang="ru-RU" sz="2200" kern="1200" dirty="0" smtClean="0">
              <a:latin typeface="Times New Roman" pitchFamily="18" charset="0"/>
              <a:cs typeface="Times New Roman" pitchFamily="18" charset="0"/>
            </a:rPr>
            <a:t> </a:t>
          </a:r>
          <a:r>
            <a:rPr lang="ru-RU" sz="2200" kern="1200" dirty="0" err="1" smtClean="0">
              <a:latin typeface="Times New Roman" pitchFamily="18" charset="0"/>
              <a:cs typeface="Times New Roman" pitchFamily="18" charset="0"/>
            </a:rPr>
            <a:t>замон</a:t>
          </a:r>
          <a:endParaRPr lang="ru-RU" sz="2200" kern="1200" dirty="0">
            <a:latin typeface="Times New Roman" pitchFamily="18" charset="0"/>
            <a:cs typeface="Times New Roman" pitchFamily="18" charset="0"/>
          </a:endParaRPr>
        </a:p>
      </dsp:txBody>
      <dsp:txXfrm rot="-5400000">
        <a:off x="698725" y="145392"/>
        <a:ext cx="7484955" cy="58577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061FA-9583-4C24-AEA0-4B4D14F80148}">
      <dsp:nvSpPr>
        <dsp:cNvPr id="0" name=""/>
        <dsp:cNvSpPr/>
      </dsp:nvSpPr>
      <dsp:spPr>
        <a:xfrm rot="5400000">
          <a:off x="-94299" y="150019"/>
          <a:ext cx="1000132" cy="700092"/>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ru-RU" sz="2200" kern="1200" dirty="0">
            <a:latin typeface="Times New Roman" pitchFamily="18" charset="0"/>
            <a:cs typeface="Times New Roman" pitchFamily="18" charset="0"/>
          </a:endParaRPr>
        </a:p>
      </dsp:txBody>
      <dsp:txXfrm rot="-5400000">
        <a:off x="55721" y="350045"/>
        <a:ext cx="700092" cy="300040"/>
      </dsp:txXfrm>
    </dsp:sp>
    <dsp:sp modelId="{193DCC22-792C-4990-8B48-9C544959B67A}">
      <dsp:nvSpPr>
        <dsp:cNvPr id="0" name=""/>
        <dsp:cNvSpPr/>
      </dsp:nvSpPr>
      <dsp:spPr>
        <a:xfrm rot="5400000">
          <a:off x="4132688" y="-3319708"/>
          <a:ext cx="650085" cy="7515277"/>
        </a:xfrm>
        <a:prstGeom prst="round2SameRect">
          <a:avLst/>
        </a:prstGeom>
        <a:solidFill>
          <a:schemeClr val="accent1">
            <a:lumMod val="40000"/>
            <a:lumOff val="60000"/>
            <a:alpha val="9000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ru-RU" sz="2200" kern="1200" smtClean="0">
              <a:latin typeface="Times New Roman" pitchFamily="18" charset="0"/>
              <a:cs typeface="Times New Roman" pitchFamily="18" charset="0"/>
            </a:rPr>
            <a:t>А.Смит ва ҳозирги замон</a:t>
          </a:r>
          <a:endParaRPr lang="ru-RU" sz="2200" kern="1200">
            <a:latin typeface="Times New Roman" pitchFamily="18" charset="0"/>
            <a:cs typeface="Times New Roman" pitchFamily="18" charset="0"/>
          </a:endParaRPr>
        </a:p>
      </dsp:txBody>
      <dsp:txXfrm rot="-5400000">
        <a:off x="700093" y="144622"/>
        <a:ext cx="7483542" cy="5866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F27B9-0D6B-4DA9-851E-EDC62AF5A75C}" type="datetimeFigureOut">
              <a:rPr lang="ru-RU" smtClean="0"/>
              <a:t>08.09.2025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B94C01-37AE-4CED-8749-046872A8B272}" type="slidenum">
              <a:rPr lang="ru-RU" smtClean="0"/>
              <a:t>‹#›</a:t>
            </a:fld>
            <a:endParaRPr lang="ru-RU"/>
          </a:p>
        </p:txBody>
      </p:sp>
    </p:spTree>
    <p:extLst>
      <p:ext uri="{BB962C8B-B14F-4D97-AF65-F5344CB8AC3E}">
        <p14:creationId xmlns:p14="http://schemas.microsoft.com/office/powerpoint/2010/main" val="2884230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6</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7</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13</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08.09.2025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08.09.2025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diagramData" Target="../diagrams/data12.xml"/><Relationship Id="rId18" Type="http://schemas.openxmlformats.org/officeDocument/2006/relationships/image" Target="../media/image5.jpe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17" Type="http://schemas.microsoft.com/office/2007/relationships/diagramDrawing" Target="../diagrams/drawing12.xml"/><Relationship Id="rId2" Type="http://schemas.openxmlformats.org/officeDocument/2006/relationships/notesSlide" Target="../notesSlides/notesSlide5.xml"/><Relationship Id="rId16" Type="http://schemas.openxmlformats.org/officeDocument/2006/relationships/diagramColors" Target="../diagrams/colors12.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5" Type="http://schemas.openxmlformats.org/officeDocument/2006/relationships/diagramQuickStyle" Target="../diagrams/quickStyle12.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diagramLayout" Target="../diagrams/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797072850"/>
              </p:ext>
            </p:extLst>
          </p:nvPr>
        </p:nvGraphicFramePr>
        <p:xfrm>
          <a:off x="457200" y="274638"/>
          <a:ext cx="8229600" cy="1082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одержимое 5"/>
          <p:cNvGraphicFramePr>
            <a:graphicFrameLocks noGrp="1"/>
          </p:cNvGraphicFramePr>
          <p:nvPr>
            <p:ph idx="1"/>
            <p:extLst>
              <p:ext uri="{D42A27DB-BD31-4B8C-83A1-F6EECF244321}">
                <p14:modId xmlns:p14="http://schemas.microsoft.com/office/powerpoint/2010/main" val="1306900251"/>
              </p:ext>
            </p:extLst>
          </p:nvPr>
        </p:nvGraphicFramePr>
        <p:xfrm>
          <a:off x="571472" y="2214554"/>
          <a:ext cx="8215370" cy="41434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Схема 9"/>
          <p:cNvGraphicFramePr/>
          <p:nvPr/>
        </p:nvGraphicFramePr>
        <p:xfrm>
          <a:off x="3286116" y="1500174"/>
          <a:ext cx="1714512" cy="57150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412338867"/>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a:ln/>
        </p:spPr>
        <p:style>
          <a:lnRef idx="1">
            <a:schemeClr val="accent1"/>
          </a:lnRef>
          <a:fillRef idx="3">
            <a:schemeClr val="accent1"/>
          </a:fillRef>
          <a:effectRef idx="2">
            <a:schemeClr val="accent1"/>
          </a:effectRef>
          <a:fontRef idx="minor">
            <a:schemeClr val="lt1"/>
          </a:fontRef>
        </p:style>
        <p:txBody>
          <a:bodyPr>
            <a:normAutofit fontScale="90000"/>
          </a:bodyPr>
          <a:lstStyle/>
          <a:p>
            <a:pPr lvl="0"/>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1. </a:t>
            </a:r>
            <a:r>
              <a:rPr lang="ru-RU" sz="2800" dirty="0" err="1" smtClean="0">
                <a:solidFill>
                  <a:schemeClr val="bg2"/>
                </a:solidFill>
                <a:latin typeface="Times New Roman" pitchFamily="18" charset="0"/>
                <a:cs typeface="Times New Roman" pitchFamily="18" charset="0"/>
              </a:rPr>
              <a:t>А.Смит</a:t>
            </a:r>
            <a:r>
              <a:rPr lang="ru-RU" sz="2800" dirty="0" smtClean="0">
                <a:solidFill>
                  <a:schemeClr val="bg2"/>
                </a:solidFill>
                <a:latin typeface="Times New Roman" pitchFamily="18" charset="0"/>
                <a:cs typeface="Times New Roman" pitchFamily="18" charset="0"/>
              </a:rPr>
              <a:t> </a:t>
            </a:r>
            <a:r>
              <a:rPr lang="ru-RU" sz="2800" dirty="0">
                <a:solidFill>
                  <a:schemeClr val="bg2"/>
                </a:solidFill>
                <a:latin typeface="Times New Roman" pitchFamily="18" charset="0"/>
                <a:cs typeface="Times New Roman" pitchFamily="18" charset="0"/>
              </a:rPr>
              <a:t>мануфактура </a:t>
            </a:r>
            <a:r>
              <a:rPr lang="ru-RU" sz="2800" dirty="0" err="1">
                <a:solidFill>
                  <a:schemeClr val="bg2"/>
                </a:solidFill>
                <a:latin typeface="Times New Roman" pitchFamily="18" charset="0"/>
                <a:cs typeface="Times New Roman" pitchFamily="18" charset="0"/>
              </a:rPr>
              <a:t>даврининг</a:t>
            </a:r>
            <a:r>
              <a:rPr lang="ru-RU" sz="2800" dirty="0">
                <a:solidFill>
                  <a:schemeClr val="bg2"/>
                </a:solidFill>
                <a:latin typeface="Times New Roman" pitchFamily="18" charset="0"/>
                <a:cs typeface="Times New Roman" pitchFamily="18" charset="0"/>
              </a:rPr>
              <a:t> </a:t>
            </a:r>
            <a:r>
              <a:rPr lang="ru-RU" sz="2800" dirty="0" err="1">
                <a:solidFill>
                  <a:schemeClr val="bg2"/>
                </a:solidFill>
                <a:latin typeface="Times New Roman" pitchFamily="18" charset="0"/>
                <a:cs typeface="Times New Roman" pitchFamily="18" charset="0"/>
              </a:rPr>
              <a:t>иқтисодчи</a:t>
            </a:r>
            <a:r>
              <a:rPr lang="ru-RU" sz="2800" dirty="0">
                <a:solidFill>
                  <a:schemeClr val="bg2"/>
                </a:solidFill>
                <a:latin typeface="Times New Roman" pitchFamily="18" charset="0"/>
                <a:cs typeface="Times New Roman" pitchFamily="18" charset="0"/>
              </a:rPr>
              <a:t> </a:t>
            </a:r>
            <a:r>
              <a:rPr lang="ru-RU" sz="2800" dirty="0" err="1">
                <a:solidFill>
                  <a:schemeClr val="bg2"/>
                </a:solidFill>
                <a:latin typeface="Times New Roman" pitchFamily="18" charset="0"/>
                <a:cs typeface="Times New Roman" pitchFamily="18" charset="0"/>
              </a:rPr>
              <a:t>назариётчиси</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p>
        </p:txBody>
      </p:sp>
      <p:sp>
        <p:nvSpPr>
          <p:cNvPr id="3" name="Объект 2"/>
          <p:cNvSpPr>
            <a:spLocks noGrp="1"/>
          </p:cNvSpPr>
          <p:nvPr>
            <p:ph sz="half" idx="1"/>
          </p:nvPr>
        </p:nvSpPr>
        <p:spPr>
          <a:xfrm>
            <a:off x="457200" y="980728"/>
            <a:ext cx="4038600" cy="5145435"/>
          </a:xfrm>
          <a:ln>
            <a:solidFill>
              <a:schemeClr val="tx1"/>
            </a:solidFill>
          </a:ln>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buNone/>
            </a:pPr>
            <a:r>
              <a:rPr lang="ru-RU" dirty="0" smtClean="0"/>
              <a:t>  </a:t>
            </a:r>
            <a:r>
              <a:rPr lang="ru-RU" dirty="0" smtClean="0">
                <a:latin typeface="Times New Roman" pitchFamily="18" charset="0"/>
                <a:cs typeface="Times New Roman" pitchFamily="18" charset="0"/>
              </a:rPr>
              <a:t>XVIII </a:t>
            </a:r>
            <a:r>
              <a:rPr lang="ru-RU" dirty="0" err="1">
                <a:latin typeface="Times New Roman" pitchFamily="18" charset="0"/>
                <a:cs typeface="Times New Roman" pitchFamily="18" charset="0"/>
              </a:rPr>
              <a:t>аср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бошида</a:t>
            </a:r>
            <a:r>
              <a:rPr lang="ru-RU" dirty="0">
                <a:latin typeface="Times New Roman" pitchFamily="18" charset="0"/>
                <a:cs typeface="Times New Roman" pitchFamily="18" charset="0"/>
              </a:rPr>
              <a:t> Англия </a:t>
            </a:r>
            <a:r>
              <a:rPr lang="ru-RU" dirty="0" err="1">
                <a:latin typeface="Times New Roman" pitchFamily="18" charset="0"/>
                <a:cs typeface="Times New Roman" pitchFamily="18" charset="0"/>
              </a:rPr>
              <a:t>индустриал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аграр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давлатга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айланди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Мануфактуралар</a:t>
            </a:r>
            <a:r>
              <a:rPr lang="ru-RU" dirty="0">
                <a:latin typeface="Times New Roman" pitchFamily="18" charset="0"/>
                <a:cs typeface="Times New Roman" pitchFamily="18" charset="0"/>
              </a:rPr>
              <a:t> сони </a:t>
            </a:r>
            <a:r>
              <a:rPr lang="ru-RU" dirty="0" err="1">
                <a:latin typeface="Times New Roman" pitchFamily="18" charset="0"/>
                <a:cs typeface="Times New Roman" pitchFamily="18" charset="0"/>
              </a:rPr>
              <a:t>ошди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улардаги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ишчилар</a:t>
            </a:r>
            <a:r>
              <a:rPr lang="ru-RU" dirty="0">
                <a:latin typeface="Times New Roman" pitchFamily="18" charset="0"/>
                <a:cs typeface="Times New Roman" pitchFamily="18" charset="0"/>
              </a:rPr>
              <a:t> сони </a:t>
            </a:r>
            <a:r>
              <a:rPr lang="ru-RU" dirty="0" err="1">
                <a:latin typeface="Times New Roman" pitchFamily="18" charset="0"/>
                <a:cs typeface="Times New Roman" pitchFamily="18" charset="0"/>
              </a:rPr>
              <a:t>кўпайди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ишчиларнинг</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аҳволи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ниҳоятда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оғир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бўлиб</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қаттиқ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эксплуатацияга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дучор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қилинди</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Англия </a:t>
            </a:r>
            <a:r>
              <a:rPr lang="ru-RU" dirty="0" err="1" smtClean="0">
                <a:latin typeface="Times New Roman" pitchFamily="18" charset="0"/>
                <a:cs typeface="Times New Roman" pitchFamily="18" charset="0"/>
              </a:rPr>
              <a:t>мануфактурадан</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фабрикага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ўтишга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яқин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турар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эди</a:t>
            </a:r>
            <a:r>
              <a:rPr lang="ru-RU" dirty="0">
                <a:latin typeface="Times New Roman" pitchFamily="18" charset="0"/>
                <a:cs typeface="Times New Roman" pitchFamily="18" charset="0"/>
              </a:rPr>
              <a:t>. </a:t>
            </a:r>
          </a:p>
        </p:txBody>
      </p:sp>
      <p:sp>
        <p:nvSpPr>
          <p:cNvPr id="4" name="Объект 3"/>
          <p:cNvSpPr>
            <a:spLocks noGrp="1"/>
          </p:cNvSpPr>
          <p:nvPr>
            <p:ph sz="half" idx="2"/>
          </p:nvPr>
        </p:nvSpPr>
        <p:spPr>
          <a:xfrm>
            <a:off x="4648200" y="980728"/>
            <a:ext cx="4038600" cy="5145435"/>
          </a:xfrm>
        </p:spPr>
        <p:txBody>
          <a:bodyPr>
            <a:normAutofit lnSpcReduction="10000"/>
          </a:bodyPr>
          <a:lstStyle/>
          <a:p>
            <a:pPr marL="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980728"/>
            <a:ext cx="4032448" cy="25202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573016"/>
            <a:ext cx="4032448" cy="24482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0704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a:ln/>
        </p:spPr>
        <p:style>
          <a:lnRef idx="0">
            <a:schemeClr val="accent6"/>
          </a:lnRef>
          <a:fillRef idx="3">
            <a:schemeClr val="accent6"/>
          </a:fillRef>
          <a:effectRef idx="3">
            <a:schemeClr val="accent6"/>
          </a:effectRef>
          <a:fontRef idx="minor">
            <a:schemeClr val="lt1"/>
          </a:fontRef>
        </p:style>
        <p:txBody>
          <a:bodyPr>
            <a:noAutofit/>
          </a:bodyPr>
          <a:lstStyle/>
          <a:p>
            <a:pPr lvl="0"/>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err="1" smtClean="0">
                <a:latin typeface="Times New Roman" pitchFamily="18" charset="0"/>
                <a:cs typeface="Times New Roman" pitchFamily="18" charset="0"/>
              </a:rPr>
              <a:t>А.Смит</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мануфактура </a:t>
            </a:r>
            <a:r>
              <a:rPr lang="ru-RU" sz="2400" dirty="0" err="1">
                <a:latin typeface="Times New Roman" pitchFamily="18" charset="0"/>
                <a:cs typeface="Times New Roman" pitchFamily="18" charset="0"/>
              </a:rPr>
              <a:t>даврининг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иқтисодчи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назариётчиси</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endParaRPr lang="ru-RU" sz="2400" dirty="0"/>
          </a:p>
        </p:txBody>
      </p:sp>
      <p:sp>
        <p:nvSpPr>
          <p:cNvPr id="3" name="Объект 2"/>
          <p:cNvSpPr>
            <a:spLocks noGrp="1"/>
          </p:cNvSpPr>
          <p:nvPr>
            <p:ph sz="half" idx="1"/>
          </p:nvPr>
        </p:nvSpPr>
        <p:spPr>
          <a:xfrm>
            <a:off x="457200" y="908720"/>
            <a:ext cx="4474840" cy="5217443"/>
          </a:xfrm>
        </p:spPr>
        <p:style>
          <a:lnRef idx="1">
            <a:schemeClr val="accent6"/>
          </a:lnRef>
          <a:fillRef idx="2">
            <a:schemeClr val="accent6"/>
          </a:fillRef>
          <a:effectRef idx="1">
            <a:schemeClr val="accent6"/>
          </a:effectRef>
          <a:fontRef idx="minor">
            <a:schemeClr val="dk1"/>
          </a:fontRef>
        </p:style>
        <p:txBody>
          <a:bodyPr>
            <a:normAutofit fontScale="25000" lnSpcReduction="20000"/>
          </a:bodyPr>
          <a:lstStyle/>
          <a:p>
            <a:pPr marL="0" indent="0">
              <a:buNone/>
            </a:pPr>
            <a:r>
              <a:rPr lang="ru-RU" sz="5100" dirty="0" smtClean="0">
                <a:latin typeface="Times New Roman" pitchFamily="18" charset="0"/>
                <a:cs typeface="Times New Roman" pitchFamily="18" charset="0"/>
              </a:rPr>
              <a:t>  </a:t>
            </a:r>
            <a:r>
              <a:rPr lang="ru-RU" sz="9600" dirty="0" smtClean="0">
                <a:latin typeface="Times New Roman" pitchFamily="18" charset="0"/>
                <a:cs typeface="Times New Roman" pitchFamily="18" charset="0"/>
              </a:rPr>
              <a:t>XVIII </a:t>
            </a:r>
            <a:r>
              <a:rPr lang="ru-RU" sz="9600" dirty="0" err="1">
                <a:latin typeface="Times New Roman" pitchFamily="18" charset="0"/>
                <a:cs typeface="Times New Roman" pitchFamily="18" charset="0"/>
              </a:rPr>
              <a:t>асрнинг</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иккинчи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ярми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ва</a:t>
            </a:r>
            <a:r>
              <a:rPr lang="ru-RU" sz="9600" dirty="0">
                <a:latin typeface="Times New Roman" pitchFamily="18" charset="0"/>
                <a:cs typeface="Times New Roman" pitchFamily="18" charset="0"/>
              </a:rPr>
              <a:t> XIX </a:t>
            </a:r>
            <a:r>
              <a:rPr lang="ru-RU" sz="9600" dirty="0" err="1">
                <a:latin typeface="Times New Roman" pitchFamily="18" charset="0"/>
                <a:cs typeface="Times New Roman" pitchFamily="18" charset="0"/>
              </a:rPr>
              <a:t>асрнинг</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биринчи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чорагида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Буюк</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Британияда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бошқа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давлатларга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нисбатан</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иқтисодий</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ғояларнинг</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ривожланиши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учун</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ниҳоятда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қулай</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шароитлар</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юзага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келди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бу</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ғоялар</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А.Смит</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ва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Д.Рикардо</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таълимотларида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ўз</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аксини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топди</a:t>
            </a:r>
            <a:r>
              <a:rPr lang="ru-RU" sz="9600" dirty="0">
                <a:latin typeface="Times New Roman" pitchFamily="18" charset="0"/>
                <a:cs typeface="Times New Roman" pitchFamily="18" charset="0"/>
              </a:rPr>
              <a:t>.</a:t>
            </a:r>
          </a:p>
          <a:p>
            <a:pPr marL="0" indent="0">
              <a:buNone/>
            </a:pPr>
            <a:r>
              <a:rPr lang="ru-RU" sz="9600" dirty="0" smtClean="0">
                <a:latin typeface="Times New Roman" pitchFamily="18" charset="0"/>
                <a:cs typeface="Times New Roman" pitchFamily="18" charset="0"/>
              </a:rPr>
              <a:t> </a:t>
            </a:r>
            <a:r>
              <a:rPr lang="ru-RU" sz="9600" dirty="0" err="1" smtClean="0">
                <a:latin typeface="Times New Roman" pitchFamily="18" charset="0"/>
                <a:cs typeface="Times New Roman" pitchFamily="18" charset="0"/>
              </a:rPr>
              <a:t>Бу</a:t>
            </a:r>
            <a:r>
              <a:rPr lang="ru-RU" sz="9600" dirty="0" smtClean="0">
                <a:latin typeface="Times New Roman" pitchFamily="18" charset="0"/>
                <a:cs typeface="Times New Roman" pitchFamily="18" charset="0"/>
              </a:rPr>
              <a:t> </a:t>
            </a:r>
            <a:r>
              <a:rPr lang="ru-RU" sz="9600" dirty="0" err="1">
                <a:latin typeface="Times New Roman" pitchFamily="18" charset="0"/>
                <a:cs typeface="Times New Roman" pitchFamily="18" charset="0"/>
              </a:rPr>
              <a:t>олимлар</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ўзларидан</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аввалги</a:t>
            </a:r>
            <a:r>
              <a:rPr lang="ru-RU" sz="9600" dirty="0">
                <a:latin typeface="Times New Roman" pitchFamily="18" charset="0"/>
                <a:cs typeface="Times New Roman" pitchFamily="18" charset="0"/>
              </a:rPr>
              <a:t> меркантилизм, </a:t>
            </a:r>
            <a:r>
              <a:rPr lang="ru-RU" sz="9600" dirty="0" err="1">
                <a:latin typeface="Times New Roman" pitchFamily="18" charset="0"/>
                <a:cs typeface="Times New Roman" pitchFamily="18" charset="0"/>
              </a:rPr>
              <a:t>илк</a:t>
            </a:r>
            <a:r>
              <a:rPr lang="ru-RU" sz="9600" dirty="0">
                <a:latin typeface="Times New Roman" pitchFamily="18" charset="0"/>
                <a:cs typeface="Times New Roman" pitchFamily="18" charset="0"/>
              </a:rPr>
              <a:t> классик </a:t>
            </a:r>
            <a:r>
              <a:rPr lang="ru-RU" sz="9600" dirty="0" err="1">
                <a:latin typeface="Times New Roman" pitchFamily="18" charset="0"/>
                <a:cs typeface="Times New Roman" pitchFamily="18" charset="0"/>
              </a:rPr>
              <a:t>мактаб</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ва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физиократизм</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ғояларини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мукаммал</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ўрганиб</a:t>
            </a:r>
            <a:r>
              <a:rPr lang="ru-RU" sz="9600" dirty="0">
                <a:latin typeface="Times New Roman" pitchFamily="18" charset="0"/>
                <a:cs typeface="Times New Roman" pitchFamily="18" charset="0"/>
              </a:rPr>
              <a:t>, </a:t>
            </a:r>
            <a:r>
              <a:rPr lang="ru-RU" sz="9600" dirty="0" smtClean="0">
                <a:latin typeface="Times New Roman" pitchFamily="18" charset="0"/>
                <a:cs typeface="Times New Roman" pitchFamily="18" charset="0"/>
              </a:rPr>
              <a:t> </a:t>
            </a:r>
            <a:r>
              <a:rPr lang="ru-RU" sz="9600" dirty="0" err="1">
                <a:latin typeface="Times New Roman" pitchFamily="18" charset="0"/>
                <a:cs typeface="Times New Roman" pitchFamily="18" charset="0"/>
              </a:rPr>
              <a:t>янги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иқтисодий</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мактабнинг</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шаклланишини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ниҳоясига</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етказдилар</a:t>
            </a:r>
            <a:r>
              <a:rPr lang="ru-RU" sz="9600" dirty="0">
                <a:latin typeface="Times New Roman" pitchFamily="18" charset="0"/>
                <a:cs typeface="Times New Roman" pitchFamily="18" charset="0"/>
              </a:rPr>
              <a:t>. </a:t>
            </a:r>
            <a:r>
              <a:rPr lang="ru-RU" sz="9600" dirty="0" smtClean="0">
                <a:latin typeface="Times New Roman" pitchFamily="18" charset="0"/>
                <a:cs typeface="Times New Roman" pitchFamily="18" charset="0"/>
              </a:rPr>
              <a:t>Улар </a:t>
            </a:r>
            <a:r>
              <a:rPr lang="ru-RU" sz="9600" dirty="0" err="1">
                <a:latin typeface="Times New Roman" pitchFamily="18" charset="0"/>
                <a:cs typeface="Times New Roman" pitchFamily="18" charset="0"/>
              </a:rPr>
              <a:t>бозор</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иқтисодиёти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асосини</a:t>
            </a:r>
            <a:r>
              <a:rPr lang="ru-RU" sz="9600" dirty="0">
                <a:latin typeface="Times New Roman" pitchFamily="18" charset="0"/>
                <a:cs typeface="Times New Roman" pitchFamily="18" charset="0"/>
              </a:rPr>
              <a:t> </a:t>
            </a:r>
            <a:r>
              <a:rPr lang="ru-RU" sz="9600" dirty="0" err="1">
                <a:latin typeface="Times New Roman" pitchFamily="18" charset="0"/>
                <a:cs typeface="Times New Roman" pitchFamily="18" charset="0"/>
              </a:rPr>
              <a:t>яратдилар</a:t>
            </a:r>
            <a:r>
              <a:rPr lang="ru-RU" sz="9600" dirty="0">
                <a:latin typeface="Times New Roman" pitchFamily="18" charset="0"/>
                <a:cs typeface="Times New Roman" pitchFamily="18" charset="0"/>
              </a:rPr>
              <a:t>.</a:t>
            </a:r>
          </a:p>
          <a:p>
            <a:pPr marL="0" indent="0">
              <a:buNone/>
            </a:pPr>
            <a:endParaRPr lang="ru-RU" sz="9600" dirty="0"/>
          </a:p>
        </p:txBody>
      </p:sp>
      <p:sp>
        <p:nvSpPr>
          <p:cNvPr id="4" name="Объект 3"/>
          <p:cNvSpPr>
            <a:spLocks noGrp="1"/>
          </p:cNvSpPr>
          <p:nvPr>
            <p:ph sz="half" idx="2"/>
          </p:nvPr>
        </p:nvSpPr>
        <p:spPr>
          <a:xfrm>
            <a:off x="5076056" y="980728"/>
            <a:ext cx="3610744" cy="5145435"/>
          </a:xfrm>
        </p:spPr>
        <p:txBody>
          <a:bodyPr>
            <a:normAutofit fontScale="25000" lnSpcReduction="20000"/>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5" y="3573016"/>
            <a:ext cx="3600399"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908720"/>
            <a:ext cx="360039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57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579190044"/>
              </p:ext>
            </p:extLst>
          </p:nvPr>
        </p:nvGraphicFramePr>
        <p:xfrm>
          <a:off x="428596" y="214290"/>
          <a:ext cx="8103844" cy="928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p:cNvGraphicFramePr/>
          <p:nvPr>
            <p:extLst>
              <p:ext uri="{D42A27DB-BD31-4B8C-83A1-F6EECF244321}">
                <p14:modId xmlns:p14="http://schemas.microsoft.com/office/powerpoint/2010/main" val="519015356"/>
              </p:ext>
            </p:extLst>
          </p:nvPr>
        </p:nvGraphicFramePr>
        <p:xfrm>
          <a:off x="539552" y="1142984"/>
          <a:ext cx="7961538" cy="46434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1856437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428596" y="214290"/>
          <a:ext cx="8215370" cy="928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p:cNvGraphicFramePr/>
          <p:nvPr>
            <p:extLst>
              <p:ext uri="{D42A27DB-BD31-4B8C-83A1-F6EECF244321}">
                <p14:modId xmlns:p14="http://schemas.microsoft.com/office/powerpoint/2010/main" val="2127122328"/>
              </p:ext>
            </p:extLst>
          </p:nvPr>
        </p:nvGraphicFramePr>
        <p:xfrm>
          <a:off x="1524000" y="1142984"/>
          <a:ext cx="6977090" cy="46434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4765506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428596" y="214290"/>
          <a:ext cx="8215370" cy="928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p:cNvGraphicFramePr/>
          <p:nvPr>
            <p:extLst>
              <p:ext uri="{D42A27DB-BD31-4B8C-83A1-F6EECF244321}">
                <p14:modId xmlns:p14="http://schemas.microsoft.com/office/powerpoint/2010/main" val="3579794696"/>
              </p:ext>
            </p:extLst>
          </p:nvPr>
        </p:nvGraphicFramePr>
        <p:xfrm>
          <a:off x="1524000" y="1142984"/>
          <a:ext cx="6977090" cy="46434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758418376"/>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480864926"/>
              </p:ext>
            </p:extLst>
          </p:nvPr>
        </p:nvGraphicFramePr>
        <p:xfrm>
          <a:off x="428596" y="214290"/>
          <a:ext cx="8215370" cy="928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p:cNvGraphicFramePr/>
          <p:nvPr/>
        </p:nvGraphicFramePr>
        <p:xfrm>
          <a:off x="1524000" y="1142984"/>
          <a:ext cx="6977090" cy="46434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Схема 6"/>
          <p:cNvGraphicFramePr/>
          <p:nvPr>
            <p:extLst>
              <p:ext uri="{D42A27DB-BD31-4B8C-83A1-F6EECF244321}">
                <p14:modId xmlns:p14="http://schemas.microsoft.com/office/powerpoint/2010/main" val="365315067"/>
              </p:ext>
            </p:extLst>
          </p:nvPr>
        </p:nvGraphicFramePr>
        <p:xfrm>
          <a:off x="0" y="1285860"/>
          <a:ext cx="7000924" cy="464347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5122" name="Рисунок 48" descr="C:\Users\Администратор\Desktop\-Bogatstvo-narodov-Adama-Smita-Karen-Makkredi_10124457_53e16da6.jpg"/>
          <p:cNvPicPr>
            <a:picLocks noChangeAspect="1" noChangeArrowheads="1"/>
          </p:cNvPicPr>
          <p:nvPr/>
        </p:nvPicPr>
        <p:blipFill>
          <a:blip r:embed="rId18"/>
          <a:srcRect/>
          <a:stretch>
            <a:fillRect/>
          </a:stretch>
        </p:blipFill>
        <p:spPr bwMode="auto">
          <a:xfrm>
            <a:off x="6858016" y="2214554"/>
            <a:ext cx="2051382" cy="2643206"/>
          </a:xfrm>
          <a:prstGeom prst="rect">
            <a:avLst/>
          </a:prstGeom>
          <a:noFill/>
          <a:ln w="9525">
            <a:noFill/>
            <a:miter lim="800000"/>
            <a:headEnd/>
            <a:tailEnd/>
          </a:ln>
        </p:spPr>
      </p:pic>
    </p:spTree>
    <p:extLst>
      <p:ext uri="{BB962C8B-B14F-4D97-AF65-F5344CB8AC3E}">
        <p14:creationId xmlns:p14="http://schemas.microsoft.com/office/powerpoint/2010/main" val="2447965215"/>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a:solidFill>
            <a:srgbClr val="FFFF00"/>
          </a:solidFill>
          <a:ln>
            <a:solidFill>
              <a:schemeClr val="tx1"/>
            </a:solidFill>
          </a:ln>
        </p:spPr>
        <p:txBody>
          <a:bodyPr>
            <a:normAutofit fontScale="90000"/>
          </a:bodyPr>
          <a:lstStyle/>
          <a:p>
            <a:r>
              <a:rPr lang="uz-Cyrl-UZ" dirty="0" smtClean="0">
                <a:latin typeface="Times New Roman" pitchFamily="18" charset="0"/>
                <a:cs typeface="Times New Roman" pitchFamily="18" charset="0"/>
              </a:rPr>
              <a:t>А.Смит назариялари</a:t>
            </a:r>
            <a:endParaRPr lang="ru-RU" dirty="0">
              <a:latin typeface="Times New Roman" pitchFamily="18" charset="0"/>
              <a:cs typeface="Times New Roman" pitchFamily="18" charset="0"/>
            </a:endParaRPr>
          </a:p>
        </p:txBody>
      </p:sp>
      <p:sp>
        <p:nvSpPr>
          <p:cNvPr id="3" name="Объект 2"/>
          <p:cNvSpPr>
            <a:spLocks noGrp="1"/>
          </p:cNvSpPr>
          <p:nvPr>
            <p:ph sz="half" idx="1"/>
          </p:nvPr>
        </p:nvSpPr>
        <p:spPr>
          <a:xfrm>
            <a:off x="457200" y="1196752"/>
            <a:ext cx="4038600" cy="4929411"/>
          </a:xfrm>
          <a:solidFill>
            <a:schemeClr val="accent3">
              <a:lumMod val="40000"/>
              <a:lumOff val="60000"/>
            </a:schemeClr>
          </a:solidFill>
          <a:ln>
            <a:solidFill>
              <a:schemeClr val="tx1"/>
            </a:solidFill>
          </a:ln>
        </p:spPr>
        <p:txBody>
          <a:bodyPr>
            <a:normAutofit/>
          </a:bodyPr>
          <a:lstStyle/>
          <a:p>
            <a:r>
              <a:rPr lang="uz-Cyrl-UZ" sz="2400" b="1" dirty="0" smtClean="0">
                <a:latin typeface="Times New Roman" pitchFamily="18" charset="0"/>
                <a:cs typeface="Times New Roman" pitchFamily="18" charset="0"/>
              </a:rPr>
              <a:t>Кўринмас қўл назарияси</a:t>
            </a:r>
          </a:p>
          <a:p>
            <a:pPr marL="0" indent="0">
              <a:buNone/>
            </a:pPr>
            <a:r>
              <a:rPr lang="uz-Cyrl-UZ" sz="2400" dirty="0">
                <a:latin typeface="Times New Roman" pitchFamily="18" charset="0"/>
                <a:cs typeface="Times New Roman" pitchFamily="18" charset="0"/>
              </a:rPr>
              <a:t>Бу бозор механизми.  У баҳо  орқали иқтисодиётда  “тартиб  ўрнатади”.    Баҳо  талаб  ва таклиф  ўзгариши туфайли ишлаб  </a:t>
            </a:r>
            <a:r>
              <a:rPr lang="uz-Cyrl-UZ" sz="2400" dirty="0" smtClean="0">
                <a:latin typeface="Times New Roman" pitchFamily="18" charset="0"/>
                <a:cs typeface="Times New Roman" pitchFamily="18" charset="0"/>
              </a:rPr>
              <a:t>чиқарувчи-лар  </a:t>
            </a:r>
            <a:r>
              <a:rPr lang="uz-Cyrl-UZ" sz="2400" dirty="0">
                <a:latin typeface="Times New Roman" pitchFamily="18" charset="0"/>
                <a:cs typeface="Times New Roman" pitchFamily="18" charset="0"/>
              </a:rPr>
              <a:t>билан  истеъмолчиларга  сигнал  бериб туради, уларни бир-бирларининг </a:t>
            </a:r>
            <a:r>
              <a:rPr lang="uz-Cyrl-UZ" sz="2400" dirty="0" smtClean="0">
                <a:latin typeface="Times New Roman" pitchFamily="18" charset="0"/>
                <a:cs typeface="Times New Roman" pitchFamily="18" charset="0"/>
              </a:rPr>
              <a:t>манфаат-ларига </a:t>
            </a:r>
            <a:r>
              <a:rPr lang="uz-Cyrl-UZ" sz="2400" dirty="0">
                <a:latin typeface="Times New Roman" pitchFamily="18" charset="0"/>
                <a:cs typeface="Times New Roman" pitchFamily="18" charset="0"/>
              </a:rPr>
              <a:t>мослашишга мажбур  этади.  Бозор  механизмида рақобат  муҳим роль уйнайди.</a:t>
            </a:r>
            <a:endParaRPr lang="ru-RU" sz="2400" dirty="0">
              <a:latin typeface="Times New Roman" pitchFamily="18" charset="0"/>
              <a:cs typeface="Times New Roman" pitchFamily="18" charset="0"/>
            </a:endParaRPr>
          </a:p>
          <a:p>
            <a:pPr marL="0" indent="0">
              <a:buNone/>
            </a:pPr>
            <a:endParaRPr lang="ru-RU" sz="2400" dirty="0">
              <a:latin typeface="Times New Roman" pitchFamily="18" charset="0"/>
              <a:cs typeface="Times New Roman" pitchFamily="18" charset="0"/>
            </a:endParaRPr>
          </a:p>
        </p:txBody>
      </p:sp>
      <p:sp>
        <p:nvSpPr>
          <p:cNvPr id="4" name="Объект 3"/>
          <p:cNvSpPr>
            <a:spLocks noGrp="1"/>
          </p:cNvSpPr>
          <p:nvPr>
            <p:ph sz="half" idx="2"/>
          </p:nvPr>
        </p:nvSpPr>
        <p:spPr>
          <a:xfrm>
            <a:off x="4648200" y="1196752"/>
            <a:ext cx="4038600" cy="4929411"/>
          </a:xfrm>
          <a:solidFill>
            <a:schemeClr val="accent3">
              <a:lumMod val="40000"/>
              <a:lumOff val="60000"/>
            </a:schemeClr>
          </a:solidFill>
          <a:ln>
            <a:solidFill>
              <a:schemeClr val="tx1"/>
            </a:solidFill>
          </a:ln>
        </p:spPr>
        <p:txBody>
          <a:bodyPr>
            <a:normAutofit/>
          </a:bodyPr>
          <a:lstStyle/>
          <a:p>
            <a:r>
              <a:rPr lang="uz-Cyrl-UZ" sz="2400" b="1" dirty="0" smtClean="0">
                <a:latin typeface="Times New Roman" pitchFamily="18" charset="0"/>
                <a:cs typeface="Times New Roman" pitchFamily="18" charset="0"/>
              </a:rPr>
              <a:t>“Иқтисодий одам”</a:t>
            </a:r>
          </a:p>
          <a:p>
            <a:pPr marL="0" indent="0">
              <a:buNone/>
            </a:pPr>
            <a:r>
              <a:rPr lang="ru-RU" sz="2400" dirty="0" err="1">
                <a:latin typeface="Times New Roman" pitchFamily="18" charset="0"/>
                <a:cs typeface="Times New Roman" pitchFamily="18" charset="0"/>
              </a:rPr>
              <a:t>Ш</a:t>
            </a:r>
            <a:r>
              <a:rPr lang="ru-RU" sz="2400" dirty="0" err="1" smtClean="0">
                <a:latin typeface="Times New Roman" pitchFamily="18" charset="0"/>
                <a:cs typeface="Times New Roman" pitchFamily="18" charset="0"/>
              </a:rPr>
              <a:t>аҳсий</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манфаатлар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туфайли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савдо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алмашув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жараёни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Менга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нарсани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берсанг</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сенга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нарсани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бераман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қабилида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шаҳсий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манфаатларнинг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талабини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қондириш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йўли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тутилади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кимнингдир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саҳийлигида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эмас</a:t>
            </a:r>
            <a:r>
              <a:rPr lang="ru-RU" sz="2400" dirty="0">
                <a:latin typeface="Times New Roman" pitchFamily="18" charset="0"/>
                <a:cs typeface="Times New Roman" pitchFamily="18" charset="0"/>
              </a:rPr>
              <a:t>.</a:t>
            </a:r>
          </a:p>
          <a:p>
            <a:pPr marL="0" indent="0">
              <a:buNone/>
            </a:pP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56559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a:ln>
            <a:solidFill>
              <a:schemeClr val="tx1"/>
            </a:solidFill>
          </a:ln>
        </p:spPr>
        <p:style>
          <a:lnRef idx="0">
            <a:schemeClr val="accent3"/>
          </a:lnRef>
          <a:fillRef idx="3">
            <a:schemeClr val="accent3"/>
          </a:fillRef>
          <a:effectRef idx="3">
            <a:schemeClr val="accent3"/>
          </a:effectRef>
          <a:fontRef idx="minor">
            <a:schemeClr val="lt1"/>
          </a:fontRef>
        </p:style>
        <p:txBody>
          <a:bodyPr>
            <a:noAutofit/>
          </a:bodyPr>
          <a:lstStyle/>
          <a:p>
            <a:r>
              <a:rPr lang="uz-Cyrl-UZ" sz="3600" b="1" dirty="0" smtClean="0">
                <a:solidFill>
                  <a:schemeClr val="tx1"/>
                </a:solidFill>
                <a:latin typeface="Times New Roman" pitchFamily="18" charset="0"/>
                <a:cs typeface="Times New Roman" pitchFamily="18" charset="0"/>
              </a:rPr>
              <a:t>“Иқтисодий тартиб” ва унинг тамойиллари</a:t>
            </a:r>
            <a:endParaRPr lang="ru-RU" sz="3600" b="1" dirty="0">
              <a:solidFill>
                <a:schemeClr val="tx1"/>
              </a:solidFill>
              <a:latin typeface="Times New Roman" pitchFamily="18" charset="0"/>
              <a:cs typeface="Times New Roman" pitchFamily="18" charset="0"/>
            </a:endParaRPr>
          </a:p>
        </p:txBody>
      </p:sp>
      <p:sp>
        <p:nvSpPr>
          <p:cNvPr id="3" name="Объект 2"/>
          <p:cNvSpPr>
            <a:spLocks noGrp="1"/>
          </p:cNvSpPr>
          <p:nvPr>
            <p:ph idx="1"/>
          </p:nvPr>
        </p:nvSpPr>
        <p:spPr>
          <a:ln>
            <a:solidFill>
              <a:schemeClr val="tx1"/>
            </a:solidFill>
          </a:ln>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r>
              <a:rPr lang="ru-RU" dirty="0" smtClean="0"/>
              <a:t> </a:t>
            </a:r>
            <a:r>
              <a:rPr lang="ru-RU" dirty="0" err="1" smtClean="0">
                <a:latin typeface="Times New Roman" pitchFamily="18" charset="0"/>
                <a:cs typeface="Times New Roman" pitchFamily="18" charset="0"/>
              </a:rPr>
              <a:t>Жамиятга</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наф</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келтирувчи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фаолиятни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бирор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ҳаракат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билан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чекламаслик</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керак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дейилган</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Ишчи</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кучининг</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эркин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ҳаракати</a:t>
            </a:r>
            <a:r>
              <a:rPr lang="ru-RU" dirty="0">
                <a:latin typeface="Times New Roman" pitchFamily="18" charset="0"/>
                <a:cs typeface="Times New Roman" pitchFamily="18" charset="0"/>
              </a:rPr>
              <a:t>;</a:t>
            </a:r>
          </a:p>
          <a:p>
            <a:r>
              <a:rPr lang="ru-RU" dirty="0" err="1" smtClean="0">
                <a:latin typeface="Times New Roman" pitchFamily="18" charset="0"/>
                <a:cs typeface="Times New Roman" pitchFamily="18" charset="0"/>
              </a:rPr>
              <a:t>Савдода</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(ер </a:t>
            </a:r>
            <a:r>
              <a:rPr lang="ru-RU" dirty="0" err="1">
                <a:latin typeface="Times New Roman" pitchFamily="18" charset="0"/>
                <a:cs typeface="Times New Roman" pitchFamily="18" charset="0"/>
              </a:rPr>
              <a:t>савдосида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ҳам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тўла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эркинлик</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Саноат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ички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савдони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хукумат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томонидан</a:t>
            </a:r>
            <a:r>
              <a:rPr lang="ru-RU" dirty="0">
                <a:latin typeface="Times New Roman" pitchFamily="18" charset="0"/>
                <a:cs typeface="Times New Roman" pitchFamily="18" charset="0"/>
              </a:rPr>
              <a:t> регламентация </a:t>
            </a:r>
            <a:r>
              <a:rPr lang="ru-RU" dirty="0" err="1">
                <a:latin typeface="Times New Roman" pitchFamily="18" charset="0"/>
                <a:cs typeface="Times New Roman" pitchFamily="18" charset="0"/>
              </a:rPr>
              <a:t>қилишга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қатъий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қаршилик</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Эркин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ташқи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савдо</a:t>
            </a:r>
            <a:r>
              <a:rPr lang="ru-RU" dirty="0">
                <a:latin typeface="Times New Roman" pitchFamily="18" charset="0"/>
                <a:cs typeface="Times New Roman" pitchFamily="18" charset="0"/>
              </a:rPr>
              <a:t> (</a:t>
            </a:r>
            <a:r>
              <a:rPr lang="ru-RU" i="1" dirty="0" err="1">
                <a:latin typeface="Times New Roman" pitchFamily="18" charset="0"/>
                <a:cs typeface="Times New Roman" pitchFamily="18" charset="0"/>
              </a:rPr>
              <a:t>протекционизм</a:t>
            </a:r>
            <a:r>
              <a:rPr lang="ru-RU" dirty="0" err="1">
                <a:latin typeface="Times New Roman" pitchFamily="18" charset="0"/>
                <a:cs typeface="Times New Roman" pitchFamily="18" charset="0"/>
              </a:rPr>
              <a:t>га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қарши</a:t>
            </a:r>
            <a:r>
              <a:rPr lang="ru-RU" dirty="0">
                <a:latin typeface="Times New Roman" pitchFamily="18" charset="0"/>
                <a:cs typeface="Times New Roman" pitchFamily="18" charset="0"/>
              </a:rPr>
              <a:t>).</a:t>
            </a:r>
          </a:p>
          <a:p>
            <a:pPr marL="0" indent="0">
              <a:buNone/>
            </a:pPr>
            <a:endParaRPr lang="ru-RU" dirty="0"/>
          </a:p>
        </p:txBody>
      </p:sp>
    </p:spTree>
    <p:extLst>
      <p:ext uri="{BB962C8B-B14F-4D97-AF65-F5344CB8AC3E}">
        <p14:creationId xmlns:p14="http://schemas.microsoft.com/office/powerpoint/2010/main" val="78167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style>
          <a:lnRef idx="0">
            <a:schemeClr val="accent1"/>
          </a:lnRef>
          <a:fillRef idx="3">
            <a:schemeClr val="accent1"/>
          </a:fillRef>
          <a:effectRef idx="3">
            <a:schemeClr val="accent1"/>
          </a:effectRef>
          <a:fontRef idx="minor">
            <a:schemeClr val="lt1"/>
          </a:fontRef>
        </p:style>
        <p:txBody>
          <a:bodyPr>
            <a:normAutofit/>
          </a:bodyPr>
          <a:lstStyle/>
          <a:p>
            <a:r>
              <a:rPr lang="ru-RU" sz="2800" dirty="0" err="1">
                <a:latin typeface="Times New Roman" pitchFamily="18" charset="0"/>
                <a:cs typeface="Times New Roman" pitchFamily="18" charset="0"/>
              </a:rPr>
              <a:t>Қ</a:t>
            </a:r>
            <a:r>
              <a:rPr lang="ru-RU" sz="2800" dirty="0" err="1" smtClean="0">
                <a:latin typeface="Times New Roman" pitchFamily="18" charset="0"/>
                <a:cs typeface="Times New Roman" pitchFamily="18" charset="0"/>
              </a:rPr>
              <a:t>ийматнинг</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ташкил</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топиши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тўғрисидаги</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ru-RU" sz="2800" dirty="0" err="1">
                <a:latin typeface="Times New Roman" pitchFamily="18" charset="0"/>
                <a:cs typeface="Times New Roman" pitchFamily="18" charset="0"/>
              </a:rPr>
              <a:t>А.Смитнинг</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икки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концепцияси</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endParaRPr lang="ru-RU" sz="1600" dirty="0" smtClean="0"/>
          </a:p>
          <a:p>
            <a:pPr marL="0" indent="0">
              <a:buNone/>
            </a:pPr>
            <a:endParaRPr lang="ru-RU" sz="1600" dirty="0"/>
          </a:p>
          <a:p>
            <a:pPr marL="0" indent="0">
              <a:buNone/>
            </a:pPr>
            <a:endParaRPr lang="ru-RU" sz="1600" dirty="0" smtClean="0"/>
          </a:p>
          <a:p>
            <a:pPr marL="0" indent="0">
              <a:buNone/>
            </a:pPr>
            <a:endParaRPr lang="ru-RU" sz="1600" dirty="0"/>
          </a:p>
          <a:p>
            <a:pPr marL="0" indent="0">
              <a:buNone/>
            </a:pPr>
            <a:endParaRPr lang="ru-RU" sz="1600" dirty="0" smtClean="0"/>
          </a:p>
          <a:p>
            <a:pPr marL="0" indent="0">
              <a:buNone/>
            </a:pPr>
            <a:endParaRPr lang="ru-RU" sz="1600" dirty="0"/>
          </a:p>
          <a:p>
            <a:pPr marL="0" indent="0">
              <a:buNone/>
            </a:pPr>
            <a:endParaRPr lang="ru-RU" sz="1600" dirty="0" smtClean="0"/>
          </a:p>
          <a:p>
            <a:pPr marL="0" indent="0">
              <a:buNone/>
            </a:pPr>
            <a:r>
              <a:rPr lang="ru-RU" sz="1600" dirty="0" smtClean="0">
                <a:latin typeface="Times New Roman" pitchFamily="18" charset="0"/>
                <a:cs typeface="Times New Roman" pitchFamily="18" charset="0"/>
              </a:rPr>
              <a:t>1-чи </a:t>
            </a:r>
            <a:r>
              <a:rPr lang="ru-RU" sz="1600" dirty="0" err="1" smtClean="0">
                <a:latin typeface="Times New Roman" pitchFamily="18" charset="0"/>
                <a:cs typeface="Times New Roman" pitchFamily="18" charset="0"/>
              </a:rPr>
              <a:t>концепцияси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Меҳнат</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сўзи</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ёзилган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яхлит</a:t>
            </a:r>
            <a:r>
              <a:rPr lang="ru-RU" sz="1600" dirty="0">
                <a:latin typeface="Times New Roman" pitchFamily="18" charset="0"/>
                <a:cs typeface="Times New Roman" pitchFamily="18" charset="0"/>
              </a:rPr>
              <a:t>  стрелка  </a:t>
            </a:r>
            <a:r>
              <a:rPr lang="ru-RU" sz="1600" dirty="0" err="1" smtClean="0">
                <a:latin typeface="Times New Roman" pitchFamily="18" charset="0"/>
                <a:cs typeface="Times New Roman" pitchFamily="18" charset="0"/>
              </a:rPr>
              <a:t>кўринишида</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акс</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эттирилган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Бу</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қийматни</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яратишда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меҳнат</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ягона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манба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экан­лигини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кўрсатади</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Меҳнат</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яратилган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даромад</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тақсимланиш</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жараёнида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иш</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ҳақига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фойдага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рентага</a:t>
            </a:r>
            <a:r>
              <a:rPr lang="ru-RU" sz="1600" dirty="0">
                <a:latin typeface="Times New Roman" pitchFamily="18" charset="0"/>
                <a:cs typeface="Times New Roman" pitchFamily="18" charset="0"/>
              </a:rPr>
              <a:t> </a:t>
            </a:r>
          </a:p>
          <a:p>
            <a:pPr marL="0" indent="0">
              <a:buNone/>
            </a:pPr>
            <a:r>
              <a:rPr lang="ru-RU" sz="1600" dirty="0" err="1" smtClean="0">
                <a:latin typeface="Times New Roman" pitchFamily="18" charset="0"/>
                <a:cs typeface="Times New Roman" pitchFamily="18" charset="0"/>
              </a:rPr>
              <a:t>бўлинади</a:t>
            </a: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2-чи </a:t>
            </a:r>
            <a:r>
              <a:rPr lang="ru-RU" sz="1600" dirty="0" err="1">
                <a:latin typeface="Times New Roman" pitchFamily="18" charset="0"/>
                <a:cs typeface="Times New Roman" pitchFamily="18" charset="0"/>
              </a:rPr>
              <a:t>концепцияси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асл</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маъноси</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“Капитал”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“Ер”  </a:t>
            </a:r>
            <a:r>
              <a:rPr lang="ru-RU" sz="1600" dirty="0" err="1" smtClean="0">
                <a:latin typeface="Times New Roman" pitchFamily="18" charset="0"/>
                <a:cs typeface="Times New Roman" pitchFamily="18" charset="0"/>
              </a:rPr>
              <a:t>сўзлари</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ёзилган</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нуқтали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чизик</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пунктирли</a:t>
            </a:r>
            <a:r>
              <a:rPr lang="ru-RU" sz="1600" dirty="0">
                <a:latin typeface="Times New Roman" pitchFamily="18" charset="0"/>
                <a:cs typeface="Times New Roman" pitchFamily="18" charset="0"/>
              </a:rPr>
              <a:t>)  стрелка  </a:t>
            </a:r>
            <a:r>
              <a:rPr lang="ru-RU" sz="1600" dirty="0" err="1">
                <a:latin typeface="Times New Roman" pitchFamily="18" charset="0"/>
                <a:cs typeface="Times New Roman" pitchFamily="18" charset="0"/>
              </a:rPr>
              <a:t>ёрдамида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ифодаланган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Бу</a:t>
            </a: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концеп­ция  </a:t>
            </a:r>
            <a:r>
              <a:rPr lang="ru-RU" sz="1600" dirty="0" err="1" smtClean="0">
                <a:latin typeface="Times New Roman" pitchFamily="18" charset="0"/>
                <a:cs typeface="Times New Roman" pitchFamily="18" charset="0"/>
              </a:rPr>
              <a:t>маҳсулот</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даромадларни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яратишда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меҳнат</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бирга</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капитал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ер  </a:t>
            </a:r>
            <a:r>
              <a:rPr lang="ru-RU" sz="1600" dirty="0" err="1" smtClean="0">
                <a:latin typeface="Times New Roman" pitchFamily="18" charset="0"/>
                <a:cs typeface="Times New Roman" pitchFamily="18" charset="0"/>
              </a:rPr>
              <a:t>ҳам</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иштирок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этишини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билдиради</a:t>
            </a: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Улар  </a:t>
            </a:r>
            <a:r>
              <a:rPr lang="ru-RU" sz="1600" dirty="0" err="1">
                <a:latin typeface="Times New Roman" pitchFamily="18" charset="0"/>
                <a:cs typeface="Times New Roman" pitchFamily="18" charset="0"/>
              </a:rPr>
              <a:t>энди</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қийматнинг</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шаклланишида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иштирок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этувчи</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омил</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сифатида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бўлади</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Меҳнат</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иш</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ҳақи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кўринишида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да­ромад</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яратади</a:t>
            </a:r>
            <a:r>
              <a:rPr lang="ru-RU" sz="1600" dirty="0">
                <a:latin typeface="Times New Roman" pitchFamily="18" charset="0"/>
                <a:cs typeface="Times New Roman" pitchFamily="18" charset="0"/>
              </a:rPr>
              <a:t>,  капитал  </a:t>
            </a:r>
            <a:r>
              <a:rPr lang="ru-RU" sz="1600" dirty="0" err="1">
                <a:latin typeface="Times New Roman" pitchFamily="18" charset="0"/>
                <a:cs typeface="Times New Roman" pitchFamily="18" charset="0"/>
              </a:rPr>
              <a:t>фойда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кўринишида</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даромад</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яратади</a:t>
            </a:r>
            <a:r>
              <a:rPr lang="ru-RU" sz="1600" dirty="0">
                <a:latin typeface="Times New Roman" pitchFamily="18" charset="0"/>
                <a:cs typeface="Times New Roman" pitchFamily="18" charset="0"/>
              </a:rPr>
              <a:t>,  ер  рента  </a:t>
            </a:r>
            <a:r>
              <a:rPr lang="ru-RU" sz="1600" dirty="0" err="1" smtClean="0">
                <a:latin typeface="Times New Roman" pitchFamily="18" charset="0"/>
                <a:cs typeface="Times New Roman" pitchFamily="18" charset="0"/>
              </a:rPr>
              <a:t>кўринишида</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даромад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яратади</a:t>
            </a:r>
            <a:r>
              <a:rPr lang="ru-RU" sz="1600" dirty="0">
                <a:latin typeface="Times New Roman" pitchFamily="18" charset="0"/>
                <a:cs typeface="Times New Roman" pitchFamily="18" charset="0"/>
              </a:rPr>
              <a:t>.</a:t>
            </a:r>
          </a:p>
        </p:txBody>
      </p:sp>
      <p:sp>
        <p:nvSpPr>
          <p:cNvPr id="4" name="Прямоугольник 3"/>
          <p:cNvSpPr/>
          <p:nvPr/>
        </p:nvSpPr>
        <p:spPr>
          <a:xfrm>
            <a:off x="724330" y="1921961"/>
            <a:ext cx="1404156" cy="288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a:t>К</a:t>
            </a:r>
            <a:r>
              <a:rPr lang="uz-Cyrl-UZ" dirty="0" smtClean="0"/>
              <a:t>апитал</a:t>
            </a:r>
            <a:endParaRPr lang="ru-RU" dirty="0"/>
          </a:p>
        </p:txBody>
      </p:sp>
      <p:sp>
        <p:nvSpPr>
          <p:cNvPr id="5" name="Прямоугольник 4"/>
          <p:cNvSpPr/>
          <p:nvPr/>
        </p:nvSpPr>
        <p:spPr>
          <a:xfrm>
            <a:off x="697040" y="2321445"/>
            <a:ext cx="1418456"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smtClean="0"/>
              <a:t>Меҳнат </a:t>
            </a:r>
            <a:endParaRPr lang="ru-RU" dirty="0"/>
          </a:p>
        </p:txBody>
      </p:sp>
      <p:sp>
        <p:nvSpPr>
          <p:cNvPr id="6" name="Прямоугольник 5"/>
          <p:cNvSpPr/>
          <p:nvPr/>
        </p:nvSpPr>
        <p:spPr>
          <a:xfrm>
            <a:off x="697040" y="2748150"/>
            <a:ext cx="1404156" cy="3203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smtClean="0"/>
              <a:t>Ер</a:t>
            </a:r>
            <a:endParaRPr lang="ru-RU" dirty="0"/>
          </a:p>
        </p:txBody>
      </p:sp>
      <p:sp>
        <p:nvSpPr>
          <p:cNvPr id="7" name="Прямоугольник 6"/>
          <p:cNvSpPr/>
          <p:nvPr/>
        </p:nvSpPr>
        <p:spPr>
          <a:xfrm>
            <a:off x="3923928" y="1890475"/>
            <a:ext cx="1224136" cy="1204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smtClean="0"/>
              <a:t>ҚИЙМАТ</a:t>
            </a:r>
            <a:endParaRPr lang="ru-RU" dirty="0"/>
          </a:p>
        </p:txBody>
      </p:sp>
      <p:sp>
        <p:nvSpPr>
          <p:cNvPr id="8" name="Прямоугольник 7"/>
          <p:cNvSpPr/>
          <p:nvPr/>
        </p:nvSpPr>
        <p:spPr>
          <a:xfrm>
            <a:off x="6859053" y="1913948"/>
            <a:ext cx="1177280" cy="12048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smtClean="0"/>
              <a:t>Фойда</a:t>
            </a:r>
          </a:p>
          <a:p>
            <a:pPr algn="ctr"/>
            <a:r>
              <a:rPr lang="uz-Cyrl-UZ" dirty="0" smtClean="0"/>
              <a:t>Иш ҳақи</a:t>
            </a:r>
          </a:p>
          <a:p>
            <a:pPr algn="ctr"/>
            <a:r>
              <a:rPr lang="uz-Cyrl-UZ" dirty="0" smtClean="0"/>
              <a:t>Рента</a:t>
            </a:r>
            <a:endParaRPr lang="ru-RU" dirty="0"/>
          </a:p>
        </p:txBody>
      </p:sp>
      <p:cxnSp>
        <p:nvCxnSpPr>
          <p:cNvPr id="10" name="Прямая соединительная линия 9"/>
          <p:cNvCxnSpPr>
            <a:endCxn id="7" idx="1"/>
          </p:cNvCxnSpPr>
          <p:nvPr/>
        </p:nvCxnSpPr>
        <p:spPr>
          <a:xfrm flipV="1">
            <a:off x="2267744" y="2492895"/>
            <a:ext cx="1656184"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a:endCxn id="8" idx="1"/>
          </p:cNvCxnSpPr>
          <p:nvPr/>
        </p:nvCxnSpPr>
        <p:spPr>
          <a:xfrm flipV="1">
            <a:off x="5130861" y="2516368"/>
            <a:ext cx="1728192"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5202869" y="2200255"/>
            <a:ext cx="1656184" cy="27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5202869" y="2624336"/>
            <a:ext cx="1656184"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2102024" y="2852936"/>
            <a:ext cx="1657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411760" y="285293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2843808" y="2852936"/>
            <a:ext cx="1800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3275856" y="2852936"/>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3635896" y="2852936"/>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2223609" y="2101572"/>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2430235" y="2101572"/>
            <a:ext cx="3240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a:off x="2933818" y="2101572"/>
            <a:ext cx="2520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3487429" y="2101572"/>
            <a:ext cx="14401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101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a:solidFill>
            <a:schemeClr val="accent3">
              <a:lumMod val="60000"/>
              <a:lumOff val="40000"/>
            </a:schemeClr>
          </a:solidFill>
          <a:ln>
            <a:solidFill>
              <a:schemeClr val="tx1"/>
            </a:solidFill>
          </a:ln>
        </p:spPr>
        <p:txBody>
          <a:bodyPr>
            <a:normAutofit/>
          </a:bodyPr>
          <a:lstStyle/>
          <a:p>
            <a:r>
              <a:rPr lang="ru-RU" sz="3000" b="1" dirty="0" err="1">
                <a:latin typeface="Times New Roman" panose="02020603050405020304" pitchFamily="18" charset="0"/>
                <a:cs typeface="Times New Roman" panose="02020603050405020304" pitchFamily="18" charset="0"/>
              </a:rPr>
              <a:t>Бойликни</a:t>
            </a:r>
            <a:r>
              <a:rPr lang="ru-RU" sz="3000" b="1" dirty="0">
                <a:latin typeface="Times New Roman" panose="02020603050405020304" pitchFamily="18" charset="0"/>
                <a:cs typeface="Times New Roman" panose="02020603050405020304" pitchFamily="18" charset="0"/>
              </a:rPr>
              <a:t> </a:t>
            </a:r>
            <a:r>
              <a:rPr lang="ru-RU" sz="3000" b="1" dirty="0" err="1" smtClean="0">
                <a:latin typeface="Times New Roman" panose="02020603050405020304" pitchFamily="18" charset="0"/>
                <a:cs typeface="Times New Roman" panose="02020603050405020304" pitchFamily="18" charset="0"/>
              </a:rPr>
              <a:t>кўпайтириш</a:t>
            </a:r>
            <a:r>
              <a:rPr lang="ru-RU" sz="3000" b="1" dirty="0" smtClean="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омиллари</a:t>
            </a:r>
            <a:r>
              <a:rPr lang="ru-RU" sz="3000" b="1" dirty="0">
                <a:latin typeface="Times New Roman" panose="02020603050405020304" pitchFamily="18" charset="0"/>
                <a:cs typeface="Times New Roman" panose="02020603050405020304" pitchFamily="18" charset="0"/>
              </a:rPr>
              <a:t> н</a:t>
            </a:r>
            <a:r>
              <a:rPr lang="uz-Cyrl-UZ" sz="3000" b="1" dirty="0">
                <a:latin typeface="Times New Roman" panose="02020603050405020304" pitchFamily="18" charset="0"/>
                <a:cs typeface="Times New Roman" panose="02020603050405020304" pitchFamily="18" charset="0"/>
              </a:rPr>
              <a:t>азарияси</a:t>
            </a:r>
            <a:endParaRPr lang="ru-RU" sz="3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823295717"/>
              </p:ext>
            </p:extLst>
          </p:nvPr>
        </p:nvGraphicFramePr>
        <p:xfrm>
          <a:off x="395536" y="1196752"/>
          <a:ext cx="8352928"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0020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8352928" cy="562074"/>
          </a:xfrm>
          <a:solidFill>
            <a:schemeClr val="accent3">
              <a:lumMod val="60000"/>
              <a:lumOff val="40000"/>
            </a:schemeClr>
          </a:solidFill>
          <a:ln>
            <a:solidFill>
              <a:schemeClr val="tx1"/>
            </a:solidFill>
          </a:ln>
        </p:spPr>
        <p:txBody>
          <a:bodyPr>
            <a:normAutofit/>
          </a:bodyPr>
          <a:lstStyle/>
          <a:p>
            <a:r>
              <a:rPr lang="ru-RU" sz="3000" b="1" dirty="0" err="1">
                <a:latin typeface="Times New Roman" panose="02020603050405020304" pitchFamily="18" charset="0"/>
                <a:cs typeface="Times New Roman" panose="02020603050405020304" pitchFamily="18" charset="0"/>
              </a:rPr>
              <a:t>Бойликни</a:t>
            </a:r>
            <a:r>
              <a:rPr lang="ru-RU" sz="3000" b="1" dirty="0">
                <a:latin typeface="Times New Roman" panose="02020603050405020304" pitchFamily="18" charset="0"/>
                <a:cs typeface="Times New Roman" panose="02020603050405020304" pitchFamily="18" charset="0"/>
              </a:rPr>
              <a:t> </a:t>
            </a:r>
            <a:r>
              <a:rPr lang="ru-RU" sz="3000" b="1" dirty="0" err="1" smtClean="0">
                <a:latin typeface="Times New Roman" panose="02020603050405020304" pitchFamily="18" charset="0"/>
                <a:cs typeface="Times New Roman" panose="02020603050405020304" pitchFamily="18" charset="0"/>
              </a:rPr>
              <a:t>кўпайтириш</a:t>
            </a:r>
            <a:r>
              <a:rPr lang="ru-RU" sz="3000" b="1" dirty="0" smtClean="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омиллари</a:t>
            </a:r>
            <a:r>
              <a:rPr lang="ru-RU" sz="3000" b="1" dirty="0">
                <a:latin typeface="Times New Roman" panose="02020603050405020304" pitchFamily="18" charset="0"/>
                <a:cs typeface="Times New Roman" panose="02020603050405020304" pitchFamily="18" charset="0"/>
              </a:rPr>
              <a:t> н</a:t>
            </a:r>
            <a:r>
              <a:rPr lang="uz-Cyrl-UZ" sz="3000" b="1" dirty="0">
                <a:latin typeface="Times New Roman" panose="02020603050405020304" pitchFamily="18" charset="0"/>
                <a:cs typeface="Times New Roman" panose="02020603050405020304" pitchFamily="18" charset="0"/>
              </a:rPr>
              <a:t>азарияси</a:t>
            </a:r>
            <a:endParaRPr lang="ru-RU" sz="3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03203940"/>
              </p:ext>
            </p:extLst>
          </p:nvPr>
        </p:nvGraphicFramePr>
        <p:xfrm>
          <a:off x="395536" y="908720"/>
          <a:ext cx="8352928"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1965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3164893174"/>
              </p:ext>
            </p:extLst>
          </p:nvPr>
        </p:nvGraphicFramePr>
        <p:xfrm>
          <a:off x="714348" y="500042"/>
          <a:ext cx="8215370" cy="1000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0" name="AutoShape 2"/>
          <p:cNvSpPr>
            <a:spLocks noChangeArrowheads="1"/>
          </p:cNvSpPr>
          <p:nvPr/>
        </p:nvSpPr>
        <p:spPr bwMode="auto">
          <a:xfrm>
            <a:off x="714348" y="1643050"/>
            <a:ext cx="5876925" cy="1228725"/>
          </a:xfrm>
          <a:prstGeom prst="flowChartDocument">
            <a:avLst/>
          </a:prstGeom>
          <a:solidFill>
            <a:schemeClr val="accent6">
              <a:lumMod val="60000"/>
              <a:lumOff val="40000"/>
            </a:schemeClr>
          </a:solidFill>
          <a:ln w="28575">
            <a:solidFill>
              <a:srgbClr val="00B050"/>
            </a:solidFill>
            <a:miter lim="800000"/>
            <a:headEnd/>
            <a:tailEnd/>
          </a:ln>
          <a:effectLst>
            <a:outerShdw dist="107763" dir="18900000" algn="ctr" rotWithShape="0">
              <a:srgbClr val="00B0F0">
                <a:alpha val="50000"/>
              </a:srgbClr>
            </a:outerShdw>
          </a:effectLst>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uz-Cyrl-UZ" sz="2000" b="1" dirty="0" smtClean="0">
                <a:latin typeface="Times New Roman" pitchFamily="18" charset="0"/>
                <a:cs typeface="Times New Roman" pitchFamily="18" charset="0"/>
              </a:rPr>
              <a:t>Смит иқтисодиётда </a:t>
            </a:r>
            <a:r>
              <a:rPr lang="uz-Cyrl-UZ" sz="2000" b="1" dirty="0">
                <a:latin typeface="Times New Roman" pitchFamily="18" charset="0"/>
                <a:cs typeface="Times New Roman" pitchFamily="18" charset="0"/>
              </a:rPr>
              <a:t>давлат секторининг самарасизлигини </a:t>
            </a:r>
            <a:r>
              <a:rPr lang="uz-Cyrl-UZ" sz="2000" b="1" dirty="0" smtClean="0">
                <a:latin typeface="Times New Roman" pitchFamily="18" charset="0"/>
                <a:cs typeface="Times New Roman" pitchFamily="18" charset="0"/>
              </a:rPr>
              <a:t>кўрсатиб унинг 3 вазифасини кўрсатди:</a:t>
            </a:r>
            <a:endParaRPr kumimoji="0" lang="uz-Cyrl-UZ" sz="2000" b="1"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71" name="AutoShape 3"/>
          <p:cNvSpPr>
            <a:spLocks noChangeArrowheads="1"/>
          </p:cNvSpPr>
          <p:nvPr/>
        </p:nvSpPr>
        <p:spPr bwMode="auto">
          <a:xfrm>
            <a:off x="714348" y="3143248"/>
            <a:ext cx="6786610" cy="571504"/>
          </a:xfrm>
          <a:prstGeom prst="homePlate">
            <a:avLst>
              <a:gd name="adj" fmla="val 25000"/>
            </a:avLst>
          </a:prstGeom>
          <a:solidFill>
            <a:schemeClr val="accent4">
              <a:lumMod val="40000"/>
              <a:lumOff val="60000"/>
            </a:schemeClr>
          </a:solidFill>
          <a:ln w="28575">
            <a:solidFill>
              <a:srgbClr val="00B0F0"/>
            </a:solidFill>
            <a:miter lim="800000"/>
            <a:headEnd/>
            <a:tailEnd/>
          </a:ln>
          <a:effectLst>
            <a:outerShdw dist="107763" dir="135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uz-Cyrl-UZ" sz="1800" b="1" i="1" u="none" strike="noStrike" cap="none" normalizeH="0" baseline="0" dirty="0" smtClean="0">
                <a:ln>
                  <a:noFill/>
                </a:ln>
                <a:solidFill>
                  <a:schemeClr val="tx1"/>
                </a:solidFill>
                <a:effectLst/>
                <a:latin typeface="Times New Roman" pitchFamily="18" charset="0"/>
                <a:cs typeface="Arial" pitchFamily="34" charset="0"/>
              </a:rPr>
              <a:t>1) </a:t>
            </a:r>
            <a:r>
              <a:rPr lang="uz-Cyrl-UZ" b="1" i="1" dirty="0">
                <a:latin typeface="Times New Roman" pitchFamily="18" charset="0"/>
                <a:cs typeface="Times New Roman" pitchFamily="18" charset="0"/>
              </a:rPr>
              <a:t>ҳуқуқ -</a:t>
            </a:r>
            <a:r>
              <a:rPr lang="uz-Cyrl-UZ" b="1" i="1" dirty="0" smtClean="0">
                <a:latin typeface="Times New Roman" pitchFamily="18" charset="0"/>
                <a:cs typeface="Times New Roman" pitchFamily="18" charset="0"/>
              </a:rPr>
              <a:t>тартибот</a:t>
            </a:r>
            <a:endParaRPr kumimoji="0" lang="uz-Cyrl-UZ" sz="1800" b="1" i="1"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72" name="AutoShape 4"/>
          <p:cNvSpPr>
            <a:spLocks noChangeArrowheads="1"/>
          </p:cNvSpPr>
          <p:nvPr/>
        </p:nvSpPr>
        <p:spPr bwMode="auto">
          <a:xfrm>
            <a:off x="714348" y="4071942"/>
            <a:ext cx="6858048" cy="785817"/>
          </a:xfrm>
          <a:prstGeom prst="homePlate">
            <a:avLst>
              <a:gd name="adj" fmla="val 25000"/>
            </a:avLst>
          </a:prstGeom>
          <a:solidFill>
            <a:schemeClr val="accent4">
              <a:lumMod val="40000"/>
              <a:lumOff val="60000"/>
            </a:schemeClr>
          </a:solidFill>
          <a:ln w="28575">
            <a:solidFill>
              <a:srgbClr val="00B0F0"/>
            </a:solidFill>
            <a:miter lim="800000"/>
            <a:headEnd/>
            <a:tailEnd/>
          </a:ln>
          <a:effectLst>
            <a:outerShdw dist="107763" dir="81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lvl="0" algn="just" fontAlgn="base">
              <a:spcBef>
                <a:spcPct val="0"/>
              </a:spcBef>
              <a:spcAft>
                <a:spcPts val="1000"/>
              </a:spcAft>
            </a:pPr>
            <a:r>
              <a:rPr kumimoji="0" lang="uz-Cyrl-UZ" sz="1800" b="1" i="1" u="none" strike="noStrike" cap="none" normalizeH="0" baseline="0" dirty="0" smtClean="0">
                <a:ln>
                  <a:noFill/>
                </a:ln>
                <a:solidFill>
                  <a:schemeClr val="tx1"/>
                </a:solidFill>
                <a:effectLst/>
                <a:latin typeface="Times New Roman" pitchFamily="18" charset="0"/>
                <a:cs typeface="Arial" pitchFamily="34" charset="0"/>
              </a:rPr>
              <a:t>2) </a:t>
            </a:r>
            <a:r>
              <a:rPr lang="uz-Cyrl-UZ" b="1" i="1" dirty="0">
                <a:latin typeface="Times New Roman" pitchFamily="18" charset="0"/>
                <a:cs typeface="Times New Roman" pitchFamily="18" charset="0"/>
              </a:rPr>
              <a:t>мамлакат ҳавфсизлигини таъминлаш</a:t>
            </a:r>
            <a:endParaRPr kumimoji="0" lang="uz-Cyrl-UZ" sz="1800" b="1" i="1"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73" name="AutoShape 5"/>
          <p:cNvSpPr>
            <a:spLocks noChangeArrowheads="1"/>
          </p:cNvSpPr>
          <p:nvPr/>
        </p:nvSpPr>
        <p:spPr bwMode="auto">
          <a:xfrm>
            <a:off x="642910" y="5214950"/>
            <a:ext cx="6929486" cy="1071570"/>
          </a:xfrm>
          <a:prstGeom prst="homePlate">
            <a:avLst>
              <a:gd name="adj" fmla="val 25000"/>
            </a:avLst>
          </a:prstGeom>
          <a:solidFill>
            <a:schemeClr val="accent4">
              <a:lumMod val="40000"/>
              <a:lumOff val="60000"/>
            </a:schemeClr>
          </a:solidFill>
          <a:ln w="28575">
            <a:solidFill>
              <a:srgbClr val="00B0F0"/>
            </a:solidFill>
            <a:miter lim="800000"/>
            <a:headEnd/>
            <a:tailEnd/>
          </a:ln>
          <a:effectLst>
            <a:outerShdw dist="107763" dir="81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algn="just" fontAlgn="base">
              <a:spcBef>
                <a:spcPct val="0"/>
              </a:spcBef>
              <a:spcAft>
                <a:spcPts val="1000"/>
              </a:spcAft>
            </a:pPr>
            <a:r>
              <a:rPr kumimoji="0" lang="uz-Cyrl-UZ" sz="1800" b="1" i="1" u="none" strike="noStrike" cap="none" normalizeH="0" baseline="0" dirty="0" smtClean="0">
                <a:ln>
                  <a:noFill/>
                </a:ln>
                <a:solidFill>
                  <a:schemeClr val="tx1"/>
                </a:solidFill>
                <a:effectLst/>
                <a:latin typeface="Times New Roman" pitchFamily="18" charset="0"/>
                <a:cs typeface="Arial" pitchFamily="34" charset="0"/>
              </a:rPr>
              <a:t>3) </a:t>
            </a:r>
            <a:r>
              <a:rPr lang="uz-Cyrl-UZ" b="1" i="1" dirty="0">
                <a:latin typeface="Times New Roman" pitchFamily="18" charset="0"/>
                <a:cs typeface="Times New Roman" pitchFamily="18" charset="0"/>
              </a:rPr>
              <a:t>жамиятга зарур бўлган ижтимоий корхона ва муассасаларни таъминлаш.</a:t>
            </a:r>
            <a:endParaRPr lang="ru-RU" b="1" i="1" dirty="0">
              <a:latin typeface="Times New Roman" pitchFamily="18" charset="0"/>
              <a:cs typeface="Times New Roman" pitchFamily="18" charset="0"/>
            </a:endParaRPr>
          </a:p>
          <a:p>
            <a:pPr lvl="0" algn="just" fontAlgn="base">
              <a:spcBef>
                <a:spcPct val="0"/>
              </a:spcBef>
              <a:spcAft>
                <a:spcPts val="1000"/>
              </a:spcAft>
            </a:pPr>
            <a:endParaRPr kumimoji="0" lang="uz-Cyrl-UZ"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9655313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4258066643"/>
              </p:ext>
            </p:extLst>
          </p:nvPr>
        </p:nvGraphicFramePr>
        <p:xfrm>
          <a:off x="714348" y="500042"/>
          <a:ext cx="8215370" cy="1000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0" name="AutoShape 2"/>
          <p:cNvSpPr>
            <a:spLocks noChangeArrowheads="1"/>
          </p:cNvSpPr>
          <p:nvPr/>
        </p:nvSpPr>
        <p:spPr bwMode="auto">
          <a:xfrm>
            <a:off x="714348" y="1643050"/>
            <a:ext cx="5876925" cy="1228725"/>
          </a:xfrm>
          <a:prstGeom prst="flowChartDocument">
            <a:avLst/>
          </a:prstGeom>
          <a:solidFill>
            <a:srgbClr val="FFFFCC"/>
          </a:solidFill>
          <a:ln w="28575">
            <a:solidFill>
              <a:srgbClr val="00B050"/>
            </a:solidFill>
            <a:miter lim="800000"/>
            <a:headEnd/>
            <a:tailEnd/>
          </a:ln>
          <a:effectLst>
            <a:outerShdw dist="107763" dir="18900000" algn="ctr" rotWithShape="0">
              <a:srgbClr val="00B0F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z-Cyrl-UZ" sz="1800" b="1" i="0" u="none" strike="noStrike" cap="none" normalizeH="0" baseline="0" dirty="0" smtClean="0">
                <a:ln>
                  <a:noFill/>
                </a:ln>
                <a:solidFill>
                  <a:schemeClr val="tx1"/>
                </a:solidFill>
                <a:effectLst/>
                <a:latin typeface="Times New Roman" pitchFamily="18" charset="0"/>
                <a:cs typeface="Arial" pitchFamily="34" charset="0"/>
              </a:rPr>
              <a:t>Смит ночор аҳволга тушиб қолган иқтисодиётни ривожлантириш учун қуйидаги уч омилни кўрсатиб берган</a:t>
            </a:r>
            <a:endParaRPr kumimoji="0" lang="uz-Cyrl-U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1" name="AutoShape 3"/>
          <p:cNvSpPr>
            <a:spLocks noChangeArrowheads="1"/>
          </p:cNvSpPr>
          <p:nvPr/>
        </p:nvSpPr>
        <p:spPr bwMode="auto">
          <a:xfrm>
            <a:off x="714348" y="3143248"/>
            <a:ext cx="6786610" cy="571504"/>
          </a:xfrm>
          <a:prstGeom prst="homePlate">
            <a:avLst>
              <a:gd name="adj" fmla="val 25000"/>
            </a:avLst>
          </a:prstGeom>
          <a:solidFill>
            <a:srgbClr val="DAEEF3"/>
          </a:solidFill>
          <a:ln w="28575">
            <a:solidFill>
              <a:srgbClr val="00B0F0"/>
            </a:solidFill>
            <a:miter lim="800000"/>
            <a:headEnd/>
            <a:tailEnd/>
          </a:ln>
          <a:effectLst>
            <a:outerShdw dist="107763" dir="135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uz-Cyrl-UZ" sz="1800" b="1" i="1" u="none" strike="noStrike" cap="none" normalizeH="0" baseline="0" smtClean="0">
                <a:ln>
                  <a:noFill/>
                </a:ln>
                <a:solidFill>
                  <a:schemeClr val="tx1"/>
                </a:solidFill>
                <a:effectLst/>
                <a:latin typeface="Times New Roman" pitchFamily="18" charset="0"/>
                <a:cs typeface="Arial" pitchFamily="34" charset="0"/>
              </a:rPr>
              <a:t>1) мамлакатда тинчлик, осойишталик бўлиши ва сақланиши</a:t>
            </a:r>
            <a:endParaRPr kumimoji="0" lang="uz-Cyrl-UZ" sz="1800" b="0" i="0" u="none" strike="noStrike" cap="none" normalizeH="0" baseline="0" smtClean="0">
              <a:ln>
                <a:noFill/>
              </a:ln>
              <a:solidFill>
                <a:schemeClr val="tx1"/>
              </a:solidFill>
              <a:effectLst/>
              <a:latin typeface="Arial" pitchFamily="34" charset="0"/>
              <a:cs typeface="Arial" pitchFamily="34" charset="0"/>
            </a:endParaRPr>
          </a:p>
        </p:txBody>
      </p:sp>
      <p:sp>
        <p:nvSpPr>
          <p:cNvPr id="7172" name="AutoShape 4"/>
          <p:cNvSpPr>
            <a:spLocks noChangeArrowheads="1"/>
          </p:cNvSpPr>
          <p:nvPr/>
        </p:nvSpPr>
        <p:spPr bwMode="auto">
          <a:xfrm>
            <a:off x="714348" y="4071942"/>
            <a:ext cx="6858048" cy="785817"/>
          </a:xfrm>
          <a:prstGeom prst="homePlate">
            <a:avLst>
              <a:gd name="adj" fmla="val 25000"/>
            </a:avLst>
          </a:prstGeom>
          <a:solidFill>
            <a:srgbClr val="DAEEF3"/>
          </a:solidFill>
          <a:ln w="28575">
            <a:solidFill>
              <a:srgbClr val="00B0F0"/>
            </a:solidFill>
            <a:miter lim="800000"/>
            <a:headEnd/>
            <a:tailEnd/>
          </a:ln>
          <a:effectLst>
            <a:outerShdw dist="107763" dir="81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lvl="0" algn="just" fontAlgn="base">
              <a:spcBef>
                <a:spcPct val="0"/>
              </a:spcBef>
              <a:spcAft>
                <a:spcPts val="1000"/>
              </a:spcAft>
            </a:pPr>
            <a:r>
              <a:rPr kumimoji="0" lang="uz-Cyrl-UZ" sz="1800" b="1" i="1" u="none" strike="noStrike" cap="none" normalizeH="0" baseline="0" dirty="0" smtClean="0">
                <a:ln>
                  <a:noFill/>
                </a:ln>
                <a:solidFill>
                  <a:schemeClr val="tx1"/>
                </a:solidFill>
                <a:effectLst/>
                <a:latin typeface="Times New Roman" pitchFamily="18" charset="0"/>
                <a:cs typeface="Arial" pitchFamily="34" charset="0"/>
              </a:rPr>
              <a:t>2) меъёрдаги енгил солиқлар тизими </a:t>
            </a:r>
            <a:r>
              <a:rPr kumimoji="0" lang="uz-Cyrl-UZ" sz="1600" b="1" i="1" u="none" strike="noStrike" cap="none" normalizeH="0" baseline="0" dirty="0" smtClean="0">
                <a:ln>
                  <a:noFill/>
                </a:ln>
                <a:solidFill>
                  <a:schemeClr val="tx1"/>
                </a:solidFill>
                <a:effectLst/>
                <a:latin typeface="Times New Roman" pitchFamily="18" charset="0"/>
                <a:cs typeface="Times New Roman" pitchFamily="18" charset="0"/>
              </a:rPr>
              <a:t>(</a:t>
            </a:r>
            <a:r>
              <a:rPr lang="ru-RU" sz="1600" i="1" dirty="0" err="1">
                <a:latin typeface="Times New Roman" pitchFamily="18" charset="0"/>
                <a:cs typeface="Times New Roman" pitchFamily="18" charset="0"/>
              </a:rPr>
              <a:t>солиқ</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имкони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борича</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арзон</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унинг</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шакли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ва</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олиниш</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вақти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эса</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тўловчи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манфаатига</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мос</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келиши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зарур</a:t>
            </a:r>
            <a:r>
              <a:rPr lang="ru-RU" sz="1600" i="1" dirty="0">
                <a:latin typeface="Times New Roman" pitchFamily="18" charset="0"/>
                <a:cs typeface="Times New Roman" pitchFamily="18" charset="0"/>
              </a:rPr>
              <a:t> </a:t>
            </a:r>
            <a:r>
              <a:rPr lang="ru-RU" sz="1600" i="1" dirty="0" smtClean="0">
                <a:latin typeface="Times New Roman" pitchFamily="18" charset="0"/>
                <a:cs typeface="Times New Roman" pitchFamily="18" charset="0"/>
              </a:rPr>
              <a:t>)</a:t>
            </a:r>
            <a:endParaRPr kumimoji="0" lang="uz-Cyrl-UZ" sz="1600" b="0" i="1"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73" name="AutoShape 5"/>
          <p:cNvSpPr>
            <a:spLocks noChangeArrowheads="1"/>
          </p:cNvSpPr>
          <p:nvPr/>
        </p:nvSpPr>
        <p:spPr bwMode="auto">
          <a:xfrm>
            <a:off x="642910" y="5214950"/>
            <a:ext cx="6929486" cy="1071570"/>
          </a:xfrm>
          <a:prstGeom prst="homePlate">
            <a:avLst>
              <a:gd name="adj" fmla="val 25000"/>
            </a:avLst>
          </a:prstGeom>
          <a:solidFill>
            <a:srgbClr val="DAEEF3"/>
          </a:solidFill>
          <a:ln w="28575">
            <a:solidFill>
              <a:srgbClr val="00B0F0"/>
            </a:solidFill>
            <a:miter lim="800000"/>
            <a:headEnd/>
            <a:tailEnd/>
          </a:ln>
          <a:effectLst>
            <a:outerShdw dist="107763" dir="8100000" algn="ctr" rotWithShape="0">
              <a:srgbClr val="00FF99">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z-Cyrl-UZ" sz="1800" b="1" i="1" u="none" strike="noStrike" cap="none" normalizeH="0" baseline="0" dirty="0" smtClean="0">
                <a:ln>
                  <a:noFill/>
                </a:ln>
                <a:solidFill>
                  <a:schemeClr val="tx1"/>
                </a:solidFill>
                <a:effectLst/>
                <a:latin typeface="Times New Roman" pitchFamily="18" charset="0"/>
                <a:cs typeface="Arial" pitchFamily="34" charset="0"/>
              </a:rPr>
              <a:t>3) давлат иқтисодиёт ишларига ҳадеб аралашавермаслиги зарур, иқтисодиёт табиий равишда амалга ошаверади</a:t>
            </a:r>
            <a:endParaRPr kumimoji="0" lang="uz-Cyrl-UZ"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2918526"/>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975</Words>
  <Application>Microsoft Office PowerPoint</Application>
  <PresentationFormat>Экран (4:3)</PresentationFormat>
  <Paragraphs>100</Paragraphs>
  <Slides>14</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 1. А.Смит мануфактура даврининг иқтисодчи назариётчиси </vt:lpstr>
      <vt:lpstr> А.Смит мануфактура даврининг иқтисодчи назариётчиси </vt:lpstr>
      <vt:lpstr>Презентация PowerPoint</vt:lpstr>
      <vt:lpstr>Презентация PowerPoint</vt:lpstr>
      <vt:lpstr>Презентация PowerPoint</vt:lpstr>
      <vt:lpstr>Презентация PowerPoint</vt:lpstr>
      <vt:lpstr>А.Смит назариялари</vt:lpstr>
      <vt:lpstr>“Иқтисодий тартиб” ва унинг тамойиллари</vt:lpstr>
      <vt:lpstr>Қийматнинг ташкил  топиши  тўғрисидаги  А.Смитнинг  икки  концепцияси</vt:lpstr>
      <vt:lpstr>Бойликни кўпайтириш омиллари назарияси</vt:lpstr>
      <vt:lpstr>Бойликни кўпайтириш омиллари назарияси</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AliCom</cp:lastModifiedBy>
  <cp:revision>88</cp:revision>
  <dcterms:created xsi:type="dcterms:W3CDTF">2022-09-05T12:56:35Z</dcterms:created>
  <dcterms:modified xsi:type="dcterms:W3CDTF">2025-09-08T10:01:18Z</dcterms:modified>
</cp:coreProperties>
</file>