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59" r:id="rId7"/>
    <p:sldId id="273" r:id="rId8"/>
    <p:sldId id="271" r:id="rId9"/>
    <p:sldId id="262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42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b="1" smtClean="0">
              <a:latin typeface="Times New Roman" pitchFamily="18" charset="0"/>
              <a:cs typeface="Times New Roman" pitchFamily="18" charset="0"/>
            </a:rPr>
            <a:t>2-мавзу. Меркантилизм иқтисодий таълимоти 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71CF68-F0ED-451D-93D3-43606A6071D3}" type="presOf" srcId="{411A18D8-D54C-4327-B4E6-81B5271483C1}" destId="{DFAEB1D4-6560-4F3F-ABF3-E1370E750E96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CEF5F4C1-D06C-4DE3-A52D-5F88851C55CB}" type="presOf" srcId="{D7EF8255-DB4F-43E4-9959-566D7FD4C5C9}" destId="{6832D362-7884-491E-83C4-E9263BBD7397}" srcOrd="0" destOrd="0" presId="urn:microsoft.com/office/officeart/2005/8/layout/vList2"/>
    <dgm:cxn modelId="{BA9F8767-CC25-43FE-B8C2-4206AE6C22B3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1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74DC8AB-A1A5-4CCA-8F13-435C4B586961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2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28A481E-CC28-4EA8-8312-563077CFB1B6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3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EBCDF7-9F23-4B54-86B8-99B5106DAE57}" type="par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554014-853C-49D2-8091-5841361361DB}" type="sib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BC2E86-8072-4AD4-980A-186EA85DB1CB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4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C8E80FC-4004-42C6-8942-5E555AA89E0B}" type="par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651A0C8-463E-45D8-BBD4-7E0F28E8CCBF}" type="sib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mtClean="0">
              <a:latin typeface="Times New Roman" pitchFamily="18" charset="0"/>
              <a:cs typeface="Times New Roman" pitchFamily="18" charset="0"/>
            </a:rPr>
            <a:t>Меркантилизм иқтисодий таълимотининг моҳияти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uz-Cyrl-UZ" smtClean="0">
              <a:latin typeface="Times New Roman" pitchFamily="18" charset="0"/>
              <a:cs typeface="Times New Roman" pitchFamily="18" charset="0"/>
            </a:rPr>
            <a:t>Илк меркантилизм та</a:t>
          </a:r>
          <a:r>
            <a:rPr lang="ru-RU" smtClean="0">
              <a:latin typeface="Times New Roman" pitchFamily="18" charset="0"/>
              <a:cs typeface="Times New Roman" pitchFamily="18" charset="0"/>
            </a:rPr>
            <a:t>ълимоти намоёндалари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2CCDE-8392-4995-8F30-A4A71F7EAD88}">
      <dgm:prSet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Ривожланган меркантилизм хусусиятлари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669E539-28B8-4635-B2A1-AC326A6FC65B}" type="par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77C800D-7D54-4465-9E9A-080DDD7FFBDA}" type="sib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BC8E2F-EF64-4226-94DB-48D03053F484}">
      <dgm:prSet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Меркантилизм ва </a:t>
          </a:r>
          <a:r>
            <a:rPr lang="ru-RU" err="1" smtClean="0">
              <a:latin typeface="Times New Roman" pitchFamily="18" charset="0"/>
              <a:cs typeface="Times New Roman" pitchFamily="18" charset="0"/>
            </a:rPr>
            <a:t>ҳозирги замон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B22EAE-6219-47D5-96D7-F464A95A8E1B}" type="par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922745-CB4E-450F-A7F0-D1E0934FE663}" type="sib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</dgm:pt>
    <dgm:pt modelId="{5F175A24-2B80-48D2-94EB-10F17908ECD3}" type="pres">
      <dgm:prSet presAssocID="{75934484-3130-4C02-974D-C868B5AF42F6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83990-7128-40BB-867C-AFBB4AF1C806}" type="pres">
      <dgm:prSet presAssocID="{25542DB5-9A8F-43CC-A83B-53E1CC2AFAE3}" presName="sp" presStyleCnt="0"/>
      <dgm:spPr/>
    </dgm:pt>
    <dgm:pt modelId="{284EDE58-D653-48C1-8767-2B092BA1084F}" type="pres">
      <dgm:prSet presAssocID="{874DC8AB-A1A5-4CCA-8F13-435C4B586961}" presName="composite" presStyleCnt="0"/>
      <dgm:spPr/>
    </dgm:pt>
    <dgm:pt modelId="{938056E7-4D8F-4931-979F-92C5C5ABA2AC}" type="pres">
      <dgm:prSet presAssocID="{874DC8AB-A1A5-4CCA-8F13-435C4B58696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1" presStyleCnt="4" custLinFactNeighborX="-472" custLinFactNeighborY="9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FEF56-2677-421A-8F75-FD8E5010D4A2}" type="pres">
      <dgm:prSet presAssocID="{387D60C4-3E41-4B3A-ABB4-D7560A456DAF}" presName="sp" presStyleCnt="0"/>
      <dgm:spPr/>
    </dgm:pt>
    <dgm:pt modelId="{080047E7-1C91-4246-9505-7FAF9E710332}" type="pres">
      <dgm:prSet presAssocID="{328A481E-CC28-4EA8-8312-563077CFB1B6}" presName="composite" presStyleCnt="0"/>
      <dgm:spPr/>
    </dgm:pt>
    <dgm:pt modelId="{4EE061FA-9583-4C24-AEA0-4B4D14F80148}" type="pres">
      <dgm:prSet presAssocID="{328A481E-CC28-4EA8-8312-563077CFB1B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C22-792C-4990-8B48-9C544959B67A}" type="pres">
      <dgm:prSet presAssocID="{328A481E-CC28-4EA8-8312-563077CFB1B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6E7BE-16CE-4144-B2E3-A0B312A95267}" type="pres">
      <dgm:prSet presAssocID="{48554014-853C-49D2-8091-5841361361DB}" presName="sp" presStyleCnt="0"/>
      <dgm:spPr/>
    </dgm:pt>
    <dgm:pt modelId="{BB5087EE-23CB-47E5-9805-5146844E3B5D}" type="pres">
      <dgm:prSet presAssocID="{85BC2E86-8072-4AD4-980A-186EA85DB1CB}" presName="composite" presStyleCnt="0"/>
      <dgm:spPr/>
    </dgm:pt>
    <dgm:pt modelId="{A22836C0-C054-4B64-88A7-D8A3CBE7FCA8}" type="pres">
      <dgm:prSet presAssocID="{85BC2E86-8072-4AD4-980A-186EA85DB1C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6B00B-1953-47F7-971D-624CAF7DBD0B}" type="pres">
      <dgm:prSet presAssocID="{85BC2E86-8072-4AD4-980A-186EA85DB1CB}" presName="descendantText" presStyleLbl="alignAcc1" presStyleIdx="3" presStyleCnt="4" custLinFactNeighborX="457" custLinFactNeighborY="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E49560-CA8B-4F66-9BB1-A6768CCA2C3D}" type="presOf" srcId="{41149299-7EEC-4754-863A-C89B698284C9}" destId="{FA521EFA-3F54-47E5-B272-20B182D1FAA4}" srcOrd="0" destOrd="0" presId="urn:microsoft.com/office/officeart/2005/8/layout/chevron2"/>
    <dgm:cxn modelId="{5CB21A21-0C24-4A8F-B4E8-634863FFAF5D}" srcId="{53D1F27F-E5AB-4ECD-9A93-99D91CC1C84B}" destId="{85BC2E86-8072-4AD4-980A-186EA85DB1CB}" srcOrd="3" destOrd="0" parTransId="{9C8E80FC-4004-42C6-8942-5E555AA89E0B}" sibTransId="{B651A0C8-463E-45D8-BBD4-7E0F28E8CCBF}"/>
    <dgm:cxn modelId="{9304C2DE-DFFB-4F5A-94C8-4D1662AC89A7}" type="presOf" srcId="{53D1F27F-E5AB-4ECD-9A93-99D91CC1C84B}" destId="{DEB43669-B5C8-46DF-9488-8E9161B6EBBB}" srcOrd="0" destOrd="0" presId="urn:microsoft.com/office/officeart/2005/8/layout/chevron2"/>
    <dgm:cxn modelId="{D9830877-FF4A-4852-9952-52E639B623DD}" srcId="{53D1F27F-E5AB-4ECD-9A93-99D91CC1C84B}" destId="{328A481E-CC28-4EA8-8312-563077CFB1B6}" srcOrd="2" destOrd="0" parTransId="{D5EBCDF7-9F23-4B54-86B8-99B5106DAE57}" sibTransId="{48554014-853C-49D2-8091-5841361361DB}"/>
    <dgm:cxn modelId="{22BEDBAF-A7B3-4852-BABB-FB5A3D646A7B}" type="presOf" srcId="{30BC8E2F-EF64-4226-94DB-48D03053F484}" destId="{1256B00B-1953-47F7-971D-624CAF7DBD0B}" srcOrd="0" destOrd="0" presId="urn:microsoft.com/office/officeart/2005/8/layout/chevron2"/>
    <dgm:cxn modelId="{CB419986-4912-4945-A41F-62DBD38BD50F}" srcId="{53D1F27F-E5AB-4ECD-9A93-99D91CC1C84B}" destId="{874DC8AB-A1A5-4CCA-8F13-435C4B586961}" srcOrd="1" destOrd="0" parTransId="{72994761-E47E-4A16-9B5A-958047DFC686}" sibTransId="{387D60C4-3E41-4B3A-ABB4-D7560A456DAF}"/>
    <dgm:cxn modelId="{6958A713-8018-4322-806A-B3A218D97076}" type="presOf" srcId="{85BC2E86-8072-4AD4-980A-186EA85DB1CB}" destId="{A22836C0-C054-4B64-88A7-D8A3CBE7FCA8}" srcOrd="0" destOrd="0" presId="urn:microsoft.com/office/officeart/2005/8/layout/chevron2"/>
    <dgm:cxn modelId="{00D1E822-B164-4B12-B258-4C22028A0863}" srcId="{85BC2E86-8072-4AD4-980A-186EA85DB1CB}" destId="{30BC8E2F-EF64-4226-94DB-48D03053F484}" srcOrd="0" destOrd="0" parTransId="{85B22EAE-6219-47D5-96D7-F464A95A8E1B}" sibTransId="{5D922745-CB4E-450F-A7F0-D1E0934FE663}"/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47D39C13-2081-45DC-A4EA-D92401FAD923}" type="presOf" srcId="{328A481E-CC28-4EA8-8312-563077CFB1B6}" destId="{4EE061FA-9583-4C24-AEA0-4B4D14F80148}" srcOrd="0" destOrd="0" presId="urn:microsoft.com/office/officeart/2005/8/layout/chevron2"/>
    <dgm:cxn modelId="{5506514A-FC9B-4D53-A558-D219E33C61CD}" type="presOf" srcId="{ECBBD371-FF5F-4904-8424-9B56E6B4C046}" destId="{A0692271-4207-4F17-9F0D-0F8566CE71E2}" srcOrd="0" destOrd="0" presId="urn:microsoft.com/office/officeart/2005/8/layout/chevron2"/>
    <dgm:cxn modelId="{082683CC-9FC2-4C90-82BC-1E243221C25D}" type="presOf" srcId="{75934484-3130-4C02-974D-C868B5AF42F6}" destId="{5F175A24-2B80-48D2-94EB-10F17908ECD3}" srcOrd="0" destOrd="0" presId="urn:microsoft.com/office/officeart/2005/8/layout/chevron2"/>
    <dgm:cxn modelId="{D3096B30-F1FD-407C-8CBA-376B803889E9}" srcId="{328A481E-CC28-4EA8-8312-563077CFB1B6}" destId="{5EF2CCDE-8392-4995-8F30-A4A71F7EAD88}" srcOrd="0" destOrd="0" parTransId="{7669E539-28B8-4635-B2A1-AC326A6FC65B}" sibTransId="{977C800D-7D54-4465-9E9A-080DDD7FFBDA}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9ECCDCF2-1191-4245-85DA-541716352E61}" type="presOf" srcId="{874DC8AB-A1A5-4CCA-8F13-435C4B586961}" destId="{938056E7-4D8F-4931-979F-92C5C5ABA2AC}" srcOrd="0" destOrd="0" presId="urn:microsoft.com/office/officeart/2005/8/layout/chevron2"/>
    <dgm:cxn modelId="{B4ED2AE7-619F-4411-BA55-860BC85A9CB9}" type="presOf" srcId="{5EF2CCDE-8392-4995-8F30-A4A71F7EAD88}" destId="{193DCC22-792C-4990-8B48-9C544959B67A}" srcOrd="0" destOrd="0" presId="urn:microsoft.com/office/officeart/2005/8/layout/chevron2"/>
    <dgm:cxn modelId="{7A50CA0C-70B4-4E6F-B9CB-AACD27270F56}" type="presParOf" srcId="{DEB43669-B5C8-46DF-9488-8E9161B6EBBB}" destId="{B23E8EFC-9763-4FC6-96EC-4E10A3D8C16F}" srcOrd="0" destOrd="0" presId="urn:microsoft.com/office/officeart/2005/8/layout/chevron2"/>
    <dgm:cxn modelId="{FFD8672F-F946-4329-96C4-2CC24DE48436}" type="presParOf" srcId="{B23E8EFC-9763-4FC6-96EC-4E10A3D8C16F}" destId="{5F175A24-2B80-48D2-94EB-10F17908ECD3}" srcOrd="0" destOrd="0" presId="urn:microsoft.com/office/officeart/2005/8/layout/chevron2"/>
    <dgm:cxn modelId="{CE6F1FD3-1DA5-4966-A796-ACC1BE1FABF4}" type="presParOf" srcId="{B23E8EFC-9763-4FC6-96EC-4E10A3D8C16F}" destId="{FA521EFA-3F54-47E5-B272-20B182D1FAA4}" srcOrd="1" destOrd="0" presId="urn:microsoft.com/office/officeart/2005/8/layout/chevron2"/>
    <dgm:cxn modelId="{204B8A4F-418C-404A-B85D-450DC134412B}" type="presParOf" srcId="{DEB43669-B5C8-46DF-9488-8E9161B6EBBB}" destId="{1F483990-7128-40BB-867C-AFBB4AF1C806}" srcOrd="1" destOrd="0" presId="urn:microsoft.com/office/officeart/2005/8/layout/chevron2"/>
    <dgm:cxn modelId="{03F82C82-48C3-4E64-B1DF-91A6B06F276B}" type="presParOf" srcId="{DEB43669-B5C8-46DF-9488-8E9161B6EBBB}" destId="{284EDE58-D653-48C1-8767-2B092BA1084F}" srcOrd="2" destOrd="0" presId="urn:microsoft.com/office/officeart/2005/8/layout/chevron2"/>
    <dgm:cxn modelId="{93BCC100-DE91-467A-9B09-FF0ABE2B434D}" type="presParOf" srcId="{284EDE58-D653-48C1-8767-2B092BA1084F}" destId="{938056E7-4D8F-4931-979F-92C5C5ABA2AC}" srcOrd="0" destOrd="0" presId="urn:microsoft.com/office/officeart/2005/8/layout/chevron2"/>
    <dgm:cxn modelId="{EFFF28A2-D7AB-4953-99DD-2B197D7A7E67}" type="presParOf" srcId="{284EDE58-D653-48C1-8767-2B092BA1084F}" destId="{A0692271-4207-4F17-9F0D-0F8566CE71E2}" srcOrd="1" destOrd="0" presId="urn:microsoft.com/office/officeart/2005/8/layout/chevron2"/>
    <dgm:cxn modelId="{27250922-5DE9-462E-B30D-A74CA01E8B3D}" type="presParOf" srcId="{DEB43669-B5C8-46DF-9488-8E9161B6EBBB}" destId="{20DFEF56-2677-421A-8F75-FD8E5010D4A2}" srcOrd="3" destOrd="0" presId="urn:microsoft.com/office/officeart/2005/8/layout/chevron2"/>
    <dgm:cxn modelId="{96D8CA06-C296-45FA-A85F-3DD704A548DD}" type="presParOf" srcId="{DEB43669-B5C8-46DF-9488-8E9161B6EBBB}" destId="{080047E7-1C91-4246-9505-7FAF9E710332}" srcOrd="4" destOrd="0" presId="urn:microsoft.com/office/officeart/2005/8/layout/chevron2"/>
    <dgm:cxn modelId="{4F55A050-3E01-433E-BF17-A1A4E5EB20BC}" type="presParOf" srcId="{080047E7-1C91-4246-9505-7FAF9E710332}" destId="{4EE061FA-9583-4C24-AEA0-4B4D14F80148}" srcOrd="0" destOrd="0" presId="urn:microsoft.com/office/officeart/2005/8/layout/chevron2"/>
    <dgm:cxn modelId="{ED98E1DD-9CCA-41E0-863B-CFCE5627B593}" type="presParOf" srcId="{080047E7-1C91-4246-9505-7FAF9E710332}" destId="{193DCC22-792C-4990-8B48-9C544959B67A}" srcOrd="1" destOrd="0" presId="urn:microsoft.com/office/officeart/2005/8/layout/chevron2"/>
    <dgm:cxn modelId="{51346184-05FE-44AC-80A1-13B523FC3F5C}" type="presParOf" srcId="{DEB43669-B5C8-46DF-9488-8E9161B6EBBB}" destId="{2F56E7BE-16CE-4144-B2E3-A0B312A95267}" srcOrd="5" destOrd="0" presId="urn:microsoft.com/office/officeart/2005/8/layout/chevron2"/>
    <dgm:cxn modelId="{0BB51A6B-2E14-4453-B880-159A348F8331}" type="presParOf" srcId="{DEB43669-B5C8-46DF-9488-8E9161B6EBBB}" destId="{BB5087EE-23CB-47E5-9805-5146844E3B5D}" srcOrd="6" destOrd="0" presId="urn:microsoft.com/office/officeart/2005/8/layout/chevron2"/>
    <dgm:cxn modelId="{DF6982C7-82CF-4A80-B12A-3663987C7769}" type="presParOf" srcId="{BB5087EE-23CB-47E5-9805-5146844E3B5D}" destId="{A22836C0-C054-4B64-88A7-D8A3CBE7FCA8}" srcOrd="0" destOrd="0" presId="urn:microsoft.com/office/officeart/2005/8/layout/chevron2"/>
    <dgm:cxn modelId="{1ADEC072-3135-487D-816F-38E3601FE6EA}" type="presParOf" srcId="{BB5087EE-23CB-47E5-9805-5146844E3B5D}" destId="{1256B00B-1953-47F7-971D-624CAF7DBD0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8102-F1FE-4A55-832E-A6F02DFD6245}" type="doc">
      <dgm:prSet loTypeId="urn:microsoft.com/office/officeart/2005/8/layout/vList2" loCatId="list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1C128C39-F0A4-4A0E-B587-1CE79B88F362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>
            <a:latin typeface="Times New Roman" pitchFamily="18" charset="0"/>
            <a:cs typeface="Times New Roman" pitchFamily="18" charset="0"/>
          </a:endParaRPr>
        </a:p>
      </dgm:t>
    </dgm:pt>
    <dgm:pt modelId="{89C30DF8-AA3B-432C-A304-5B2F048C7594}" type="parTrans" cxnId="{4B4206CC-790C-423A-9CA7-AFA068777F11}">
      <dgm:prSet/>
      <dgm:spPr/>
      <dgm:t>
        <a:bodyPr/>
        <a:lstStyle/>
        <a:p>
          <a:endParaRPr lang="ru-RU"/>
        </a:p>
      </dgm:t>
    </dgm:pt>
    <dgm:pt modelId="{F7C50935-E93C-486A-B228-666A143AC85A}" type="sibTrans" cxnId="{4B4206CC-790C-423A-9CA7-AFA068777F11}">
      <dgm:prSet/>
      <dgm:spPr/>
      <dgm:t>
        <a:bodyPr/>
        <a:lstStyle/>
        <a:p>
          <a:endParaRPr lang="ru-RU"/>
        </a:p>
      </dgm:t>
    </dgm:pt>
    <dgm:pt modelId="{A80D7302-2B2F-4487-B50D-4B1AFA0385E0}" type="pres">
      <dgm:prSet presAssocID="{ADBF8102-F1FE-4A55-832E-A6F02DFD62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8C34-C2AF-437D-BA1A-4CB0EE4962DD}" type="pres">
      <dgm:prSet presAssocID="{1C128C39-F0A4-4A0E-B587-1CE79B88F3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B0AD51-A165-4F14-9D15-3C82D6741FE7}" type="presOf" srcId="{ADBF8102-F1FE-4A55-832E-A6F02DFD6245}" destId="{A80D7302-2B2F-4487-B50D-4B1AFA0385E0}" srcOrd="0" destOrd="0" presId="urn:microsoft.com/office/officeart/2005/8/layout/vList2"/>
    <dgm:cxn modelId="{4B4206CC-790C-423A-9CA7-AFA068777F11}" srcId="{ADBF8102-F1FE-4A55-832E-A6F02DFD6245}" destId="{1C128C39-F0A4-4A0E-B587-1CE79B88F362}" srcOrd="0" destOrd="0" parTransId="{89C30DF8-AA3B-432C-A304-5B2F048C7594}" sibTransId="{F7C50935-E93C-486A-B228-666A143AC85A}"/>
    <dgm:cxn modelId="{4128C04F-B79C-4BFF-AF9B-8DCC8174472E}" type="presOf" srcId="{1C128C39-F0A4-4A0E-B587-1CE79B88F362}" destId="{3EBB8C34-C2AF-437D-BA1A-4CB0EE4962DD}" srcOrd="0" destOrd="0" presId="urn:microsoft.com/office/officeart/2005/8/layout/vList2"/>
    <dgm:cxn modelId="{66BC0D73-28C4-4DE8-9897-816A3EAD666D}" type="presParOf" srcId="{A80D7302-2B2F-4487-B50D-4B1AFA0385E0}" destId="{3EBB8C34-C2AF-437D-BA1A-4CB0EE4962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B56057-9E8E-4D40-B61F-0998F1F3A2F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D292F2-CF0D-419F-87D0-1522BE5CF3F3}">
      <dgm:prSet phldrT="[Текст]"/>
      <dgm:spPr/>
      <dgm:t>
        <a:bodyPr/>
        <a:lstStyle/>
        <a:p>
          <a:r>
            <a:rPr lang="uz-Cyrl-UZ" dirty="0" smtClean="0"/>
            <a:t>1-2</a:t>
          </a:r>
          <a:endParaRPr lang="ru-RU" dirty="0"/>
        </a:p>
      </dgm:t>
    </dgm:pt>
    <dgm:pt modelId="{820F9BCF-23D5-4AA4-ADB4-FB9391057C4F}" type="parTrans" cxnId="{F234CBFA-425E-4BBA-9947-26BA079112B8}">
      <dgm:prSet/>
      <dgm:spPr/>
      <dgm:t>
        <a:bodyPr/>
        <a:lstStyle/>
        <a:p>
          <a:endParaRPr lang="ru-RU"/>
        </a:p>
      </dgm:t>
    </dgm:pt>
    <dgm:pt modelId="{83FC3BEB-1B5D-417F-BA1A-1F5683C08735}" type="sibTrans" cxnId="{F234CBFA-425E-4BBA-9947-26BA079112B8}">
      <dgm:prSet/>
      <dgm:spPr/>
      <dgm:t>
        <a:bodyPr/>
        <a:lstStyle/>
        <a:p>
          <a:endParaRPr lang="ru-RU"/>
        </a:p>
      </dgm:t>
    </dgm:pt>
    <dgm:pt modelId="{3C507C8B-D302-45E3-B772-6F2717E3B4FD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олтин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қимматли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нарсаларга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қараш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BE0FCD3-83F0-434D-9E30-D4F0A0F46C0A}" type="parTrans" cxnId="{18FCDCA8-0485-4F98-BE77-7099BC420512}">
      <dgm:prSet/>
      <dgm:spPr/>
      <dgm:t>
        <a:bodyPr/>
        <a:lstStyle/>
        <a:p>
          <a:endParaRPr lang="ru-RU"/>
        </a:p>
      </dgm:t>
    </dgm:pt>
    <dgm:pt modelId="{23D76012-39A8-41E1-916E-CFC05A97D34D}" type="sibTrans" cxnId="{18FCDCA8-0485-4F98-BE77-7099BC420512}">
      <dgm:prSet/>
      <dgm:spPr/>
      <dgm:t>
        <a:bodyPr/>
        <a:lstStyle/>
        <a:p>
          <a:endParaRPr lang="ru-RU"/>
        </a:p>
      </dgm:t>
    </dgm:pt>
    <dgm:pt modelId="{62BD26C5-749C-494F-8EF8-5A72C785882F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мам­лакатга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олтин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кумушнинг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оқиб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келишини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таьминлаш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мақсадида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ташқи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савдони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тартиблаш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;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7DA940C-ABCC-4195-8374-1FEE7E3B86BE}" type="parTrans" cxnId="{2B6E4C32-9600-43CC-A43E-8851FDECA57D}">
      <dgm:prSet/>
      <dgm:spPr/>
      <dgm:t>
        <a:bodyPr/>
        <a:lstStyle/>
        <a:p>
          <a:endParaRPr lang="ru-RU"/>
        </a:p>
      </dgm:t>
    </dgm:pt>
    <dgm:pt modelId="{0F964896-EDF1-4DFC-8CDA-6CAC082CCE50}" type="sibTrans" cxnId="{2B6E4C32-9600-43CC-A43E-8851FDECA57D}">
      <dgm:prSet/>
      <dgm:spPr/>
      <dgm:t>
        <a:bodyPr/>
        <a:lstStyle/>
        <a:p>
          <a:endParaRPr lang="ru-RU"/>
        </a:p>
      </dgm:t>
    </dgm:pt>
    <dgm:pt modelId="{1C1047B9-3D3F-49A6-9B9D-07E8B78A7478}">
      <dgm:prSet phldrT="[Текст]"/>
      <dgm:spPr/>
      <dgm:t>
        <a:bodyPr/>
        <a:lstStyle/>
        <a:p>
          <a:r>
            <a:rPr lang="uz-Cyrl-UZ" dirty="0" smtClean="0"/>
            <a:t>3-4</a:t>
          </a:r>
          <a:endParaRPr lang="ru-RU" dirty="0"/>
        </a:p>
      </dgm:t>
    </dgm:pt>
    <dgm:pt modelId="{1B79421D-EFE5-4484-97C1-24222BE561F2}" type="parTrans" cxnId="{2741B88A-CA65-43C8-AD9B-72007AA902BF}">
      <dgm:prSet/>
      <dgm:spPr/>
      <dgm:t>
        <a:bodyPr/>
        <a:lstStyle/>
        <a:p>
          <a:endParaRPr lang="ru-RU"/>
        </a:p>
      </dgm:t>
    </dgm:pt>
    <dgm:pt modelId="{51F502F7-C2C1-4CAA-9A19-5717FE920EF1}" type="sibTrans" cxnId="{2741B88A-CA65-43C8-AD9B-72007AA902BF}">
      <dgm:prSet/>
      <dgm:spPr/>
      <dgm:t>
        <a:bodyPr/>
        <a:lstStyle/>
        <a:p>
          <a:endParaRPr lang="ru-RU"/>
        </a:p>
      </dgm:t>
    </dgm:pt>
    <dgm:pt modelId="{3E02B205-B35A-4984-B99F-24B47FA8C33D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арзон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хом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ашёни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импорт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қилиш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йўли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саноатни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рағбатлантириш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4CD8EA1-A443-4CEE-91AB-E8AEF830FF29}" type="parTrans" cxnId="{11A4BE46-9193-490D-A9FA-9BC5B07CE233}">
      <dgm:prSet/>
      <dgm:spPr/>
      <dgm:t>
        <a:bodyPr/>
        <a:lstStyle/>
        <a:p>
          <a:endParaRPr lang="ru-RU"/>
        </a:p>
      </dgm:t>
    </dgm:pt>
    <dgm:pt modelId="{0A397D91-87AE-4BE2-838F-E620AFAC3DA3}" type="sibTrans" cxnId="{11A4BE46-9193-490D-A9FA-9BC5B07CE233}">
      <dgm:prSet/>
      <dgm:spPr/>
      <dgm:t>
        <a:bodyPr/>
        <a:lstStyle/>
        <a:p>
          <a:endParaRPr lang="ru-RU"/>
        </a:p>
      </dgm:t>
    </dgm:pt>
    <dgm:pt modelId="{80A2235F-6667-474F-85E4-7A538E734CB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импорт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килинадиган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товарларига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протекционистик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таърифларни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белгилаш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;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E916075-0E80-43A7-840B-52CFDB2B6CE9}" type="parTrans" cxnId="{E24BB48C-4BCE-499F-A6A0-55BD499D688C}">
      <dgm:prSet/>
      <dgm:spPr/>
      <dgm:t>
        <a:bodyPr/>
        <a:lstStyle/>
        <a:p>
          <a:endParaRPr lang="ru-RU"/>
        </a:p>
      </dgm:t>
    </dgm:pt>
    <dgm:pt modelId="{DC353B26-E409-47D5-8FE6-0C4D7F72C3E6}" type="sibTrans" cxnId="{E24BB48C-4BCE-499F-A6A0-55BD499D688C}">
      <dgm:prSet/>
      <dgm:spPr/>
      <dgm:t>
        <a:bodyPr/>
        <a:lstStyle/>
        <a:p>
          <a:endParaRPr lang="ru-RU"/>
        </a:p>
      </dgm:t>
    </dgm:pt>
    <dgm:pt modelId="{5F908622-6C24-4D01-8F72-FE71309E06E6}">
      <dgm:prSet phldrT="[Текст]"/>
      <dgm:spPr/>
      <dgm:t>
        <a:bodyPr/>
        <a:lstStyle/>
        <a:p>
          <a:r>
            <a:rPr lang="uz-Cyrl-UZ" dirty="0" smtClean="0"/>
            <a:t>5-6</a:t>
          </a:r>
          <a:endParaRPr lang="ru-RU" dirty="0"/>
        </a:p>
      </dgm:t>
    </dgm:pt>
    <dgm:pt modelId="{9AC0ACA3-EE3D-42F0-B879-831C88DD5DA8}" type="parTrans" cxnId="{E0625523-26CA-4D57-B76F-2815F73A15E1}">
      <dgm:prSet/>
      <dgm:spPr/>
      <dgm:t>
        <a:bodyPr/>
        <a:lstStyle/>
        <a:p>
          <a:endParaRPr lang="ru-RU"/>
        </a:p>
      </dgm:t>
    </dgm:pt>
    <dgm:pt modelId="{3866E536-046B-4D1E-BDF2-A6C7A7D5E62D}" type="sibTrans" cxnId="{E0625523-26CA-4D57-B76F-2815F73A15E1}">
      <dgm:prSet/>
      <dgm:spPr/>
      <dgm:t>
        <a:bodyPr/>
        <a:lstStyle/>
        <a:p>
          <a:endParaRPr lang="ru-RU"/>
        </a:p>
      </dgm:t>
    </dgm:pt>
    <dgm:pt modelId="{7930A46A-024B-4EC4-B86A-AEB48ED6795C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экспортни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айниқса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тайёр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маҳсулотлар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экспортини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рағбатлантириш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55C2670-86B2-4C8C-8A96-F736F18134E8}" type="parTrans" cxnId="{54AE63E9-46A1-4734-A822-1C8A30383698}">
      <dgm:prSet/>
      <dgm:spPr/>
      <dgm:t>
        <a:bodyPr/>
        <a:lstStyle/>
        <a:p>
          <a:endParaRPr lang="ru-RU"/>
        </a:p>
      </dgm:t>
    </dgm:pt>
    <dgm:pt modelId="{204DF129-C814-4FC8-82A0-9AB9291BDB77}" type="sibTrans" cxnId="{54AE63E9-46A1-4734-A822-1C8A30383698}">
      <dgm:prSet/>
      <dgm:spPr/>
      <dgm:t>
        <a:bodyPr/>
        <a:lstStyle/>
        <a:p>
          <a:endParaRPr lang="ru-RU"/>
        </a:p>
      </dgm:t>
    </dgm:pt>
    <dgm:pt modelId="{C2AB0654-B79C-4BED-8C83-F79C989A2C9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ҳақининг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паст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даражасини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ушлаб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туриш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аҳолининг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ўсиши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233F035-F1C6-4096-B256-BC5E4F9D11D3}" type="parTrans" cxnId="{3627C1B9-B257-4A18-B5CB-F8100BDED471}">
      <dgm:prSet/>
      <dgm:spPr/>
      <dgm:t>
        <a:bodyPr/>
        <a:lstStyle/>
        <a:p>
          <a:endParaRPr lang="ru-RU"/>
        </a:p>
      </dgm:t>
    </dgm:pt>
    <dgm:pt modelId="{CFE28D21-7D3E-4BFE-B667-BC5E632A2482}" type="sibTrans" cxnId="{3627C1B9-B257-4A18-B5CB-F8100BDED471}">
      <dgm:prSet/>
      <dgm:spPr/>
      <dgm:t>
        <a:bodyPr/>
        <a:lstStyle/>
        <a:p>
          <a:endParaRPr lang="ru-RU"/>
        </a:p>
      </dgm:t>
    </dgm:pt>
    <dgm:pt modelId="{0D89F091-14EA-47A0-90DA-1182B7BEB1A6}" type="pres">
      <dgm:prSet presAssocID="{0CB56057-9E8E-4D40-B61F-0998F1F3A2F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90888C-E483-465D-A9A6-CE620AEF846D}" type="pres">
      <dgm:prSet presAssocID="{D1D292F2-CF0D-419F-87D0-1522BE5CF3F3}" presName="composite" presStyleCnt="0"/>
      <dgm:spPr/>
    </dgm:pt>
    <dgm:pt modelId="{C06EDF2F-D695-4795-B525-13BBE6D5D213}" type="pres">
      <dgm:prSet presAssocID="{D1D292F2-CF0D-419F-87D0-1522BE5CF3F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D7CD9-BE39-4F00-83DB-B86D5C904A1A}" type="pres">
      <dgm:prSet presAssocID="{D1D292F2-CF0D-419F-87D0-1522BE5CF3F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8A4596-9EFB-4017-83BF-E55D789AD4C6}" type="pres">
      <dgm:prSet presAssocID="{83FC3BEB-1B5D-417F-BA1A-1F5683C08735}" presName="sp" presStyleCnt="0"/>
      <dgm:spPr/>
    </dgm:pt>
    <dgm:pt modelId="{8E2FFC9C-FF00-4589-A098-0400E1DA464A}" type="pres">
      <dgm:prSet presAssocID="{1C1047B9-3D3F-49A6-9B9D-07E8B78A7478}" presName="composite" presStyleCnt="0"/>
      <dgm:spPr/>
    </dgm:pt>
    <dgm:pt modelId="{671ABDC7-145D-42D5-BC53-29E74100CF89}" type="pres">
      <dgm:prSet presAssocID="{1C1047B9-3D3F-49A6-9B9D-07E8B78A747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64886-5EA4-4768-A799-A9116BEAF455}" type="pres">
      <dgm:prSet presAssocID="{1C1047B9-3D3F-49A6-9B9D-07E8B78A7478}" presName="descendantText" presStyleLbl="alignAcc1" presStyleIdx="1" presStyleCnt="3" custLinFactNeighborX="228" custLinFactNeighborY="-4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EBACF-1F04-4271-90B6-59A56B36EEE2}" type="pres">
      <dgm:prSet presAssocID="{51F502F7-C2C1-4CAA-9A19-5717FE920EF1}" presName="sp" presStyleCnt="0"/>
      <dgm:spPr/>
    </dgm:pt>
    <dgm:pt modelId="{2F3DC758-9DF2-49A7-842D-311E42285548}" type="pres">
      <dgm:prSet presAssocID="{5F908622-6C24-4D01-8F72-FE71309E06E6}" presName="composite" presStyleCnt="0"/>
      <dgm:spPr/>
    </dgm:pt>
    <dgm:pt modelId="{C1467346-9C1C-47A4-9299-530F9F58E393}" type="pres">
      <dgm:prSet presAssocID="{5F908622-6C24-4D01-8F72-FE71309E06E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D15B9-A888-41C2-B937-11D2E3F6D642}" type="pres">
      <dgm:prSet presAssocID="{5F908622-6C24-4D01-8F72-FE71309E06E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D2D429-98BB-4675-8DDB-0179A6DA5431}" type="presOf" srcId="{D1D292F2-CF0D-419F-87D0-1522BE5CF3F3}" destId="{C06EDF2F-D695-4795-B525-13BBE6D5D213}" srcOrd="0" destOrd="0" presId="urn:microsoft.com/office/officeart/2005/8/layout/chevron2"/>
    <dgm:cxn modelId="{1A3CFAAD-5B8A-4FC8-8468-76D24A4CC9EF}" type="presOf" srcId="{0CB56057-9E8E-4D40-B61F-0998F1F3A2F6}" destId="{0D89F091-14EA-47A0-90DA-1182B7BEB1A6}" srcOrd="0" destOrd="0" presId="urn:microsoft.com/office/officeart/2005/8/layout/chevron2"/>
    <dgm:cxn modelId="{12487891-89E4-4875-A85E-16D3B98288B7}" type="presOf" srcId="{80A2235F-6667-474F-85E4-7A538E734CB2}" destId="{20464886-5EA4-4768-A799-A9116BEAF455}" srcOrd="0" destOrd="1" presId="urn:microsoft.com/office/officeart/2005/8/layout/chevron2"/>
    <dgm:cxn modelId="{F234CBFA-425E-4BBA-9947-26BA079112B8}" srcId="{0CB56057-9E8E-4D40-B61F-0998F1F3A2F6}" destId="{D1D292F2-CF0D-419F-87D0-1522BE5CF3F3}" srcOrd="0" destOrd="0" parTransId="{820F9BCF-23D5-4AA4-ADB4-FB9391057C4F}" sibTransId="{83FC3BEB-1B5D-417F-BA1A-1F5683C08735}"/>
    <dgm:cxn modelId="{E0625523-26CA-4D57-B76F-2815F73A15E1}" srcId="{0CB56057-9E8E-4D40-B61F-0998F1F3A2F6}" destId="{5F908622-6C24-4D01-8F72-FE71309E06E6}" srcOrd="2" destOrd="0" parTransId="{9AC0ACA3-EE3D-42F0-B879-831C88DD5DA8}" sibTransId="{3866E536-046B-4D1E-BDF2-A6C7A7D5E62D}"/>
    <dgm:cxn modelId="{54AE63E9-46A1-4734-A822-1C8A30383698}" srcId="{5F908622-6C24-4D01-8F72-FE71309E06E6}" destId="{7930A46A-024B-4EC4-B86A-AEB48ED6795C}" srcOrd="0" destOrd="0" parTransId="{355C2670-86B2-4C8C-8A96-F736F18134E8}" sibTransId="{204DF129-C814-4FC8-82A0-9AB9291BDB77}"/>
    <dgm:cxn modelId="{2741B88A-CA65-43C8-AD9B-72007AA902BF}" srcId="{0CB56057-9E8E-4D40-B61F-0998F1F3A2F6}" destId="{1C1047B9-3D3F-49A6-9B9D-07E8B78A7478}" srcOrd="1" destOrd="0" parTransId="{1B79421D-EFE5-4484-97C1-24222BE561F2}" sibTransId="{51F502F7-C2C1-4CAA-9A19-5717FE920EF1}"/>
    <dgm:cxn modelId="{755F3148-C68B-48EF-A5AF-62563F58A73D}" type="presOf" srcId="{C2AB0654-B79C-4BED-8C83-F79C989A2C96}" destId="{2FCD15B9-A888-41C2-B937-11D2E3F6D642}" srcOrd="0" destOrd="1" presId="urn:microsoft.com/office/officeart/2005/8/layout/chevron2"/>
    <dgm:cxn modelId="{3733ED84-1A57-4144-B9C7-7589026B2EB5}" type="presOf" srcId="{1C1047B9-3D3F-49A6-9B9D-07E8B78A7478}" destId="{671ABDC7-145D-42D5-BC53-29E74100CF89}" srcOrd="0" destOrd="0" presId="urn:microsoft.com/office/officeart/2005/8/layout/chevron2"/>
    <dgm:cxn modelId="{51DE93D0-966B-480F-A9CF-67CAB174C00B}" type="presOf" srcId="{3E02B205-B35A-4984-B99F-24B47FA8C33D}" destId="{20464886-5EA4-4768-A799-A9116BEAF455}" srcOrd="0" destOrd="0" presId="urn:microsoft.com/office/officeart/2005/8/layout/chevron2"/>
    <dgm:cxn modelId="{18FCDCA8-0485-4F98-BE77-7099BC420512}" srcId="{D1D292F2-CF0D-419F-87D0-1522BE5CF3F3}" destId="{3C507C8B-D302-45E3-B772-6F2717E3B4FD}" srcOrd="0" destOrd="0" parTransId="{2BE0FCD3-83F0-434D-9E30-D4F0A0F46C0A}" sibTransId="{23D76012-39A8-41E1-916E-CFC05A97D34D}"/>
    <dgm:cxn modelId="{FD2B0834-F17E-44A6-9A00-35056A89EF9A}" type="presOf" srcId="{5F908622-6C24-4D01-8F72-FE71309E06E6}" destId="{C1467346-9C1C-47A4-9299-530F9F58E393}" srcOrd="0" destOrd="0" presId="urn:microsoft.com/office/officeart/2005/8/layout/chevron2"/>
    <dgm:cxn modelId="{13CFBDFC-E22E-4119-8580-A919F24A31C5}" type="presOf" srcId="{3C507C8B-D302-45E3-B772-6F2717E3B4FD}" destId="{232D7CD9-BE39-4F00-83DB-B86D5C904A1A}" srcOrd="0" destOrd="0" presId="urn:microsoft.com/office/officeart/2005/8/layout/chevron2"/>
    <dgm:cxn modelId="{E24BB48C-4BCE-499F-A6A0-55BD499D688C}" srcId="{1C1047B9-3D3F-49A6-9B9D-07E8B78A7478}" destId="{80A2235F-6667-474F-85E4-7A538E734CB2}" srcOrd="1" destOrd="0" parTransId="{EE916075-0E80-43A7-840B-52CFDB2B6CE9}" sibTransId="{DC353B26-E409-47D5-8FE6-0C4D7F72C3E6}"/>
    <dgm:cxn modelId="{6B5A2A0D-1F84-4E3E-8350-8AC9280F036C}" type="presOf" srcId="{7930A46A-024B-4EC4-B86A-AEB48ED6795C}" destId="{2FCD15B9-A888-41C2-B937-11D2E3F6D642}" srcOrd="0" destOrd="0" presId="urn:microsoft.com/office/officeart/2005/8/layout/chevron2"/>
    <dgm:cxn modelId="{2B6E4C32-9600-43CC-A43E-8851FDECA57D}" srcId="{D1D292F2-CF0D-419F-87D0-1522BE5CF3F3}" destId="{62BD26C5-749C-494F-8EF8-5A72C785882F}" srcOrd="1" destOrd="0" parTransId="{37DA940C-ABCC-4195-8374-1FEE7E3B86BE}" sibTransId="{0F964896-EDF1-4DFC-8CDA-6CAC082CCE50}"/>
    <dgm:cxn modelId="{11A4BE46-9193-490D-A9FA-9BC5B07CE233}" srcId="{1C1047B9-3D3F-49A6-9B9D-07E8B78A7478}" destId="{3E02B205-B35A-4984-B99F-24B47FA8C33D}" srcOrd="0" destOrd="0" parTransId="{94CD8EA1-A443-4CEE-91AB-E8AEF830FF29}" sibTransId="{0A397D91-87AE-4BE2-838F-E620AFAC3DA3}"/>
    <dgm:cxn modelId="{3627C1B9-B257-4A18-B5CB-F8100BDED471}" srcId="{5F908622-6C24-4D01-8F72-FE71309E06E6}" destId="{C2AB0654-B79C-4BED-8C83-F79C989A2C96}" srcOrd="1" destOrd="0" parTransId="{5233F035-F1C6-4096-B256-BC5E4F9D11D3}" sibTransId="{CFE28D21-7D3E-4BFE-B667-BC5E632A2482}"/>
    <dgm:cxn modelId="{FA19667A-3F63-4C1C-8B31-5DF06C7C9EC7}" type="presOf" srcId="{62BD26C5-749C-494F-8EF8-5A72C785882F}" destId="{232D7CD9-BE39-4F00-83DB-B86D5C904A1A}" srcOrd="0" destOrd="1" presId="urn:microsoft.com/office/officeart/2005/8/layout/chevron2"/>
    <dgm:cxn modelId="{669A927D-C89F-40DE-B4A9-B1645512F4D7}" type="presParOf" srcId="{0D89F091-14EA-47A0-90DA-1182B7BEB1A6}" destId="{0490888C-E483-465D-A9A6-CE620AEF846D}" srcOrd="0" destOrd="0" presId="urn:microsoft.com/office/officeart/2005/8/layout/chevron2"/>
    <dgm:cxn modelId="{E0CD2BDB-3D02-44D5-B9B0-4C12A88C98C9}" type="presParOf" srcId="{0490888C-E483-465D-A9A6-CE620AEF846D}" destId="{C06EDF2F-D695-4795-B525-13BBE6D5D213}" srcOrd="0" destOrd="0" presId="urn:microsoft.com/office/officeart/2005/8/layout/chevron2"/>
    <dgm:cxn modelId="{3D758154-1C22-4E93-A75E-440A30DA27BB}" type="presParOf" srcId="{0490888C-E483-465D-A9A6-CE620AEF846D}" destId="{232D7CD9-BE39-4F00-83DB-B86D5C904A1A}" srcOrd="1" destOrd="0" presId="urn:microsoft.com/office/officeart/2005/8/layout/chevron2"/>
    <dgm:cxn modelId="{E23F2934-A8BD-43EC-B1FB-BDBB8164C0AF}" type="presParOf" srcId="{0D89F091-14EA-47A0-90DA-1182B7BEB1A6}" destId="{968A4596-9EFB-4017-83BF-E55D789AD4C6}" srcOrd="1" destOrd="0" presId="urn:microsoft.com/office/officeart/2005/8/layout/chevron2"/>
    <dgm:cxn modelId="{1CA34DDC-4A0F-4AC2-A6DB-DF26393E151C}" type="presParOf" srcId="{0D89F091-14EA-47A0-90DA-1182B7BEB1A6}" destId="{8E2FFC9C-FF00-4589-A098-0400E1DA464A}" srcOrd="2" destOrd="0" presId="urn:microsoft.com/office/officeart/2005/8/layout/chevron2"/>
    <dgm:cxn modelId="{70F36842-1A5E-4E7C-BB55-A7AAC74F698E}" type="presParOf" srcId="{8E2FFC9C-FF00-4589-A098-0400E1DA464A}" destId="{671ABDC7-145D-42D5-BC53-29E74100CF89}" srcOrd="0" destOrd="0" presId="urn:microsoft.com/office/officeart/2005/8/layout/chevron2"/>
    <dgm:cxn modelId="{CE5C8224-1920-4101-8243-8EC35DA03E49}" type="presParOf" srcId="{8E2FFC9C-FF00-4589-A098-0400E1DA464A}" destId="{20464886-5EA4-4768-A799-A9116BEAF455}" srcOrd="1" destOrd="0" presId="urn:microsoft.com/office/officeart/2005/8/layout/chevron2"/>
    <dgm:cxn modelId="{D56E62C7-2B5F-4C51-9E0B-E6C01C70D2DD}" type="presParOf" srcId="{0D89F091-14EA-47A0-90DA-1182B7BEB1A6}" destId="{6D4EBACF-1F04-4271-90B6-59A56B36EEE2}" srcOrd="3" destOrd="0" presId="urn:microsoft.com/office/officeart/2005/8/layout/chevron2"/>
    <dgm:cxn modelId="{5F2C6D78-3C33-478C-95DE-26735EF72FBA}" type="presParOf" srcId="{0D89F091-14EA-47A0-90DA-1182B7BEB1A6}" destId="{2F3DC758-9DF2-49A7-842D-311E42285548}" srcOrd="4" destOrd="0" presId="urn:microsoft.com/office/officeart/2005/8/layout/chevron2"/>
    <dgm:cxn modelId="{BF03C633-AB4C-41AF-A270-C6D95DE632A4}" type="presParOf" srcId="{2F3DC758-9DF2-49A7-842D-311E42285548}" destId="{C1467346-9C1C-47A4-9299-530F9F58E393}" srcOrd="0" destOrd="0" presId="urn:microsoft.com/office/officeart/2005/8/layout/chevron2"/>
    <dgm:cxn modelId="{55E59244-AFAF-49C0-A527-610F96464140}" type="presParOf" srcId="{2F3DC758-9DF2-49A7-842D-311E42285548}" destId="{2FCD15B9-A888-41C2-B937-11D2E3F6D64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7AF427-0132-4A23-A063-A63C5F8A094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8D05C3-E6EA-4D71-AC8E-E34A03F0AFC5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Тадқиқот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предмети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му­омала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соҳасини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чикариш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соҳасидан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ажралган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ҳолда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текширишни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афзал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кўрдилар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D2C83064-B415-4641-98C5-B552734D2C1E}" type="parTrans" cxnId="{1B4B51A0-7AA7-41EB-A746-05E58AC81FD2}">
      <dgm:prSet/>
      <dgm:spPr/>
      <dgm:t>
        <a:bodyPr/>
        <a:lstStyle/>
        <a:p>
          <a:endParaRPr lang="ru-RU"/>
        </a:p>
      </dgm:t>
    </dgm:pt>
    <dgm:pt modelId="{15374824-DB14-4E6F-9F7F-3074D372056F}" type="sibTrans" cxnId="{1B4B51A0-7AA7-41EB-A746-05E58AC81FD2}">
      <dgm:prSet/>
      <dgm:spPr/>
      <dgm:t>
        <a:bodyPr/>
        <a:lstStyle/>
        <a:p>
          <a:endParaRPr lang="ru-RU"/>
        </a:p>
      </dgm:t>
    </dgm:pt>
    <dgm:pt modelId="{2A70F064-B796-46F2-90E4-5F9C4DB8A3D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3600" dirty="0" smtClean="0"/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Тадкикот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эмпиризмдан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фойдаландилар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BA4E019-AEA8-4158-8ED0-1F125D8F7289}" type="parTrans" cxnId="{129947C0-117C-4407-9AAF-2A81EEABB2C8}">
      <dgm:prSet/>
      <dgm:spPr/>
      <dgm:t>
        <a:bodyPr/>
        <a:lstStyle/>
        <a:p>
          <a:endParaRPr lang="ru-RU"/>
        </a:p>
      </dgm:t>
    </dgm:pt>
    <dgm:pt modelId="{C50E3BF5-64E7-46E9-A057-DDAE40AEC498}" type="sibTrans" cxnId="{129947C0-117C-4407-9AAF-2A81EEABB2C8}">
      <dgm:prSet/>
      <dgm:spPr/>
      <dgm:t>
        <a:bodyPr/>
        <a:lstStyle/>
        <a:p>
          <a:endParaRPr lang="ru-RU"/>
        </a:p>
      </dgm:t>
    </dgm:pt>
    <dgm:pt modelId="{E88240F9-590D-41D1-AF35-F90966612B7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Пулнинг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пайдо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бўлишини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одамларнинг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сунъий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ихтироси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натижаси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ҳисобладилар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пулнинг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ўзини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нарса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кўрдилар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1A522389-750A-4A68-A121-BD378FC52A44}" type="parTrans" cxnId="{8F8AE14B-F4C1-472E-B62E-C5259EC9458A}">
      <dgm:prSet/>
      <dgm:spPr/>
      <dgm:t>
        <a:bodyPr/>
        <a:lstStyle/>
        <a:p>
          <a:endParaRPr lang="ru-RU"/>
        </a:p>
      </dgm:t>
    </dgm:pt>
    <dgm:pt modelId="{CEA788BB-3EE7-4684-B1B6-4CC23604A07A}" type="sibTrans" cxnId="{8F8AE14B-F4C1-472E-B62E-C5259EC9458A}">
      <dgm:prSet/>
      <dgm:spPr/>
      <dgm:t>
        <a:bodyPr/>
        <a:lstStyle/>
        <a:p>
          <a:endParaRPr lang="ru-RU"/>
        </a:p>
      </dgm:t>
    </dgm:pt>
    <dgm:pt modelId="{61066E08-7EB5-4BF4-98BE-8D10B3350E39}" type="pres">
      <dgm:prSet presAssocID="{967AF427-0132-4A23-A063-A63C5F8A094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51EA970-BE16-4A5C-8AFB-6FA72B05AF7A}" type="pres">
      <dgm:prSet presAssocID="{967AF427-0132-4A23-A063-A63C5F8A094C}" presName="Name1" presStyleCnt="0"/>
      <dgm:spPr/>
    </dgm:pt>
    <dgm:pt modelId="{3177CAEA-ABE2-44E2-879D-AD3EAA1F1E90}" type="pres">
      <dgm:prSet presAssocID="{967AF427-0132-4A23-A063-A63C5F8A094C}" presName="cycle" presStyleCnt="0"/>
      <dgm:spPr/>
    </dgm:pt>
    <dgm:pt modelId="{D411D0FC-ACA3-4D86-92E7-97A570D29F85}" type="pres">
      <dgm:prSet presAssocID="{967AF427-0132-4A23-A063-A63C5F8A094C}" presName="srcNode" presStyleLbl="node1" presStyleIdx="0" presStyleCnt="3"/>
      <dgm:spPr/>
    </dgm:pt>
    <dgm:pt modelId="{0F11EEEF-CB46-47E4-85BC-CD2FFFA5E274}" type="pres">
      <dgm:prSet presAssocID="{967AF427-0132-4A23-A063-A63C5F8A094C}" presName="conn" presStyleLbl="parChTrans1D2" presStyleIdx="0" presStyleCnt="1"/>
      <dgm:spPr/>
      <dgm:t>
        <a:bodyPr/>
        <a:lstStyle/>
        <a:p>
          <a:endParaRPr lang="ru-RU"/>
        </a:p>
      </dgm:t>
    </dgm:pt>
    <dgm:pt modelId="{77297DFE-9ACE-4AA9-B51F-0DFEAD1E7660}" type="pres">
      <dgm:prSet presAssocID="{967AF427-0132-4A23-A063-A63C5F8A094C}" presName="extraNode" presStyleLbl="node1" presStyleIdx="0" presStyleCnt="3"/>
      <dgm:spPr/>
    </dgm:pt>
    <dgm:pt modelId="{B3A52DA5-9BE0-46B5-A193-88C7DCD575CA}" type="pres">
      <dgm:prSet presAssocID="{967AF427-0132-4A23-A063-A63C5F8A094C}" presName="dstNode" presStyleLbl="node1" presStyleIdx="0" presStyleCnt="3"/>
      <dgm:spPr/>
    </dgm:pt>
    <dgm:pt modelId="{404AB998-6558-4D2C-A168-32464F2ACD01}" type="pres">
      <dgm:prSet presAssocID="{BF8D05C3-E6EA-4D71-AC8E-E34A03F0AFC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14B02-3C16-452F-B584-927C4F7DB4A2}" type="pres">
      <dgm:prSet presAssocID="{BF8D05C3-E6EA-4D71-AC8E-E34A03F0AFC5}" presName="accent_1" presStyleCnt="0"/>
      <dgm:spPr/>
    </dgm:pt>
    <dgm:pt modelId="{2BBEB3F7-2DE4-49D5-AB08-B7D7EDE9633E}" type="pres">
      <dgm:prSet presAssocID="{BF8D05C3-E6EA-4D71-AC8E-E34A03F0AFC5}" presName="accentRepeatNode" presStyleLbl="solidFgAcc1" presStyleIdx="0" presStyleCnt="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FA9F3795-0016-4C4B-8190-60EB54805C77}" type="pres">
      <dgm:prSet presAssocID="{2A70F064-B796-46F2-90E4-5F9C4DB8A3D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4B399-9BB3-41AF-B678-A2BA9DD38B2D}" type="pres">
      <dgm:prSet presAssocID="{2A70F064-B796-46F2-90E4-5F9C4DB8A3DA}" presName="accent_2" presStyleCnt="0"/>
      <dgm:spPr/>
    </dgm:pt>
    <dgm:pt modelId="{B126FFEA-9121-4472-BC28-96F9243DCE48}" type="pres">
      <dgm:prSet presAssocID="{2A70F064-B796-46F2-90E4-5F9C4DB8A3DA}" presName="accentRepeatNode" presStyleLbl="solidFgAcc1" presStyleIdx="1" presStyleCnt="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88856182-E200-4010-9996-7FE9DF1F162B}" type="pres">
      <dgm:prSet presAssocID="{E88240F9-590D-41D1-AF35-F90966612B79}" presName="text_3" presStyleLbl="node1" presStyleIdx="2" presStyleCnt="3" custScaleY="129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FC43D7-DC48-49F2-8537-91DA9BE4EA77}" type="pres">
      <dgm:prSet presAssocID="{E88240F9-590D-41D1-AF35-F90966612B79}" presName="accent_3" presStyleCnt="0"/>
      <dgm:spPr/>
    </dgm:pt>
    <dgm:pt modelId="{10D038C8-5BF6-48BB-91FF-5D627D3F590A}" type="pres">
      <dgm:prSet presAssocID="{E88240F9-590D-41D1-AF35-F90966612B79}" presName="accentRepeatNode" presStyleLbl="solidFgAcc1" presStyleIdx="2" presStyleCnt="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</dgm:ptLst>
  <dgm:cxnLst>
    <dgm:cxn modelId="{8C5DD8EA-101F-45D9-A677-E3BC9DBE1892}" type="presOf" srcId="{967AF427-0132-4A23-A063-A63C5F8A094C}" destId="{61066E08-7EB5-4BF4-98BE-8D10B3350E39}" srcOrd="0" destOrd="0" presId="urn:microsoft.com/office/officeart/2008/layout/VerticalCurvedList"/>
    <dgm:cxn modelId="{129947C0-117C-4407-9AAF-2A81EEABB2C8}" srcId="{967AF427-0132-4A23-A063-A63C5F8A094C}" destId="{2A70F064-B796-46F2-90E4-5F9C4DB8A3DA}" srcOrd="1" destOrd="0" parTransId="{0BA4E019-AEA8-4158-8ED0-1F125D8F7289}" sibTransId="{C50E3BF5-64E7-46E9-A057-DDAE40AEC498}"/>
    <dgm:cxn modelId="{BB7877E1-7801-4D42-BFEF-B1B501B64DE3}" type="presOf" srcId="{15374824-DB14-4E6F-9F7F-3074D372056F}" destId="{0F11EEEF-CB46-47E4-85BC-CD2FFFA5E274}" srcOrd="0" destOrd="0" presId="urn:microsoft.com/office/officeart/2008/layout/VerticalCurvedList"/>
    <dgm:cxn modelId="{C1039702-5590-4E42-A232-9F9306DA9C2D}" type="presOf" srcId="{E88240F9-590D-41D1-AF35-F90966612B79}" destId="{88856182-E200-4010-9996-7FE9DF1F162B}" srcOrd="0" destOrd="0" presId="urn:microsoft.com/office/officeart/2008/layout/VerticalCurvedList"/>
    <dgm:cxn modelId="{BCFD567E-52FD-4F52-A783-D451922D501A}" type="presOf" srcId="{BF8D05C3-E6EA-4D71-AC8E-E34A03F0AFC5}" destId="{404AB998-6558-4D2C-A168-32464F2ACD01}" srcOrd="0" destOrd="0" presId="urn:microsoft.com/office/officeart/2008/layout/VerticalCurvedList"/>
    <dgm:cxn modelId="{8F8AE14B-F4C1-472E-B62E-C5259EC9458A}" srcId="{967AF427-0132-4A23-A063-A63C5F8A094C}" destId="{E88240F9-590D-41D1-AF35-F90966612B79}" srcOrd="2" destOrd="0" parTransId="{1A522389-750A-4A68-A121-BD378FC52A44}" sibTransId="{CEA788BB-3EE7-4684-B1B6-4CC23604A07A}"/>
    <dgm:cxn modelId="{EF26FA89-AD5E-4AED-8879-4AE5D5984818}" type="presOf" srcId="{2A70F064-B796-46F2-90E4-5F9C4DB8A3DA}" destId="{FA9F3795-0016-4C4B-8190-60EB54805C77}" srcOrd="0" destOrd="0" presId="urn:microsoft.com/office/officeart/2008/layout/VerticalCurvedList"/>
    <dgm:cxn modelId="{1B4B51A0-7AA7-41EB-A746-05E58AC81FD2}" srcId="{967AF427-0132-4A23-A063-A63C5F8A094C}" destId="{BF8D05C3-E6EA-4D71-AC8E-E34A03F0AFC5}" srcOrd="0" destOrd="0" parTransId="{D2C83064-B415-4641-98C5-B552734D2C1E}" sibTransId="{15374824-DB14-4E6F-9F7F-3074D372056F}"/>
    <dgm:cxn modelId="{C5311EB2-02BA-40BC-A3FE-2EB40D9E94D2}" type="presParOf" srcId="{61066E08-7EB5-4BF4-98BE-8D10B3350E39}" destId="{F51EA970-BE16-4A5C-8AFB-6FA72B05AF7A}" srcOrd="0" destOrd="0" presId="urn:microsoft.com/office/officeart/2008/layout/VerticalCurvedList"/>
    <dgm:cxn modelId="{A6830351-683D-4505-B053-ED333A4C174E}" type="presParOf" srcId="{F51EA970-BE16-4A5C-8AFB-6FA72B05AF7A}" destId="{3177CAEA-ABE2-44E2-879D-AD3EAA1F1E90}" srcOrd="0" destOrd="0" presId="urn:microsoft.com/office/officeart/2008/layout/VerticalCurvedList"/>
    <dgm:cxn modelId="{3F7EAAAB-46E1-4D49-A95E-92FF4F7C5C75}" type="presParOf" srcId="{3177CAEA-ABE2-44E2-879D-AD3EAA1F1E90}" destId="{D411D0FC-ACA3-4D86-92E7-97A570D29F85}" srcOrd="0" destOrd="0" presId="urn:microsoft.com/office/officeart/2008/layout/VerticalCurvedList"/>
    <dgm:cxn modelId="{3E6B6228-F192-4EF9-9B4A-43A90E567BC1}" type="presParOf" srcId="{3177CAEA-ABE2-44E2-879D-AD3EAA1F1E90}" destId="{0F11EEEF-CB46-47E4-85BC-CD2FFFA5E274}" srcOrd="1" destOrd="0" presId="urn:microsoft.com/office/officeart/2008/layout/VerticalCurvedList"/>
    <dgm:cxn modelId="{51A6322E-DF50-4F10-8E70-3CB1FE9A2A59}" type="presParOf" srcId="{3177CAEA-ABE2-44E2-879D-AD3EAA1F1E90}" destId="{77297DFE-9ACE-4AA9-B51F-0DFEAD1E7660}" srcOrd="2" destOrd="0" presId="urn:microsoft.com/office/officeart/2008/layout/VerticalCurvedList"/>
    <dgm:cxn modelId="{9C85DC94-7269-4430-852E-1E59068E98D6}" type="presParOf" srcId="{3177CAEA-ABE2-44E2-879D-AD3EAA1F1E90}" destId="{B3A52DA5-9BE0-46B5-A193-88C7DCD575CA}" srcOrd="3" destOrd="0" presId="urn:microsoft.com/office/officeart/2008/layout/VerticalCurvedList"/>
    <dgm:cxn modelId="{7EBEAFFC-5A1E-4B58-9956-9EAAC001CDEA}" type="presParOf" srcId="{F51EA970-BE16-4A5C-8AFB-6FA72B05AF7A}" destId="{404AB998-6558-4D2C-A168-32464F2ACD01}" srcOrd="1" destOrd="0" presId="urn:microsoft.com/office/officeart/2008/layout/VerticalCurvedList"/>
    <dgm:cxn modelId="{01129D04-0E52-4006-9D1F-5EBA0A671458}" type="presParOf" srcId="{F51EA970-BE16-4A5C-8AFB-6FA72B05AF7A}" destId="{B5A14B02-3C16-452F-B584-927C4F7DB4A2}" srcOrd="2" destOrd="0" presId="urn:microsoft.com/office/officeart/2008/layout/VerticalCurvedList"/>
    <dgm:cxn modelId="{80CC409E-B0A6-4094-94CC-C653833BE5CA}" type="presParOf" srcId="{B5A14B02-3C16-452F-B584-927C4F7DB4A2}" destId="{2BBEB3F7-2DE4-49D5-AB08-B7D7EDE9633E}" srcOrd="0" destOrd="0" presId="urn:microsoft.com/office/officeart/2008/layout/VerticalCurvedList"/>
    <dgm:cxn modelId="{315AAA65-4817-4E7B-A43D-14711220E914}" type="presParOf" srcId="{F51EA970-BE16-4A5C-8AFB-6FA72B05AF7A}" destId="{FA9F3795-0016-4C4B-8190-60EB54805C77}" srcOrd="3" destOrd="0" presId="urn:microsoft.com/office/officeart/2008/layout/VerticalCurvedList"/>
    <dgm:cxn modelId="{E91A4373-20EA-4C79-B82B-AE05C46A6469}" type="presParOf" srcId="{F51EA970-BE16-4A5C-8AFB-6FA72B05AF7A}" destId="{FC84B399-9BB3-41AF-B678-A2BA9DD38B2D}" srcOrd="4" destOrd="0" presId="urn:microsoft.com/office/officeart/2008/layout/VerticalCurvedList"/>
    <dgm:cxn modelId="{41062A47-3468-4959-A858-2E42D092E91B}" type="presParOf" srcId="{FC84B399-9BB3-41AF-B678-A2BA9DD38B2D}" destId="{B126FFEA-9121-4472-BC28-96F9243DCE48}" srcOrd="0" destOrd="0" presId="urn:microsoft.com/office/officeart/2008/layout/VerticalCurvedList"/>
    <dgm:cxn modelId="{11EEC0D2-CD2A-448D-B9C2-1F2A1B56F00D}" type="presParOf" srcId="{F51EA970-BE16-4A5C-8AFB-6FA72B05AF7A}" destId="{88856182-E200-4010-9996-7FE9DF1F162B}" srcOrd="5" destOrd="0" presId="urn:microsoft.com/office/officeart/2008/layout/VerticalCurvedList"/>
    <dgm:cxn modelId="{218F3C80-4F66-4A79-9837-17533C852CAE}" type="presParOf" srcId="{F51EA970-BE16-4A5C-8AFB-6FA72B05AF7A}" destId="{C0FC43D7-DC48-49F2-8537-91DA9BE4EA77}" srcOrd="6" destOrd="0" presId="urn:microsoft.com/office/officeart/2008/layout/VerticalCurvedList"/>
    <dgm:cxn modelId="{A77A85D5-B632-4180-B0C0-5D4CCDACFA84}" type="presParOf" srcId="{C0FC43D7-DC48-49F2-8537-91DA9BE4EA77}" destId="{10D038C8-5BF6-48BB-91FF-5D627D3F590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67AF427-0132-4A23-A063-A63C5F8A094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8D05C3-E6EA-4D71-AC8E-E34A03F0AFC5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Пул қийматининг келиб чиқишини олтин ва кумуш пулларнинг “табиий хусусияти” ва мамлакатдаги уларнинг миқдори билан боғлаб талқин қилдилар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D2C83064-B415-4641-98C5-B552734D2C1E}" type="parTrans" cxnId="{1B4B51A0-7AA7-41EB-A746-05E58AC81FD2}">
      <dgm:prSet/>
      <dgm:spPr/>
      <dgm:t>
        <a:bodyPr/>
        <a:lstStyle/>
        <a:p>
          <a:endParaRPr lang="ru-RU"/>
        </a:p>
      </dgm:t>
    </dgm:pt>
    <dgm:pt modelId="{15374824-DB14-4E6F-9F7F-3074D372056F}" type="sibTrans" cxnId="{1B4B51A0-7AA7-41EB-A746-05E58AC81FD2}">
      <dgm:prSet/>
      <dgm:spPr/>
      <dgm:t>
        <a:bodyPr/>
        <a:lstStyle/>
        <a:p>
          <a:endParaRPr lang="ru-RU"/>
        </a:p>
      </dgm:t>
    </dgm:pt>
    <dgm:pt modelId="{E88240F9-590D-41D1-AF35-F90966612B7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Меҳнат таклифининг ошишини юқори иш ҳақи билан эмас, балки паст иш ҳақи зарурлиги билан боғлаб кўрсатдилар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1A522389-750A-4A68-A121-BD378FC52A44}" type="parTrans" cxnId="{8F8AE14B-F4C1-472E-B62E-C5259EC9458A}">
      <dgm:prSet/>
      <dgm:spPr/>
      <dgm:t>
        <a:bodyPr/>
        <a:lstStyle/>
        <a:p>
          <a:endParaRPr lang="ru-RU"/>
        </a:p>
      </dgm:t>
    </dgm:pt>
    <dgm:pt modelId="{CEA788BB-3EE7-4684-B1B6-4CC23604A07A}" type="sibTrans" cxnId="{8F8AE14B-F4C1-472E-B62E-C5259EC9458A}">
      <dgm:prSet/>
      <dgm:spPr/>
      <dgm:t>
        <a:bodyPr/>
        <a:lstStyle/>
        <a:p>
          <a:endParaRPr lang="ru-RU"/>
        </a:p>
      </dgm:t>
    </dgm:pt>
    <dgm:pt modelId="{041CE9B7-9E32-4210-B69C-DC37E7A0CF4C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Иқтисодий ўсишни давлатнинг ташқи савдони тартиблаш ва савдо балансида ижобий сальдога эришиш туфайли мамлакат пул бойлигининг кўпайиши натижаси сифатида қарадилар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C25D682B-D415-4A64-BE4B-64B6D2E32072}" type="parTrans" cxnId="{AA09EC42-EFC6-41C4-87D2-80379A29F001}">
      <dgm:prSet/>
      <dgm:spPr/>
      <dgm:t>
        <a:bodyPr/>
        <a:lstStyle/>
        <a:p>
          <a:endParaRPr lang="ru-RU"/>
        </a:p>
      </dgm:t>
    </dgm:pt>
    <dgm:pt modelId="{B62F75F6-8B38-4413-A9B3-A38A0B8E2B3C}" type="sibTrans" cxnId="{AA09EC42-EFC6-41C4-87D2-80379A29F001}">
      <dgm:prSet/>
      <dgm:spPr/>
      <dgm:t>
        <a:bodyPr/>
        <a:lstStyle/>
        <a:p>
          <a:endParaRPr lang="ru-RU"/>
        </a:p>
      </dgm:t>
    </dgm:pt>
    <dgm:pt modelId="{61066E08-7EB5-4BF4-98BE-8D10B3350E39}" type="pres">
      <dgm:prSet presAssocID="{967AF427-0132-4A23-A063-A63C5F8A094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51EA970-BE16-4A5C-8AFB-6FA72B05AF7A}" type="pres">
      <dgm:prSet presAssocID="{967AF427-0132-4A23-A063-A63C5F8A094C}" presName="Name1" presStyleCnt="0"/>
      <dgm:spPr/>
    </dgm:pt>
    <dgm:pt modelId="{3177CAEA-ABE2-44E2-879D-AD3EAA1F1E90}" type="pres">
      <dgm:prSet presAssocID="{967AF427-0132-4A23-A063-A63C5F8A094C}" presName="cycle" presStyleCnt="0"/>
      <dgm:spPr/>
    </dgm:pt>
    <dgm:pt modelId="{D411D0FC-ACA3-4D86-92E7-97A570D29F85}" type="pres">
      <dgm:prSet presAssocID="{967AF427-0132-4A23-A063-A63C5F8A094C}" presName="srcNode" presStyleLbl="node1" presStyleIdx="0" presStyleCnt="3"/>
      <dgm:spPr/>
    </dgm:pt>
    <dgm:pt modelId="{0F11EEEF-CB46-47E4-85BC-CD2FFFA5E274}" type="pres">
      <dgm:prSet presAssocID="{967AF427-0132-4A23-A063-A63C5F8A094C}" presName="conn" presStyleLbl="parChTrans1D2" presStyleIdx="0" presStyleCnt="1"/>
      <dgm:spPr/>
      <dgm:t>
        <a:bodyPr/>
        <a:lstStyle/>
        <a:p>
          <a:endParaRPr lang="ru-RU"/>
        </a:p>
      </dgm:t>
    </dgm:pt>
    <dgm:pt modelId="{77297DFE-9ACE-4AA9-B51F-0DFEAD1E7660}" type="pres">
      <dgm:prSet presAssocID="{967AF427-0132-4A23-A063-A63C5F8A094C}" presName="extraNode" presStyleLbl="node1" presStyleIdx="0" presStyleCnt="3"/>
      <dgm:spPr/>
    </dgm:pt>
    <dgm:pt modelId="{B3A52DA5-9BE0-46B5-A193-88C7DCD575CA}" type="pres">
      <dgm:prSet presAssocID="{967AF427-0132-4A23-A063-A63C5F8A094C}" presName="dstNode" presStyleLbl="node1" presStyleIdx="0" presStyleCnt="3"/>
      <dgm:spPr/>
    </dgm:pt>
    <dgm:pt modelId="{404AB998-6558-4D2C-A168-32464F2ACD01}" type="pres">
      <dgm:prSet presAssocID="{BF8D05C3-E6EA-4D71-AC8E-E34A03F0AFC5}" presName="text_1" presStyleLbl="node1" presStyleIdx="0" presStyleCnt="3" custScaleY="130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14B02-3C16-452F-B584-927C4F7DB4A2}" type="pres">
      <dgm:prSet presAssocID="{BF8D05C3-E6EA-4D71-AC8E-E34A03F0AFC5}" presName="accent_1" presStyleCnt="0"/>
      <dgm:spPr/>
    </dgm:pt>
    <dgm:pt modelId="{2BBEB3F7-2DE4-49D5-AB08-B7D7EDE9633E}" type="pres">
      <dgm:prSet presAssocID="{BF8D05C3-E6EA-4D71-AC8E-E34A03F0AFC5}" presName="accentRepeatNode" presStyleLbl="solidFgAcc1" presStyleIdx="0" presStyleCnt="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EA15F0B2-6620-4003-949D-32D27411AB45}" type="pres">
      <dgm:prSet presAssocID="{E88240F9-590D-41D1-AF35-F90966612B79}" presName="text_2" presStyleLbl="node1" presStyleIdx="1" presStyleCnt="3" custScaleY="142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9A5B0-AC13-4887-A1C6-3317F4CF8CDC}" type="pres">
      <dgm:prSet presAssocID="{E88240F9-590D-41D1-AF35-F90966612B79}" presName="accent_2" presStyleCnt="0"/>
      <dgm:spPr/>
    </dgm:pt>
    <dgm:pt modelId="{10D038C8-5BF6-48BB-91FF-5D627D3F590A}" type="pres">
      <dgm:prSet presAssocID="{E88240F9-590D-41D1-AF35-F90966612B79}" presName="accentRepeatNode" presStyleLbl="solidFgAcc1" presStyleIdx="1" presStyleCnt="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7FA9FF32-22B3-4931-8289-8F6FF7315374}" type="pres">
      <dgm:prSet presAssocID="{041CE9B7-9E32-4210-B69C-DC37E7A0CF4C}" presName="text_3" presStyleLbl="node1" presStyleIdx="2" presStyleCnt="3" custScaleY="141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C74402-D0C4-40FD-B48F-45A8B17F9D35}" type="pres">
      <dgm:prSet presAssocID="{041CE9B7-9E32-4210-B69C-DC37E7A0CF4C}" presName="accent_3" presStyleCnt="0"/>
      <dgm:spPr/>
    </dgm:pt>
    <dgm:pt modelId="{94D1BA32-70ED-4C09-8F90-6CCEE174FE17}" type="pres">
      <dgm:prSet presAssocID="{041CE9B7-9E32-4210-B69C-DC37E7A0CF4C}" presName="accentRepeatNode" presStyleLbl="solidFgAcc1" presStyleIdx="2" presStyleCnt="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</dgm:ptLst>
  <dgm:cxnLst>
    <dgm:cxn modelId="{E0D7B911-FBBC-4DA5-BD54-BE81CFDED1C4}" type="presOf" srcId="{E88240F9-590D-41D1-AF35-F90966612B79}" destId="{EA15F0B2-6620-4003-949D-32D27411AB45}" srcOrd="0" destOrd="0" presId="urn:microsoft.com/office/officeart/2008/layout/VerticalCurvedList"/>
    <dgm:cxn modelId="{62046BAF-8C67-4BAB-8CB2-342FE4E10271}" type="presOf" srcId="{BF8D05C3-E6EA-4D71-AC8E-E34A03F0AFC5}" destId="{404AB998-6558-4D2C-A168-32464F2ACD01}" srcOrd="0" destOrd="0" presId="urn:microsoft.com/office/officeart/2008/layout/VerticalCurvedList"/>
    <dgm:cxn modelId="{E3F9311B-D81F-4C3A-BF31-F3640E143A82}" type="presOf" srcId="{15374824-DB14-4E6F-9F7F-3074D372056F}" destId="{0F11EEEF-CB46-47E4-85BC-CD2FFFA5E274}" srcOrd="0" destOrd="0" presId="urn:microsoft.com/office/officeart/2008/layout/VerticalCurvedList"/>
    <dgm:cxn modelId="{8F8AE14B-F4C1-472E-B62E-C5259EC9458A}" srcId="{967AF427-0132-4A23-A063-A63C5F8A094C}" destId="{E88240F9-590D-41D1-AF35-F90966612B79}" srcOrd="1" destOrd="0" parTransId="{1A522389-750A-4A68-A121-BD378FC52A44}" sibTransId="{CEA788BB-3EE7-4684-B1B6-4CC23604A07A}"/>
    <dgm:cxn modelId="{EA061E58-87AB-4CB8-A8CC-6542B356EC94}" type="presOf" srcId="{041CE9B7-9E32-4210-B69C-DC37E7A0CF4C}" destId="{7FA9FF32-22B3-4931-8289-8F6FF7315374}" srcOrd="0" destOrd="0" presId="urn:microsoft.com/office/officeart/2008/layout/VerticalCurvedList"/>
    <dgm:cxn modelId="{AA09EC42-EFC6-41C4-87D2-80379A29F001}" srcId="{967AF427-0132-4A23-A063-A63C5F8A094C}" destId="{041CE9B7-9E32-4210-B69C-DC37E7A0CF4C}" srcOrd="2" destOrd="0" parTransId="{C25D682B-D415-4A64-BE4B-64B6D2E32072}" sibTransId="{B62F75F6-8B38-4413-A9B3-A38A0B8E2B3C}"/>
    <dgm:cxn modelId="{6C4A323B-98F5-441B-B5ED-C3D24C8076E3}" type="presOf" srcId="{967AF427-0132-4A23-A063-A63C5F8A094C}" destId="{61066E08-7EB5-4BF4-98BE-8D10B3350E39}" srcOrd="0" destOrd="0" presId="urn:microsoft.com/office/officeart/2008/layout/VerticalCurvedList"/>
    <dgm:cxn modelId="{1B4B51A0-7AA7-41EB-A746-05E58AC81FD2}" srcId="{967AF427-0132-4A23-A063-A63C5F8A094C}" destId="{BF8D05C3-E6EA-4D71-AC8E-E34A03F0AFC5}" srcOrd="0" destOrd="0" parTransId="{D2C83064-B415-4641-98C5-B552734D2C1E}" sibTransId="{15374824-DB14-4E6F-9F7F-3074D372056F}"/>
    <dgm:cxn modelId="{1AE95251-5315-4D67-AA60-2D08429F58C8}" type="presParOf" srcId="{61066E08-7EB5-4BF4-98BE-8D10B3350E39}" destId="{F51EA970-BE16-4A5C-8AFB-6FA72B05AF7A}" srcOrd="0" destOrd="0" presId="urn:microsoft.com/office/officeart/2008/layout/VerticalCurvedList"/>
    <dgm:cxn modelId="{FB32B2A0-A623-4F0F-BA1C-02E45FF717BE}" type="presParOf" srcId="{F51EA970-BE16-4A5C-8AFB-6FA72B05AF7A}" destId="{3177CAEA-ABE2-44E2-879D-AD3EAA1F1E90}" srcOrd="0" destOrd="0" presId="urn:microsoft.com/office/officeart/2008/layout/VerticalCurvedList"/>
    <dgm:cxn modelId="{A2A20EBE-74F6-48E9-A5D8-021F2F67C6E2}" type="presParOf" srcId="{3177CAEA-ABE2-44E2-879D-AD3EAA1F1E90}" destId="{D411D0FC-ACA3-4D86-92E7-97A570D29F85}" srcOrd="0" destOrd="0" presId="urn:microsoft.com/office/officeart/2008/layout/VerticalCurvedList"/>
    <dgm:cxn modelId="{C7A1259A-256E-4100-8960-E285ED8B4F1D}" type="presParOf" srcId="{3177CAEA-ABE2-44E2-879D-AD3EAA1F1E90}" destId="{0F11EEEF-CB46-47E4-85BC-CD2FFFA5E274}" srcOrd="1" destOrd="0" presId="urn:microsoft.com/office/officeart/2008/layout/VerticalCurvedList"/>
    <dgm:cxn modelId="{21F988A4-1551-41FF-B2F7-0523824C73B5}" type="presParOf" srcId="{3177CAEA-ABE2-44E2-879D-AD3EAA1F1E90}" destId="{77297DFE-9ACE-4AA9-B51F-0DFEAD1E7660}" srcOrd="2" destOrd="0" presId="urn:microsoft.com/office/officeart/2008/layout/VerticalCurvedList"/>
    <dgm:cxn modelId="{2C8C5E36-111F-44D5-8DD1-2F44C92C4434}" type="presParOf" srcId="{3177CAEA-ABE2-44E2-879D-AD3EAA1F1E90}" destId="{B3A52DA5-9BE0-46B5-A193-88C7DCD575CA}" srcOrd="3" destOrd="0" presId="urn:microsoft.com/office/officeart/2008/layout/VerticalCurvedList"/>
    <dgm:cxn modelId="{22124E51-D871-4B82-8383-A5975AECB38D}" type="presParOf" srcId="{F51EA970-BE16-4A5C-8AFB-6FA72B05AF7A}" destId="{404AB998-6558-4D2C-A168-32464F2ACD01}" srcOrd="1" destOrd="0" presId="urn:microsoft.com/office/officeart/2008/layout/VerticalCurvedList"/>
    <dgm:cxn modelId="{3AA06BC1-22F5-4B74-B644-13AA2B36D73B}" type="presParOf" srcId="{F51EA970-BE16-4A5C-8AFB-6FA72B05AF7A}" destId="{B5A14B02-3C16-452F-B584-927C4F7DB4A2}" srcOrd="2" destOrd="0" presId="urn:microsoft.com/office/officeart/2008/layout/VerticalCurvedList"/>
    <dgm:cxn modelId="{F1587E45-E92E-467C-BAD5-5DF2B9CFEB0C}" type="presParOf" srcId="{B5A14B02-3C16-452F-B584-927C4F7DB4A2}" destId="{2BBEB3F7-2DE4-49D5-AB08-B7D7EDE9633E}" srcOrd="0" destOrd="0" presId="urn:microsoft.com/office/officeart/2008/layout/VerticalCurvedList"/>
    <dgm:cxn modelId="{81464EBD-6990-495B-9CE5-6F93E580C8C8}" type="presParOf" srcId="{F51EA970-BE16-4A5C-8AFB-6FA72B05AF7A}" destId="{EA15F0B2-6620-4003-949D-32D27411AB45}" srcOrd="3" destOrd="0" presId="urn:microsoft.com/office/officeart/2008/layout/VerticalCurvedList"/>
    <dgm:cxn modelId="{137033BB-F9A3-4467-82B7-C9DF9B32FDD7}" type="presParOf" srcId="{F51EA970-BE16-4A5C-8AFB-6FA72B05AF7A}" destId="{B499A5B0-AC13-4887-A1C6-3317F4CF8CDC}" srcOrd="4" destOrd="0" presId="urn:microsoft.com/office/officeart/2008/layout/VerticalCurvedList"/>
    <dgm:cxn modelId="{EECD69CC-039E-427D-B1E6-3BC409B17778}" type="presParOf" srcId="{B499A5B0-AC13-4887-A1C6-3317F4CF8CDC}" destId="{10D038C8-5BF6-48BB-91FF-5D627D3F590A}" srcOrd="0" destOrd="0" presId="urn:microsoft.com/office/officeart/2008/layout/VerticalCurvedList"/>
    <dgm:cxn modelId="{AB6B2096-70CF-449A-B0B0-A96BDCFCC6F5}" type="presParOf" srcId="{F51EA970-BE16-4A5C-8AFB-6FA72B05AF7A}" destId="{7FA9FF32-22B3-4931-8289-8F6FF7315374}" srcOrd="5" destOrd="0" presId="urn:microsoft.com/office/officeart/2008/layout/VerticalCurvedList"/>
    <dgm:cxn modelId="{F957FA56-D297-4AC7-9CB4-97A3816A43CB}" type="presParOf" srcId="{F51EA970-BE16-4A5C-8AFB-6FA72B05AF7A}" destId="{1EC74402-D0C4-40FD-B48F-45A8B17F9D35}" srcOrd="6" destOrd="0" presId="urn:microsoft.com/office/officeart/2008/layout/VerticalCurvedList"/>
    <dgm:cxn modelId="{AB225ED1-99EF-49D7-82D1-1E44AB7CFE90}" type="presParOf" srcId="{1EC74402-D0C4-40FD-B48F-45A8B17F9D35}" destId="{94D1BA32-70ED-4C09-8F90-6CCEE174FE1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2400" b="1" dirty="0" smtClean="0">
              <a:latin typeface="Times New Roman" pitchFamily="18" charset="0"/>
              <a:cs typeface="Times New Roman" pitchFamily="18" charset="0"/>
            </a:rPr>
            <a:t> Меркантилизм иқтисодий таълимотининг моҳияти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16AF71-A026-40BF-8E63-FDC604F8D962}" type="presOf" srcId="{411A18D8-D54C-4327-B4E6-81B5271483C1}" destId="{DFAEB1D4-6560-4F3F-ABF3-E1370E750E96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A603708B-D183-41C3-8AFE-6DE1C3702AEE}" type="presOf" srcId="{D7EF8255-DB4F-43E4-9959-566D7FD4C5C9}" destId="{6832D362-7884-491E-83C4-E9263BBD7397}" srcOrd="0" destOrd="0" presId="urn:microsoft.com/office/officeart/2005/8/layout/vList2"/>
    <dgm:cxn modelId="{9A763FD5-F3E2-474C-9917-67260326C966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i="1" smtClean="0">
              <a:latin typeface="Times New Roman" pitchFamily="18" charset="0"/>
              <a:cs typeface="Times New Roman" pitchFamily="18" charset="0"/>
            </a:rPr>
            <a:t>Меркантилизм ривожланиш даврлари </a:t>
          </a:r>
          <a:endParaRPr lang="ru-RU" sz="2400" b="1" i="1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4251A9-59CC-4E69-9AE2-F93F26360378}" type="presOf" srcId="{D7EF8255-DB4F-43E4-9959-566D7FD4C5C9}" destId="{6832D362-7884-491E-83C4-E9263BBD7397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94E9DDD0-84ED-4028-868F-E3A6108ECBC3}" type="presOf" srcId="{411A18D8-D54C-4327-B4E6-81B5271483C1}" destId="{DFAEB1D4-6560-4F3F-ABF3-E1370E750E96}" srcOrd="0" destOrd="0" presId="urn:microsoft.com/office/officeart/2005/8/layout/vList2"/>
    <dgm:cxn modelId="{00DA95B6-904B-44F3-B777-AF6ABF30D61E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1C852BB-FA35-4306-AD69-8C9A629CF922}" type="doc">
      <dgm:prSet loTypeId="urn:microsoft.com/office/officeart/2005/8/layout/arrow2" loCatId="process" qsTypeId="urn:microsoft.com/office/officeart/2005/8/quickstyle/simple1" qsCatId="simple" csTypeId="urn:microsoft.com/office/officeart/2005/8/colors/colorful5" csCatId="colorful" phldr="1"/>
      <dgm:spPr/>
    </dgm:pt>
    <dgm:pt modelId="{167C8AD2-E71F-4E69-867C-7F811F01AEA1}">
      <dgm:prSet phldrT="[Текст]"/>
      <dgm:spPr/>
      <dgm:t>
        <a:bodyPr/>
        <a:lstStyle/>
        <a:p>
          <a:r>
            <a:rPr lang="ru-RU" b="1" i="0" smtClean="0">
              <a:latin typeface="Times New Roman" pitchFamily="18" charset="0"/>
              <a:cs typeface="Times New Roman" pitchFamily="18" charset="0"/>
            </a:rPr>
            <a:t>Илк меркантилизм ёки монетаризм (XV-XVI аср ўрталари).</a:t>
          </a:r>
          <a:endParaRPr lang="uz-Cyrl-UZ" b="1" i="0">
            <a:latin typeface="Times New Roman" pitchFamily="18" charset="0"/>
            <a:cs typeface="Times New Roman" pitchFamily="18" charset="0"/>
          </a:endParaRPr>
        </a:p>
      </dgm:t>
    </dgm:pt>
    <dgm:pt modelId="{61775003-2272-4B1F-8427-17A30E80E88D}" type="parTrans" cxnId="{0BA8D6BD-5A28-4F6F-B9C1-8C0C8C2BE443}">
      <dgm:prSet/>
      <dgm:spPr/>
      <dgm:t>
        <a:bodyPr/>
        <a:lstStyle/>
        <a:p>
          <a:endParaRPr lang="uz-Cyrl-UZ"/>
        </a:p>
      </dgm:t>
    </dgm:pt>
    <dgm:pt modelId="{6F138C0D-7093-4E19-8AAC-90269C11F332}" type="sibTrans" cxnId="{0BA8D6BD-5A28-4F6F-B9C1-8C0C8C2BE443}">
      <dgm:prSet/>
      <dgm:spPr/>
      <dgm:t>
        <a:bodyPr/>
        <a:lstStyle/>
        <a:p>
          <a:endParaRPr lang="uz-Cyrl-UZ"/>
        </a:p>
      </dgm:t>
    </dgm:pt>
    <dgm:pt modelId="{DF0A5BC1-79D7-4189-BFC6-6223FBA2A380}">
      <dgm:prSet phldrT="[Текст]"/>
      <dgm:spPr/>
      <dgm:t>
        <a:bodyPr/>
        <a:lstStyle/>
        <a:p>
          <a:r>
            <a:rPr lang="ru-RU" b="1" i="0" smtClean="0">
              <a:latin typeface="Times New Roman" pitchFamily="18" charset="0"/>
              <a:cs typeface="Times New Roman" pitchFamily="18" charset="0"/>
            </a:rPr>
            <a:t>Ривожланган меркантилизм, савдо баланси (ёки мануфактура тизими стемаси) (</a:t>
          </a:r>
          <a:r>
            <a:rPr lang="en-US" b="1" i="0" smtClean="0">
              <a:latin typeface="Times New Roman" pitchFamily="18" charset="0"/>
              <a:cs typeface="Times New Roman" pitchFamily="18" charset="0"/>
            </a:rPr>
            <a:t>XVI</a:t>
          </a:r>
          <a:r>
            <a:rPr lang="ru-RU" b="1" i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b="1" i="0" smtClean="0">
              <a:latin typeface="Times New Roman" pitchFamily="18" charset="0"/>
              <a:cs typeface="Times New Roman" pitchFamily="18" charset="0"/>
            </a:rPr>
            <a:t>XVIII</a:t>
          </a:r>
          <a:r>
            <a:rPr lang="ru-RU" b="1" i="0" smtClean="0">
              <a:latin typeface="Times New Roman" pitchFamily="18" charset="0"/>
              <a:cs typeface="Times New Roman" pitchFamily="18" charset="0"/>
            </a:rPr>
            <a:t> аср ўрталари)</a:t>
          </a:r>
          <a:endParaRPr lang="uz-Cyrl-UZ" b="1" i="0">
            <a:latin typeface="Times New Roman" pitchFamily="18" charset="0"/>
            <a:cs typeface="Times New Roman" pitchFamily="18" charset="0"/>
          </a:endParaRPr>
        </a:p>
      </dgm:t>
    </dgm:pt>
    <dgm:pt modelId="{3ABB5ECC-C719-4DE3-A28B-19ADC52FF376}" type="parTrans" cxnId="{467AC077-47E1-41B0-B8CE-0C6291F75CC8}">
      <dgm:prSet/>
      <dgm:spPr/>
      <dgm:t>
        <a:bodyPr/>
        <a:lstStyle/>
        <a:p>
          <a:endParaRPr lang="uz-Cyrl-UZ"/>
        </a:p>
      </dgm:t>
    </dgm:pt>
    <dgm:pt modelId="{34B1AABC-2266-4002-9965-99A9A0D7C659}" type="sibTrans" cxnId="{467AC077-47E1-41B0-B8CE-0C6291F75CC8}">
      <dgm:prSet/>
      <dgm:spPr/>
      <dgm:t>
        <a:bodyPr/>
        <a:lstStyle/>
        <a:p>
          <a:endParaRPr lang="uz-Cyrl-UZ"/>
        </a:p>
      </dgm:t>
    </dgm:pt>
    <dgm:pt modelId="{90EBF9C7-779D-4D9C-B2D6-78CF9497F150}" type="pres">
      <dgm:prSet presAssocID="{E1C852BB-FA35-4306-AD69-8C9A629CF922}" presName="arrowDiagram" presStyleCnt="0">
        <dgm:presLayoutVars>
          <dgm:chMax val="5"/>
          <dgm:dir/>
          <dgm:resizeHandles val="exact"/>
        </dgm:presLayoutVars>
      </dgm:prSet>
      <dgm:spPr/>
    </dgm:pt>
    <dgm:pt modelId="{22AE4150-BC25-455B-821E-8CA344011688}" type="pres">
      <dgm:prSet presAssocID="{E1C852BB-FA35-4306-AD69-8C9A629CF922}" presName="arrow" presStyleLbl="bgShp" presStyleIdx="0" presStyleCnt="1"/>
      <dgm:spPr/>
    </dgm:pt>
    <dgm:pt modelId="{78A7F071-9BFB-415D-B340-5C45602FD0C5}" type="pres">
      <dgm:prSet presAssocID="{E1C852BB-FA35-4306-AD69-8C9A629CF922}" presName="arrowDiagram2" presStyleCnt="0"/>
      <dgm:spPr/>
    </dgm:pt>
    <dgm:pt modelId="{D00F9D0A-CAEE-41FE-829B-CFCFED62056B}" type="pres">
      <dgm:prSet presAssocID="{167C8AD2-E71F-4E69-867C-7F811F01AEA1}" presName="bullet2a" presStyleLbl="node1" presStyleIdx="0" presStyleCnt="2"/>
      <dgm:spPr/>
    </dgm:pt>
    <dgm:pt modelId="{7617AB21-A253-45C4-8E00-6411F15CA0AB}" type="pres">
      <dgm:prSet presAssocID="{167C8AD2-E71F-4E69-867C-7F811F01AEA1}" presName="textBox2a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9715F8A8-38DE-4322-9372-AE2945ADDDF2}" type="pres">
      <dgm:prSet presAssocID="{DF0A5BC1-79D7-4189-BFC6-6223FBA2A380}" presName="bullet2b" presStyleLbl="node1" presStyleIdx="1" presStyleCnt="2"/>
      <dgm:spPr/>
    </dgm:pt>
    <dgm:pt modelId="{90FF81FF-6C09-4F4E-99F9-283E11618B7C}" type="pres">
      <dgm:prSet presAssocID="{DF0A5BC1-79D7-4189-BFC6-6223FBA2A380}" presName="textBox2b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DA4153C9-D4DB-4340-BCA6-A38B6FA3A5D7}" type="presOf" srcId="{E1C852BB-FA35-4306-AD69-8C9A629CF922}" destId="{90EBF9C7-779D-4D9C-B2D6-78CF9497F150}" srcOrd="0" destOrd="0" presId="urn:microsoft.com/office/officeart/2005/8/layout/arrow2"/>
    <dgm:cxn modelId="{0BA8D6BD-5A28-4F6F-B9C1-8C0C8C2BE443}" srcId="{E1C852BB-FA35-4306-AD69-8C9A629CF922}" destId="{167C8AD2-E71F-4E69-867C-7F811F01AEA1}" srcOrd="0" destOrd="0" parTransId="{61775003-2272-4B1F-8427-17A30E80E88D}" sibTransId="{6F138C0D-7093-4E19-8AAC-90269C11F332}"/>
    <dgm:cxn modelId="{37D0FB7D-EF89-4056-9F9C-B3900495B483}" type="presOf" srcId="{167C8AD2-E71F-4E69-867C-7F811F01AEA1}" destId="{7617AB21-A253-45C4-8E00-6411F15CA0AB}" srcOrd="0" destOrd="0" presId="urn:microsoft.com/office/officeart/2005/8/layout/arrow2"/>
    <dgm:cxn modelId="{467AC077-47E1-41B0-B8CE-0C6291F75CC8}" srcId="{E1C852BB-FA35-4306-AD69-8C9A629CF922}" destId="{DF0A5BC1-79D7-4189-BFC6-6223FBA2A380}" srcOrd="1" destOrd="0" parTransId="{3ABB5ECC-C719-4DE3-A28B-19ADC52FF376}" sibTransId="{34B1AABC-2266-4002-9965-99A9A0D7C659}"/>
    <dgm:cxn modelId="{65A9B981-A936-4F72-BD09-8563A4DB7F82}" type="presOf" srcId="{DF0A5BC1-79D7-4189-BFC6-6223FBA2A380}" destId="{90FF81FF-6C09-4F4E-99F9-283E11618B7C}" srcOrd="0" destOrd="0" presId="urn:microsoft.com/office/officeart/2005/8/layout/arrow2"/>
    <dgm:cxn modelId="{99EB975A-D155-4B03-BAF1-A80BBDE734F0}" type="presParOf" srcId="{90EBF9C7-779D-4D9C-B2D6-78CF9497F150}" destId="{22AE4150-BC25-455B-821E-8CA344011688}" srcOrd="0" destOrd="0" presId="urn:microsoft.com/office/officeart/2005/8/layout/arrow2"/>
    <dgm:cxn modelId="{44A31E7E-074F-4818-9E57-ED4507B35700}" type="presParOf" srcId="{90EBF9C7-779D-4D9C-B2D6-78CF9497F150}" destId="{78A7F071-9BFB-415D-B340-5C45602FD0C5}" srcOrd="1" destOrd="0" presId="urn:microsoft.com/office/officeart/2005/8/layout/arrow2"/>
    <dgm:cxn modelId="{B7AF3165-C978-4DD7-9981-BAC1F4CE3F51}" type="presParOf" srcId="{78A7F071-9BFB-415D-B340-5C45602FD0C5}" destId="{D00F9D0A-CAEE-41FE-829B-CFCFED62056B}" srcOrd="0" destOrd="0" presId="urn:microsoft.com/office/officeart/2005/8/layout/arrow2"/>
    <dgm:cxn modelId="{A464FAEE-9915-473C-8133-3D45AEDC30A1}" type="presParOf" srcId="{78A7F071-9BFB-415D-B340-5C45602FD0C5}" destId="{7617AB21-A253-45C4-8E00-6411F15CA0AB}" srcOrd="1" destOrd="0" presId="urn:microsoft.com/office/officeart/2005/8/layout/arrow2"/>
    <dgm:cxn modelId="{5135B4AA-FD7F-4856-B383-E3358154269F}" type="presParOf" srcId="{78A7F071-9BFB-415D-B340-5C45602FD0C5}" destId="{9715F8A8-38DE-4322-9372-AE2945ADDDF2}" srcOrd="2" destOrd="0" presId="urn:microsoft.com/office/officeart/2005/8/layout/arrow2"/>
    <dgm:cxn modelId="{FF9A196A-EBF0-4029-988B-A711140B3764}" type="presParOf" srcId="{78A7F071-9BFB-415D-B340-5C45602FD0C5}" destId="{90FF81FF-6C09-4F4E-99F9-283E11618B7C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3018CD-D27F-4C82-B8A7-CE0E3206935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30C6E4-2306-4DDE-872C-A37878F65D42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z-Cyrl-UZ" dirty="0" smtClean="0"/>
            <a:t>1</a:t>
          </a:r>
          <a:endParaRPr lang="ru-RU" dirty="0"/>
        </a:p>
      </dgm:t>
    </dgm:pt>
    <dgm:pt modelId="{D079FCAF-16FF-4FB2-8B08-BCCAD24C1F11}" type="parTrans" cxnId="{17674B92-14F1-4126-9E40-3E0DC609AD60}">
      <dgm:prSet/>
      <dgm:spPr/>
      <dgm:t>
        <a:bodyPr/>
        <a:lstStyle/>
        <a:p>
          <a:endParaRPr lang="ru-RU"/>
        </a:p>
      </dgm:t>
    </dgm:pt>
    <dgm:pt modelId="{8872E7CF-AE7D-4B68-A4C3-92CFE8647CCC}" type="sibTrans" cxnId="{17674B92-14F1-4126-9E40-3E0DC609AD60}">
      <dgm:prSet/>
      <dgm:spPr/>
      <dgm:t>
        <a:bodyPr/>
        <a:lstStyle/>
        <a:p>
          <a:endParaRPr lang="ru-RU"/>
        </a:p>
      </dgm:t>
    </dgm:pt>
    <dgm:pt modelId="{DE38897E-4FE2-4913-94C1-E31AB82FCF7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400" dirty="0" smtClean="0"/>
            <a:t>Экспорт қилинадиган товарларга максимум юқори баҳо ўрнатиш;</a:t>
          </a:r>
          <a:endParaRPr lang="ru-RU" sz="2400" dirty="0"/>
        </a:p>
      </dgm:t>
    </dgm:pt>
    <dgm:pt modelId="{0972B3AE-9758-4803-84F6-C2CFF6ABE452}" type="parTrans" cxnId="{0C9B2120-9052-477A-BC12-3EA90BAF5CD9}">
      <dgm:prSet/>
      <dgm:spPr/>
      <dgm:t>
        <a:bodyPr/>
        <a:lstStyle/>
        <a:p>
          <a:endParaRPr lang="ru-RU"/>
        </a:p>
      </dgm:t>
    </dgm:pt>
    <dgm:pt modelId="{2BC7F537-C69D-45A7-86C5-106271588E4E}" type="sibTrans" cxnId="{0C9B2120-9052-477A-BC12-3EA90BAF5CD9}">
      <dgm:prSet/>
      <dgm:spPr/>
      <dgm:t>
        <a:bodyPr/>
        <a:lstStyle/>
        <a:p>
          <a:endParaRPr lang="ru-RU"/>
        </a:p>
      </dgm:t>
    </dgm:pt>
    <dgm:pt modelId="{D7FA4AF1-B3F0-4F50-B0CA-08D8D4F24107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z-Cyrl-UZ" dirty="0" smtClean="0"/>
            <a:t>2</a:t>
          </a:r>
          <a:endParaRPr lang="ru-RU" dirty="0"/>
        </a:p>
      </dgm:t>
    </dgm:pt>
    <dgm:pt modelId="{B52AA228-4790-4AF6-8988-212F61D31154}" type="parTrans" cxnId="{246FEEE8-1BE1-4A85-981F-34AA367477AB}">
      <dgm:prSet/>
      <dgm:spPr/>
      <dgm:t>
        <a:bodyPr/>
        <a:lstStyle/>
        <a:p>
          <a:endParaRPr lang="ru-RU"/>
        </a:p>
      </dgm:t>
    </dgm:pt>
    <dgm:pt modelId="{244FA280-C278-47A0-A79F-D566B0EE9B89}" type="sibTrans" cxnId="{246FEEE8-1BE1-4A85-981F-34AA367477AB}">
      <dgm:prSet/>
      <dgm:spPr/>
      <dgm:t>
        <a:bodyPr/>
        <a:lstStyle/>
        <a:p>
          <a:endParaRPr lang="ru-RU"/>
        </a:p>
      </dgm:t>
    </dgm:pt>
    <dgm:pt modelId="{EB8E633B-60A7-4191-A8B7-18EF85B0FC70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400" dirty="0" smtClean="0"/>
            <a:t>Товарлар импортини ҳар томонлама чеклашни;</a:t>
          </a:r>
          <a:endParaRPr lang="ru-RU" sz="2400" dirty="0"/>
        </a:p>
      </dgm:t>
    </dgm:pt>
    <dgm:pt modelId="{1BF99ADD-6314-4C60-B8A4-4E701109AB71}" type="parTrans" cxnId="{4F257FFB-7379-4E7C-8A3B-43938A581690}">
      <dgm:prSet/>
      <dgm:spPr/>
      <dgm:t>
        <a:bodyPr/>
        <a:lstStyle/>
        <a:p>
          <a:endParaRPr lang="ru-RU"/>
        </a:p>
      </dgm:t>
    </dgm:pt>
    <dgm:pt modelId="{25C7A0C4-CAF6-4A91-AB1B-48C36E616446}" type="sibTrans" cxnId="{4F257FFB-7379-4E7C-8A3B-43938A581690}">
      <dgm:prSet/>
      <dgm:spPr/>
      <dgm:t>
        <a:bodyPr/>
        <a:lstStyle/>
        <a:p>
          <a:endParaRPr lang="ru-RU"/>
        </a:p>
      </dgm:t>
    </dgm:pt>
    <dgm:pt modelId="{BA738527-4E04-4671-A14E-66687BFFF621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z-Cyrl-UZ" dirty="0" smtClean="0"/>
            <a:t>3</a:t>
          </a:r>
          <a:endParaRPr lang="ru-RU" dirty="0"/>
        </a:p>
      </dgm:t>
    </dgm:pt>
    <dgm:pt modelId="{8FB59E1C-B141-4D34-8563-9CC673DFCBA1}" type="parTrans" cxnId="{D69352E7-F1CB-4D5D-BBF8-2E789AA18F8E}">
      <dgm:prSet/>
      <dgm:spPr/>
      <dgm:t>
        <a:bodyPr/>
        <a:lstStyle/>
        <a:p>
          <a:endParaRPr lang="ru-RU"/>
        </a:p>
      </dgm:t>
    </dgm:pt>
    <dgm:pt modelId="{AD2708AF-97CF-4FBE-871A-CB9A2C6825DA}" type="sibTrans" cxnId="{D69352E7-F1CB-4D5D-BBF8-2E789AA18F8E}">
      <dgm:prSet/>
      <dgm:spPr/>
      <dgm:t>
        <a:bodyPr/>
        <a:lstStyle/>
        <a:p>
          <a:endParaRPr lang="ru-RU"/>
        </a:p>
      </dgm:t>
    </dgm:pt>
    <dgm:pt modelId="{CAC91052-CB3A-43BD-AB95-2103EAC24B8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400" dirty="0" smtClean="0"/>
            <a:t>Мамлакатдан олтин ва кумушнинг оқиб чиқиб кетишига йўл қўймаслик.</a:t>
          </a:r>
          <a:endParaRPr lang="ru-RU" sz="2400" dirty="0"/>
        </a:p>
      </dgm:t>
    </dgm:pt>
    <dgm:pt modelId="{77F5F37E-911A-42CC-988D-82156DED1F5C}" type="parTrans" cxnId="{AD48D6E3-398B-404B-A00A-E9FDE23C6D6A}">
      <dgm:prSet/>
      <dgm:spPr/>
      <dgm:t>
        <a:bodyPr/>
        <a:lstStyle/>
        <a:p>
          <a:endParaRPr lang="ru-RU"/>
        </a:p>
      </dgm:t>
    </dgm:pt>
    <dgm:pt modelId="{623668EE-D9D1-4915-BEAF-178B97B29885}" type="sibTrans" cxnId="{AD48D6E3-398B-404B-A00A-E9FDE23C6D6A}">
      <dgm:prSet/>
      <dgm:spPr/>
      <dgm:t>
        <a:bodyPr/>
        <a:lstStyle/>
        <a:p>
          <a:endParaRPr lang="ru-RU"/>
        </a:p>
      </dgm:t>
    </dgm:pt>
    <dgm:pt modelId="{87AD7BFC-5872-4C19-B6C0-2ACA51DC07D4}" type="pres">
      <dgm:prSet presAssocID="{313018CD-D27F-4C82-B8A7-CE0E3206935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3521FC-B807-4006-82D2-9CC49F3C2680}" type="pres">
      <dgm:prSet presAssocID="{4830C6E4-2306-4DDE-872C-A37878F65D42}" presName="composite" presStyleCnt="0"/>
      <dgm:spPr/>
    </dgm:pt>
    <dgm:pt modelId="{A73C4314-4B2B-4EDE-9B8C-2E63217480D9}" type="pres">
      <dgm:prSet presAssocID="{4830C6E4-2306-4DDE-872C-A37878F65D4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4ACC18-AA6B-4652-9755-D594CDB5D4DE}" type="pres">
      <dgm:prSet presAssocID="{4830C6E4-2306-4DDE-872C-A37878F65D4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CE56C-7223-4660-94B3-0A4AA1188399}" type="pres">
      <dgm:prSet presAssocID="{8872E7CF-AE7D-4B68-A4C3-92CFE8647CCC}" presName="sp" presStyleCnt="0"/>
      <dgm:spPr/>
    </dgm:pt>
    <dgm:pt modelId="{1DC4A948-BDDF-4046-93D5-B9342E6E0081}" type="pres">
      <dgm:prSet presAssocID="{D7FA4AF1-B3F0-4F50-B0CA-08D8D4F24107}" presName="composite" presStyleCnt="0"/>
      <dgm:spPr/>
    </dgm:pt>
    <dgm:pt modelId="{8F5AABB8-06E5-44BD-94D9-887A3A2170BD}" type="pres">
      <dgm:prSet presAssocID="{D7FA4AF1-B3F0-4F50-B0CA-08D8D4F2410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0598A0-DECF-4AC2-9ADD-0768DF68AD80}" type="pres">
      <dgm:prSet presAssocID="{D7FA4AF1-B3F0-4F50-B0CA-08D8D4F2410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ABC1AB-76EB-43DA-B817-7BEA3969A276}" type="pres">
      <dgm:prSet presAssocID="{244FA280-C278-47A0-A79F-D566B0EE9B89}" presName="sp" presStyleCnt="0"/>
      <dgm:spPr/>
    </dgm:pt>
    <dgm:pt modelId="{5201A9D1-E343-47DD-83B4-09369C42C302}" type="pres">
      <dgm:prSet presAssocID="{BA738527-4E04-4671-A14E-66687BFFF621}" presName="composite" presStyleCnt="0"/>
      <dgm:spPr/>
    </dgm:pt>
    <dgm:pt modelId="{4567F18E-A2CD-4058-8FE0-36D66951B456}" type="pres">
      <dgm:prSet presAssocID="{BA738527-4E04-4671-A14E-66687BFFF62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BA796F-79BC-45E7-A8F2-ED52FE5DDD44}" type="pres">
      <dgm:prSet presAssocID="{BA738527-4E04-4671-A14E-66687BFFF62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EEE9E0-AEFC-447C-B140-2F0E437ABE4D}" type="presOf" srcId="{BA738527-4E04-4671-A14E-66687BFFF621}" destId="{4567F18E-A2CD-4058-8FE0-36D66951B456}" srcOrd="0" destOrd="0" presId="urn:microsoft.com/office/officeart/2005/8/layout/chevron2"/>
    <dgm:cxn modelId="{B67451AE-B1D5-403B-927F-EA61395EFED8}" type="presOf" srcId="{313018CD-D27F-4C82-B8A7-CE0E32069359}" destId="{87AD7BFC-5872-4C19-B6C0-2ACA51DC07D4}" srcOrd="0" destOrd="0" presId="urn:microsoft.com/office/officeart/2005/8/layout/chevron2"/>
    <dgm:cxn modelId="{17674B92-14F1-4126-9E40-3E0DC609AD60}" srcId="{313018CD-D27F-4C82-B8A7-CE0E32069359}" destId="{4830C6E4-2306-4DDE-872C-A37878F65D42}" srcOrd="0" destOrd="0" parTransId="{D079FCAF-16FF-4FB2-8B08-BCCAD24C1F11}" sibTransId="{8872E7CF-AE7D-4B68-A4C3-92CFE8647CCC}"/>
    <dgm:cxn modelId="{8F8AC68C-29F7-457F-83D6-A17633634062}" type="presOf" srcId="{4830C6E4-2306-4DDE-872C-A37878F65D42}" destId="{A73C4314-4B2B-4EDE-9B8C-2E63217480D9}" srcOrd="0" destOrd="0" presId="urn:microsoft.com/office/officeart/2005/8/layout/chevron2"/>
    <dgm:cxn modelId="{0C9B2120-9052-477A-BC12-3EA90BAF5CD9}" srcId="{4830C6E4-2306-4DDE-872C-A37878F65D42}" destId="{DE38897E-4FE2-4913-94C1-E31AB82FCF7A}" srcOrd="0" destOrd="0" parTransId="{0972B3AE-9758-4803-84F6-C2CFF6ABE452}" sibTransId="{2BC7F537-C69D-45A7-86C5-106271588E4E}"/>
    <dgm:cxn modelId="{0EBA5777-4E28-48EF-97C3-34D2D2F32530}" type="presOf" srcId="{DE38897E-4FE2-4913-94C1-E31AB82FCF7A}" destId="{334ACC18-AA6B-4652-9755-D594CDB5D4DE}" srcOrd="0" destOrd="0" presId="urn:microsoft.com/office/officeart/2005/8/layout/chevron2"/>
    <dgm:cxn modelId="{D69352E7-F1CB-4D5D-BBF8-2E789AA18F8E}" srcId="{313018CD-D27F-4C82-B8A7-CE0E32069359}" destId="{BA738527-4E04-4671-A14E-66687BFFF621}" srcOrd="2" destOrd="0" parTransId="{8FB59E1C-B141-4D34-8563-9CC673DFCBA1}" sibTransId="{AD2708AF-97CF-4FBE-871A-CB9A2C6825DA}"/>
    <dgm:cxn modelId="{DBE9635C-EA83-4916-8F6F-55F8C2B55F66}" type="presOf" srcId="{CAC91052-CB3A-43BD-AB95-2103EAC24B88}" destId="{18BA796F-79BC-45E7-A8F2-ED52FE5DDD44}" srcOrd="0" destOrd="0" presId="urn:microsoft.com/office/officeart/2005/8/layout/chevron2"/>
    <dgm:cxn modelId="{4F257FFB-7379-4E7C-8A3B-43938A581690}" srcId="{D7FA4AF1-B3F0-4F50-B0CA-08D8D4F24107}" destId="{EB8E633B-60A7-4191-A8B7-18EF85B0FC70}" srcOrd="0" destOrd="0" parTransId="{1BF99ADD-6314-4C60-B8A4-4E701109AB71}" sibTransId="{25C7A0C4-CAF6-4A91-AB1B-48C36E616446}"/>
    <dgm:cxn modelId="{AD48D6E3-398B-404B-A00A-E9FDE23C6D6A}" srcId="{BA738527-4E04-4671-A14E-66687BFFF621}" destId="{CAC91052-CB3A-43BD-AB95-2103EAC24B88}" srcOrd="0" destOrd="0" parTransId="{77F5F37E-911A-42CC-988D-82156DED1F5C}" sibTransId="{623668EE-D9D1-4915-BEAF-178B97B29885}"/>
    <dgm:cxn modelId="{DE69A482-FD6E-46ED-BC8B-F80766EF8431}" type="presOf" srcId="{EB8E633B-60A7-4191-A8B7-18EF85B0FC70}" destId="{C10598A0-DECF-4AC2-9ADD-0768DF68AD80}" srcOrd="0" destOrd="0" presId="urn:microsoft.com/office/officeart/2005/8/layout/chevron2"/>
    <dgm:cxn modelId="{87E36B25-F645-445E-8729-962E84EDAF90}" type="presOf" srcId="{D7FA4AF1-B3F0-4F50-B0CA-08D8D4F24107}" destId="{8F5AABB8-06E5-44BD-94D9-887A3A2170BD}" srcOrd="0" destOrd="0" presId="urn:microsoft.com/office/officeart/2005/8/layout/chevron2"/>
    <dgm:cxn modelId="{246FEEE8-1BE1-4A85-981F-34AA367477AB}" srcId="{313018CD-D27F-4C82-B8A7-CE0E32069359}" destId="{D7FA4AF1-B3F0-4F50-B0CA-08D8D4F24107}" srcOrd="1" destOrd="0" parTransId="{B52AA228-4790-4AF6-8988-212F61D31154}" sibTransId="{244FA280-C278-47A0-A79F-D566B0EE9B89}"/>
    <dgm:cxn modelId="{012FA3F3-E0B8-4B67-BDA0-839F4C58B3A1}" type="presParOf" srcId="{87AD7BFC-5872-4C19-B6C0-2ACA51DC07D4}" destId="{BE3521FC-B807-4006-82D2-9CC49F3C2680}" srcOrd="0" destOrd="0" presId="urn:microsoft.com/office/officeart/2005/8/layout/chevron2"/>
    <dgm:cxn modelId="{055D0C8B-B009-4328-B1E0-4A12342FFCEA}" type="presParOf" srcId="{BE3521FC-B807-4006-82D2-9CC49F3C2680}" destId="{A73C4314-4B2B-4EDE-9B8C-2E63217480D9}" srcOrd="0" destOrd="0" presId="urn:microsoft.com/office/officeart/2005/8/layout/chevron2"/>
    <dgm:cxn modelId="{4E8EE984-6C42-41E8-9DF4-6699D97A9FAE}" type="presParOf" srcId="{BE3521FC-B807-4006-82D2-9CC49F3C2680}" destId="{334ACC18-AA6B-4652-9755-D594CDB5D4DE}" srcOrd="1" destOrd="0" presId="urn:microsoft.com/office/officeart/2005/8/layout/chevron2"/>
    <dgm:cxn modelId="{32891136-BC8C-47CB-B1A2-ADB8220572AE}" type="presParOf" srcId="{87AD7BFC-5872-4C19-B6C0-2ACA51DC07D4}" destId="{7F9CE56C-7223-4660-94B3-0A4AA1188399}" srcOrd="1" destOrd="0" presId="urn:microsoft.com/office/officeart/2005/8/layout/chevron2"/>
    <dgm:cxn modelId="{E11C9FC2-9A5C-4B26-B7A0-85B27AA56E23}" type="presParOf" srcId="{87AD7BFC-5872-4C19-B6C0-2ACA51DC07D4}" destId="{1DC4A948-BDDF-4046-93D5-B9342E6E0081}" srcOrd="2" destOrd="0" presId="urn:microsoft.com/office/officeart/2005/8/layout/chevron2"/>
    <dgm:cxn modelId="{5C65D460-BC2C-4488-9F64-EA36535DFB06}" type="presParOf" srcId="{1DC4A948-BDDF-4046-93D5-B9342E6E0081}" destId="{8F5AABB8-06E5-44BD-94D9-887A3A2170BD}" srcOrd="0" destOrd="0" presId="urn:microsoft.com/office/officeart/2005/8/layout/chevron2"/>
    <dgm:cxn modelId="{10FDA8D8-A07D-4F7E-9B0F-3DA6D0410A1E}" type="presParOf" srcId="{1DC4A948-BDDF-4046-93D5-B9342E6E0081}" destId="{C10598A0-DECF-4AC2-9ADD-0768DF68AD80}" srcOrd="1" destOrd="0" presId="urn:microsoft.com/office/officeart/2005/8/layout/chevron2"/>
    <dgm:cxn modelId="{BBC76B02-23E7-4D27-B163-1C7DB470994F}" type="presParOf" srcId="{87AD7BFC-5872-4C19-B6C0-2ACA51DC07D4}" destId="{ACABC1AB-76EB-43DA-B817-7BEA3969A276}" srcOrd="3" destOrd="0" presId="urn:microsoft.com/office/officeart/2005/8/layout/chevron2"/>
    <dgm:cxn modelId="{ACD01039-2CD1-4884-BD72-10AA49CC873F}" type="presParOf" srcId="{87AD7BFC-5872-4C19-B6C0-2ACA51DC07D4}" destId="{5201A9D1-E343-47DD-83B4-09369C42C302}" srcOrd="4" destOrd="0" presId="urn:microsoft.com/office/officeart/2005/8/layout/chevron2"/>
    <dgm:cxn modelId="{221683C1-7A72-4908-B87D-E9682310BC3E}" type="presParOf" srcId="{5201A9D1-E343-47DD-83B4-09369C42C302}" destId="{4567F18E-A2CD-4058-8FE0-36D66951B456}" srcOrd="0" destOrd="0" presId="urn:microsoft.com/office/officeart/2005/8/layout/chevron2"/>
    <dgm:cxn modelId="{11D9EDCF-F20B-4D0B-85B4-BA8A88944FED}" type="presParOf" srcId="{5201A9D1-E343-47DD-83B4-09369C42C302}" destId="{18BA796F-79BC-45E7-A8F2-ED52FE5DDD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Ривожланган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меркантилизм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хусусиятлари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FF230C-D0BD-4F63-AEEF-78ABC13EE71F}" type="presOf" srcId="{411A18D8-D54C-4327-B4E6-81B5271483C1}" destId="{DFAEB1D4-6560-4F3F-ABF3-E1370E750E96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A55F281C-0D33-4B6D-96F7-55210F12BEA7}" type="presOf" srcId="{D7EF8255-DB4F-43E4-9959-566D7FD4C5C9}" destId="{6832D362-7884-491E-83C4-E9263BBD7397}" srcOrd="0" destOrd="0" presId="urn:microsoft.com/office/officeart/2005/8/layout/vList2"/>
    <dgm:cxn modelId="{03F9FFC9-C916-45F4-A18F-BBC213EAF055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11E1E22-EA07-4147-AB72-398581E0DBA4}" type="doc">
      <dgm:prSet loTypeId="urn:microsoft.com/office/officeart/2005/8/layout/hList3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uz-Cyrl-UZ"/>
        </a:p>
      </dgm:t>
    </dgm:pt>
    <dgm:pt modelId="{1ED51DD5-0B6C-4767-8903-D631536AF3DD}">
      <dgm:prSet phldrT="[Текст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smtClean="0">
              <a:latin typeface="Times New Roman" pitchFamily="18" charset="0"/>
              <a:cs typeface="Times New Roman" pitchFamily="18" charset="0"/>
            </a:rPr>
            <a:t>Ривожланган меркантилизм ёки савдо баланси назарияси (XVI асрнинг иккинчи ярми - XVII асрнинг ўрталари) асосий мафкурачиси </a:t>
          </a:r>
          <a:r>
            <a:rPr lang="ru-RU" sz="2400" b="1" smtClean="0">
              <a:latin typeface="Times New Roman" pitchFamily="18" charset="0"/>
              <a:cs typeface="Times New Roman" pitchFamily="18" charset="0"/>
            </a:rPr>
            <a:t>ТОМАС МАНН</a:t>
          </a:r>
          <a:r>
            <a:rPr lang="ru-RU" sz="2400" smtClean="0">
              <a:latin typeface="Times New Roman" pitchFamily="18" charset="0"/>
              <a:cs typeface="Times New Roman" pitchFamily="18" charset="0"/>
            </a:rPr>
            <a:t> (1571-1641) ғоялари</a:t>
          </a:r>
          <a:endParaRPr lang="uz-Cyrl-UZ" sz="2400">
            <a:latin typeface="Times New Roman" pitchFamily="18" charset="0"/>
            <a:cs typeface="Times New Roman" pitchFamily="18" charset="0"/>
          </a:endParaRPr>
        </a:p>
      </dgm:t>
    </dgm:pt>
    <dgm:pt modelId="{348F90F2-8920-4F83-99A2-4345FAF3629A}" type="parTrans" cxnId="{DA2A5F7E-3085-46A7-A552-9D3B02543340}">
      <dgm:prSet/>
      <dgm:spPr/>
      <dgm:t>
        <a:bodyPr/>
        <a:lstStyle/>
        <a:p>
          <a:endParaRPr lang="uz-Cyrl-UZ"/>
        </a:p>
      </dgm:t>
    </dgm:pt>
    <dgm:pt modelId="{2D89FD55-C53C-4473-99F6-045C7604E0C8}" type="sibTrans" cxnId="{DA2A5F7E-3085-46A7-A552-9D3B02543340}">
      <dgm:prSet/>
      <dgm:spPr/>
      <dgm:t>
        <a:bodyPr/>
        <a:lstStyle/>
        <a:p>
          <a:endParaRPr lang="uz-Cyrl-UZ"/>
        </a:p>
      </dgm:t>
    </dgm:pt>
    <dgm:pt modelId="{25B7AD70-72DB-4691-ABB1-2F3B62D15EC5}">
      <dgm:prSet phldrT="[Текст]" custT="1"/>
      <dgm:spPr/>
      <dgm:t>
        <a:bodyPr/>
        <a:lstStyle/>
        <a:p>
          <a:r>
            <a:rPr lang="ru-RU" sz="2400" smtClean="0">
              <a:latin typeface="Times New Roman" pitchFamily="18" charset="0"/>
              <a:cs typeface="Times New Roman" pitchFamily="18" charset="0"/>
            </a:rPr>
            <a:t>пул ташқи савдо оборотида бошлангич масканнни ташкил этади, яъни П-Т-П.</a:t>
          </a:r>
          <a:endParaRPr lang="uz-Cyrl-UZ" sz="2400">
            <a:latin typeface="Times New Roman" pitchFamily="18" charset="0"/>
            <a:cs typeface="Times New Roman" pitchFamily="18" charset="0"/>
          </a:endParaRPr>
        </a:p>
      </dgm:t>
    </dgm:pt>
    <dgm:pt modelId="{40EBA9F9-0CBF-4C8A-9F88-0CC846B17DC6}" type="parTrans" cxnId="{DE37BFB5-DAB1-4AC2-8459-B4185787C9A1}">
      <dgm:prSet/>
      <dgm:spPr/>
      <dgm:t>
        <a:bodyPr/>
        <a:lstStyle/>
        <a:p>
          <a:endParaRPr lang="uz-Cyrl-UZ"/>
        </a:p>
      </dgm:t>
    </dgm:pt>
    <dgm:pt modelId="{FB683A60-FE86-4DC8-985F-4AA59DC36BC3}" type="sibTrans" cxnId="{DE37BFB5-DAB1-4AC2-8459-B4185787C9A1}">
      <dgm:prSet/>
      <dgm:spPr/>
      <dgm:t>
        <a:bodyPr/>
        <a:lstStyle/>
        <a:p>
          <a:endParaRPr lang="uz-Cyrl-UZ"/>
        </a:p>
      </dgm:t>
    </dgm:pt>
    <dgm:pt modelId="{43933FCB-5671-44C0-9958-246534B0850D}">
      <dgm:prSet phldrT="[Текст]" custT="1"/>
      <dgm:spPr/>
      <dgm:t>
        <a:bodyPr/>
        <a:lstStyle/>
        <a:p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капиталисти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пулини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маълум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олиш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оборотга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қўяди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Шундай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йўл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йўли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бойиш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endParaRPr lang="uz-Cyrl-UZ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3D05DA-5079-4EF4-922E-B3CB2A589FBD}" type="parTrans" cxnId="{B9227038-3EA1-42C7-9EDF-309363F13F3B}">
      <dgm:prSet/>
      <dgm:spPr/>
      <dgm:t>
        <a:bodyPr/>
        <a:lstStyle/>
        <a:p>
          <a:endParaRPr lang="uz-Cyrl-UZ"/>
        </a:p>
      </dgm:t>
    </dgm:pt>
    <dgm:pt modelId="{E432593C-4E23-444C-A144-33D5FDCC5C7C}" type="sibTrans" cxnId="{B9227038-3EA1-42C7-9EDF-309363F13F3B}">
      <dgm:prSet/>
      <dgm:spPr/>
      <dgm:t>
        <a:bodyPr/>
        <a:lstStyle/>
        <a:p>
          <a:endParaRPr lang="uz-Cyrl-UZ"/>
        </a:p>
      </dgm:t>
    </dgm:pt>
    <dgm:pt modelId="{3B79898E-34B4-40AD-8467-1DACD6072155}">
      <dgm:prSet phldrT="[Текст]" custT="1"/>
      <dgm:spPr/>
      <dgm:t>
        <a:bodyPr/>
        <a:lstStyle/>
        <a:p>
          <a:r>
            <a:rPr lang="ru-RU" sz="2400" smtClean="0">
              <a:latin typeface="Times New Roman" pitchFamily="18" charset="0"/>
              <a:cs typeface="Times New Roman" pitchFamily="18" charset="0"/>
            </a:rPr>
            <a:t>Товар, пул, фойда ва капитал орасидаги алоқадорликнинг сабабини топишга ҳаракат қилинга</a:t>
          </a:r>
          <a:r>
            <a:rPr lang="ru-RU" sz="2400" smtClean="0"/>
            <a:t>н</a:t>
          </a:r>
          <a:endParaRPr lang="uz-Cyrl-UZ" sz="2400"/>
        </a:p>
      </dgm:t>
    </dgm:pt>
    <dgm:pt modelId="{20E0C6AD-0EDF-4638-A0AA-13C9177D4D4C}" type="parTrans" cxnId="{DBD2241D-86FD-47E1-BFF2-5BCDAA994682}">
      <dgm:prSet/>
      <dgm:spPr/>
      <dgm:t>
        <a:bodyPr/>
        <a:lstStyle/>
        <a:p>
          <a:endParaRPr lang="uz-Cyrl-UZ"/>
        </a:p>
      </dgm:t>
    </dgm:pt>
    <dgm:pt modelId="{89EE4ABC-2834-4DDC-AAEC-7E86D5635BB0}" type="sibTrans" cxnId="{DBD2241D-86FD-47E1-BFF2-5BCDAA994682}">
      <dgm:prSet/>
      <dgm:spPr/>
      <dgm:t>
        <a:bodyPr/>
        <a:lstStyle/>
        <a:p>
          <a:endParaRPr lang="uz-Cyrl-UZ"/>
        </a:p>
      </dgm:t>
    </dgm:pt>
    <dgm:pt modelId="{7982B792-770B-49F6-8AB7-8DBD1BD7CA07}" type="pres">
      <dgm:prSet presAssocID="{811E1E22-EA07-4147-AB72-398581E0DBA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F8BE29C0-2F0D-4D73-9871-FBBBE3C648BE}" type="pres">
      <dgm:prSet presAssocID="{1ED51DD5-0B6C-4767-8903-D631536AF3DD}" presName="roof" presStyleLbl="dkBgShp" presStyleIdx="0" presStyleCnt="2"/>
      <dgm:spPr/>
      <dgm:t>
        <a:bodyPr/>
        <a:lstStyle/>
        <a:p>
          <a:endParaRPr lang="uz-Cyrl-UZ"/>
        </a:p>
      </dgm:t>
    </dgm:pt>
    <dgm:pt modelId="{9B759CA6-38B4-4B84-9966-4405E58E5E06}" type="pres">
      <dgm:prSet presAssocID="{1ED51DD5-0B6C-4767-8903-D631536AF3DD}" presName="pillars" presStyleCnt="0"/>
      <dgm:spPr/>
    </dgm:pt>
    <dgm:pt modelId="{68398083-8838-46EE-8FDA-80194733A6E9}" type="pres">
      <dgm:prSet presAssocID="{1ED51DD5-0B6C-4767-8903-D631536AF3DD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B3609BD0-9763-4918-8EBC-8B5F4F0FB547}" type="pres">
      <dgm:prSet presAssocID="{43933FCB-5671-44C0-9958-246534B0850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F80670E4-08EE-41A9-B1AC-F13AFF17E479}" type="pres">
      <dgm:prSet presAssocID="{3B79898E-34B4-40AD-8467-1DACD607215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9C5AEEFD-8E7F-481A-9F6C-21ECF1678909}" type="pres">
      <dgm:prSet presAssocID="{1ED51DD5-0B6C-4767-8903-D631536AF3DD}" presName="base" presStyleLbl="dkBgShp" presStyleIdx="1" presStyleCnt="2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z-Cyrl-UZ"/>
        </a:p>
      </dgm:t>
    </dgm:pt>
  </dgm:ptLst>
  <dgm:cxnLst>
    <dgm:cxn modelId="{7DC89437-C0DF-4E64-A9F8-7A89328B8F31}" type="presOf" srcId="{3B79898E-34B4-40AD-8467-1DACD6072155}" destId="{F80670E4-08EE-41A9-B1AC-F13AFF17E479}" srcOrd="0" destOrd="0" presId="urn:microsoft.com/office/officeart/2005/8/layout/hList3"/>
    <dgm:cxn modelId="{EE68CD6D-82C6-41BB-A301-50C6061B5492}" type="presOf" srcId="{811E1E22-EA07-4147-AB72-398581E0DBA4}" destId="{7982B792-770B-49F6-8AB7-8DBD1BD7CA07}" srcOrd="0" destOrd="0" presId="urn:microsoft.com/office/officeart/2005/8/layout/hList3"/>
    <dgm:cxn modelId="{6D4B6128-C7B6-40B5-92A2-238C81D0C046}" type="presOf" srcId="{25B7AD70-72DB-4691-ABB1-2F3B62D15EC5}" destId="{68398083-8838-46EE-8FDA-80194733A6E9}" srcOrd="0" destOrd="0" presId="urn:microsoft.com/office/officeart/2005/8/layout/hList3"/>
    <dgm:cxn modelId="{B9227038-3EA1-42C7-9EDF-309363F13F3B}" srcId="{1ED51DD5-0B6C-4767-8903-D631536AF3DD}" destId="{43933FCB-5671-44C0-9958-246534B0850D}" srcOrd="1" destOrd="0" parTransId="{983D05DA-5079-4EF4-922E-B3CB2A589FBD}" sibTransId="{E432593C-4E23-444C-A144-33D5FDCC5C7C}"/>
    <dgm:cxn modelId="{DA2A5F7E-3085-46A7-A552-9D3B02543340}" srcId="{811E1E22-EA07-4147-AB72-398581E0DBA4}" destId="{1ED51DD5-0B6C-4767-8903-D631536AF3DD}" srcOrd="0" destOrd="0" parTransId="{348F90F2-8920-4F83-99A2-4345FAF3629A}" sibTransId="{2D89FD55-C53C-4473-99F6-045C7604E0C8}"/>
    <dgm:cxn modelId="{64E038EF-BCC0-48DA-A044-AE913C65C440}" type="presOf" srcId="{1ED51DD5-0B6C-4767-8903-D631536AF3DD}" destId="{F8BE29C0-2F0D-4D73-9871-FBBBE3C648BE}" srcOrd="0" destOrd="0" presId="urn:microsoft.com/office/officeart/2005/8/layout/hList3"/>
    <dgm:cxn modelId="{DE37BFB5-DAB1-4AC2-8459-B4185787C9A1}" srcId="{1ED51DD5-0B6C-4767-8903-D631536AF3DD}" destId="{25B7AD70-72DB-4691-ABB1-2F3B62D15EC5}" srcOrd="0" destOrd="0" parTransId="{40EBA9F9-0CBF-4C8A-9F88-0CC846B17DC6}" sibTransId="{FB683A60-FE86-4DC8-985F-4AA59DC36BC3}"/>
    <dgm:cxn modelId="{DBD2241D-86FD-47E1-BFF2-5BCDAA994682}" srcId="{1ED51DD5-0B6C-4767-8903-D631536AF3DD}" destId="{3B79898E-34B4-40AD-8467-1DACD6072155}" srcOrd="2" destOrd="0" parTransId="{20E0C6AD-0EDF-4638-A0AA-13C9177D4D4C}" sibTransId="{89EE4ABC-2834-4DDC-AAEC-7E86D5635BB0}"/>
    <dgm:cxn modelId="{9612B181-E214-4CBE-8B7A-494B2D12FF78}" type="presOf" srcId="{43933FCB-5671-44C0-9958-246534B0850D}" destId="{B3609BD0-9763-4918-8EBC-8B5F4F0FB547}" srcOrd="0" destOrd="0" presId="urn:microsoft.com/office/officeart/2005/8/layout/hList3"/>
    <dgm:cxn modelId="{0906C2CB-C791-4EDA-9B11-799D3AD42CB0}" type="presParOf" srcId="{7982B792-770B-49F6-8AB7-8DBD1BD7CA07}" destId="{F8BE29C0-2F0D-4D73-9871-FBBBE3C648BE}" srcOrd="0" destOrd="0" presId="urn:microsoft.com/office/officeart/2005/8/layout/hList3"/>
    <dgm:cxn modelId="{C3F20C25-2FF6-40AD-8481-77C53B77D0B3}" type="presParOf" srcId="{7982B792-770B-49F6-8AB7-8DBD1BD7CA07}" destId="{9B759CA6-38B4-4B84-9966-4405E58E5E06}" srcOrd="1" destOrd="0" presId="urn:microsoft.com/office/officeart/2005/8/layout/hList3"/>
    <dgm:cxn modelId="{C4B90D2B-6C58-451C-8FC6-B81DEE744D02}" type="presParOf" srcId="{9B759CA6-38B4-4B84-9966-4405E58E5E06}" destId="{68398083-8838-46EE-8FDA-80194733A6E9}" srcOrd="0" destOrd="0" presId="urn:microsoft.com/office/officeart/2005/8/layout/hList3"/>
    <dgm:cxn modelId="{C3E37006-02C5-45A8-8F45-DE770DB302B4}" type="presParOf" srcId="{9B759CA6-38B4-4B84-9966-4405E58E5E06}" destId="{B3609BD0-9763-4918-8EBC-8B5F4F0FB547}" srcOrd="1" destOrd="0" presId="urn:microsoft.com/office/officeart/2005/8/layout/hList3"/>
    <dgm:cxn modelId="{D0B1CE73-B8AF-4073-AEE1-8AD984F5A297}" type="presParOf" srcId="{9B759CA6-38B4-4B84-9966-4405E58E5E06}" destId="{F80670E4-08EE-41A9-B1AC-F13AFF17E479}" srcOrd="2" destOrd="0" presId="urn:microsoft.com/office/officeart/2005/8/layout/hList3"/>
    <dgm:cxn modelId="{DDC44571-21C3-4BB8-8282-4CCD1883321C}" type="presParOf" srcId="{7982B792-770B-49F6-8AB7-8DBD1BD7CA07}" destId="{9C5AEEFD-8E7F-481A-9F6C-21ECF167890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Ривожланган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меркантилизм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хусусиятлари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20F2F71B-6C96-4BF6-AD6D-E508931F8331}" type="presOf" srcId="{D7EF8255-DB4F-43E4-9959-566D7FD4C5C9}" destId="{6832D362-7884-491E-83C4-E9263BBD7397}" srcOrd="0" destOrd="0" presId="urn:microsoft.com/office/officeart/2005/8/layout/vList2"/>
    <dgm:cxn modelId="{B2349AA4-3E04-47FC-A8A8-E9D93735879C}" type="presOf" srcId="{411A18D8-D54C-4327-B4E6-81B5271483C1}" destId="{DFAEB1D4-6560-4F3F-ABF3-E1370E750E96}" srcOrd="0" destOrd="0" presId="urn:microsoft.com/office/officeart/2005/8/layout/vList2"/>
    <dgm:cxn modelId="{5A72082F-C8E3-4ED8-B551-9CE7DCC602E1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11E1E22-EA07-4147-AB72-398581E0DBA4}" type="doc">
      <dgm:prSet loTypeId="urn:microsoft.com/office/officeart/2005/8/layout/hList3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uz-Cyrl-UZ"/>
        </a:p>
      </dgm:t>
    </dgm:pt>
    <dgm:pt modelId="{1ED51DD5-0B6C-4767-8903-D631536AF3DD}">
      <dgm:prSet phldrT="[Текст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6">
            <a:lumMod val="60000"/>
            <a:lumOff val="40000"/>
          </a:schemeClr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даврга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миллий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ривожланишининг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давлат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томонидан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рағбатлантирилиши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мамлакатлар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ўртасида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алоқалари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кенг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мунтазам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бошлади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uz-Cyrl-UZ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8F90F2-8920-4F83-99A2-4345FAF3629A}" type="parTrans" cxnId="{DA2A5F7E-3085-46A7-A552-9D3B02543340}">
      <dgm:prSet/>
      <dgm:spPr/>
      <dgm:t>
        <a:bodyPr/>
        <a:lstStyle/>
        <a:p>
          <a:endParaRPr lang="uz-Cyrl-UZ"/>
        </a:p>
      </dgm:t>
    </dgm:pt>
    <dgm:pt modelId="{2D89FD55-C53C-4473-99F6-045C7604E0C8}" type="sibTrans" cxnId="{DA2A5F7E-3085-46A7-A552-9D3B02543340}">
      <dgm:prSet/>
      <dgm:spPr/>
      <dgm:t>
        <a:bodyPr/>
        <a:lstStyle/>
        <a:p>
          <a:endParaRPr lang="uz-Cyrl-UZ"/>
        </a:p>
      </dgm:t>
    </dgm:pt>
    <dgm:pt modelId="{25B7AD70-72DB-4691-ABB1-2F3B62D15EC5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Илк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меркантилистларнинг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«пул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баланси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ўрнига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баланси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ривожланган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меркантилистларнинг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чиқди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uz-Cyrl-UZ" sz="2400" dirty="0">
            <a:latin typeface="Times New Roman" pitchFamily="18" charset="0"/>
            <a:cs typeface="Times New Roman" pitchFamily="18" charset="0"/>
          </a:endParaRPr>
        </a:p>
      </dgm:t>
    </dgm:pt>
    <dgm:pt modelId="{40EBA9F9-0CBF-4C8A-9F88-0CC846B17DC6}" type="parTrans" cxnId="{DE37BFB5-DAB1-4AC2-8459-B4185787C9A1}">
      <dgm:prSet/>
      <dgm:spPr/>
      <dgm:t>
        <a:bodyPr/>
        <a:lstStyle/>
        <a:p>
          <a:endParaRPr lang="uz-Cyrl-UZ"/>
        </a:p>
      </dgm:t>
    </dgm:pt>
    <dgm:pt modelId="{FB683A60-FE86-4DC8-985F-4AA59DC36BC3}" type="sibTrans" cxnId="{DE37BFB5-DAB1-4AC2-8459-B4185787C9A1}">
      <dgm:prSet/>
      <dgm:spPr/>
      <dgm:t>
        <a:bodyPr/>
        <a:lstStyle/>
        <a:p>
          <a:endParaRPr lang="uz-Cyrl-UZ"/>
        </a:p>
      </dgm:t>
    </dgm:pt>
    <dgm:pt modelId="{43933FCB-5671-44C0-9958-246534B0850D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uz-Cyrl-U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Асосий вазифаси пул маблағларини жамғариш эмас, балки актив савдо балансига эришишдир (экспортнинг импортдан устун бўлиши)</a:t>
          </a:r>
          <a:endParaRPr lang="uz-Cyrl-UZ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3D05DA-5079-4EF4-922E-B3CB2A589FBD}" type="parTrans" cxnId="{B9227038-3EA1-42C7-9EDF-309363F13F3B}">
      <dgm:prSet/>
      <dgm:spPr/>
      <dgm:t>
        <a:bodyPr/>
        <a:lstStyle/>
        <a:p>
          <a:endParaRPr lang="uz-Cyrl-UZ"/>
        </a:p>
      </dgm:t>
    </dgm:pt>
    <dgm:pt modelId="{E432593C-4E23-444C-A144-33D5FDCC5C7C}" type="sibTrans" cxnId="{B9227038-3EA1-42C7-9EDF-309363F13F3B}">
      <dgm:prSet/>
      <dgm:spPr/>
      <dgm:t>
        <a:bodyPr/>
        <a:lstStyle/>
        <a:p>
          <a:endParaRPr lang="uz-Cyrl-UZ"/>
        </a:p>
      </dgm:t>
    </dgm:pt>
    <dgm:pt modelId="{3B79898E-34B4-40AD-8467-1DACD6072155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uz-Cyrl-U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 бойлик бу “ўлик пуллар” йиғиндиси эмас, балки янги пулларни, яъни пул капиталини вужудга келтирувчи пуллардир.</a:t>
          </a:r>
          <a:endParaRPr lang="uz-Cyrl-UZ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E0C6AD-0EDF-4638-A0AA-13C9177D4D4C}" type="parTrans" cxnId="{DBD2241D-86FD-47E1-BFF2-5BCDAA994682}">
      <dgm:prSet/>
      <dgm:spPr/>
      <dgm:t>
        <a:bodyPr/>
        <a:lstStyle/>
        <a:p>
          <a:endParaRPr lang="uz-Cyrl-UZ"/>
        </a:p>
      </dgm:t>
    </dgm:pt>
    <dgm:pt modelId="{89EE4ABC-2834-4DDC-AAEC-7E86D5635BB0}" type="sibTrans" cxnId="{DBD2241D-86FD-47E1-BFF2-5BCDAA994682}">
      <dgm:prSet/>
      <dgm:spPr/>
      <dgm:t>
        <a:bodyPr/>
        <a:lstStyle/>
        <a:p>
          <a:endParaRPr lang="uz-Cyrl-UZ"/>
        </a:p>
      </dgm:t>
    </dgm:pt>
    <dgm:pt modelId="{7982B792-770B-49F6-8AB7-8DBD1BD7CA07}" type="pres">
      <dgm:prSet presAssocID="{811E1E22-EA07-4147-AB72-398581E0DBA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F8BE29C0-2F0D-4D73-9871-FBBBE3C648BE}" type="pres">
      <dgm:prSet presAssocID="{1ED51DD5-0B6C-4767-8903-D631536AF3DD}" presName="roof" presStyleLbl="dkBgShp" presStyleIdx="0" presStyleCnt="2"/>
      <dgm:spPr/>
      <dgm:t>
        <a:bodyPr/>
        <a:lstStyle/>
        <a:p>
          <a:endParaRPr lang="uz-Cyrl-UZ"/>
        </a:p>
      </dgm:t>
    </dgm:pt>
    <dgm:pt modelId="{9B759CA6-38B4-4B84-9966-4405E58E5E06}" type="pres">
      <dgm:prSet presAssocID="{1ED51DD5-0B6C-4767-8903-D631536AF3DD}" presName="pillars" presStyleCnt="0"/>
      <dgm:spPr/>
    </dgm:pt>
    <dgm:pt modelId="{68398083-8838-46EE-8FDA-80194733A6E9}" type="pres">
      <dgm:prSet presAssocID="{1ED51DD5-0B6C-4767-8903-D631536AF3DD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B3609BD0-9763-4918-8EBC-8B5F4F0FB547}" type="pres">
      <dgm:prSet presAssocID="{43933FCB-5671-44C0-9958-246534B0850D}" presName="pillarX" presStyleLbl="node1" presStyleIdx="1" presStyleCnt="3" custLinFactNeighborX="-2551" custLinFactNeighborY="-1545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F80670E4-08EE-41A9-B1AC-F13AFF17E479}" type="pres">
      <dgm:prSet presAssocID="{3B79898E-34B4-40AD-8467-1DACD607215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9C5AEEFD-8E7F-481A-9F6C-21ECF1678909}" type="pres">
      <dgm:prSet presAssocID="{1ED51DD5-0B6C-4767-8903-D631536AF3DD}" presName="base" presStyleLbl="dkBgShp" presStyleIdx="1" presStyleCnt="2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uz-Cyrl-UZ"/>
        </a:p>
      </dgm:t>
    </dgm:pt>
  </dgm:ptLst>
  <dgm:cxnLst>
    <dgm:cxn modelId="{C7E2FC0C-7926-4A32-A1FC-A012F0F6CCAC}" type="presOf" srcId="{811E1E22-EA07-4147-AB72-398581E0DBA4}" destId="{7982B792-770B-49F6-8AB7-8DBD1BD7CA07}" srcOrd="0" destOrd="0" presId="urn:microsoft.com/office/officeart/2005/8/layout/hList3"/>
    <dgm:cxn modelId="{162B3E4A-D461-443D-B924-CA533EC8AE8B}" type="presOf" srcId="{3B79898E-34B4-40AD-8467-1DACD6072155}" destId="{F80670E4-08EE-41A9-B1AC-F13AFF17E479}" srcOrd="0" destOrd="0" presId="urn:microsoft.com/office/officeart/2005/8/layout/hList3"/>
    <dgm:cxn modelId="{90BBE854-AA92-479A-8FEE-CAE639A83794}" type="presOf" srcId="{43933FCB-5671-44C0-9958-246534B0850D}" destId="{B3609BD0-9763-4918-8EBC-8B5F4F0FB547}" srcOrd="0" destOrd="0" presId="urn:microsoft.com/office/officeart/2005/8/layout/hList3"/>
    <dgm:cxn modelId="{931A03B4-110A-4DC4-97EF-0316B1FA6B98}" type="presOf" srcId="{1ED51DD5-0B6C-4767-8903-D631536AF3DD}" destId="{F8BE29C0-2F0D-4D73-9871-FBBBE3C648BE}" srcOrd="0" destOrd="0" presId="urn:microsoft.com/office/officeart/2005/8/layout/hList3"/>
    <dgm:cxn modelId="{B9227038-3EA1-42C7-9EDF-309363F13F3B}" srcId="{1ED51DD5-0B6C-4767-8903-D631536AF3DD}" destId="{43933FCB-5671-44C0-9958-246534B0850D}" srcOrd="1" destOrd="0" parTransId="{983D05DA-5079-4EF4-922E-B3CB2A589FBD}" sibTransId="{E432593C-4E23-444C-A144-33D5FDCC5C7C}"/>
    <dgm:cxn modelId="{DA2A5F7E-3085-46A7-A552-9D3B02543340}" srcId="{811E1E22-EA07-4147-AB72-398581E0DBA4}" destId="{1ED51DD5-0B6C-4767-8903-D631536AF3DD}" srcOrd="0" destOrd="0" parTransId="{348F90F2-8920-4F83-99A2-4345FAF3629A}" sibTransId="{2D89FD55-C53C-4473-99F6-045C7604E0C8}"/>
    <dgm:cxn modelId="{41A1EDE2-514C-4553-B2DB-8579B9C8EF7F}" type="presOf" srcId="{25B7AD70-72DB-4691-ABB1-2F3B62D15EC5}" destId="{68398083-8838-46EE-8FDA-80194733A6E9}" srcOrd="0" destOrd="0" presId="urn:microsoft.com/office/officeart/2005/8/layout/hList3"/>
    <dgm:cxn modelId="{DE37BFB5-DAB1-4AC2-8459-B4185787C9A1}" srcId="{1ED51DD5-0B6C-4767-8903-D631536AF3DD}" destId="{25B7AD70-72DB-4691-ABB1-2F3B62D15EC5}" srcOrd="0" destOrd="0" parTransId="{40EBA9F9-0CBF-4C8A-9F88-0CC846B17DC6}" sibTransId="{FB683A60-FE86-4DC8-985F-4AA59DC36BC3}"/>
    <dgm:cxn modelId="{DBD2241D-86FD-47E1-BFF2-5BCDAA994682}" srcId="{1ED51DD5-0B6C-4767-8903-D631536AF3DD}" destId="{3B79898E-34B4-40AD-8467-1DACD6072155}" srcOrd="2" destOrd="0" parTransId="{20E0C6AD-0EDF-4638-A0AA-13C9177D4D4C}" sibTransId="{89EE4ABC-2834-4DDC-AAEC-7E86D5635BB0}"/>
    <dgm:cxn modelId="{1A7C0B3A-8C5A-4C0E-A3E2-C77D34F12EE9}" type="presParOf" srcId="{7982B792-770B-49F6-8AB7-8DBD1BD7CA07}" destId="{F8BE29C0-2F0D-4D73-9871-FBBBE3C648BE}" srcOrd="0" destOrd="0" presId="urn:microsoft.com/office/officeart/2005/8/layout/hList3"/>
    <dgm:cxn modelId="{C57970A6-04D9-4018-86CE-4B04E199A625}" type="presParOf" srcId="{7982B792-770B-49F6-8AB7-8DBD1BD7CA07}" destId="{9B759CA6-38B4-4B84-9966-4405E58E5E06}" srcOrd="1" destOrd="0" presId="urn:microsoft.com/office/officeart/2005/8/layout/hList3"/>
    <dgm:cxn modelId="{CAA86A2B-8EF1-4676-B3CC-5FB292F26F59}" type="presParOf" srcId="{9B759CA6-38B4-4B84-9966-4405E58E5E06}" destId="{68398083-8838-46EE-8FDA-80194733A6E9}" srcOrd="0" destOrd="0" presId="urn:microsoft.com/office/officeart/2005/8/layout/hList3"/>
    <dgm:cxn modelId="{A5B92D60-253E-4D49-8B9E-8869862A7F2C}" type="presParOf" srcId="{9B759CA6-38B4-4B84-9966-4405E58E5E06}" destId="{B3609BD0-9763-4918-8EBC-8B5F4F0FB547}" srcOrd="1" destOrd="0" presId="urn:microsoft.com/office/officeart/2005/8/layout/hList3"/>
    <dgm:cxn modelId="{9CB861FB-61D2-4C14-9DBC-99A6D26D84C1}" type="presParOf" srcId="{9B759CA6-38B4-4B84-9966-4405E58E5E06}" destId="{F80670E4-08EE-41A9-B1AC-F13AFF17E479}" srcOrd="2" destOrd="0" presId="urn:microsoft.com/office/officeart/2005/8/layout/hList3"/>
    <dgm:cxn modelId="{1C601DD9-46A1-406C-9519-AC52ABEE9DC5}" type="presParOf" srcId="{7982B792-770B-49F6-8AB7-8DBD1BD7CA07}" destId="{9C5AEEFD-8E7F-481A-9F6C-21ECF167890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3F9C26B-C270-465D-AA9C-4B95B149383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98A8D24-9D6D-4A8B-99A2-1A71FA127F33}">
      <dgm:prSet phldrT="[Текст]" custT="1"/>
      <dgm:spPr>
        <a:solidFill>
          <a:schemeClr val="tx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Ташқи бозорларни нисбатан арзон товарлар сотиш йўли билан эгаллаш, бир мамлакат товарларини бошқа мамлакатларга қимматроқ сотиш;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0D1986-C43C-4DF1-95E2-971F0BE1E0BB}" type="parTrans" cxnId="{14DE076F-AA58-4DEC-A116-8A26BADA3630}">
      <dgm:prSet/>
      <dgm:spPr/>
      <dgm:t>
        <a:bodyPr/>
        <a:lstStyle/>
        <a:p>
          <a:endParaRPr lang="ru-RU"/>
        </a:p>
      </dgm:t>
    </dgm:pt>
    <dgm:pt modelId="{3129423E-F98F-4E72-909F-C93201B89ED0}" type="sibTrans" cxnId="{14DE076F-AA58-4DEC-A116-8A26BADA3630}">
      <dgm:prSet/>
      <dgm:spPr/>
      <dgm:t>
        <a:bodyPr/>
        <a:lstStyle/>
        <a:p>
          <a:endParaRPr lang="ru-RU"/>
        </a:p>
      </dgm:t>
    </dgm:pt>
    <dgm:pt modelId="{6049FD6B-FB4A-43CF-A0F0-3AA8975DD772}">
      <dgm:prSet phldrT="[Текст]" custT="1"/>
      <dgm:spPr>
        <a:solidFill>
          <a:schemeClr val="tx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Мамлакатда актив савдо балансини сақлаб қолган ҳолда товарлар импортига рухсат бериш (зеб-зийнат буюмларидан ташқари)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0A83DA-432C-40F2-9393-C7B3A9DC052B}" type="parTrans" cxnId="{6F93AC82-27CB-40BD-BA9C-D0D53B81AA2C}">
      <dgm:prSet/>
      <dgm:spPr/>
      <dgm:t>
        <a:bodyPr/>
        <a:lstStyle/>
        <a:p>
          <a:endParaRPr lang="ru-RU"/>
        </a:p>
      </dgm:t>
    </dgm:pt>
    <dgm:pt modelId="{ED267125-FCA0-4E78-A9CA-E1B25C67F6C0}" type="sibTrans" cxnId="{6F93AC82-27CB-40BD-BA9C-D0D53B81AA2C}">
      <dgm:prSet/>
      <dgm:spPr/>
      <dgm:t>
        <a:bodyPr/>
        <a:lstStyle/>
        <a:p>
          <a:endParaRPr lang="ru-RU"/>
        </a:p>
      </dgm:t>
    </dgm:pt>
    <dgm:pt modelId="{07F46379-8B5E-4F7E-B221-F0CE48A76DCA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uz-Cyrl-UZ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Қулай савдо ишларини амалга ошириш учун олтин ва кумушни четга чиқариш, мамлакатда уларнинг ҳажмини кўпйтириш.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A4573B-B452-444B-925E-880D4EC74205}" type="parTrans" cxnId="{61506DA8-7559-42F4-98A4-E833FFBB26A1}">
      <dgm:prSet/>
      <dgm:spPr/>
      <dgm:t>
        <a:bodyPr/>
        <a:lstStyle/>
        <a:p>
          <a:endParaRPr lang="ru-RU"/>
        </a:p>
      </dgm:t>
    </dgm:pt>
    <dgm:pt modelId="{D05022D4-E286-4ABC-A13A-73C01492F9B0}" type="sibTrans" cxnId="{61506DA8-7559-42F4-98A4-E833FFBB26A1}">
      <dgm:prSet/>
      <dgm:spPr/>
      <dgm:t>
        <a:bodyPr/>
        <a:lstStyle/>
        <a:p>
          <a:endParaRPr lang="ru-RU"/>
        </a:p>
      </dgm:t>
    </dgm:pt>
    <dgm:pt modelId="{FD08C573-4167-43F8-B5FB-62F3666ED80A}" type="pres">
      <dgm:prSet presAssocID="{83F9C26B-C270-465D-AA9C-4B95B1493839}" presName="linearFlow" presStyleCnt="0">
        <dgm:presLayoutVars>
          <dgm:dir/>
          <dgm:resizeHandles val="exact"/>
        </dgm:presLayoutVars>
      </dgm:prSet>
      <dgm:spPr/>
    </dgm:pt>
    <dgm:pt modelId="{6B80B1F6-8C8A-4655-B6CC-D4CE230677CC}" type="pres">
      <dgm:prSet presAssocID="{D98A8D24-9D6D-4A8B-99A2-1A71FA127F33}" presName="composite" presStyleCnt="0"/>
      <dgm:spPr/>
    </dgm:pt>
    <dgm:pt modelId="{C1B38401-1901-4415-86AC-BFD3811C0454}" type="pres">
      <dgm:prSet presAssocID="{D98A8D24-9D6D-4A8B-99A2-1A71FA127F33}" presName="imgShp" presStyleLbl="fgImgPlace1" presStyleIdx="0" presStyleCnt="3" custLinFactNeighborX="-56899" custLinFactNeighborY="-3267"/>
      <dgm:spPr>
        <a:solidFill>
          <a:schemeClr val="tx2">
            <a:lumMod val="50000"/>
          </a:schemeClr>
        </a:solidFill>
      </dgm:spPr>
    </dgm:pt>
    <dgm:pt modelId="{EA13AC1B-DFDA-4CE8-8095-6BD7EECEE87B}" type="pres">
      <dgm:prSet presAssocID="{D98A8D24-9D6D-4A8B-99A2-1A71FA127F33}" presName="txShp" presStyleLbl="node1" presStyleIdx="0" presStyleCnt="3" custScaleX="124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48E26-A3AE-4D8D-8000-C75A11A87B55}" type="pres">
      <dgm:prSet presAssocID="{3129423E-F98F-4E72-909F-C93201B89ED0}" presName="spacing" presStyleCnt="0"/>
      <dgm:spPr/>
    </dgm:pt>
    <dgm:pt modelId="{9DE6FB51-4ED4-4E0D-A4A0-FF9FAADD2649}" type="pres">
      <dgm:prSet presAssocID="{6049FD6B-FB4A-43CF-A0F0-3AA8975DD772}" presName="composite" presStyleCnt="0"/>
      <dgm:spPr/>
    </dgm:pt>
    <dgm:pt modelId="{85178C25-8DFE-4240-93AF-46D26AAD8285}" type="pres">
      <dgm:prSet presAssocID="{6049FD6B-FB4A-43CF-A0F0-3AA8975DD772}" presName="imgShp" presStyleLbl="fgImgPlace1" presStyleIdx="1" presStyleCnt="3" custLinFactNeighborX="-51429" custLinFactNeighborY="344"/>
      <dgm:spPr>
        <a:solidFill>
          <a:schemeClr val="tx2">
            <a:lumMod val="50000"/>
          </a:schemeClr>
        </a:solidFill>
      </dgm:spPr>
    </dgm:pt>
    <dgm:pt modelId="{407B37B0-6589-4AEA-8854-FB6DE3CB2E72}" type="pres">
      <dgm:prSet presAssocID="{6049FD6B-FB4A-43CF-A0F0-3AA8975DD772}" presName="txShp" presStyleLbl="node1" presStyleIdx="1" presStyleCnt="3" custScaleX="127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35E26-26C8-4614-9902-AE0339979DEE}" type="pres">
      <dgm:prSet presAssocID="{ED267125-FCA0-4E78-A9CA-E1B25C67F6C0}" presName="spacing" presStyleCnt="0"/>
      <dgm:spPr/>
    </dgm:pt>
    <dgm:pt modelId="{A4E2741B-A0FE-4BCD-B376-15BD4D7BDA46}" type="pres">
      <dgm:prSet presAssocID="{07F46379-8B5E-4F7E-B221-F0CE48A76DCA}" presName="composite" presStyleCnt="0"/>
      <dgm:spPr/>
    </dgm:pt>
    <dgm:pt modelId="{9D49832A-8B24-4A66-B245-0B76CCA9FD36}" type="pres">
      <dgm:prSet presAssocID="{07F46379-8B5E-4F7E-B221-F0CE48A76DCA}" presName="imgShp" presStyleLbl="fgImgPlace1" presStyleIdx="2" presStyleCnt="3" custLinFactNeighborX="-51429" custLinFactNeighborY="-6721"/>
      <dgm:spPr>
        <a:solidFill>
          <a:schemeClr val="tx2">
            <a:lumMod val="50000"/>
          </a:schemeClr>
        </a:solidFill>
      </dgm:spPr>
    </dgm:pt>
    <dgm:pt modelId="{B64F63D8-5999-47BC-B736-13504F3A83AC}" type="pres">
      <dgm:prSet presAssocID="{07F46379-8B5E-4F7E-B221-F0CE48A76DCA}" presName="txShp" presStyleLbl="node1" presStyleIdx="2" presStyleCnt="3" custScaleX="126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93AC82-27CB-40BD-BA9C-D0D53B81AA2C}" srcId="{83F9C26B-C270-465D-AA9C-4B95B1493839}" destId="{6049FD6B-FB4A-43CF-A0F0-3AA8975DD772}" srcOrd="1" destOrd="0" parTransId="{DE0A83DA-432C-40F2-9393-C7B3A9DC052B}" sibTransId="{ED267125-FCA0-4E78-A9CA-E1B25C67F6C0}"/>
    <dgm:cxn modelId="{D116D0B3-D264-472C-92A2-EBFB46FCF179}" type="presOf" srcId="{6049FD6B-FB4A-43CF-A0F0-3AA8975DD772}" destId="{407B37B0-6589-4AEA-8854-FB6DE3CB2E72}" srcOrd="0" destOrd="0" presId="urn:microsoft.com/office/officeart/2005/8/layout/vList3"/>
    <dgm:cxn modelId="{C40B0AA8-9917-4101-8536-64B1579DBA87}" type="presOf" srcId="{83F9C26B-C270-465D-AA9C-4B95B1493839}" destId="{FD08C573-4167-43F8-B5FB-62F3666ED80A}" srcOrd="0" destOrd="0" presId="urn:microsoft.com/office/officeart/2005/8/layout/vList3"/>
    <dgm:cxn modelId="{72516C1B-2959-46D7-A819-AFF3E1A6CCCD}" type="presOf" srcId="{D98A8D24-9D6D-4A8B-99A2-1A71FA127F33}" destId="{EA13AC1B-DFDA-4CE8-8095-6BD7EECEE87B}" srcOrd="0" destOrd="0" presId="urn:microsoft.com/office/officeart/2005/8/layout/vList3"/>
    <dgm:cxn modelId="{14DE076F-AA58-4DEC-A116-8A26BADA3630}" srcId="{83F9C26B-C270-465D-AA9C-4B95B1493839}" destId="{D98A8D24-9D6D-4A8B-99A2-1A71FA127F33}" srcOrd="0" destOrd="0" parTransId="{710D1986-C43C-4DF1-95E2-971F0BE1E0BB}" sibTransId="{3129423E-F98F-4E72-909F-C93201B89ED0}"/>
    <dgm:cxn modelId="{61506DA8-7559-42F4-98A4-E833FFBB26A1}" srcId="{83F9C26B-C270-465D-AA9C-4B95B1493839}" destId="{07F46379-8B5E-4F7E-B221-F0CE48A76DCA}" srcOrd="2" destOrd="0" parTransId="{0DA4573B-B452-444B-925E-880D4EC74205}" sibTransId="{D05022D4-E286-4ABC-A13A-73C01492F9B0}"/>
    <dgm:cxn modelId="{FD71310D-6ACE-4409-8231-1C929A2273DF}" type="presOf" srcId="{07F46379-8B5E-4F7E-B221-F0CE48A76DCA}" destId="{B64F63D8-5999-47BC-B736-13504F3A83AC}" srcOrd="0" destOrd="0" presId="urn:microsoft.com/office/officeart/2005/8/layout/vList3"/>
    <dgm:cxn modelId="{FB02F87D-0EC5-4A65-B81D-A08C3458CBC3}" type="presParOf" srcId="{FD08C573-4167-43F8-B5FB-62F3666ED80A}" destId="{6B80B1F6-8C8A-4655-B6CC-D4CE230677CC}" srcOrd="0" destOrd="0" presId="urn:microsoft.com/office/officeart/2005/8/layout/vList3"/>
    <dgm:cxn modelId="{B9C75A30-93F6-42E9-A6B4-46749DBAA991}" type="presParOf" srcId="{6B80B1F6-8C8A-4655-B6CC-D4CE230677CC}" destId="{C1B38401-1901-4415-86AC-BFD3811C0454}" srcOrd="0" destOrd="0" presId="urn:microsoft.com/office/officeart/2005/8/layout/vList3"/>
    <dgm:cxn modelId="{B8FDBFA8-CD49-40DE-A537-0AD8D2CA53E6}" type="presParOf" srcId="{6B80B1F6-8C8A-4655-B6CC-D4CE230677CC}" destId="{EA13AC1B-DFDA-4CE8-8095-6BD7EECEE87B}" srcOrd="1" destOrd="0" presId="urn:microsoft.com/office/officeart/2005/8/layout/vList3"/>
    <dgm:cxn modelId="{89A1ADD3-737B-4FB5-89F0-BCEDFD177498}" type="presParOf" srcId="{FD08C573-4167-43F8-B5FB-62F3666ED80A}" destId="{2D648E26-A3AE-4D8D-8000-C75A11A87B55}" srcOrd="1" destOrd="0" presId="urn:microsoft.com/office/officeart/2005/8/layout/vList3"/>
    <dgm:cxn modelId="{EA67E038-0E7E-457C-BE50-59550FDEEDC7}" type="presParOf" srcId="{FD08C573-4167-43F8-B5FB-62F3666ED80A}" destId="{9DE6FB51-4ED4-4E0D-A4A0-FF9FAADD2649}" srcOrd="2" destOrd="0" presId="urn:microsoft.com/office/officeart/2005/8/layout/vList3"/>
    <dgm:cxn modelId="{A1DFDD8D-D367-4A17-8CF1-8DD161685CB5}" type="presParOf" srcId="{9DE6FB51-4ED4-4E0D-A4A0-FF9FAADD2649}" destId="{85178C25-8DFE-4240-93AF-46D26AAD8285}" srcOrd="0" destOrd="0" presId="urn:microsoft.com/office/officeart/2005/8/layout/vList3"/>
    <dgm:cxn modelId="{59B55F39-5A6C-4598-BD4A-BBDA4DB7CFD7}" type="presParOf" srcId="{9DE6FB51-4ED4-4E0D-A4A0-FF9FAADD2649}" destId="{407B37B0-6589-4AEA-8854-FB6DE3CB2E72}" srcOrd="1" destOrd="0" presId="urn:microsoft.com/office/officeart/2005/8/layout/vList3"/>
    <dgm:cxn modelId="{574E3E6A-EFED-4A34-919B-0D22E4190069}" type="presParOf" srcId="{FD08C573-4167-43F8-B5FB-62F3666ED80A}" destId="{2DA35E26-26C8-4614-9902-AE0339979DEE}" srcOrd="3" destOrd="0" presId="urn:microsoft.com/office/officeart/2005/8/layout/vList3"/>
    <dgm:cxn modelId="{EC56F32D-7431-4977-AB44-F546D3ABA837}" type="presParOf" srcId="{FD08C573-4167-43F8-B5FB-62F3666ED80A}" destId="{A4E2741B-A0FE-4BCD-B376-15BD4D7BDA46}" srcOrd="4" destOrd="0" presId="urn:microsoft.com/office/officeart/2005/8/layout/vList3"/>
    <dgm:cxn modelId="{26B1F294-0898-4145-896A-B2E72AC7A84E}" type="presParOf" srcId="{A4E2741B-A0FE-4BCD-B376-15BD4D7BDA46}" destId="{9D49832A-8B24-4A66-B245-0B76CCA9FD36}" srcOrd="0" destOrd="0" presId="urn:microsoft.com/office/officeart/2005/8/layout/vList3"/>
    <dgm:cxn modelId="{6DF640DC-CFBC-4DDA-B7FB-8BA1C5FB38C1}" type="presParOf" srcId="{A4E2741B-A0FE-4BCD-B376-15BD4D7BDA46}" destId="{B64F63D8-5999-47BC-B736-13504F3A83A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6DB9FE1-BB8B-4627-8F08-550ECD7A43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DE8303-C0C2-4B60-8A4F-3CDC9054642C}">
      <dgm:prSet/>
      <dgm:spPr>
        <a:solidFill>
          <a:srgbClr val="ECD420"/>
        </a:solidFill>
        <a:ln>
          <a:solidFill>
            <a:schemeClr val="tx1"/>
          </a:solidFill>
        </a:ln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uz-Cyrl-U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Кўплаб илмий категорияларни муомалага киришган, савдо соҳаси, ссуда операциялари ва пул муомаласининг муҳим қонуниятларини аниқлаб бериш имконини берди.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72F2BC-48DF-42C0-8FF8-ABB4137E67BB}" type="parTrans" cxnId="{6233DFFF-6F02-4EDB-8BB8-6B6D36381F56}">
      <dgm:prSet/>
      <dgm:spPr/>
      <dgm:t>
        <a:bodyPr/>
        <a:lstStyle/>
        <a:p>
          <a:endParaRPr lang="ru-RU"/>
        </a:p>
      </dgm:t>
    </dgm:pt>
    <dgm:pt modelId="{81CC22E7-200B-4ED0-BC8E-90F49E4E6C79}" type="sibTrans" cxnId="{6233DFFF-6F02-4EDB-8BB8-6B6D36381F56}">
      <dgm:prSet/>
      <dgm:spPr/>
      <dgm:t>
        <a:bodyPr/>
        <a:lstStyle/>
        <a:p>
          <a:endParaRPr lang="ru-RU"/>
        </a:p>
      </dgm:t>
    </dgm:pt>
    <dgm:pt modelId="{9AC6E8F3-F670-44CA-842E-F8F54DEFF3E5}">
      <dgm:prSet/>
      <dgm:spPr>
        <a:solidFill>
          <a:srgbClr val="ECD420"/>
        </a:solidFill>
        <a:ln>
          <a:solidFill>
            <a:schemeClr val="tx1"/>
          </a:solidFill>
        </a:ln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uz-Cyrl-U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Англия ва Францияда, кейинчалик Европада бозор муносабатларининг шаклланиши ва ривожланишига олиб келди. Саноатнинг қудратли мануфактура тармоғи яратилди.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FAFEB6-C59D-4837-BB0E-E0BA70539B8A}" type="parTrans" cxnId="{A14CAB38-8623-4E76-878C-DE81653504F4}">
      <dgm:prSet/>
      <dgm:spPr/>
      <dgm:t>
        <a:bodyPr/>
        <a:lstStyle/>
        <a:p>
          <a:endParaRPr lang="ru-RU"/>
        </a:p>
      </dgm:t>
    </dgm:pt>
    <dgm:pt modelId="{EBEE4A45-9E2B-40B9-BBB0-4138A16FEE65}" type="sibTrans" cxnId="{A14CAB38-8623-4E76-878C-DE81653504F4}">
      <dgm:prSet/>
      <dgm:spPr/>
      <dgm:t>
        <a:bodyPr/>
        <a:lstStyle/>
        <a:p>
          <a:endParaRPr lang="ru-RU"/>
        </a:p>
      </dgm:t>
    </dgm:pt>
    <dgm:pt modelId="{FB5BDA4D-263F-4BC0-8D34-99FC12C03A69}" type="pres">
      <dgm:prSet presAssocID="{E6DB9FE1-BB8B-4627-8F08-550ECD7A43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BF458-12A7-4EB5-928D-CDCA6BA15743}" type="pres">
      <dgm:prSet presAssocID="{39DE8303-C0C2-4B60-8A4F-3CDC9054642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34DB88-21AB-4B90-8725-EF6DCB25D5AB}" type="pres">
      <dgm:prSet presAssocID="{81CC22E7-200B-4ED0-BC8E-90F49E4E6C79}" presName="spacer" presStyleCnt="0"/>
      <dgm:spPr/>
    </dgm:pt>
    <dgm:pt modelId="{471B2887-7AB7-4096-88AB-49DDFCD252A0}" type="pres">
      <dgm:prSet presAssocID="{9AC6E8F3-F670-44CA-842E-F8F54DEFF3E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5DE68F-AA28-45A2-BF76-61A8BF124224}" type="presOf" srcId="{39DE8303-C0C2-4B60-8A4F-3CDC9054642C}" destId="{1A1BF458-12A7-4EB5-928D-CDCA6BA15743}" srcOrd="0" destOrd="0" presId="urn:microsoft.com/office/officeart/2005/8/layout/vList2"/>
    <dgm:cxn modelId="{F6CC930D-EF40-43E9-9273-AD1DD4C216ED}" type="presOf" srcId="{9AC6E8F3-F670-44CA-842E-F8F54DEFF3E5}" destId="{471B2887-7AB7-4096-88AB-49DDFCD252A0}" srcOrd="0" destOrd="0" presId="urn:microsoft.com/office/officeart/2005/8/layout/vList2"/>
    <dgm:cxn modelId="{6233DFFF-6F02-4EDB-8BB8-6B6D36381F56}" srcId="{E6DB9FE1-BB8B-4627-8F08-550ECD7A4303}" destId="{39DE8303-C0C2-4B60-8A4F-3CDC9054642C}" srcOrd="0" destOrd="0" parTransId="{6672F2BC-48DF-42C0-8FF8-ABB4137E67BB}" sibTransId="{81CC22E7-200B-4ED0-BC8E-90F49E4E6C79}"/>
    <dgm:cxn modelId="{A14CAB38-8623-4E76-878C-DE81653504F4}" srcId="{E6DB9FE1-BB8B-4627-8F08-550ECD7A4303}" destId="{9AC6E8F3-F670-44CA-842E-F8F54DEFF3E5}" srcOrd="1" destOrd="0" parTransId="{BAFAFEB6-C59D-4837-BB0E-E0BA70539B8A}" sibTransId="{EBEE4A45-9E2B-40B9-BBB0-4138A16FEE65}"/>
    <dgm:cxn modelId="{2F86AFB5-8235-4C82-BE94-81FA85686382}" type="presOf" srcId="{E6DB9FE1-BB8B-4627-8F08-550ECD7A4303}" destId="{FB5BDA4D-263F-4BC0-8D34-99FC12C03A69}" srcOrd="0" destOrd="0" presId="urn:microsoft.com/office/officeart/2005/8/layout/vList2"/>
    <dgm:cxn modelId="{BE978966-DA6A-4CC5-B663-DB98D1F30F49}" type="presParOf" srcId="{FB5BDA4D-263F-4BC0-8D34-99FC12C03A69}" destId="{1A1BF458-12A7-4EB5-928D-CDCA6BA15743}" srcOrd="0" destOrd="0" presId="urn:microsoft.com/office/officeart/2005/8/layout/vList2"/>
    <dgm:cxn modelId="{0D6BE0A5-7B12-4FBD-9370-BAD67CECF0FE}" type="presParOf" srcId="{FB5BDA4D-263F-4BC0-8D34-99FC12C03A69}" destId="{7134DB88-21AB-4B90-8725-EF6DCB25D5AB}" srcOrd="1" destOrd="0" presId="urn:microsoft.com/office/officeart/2005/8/layout/vList2"/>
    <dgm:cxn modelId="{40C1F2A2-CC93-49F2-B49B-6EC8013770D8}" type="presParOf" srcId="{FB5BDA4D-263F-4BC0-8D34-99FC12C03A69}" destId="{471B2887-7AB7-4096-88AB-49DDFCD252A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202029"/>
          <a:ext cx="8229600" cy="67860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900" b="1" kern="1200" smtClean="0">
              <a:latin typeface="Times New Roman" pitchFamily="18" charset="0"/>
              <a:cs typeface="Times New Roman" pitchFamily="18" charset="0"/>
            </a:rPr>
            <a:t>2-мавзу. Меркантилизм иқтисодий таълимоти </a:t>
          </a:r>
          <a:endParaRPr lang="ru-RU" sz="2900" kern="1200">
            <a:latin typeface="Times New Roman" pitchFamily="18" charset="0"/>
            <a:cs typeface="Times New Roman" pitchFamily="18" charset="0"/>
          </a:endParaRPr>
        </a:p>
      </dsp:txBody>
      <dsp:txXfrm>
        <a:off x="33127" y="235156"/>
        <a:ext cx="8163346" cy="6123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170155" y="172542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99415"/>
        <a:ext cx="794058" cy="340311"/>
      </dsp:txXfrm>
    </dsp:sp>
    <dsp:sp modelId="{FA521EFA-3F54-47E5-B272-20B182D1FAA4}">
      <dsp:nvSpPr>
        <dsp:cNvPr id="0" name=""/>
        <dsp:cNvSpPr/>
      </dsp:nvSpPr>
      <dsp:spPr>
        <a:xfrm rot="5400000">
          <a:off x="4143159" y="-3346713"/>
          <a:ext cx="737340" cy="7435541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500" kern="1200" smtClean="0">
              <a:latin typeface="Times New Roman" pitchFamily="18" charset="0"/>
              <a:cs typeface="Times New Roman" pitchFamily="18" charset="0"/>
            </a:rPr>
            <a:t>Меркантилизм иқтисодий таълимотининг моҳияти</a:t>
          </a: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38381"/>
        <a:ext cx="7399547" cy="665352"/>
      </dsp:txXfrm>
    </dsp:sp>
    <dsp:sp modelId="{938056E7-4D8F-4931-979F-92C5C5ABA2AC}">
      <dsp:nvSpPr>
        <dsp:cNvPr id="0" name=""/>
        <dsp:cNvSpPr/>
      </dsp:nvSpPr>
      <dsp:spPr>
        <a:xfrm rot="5400000">
          <a:off x="-170155" y="1158606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385479"/>
        <a:ext cx="794058" cy="340311"/>
      </dsp:txXfrm>
    </dsp:sp>
    <dsp:sp modelId="{A0692271-4207-4F17-9F0D-0F8566CE71E2}">
      <dsp:nvSpPr>
        <dsp:cNvPr id="0" name=""/>
        <dsp:cNvSpPr/>
      </dsp:nvSpPr>
      <dsp:spPr>
        <a:xfrm rot="5400000">
          <a:off x="4108063" y="-2289673"/>
          <a:ext cx="737340" cy="7435541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500" kern="1200" smtClean="0">
              <a:latin typeface="Times New Roman" pitchFamily="18" charset="0"/>
              <a:cs typeface="Times New Roman" pitchFamily="18" charset="0"/>
            </a:rPr>
            <a:t>Илк меркантилизм та</a:t>
          </a:r>
          <a:r>
            <a:rPr lang="ru-RU" sz="2500" kern="1200" smtClean="0">
              <a:latin typeface="Times New Roman" pitchFamily="18" charset="0"/>
              <a:cs typeface="Times New Roman" pitchFamily="18" charset="0"/>
            </a:rPr>
            <a:t>ълимоти намоёндалари</a:t>
          </a: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58963" y="1095421"/>
        <a:ext cx="7399547" cy="665352"/>
      </dsp:txXfrm>
    </dsp:sp>
    <dsp:sp modelId="{4EE061FA-9583-4C24-AEA0-4B4D14F80148}">
      <dsp:nvSpPr>
        <dsp:cNvPr id="0" name=""/>
        <dsp:cNvSpPr/>
      </dsp:nvSpPr>
      <dsp:spPr>
        <a:xfrm rot="5400000">
          <a:off x="-170155" y="2144669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2371542"/>
        <a:ext cx="794058" cy="340311"/>
      </dsp:txXfrm>
    </dsp:sp>
    <dsp:sp modelId="{193DCC22-792C-4990-8B48-9C544959B67A}">
      <dsp:nvSpPr>
        <dsp:cNvPr id="0" name=""/>
        <dsp:cNvSpPr/>
      </dsp:nvSpPr>
      <dsp:spPr>
        <a:xfrm rot="5400000">
          <a:off x="4143159" y="-1374585"/>
          <a:ext cx="737340" cy="7435541"/>
        </a:xfrm>
        <a:prstGeom prst="round2SameRect">
          <a:avLst/>
        </a:prstGeom>
        <a:solidFill>
          <a:schemeClr val="accent6">
            <a:lumMod val="75000"/>
            <a:alpha val="9000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smtClean="0">
              <a:latin typeface="Times New Roman" pitchFamily="18" charset="0"/>
              <a:cs typeface="Times New Roman" pitchFamily="18" charset="0"/>
            </a:rPr>
            <a:t>Ривожланган меркантилизм хусусиятлари</a:t>
          </a: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2010509"/>
        <a:ext cx="7399547" cy="665352"/>
      </dsp:txXfrm>
    </dsp:sp>
    <dsp:sp modelId="{A22836C0-C054-4B64-88A7-D8A3CBE7FCA8}">
      <dsp:nvSpPr>
        <dsp:cNvPr id="0" name=""/>
        <dsp:cNvSpPr/>
      </dsp:nvSpPr>
      <dsp:spPr>
        <a:xfrm rot="5400000">
          <a:off x="-170155" y="3130733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357606"/>
        <a:ext cx="794058" cy="340311"/>
      </dsp:txXfrm>
    </dsp:sp>
    <dsp:sp modelId="{1256B00B-1953-47F7-971D-624CAF7DBD0B}">
      <dsp:nvSpPr>
        <dsp:cNvPr id="0" name=""/>
        <dsp:cNvSpPr/>
      </dsp:nvSpPr>
      <dsp:spPr>
        <a:xfrm rot="5400000">
          <a:off x="4143159" y="-386022"/>
          <a:ext cx="737340" cy="7435541"/>
        </a:xfrm>
        <a:prstGeom prst="round2SameRect">
          <a:avLst/>
        </a:prstGeom>
        <a:solidFill>
          <a:schemeClr val="tx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smtClean="0">
              <a:latin typeface="Times New Roman" pitchFamily="18" charset="0"/>
              <a:cs typeface="Times New Roman" pitchFamily="18" charset="0"/>
            </a:rPr>
            <a:t>Меркантилизм ва </a:t>
          </a:r>
          <a:r>
            <a:rPr lang="ru-RU" sz="2500" kern="1200" err="1" smtClean="0">
              <a:latin typeface="Times New Roman" pitchFamily="18" charset="0"/>
              <a:cs typeface="Times New Roman" pitchFamily="18" charset="0"/>
            </a:rPr>
            <a:t>ҳозирги замон</a:t>
          </a: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2999072"/>
        <a:ext cx="7399547" cy="665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8C34-C2AF-437D-BA1A-4CB0EE4962DD}">
      <dsp:nvSpPr>
        <dsp:cNvPr id="0" name=""/>
        <dsp:cNvSpPr/>
      </dsp:nvSpPr>
      <dsp:spPr>
        <a:xfrm>
          <a:off x="0" y="341"/>
          <a:ext cx="1714512" cy="57082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kern="1200">
            <a:latin typeface="Times New Roman" pitchFamily="18" charset="0"/>
            <a:cs typeface="Times New Roman" pitchFamily="18" charset="0"/>
          </a:endParaRPr>
        </a:p>
      </dsp:txBody>
      <dsp:txXfrm>
        <a:off x="27865" y="28206"/>
        <a:ext cx="1658782" cy="5150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EDF2F-D695-4795-B525-13BBE6D5D213}">
      <dsp:nvSpPr>
        <dsp:cNvPr id="0" name=""/>
        <dsp:cNvSpPr/>
      </dsp:nvSpPr>
      <dsp:spPr>
        <a:xfrm rot="5400000">
          <a:off x="-245395" y="24805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dirty="0" smtClean="0"/>
            <a:t>1-2</a:t>
          </a:r>
          <a:endParaRPr lang="ru-RU" sz="3200" kern="1200" dirty="0"/>
        </a:p>
      </dsp:txBody>
      <dsp:txXfrm rot="-5400000">
        <a:off x="1" y="575246"/>
        <a:ext cx="1145177" cy="490791"/>
      </dsp:txXfrm>
    </dsp:sp>
    <dsp:sp modelId="{232D7CD9-BE39-4F00-83DB-B86D5C904A1A}">
      <dsp:nvSpPr>
        <dsp:cNvPr id="0" name=""/>
        <dsp:cNvSpPr/>
      </dsp:nvSpPr>
      <dsp:spPr>
        <a:xfrm rot="5400000">
          <a:off x="4155699" y="-3007863"/>
          <a:ext cx="1063379" cy="708442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олтин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қимматли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нарсаларга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қараш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21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мам­лакатга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олтин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кумушнинг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оқиб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келишини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таьминлаш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мақсадида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ташқи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савдони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err="1" smtClean="0">
              <a:latin typeface="Times New Roman" pitchFamily="18" charset="0"/>
              <a:cs typeface="Times New Roman" pitchFamily="18" charset="0"/>
            </a:rPr>
            <a:t>тартиблаш</a:t>
          </a: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; </a:t>
          </a:r>
          <a:endParaRPr lang="ru-RU" sz="2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45178" y="54568"/>
        <a:ext cx="7032512" cy="959559"/>
      </dsp:txXfrm>
    </dsp:sp>
    <dsp:sp modelId="{671ABDC7-145D-42D5-BC53-29E74100CF89}">
      <dsp:nvSpPr>
        <dsp:cNvPr id="0" name=""/>
        <dsp:cNvSpPr/>
      </dsp:nvSpPr>
      <dsp:spPr>
        <a:xfrm rot="5400000">
          <a:off x="-245395" y="169039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dirty="0" smtClean="0"/>
            <a:t>3-4</a:t>
          </a:r>
          <a:endParaRPr lang="ru-RU" sz="3200" kern="1200" dirty="0"/>
        </a:p>
      </dsp:txBody>
      <dsp:txXfrm rot="-5400000">
        <a:off x="1" y="2017586"/>
        <a:ext cx="1145177" cy="490791"/>
      </dsp:txXfrm>
    </dsp:sp>
    <dsp:sp modelId="{20464886-5EA4-4768-A799-A9116BEAF455}">
      <dsp:nvSpPr>
        <dsp:cNvPr id="0" name=""/>
        <dsp:cNvSpPr/>
      </dsp:nvSpPr>
      <dsp:spPr>
        <a:xfrm rot="5400000">
          <a:off x="4155699" y="-1612918"/>
          <a:ext cx="1063379" cy="708442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арзон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хом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ашёни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импорт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қилиш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йўли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саноатни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рағбатлантириш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импорт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килинадиган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товарларига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протекционистик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таърифларни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белгилаш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;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45178" y="1449513"/>
        <a:ext cx="7032512" cy="959559"/>
      </dsp:txXfrm>
    </dsp:sp>
    <dsp:sp modelId="{C1467346-9C1C-47A4-9299-530F9F58E393}">
      <dsp:nvSpPr>
        <dsp:cNvPr id="0" name=""/>
        <dsp:cNvSpPr/>
      </dsp:nvSpPr>
      <dsp:spPr>
        <a:xfrm rot="5400000">
          <a:off x="-245395" y="313273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dirty="0" smtClean="0"/>
            <a:t>5-6</a:t>
          </a:r>
          <a:endParaRPr lang="ru-RU" sz="3200" kern="1200" dirty="0"/>
        </a:p>
      </dsp:txBody>
      <dsp:txXfrm rot="-5400000">
        <a:off x="1" y="3459926"/>
        <a:ext cx="1145177" cy="490791"/>
      </dsp:txXfrm>
    </dsp:sp>
    <dsp:sp modelId="{2FCD15B9-A888-41C2-B937-11D2E3F6D642}">
      <dsp:nvSpPr>
        <dsp:cNvPr id="0" name=""/>
        <dsp:cNvSpPr/>
      </dsp:nvSpPr>
      <dsp:spPr>
        <a:xfrm rot="5400000">
          <a:off x="4155699" y="-123184"/>
          <a:ext cx="1063379" cy="708442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экспортни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айниқса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тайёр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маҳсулотлар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экспортини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рағбатлантириш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ҳақининг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паст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даражасини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ушлаб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туриш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аҳолининг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ўсиши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45178" y="2939247"/>
        <a:ext cx="7032512" cy="9595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1EEEF-CB46-47E4-85BC-CD2FFFA5E274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4AB998-6558-4D2C-A168-32464F2ACD01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1849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Тадқиқот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предмети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сифатида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му­омала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соҳасини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чикариш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соҳасидан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ажралган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ҳолда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текширишни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афзал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кўрдилар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8203" y="452596"/>
        <a:ext cx="7538938" cy="905192"/>
      </dsp:txXfrm>
    </dsp:sp>
    <dsp:sp modelId="{2BBEB3F7-2DE4-49D5-AB08-B7D7EDE9633E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FA9F3795-0016-4C4B-8190-60EB54805C77}">
      <dsp:nvSpPr>
        <dsp:cNvPr id="0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18497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Тадкикот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эмпиризмдан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фойдаландилар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57241" y="1810385"/>
        <a:ext cx="7209900" cy="905192"/>
      </dsp:txXfrm>
    </dsp:sp>
    <dsp:sp modelId="{B126FFEA-9121-4472-BC28-96F9243DCE48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88856182-E200-4010-9996-7FE9DF1F162B}">
      <dsp:nvSpPr>
        <dsp:cNvPr id="0" name=""/>
        <dsp:cNvSpPr/>
      </dsp:nvSpPr>
      <dsp:spPr>
        <a:xfrm>
          <a:off x="628203" y="3036477"/>
          <a:ext cx="7538938" cy="1168585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1849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Пулнинг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пайдо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бўлишини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одамларнинг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сунъий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ихтироси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натижаси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ҳисобладилар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пулнинг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ўзини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бойлик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нарса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кўрдилар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8203" y="3036477"/>
        <a:ext cx="7538938" cy="1168585"/>
      </dsp:txXfrm>
    </dsp:sp>
    <dsp:sp modelId="{10D038C8-5BF6-48BB-91FF-5D627D3F590A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1EEEF-CB46-47E4-85BC-CD2FFFA5E274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4AB998-6558-4D2C-A168-32464F2ACD01}">
      <dsp:nvSpPr>
        <dsp:cNvPr id="0" name=""/>
        <dsp:cNvSpPr/>
      </dsp:nvSpPr>
      <dsp:spPr>
        <a:xfrm>
          <a:off x="628203" y="316631"/>
          <a:ext cx="7538938" cy="117712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1849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Пул қийматининг келиб чиқишини олтин ва кумуш пулларнинг “табиий хусусияти” ва мамлакатдаги уларнинг миқдори билан боғлаб талқин қилдилар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8203" y="316631"/>
        <a:ext cx="7538938" cy="1177121"/>
      </dsp:txXfrm>
    </dsp:sp>
    <dsp:sp modelId="{2BBEB3F7-2DE4-49D5-AB08-B7D7EDE9633E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EA15F0B2-6620-4003-949D-32D27411AB45}">
      <dsp:nvSpPr>
        <dsp:cNvPr id="0" name=""/>
        <dsp:cNvSpPr/>
      </dsp:nvSpPr>
      <dsp:spPr>
        <a:xfrm>
          <a:off x="957241" y="1617040"/>
          <a:ext cx="7209900" cy="129188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1849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Меҳнат таклифининг ошишини юқори иш ҳақи билан эмас, балки паст иш ҳақи зарурлиги билан боғлаб кўрсатдилар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57241" y="1617040"/>
        <a:ext cx="7209900" cy="1291881"/>
      </dsp:txXfrm>
    </dsp:sp>
    <dsp:sp modelId="{10D038C8-5BF6-48BB-91FF-5D627D3F590A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7FA9FF32-22B3-4931-8289-8F6FF7315374}">
      <dsp:nvSpPr>
        <dsp:cNvPr id="0" name=""/>
        <dsp:cNvSpPr/>
      </dsp:nvSpPr>
      <dsp:spPr>
        <a:xfrm>
          <a:off x="628203" y="2980930"/>
          <a:ext cx="7538938" cy="1279679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18497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Иқтисодий ўсишни давлатнинг ташқи савдони тартиблаш ва савдо балансида ижобий сальдога эришиш туфайли мамлакат пул бойлигининг кўпайиши натижаси сифатида қарадилар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8203" y="2980930"/>
        <a:ext cx="7538938" cy="1279679"/>
      </dsp:txXfrm>
    </dsp:sp>
    <dsp:sp modelId="{94D1BA32-70ED-4C09-8F90-6CCEE174FE17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7055"/>
          <a:ext cx="8229600" cy="71136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b="1" kern="1200" dirty="0" smtClean="0">
              <a:latin typeface="Times New Roman" pitchFamily="18" charset="0"/>
              <a:cs typeface="Times New Roman" pitchFamily="18" charset="0"/>
            </a:rPr>
            <a:t> Меркантилизм иқтисодий таълимотининг моҳияти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41781"/>
        <a:ext cx="8160148" cy="6419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219"/>
          <a:ext cx="8229600" cy="499626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smtClean="0">
              <a:latin typeface="Times New Roman" pitchFamily="18" charset="0"/>
              <a:cs typeface="Times New Roman" pitchFamily="18" charset="0"/>
            </a:rPr>
            <a:t>Меркантилизм ривожланиш даврлари </a:t>
          </a:r>
          <a:endParaRPr lang="ru-RU" sz="2400" b="1" i="1" kern="1200">
            <a:latin typeface="Times New Roman" pitchFamily="18" charset="0"/>
            <a:cs typeface="Times New Roman" pitchFamily="18" charset="0"/>
          </a:endParaRPr>
        </a:p>
      </dsp:txBody>
      <dsp:txXfrm>
        <a:off x="24390" y="24609"/>
        <a:ext cx="8180820" cy="4508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AE4150-BC25-455B-821E-8CA344011688}">
      <dsp:nvSpPr>
        <dsp:cNvPr id="0" name=""/>
        <dsp:cNvSpPr/>
      </dsp:nvSpPr>
      <dsp:spPr>
        <a:xfrm>
          <a:off x="742926" y="0"/>
          <a:ext cx="6743747" cy="421484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0F9D0A-CAEE-41FE-829B-CFCFED62056B}">
      <dsp:nvSpPr>
        <dsp:cNvPr id="0" name=""/>
        <dsp:cNvSpPr/>
      </dsp:nvSpPr>
      <dsp:spPr>
        <a:xfrm>
          <a:off x="2310847" y="2297088"/>
          <a:ext cx="236031" cy="23603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7AB21-A253-45C4-8E00-6411F15CA0AB}">
      <dsp:nvSpPr>
        <dsp:cNvPr id="0" name=""/>
        <dsp:cNvSpPr/>
      </dsp:nvSpPr>
      <dsp:spPr>
        <a:xfrm>
          <a:off x="2428863" y="2415104"/>
          <a:ext cx="2191717" cy="179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68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smtClean="0">
              <a:latin typeface="Times New Roman" pitchFamily="18" charset="0"/>
              <a:cs typeface="Times New Roman" pitchFamily="18" charset="0"/>
            </a:rPr>
            <a:t>Илк меркантилизм ёки монетаризм (XV-XVI аср ўрталари).</a:t>
          </a:r>
          <a:endParaRPr lang="uz-Cyrl-UZ" sz="2200" b="1" i="0" kern="1200">
            <a:latin typeface="Times New Roman" pitchFamily="18" charset="0"/>
            <a:cs typeface="Times New Roman" pitchFamily="18" charset="0"/>
          </a:endParaRPr>
        </a:p>
      </dsp:txBody>
      <dsp:txXfrm>
        <a:off x="2428863" y="2415104"/>
        <a:ext cx="2191717" cy="1799737"/>
      </dsp:txXfrm>
    </dsp:sp>
    <dsp:sp modelId="{9715F8A8-38DE-4322-9372-AE2945ADDDF2}">
      <dsp:nvSpPr>
        <dsp:cNvPr id="0" name=""/>
        <dsp:cNvSpPr/>
      </dsp:nvSpPr>
      <dsp:spPr>
        <a:xfrm>
          <a:off x="4485706" y="1222304"/>
          <a:ext cx="404624" cy="404624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FF81FF-6C09-4F4E-99F9-283E11618B7C}">
      <dsp:nvSpPr>
        <dsp:cNvPr id="0" name=""/>
        <dsp:cNvSpPr/>
      </dsp:nvSpPr>
      <dsp:spPr>
        <a:xfrm>
          <a:off x="4688018" y="1424616"/>
          <a:ext cx="2191717" cy="2790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402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smtClean="0">
              <a:latin typeface="Times New Roman" pitchFamily="18" charset="0"/>
              <a:cs typeface="Times New Roman" pitchFamily="18" charset="0"/>
            </a:rPr>
            <a:t>Ривожланган меркантилизм, савдо баланси (ёки мануфактура тизими стемаси) (</a:t>
          </a:r>
          <a:r>
            <a:rPr lang="en-US" sz="2200" b="1" i="0" kern="1200" smtClean="0">
              <a:latin typeface="Times New Roman" pitchFamily="18" charset="0"/>
              <a:cs typeface="Times New Roman" pitchFamily="18" charset="0"/>
            </a:rPr>
            <a:t>XVI</a:t>
          </a:r>
          <a:r>
            <a:rPr lang="ru-RU" sz="2200" b="1" i="0" kern="120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2200" b="1" i="0" kern="1200" smtClean="0">
              <a:latin typeface="Times New Roman" pitchFamily="18" charset="0"/>
              <a:cs typeface="Times New Roman" pitchFamily="18" charset="0"/>
            </a:rPr>
            <a:t>XVIII</a:t>
          </a:r>
          <a:r>
            <a:rPr lang="ru-RU" sz="2200" b="1" i="0" kern="1200" smtClean="0">
              <a:latin typeface="Times New Roman" pitchFamily="18" charset="0"/>
              <a:cs typeface="Times New Roman" pitchFamily="18" charset="0"/>
            </a:rPr>
            <a:t> аср ўрталари)</a:t>
          </a:r>
          <a:endParaRPr lang="uz-Cyrl-UZ" sz="2200" b="1" i="0" kern="1200">
            <a:latin typeface="Times New Roman" pitchFamily="18" charset="0"/>
            <a:cs typeface="Times New Roman" pitchFamily="18" charset="0"/>
          </a:endParaRPr>
        </a:p>
      </dsp:txBody>
      <dsp:txXfrm>
        <a:off x="4688018" y="1424616"/>
        <a:ext cx="2191717" cy="27902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C4314-4B2B-4EDE-9B8C-2E63217480D9}">
      <dsp:nvSpPr>
        <dsp:cNvPr id="0" name=""/>
        <dsp:cNvSpPr/>
      </dsp:nvSpPr>
      <dsp:spPr>
        <a:xfrm rot="5400000">
          <a:off x="-265496" y="265617"/>
          <a:ext cx="1769973" cy="1238981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400" kern="1200" dirty="0" smtClean="0"/>
            <a:t>1</a:t>
          </a:r>
          <a:endParaRPr lang="ru-RU" sz="3400" kern="1200" dirty="0"/>
        </a:p>
      </dsp:txBody>
      <dsp:txXfrm rot="-5400000">
        <a:off x="1" y="619612"/>
        <a:ext cx="1238981" cy="530992"/>
      </dsp:txXfrm>
    </dsp:sp>
    <dsp:sp modelId="{334ACC18-AA6B-4652-9755-D594CDB5D4DE}">
      <dsp:nvSpPr>
        <dsp:cNvPr id="0" name=""/>
        <dsp:cNvSpPr/>
      </dsp:nvSpPr>
      <dsp:spPr>
        <a:xfrm rot="5400000">
          <a:off x="4159049" y="-2919946"/>
          <a:ext cx="1150482" cy="6990618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400" kern="1200" dirty="0" smtClean="0"/>
            <a:t>Экспорт қилинадиган товарларга максимум юқори баҳо ўрнатиш;</a:t>
          </a:r>
          <a:endParaRPr lang="ru-RU" sz="2400" kern="1200" dirty="0"/>
        </a:p>
      </dsp:txBody>
      <dsp:txXfrm rot="-5400000">
        <a:off x="1238981" y="56284"/>
        <a:ext cx="6934456" cy="1038158"/>
      </dsp:txXfrm>
    </dsp:sp>
    <dsp:sp modelId="{8F5AABB8-06E5-44BD-94D9-887A3A2170BD}">
      <dsp:nvSpPr>
        <dsp:cNvPr id="0" name=""/>
        <dsp:cNvSpPr/>
      </dsp:nvSpPr>
      <dsp:spPr>
        <a:xfrm rot="5400000">
          <a:off x="-265496" y="1843081"/>
          <a:ext cx="1769973" cy="1238981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400" kern="1200" dirty="0" smtClean="0"/>
            <a:t>2</a:t>
          </a:r>
          <a:endParaRPr lang="ru-RU" sz="3400" kern="1200" dirty="0"/>
        </a:p>
      </dsp:txBody>
      <dsp:txXfrm rot="-5400000">
        <a:off x="1" y="2197076"/>
        <a:ext cx="1238981" cy="530992"/>
      </dsp:txXfrm>
    </dsp:sp>
    <dsp:sp modelId="{C10598A0-DECF-4AC2-9ADD-0768DF68AD80}">
      <dsp:nvSpPr>
        <dsp:cNvPr id="0" name=""/>
        <dsp:cNvSpPr/>
      </dsp:nvSpPr>
      <dsp:spPr>
        <a:xfrm rot="5400000">
          <a:off x="4159049" y="-1342482"/>
          <a:ext cx="1150482" cy="6990618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400" kern="1200" dirty="0" smtClean="0"/>
            <a:t>Товарлар импортини ҳар томонлама чеклашни;</a:t>
          </a:r>
          <a:endParaRPr lang="ru-RU" sz="2400" kern="1200" dirty="0"/>
        </a:p>
      </dsp:txBody>
      <dsp:txXfrm rot="-5400000">
        <a:off x="1238981" y="1633748"/>
        <a:ext cx="6934456" cy="1038158"/>
      </dsp:txXfrm>
    </dsp:sp>
    <dsp:sp modelId="{4567F18E-A2CD-4058-8FE0-36D66951B456}">
      <dsp:nvSpPr>
        <dsp:cNvPr id="0" name=""/>
        <dsp:cNvSpPr/>
      </dsp:nvSpPr>
      <dsp:spPr>
        <a:xfrm rot="5400000">
          <a:off x="-265496" y="3420544"/>
          <a:ext cx="1769973" cy="1238981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400" kern="1200" dirty="0" smtClean="0"/>
            <a:t>3</a:t>
          </a:r>
          <a:endParaRPr lang="ru-RU" sz="3400" kern="1200" dirty="0"/>
        </a:p>
      </dsp:txBody>
      <dsp:txXfrm rot="-5400000">
        <a:off x="1" y="3774539"/>
        <a:ext cx="1238981" cy="530992"/>
      </dsp:txXfrm>
    </dsp:sp>
    <dsp:sp modelId="{18BA796F-79BC-45E7-A8F2-ED52FE5DDD44}">
      <dsp:nvSpPr>
        <dsp:cNvPr id="0" name=""/>
        <dsp:cNvSpPr/>
      </dsp:nvSpPr>
      <dsp:spPr>
        <a:xfrm rot="5400000">
          <a:off x="4159049" y="234981"/>
          <a:ext cx="1150482" cy="6990618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400" kern="1200" dirty="0" smtClean="0"/>
            <a:t>Мамлакатдан олтин ва кумушнинг оқиб чиқиб кетишига йўл қўймаслик.</a:t>
          </a:r>
          <a:endParaRPr lang="ru-RU" sz="2400" kern="1200" dirty="0"/>
        </a:p>
      </dsp:txBody>
      <dsp:txXfrm rot="-5400000">
        <a:off x="1238981" y="3211211"/>
        <a:ext cx="6934456" cy="10381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166929"/>
          <a:ext cx="8229600" cy="748800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Ривожланган</a:t>
          </a: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 меркантилизм </a:t>
          </a: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хусусиятлари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553" y="203482"/>
        <a:ext cx="8156494" cy="67569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E29C0-2F0D-4D73-9871-FBBBE3C648BE}">
      <dsp:nvSpPr>
        <dsp:cNvPr id="0" name=""/>
        <dsp:cNvSpPr/>
      </dsp:nvSpPr>
      <dsp:spPr>
        <a:xfrm>
          <a:off x="0" y="0"/>
          <a:ext cx="8229600" cy="1357788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Ривожланган меркантилизм ёки савдо баланси назарияси (XVI асрнинг иккинчи ярми - XVII асрнинг ўрталари) асосий мафкурачиси </a:t>
          </a: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ТОМАС МАНН</a:t>
          </a: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 (1571-1641) ғоялари</a:t>
          </a:r>
          <a:endParaRPr lang="uz-Cyrl-UZ" sz="2400" kern="120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229600" cy="1357788"/>
      </dsp:txXfrm>
    </dsp:sp>
    <dsp:sp modelId="{68398083-8838-46EE-8FDA-80194733A6E9}">
      <dsp:nvSpPr>
        <dsp:cNvPr id="0" name=""/>
        <dsp:cNvSpPr/>
      </dsp:nvSpPr>
      <dsp:spPr>
        <a:xfrm>
          <a:off x="4018" y="1357788"/>
          <a:ext cx="2740521" cy="28513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пул ташқи савдо оборотида бошлангич масканнни ташкил этади, яъни П-Т-П.</a:t>
          </a:r>
          <a:endParaRPr lang="uz-Cyrl-UZ" sz="2400" kern="1200">
            <a:latin typeface="Times New Roman" pitchFamily="18" charset="0"/>
            <a:cs typeface="Times New Roman" pitchFamily="18" charset="0"/>
          </a:endParaRPr>
        </a:p>
      </dsp:txBody>
      <dsp:txXfrm>
        <a:off x="4018" y="1357788"/>
        <a:ext cx="2740521" cy="2851356"/>
      </dsp:txXfrm>
    </dsp:sp>
    <dsp:sp modelId="{B3609BD0-9763-4918-8EBC-8B5F4F0FB547}">
      <dsp:nvSpPr>
        <dsp:cNvPr id="0" name=""/>
        <dsp:cNvSpPr/>
      </dsp:nvSpPr>
      <dsp:spPr>
        <a:xfrm>
          <a:off x="2744539" y="1357788"/>
          <a:ext cx="2740521" cy="28513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капиталисти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пулини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маълум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олиш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оборотга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қўяди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Шундай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йўл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йўли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бойиш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керак</a:t>
          </a:r>
          <a:endParaRPr lang="uz-Cyrl-UZ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44539" y="1357788"/>
        <a:ext cx="2740521" cy="2851356"/>
      </dsp:txXfrm>
    </dsp:sp>
    <dsp:sp modelId="{F80670E4-08EE-41A9-B1AC-F13AFF17E479}">
      <dsp:nvSpPr>
        <dsp:cNvPr id="0" name=""/>
        <dsp:cNvSpPr/>
      </dsp:nvSpPr>
      <dsp:spPr>
        <a:xfrm>
          <a:off x="5485060" y="1357788"/>
          <a:ext cx="2740521" cy="285135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Товар, пул, фойда ва капитал орасидаги алоқадорликнинг сабабини топишга ҳаракат қилинга</a:t>
          </a:r>
          <a:r>
            <a:rPr lang="ru-RU" sz="2400" kern="1200" smtClean="0"/>
            <a:t>н</a:t>
          </a:r>
          <a:endParaRPr lang="uz-Cyrl-UZ" sz="2400" kern="1200"/>
        </a:p>
      </dsp:txBody>
      <dsp:txXfrm>
        <a:off x="5485060" y="1357788"/>
        <a:ext cx="2740521" cy="2851356"/>
      </dsp:txXfrm>
    </dsp:sp>
    <dsp:sp modelId="{9C5AEEFD-8E7F-481A-9F6C-21ECF1678909}">
      <dsp:nvSpPr>
        <dsp:cNvPr id="0" name=""/>
        <dsp:cNvSpPr/>
      </dsp:nvSpPr>
      <dsp:spPr>
        <a:xfrm>
          <a:off x="0" y="4209145"/>
          <a:ext cx="8229600" cy="316817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166929"/>
          <a:ext cx="8229600" cy="748800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Ривожланган</a:t>
          </a: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 меркантилизм </a:t>
          </a: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хусусиятлари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553" y="203482"/>
        <a:ext cx="8156494" cy="67569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E29C0-2F0D-4D73-9871-FBBBE3C648BE}">
      <dsp:nvSpPr>
        <dsp:cNvPr id="0" name=""/>
        <dsp:cNvSpPr/>
      </dsp:nvSpPr>
      <dsp:spPr>
        <a:xfrm>
          <a:off x="0" y="0"/>
          <a:ext cx="8229600" cy="141401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даврга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миллий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ривожланишининг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давлат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томонидан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рағбатлантирилиши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мамлакатлар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ўртасида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алоқалари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кенг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мунтазам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ривожлана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бошлади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uz-Cyrl-UZ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229600" cy="1414016"/>
      </dsp:txXfrm>
    </dsp:sp>
    <dsp:sp modelId="{68398083-8838-46EE-8FDA-80194733A6E9}">
      <dsp:nvSpPr>
        <dsp:cNvPr id="0" name=""/>
        <dsp:cNvSpPr/>
      </dsp:nvSpPr>
      <dsp:spPr>
        <a:xfrm>
          <a:off x="4018" y="1414016"/>
          <a:ext cx="2740521" cy="2969433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Илк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меркантилистларнинг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«пул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баланси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ўрнига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савдо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баланси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ривожланган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меркантилистларнинг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чиқди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uz-Cyrl-UZ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18" y="1414016"/>
        <a:ext cx="2740521" cy="2969433"/>
      </dsp:txXfrm>
    </dsp:sp>
    <dsp:sp modelId="{B3609BD0-9763-4918-8EBC-8B5F4F0FB547}">
      <dsp:nvSpPr>
        <dsp:cNvPr id="0" name=""/>
        <dsp:cNvSpPr/>
      </dsp:nvSpPr>
      <dsp:spPr>
        <a:xfrm>
          <a:off x="2674628" y="1368138"/>
          <a:ext cx="2740521" cy="2969433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Асосий вазифаси пул маблағларини жамғариш эмас, балки актив савдо балансига эришишдир (экспортнинг импортдан устун бўлиши)</a:t>
          </a:r>
          <a:endParaRPr lang="uz-Cyrl-UZ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74628" y="1368138"/>
        <a:ext cx="2740521" cy="2969433"/>
      </dsp:txXfrm>
    </dsp:sp>
    <dsp:sp modelId="{F80670E4-08EE-41A9-B1AC-F13AFF17E479}">
      <dsp:nvSpPr>
        <dsp:cNvPr id="0" name=""/>
        <dsp:cNvSpPr/>
      </dsp:nvSpPr>
      <dsp:spPr>
        <a:xfrm>
          <a:off x="5485060" y="1414016"/>
          <a:ext cx="2740521" cy="2969433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 бойлик бу “ўлик пуллар” йиғиндиси эмас, балки янги пулларни, яъни пул капиталини вужудга келтирувчи пуллардир.</a:t>
          </a:r>
          <a:endParaRPr lang="uz-Cyrl-UZ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85060" y="1414016"/>
        <a:ext cx="2740521" cy="2969433"/>
      </dsp:txXfrm>
    </dsp:sp>
    <dsp:sp modelId="{9C5AEEFD-8E7F-481A-9F6C-21ECF1678909}">
      <dsp:nvSpPr>
        <dsp:cNvPr id="0" name=""/>
        <dsp:cNvSpPr/>
      </dsp:nvSpPr>
      <dsp:spPr>
        <a:xfrm>
          <a:off x="0" y="4383449"/>
          <a:ext cx="8229600" cy="329937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3AC1B-DFDA-4CE8-8095-6BD7EECEE87B}">
      <dsp:nvSpPr>
        <dsp:cNvPr id="0" name=""/>
        <dsp:cNvSpPr/>
      </dsp:nvSpPr>
      <dsp:spPr>
        <a:xfrm rot="10800000">
          <a:off x="709365" y="664"/>
          <a:ext cx="6814421" cy="1348842"/>
        </a:xfrm>
        <a:prstGeom prst="homePlate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480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Ташқи бозорларни нисбатан арзон товарлар сотиш йўли билан эгаллаш, бир мамлакат товарларини бошқа мамлакатларга қимматроқ сотиш;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046575" y="664"/>
        <a:ext cx="6477211" cy="1348842"/>
      </dsp:txXfrm>
    </dsp:sp>
    <dsp:sp modelId="{C1B38401-1901-4415-86AC-BFD3811C0454}">
      <dsp:nvSpPr>
        <dsp:cNvPr id="0" name=""/>
        <dsp:cNvSpPr/>
      </dsp:nvSpPr>
      <dsp:spPr>
        <a:xfrm>
          <a:off x="0" y="0"/>
          <a:ext cx="1348842" cy="1348842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7B37B0-6589-4AEA-8854-FB6DE3CB2E72}">
      <dsp:nvSpPr>
        <dsp:cNvPr id="0" name=""/>
        <dsp:cNvSpPr/>
      </dsp:nvSpPr>
      <dsp:spPr>
        <a:xfrm rot="10800000">
          <a:off x="635595" y="1752146"/>
          <a:ext cx="6958408" cy="1348842"/>
        </a:xfrm>
        <a:prstGeom prst="homePlate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480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Мамлакатда актив савдо балансини сақлаб қолган ҳолда товарлар импортига рухсат бериш (зеб-зийнат буюмларидан ташқари)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972805" y="1752146"/>
        <a:ext cx="6621198" cy="1348842"/>
      </dsp:txXfrm>
    </dsp:sp>
    <dsp:sp modelId="{85178C25-8DFE-4240-93AF-46D26AAD8285}">
      <dsp:nvSpPr>
        <dsp:cNvPr id="0" name=""/>
        <dsp:cNvSpPr/>
      </dsp:nvSpPr>
      <dsp:spPr>
        <a:xfrm>
          <a:off x="10340" y="1756786"/>
          <a:ext cx="1348842" cy="1348842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4F63D8-5999-47BC-B736-13504F3A83AC}">
      <dsp:nvSpPr>
        <dsp:cNvPr id="0" name=""/>
        <dsp:cNvSpPr/>
      </dsp:nvSpPr>
      <dsp:spPr>
        <a:xfrm rot="10800000">
          <a:off x="660195" y="3503628"/>
          <a:ext cx="6909208" cy="134884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480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Қулай савдо ишларини амалга ошириш учун олтин ва кумушни четга чиқариш, мамлакатда уларнинг ҳажмини кўпйтириш.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997405" y="3503628"/>
        <a:ext cx="6571998" cy="1348842"/>
      </dsp:txXfrm>
    </dsp:sp>
    <dsp:sp modelId="{9D49832A-8B24-4A66-B245-0B76CCA9FD36}">
      <dsp:nvSpPr>
        <dsp:cNvPr id="0" name=""/>
        <dsp:cNvSpPr/>
      </dsp:nvSpPr>
      <dsp:spPr>
        <a:xfrm>
          <a:off x="10340" y="3412973"/>
          <a:ext cx="1348842" cy="1348842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BF458-12A7-4EB5-928D-CDCA6BA15743}">
      <dsp:nvSpPr>
        <dsp:cNvPr id="0" name=""/>
        <dsp:cNvSpPr/>
      </dsp:nvSpPr>
      <dsp:spPr>
        <a:xfrm>
          <a:off x="0" y="313697"/>
          <a:ext cx="8229600" cy="2035800"/>
        </a:xfrm>
        <a:prstGeom prst="roundRect">
          <a:avLst/>
        </a:prstGeom>
        <a:solidFill>
          <a:srgbClr val="ECD420"/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Кўплаб илмий категорияларни муомалага киришган, савдо соҳаси, ссуда операциялари ва пул муомаласининг муҳим қонуниятларини аниқлаб бериш имконини берди.</a:t>
          </a:r>
          <a:endParaRPr lang="ru-RU" sz="3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380" y="413077"/>
        <a:ext cx="8030840" cy="1837040"/>
      </dsp:txXfrm>
    </dsp:sp>
    <dsp:sp modelId="{471B2887-7AB7-4096-88AB-49DDFCD252A0}">
      <dsp:nvSpPr>
        <dsp:cNvPr id="0" name=""/>
        <dsp:cNvSpPr/>
      </dsp:nvSpPr>
      <dsp:spPr>
        <a:xfrm>
          <a:off x="0" y="2435897"/>
          <a:ext cx="8229600" cy="2035800"/>
        </a:xfrm>
        <a:prstGeom prst="roundRect">
          <a:avLst/>
        </a:prstGeom>
        <a:solidFill>
          <a:srgbClr val="ECD420"/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Англия ва Францияда, кейинчалик Европада бозор муносабатларининг шаклланиши ва ривожланишига олиб келди. Саноатнинг қудратли мануфактура тармоғи яратилди.</a:t>
          </a:r>
          <a:endParaRPr lang="ru-RU" sz="3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380" y="2535277"/>
        <a:ext cx="8030840" cy="1837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71472" y="2214554"/>
          <a:ext cx="8229600" cy="4097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286116" y="1500174"/>
          <a:ext cx="17145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51991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МЕРКАНТИЛИЗМ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Натурал-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хужалик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муносабатларининг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бозор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иқтисодий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муносабатлари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томонидан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сикиб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чиқарилиши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sz="35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асрдан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sz="3500" dirty="0" smtClean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асргача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тарихий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даврни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ўз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ичига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олади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давр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иқтисодий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адабиётда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одатда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, меркантилизм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даври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аталади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Меркантилизм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итальянча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мерканте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сўзидан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келиб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чиққан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савдогар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маъносини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англатади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бозор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капиталистик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иқтисодиётига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биринчи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илмий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арашлар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тизимидир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9242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z-Cyrl-UZ" sz="4000" dirty="0" smtClean="0">
                <a:latin typeface="Times New Roman" pitchFamily="18" charset="0"/>
                <a:cs typeface="Times New Roman" pitchFamily="18" charset="0"/>
              </a:rPr>
              <a:t>МЕРКАНТИЛИЗМ ТАМОЙИЛЛАРИ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0307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7186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МЕРКАНТИЛИЗМНИНГ ХУСУСИЯТЛАРИ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0967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955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МЕРКАНТИЛИЗМНИНГ ХУСУСИЯТЛАРИ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6925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1261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58160049"/>
              </p:ext>
            </p:extLst>
          </p:nvPr>
        </p:nvGraphicFramePr>
        <p:xfrm>
          <a:off x="457200" y="274638"/>
          <a:ext cx="8229600" cy="725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571472" y="1214422"/>
          <a:ext cx="8229600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57200" y="2143116"/>
          <a:ext cx="822960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25323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z-Cyrl-UZ" dirty="0" smtClean="0"/>
              <a:t>Дастлабки меркантилизм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98707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uz-Latn-UZ" dirty="0" smtClean="0"/>
              <a:t>XVI</a:t>
            </a:r>
            <a:r>
              <a:rPr lang="uz-Cyrl-UZ" dirty="0" smtClean="0"/>
              <a:t> асрнинг ўрталаригача фаол амал қилиб келди. Унинг асосий вакиллари:</a:t>
            </a:r>
          </a:p>
          <a:p>
            <a:pPr marL="0" indent="0">
              <a:buNone/>
            </a:pPr>
            <a:r>
              <a:rPr lang="uz-Cyrl-UZ" dirty="0" smtClean="0"/>
              <a:t>Англияда – Уильям  Стаффорд,</a:t>
            </a:r>
          </a:p>
          <a:p>
            <a:pPr marL="0" indent="0">
              <a:buNone/>
            </a:pPr>
            <a:r>
              <a:rPr lang="uz-Cyrl-UZ" dirty="0" smtClean="0"/>
              <a:t>Италияда – Гаспаро Скаруффи.</a:t>
            </a:r>
            <a:endParaRPr lang="ru-RU" dirty="0"/>
          </a:p>
        </p:txBody>
      </p:sp>
      <p:pic>
        <p:nvPicPr>
          <p:cNvPr id="4" name="Рисунок 3" descr="Эдвард Стаффорд (политик) - возраст, день смерти, день рождения, биография,  интересные факты и многое другое - Известные личности, умершие 14 февраля -  CalendarZ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14300"/>
            <a:ext cx="2880320" cy="28390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 descr="https://dprm.ru/wp-content/uploads/d-518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14299"/>
            <a:ext cx="3312368" cy="28390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704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z-Cyrl-UZ" sz="2400" dirty="0" smtClean="0"/>
              <a:t/>
            </a:r>
            <a:br>
              <a:rPr lang="uz-Cyrl-UZ" sz="2400" dirty="0" smtClean="0"/>
            </a:br>
            <a:r>
              <a:rPr lang="uz-Cyrl-UZ" sz="2400" b="1" dirty="0" smtClean="0"/>
              <a:t>Ташқи савдода ижобий </a:t>
            </a:r>
            <a:r>
              <a:rPr lang="uz-Cyrl-UZ" sz="2400" b="1" dirty="0"/>
              <a:t>сальдога эришиш учун илк меркантилистлар қуйидаги  </a:t>
            </a:r>
            <a:r>
              <a:rPr lang="uz-Cyrl-UZ" sz="2400" b="1" dirty="0" smtClean="0"/>
              <a:t>омилларни мақсадга </a:t>
            </a:r>
            <a:r>
              <a:rPr lang="uz-Cyrl-UZ" sz="2400" b="1" dirty="0"/>
              <a:t>мувофиқ деб ҳисоблаганлар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24597"/>
              </p:ext>
            </p:extLst>
          </p:nvPr>
        </p:nvGraphicFramePr>
        <p:xfrm>
          <a:off x="457200" y="1600200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0866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67649658"/>
              </p:ext>
            </p:extLst>
          </p:nvPr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42951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9286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33135588"/>
              </p:ext>
            </p:extLst>
          </p:nvPr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137518"/>
              </p:ext>
            </p:extLst>
          </p:nvPr>
        </p:nvGraphicFramePr>
        <p:xfrm>
          <a:off x="457200" y="1412776"/>
          <a:ext cx="8229600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7840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uz-Cyrl-UZ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Ривожланган меркантилистларнинг актив савдо балансига эришиш тавсиялари: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46320"/>
              </p:ext>
            </p:extLst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687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rgbClr val="00FF00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uz-Cyrl-U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Меркантилизм ва ҳозирги замон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1398269"/>
              </p:ext>
            </p:extLst>
          </p:nvPr>
        </p:nvGraphicFramePr>
        <p:xfrm>
          <a:off x="457200" y="1340768"/>
          <a:ext cx="8229600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8068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540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МЕРКАНТИЛИЗМ</vt:lpstr>
      <vt:lpstr>МЕРКАНТИЛИЗМ ТАМОЙИЛЛАРИ</vt:lpstr>
      <vt:lpstr>МЕРКАНТИЛИЗМНИНГ ХУСУСИЯТЛАРИ</vt:lpstr>
      <vt:lpstr>МЕРКАНТИЛИЗМНИНГ ХУСУСИЯТЛАРИ</vt:lpstr>
      <vt:lpstr>Презентация PowerPoint</vt:lpstr>
      <vt:lpstr>Дастлабки меркантилизм</vt:lpstr>
      <vt:lpstr> Ташқи савдода ижобий сальдога эришиш учун илк меркантилистлар қуйидаги  омилларни мақсадга мувофиқ деб ҳисоблаганлар </vt:lpstr>
      <vt:lpstr>Презентация PowerPoint</vt:lpstr>
      <vt:lpstr>Презентация PowerPoint</vt:lpstr>
      <vt:lpstr>Ривожланган меркантилистларнинг актив савдо балансига эришиш тавсиялари:</vt:lpstr>
      <vt:lpstr>Меркантилизм ва ҳозирги замон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AliCom</cp:lastModifiedBy>
  <cp:revision>22</cp:revision>
  <dcterms:created xsi:type="dcterms:W3CDTF">2022-09-05T12:49:50Z</dcterms:created>
  <dcterms:modified xsi:type="dcterms:W3CDTF">2025-09-08T09:56:51Z</dcterms:modified>
</cp:coreProperties>
</file>