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7" r:id="rId4"/>
    <p:sldId id="259" r:id="rId5"/>
    <p:sldId id="267" r:id="rId6"/>
    <p:sldId id="268" r:id="rId7"/>
    <p:sldId id="269" r:id="rId8"/>
    <p:sldId id="260" r:id="rId9"/>
    <p:sldId id="261" r:id="rId10"/>
    <p:sldId id="279" r:id="rId11"/>
    <p:sldId id="278" r:id="rId12"/>
    <p:sldId id="271" r:id="rId13"/>
    <p:sldId id="263" r:id="rId14"/>
    <p:sldId id="273" r:id="rId15"/>
    <p:sldId id="265" r:id="rId16"/>
    <p:sldId id="280" r:id="rId17"/>
    <p:sldId id="276" r:id="rId18"/>
    <p:sldId id="28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00FF"/>
    <a:srgbClr val="99CCFF"/>
    <a:srgbClr val="CCFF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28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3-мавзу. </a:t>
          </a:r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Англия </a:t>
          </a:r>
          <a:r>
            <a:rPr lang="ru-RU" sz="3200" b="1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dirty="0" err="1" smtClean="0">
              <a:latin typeface="Times New Roman" pitchFamily="18" charset="0"/>
              <a:cs typeface="Times New Roman" pitchFamily="18" charset="0"/>
            </a:rPr>
            <a:t>Францияда</a:t>
          </a:r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3200" b="1" dirty="0" err="1" smtClean="0">
              <a:latin typeface="Times New Roman" pitchFamily="18" charset="0"/>
              <a:cs typeface="Times New Roman" pitchFamily="18" charset="0"/>
            </a:rPr>
            <a:t>мактабнинг</a:t>
          </a:r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dirty="0" err="1" smtClean="0">
              <a:latin typeface="Times New Roman" pitchFamily="18" charset="0"/>
              <a:cs typeface="Times New Roman" pitchFamily="18" charset="0"/>
            </a:rPr>
            <a:t>шаклланиши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1FE43E0A-4FBC-4FDA-A65D-7CF0406FD763}" type="presOf" srcId="{411A18D8-D54C-4327-B4E6-81B5271483C1}" destId="{DFAEB1D4-6560-4F3F-ABF3-E1370E750E96}" srcOrd="0" destOrd="0" presId="urn:microsoft.com/office/officeart/2005/8/layout/vList2"/>
    <dgm:cxn modelId="{396EDC73-DAC4-4C02-AAC9-69EE51298240}" type="presOf" srcId="{D7EF8255-DB4F-43E4-9959-566D7FD4C5C9}" destId="{6832D362-7884-491E-83C4-E9263BBD7397}" srcOrd="0" destOrd="0" presId="urn:microsoft.com/office/officeart/2005/8/layout/vList2"/>
    <dgm:cxn modelId="{2DC39579-72B2-45CD-A265-1C8A290934AA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1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4DC8AB-A1A5-4CCA-8F13-435C4B586961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2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8A481E-CC28-4EA8-8312-563077CFB1B6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3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BC2E86-8072-4AD4-980A-186EA85DB1CB}">
      <dgm:prSet custT="1"/>
      <dgm:spPr/>
      <dgm:t>
        <a:bodyPr/>
        <a:lstStyle/>
        <a:p>
          <a:pPr rtl="0"/>
          <a:r>
            <a:rPr lang="ru-RU" sz="20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9C8E80FC-4004-42C6-8942-5E555AA89E0B}" type="par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651A0C8-463E-45D8-BBD4-7E0F28E8CCBF}" type="sib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Англия ва Франц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ияда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вужудга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келишининг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шарт-шароитлари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В.Петти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- Англия классик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мактабининг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асосчиси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XVII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асрларда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Франция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тараққиётининг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хусусиятлари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П.Буагильбер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қарашларида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акс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этиши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BC8E2F-EF64-4226-94DB-48D03053F48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Физиократизм. Ф.Кенэ ва А.Тюргонинг иқтисодий таълимотлари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5B22EAE-6219-47D5-96D7-F464A95A8E1B}" type="par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922745-CB4E-450F-A7F0-D1E0934FE663}" type="sib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</dgm:pt>
    <dgm:pt modelId="{5F175A24-2B80-48D2-94EB-10F17908ECD3}" type="pres">
      <dgm:prSet presAssocID="{75934484-3130-4C02-974D-C868B5AF42F6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4" custLinFactNeighborX="-111" custLinFactNeighborY="9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83990-7128-40BB-867C-AFBB4AF1C806}" type="pres">
      <dgm:prSet presAssocID="{25542DB5-9A8F-43CC-A83B-53E1CC2AFAE3}" presName="sp" presStyleCnt="0"/>
      <dgm:spPr/>
    </dgm:pt>
    <dgm:pt modelId="{284EDE58-D653-48C1-8767-2B092BA1084F}" type="pres">
      <dgm:prSet presAssocID="{874DC8AB-A1A5-4CCA-8F13-435C4B586961}" presName="composite" presStyleCnt="0"/>
      <dgm:spPr/>
    </dgm:pt>
    <dgm:pt modelId="{938056E7-4D8F-4931-979F-92C5C5ABA2AC}" type="pres">
      <dgm:prSet presAssocID="{874DC8AB-A1A5-4CCA-8F13-435C4B58696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1" presStyleCnt="4" custLinFactNeighborX="-472" custLinFactNeighborY="9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EF56-2677-421A-8F75-FD8E5010D4A2}" type="pres">
      <dgm:prSet presAssocID="{387D60C4-3E41-4B3A-ABB4-D7560A456DAF}" presName="sp" presStyleCnt="0"/>
      <dgm:spPr/>
    </dgm:pt>
    <dgm:pt modelId="{080047E7-1C91-4246-9505-7FAF9E710332}" type="pres">
      <dgm:prSet presAssocID="{328A481E-CC28-4EA8-8312-563077CFB1B6}" presName="composite" presStyleCnt="0"/>
      <dgm:spPr/>
    </dgm:pt>
    <dgm:pt modelId="{4EE061FA-9583-4C24-AEA0-4B4D14F80148}" type="pres">
      <dgm:prSet presAssocID="{328A481E-CC28-4EA8-8312-563077CFB1B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6E7BE-16CE-4144-B2E3-A0B312A95267}" type="pres">
      <dgm:prSet presAssocID="{48554014-853C-49D2-8091-5841361361DB}" presName="sp" presStyleCnt="0"/>
      <dgm:spPr/>
    </dgm:pt>
    <dgm:pt modelId="{BB5087EE-23CB-47E5-9805-5146844E3B5D}" type="pres">
      <dgm:prSet presAssocID="{85BC2E86-8072-4AD4-980A-186EA85DB1CB}" presName="composite" presStyleCnt="0"/>
      <dgm:spPr/>
    </dgm:pt>
    <dgm:pt modelId="{A22836C0-C054-4B64-88A7-D8A3CBE7FCA8}" type="pres">
      <dgm:prSet presAssocID="{85BC2E86-8072-4AD4-980A-186EA85DB1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6B00B-1953-47F7-971D-624CAF7DBD0B}" type="pres">
      <dgm:prSet presAssocID="{85BC2E86-8072-4AD4-980A-186EA85DB1CB}" presName="descendantText" presStyleLbl="alignAcc1" presStyleIdx="3" presStyleCnt="4" custLinFactNeighborX="1481" custLinFactNeighborY="7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B21A21-0C24-4A8F-B4E8-634863FFAF5D}" srcId="{53D1F27F-E5AB-4ECD-9A93-99D91CC1C84B}" destId="{85BC2E86-8072-4AD4-980A-186EA85DB1CB}" srcOrd="3" destOrd="0" parTransId="{9C8E80FC-4004-42C6-8942-5E555AA89E0B}" sibTransId="{B651A0C8-463E-45D8-BBD4-7E0F28E8CCBF}"/>
    <dgm:cxn modelId="{713AABA1-1FE0-4B14-947E-7D49F013054E}" type="presOf" srcId="{ECBBD371-FF5F-4904-8424-9B56E6B4C046}" destId="{A0692271-4207-4F17-9F0D-0F8566CE71E2}" srcOrd="0" destOrd="0" presId="urn:microsoft.com/office/officeart/2005/8/layout/chevron2"/>
    <dgm:cxn modelId="{D9830877-FF4A-4852-9952-52E639B623DD}" srcId="{53D1F27F-E5AB-4ECD-9A93-99D91CC1C84B}" destId="{328A481E-CC28-4EA8-8312-563077CFB1B6}" srcOrd="2" destOrd="0" parTransId="{D5EBCDF7-9F23-4B54-86B8-99B5106DAE57}" sibTransId="{48554014-853C-49D2-8091-5841361361DB}"/>
    <dgm:cxn modelId="{CB419986-4912-4945-A41F-62DBD38BD50F}" srcId="{53D1F27F-E5AB-4ECD-9A93-99D91CC1C84B}" destId="{874DC8AB-A1A5-4CCA-8F13-435C4B586961}" srcOrd="1" destOrd="0" parTransId="{72994761-E47E-4A16-9B5A-958047DFC686}" sibTransId="{387D60C4-3E41-4B3A-ABB4-D7560A456DAF}"/>
    <dgm:cxn modelId="{FED3FA46-7560-46BB-8BF8-E865C373A404}" type="presOf" srcId="{5EF2CCDE-8392-4995-8F30-A4A71F7EAD88}" destId="{193DCC22-792C-4990-8B48-9C544959B67A}" srcOrd="0" destOrd="0" presId="urn:microsoft.com/office/officeart/2005/8/layout/chevron2"/>
    <dgm:cxn modelId="{00D1E822-B164-4B12-B258-4C22028A0863}" srcId="{85BC2E86-8072-4AD4-980A-186EA85DB1CB}" destId="{30BC8E2F-EF64-4226-94DB-48D03053F484}" srcOrd="0" destOrd="0" parTransId="{85B22EAE-6219-47D5-96D7-F464A95A8E1B}" sibTransId="{5D922745-CB4E-450F-A7F0-D1E0934FE663}"/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1E05A9F6-C9FF-4B6C-9033-95D601298049}" type="presOf" srcId="{328A481E-CC28-4EA8-8312-563077CFB1B6}" destId="{4EE061FA-9583-4C24-AEA0-4B4D14F80148}" srcOrd="0" destOrd="0" presId="urn:microsoft.com/office/officeart/2005/8/layout/chevron2"/>
    <dgm:cxn modelId="{8C5EE371-D29B-4335-9A7A-4E7F80D5B874}" type="presOf" srcId="{85BC2E86-8072-4AD4-980A-186EA85DB1CB}" destId="{A22836C0-C054-4B64-88A7-D8A3CBE7FCA8}" srcOrd="0" destOrd="0" presId="urn:microsoft.com/office/officeart/2005/8/layout/chevron2"/>
    <dgm:cxn modelId="{FA959336-4ABD-43EF-AED1-86E4996C93AE}" type="presOf" srcId="{53D1F27F-E5AB-4ECD-9A93-99D91CC1C84B}" destId="{DEB43669-B5C8-46DF-9488-8E9161B6EBBB}" srcOrd="0" destOrd="0" presId="urn:microsoft.com/office/officeart/2005/8/layout/chevron2"/>
    <dgm:cxn modelId="{105956C1-1B4A-4CD5-837F-251B0D0D9995}" type="presOf" srcId="{874DC8AB-A1A5-4CCA-8F13-435C4B586961}" destId="{938056E7-4D8F-4931-979F-92C5C5ABA2AC}" srcOrd="0" destOrd="0" presId="urn:microsoft.com/office/officeart/2005/8/layout/chevron2"/>
    <dgm:cxn modelId="{EF728682-531F-4780-8D51-6368D248AD4D}" type="presOf" srcId="{30BC8E2F-EF64-4226-94DB-48D03053F484}" destId="{1256B00B-1953-47F7-971D-624CAF7DBD0B}" srcOrd="0" destOrd="0" presId="urn:microsoft.com/office/officeart/2005/8/layout/chevron2"/>
    <dgm:cxn modelId="{C52E1A6D-3D9C-4205-BB14-CC0CE215729C}" type="presOf" srcId="{75934484-3130-4C02-974D-C868B5AF42F6}" destId="{5F175A24-2B80-48D2-94EB-10F17908ECD3}" srcOrd="0" destOrd="0" presId="urn:microsoft.com/office/officeart/2005/8/layout/chevron2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97FE130E-ABFB-44D5-B928-9A5090111474}" type="presOf" srcId="{41149299-7EEC-4754-863A-C89B698284C9}" destId="{FA521EFA-3F54-47E5-B272-20B182D1FAA4}" srcOrd="0" destOrd="0" presId="urn:microsoft.com/office/officeart/2005/8/layout/chevron2"/>
    <dgm:cxn modelId="{AF3F54B2-867A-44F2-B341-913433E37234}" type="presParOf" srcId="{DEB43669-B5C8-46DF-9488-8E9161B6EBBB}" destId="{B23E8EFC-9763-4FC6-96EC-4E10A3D8C16F}" srcOrd="0" destOrd="0" presId="urn:microsoft.com/office/officeart/2005/8/layout/chevron2"/>
    <dgm:cxn modelId="{34E17383-851B-4BCC-895A-5AEB507DB6E7}" type="presParOf" srcId="{B23E8EFC-9763-4FC6-96EC-4E10A3D8C16F}" destId="{5F175A24-2B80-48D2-94EB-10F17908ECD3}" srcOrd="0" destOrd="0" presId="urn:microsoft.com/office/officeart/2005/8/layout/chevron2"/>
    <dgm:cxn modelId="{0929F2E9-5542-4C87-8D26-4A6530AA49CC}" type="presParOf" srcId="{B23E8EFC-9763-4FC6-96EC-4E10A3D8C16F}" destId="{FA521EFA-3F54-47E5-B272-20B182D1FAA4}" srcOrd="1" destOrd="0" presId="urn:microsoft.com/office/officeart/2005/8/layout/chevron2"/>
    <dgm:cxn modelId="{862A1A51-967D-458A-ACF2-6E10BA15E279}" type="presParOf" srcId="{DEB43669-B5C8-46DF-9488-8E9161B6EBBB}" destId="{1F483990-7128-40BB-867C-AFBB4AF1C806}" srcOrd="1" destOrd="0" presId="urn:microsoft.com/office/officeart/2005/8/layout/chevron2"/>
    <dgm:cxn modelId="{D06F20ED-020E-4BF6-824A-DB30F34D5D64}" type="presParOf" srcId="{DEB43669-B5C8-46DF-9488-8E9161B6EBBB}" destId="{284EDE58-D653-48C1-8767-2B092BA1084F}" srcOrd="2" destOrd="0" presId="urn:microsoft.com/office/officeart/2005/8/layout/chevron2"/>
    <dgm:cxn modelId="{80A75847-11EC-44CC-BFCF-6C6D61921BB1}" type="presParOf" srcId="{284EDE58-D653-48C1-8767-2B092BA1084F}" destId="{938056E7-4D8F-4931-979F-92C5C5ABA2AC}" srcOrd="0" destOrd="0" presId="urn:microsoft.com/office/officeart/2005/8/layout/chevron2"/>
    <dgm:cxn modelId="{613A9781-5F4C-4C82-B7B9-2C952917FCCA}" type="presParOf" srcId="{284EDE58-D653-48C1-8767-2B092BA1084F}" destId="{A0692271-4207-4F17-9F0D-0F8566CE71E2}" srcOrd="1" destOrd="0" presId="urn:microsoft.com/office/officeart/2005/8/layout/chevron2"/>
    <dgm:cxn modelId="{8535ABD3-682B-4471-9F8F-76EA4FD9CE4A}" type="presParOf" srcId="{DEB43669-B5C8-46DF-9488-8E9161B6EBBB}" destId="{20DFEF56-2677-421A-8F75-FD8E5010D4A2}" srcOrd="3" destOrd="0" presId="urn:microsoft.com/office/officeart/2005/8/layout/chevron2"/>
    <dgm:cxn modelId="{5F190011-55B5-41D4-95F8-58CB10D9CAEF}" type="presParOf" srcId="{DEB43669-B5C8-46DF-9488-8E9161B6EBBB}" destId="{080047E7-1C91-4246-9505-7FAF9E710332}" srcOrd="4" destOrd="0" presId="urn:microsoft.com/office/officeart/2005/8/layout/chevron2"/>
    <dgm:cxn modelId="{6E416CCB-8FDA-4DF9-9C9D-A7D67ABC8963}" type="presParOf" srcId="{080047E7-1C91-4246-9505-7FAF9E710332}" destId="{4EE061FA-9583-4C24-AEA0-4B4D14F80148}" srcOrd="0" destOrd="0" presId="urn:microsoft.com/office/officeart/2005/8/layout/chevron2"/>
    <dgm:cxn modelId="{1B3F6DE2-B368-4735-B7FF-A41C27818B6A}" type="presParOf" srcId="{080047E7-1C91-4246-9505-7FAF9E710332}" destId="{193DCC22-792C-4990-8B48-9C544959B67A}" srcOrd="1" destOrd="0" presId="urn:microsoft.com/office/officeart/2005/8/layout/chevron2"/>
    <dgm:cxn modelId="{4C99F0CD-4AAA-40B5-A1DA-04A784687C37}" type="presParOf" srcId="{DEB43669-B5C8-46DF-9488-8E9161B6EBBB}" destId="{2F56E7BE-16CE-4144-B2E3-A0B312A95267}" srcOrd="5" destOrd="0" presId="urn:microsoft.com/office/officeart/2005/8/layout/chevron2"/>
    <dgm:cxn modelId="{0C5ADED8-ADB6-4372-A080-B233C77B471E}" type="presParOf" srcId="{DEB43669-B5C8-46DF-9488-8E9161B6EBBB}" destId="{BB5087EE-23CB-47E5-9805-5146844E3B5D}" srcOrd="6" destOrd="0" presId="urn:microsoft.com/office/officeart/2005/8/layout/chevron2"/>
    <dgm:cxn modelId="{E99B5445-74EE-4342-A70E-C71195CA2753}" type="presParOf" srcId="{BB5087EE-23CB-47E5-9805-5146844E3B5D}" destId="{A22836C0-C054-4B64-88A7-D8A3CBE7FCA8}" srcOrd="0" destOrd="0" presId="urn:microsoft.com/office/officeart/2005/8/layout/chevron2"/>
    <dgm:cxn modelId="{18466F8A-B373-4ACE-B253-FE7328DD934D}" type="presParOf" srcId="{BB5087EE-23CB-47E5-9805-5146844E3B5D}" destId="{1256B00B-1953-47F7-971D-624CAF7DBD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51034197-DE7F-4585-9D79-976AEF567C04}" type="presOf" srcId="{1C128C39-F0A4-4A0E-B587-1CE79B88F362}" destId="{3EBB8C34-C2AF-437D-BA1A-4CB0EE4962DD}" srcOrd="0" destOrd="0" presId="urn:microsoft.com/office/officeart/2005/8/layout/vList2"/>
    <dgm:cxn modelId="{8D684F59-0BF8-4BF5-A065-753129A47156}" type="presOf" srcId="{ADBF8102-F1FE-4A55-832E-A6F02DFD6245}" destId="{A80D7302-2B2F-4487-B50D-4B1AFA0385E0}" srcOrd="0" destOrd="0" presId="urn:microsoft.com/office/officeart/2005/8/layout/vList2"/>
    <dgm:cxn modelId="{3A774E66-56CE-48BB-93AD-7E48A2035A91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dirty="0" smtClean="0">
              <a:latin typeface="Times New Roman" pitchFamily="18" charset="0"/>
              <a:cs typeface="Times New Roman" pitchFamily="18" charset="0"/>
            </a:rPr>
            <a:t>3.1. Англия ва Франц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ияда</a:t>
          </a:r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вужудга</a:t>
          </a:r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келишининг</a:t>
          </a:r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dirty="0" err="1" smtClean="0">
              <a:latin typeface="Times New Roman" pitchFamily="18" charset="0"/>
              <a:cs typeface="Times New Roman" pitchFamily="18" charset="0"/>
            </a:rPr>
            <a:t>шарт-шароитлари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81DE184C-37D6-4510-85C5-7735597B976B}" type="presOf" srcId="{411A18D8-D54C-4327-B4E6-81B5271483C1}" destId="{DFAEB1D4-6560-4F3F-ABF3-E1370E750E96}" srcOrd="0" destOrd="0" presId="urn:microsoft.com/office/officeart/2005/8/layout/vList2"/>
    <dgm:cxn modelId="{90CA97B7-4AD8-4214-93C8-E2920B7D207E}" type="presOf" srcId="{D7EF8255-DB4F-43E4-9959-566D7FD4C5C9}" destId="{6832D362-7884-491E-83C4-E9263BBD7397}" srcOrd="0" destOrd="0" presId="urn:microsoft.com/office/officeart/2005/8/layout/vList2"/>
    <dgm:cxn modelId="{82CD7D2A-ECD8-465A-8A98-9F8C84EC27C0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368219-E793-4EF6-869E-E751EB94FD24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z-Cyrl-UZ"/>
        </a:p>
      </dgm:t>
    </dgm:pt>
    <dgm:pt modelId="{E1A48F73-C12E-4D61-A70E-63B4D200B41E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  <a:ln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Меркантилизмнинг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емирилиши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сиёсий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тисод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мактабининг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пайдо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булиши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Англияда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) XVII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асрга</a:t>
          </a:r>
          <a:endParaRPr lang="ru-RU" sz="2200" b="1" dirty="0" smtClean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келади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XVI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ўрталарида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бошланган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мануфактура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XVII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асрга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саноатнинг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айрим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тар-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моқларининг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ривожланишига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олиб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келди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Айни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пайтда</a:t>
          </a:r>
          <a:endParaRPr lang="ru-RU" sz="22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қишлоқ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хўжалигида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капитализм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бошлади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асрга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ерда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капиталистик</a:t>
          </a:r>
          <a:endParaRPr lang="ru-RU" sz="22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чикариш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муносабатлари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савдода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балки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қишлоқ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хўжалигида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ғалаба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козонди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Тадбиркорлар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ташаббусига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эркинлик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беришга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ҳаракат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килган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капиталистик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тузумнинг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афзалликларини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назарий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жиҳатдан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асослаб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берадиган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иктисодий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таълимотлар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тақозо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этила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бошлади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FD0E81FE-0EBD-4B3C-9AD2-A6037909C364}" type="parTrans" cxnId="{7B3870AA-72A7-4F43-BFD0-3C1F4D5DC4C3}">
      <dgm:prSet/>
      <dgm:spPr/>
      <dgm:t>
        <a:bodyPr/>
        <a:lstStyle/>
        <a:p>
          <a:endParaRPr lang="uz-Cyrl-UZ"/>
        </a:p>
      </dgm:t>
    </dgm:pt>
    <dgm:pt modelId="{B78DD7E6-62DB-46E4-BFF1-15ED34BE8375}" type="sibTrans" cxnId="{7B3870AA-72A7-4F43-BFD0-3C1F4D5DC4C3}">
      <dgm:prSet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uz-Cyrl-UZ"/>
        </a:p>
      </dgm:t>
    </dgm:pt>
    <dgm:pt modelId="{47AD771E-F13F-432D-859D-A44391ADBB8C}" type="pres">
      <dgm:prSet presAssocID="{3D368219-E793-4EF6-869E-E751EB94FD2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0515B3E4-1125-45F5-B023-6AD828AE45D5}" type="pres">
      <dgm:prSet presAssocID="{3D368219-E793-4EF6-869E-E751EB94FD24}" presName="dummyMaxCanvas" presStyleCnt="0">
        <dgm:presLayoutVars/>
      </dgm:prSet>
      <dgm:spPr/>
    </dgm:pt>
    <dgm:pt modelId="{C8D870DB-4049-42A0-95E9-95A086C3D2E6}" type="pres">
      <dgm:prSet presAssocID="{3D368219-E793-4EF6-869E-E751EB94FD24}" presName="OneNode_1" presStyleLbl="node1" presStyleIdx="0" presStyleCnt="1" custScaleY="192687" custLinFactNeighborX="126" custLinFactNeighborY="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FB1784-BAB8-4287-BEDB-E25F6A5DF0E3}" type="presOf" srcId="{E1A48F73-C12E-4D61-A70E-63B4D200B41E}" destId="{C8D870DB-4049-42A0-95E9-95A086C3D2E6}" srcOrd="0" destOrd="0" presId="urn:microsoft.com/office/officeart/2005/8/layout/vProcess5"/>
    <dgm:cxn modelId="{75CF0767-0E26-43B0-81BF-97BFEF558C05}" type="presOf" srcId="{3D368219-E793-4EF6-869E-E751EB94FD24}" destId="{47AD771E-F13F-432D-859D-A44391ADBB8C}" srcOrd="0" destOrd="0" presId="urn:microsoft.com/office/officeart/2005/8/layout/vProcess5"/>
    <dgm:cxn modelId="{7B3870AA-72A7-4F43-BFD0-3C1F4D5DC4C3}" srcId="{3D368219-E793-4EF6-869E-E751EB94FD24}" destId="{E1A48F73-C12E-4D61-A70E-63B4D200B41E}" srcOrd="0" destOrd="0" parTransId="{FD0E81FE-0EBD-4B3C-9AD2-A6037909C364}" sibTransId="{B78DD7E6-62DB-46E4-BFF1-15ED34BE8375}"/>
    <dgm:cxn modelId="{2515B283-51B6-4368-AA30-17E0CC10CBB9}" type="presParOf" srcId="{47AD771E-F13F-432D-859D-A44391ADBB8C}" destId="{0515B3E4-1125-45F5-B023-6AD828AE45D5}" srcOrd="0" destOrd="0" presId="urn:microsoft.com/office/officeart/2005/8/layout/vProcess5"/>
    <dgm:cxn modelId="{783F6437-E437-481C-A9A3-342FAD0E4D4C}" type="presParOf" srcId="{47AD771E-F13F-432D-859D-A44391ADBB8C}" destId="{C8D870DB-4049-42A0-95E9-95A086C3D2E6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3.1. Англия ва Франц</a:t>
          </a:r>
          <a:r>
            <a:rPr lang="ru-RU" sz="3200" smtClean="0">
              <a:latin typeface="Times New Roman" pitchFamily="18" charset="0"/>
              <a:cs typeface="Times New Roman" pitchFamily="18" charset="0"/>
            </a:rPr>
            <a:t>ияда классик мактаб вужудга келишининг шарт-шароитлари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2F8582-9DF3-4254-969C-DE9A0952B7B3}" type="presOf" srcId="{411A18D8-D54C-4327-B4E6-81B5271483C1}" destId="{DFAEB1D4-6560-4F3F-ABF3-E1370E750E96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F143E024-9DB4-4B37-A67E-5F5BAC267239}" type="presOf" srcId="{D7EF8255-DB4F-43E4-9959-566D7FD4C5C9}" destId="{6832D362-7884-491E-83C4-E9263BBD7397}" srcOrd="0" destOrd="0" presId="urn:microsoft.com/office/officeart/2005/8/layout/vList2"/>
    <dgm:cxn modelId="{28A77797-3D5E-48C7-8EF7-270FECA3F290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368219-E793-4EF6-869E-E751EB94FD24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z-Cyrl-UZ"/>
        </a:p>
      </dgm:t>
    </dgm:pt>
    <dgm:pt modelId="{E1A48F73-C12E-4D61-A70E-63B4D200B41E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Классик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босқичлари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FD0E81FE-0EBD-4B3C-9AD2-A6037909C364}" type="parTrans" cxnId="{7B3870AA-72A7-4F43-BFD0-3C1F4D5DC4C3}">
      <dgm:prSet/>
      <dgm:spPr/>
      <dgm:t>
        <a:bodyPr/>
        <a:lstStyle/>
        <a:p>
          <a:endParaRPr lang="uz-Cyrl-UZ"/>
        </a:p>
      </dgm:t>
    </dgm:pt>
    <dgm:pt modelId="{B78DD7E6-62DB-46E4-BFF1-15ED34BE8375}" type="sibTrans" cxnId="{7B3870AA-72A7-4F43-BFD0-3C1F4D5DC4C3}">
      <dgm:prSet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uz-Cyrl-UZ"/>
        </a:p>
      </dgm:t>
    </dgm:pt>
    <dgm:pt modelId="{2A4A2654-827C-410D-8082-08CBBA6C08C9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1-босқич </a:t>
          </a:r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CCF8F68-DF00-4E35-B20A-06506B924718}" type="parTrans" cxnId="{4A1644FC-8529-4253-BBF9-8C637A1B4B77}">
      <dgm:prSet/>
      <dgm:spPr/>
      <dgm:t>
        <a:bodyPr/>
        <a:lstStyle/>
        <a:p>
          <a:endParaRPr lang="uz-Cyrl-UZ"/>
        </a:p>
      </dgm:t>
    </dgm:pt>
    <dgm:pt modelId="{84895174-9F57-4D35-B579-2E53B41B9314}" type="sibTrans" cxnId="{4A1644FC-8529-4253-BBF9-8C637A1B4B77}">
      <dgm:prSet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uz-Cyrl-UZ"/>
        </a:p>
      </dgm:t>
    </dgm:pt>
    <dgm:pt modelId="{51BE14E3-268F-413F-B721-3C26A39BDB11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2-босқич </a:t>
          </a:r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D0C967-411F-4BC0-BDB3-7FC9014AE2AD}" type="parTrans" cxnId="{E886CD88-9E79-437B-95B4-7044810D4F0C}">
      <dgm:prSet/>
      <dgm:spPr/>
      <dgm:t>
        <a:bodyPr/>
        <a:lstStyle/>
        <a:p>
          <a:endParaRPr lang="uz-Cyrl-UZ"/>
        </a:p>
      </dgm:t>
    </dgm:pt>
    <dgm:pt modelId="{F93606AB-E777-4DB7-96E8-F776303BEC05}" type="sibTrans" cxnId="{E886CD88-9E79-437B-95B4-7044810D4F0C}">
      <dgm:prSet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uz-Cyrl-UZ"/>
        </a:p>
      </dgm:t>
    </dgm:pt>
    <dgm:pt modelId="{6BDB19BF-8D79-4B58-8AC4-6782C52E1901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3-босқич </a:t>
          </a:r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1-ярми</a:t>
          </a:r>
          <a:endParaRPr lang="uz-Cyrl-U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1A5EBC3-6276-4356-9F79-996AF570BD30}" type="parTrans" cxnId="{6B920E92-4E1E-465D-BB71-96F71431D912}">
      <dgm:prSet/>
      <dgm:spPr/>
      <dgm:t>
        <a:bodyPr/>
        <a:lstStyle/>
        <a:p>
          <a:endParaRPr lang="uz-Cyrl-UZ"/>
        </a:p>
      </dgm:t>
    </dgm:pt>
    <dgm:pt modelId="{F0CE356B-CE2B-4994-BD06-8D11813D40D4}" type="sibTrans" cxnId="{6B920E92-4E1E-465D-BB71-96F71431D912}">
      <dgm:prSet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uz-Cyrl-UZ"/>
        </a:p>
      </dgm:t>
    </dgm:pt>
    <dgm:pt modelId="{96732349-1795-4426-A334-3036B2D37A0D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4-якунловчи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2-ярмига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келади</a:t>
          </a:r>
          <a:endParaRPr lang="uz-Cyrl-U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B5D3907-4078-474C-9E59-59FEF05B6CFF}" type="parTrans" cxnId="{4CDE23BC-E3BD-45C9-82D1-C78C3423AC61}">
      <dgm:prSet/>
      <dgm:spPr/>
      <dgm:t>
        <a:bodyPr/>
        <a:lstStyle/>
        <a:p>
          <a:endParaRPr lang="uz-Cyrl-UZ"/>
        </a:p>
      </dgm:t>
    </dgm:pt>
    <dgm:pt modelId="{C1C60BC4-4BC6-4EBA-B2F9-E654962F36B5}" type="sibTrans" cxnId="{4CDE23BC-E3BD-45C9-82D1-C78C3423AC61}">
      <dgm:prSet/>
      <dgm:spPr/>
      <dgm:t>
        <a:bodyPr/>
        <a:lstStyle/>
        <a:p>
          <a:endParaRPr lang="uz-Cyrl-UZ"/>
        </a:p>
      </dgm:t>
    </dgm:pt>
    <dgm:pt modelId="{47AD771E-F13F-432D-859D-A44391ADBB8C}" type="pres">
      <dgm:prSet presAssocID="{3D368219-E793-4EF6-869E-E751EB94FD2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0515B3E4-1125-45F5-B023-6AD828AE45D5}" type="pres">
      <dgm:prSet presAssocID="{3D368219-E793-4EF6-869E-E751EB94FD24}" presName="dummyMaxCanvas" presStyleCnt="0">
        <dgm:presLayoutVars/>
      </dgm:prSet>
      <dgm:spPr/>
    </dgm:pt>
    <dgm:pt modelId="{9D2686AC-AAB4-4988-B7D1-44822FB2F184}" type="pres">
      <dgm:prSet presAssocID="{3D368219-E793-4EF6-869E-E751EB94FD24}" presName="FiveNodes_1" presStyleLbl="node1" presStyleIdx="0" presStyleCnt="5" custLinFactNeighborX="-1579" custLinFactNeighborY="12770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4B3792B7-8B33-4306-9CBE-B49A6E4A0703}" type="pres">
      <dgm:prSet presAssocID="{3D368219-E793-4EF6-869E-E751EB94FD2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31B2DA31-EA46-43DA-9294-0096CB51B5F0}" type="pres">
      <dgm:prSet presAssocID="{3D368219-E793-4EF6-869E-E751EB94FD2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65A93EFE-04DE-43CB-BCF5-A1DC88041677}" type="pres">
      <dgm:prSet presAssocID="{3D368219-E793-4EF6-869E-E751EB94FD2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CAAA9222-F171-4765-B34A-7BB2DCF4E364}" type="pres">
      <dgm:prSet presAssocID="{3D368219-E793-4EF6-869E-E751EB94FD24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C6DC7663-CCE2-43BE-820E-6908A24F45A8}" type="pres">
      <dgm:prSet presAssocID="{3D368219-E793-4EF6-869E-E751EB94FD2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7BF5A952-1A5D-47C3-8BA0-030F97A7F014}" type="pres">
      <dgm:prSet presAssocID="{3D368219-E793-4EF6-869E-E751EB94FD2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CA4D2D11-F4F9-45BF-A522-641C8AD1F743}" type="pres">
      <dgm:prSet presAssocID="{3D368219-E793-4EF6-869E-E751EB94FD2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6F96748C-7B35-43DC-A4D7-9295E1364DAE}" type="pres">
      <dgm:prSet presAssocID="{3D368219-E793-4EF6-869E-E751EB94FD2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F6FD0FD8-376D-49EA-9E50-BA69F59FDA62}" type="pres">
      <dgm:prSet presAssocID="{3D368219-E793-4EF6-869E-E751EB94FD2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5088C8AE-3D78-4E14-9243-53DCAC77363C}" type="pres">
      <dgm:prSet presAssocID="{3D368219-E793-4EF6-869E-E751EB94FD2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040B8057-028F-4C6F-A25E-CE55646072A7}" type="pres">
      <dgm:prSet presAssocID="{3D368219-E793-4EF6-869E-E751EB94FD2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0AFD3EC1-6DE9-4783-9DBA-C55BB490341C}" type="pres">
      <dgm:prSet presAssocID="{3D368219-E793-4EF6-869E-E751EB94FD2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F89E5E8A-A793-44D8-B7F4-4C610961DF33}" type="pres">
      <dgm:prSet presAssocID="{3D368219-E793-4EF6-869E-E751EB94FD2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662F5EAE-E68F-4D94-9F49-488E7FB75A4B}" type="presOf" srcId="{3D368219-E793-4EF6-869E-E751EB94FD24}" destId="{47AD771E-F13F-432D-859D-A44391ADBB8C}" srcOrd="0" destOrd="0" presId="urn:microsoft.com/office/officeart/2005/8/layout/vProcess5"/>
    <dgm:cxn modelId="{7B3870AA-72A7-4F43-BFD0-3C1F4D5DC4C3}" srcId="{3D368219-E793-4EF6-869E-E751EB94FD24}" destId="{E1A48F73-C12E-4D61-A70E-63B4D200B41E}" srcOrd="0" destOrd="0" parTransId="{FD0E81FE-0EBD-4B3C-9AD2-A6037909C364}" sibTransId="{B78DD7E6-62DB-46E4-BFF1-15ED34BE8375}"/>
    <dgm:cxn modelId="{A92F3A25-D424-44AD-8ADA-AA1631C63AC5}" type="presOf" srcId="{F0CE356B-CE2B-4994-BD06-8D11813D40D4}" destId="{6F96748C-7B35-43DC-A4D7-9295E1364DAE}" srcOrd="0" destOrd="0" presId="urn:microsoft.com/office/officeart/2005/8/layout/vProcess5"/>
    <dgm:cxn modelId="{ACEFC65C-7A19-4235-AC4C-3AC359182F7B}" type="presOf" srcId="{2A4A2654-827C-410D-8082-08CBBA6C08C9}" destId="{4B3792B7-8B33-4306-9CBE-B49A6E4A0703}" srcOrd="0" destOrd="0" presId="urn:microsoft.com/office/officeart/2005/8/layout/vProcess5"/>
    <dgm:cxn modelId="{4CDE23BC-E3BD-45C9-82D1-C78C3423AC61}" srcId="{3D368219-E793-4EF6-869E-E751EB94FD24}" destId="{96732349-1795-4426-A334-3036B2D37A0D}" srcOrd="4" destOrd="0" parTransId="{DB5D3907-4078-474C-9E59-59FEF05B6CFF}" sibTransId="{C1C60BC4-4BC6-4EBA-B2F9-E654962F36B5}"/>
    <dgm:cxn modelId="{0B070222-A865-48ED-88D8-7F3EBF86BCB7}" type="presOf" srcId="{6BDB19BF-8D79-4B58-8AC4-6782C52E1901}" destId="{0AFD3EC1-6DE9-4783-9DBA-C55BB490341C}" srcOrd="1" destOrd="0" presId="urn:microsoft.com/office/officeart/2005/8/layout/vProcess5"/>
    <dgm:cxn modelId="{CD9DE56B-DFA2-4F42-A041-BFB09C067662}" type="presOf" srcId="{96732349-1795-4426-A334-3036B2D37A0D}" destId="{CAAA9222-F171-4765-B34A-7BB2DCF4E364}" srcOrd="0" destOrd="0" presId="urn:microsoft.com/office/officeart/2005/8/layout/vProcess5"/>
    <dgm:cxn modelId="{94D6DE0C-D052-4F10-80A1-379DEF53F677}" type="presOf" srcId="{2A4A2654-827C-410D-8082-08CBBA6C08C9}" destId="{5088C8AE-3D78-4E14-9243-53DCAC77363C}" srcOrd="1" destOrd="0" presId="urn:microsoft.com/office/officeart/2005/8/layout/vProcess5"/>
    <dgm:cxn modelId="{EB23D678-26EE-46A6-A3A5-DD8853F9D043}" type="presOf" srcId="{96732349-1795-4426-A334-3036B2D37A0D}" destId="{F89E5E8A-A793-44D8-B7F4-4C610961DF33}" srcOrd="1" destOrd="0" presId="urn:microsoft.com/office/officeart/2005/8/layout/vProcess5"/>
    <dgm:cxn modelId="{D86AC856-A85B-43B5-975A-A0E73C9B324F}" type="presOf" srcId="{51BE14E3-268F-413F-B721-3C26A39BDB11}" destId="{31B2DA31-EA46-43DA-9294-0096CB51B5F0}" srcOrd="0" destOrd="0" presId="urn:microsoft.com/office/officeart/2005/8/layout/vProcess5"/>
    <dgm:cxn modelId="{92CF170F-6B86-491C-B24B-AA5F7512D377}" type="presOf" srcId="{B78DD7E6-62DB-46E4-BFF1-15ED34BE8375}" destId="{C6DC7663-CCE2-43BE-820E-6908A24F45A8}" srcOrd="0" destOrd="0" presId="urn:microsoft.com/office/officeart/2005/8/layout/vProcess5"/>
    <dgm:cxn modelId="{6B920E92-4E1E-465D-BB71-96F71431D912}" srcId="{3D368219-E793-4EF6-869E-E751EB94FD24}" destId="{6BDB19BF-8D79-4B58-8AC4-6782C52E1901}" srcOrd="3" destOrd="0" parTransId="{91A5EBC3-6276-4356-9F79-996AF570BD30}" sibTransId="{F0CE356B-CE2B-4994-BD06-8D11813D40D4}"/>
    <dgm:cxn modelId="{BCDB7414-658A-4CCB-BB99-3E25F15050D2}" type="presOf" srcId="{E1A48F73-C12E-4D61-A70E-63B4D200B41E}" destId="{F6FD0FD8-376D-49EA-9E50-BA69F59FDA62}" srcOrd="1" destOrd="0" presId="urn:microsoft.com/office/officeart/2005/8/layout/vProcess5"/>
    <dgm:cxn modelId="{51463C7C-50F1-483C-80A7-3693791424A2}" type="presOf" srcId="{F93606AB-E777-4DB7-96E8-F776303BEC05}" destId="{CA4D2D11-F4F9-45BF-A522-641C8AD1F743}" srcOrd="0" destOrd="0" presId="urn:microsoft.com/office/officeart/2005/8/layout/vProcess5"/>
    <dgm:cxn modelId="{45AD09A9-8B0A-4351-8062-47E829C80489}" type="presOf" srcId="{51BE14E3-268F-413F-B721-3C26A39BDB11}" destId="{040B8057-028F-4C6F-A25E-CE55646072A7}" srcOrd="1" destOrd="0" presId="urn:microsoft.com/office/officeart/2005/8/layout/vProcess5"/>
    <dgm:cxn modelId="{8AEEA0F8-E2F2-4060-84CA-8794F45B1B09}" type="presOf" srcId="{6BDB19BF-8D79-4B58-8AC4-6782C52E1901}" destId="{65A93EFE-04DE-43CB-BCF5-A1DC88041677}" srcOrd="0" destOrd="0" presId="urn:microsoft.com/office/officeart/2005/8/layout/vProcess5"/>
    <dgm:cxn modelId="{23B736CE-F0FA-4023-A5BF-BBAB2D7F9B23}" type="presOf" srcId="{84895174-9F57-4D35-B579-2E53B41B9314}" destId="{7BF5A952-1A5D-47C3-8BA0-030F97A7F014}" srcOrd="0" destOrd="0" presId="urn:microsoft.com/office/officeart/2005/8/layout/vProcess5"/>
    <dgm:cxn modelId="{D6FFDF3C-A70F-4662-BAEA-E85F32EDCF7B}" type="presOf" srcId="{E1A48F73-C12E-4D61-A70E-63B4D200B41E}" destId="{9D2686AC-AAB4-4988-B7D1-44822FB2F184}" srcOrd="0" destOrd="0" presId="urn:microsoft.com/office/officeart/2005/8/layout/vProcess5"/>
    <dgm:cxn modelId="{E886CD88-9E79-437B-95B4-7044810D4F0C}" srcId="{3D368219-E793-4EF6-869E-E751EB94FD24}" destId="{51BE14E3-268F-413F-B721-3C26A39BDB11}" srcOrd="2" destOrd="0" parTransId="{F1D0C967-411F-4BC0-BDB3-7FC9014AE2AD}" sibTransId="{F93606AB-E777-4DB7-96E8-F776303BEC05}"/>
    <dgm:cxn modelId="{4A1644FC-8529-4253-BBF9-8C637A1B4B77}" srcId="{3D368219-E793-4EF6-869E-E751EB94FD24}" destId="{2A4A2654-827C-410D-8082-08CBBA6C08C9}" srcOrd="1" destOrd="0" parTransId="{7CCF8F68-DF00-4E35-B20A-06506B924718}" sibTransId="{84895174-9F57-4D35-B579-2E53B41B9314}"/>
    <dgm:cxn modelId="{F3B7D096-6F6E-4E88-B99B-BF5294769B94}" type="presParOf" srcId="{47AD771E-F13F-432D-859D-A44391ADBB8C}" destId="{0515B3E4-1125-45F5-B023-6AD828AE45D5}" srcOrd="0" destOrd="0" presId="urn:microsoft.com/office/officeart/2005/8/layout/vProcess5"/>
    <dgm:cxn modelId="{F2658505-BB2E-4A3B-8F71-DEB09D80CD38}" type="presParOf" srcId="{47AD771E-F13F-432D-859D-A44391ADBB8C}" destId="{9D2686AC-AAB4-4988-B7D1-44822FB2F184}" srcOrd="1" destOrd="0" presId="urn:microsoft.com/office/officeart/2005/8/layout/vProcess5"/>
    <dgm:cxn modelId="{AE2A6B0A-BABD-420D-8467-8B1ED6368598}" type="presParOf" srcId="{47AD771E-F13F-432D-859D-A44391ADBB8C}" destId="{4B3792B7-8B33-4306-9CBE-B49A6E4A0703}" srcOrd="2" destOrd="0" presId="urn:microsoft.com/office/officeart/2005/8/layout/vProcess5"/>
    <dgm:cxn modelId="{EB72D474-E4B4-42AE-9947-4181F4E995DD}" type="presParOf" srcId="{47AD771E-F13F-432D-859D-A44391ADBB8C}" destId="{31B2DA31-EA46-43DA-9294-0096CB51B5F0}" srcOrd="3" destOrd="0" presId="urn:microsoft.com/office/officeart/2005/8/layout/vProcess5"/>
    <dgm:cxn modelId="{56159DE0-D9BD-4CDB-96E8-8C3BA5E4C447}" type="presParOf" srcId="{47AD771E-F13F-432D-859D-A44391ADBB8C}" destId="{65A93EFE-04DE-43CB-BCF5-A1DC88041677}" srcOrd="4" destOrd="0" presId="urn:microsoft.com/office/officeart/2005/8/layout/vProcess5"/>
    <dgm:cxn modelId="{122C2385-8CE8-4F90-8A3A-09933979C5EB}" type="presParOf" srcId="{47AD771E-F13F-432D-859D-A44391ADBB8C}" destId="{CAAA9222-F171-4765-B34A-7BB2DCF4E364}" srcOrd="5" destOrd="0" presId="urn:microsoft.com/office/officeart/2005/8/layout/vProcess5"/>
    <dgm:cxn modelId="{B475133C-F9B5-4D3F-97E8-88CEE410B2D3}" type="presParOf" srcId="{47AD771E-F13F-432D-859D-A44391ADBB8C}" destId="{C6DC7663-CCE2-43BE-820E-6908A24F45A8}" srcOrd="6" destOrd="0" presId="urn:microsoft.com/office/officeart/2005/8/layout/vProcess5"/>
    <dgm:cxn modelId="{BFC7EE3A-46A8-46A9-BAC6-B3586937380C}" type="presParOf" srcId="{47AD771E-F13F-432D-859D-A44391ADBB8C}" destId="{7BF5A952-1A5D-47C3-8BA0-030F97A7F014}" srcOrd="7" destOrd="0" presId="urn:microsoft.com/office/officeart/2005/8/layout/vProcess5"/>
    <dgm:cxn modelId="{AD28F91D-4631-4CB2-8D43-E6E2A09A4584}" type="presParOf" srcId="{47AD771E-F13F-432D-859D-A44391ADBB8C}" destId="{CA4D2D11-F4F9-45BF-A522-641C8AD1F743}" srcOrd="8" destOrd="0" presId="urn:microsoft.com/office/officeart/2005/8/layout/vProcess5"/>
    <dgm:cxn modelId="{44143CC7-AF91-4BF8-9B53-4FEC5E0FF35A}" type="presParOf" srcId="{47AD771E-F13F-432D-859D-A44391ADBB8C}" destId="{6F96748C-7B35-43DC-A4D7-9295E1364DAE}" srcOrd="9" destOrd="0" presId="urn:microsoft.com/office/officeart/2005/8/layout/vProcess5"/>
    <dgm:cxn modelId="{B9C6AA2C-73FF-484A-BCE1-3B5EA441206B}" type="presParOf" srcId="{47AD771E-F13F-432D-859D-A44391ADBB8C}" destId="{F6FD0FD8-376D-49EA-9E50-BA69F59FDA62}" srcOrd="10" destOrd="0" presId="urn:microsoft.com/office/officeart/2005/8/layout/vProcess5"/>
    <dgm:cxn modelId="{0908C681-96D3-4A10-B43D-B325BE823FA5}" type="presParOf" srcId="{47AD771E-F13F-432D-859D-A44391ADBB8C}" destId="{5088C8AE-3D78-4E14-9243-53DCAC77363C}" srcOrd="11" destOrd="0" presId="urn:microsoft.com/office/officeart/2005/8/layout/vProcess5"/>
    <dgm:cxn modelId="{125AE2EC-08B0-4C13-ACA4-E5DB679E0477}" type="presParOf" srcId="{47AD771E-F13F-432D-859D-A44391ADBB8C}" destId="{040B8057-028F-4C6F-A25E-CE55646072A7}" srcOrd="12" destOrd="0" presId="urn:microsoft.com/office/officeart/2005/8/layout/vProcess5"/>
    <dgm:cxn modelId="{7D36FCA3-C227-46CD-A17F-8C53ECEDEF82}" type="presParOf" srcId="{47AD771E-F13F-432D-859D-A44391ADBB8C}" destId="{0AFD3EC1-6DE9-4783-9DBA-C55BB490341C}" srcOrd="13" destOrd="0" presId="urn:microsoft.com/office/officeart/2005/8/layout/vProcess5"/>
    <dgm:cxn modelId="{30241996-67D7-4FE9-AF29-97E3840A4798}" type="presParOf" srcId="{47AD771E-F13F-432D-859D-A44391ADBB8C}" destId="{F89E5E8A-A793-44D8-B7F4-4C610961DF3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3.1. Англия ва Франц</a:t>
          </a:r>
          <a:r>
            <a:rPr lang="ru-RU" sz="3200" smtClean="0">
              <a:latin typeface="Times New Roman" pitchFamily="18" charset="0"/>
              <a:cs typeface="Times New Roman" pitchFamily="18" charset="0"/>
            </a:rPr>
            <a:t>ияда классик мактаб вужудга келишининг шарт-шароитлари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26CCD32D-A8A9-4F23-B099-CB5EDFBD4891}" type="presOf" srcId="{411A18D8-D54C-4327-B4E6-81B5271483C1}" destId="{DFAEB1D4-6560-4F3F-ABF3-E1370E750E96}" srcOrd="0" destOrd="0" presId="urn:microsoft.com/office/officeart/2005/8/layout/vList2"/>
    <dgm:cxn modelId="{5C29A781-D221-4518-8515-7E795E00791A}" type="presOf" srcId="{D7EF8255-DB4F-43E4-9959-566D7FD4C5C9}" destId="{6832D362-7884-491E-83C4-E9263BBD7397}" srcOrd="0" destOrd="0" presId="urn:microsoft.com/office/officeart/2005/8/layout/vList2"/>
    <dgm:cxn modelId="{BD4784E4-A239-43C6-9C5D-459A27EEB13C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9D9E2CD-4C2A-4152-84CC-5B29A0EF9707}" type="doc">
      <dgm:prSet loTypeId="urn:microsoft.com/office/officeart/2005/8/layout/process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uz-Cyrl-UZ"/>
        </a:p>
      </dgm:t>
    </dgm:pt>
    <dgm:pt modelId="{AAFAB660-EF92-4011-B0C9-E20DD75D857F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1-босқичда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меркантилизм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таълимотининг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хатолари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ёритиб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берилади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асосчилари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В.Петти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П.Буагильбер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бир-биридан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бехабар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қийматнинг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назариясини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илгари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сурдилар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қийматнинг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манбаи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ўлчови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товар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бошқа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бойликни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яратиш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сарфланган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фаровонлик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муомала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соҳасида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балки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соҳасида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яратилиши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кўрсатилади</a:t>
          </a:r>
          <a:r>
            <a: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en-US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</a:t>
          </a:r>
          <a:r>
            <a: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en-US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1900" dirty="0">
            <a:solidFill>
              <a:schemeClr val="tx1"/>
            </a:solidFill>
          </a:endParaRPr>
        </a:p>
      </dgm:t>
    </dgm:pt>
    <dgm:pt modelId="{6C0A6952-2BDD-4992-BB74-1F878C821436}" type="parTrans" cxnId="{EFFCDD4A-F997-452B-9760-F0C3569560FE}">
      <dgm:prSet/>
      <dgm:spPr/>
      <dgm:t>
        <a:bodyPr/>
        <a:lstStyle/>
        <a:p>
          <a:endParaRPr lang="uz-Cyrl-UZ"/>
        </a:p>
      </dgm:t>
    </dgm:pt>
    <dgm:pt modelId="{D09D1964-58FA-4D90-B465-E8669AD64418}" type="sibTrans" cxnId="{EFFCDD4A-F997-452B-9760-F0C3569560FE}">
      <dgm:prSet/>
      <dgm:spPr/>
      <dgm:t>
        <a:bodyPr/>
        <a:lstStyle/>
        <a:p>
          <a:endParaRPr lang="uz-Cyrl-UZ"/>
        </a:p>
      </dgm:t>
    </dgm:pt>
    <dgm:pt modelId="{8A11D9AF-A7EF-4B81-99A4-427A724CB3E1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2-босқич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А.Смит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асарларидаги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ғояларда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акс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этган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1400" dirty="0">
            <a:latin typeface="Times New Roman" pitchFamily="18" charset="0"/>
            <a:cs typeface="Times New Roman" pitchFamily="18" charset="0"/>
          </a:endParaRPr>
        </a:p>
      </dgm:t>
    </dgm:pt>
    <dgm:pt modelId="{216BF45A-62D0-4B7D-9322-C468FF55FA05}" type="parTrans" cxnId="{BF44A450-0F9B-4B61-BC53-17C0974C868D}">
      <dgm:prSet/>
      <dgm:spPr/>
      <dgm:t>
        <a:bodyPr/>
        <a:lstStyle/>
        <a:p>
          <a:endParaRPr lang="uz-Cyrl-UZ"/>
        </a:p>
      </dgm:t>
    </dgm:pt>
    <dgm:pt modelId="{27D7E692-F9C6-4249-81AE-697C7253412E}" type="sibTrans" cxnId="{BF44A450-0F9B-4B61-BC53-17C0974C868D}">
      <dgm:prSet/>
      <dgm:spPr/>
      <dgm:t>
        <a:bodyPr/>
        <a:lstStyle/>
        <a:p>
          <a:endParaRPr lang="uz-Cyrl-UZ"/>
        </a:p>
      </dgm:t>
    </dgm:pt>
    <dgm:pt modelId="{E5C96332-F952-47D5-A551-6806BE4E327C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3-босқич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франциялик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Ж.Б.Сэй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Ф.Бастия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инглизлар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Д.Рикардо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Т.Мальтус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америкалик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Г.Кэри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бошқалар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асарларидаги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ғоялар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боғлиқ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XIX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1-ярми</a:t>
          </a:r>
          <a:endParaRPr lang="uz-Cyrl-UZ" sz="2000" dirty="0">
            <a:latin typeface="Times New Roman" pitchFamily="18" charset="0"/>
            <a:cs typeface="Times New Roman" pitchFamily="18" charset="0"/>
          </a:endParaRPr>
        </a:p>
      </dgm:t>
    </dgm:pt>
    <dgm:pt modelId="{EC96F1DE-01F8-414B-AE24-DA3A861F306E}" type="parTrans" cxnId="{05248682-72B6-4595-881E-F2093612B187}">
      <dgm:prSet/>
      <dgm:spPr/>
      <dgm:t>
        <a:bodyPr/>
        <a:lstStyle/>
        <a:p>
          <a:endParaRPr lang="uz-Cyrl-UZ"/>
        </a:p>
      </dgm:t>
    </dgm:pt>
    <dgm:pt modelId="{94439EE9-09EC-44D4-B3D9-DC00E940A87F}" type="sibTrans" cxnId="{05248682-72B6-4595-881E-F2093612B187}">
      <dgm:prSet/>
      <dgm:spPr/>
      <dgm:t>
        <a:bodyPr/>
        <a:lstStyle/>
        <a:p>
          <a:endParaRPr lang="uz-Cyrl-UZ"/>
        </a:p>
      </dgm:t>
    </dgm:pt>
    <dgm:pt modelId="{07C7BB21-D2FC-4AEC-BA57-9A581FEE0799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4-якунловчи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XIX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2-ярми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Ж.С.Милль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ғояларида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ниҳоясига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етади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uz-Cyrl-UZ" sz="2000" dirty="0">
            <a:latin typeface="Times New Roman" pitchFamily="18" charset="0"/>
            <a:cs typeface="Times New Roman" pitchFamily="18" charset="0"/>
          </a:endParaRPr>
        </a:p>
      </dgm:t>
    </dgm:pt>
    <dgm:pt modelId="{42319BD0-5019-49C8-AEE0-FCC8DEE62343}" type="parTrans" cxnId="{32CD17D8-2A31-4813-BEF3-3A2C45E8640E}">
      <dgm:prSet/>
      <dgm:spPr/>
      <dgm:t>
        <a:bodyPr/>
        <a:lstStyle/>
        <a:p>
          <a:endParaRPr lang="uz-Cyrl-UZ"/>
        </a:p>
      </dgm:t>
    </dgm:pt>
    <dgm:pt modelId="{6E0CFE1D-2105-4480-8107-114F2D25D525}" type="sibTrans" cxnId="{32CD17D8-2A31-4813-BEF3-3A2C45E8640E}">
      <dgm:prSet/>
      <dgm:spPr/>
      <dgm:t>
        <a:bodyPr/>
        <a:lstStyle/>
        <a:p>
          <a:endParaRPr lang="uz-Cyrl-UZ"/>
        </a:p>
      </dgm:t>
    </dgm:pt>
    <dgm:pt modelId="{BEED0F3D-34AC-4E10-B204-62A642532362}" type="pres">
      <dgm:prSet presAssocID="{F9D9E2CD-4C2A-4152-84CC-5B29A0EF97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AB4134CC-1F52-4606-A0D4-920ED23A56AD}" type="pres">
      <dgm:prSet presAssocID="{07C7BB21-D2FC-4AEC-BA57-9A581FEE0799}" presName="boxAndChildren" presStyleCnt="0"/>
      <dgm:spPr/>
    </dgm:pt>
    <dgm:pt modelId="{70FB1669-2FB4-43D7-B19B-AFDA1319DA54}" type="pres">
      <dgm:prSet presAssocID="{07C7BB21-D2FC-4AEC-BA57-9A581FEE0799}" presName="parentTextBox" presStyleLbl="node1" presStyleIdx="0" presStyleCnt="4" custLinFactNeighborX="520" custLinFactNeighborY="13718"/>
      <dgm:spPr/>
      <dgm:t>
        <a:bodyPr/>
        <a:lstStyle/>
        <a:p>
          <a:endParaRPr lang="uz-Cyrl-UZ"/>
        </a:p>
      </dgm:t>
    </dgm:pt>
    <dgm:pt modelId="{630CEB61-014A-4AB6-AE87-309717FBBD50}" type="pres">
      <dgm:prSet presAssocID="{94439EE9-09EC-44D4-B3D9-DC00E940A87F}" presName="sp" presStyleCnt="0"/>
      <dgm:spPr/>
    </dgm:pt>
    <dgm:pt modelId="{1AB8F0C7-C257-460A-971E-660AC4D8389A}" type="pres">
      <dgm:prSet presAssocID="{E5C96332-F952-47D5-A551-6806BE4E327C}" presName="arrowAndChildren" presStyleCnt="0"/>
      <dgm:spPr/>
    </dgm:pt>
    <dgm:pt modelId="{E1B392D1-C376-44A0-8177-F8B61423C47F}" type="pres">
      <dgm:prSet presAssocID="{E5C96332-F952-47D5-A551-6806BE4E327C}" presName="parentTextArrow" presStyleLbl="node1" presStyleIdx="1" presStyleCnt="4"/>
      <dgm:spPr/>
      <dgm:t>
        <a:bodyPr/>
        <a:lstStyle/>
        <a:p>
          <a:endParaRPr lang="uz-Cyrl-UZ"/>
        </a:p>
      </dgm:t>
    </dgm:pt>
    <dgm:pt modelId="{43DFB313-E668-440B-B467-28FCA37EB796}" type="pres">
      <dgm:prSet presAssocID="{27D7E692-F9C6-4249-81AE-697C7253412E}" presName="sp" presStyleCnt="0"/>
      <dgm:spPr/>
    </dgm:pt>
    <dgm:pt modelId="{0C9C4665-8338-48C7-A2F8-21CE3EED7FC6}" type="pres">
      <dgm:prSet presAssocID="{8A11D9AF-A7EF-4B81-99A4-427A724CB3E1}" presName="arrowAndChildren" presStyleCnt="0"/>
      <dgm:spPr/>
    </dgm:pt>
    <dgm:pt modelId="{994446C8-46CF-49D1-8152-FDEBED713E11}" type="pres">
      <dgm:prSet presAssocID="{8A11D9AF-A7EF-4B81-99A4-427A724CB3E1}" presName="parentTextArrow" presStyleLbl="node1" presStyleIdx="2" presStyleCnt="4" custScaleY="59872"/>
      <dgm:spPr/>
      <dgm:t>
        <a:bodyPr/>
        <a:lstStyle/>
        <a:p>
          <a:endParaRPr lang="uz-Cyrl-UZ"/>
        </a:p>
      </dgm:t>
    </dgm:pt>
    <dgm:pt modelId="{B97C347D-09AC-4094-8080-97C295C79B19}" type="pres">
      <dgm:prSet presAssocID="{D09D1964-58FA-4D90-B465-E8669AD64418}" presName="sp" presStyleCnt="0"/>
      <dgm:spPr/>
    </dgm:pt>
    <dgm:pt modelId="{5C8C140A-F5A8-465C-907F-D2438F59E383}" type="pres">
      <dgm:prSet presAssocID="{AAFAB660-EF92-4011-B0C9-E20DD75D857F}" presName="arrowAndChildren" presStyleCnt="0"/>
      <dgm:spPr/>
    </dgm:pt>
    <dgm:pt modelId="{5FC23CD6-C545-4B88-BC26-19BF932DBC82}" type="pres">
      <dgm:prSet presAssocID="{AAFAB660-EF92-4011-B0C9-E20DD75D857F}" presName="parentTextArrow" presStyleLbl="node1" presStyleIdx="3" presStyleCnt="4" custScaleY="239040"/>
      <dgm:spPr/>
      <dgm:t>
        <a:bodyPr/>
        <a:lstStyle/>
        <a:p>
          <a:endParaRPr lang="uz-Cyrl-UZ"/>
        </a:p>
      </dgm:t>
    </dgm:pt>
  </dgm:ptLst>
  <dgm:cxnLst>
    <dgm:cxn modelId="{AC3CA96E-EAE3-4474-BF7C-163F24B2502D}" type="presOf" srcId="{8A11D9AF-A7EF-4B81-99A4-427A724CB3E1}" destId="{994446C8-46CF-49D1-8152-FDEBED713E11}" srcOrd="0" destOrd="0" presId="urn:microsoft.com/office/officeart/2005/8/layout/process4"/>
    <dgm:cxn modelId="{480CC233-AB82-4C9D-91A7-18AC5317668B}" type="presOf" srcId="{07C7BB21-D2FC-4AEC-BA57-9A581FEE0799}" destId="{70FB1669-2FB4-43D7-B19B-AFDA1319DA54}" srcOrd="0" destOrd="0" presId="urn:microsoft.com/office/officeart/2005/8/layout/process4"/>
    <dgm:cxn modelId="{181A0B7E-B4D4-4EEB-BBB2-6788BCF340C3}" type="presOf" srcId="{F9D9E2CD-4C2A-4152-84CC-5B29A0EF9707}" destId="{BEED0F3D-34AC-4E10-B204-62A642532362}" srcOrd="0" destOrd="0" presId="urn:microsoft.com/office/officeart/2005/8/layout/process4"/>
    <dgm:cxn modelId="{718ABD5C-A3F2-4176-9E2E-B9383223A16A}" type="presOf" srcId="{E5C96332-F952-47D5-A551-6806BE4E327C}" destId="{E1B392D1-C376-44A0-8177-F8B61423C47F}" srcOrd="0" destOrd="0" presId="urn:microsoft.com/office/officeart/2005/8/layout/process4"/>
    <dgm:cxn modelId="{EFFCDD4A-F997-452B-9760-F0C3569560FE}" srcId="{F9D9E2CD-4C2A-4152-84CC-5B29A0EF9707}" destId="{AAFAB660-EF92-4011-B0C9-E20DD75D857F}" srcOrd="0" destOrd="0" parTransId="{6C0A6952-2BDD-4992-BB74-1F878C821436}" sibTransId="{D09D1964-58FA-4D90-B465-E8669AD64418}"/>
    <dgm:cxn modelId="{A25CBF2C-78D3-4981-AB23-E61102EFDB3B}" type="presOf" srcId="{AAFAB660-EF92-4011-B0C9-E20DD75D857F}" destId="{5FC23CD6-C545-4B88-BC26-19BF932DBC82}" srcOrd="0" destOrd="0" presId="urn:microsoft.com/office/officeart/2005/8/layout/process4"/>
    <dgm:cxn modelId="{32CD17D8-2A31-4813-BEF3-3A2C45E8640E}" srcId="{F9D9E2CD-4C2A-4152-84CC-5B29A0EF9707}" destId="{07C7BB21-D2FC-4AEC-BA57-9A581FEE0799}" srcOrd="3" destOrd="0" parTransId="{42319BD0-5019-49C8-AEE0-FCC8DEE62343}" sibTransId="{6E0CFE1D-2105-4480-8107-114F2D25D525}"/>
    <dgm:cxn modelId="{BF44A450-0F9B-4B61-BC53-17C0974C868D}" srcId="{F9D9E2CD-4C2A-4152-84CC-5B29A0EF9707}" destId="{8A11D9AF-A7EF-4B81-99A4-427A724CB3E1}" srcOrd="1" destOrd="0" parTransId="{216BF45A-62D0-4B7D-9322-C468FF55FA05}" sibTransId="{27D7E692-F9C6-4249-81AE-697C7253412E}"/>
    <dgm:cxn modelId="{05248682-72B6-4595-881E-F2093612B187}" srcId="{F9D9E2CD-4C2A-4152-84CC-5B29A0EF9707}" destId="{E5C96332-F952-47D5-A551-6806BE4E327C}" srcOrd="2" destOrd="0" parTransId="{EC96F1DE-01F8-414B-AE24-DA3A861F306E}" sibTransId="{94439EE9-09EC-44D4-B3D9-DC00E940A87F}"/>
    <dgm:cxn modelId="{E0D4E40D-9601-4235-9E24-7E5CD25963BC}" type="presParOf" srcId="{BEED0F3D-34AC-4E10-B204-62A642532362}" destId="{AB4134CC-1F52-4606-A0D4-920ED23A56AD}" srcOrd="0" destOrd="0" presId="urn:microsoft.com/office/officeart/2005/8/layout/process4"/>
    <dgm:cxn modelId="{AF4430DD-1F6F-429B-BE7D-3B66501CF3AE}" type="presParOf" srcId="{AB4134CC-1F52-4606-A0D4-920ED23A56AD}" destId="{70FB1669-2FB4-43D7-B19B-AFDA1319DA54}" srcOrd="0" destOrd="0" presId="urn:microsoft.com/office/officeart/2005/8/layout/process4"/>
    <dgm:cxn modelId="{998D0089-0BEF-453B-B80B-0ED45B185523}" type="presParOf" srcId="{BEED0F3D-34AC-4E10-B204-62A642532362}" destId="{630CEB61-014A-4AB6-AE87-309717FBBD50}" srcOrd="1" destOrd="0" presId="urn:microsoft.com/office/officeart/2005/8/layout/process4"/>
    <dgm:cxn modelId="{34CB4C9C-A5FC-4085-B961-3AFAE3349210}" type="presParOf" srcId="{BEED0F3D-34AC-4E10-B204-62A642532362}" destId="{1AB8F0C7-C257-460A-971E-660AC4D8389A}" srcOrd="2" destOrd="0" presId="urn:microsoft.com/office/officeart/2005/8/layout/process4"/>
    <dgm:cxn modelId="{EE4DD22F-7915-4453-BB1A-2D96083B43D9}" type="presParOf" srcId="{1AB8F0C7-C257-460A-971E-660AC4D8389A}" destId="{E1B392D1-C376-44A0-8177-F8B61423C47F}" srcOrd="0" destOrd="0" presId="urn:microsoft.com/office/officeart/2005/8/layout/process4"/>
    <dgm:cxn modelId="{BBCFC23F-A76B-4765-8B3E-0BEA18FAA803}" type="presParOf" srcId="{BEED0F3D-34AC-4E10-B204-62A642532362}" destId="{43DFB313-E668-440B-B467-28FCA37EB796}" srcOrd="3" destOrd="0" presId="urn:microsoft.com/office/officeart/2005/8/layout/process4"/>
    <dgm:cxn modelId="{888DD91F-CA43-4EFD-B373-33073CC052CB}" type="presParOf" srcId="{BEED0F3D-34AC-4E10-B204-62A642532362}" destId="{0C9C4665-8338-48C7-A2F8-21CE3EED7FC6}" srcOrd="4" destOrd="0" presId="urn:microsoft.com/office/officeart/2005/8/layout/process4"/>
    <dgm:cxn modelId="{6F507DC4-6A5F-4908-8734-FD682C63E47B}" type="presParOf" srcId="{0C9C4665-8338-48C7-A2F8-21CE3EED7FC6}" destId="{994446C8-46CF-49D1-8152-FDEBED713E11}" srcOrd="0" destOrd="0" presId="urn:microsoft.com/office/officeart/2005/8/layout/process4"/>
    <dgm:cxn modelId="{BBD9010F-47D1-463C-B244-9FBD9433F40E}" type="presParOf" srcId="{BEED0F3D-34AC-4E10-B204-62A642532362}" destId="{B97C347D-09AC-4094-8080-97C295C79B19}" srcOrd="5" destOrd="0" presId="urn:microsoft.com/office/officeart/2005/8/layout/process4"/>
    <dgm:cxn modelId="{DC6FDCCD-BAC5-4597-B88D-2937F4D2B1D7}" type="presParOf" srcId="{BEED0F3D-34AC-4E10-B204-62A642532362}" destId="{5C8C140A-F5A8-465C-907F-D2438F59E383}" srcOrd="6" destOrd="0" presId="urn:microsoft.com/office/officeart/2005/8/layout/process4"/>
    <dgm:cxn modelId="{BFD151D0-5741-4F03-ACA7-B4A364588FA5}" type="presParOf" srcId="{5C8C140A-F5A8-465C-907F-D2438F59E383}" destId="{5FC23CD6-C545-4B88-BC26-19BF932DBC8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2200" b="1" smtClean="0">
              <a:latin typeface="Times New Roman" pitchFamily="18" charset="0"/>
              <a:cs typeface="Times New Roman" pitchFamily="18" charset="0"/>
            </a:rPr>
            <a:t>3.2. </a:t>
          </a:r>
          <a:r>
            <a:rPr lang="ru-RU" sz="2200" b="1" smtClean="0">
              <a:latin typeface="Times New Roman" pitchFamily="18" charset="0"/>
              <a:cs typeface="Times New Roman" pitchFamily="18" charset="0"/>
            </a:rPr>
            <a:t>В.Петти - Англия классик иқтисодий мактабининг асосчиси</a:t>
          </a:r>
          <a:endParaRPr lang="ru-RU" sz="2200" b="1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06DA33-56CD-449B-A006-603D2FC42129}" type="presOf" srcId="{411A18D8-D54C-4327-B4E6-81B5271483C1}" destId="{DFAEB1D4-6560-4F3F-ABF3-E1370E750E96}" srcOrd="0" destOrd="0" presId="urn:microsoft.com/office/officeart/2005/8/layout/vList2"/>
    <dgm:cxn modelId="{D34F4085-3C99-4E24-A376-9C0A74F9D780}" type="presOf" srcId="{D7EF8255-DB4F-43E4-9959-566D7FD4C5C9}" destId="{6832D362-7884-491E-83C4-E9263BBD7397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1A90EDA5-780A-4BB0-A0C2-39B32E711468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2200" b="1" smtClean="0">
              <a:latin typeface="Times New Roman" pitchFamily="18" charset="0"/>
              <a:cs typeface="Times New Roman" pitchFamily="18" charset="0"/>
            </a:rPr>
            <a:t>3.2. </a:t>
          </a:r>
          <a:r>
            <a:rPr lang="ru-RU" sz="2200" b="1" smtClean="0">
              <a:latin typeface="Times New Roman" pitchFamily="18" charset="0"/>
              <a:cs typeface="Times New Roman" pitchFamily="18" charset="0"/>
            </a:rPr>
            <a:t>В.Петти - Англия классик иқтисодий мактабининг асосчиси</a:t>
          </a:r>
          <a:endParaRPr lang="ru-RU" sz="2200" b="1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6611AF-5A59-4DCF-8890-91364F3A8556}" type="presOf" srcId="{D7EF8255-DB4F-43E4-9959-566D7FD4C5C9}" destId="{6832D362-7884-491E-83C4-E9263BBD7397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DF3F78AF-DC9E-4F49-8B79-009F79008E61}" type="presOf" srcId="{411A18D8-D54C-4327-B4E6-81B5271483C1}" destId="{DFAEB1D4-6560-4F3F-ABF3-E1370E750E96}" srcOrd="0" destOrd="0" presId="urn:microsoft.com/office/officeart/2005/8/layout/vList2"/>
    <dgm:cxn modelId="{C7AC4003-96A2-4DA5-81A3-6FAFC5945CDA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4462B21-7DB7-4E5B-BEBC-BD897AB09EA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3897D5-4F8B-4545-A7B7-6017FBF05F5E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кумуш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қазиб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олувчи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табиий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240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400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B84F1F-32D1-447F-8D1D-B4EF80B553E3}" type="parTrans" cxnId="{6EB57A7D-4165-4129-BFB5-26EDD5FAD8BD}">
      <dgm:prSet/>
      <dgm:spPr/>
      <dgm:t>
        <a:bodyPr/>
        <a:lstStyle/>
        <a:p>
          <a:endParaRPr lang="ru-RU"/>
        </a:p>
      </dgm:t>
    </dgm:pt>
    <dgm:pt modelId="{40AEC323-F329-4BD7-8F5E-E8626CB05798}" type="sibTrans" cxnId="{6EB57A7D-4165-4129-BFB5-26EDD5FAD8BD}">
      <dgm:prSet/>
      <dgm:spPr/>
      <dgm:t>
        <a:bodyPr/>
        <a:lstStyle/>
        <a:p>
          <a:endParaRPr lang="ru-RU"/>
        </a:p>
      </dgm:t>
    </dgm:pt>
    <dgm:pt modelId="{499F8ECE-2066-40C6-B9BE-AA0F2654CF07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Кумуш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қийматига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тенглаштирилган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товарлар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уларнинг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ҳақиқий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1FC9EF-F114-48C3-87E0-61597AD09B4B}" type="parTrans" cxnId="{DF66CDD4-BF2C-47B2-992C-EBC6DDA690DC}">
      <dgm:prSet/>
      <dgm:spPr/>
      <dgm:t>
        <a:bodyPr/>
        <a:lstStyle/>
        <a:p>
          <a:endParaRPr lang="ru-RU"/>
        </a:p>
      </dgm:t>
    </dgm:pt>
    <dgm:pt modelId="{D14FE9AC-8F76-4094-B354-134C7D03C5E1}" type="sibTrans" cxnId="{DF66CDD4-BF2C-47B2-992C-EBC6DDA690DC}">
      <dgm:prSet/>
      <dgm:spPr/>
      <dgm:t>
        <a:bodyPr/>
        <a:lstStyle/>
        <a:p>
          <a:endParaRPr lang="ru-RU"/>
        </a:p>
      </dgm:t>
    </dgm:pt>
    <dgm:pt modelId="{CB27E674-30EB-4309-ABBF-C5A206218EE4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 </a:t>
          </a:r>
          <a:r>
            <a:rPr lang="ru-RU" sz="22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2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иштирокида</a:t>
          </a:r>
          <a:r>
            <a:rPr lang="ru-RU" sz="2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У.Петтининг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айтганидек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«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Кеманинг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камзулнинг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қандайдир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қандайдир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қийматига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чунки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иккаласи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кема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камзул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ер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». </a:t>
          </a:r>
          <a:endParaRPr lang="ru-RU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F53959-3EF0-44C6-830F-A4B22379E7A7}" type="parTrans" cxnId="{8777FCC4-8984-4ED5-8E2C-180C085533CA}">
      <dgm:prSet/>
      <dgm:spPr/>
      <dgm:t>
        <a:bodyPr/>
        <a:lstStyle/>
        <a:p>
          <a:endParaRPr lang="ru-RU"/>
        </a:p>
      </dgm:t>
    </dgm:pt>
    <dgm:pt modelId="{59F44EFE-B493-48C7-9D6D-03AF4E1937BC}" type="sibTrans" cxnId="{8777FCC4-8984-4ED5-8E2C-180C085533CA}">
      <dgm:prSet/>
      <dgm:spPr/>
      <dgm:t>
        <a:bodyPr/>
        <a:lstStyle/>
        <a:p>
          <a:endParaRPr lang="ru-RU"/>
        </a:p>
      </dgm:t>
    </dgm:pt>
    <dgm:pt modelId="{77CCC43D-7A72-4C24-B41F-89B05E7EB5A6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Бундан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кўриниб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турибдики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У.Петтида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товар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асосида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4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сарфли</a:t>
          </a:r>
          <a:r>
            <a: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механизм </a:t>
          </a:r>
          <a:r>
            <a:rPr lang="ru-RU" sz="2400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ётади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088FEC-6CFE-4CF9-AFAB-61D76D9C27C5}" type="parTrans" cxnId="{9D819A43-FE5E-4C84-8878-B3FDDE35767A}">
      <dgm:prSet/>
      <dgm:spPr/>
      <dgm:t>
        <a:bodyPr/>
        <a:lstStyle/>
        <a:p>
          <a:endParaRPr lang="ru-RU"/>
        </a:p>
      </dgm:t>
    </dgm:pt>
    <dgm:pt modelId="{9BA16AA0-731C-42BD-BD83-F6F444FA0C57}" type="sibTrans" cxnId="{9D819A43-FE5E-4C84-8878-B3FDDE35767A}">
      <dgm:prSet/>
      <dgm:spPr/>
      <dgm:t>
        <a:bodyPr/>
        <a:lstStyle/>
        <a:p>
          <a:endParaRPr lang="ru-RU"/>
        </a:p>
      </dgm:t>
    </dgm:pt>
    <dgm:pt modelId="{DB02902F-DDD9-4144-B7F6-04C370512C59}" type="pres">
      <dgm:prSet presAssocID="{74462B21-7DB7-4E5B-BEBC-BD897AB09EA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6DB8FA-9DBA-43CB-A4DA-B566C7ECDAA6}" type="pres">
      <dgm:prSet presAssocID="{6B3897D5-4F8B-4545-A7B7-6017FBF05F5E}" presName="composite" presStyleCnt="0"/>
      <dgm:spPr/>
    </dgm:pt>
    <dgm:pt modelId="{AAED5A32-5616-4823-810F-302547E7F748}" type="pres">
      <dgm:prSet presAssocID="{6B3897D5-4F8B-4545-A7B7-6017FBF05F5E}" presName="imgShp" presStyleLbl="fgImgPlace1" presStyleIdx="0" presStyleCnt="4" custLinFactNeighborX="-95869" custLinFactNeighborY="-51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</dgm:pt>
    <dgm:pt modelId="{81489E27-3945-462F-B8CE-F0191A453EAD}" type="pres">
      <dgm:prSet presAssocID="{6B3897D5-4F8B-4545-A7B7-6017FBF05F5E}" presName="txShp" presStyleLbl="node1" presStyleIdx="0" presStyleCnt="4" custScaleX="132535" custLinFactNeighborX="0" custLinFactNeighborY="-2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5307D0-4FD2-4369-8831-A3BA5EF1B3CB}" type="pres">
      <dgm:prSet presAssocID="{40AEC323-F329-4BD7-8F5E-E8626CB05798}" presName="spacing" presStyleCnt="0"/>
      <dgm:spPr/>
    </dgm:pt>
    <dgm:pt modelId="{DDF9A5AB-B4D4-4C57-A9E5-0402F09964AB}" type="pres">
      <dgm:prSet presAssocID="{499F8ECE-2066-40C6-B9BE-AA0F2654CF07}" presName="composite" presStyleCnt="0"/>
      <dgm:spPr/>
    </dgm:pt>
    <dgm:pt modelId="{14EAB004-C283-4245-A120-D3931919BA89}" type="pres">
      <dgm:prSet presAssocID="{499F8ECE-2066-40C6-B9BE-AA0F2654CF07}" presName="imgShp" presStyleLbl="fgImgPlace1" presStyleIdx="1" presStyleCnt="4" custLinFactX="-3249" custLinFactNeighborX="-100000" custLinFactNeighborY="2941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</dgm:pt>
    <dgm:pt modelId="{DCF84403-DD23-48D9-BFF9-E2C65CB50D33}" type="pres">
      <dgm:prSet presAssocID="{499F8ECE-2066-40C6-B9BE-AA0F2654CF07}" presName="txShp" presStyleLbl="node1" presStyleIdx="1" presStyleCnt="4" custScaleX="134301" custLinFactNeighborX="391" custLinFactNeighborY="3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C8C3E7-489E-4495-B3DC-D32FCE7BF622}" type="pres">
      <dgm:prSet presAssocID="{D14FE9AC-8F76-4094-B354-134C7D03C5E1}" presName="spacing" presStyleCnt="0"/>
      <dgm:spPr/>
    </dgm:pt>
    <dgm:pt modelId="{6C855023-E0C5-44DD-B266-C1BBA7CFC080}" type="pres">
      <dgm:prSet presAssocID="{CB27E674-30EB-4309-ABBF-C5A206218EE4}" presName="composite" presStyleCnt="0"/>
      <dgm:spPr/>
    </dgm:pt>
    <dgm:pt modelId="{AD6C7832-D4E3-4A61-BDF7-987A7317CCEE}" type="pres">
      <dgm:prSet presAssocID="{CB27E674-30EB-4309-ABBF-C5A206218EE4}" presName="imgShp" presStyleLbl="fgImgPlace1" presStyleIdx="2" presStyleCnt="4" custLinFactNeighborX="-95869" custLinFactNeighborY="-11235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</dgm:pt>
    <dgm:pt modelId="{0B887E49-2CF6-426F-AB70-AE0A7E8921EE}" type="pres">
      <dgm:prSet presAssocID="{CB27E674-30EB-4309-ABBF-C5A206218EE4}" presName="txShp" presStyleLbl="node1" presStyleIdx="2" presStyleCnt="4" custScaleX="135267" custScaleY="178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01F8D9-AE9E-4EBB-AA6F-07B0372483A6}" type="pres">
      <dgm:prSet presAssocID="{59F44EFE-B493-48C7-9D6D-03AF4E1937BC}" presName="spacing" presStyleCnt="0"/>
      <dgm:spPr/>
    </dgm:pt>
    <dgm:pt modelId="{45891BF5-46E7-4566-833C-2BF565086AB2}" type="pres">
      <dgm:prSet presAssocID="{77CCC43D-7A72-4C24-B41F-89B05E7EB5A6}" presName="composite" presStyleCnt="0"/>
      <dgm:spPr/>
    </dgm:pt>
    <dgm:pt modelId="{2B39713E-42F1-4EEC-A729-0832DE2E6E79}" type="pres">
      <dgm:prSet presAssocID="{77CCC43D-7A72-4C24-B41F-89B05E7EB5A6}" presName="imgShp" presStyleLbl="fgImgPlace1" presStyleIdx="3" presStyleCnt="4" custLinFactX="-3249" custLinFactNeighborX="-100000" custLinFactNeighborY="-3271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</dgm:pt>
    <dgm:pt modelId="{7522473E-6CF7-42A9-A40A-F38666A7681A}" type="pres">
      <dgm:prSet presAssocID="{77CCC43D-7A72-4C24-B41F-89B05E7EB5A6}" presName="txShp" presStyleLbl="node1" presStyleIdx="3" presStyleCnt="4" custScaleX="137816" custScaleY="77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A0F42E-C7E3-4824-923E-46A7DDF40C3C}" type="presOf" srcId="{74462B21-7DB7-4E5B-BEBC-BD897AB09EA4}" destId="{DB02902F-DDD9-4144-B7F6-04C370512C59}" srcOrd="0" destOrd="0" presId="urn:microsoft.com/office/officeart/2005/8/layout/vList3"/>
    <dgm:cxn modelId="{9D819A43-FE5E-4C84-8878-B3FDDE35767A}" srcId="{74462B21-7DB7-4E5B-BEBC-BD897AB09EA4}" destId="{77CCC43D-7A72-4C24-B41F-89B05E7EB5A6}" srcOrd="3" destOrd="0" parTransId="{DE088FEC-6CFE-4CF9-AFAB-61D76D9C27C5}" sibTransId="{9BA16AA0-731C-42BD-BD83-F6F444FA0C57}"/>
    <dgm:cxn modelId="{4CF04DA3-3BA6-4146-8D34-1C42EF24B4CB}" type="presOf" srcId="{499F8ECE-2066-40C6-B9BE-AA0F2654CF07}" destId="{DCF84403-DD23-48D9-BFF9-E2C65CB50D33}" srcOrd="0" destOrd="0" presId="urn:microsoft.com/office/officeart/2005/8/layout/vList3"/>
    <dgm:cxn modelId="{DF66CDD4-BF2C-47B2-992C-EBC6DDA690DC}" srcId="{74462B21-7DB7-4E5B-BEBC-BD897AB09EA4}" destId="{499F8ECE-2066-40C6-B9BE-AA0F2654CF07}" srcOrd="1" destOrd="0" parTransId="{041FC9EF-F114-48C3-87E0-61597AD09B4B}" sibTransId="{D14FE9AC-8F76-4094-B354-134C7D03C5E1}"/>
    <dgm:cxn modelId="{1018188E-BECB-4577-B2DC-0D1C418CF80B}" type="presOf" srcId="{CB27E674-30EB-4309-ABBF-C5A206218EE4}" destId="{0B887E49-2CF6-426F-AB70-AE0A7E8921EE}" srcOrd="0" destOrd="0" presId="urn:microsoft.com/office/officeart/2005/8/layout/vList3"/>
    <dgm:cxn modelId="{D7C8F435-658A-431C-BAB7-B32EDD33A494}" type="presOf" srcId="{6B3897D5-4F8B-4545-A7B7-6017FBF05F5E}" destId="{81489E27-3945-462F-B8CE-F0191A453EAD}" srcOrd="0" destOrd="0" presId="urn:microsoft.com/office/officeart/2005/8/layout/vList3"/>
    <dgm:cxn modelId="{1507A699-4184-4606-89E5-1D29CF80C968}" type="presOf" srcId="{77CCC43D-7A72-4C24-B41F-89B05E7EB5A6}" destId="{7522473E-6CF7-42A9-A40A-F38666A7681A}" srcOrd="0" destOrd="0" presId="urn:microsoft.com/office/officeart/2005/8/layout/vList3"/>
    <dgm:cxn modelId="{6EB57A7D-4165-4129-BFB5-26EDD5FAD8BD}" srcId="{74462B21-7DB7-4E5B-BEBC-BD897AB09EA4}" destId="{6B3897D5-4F8B-4545-A7B7-6017FBF05F5E}" srcOrd="0" destOrd="0" parTransId="{DAB84F1F-32D1-447F-8D1D-B4EF80B553E3}" sibTransId="{40AEC323-F329-4BD7-8F5E-E8626CB05798}"/>
    <dgm:cxn modelId="{8777FCC4-8984-4ED5-8E2C-180C085533CA}" srcId="{74462B21-7DB7-4E5B-BEBC-BD897AB09EA4}" destId="{CB27E674-30EB-4309-ABBF-C5A206218EE4}" srcOrd="2" destOrd="0" parTransId="{BFF53959-3EF0-44C6-830F-A4B22379E7A7}" sibTransId="{59F44EFE-B493-48C7-9D6D-03AF4E1937BC}"/>
    <dgm:cxn modelId="{A017AF6D-545D-456C-B131-401E11313547}" type="presParOf" srcId="{DB02902F-DDD9-4144-B7F6-04C370512C59}" destId="{676DB8FA-9DBA-43CB-A4DA-B566C7ECDAA6}" srcOrd="0" destOrd="0" presId="urn:microsoft.com/office/officeart/2005/8/layout/vList3"/>
    <dgm:cxn modelId="{C779D7B2-1CED-4BC4-BE42-B7D4BA066DA8}" type="presParOf" srcId="{676DB8FA-9DBA-43CB-A4DA-B566C7ECDAA6}" destId="{AAED5A32-5616-4823-810F-302547E7F748}" srcOrd="0" destOrd="0" presId="urn:microsoft.com/office/officeart/2005/8/layout/vList3"/>
    <dgm:cxn modelId="{4288B0A5-EB1F-4828-A22A-51A86471CD21}" type="presParOf" srcId="{676DB8FA-9DBA-43CB-A4DA-B566C7ECDAA6}" destId="{81489E27-3945-462F-B8CE-F0191A453EAD}" srcOrd="1" destOrd="0" presId="urn:microsoft.com/office/officeart/2005/8/layout/vList3"/>
    <dgm:cxn modelId="{5BD7D165-E276-430F-8A23-C6B771F62CB2}" type="presParOf" srcId="{DB02902F-DDD9-4144-B7F6-04C370512C59}" destId="{725307D0-4FD2-4369-8831-A3BA5EF1B3CB}" srcOrd="1" destOrd="0" presId="urn:microsoft.com/office/officeart/2005/8/layout/vList3"/>
    <dgm:cxn modelId="{F02649F3-FD3E-4412-803A-4E603AF15444}" type="presParOf" srcId="{DB02902F-DDD9-4144-B7F6-04C370512C59}" destId="{DDF9A5AB-B4D4-4C57-A9E5-0402F09964AB}" srcOrd="2" destOrd="0" presId="urn:microsoft.com/office/officeart/2005/8/layout/vList3"/>
    <dgm:cxn modelId="{C77BCEFD-B947-4991-98B9-1A5CEB60FF5D}" type="presParOf" srcId="{DDF9A5AB-B4D4-4C57-A9E5-0402F09964AB}" destId="{14EAB004-C283-4245-A120-D3931919BA89}" srcOrd="0" destOrd="0" presId="urn:microsoft.com/office/officeart/2005/8/layout/vList3"/>
    <dgm:cxn modelId="{DAB9316E-01EA-498D-AF9F-76C02B51464A}" type="presParOf" srcId="{DDF9A5AB-B4D4-4C57-A9E5-0402F09964AB}" destId="{DCF84403-DD23-48D9-BFF9-E2C65CB50D33}" srcOrd="1" destOrd="0" presId="urn:microsoft.com/office/officeart/2005/8/layout/vList3"/>
    <dgm:cxn modelId="{39FBB430-7B0B-4CEA-AAF9-614692165B9A}" type="presParOf" srcId="{DB02902F-DDD9-4144-B7F6-04C370512C59}" destId="{74C8C3E7-489E-4495-B3DC-D32FCE7BF622}" srcOrd="3" destOrd="0" presId="urn:microsoft.com/office/officeart/2005/8/layout/vList3"/>
    <dgm:cxn modelId="{E1E5DB51-7D17-4F5E-8D12-0A59C4A4D555}" type="presParOf" srcId="{DB02902F-DDD9-4144-B7F6-04C370512C59}" destId="{6C855023-E0C5-44DD-B266-C1BBA7CFC080}" srcOrd="4" destOrd="0" presId="urn:microsoft.com/office/officeart/2005/8/layout/vList3"/>
    <dgm:cxn modelId="{AE3C30A9-2A3F-466A-B9E5-FF6348E4BCDB}" type="presParOf" srcId="{6C855023-E0C5-44DD-B266-C1BBA7CFC080}" destId="{AD6C7832-D4E3-4A61-BDF7-987A7317CCEE}" srcOrd="0" destOrd="0" presId="urn:microsoft.com/office/officeart/2005/8/layout/vList3"/>
    <dgm:cxn modelId="{7B8B5068-87F9-4B0C-8EFE-1E273E0CA9E7}" type="presParOf" srcId="{6C855023-E0C5-44DD-B266-C1BBA7CFC080}" destId="{0B887E49-2CF6-426F-AB70-AE0A7E8921EE}" srcOrd="1" destOrd="0" presId="urn:microsoft.com/office/officeart/2005/8/layout/vList3"/>
    <dgm:cxn modelId="{895714B3-175B-4514-97C5-AF82CB467EAC}" type="presParOf" srcId="{DB02902F-DDD9-4144-B7F6-04C370512C59}" destId="{7201F8D9-AE9E-4EBB-AA6F-07B0372483A6}" srcOrd="5" destOrd="0" presId="urn:microsoft.com/office/officeart/2005/8/layout/vList3"/>
    <dgm:cxn modelId="{E3610357-93B0-4F7F-A611-199D831AB21E}" type="presParOf" srcId="{DB02902F-DDD9-4144-B7F6-04C370512C59}" destId="{45891BF5-46E7-4566-833C-2BF565086AB2}" srcOrd="6" destOrd="0" presId="urn:microsoft.com/office/officeart/2005/8/layout/vList3"/>
    <dgm:cxn modelId="{FCBEE6C0-06D6-4D5C-B353-81FBDFB1B296}" type="presParOf" srcId="{45891BF5-46E7-4566-833C-2BF565086AB2}" destId="{2B39713E-42F1-4EEC-A729-0832DE2E6E79}" srcOrd="0" destOrd="0" presId="urn:microsoft.com/office/officeart/2005/8/layout/vList3"/>
    <dgm:cxn modelId="{A0C3CD45-3585-47DB-9B15-A955B9EA292B}" type="presParOf" srcId="{45891BF5-46E7-4566-833C-2BF565086AB2}" destId="{7522473E-6CF7-42A9-A40A-F38666A7681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ED4999F-EF11-4F0F-BD60-3E15843367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F8AD95-0966-4FF6-AB50-388B70985D78}">
      <dgm:prSet phldrT="[Текст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CDA9CA16-2584-4211-9482-947616E4630C}" type="parTrans" cxnId="{045D4F21-7D9E-4239-80E7-2834404548A2}">
      <dgm:prSet/>
      <dgm:spPr/>
      <dgm:t>
        <a:bodyPr/>
        <a:lstStyle/>
        <a:p>
          <a:endParaRPr lang="ru-RU"/>
        </a:p>
      </dgm:t>
    </dgm:pt>
    <dgm:pt modelId="{43A6499C-61AD-4A44-B27C-D5CA8A8BD734}" type="sibTrans" cxnId="{045D4F21-7D9E-4239-80E7-2834404548A2}">
      <dgm:prSet/>
      <dgm:spPr/>
      <dgm:t>
        <a:bodyPr/>
        <a:lstStyle/>
        <a:p>
          <a:endParaRPr lang="ru-RU"/>
        </a:p>
      </dgm:t>
    </dgm:pt>
    <dgm:pt modelId="{C4ED9BB7-B79D-49AD-9CC9-D5C8A6C209E6}">
      <dgm:prSet phldrT="[Текст]" custT="1"/>
      <dgm:spPr>
        <a:solidFill>
          <a:schemeClr val="accent6">
            <a:lumMod val="20000"/>
            <a:lumOff val="80000"/>
            <a:alpha val="89804"/>
          </a:schemeClr>
        </a:solidFill>
      </dgm:spPr>
      <dgm:t>
        <a:bodyPr/>
        <a:lstStyle/>
        <a:p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Ишчининг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даромади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сифатидаги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000" b="1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ҳақини</a:t>
          </a:r>
          <a:r>
            <a: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меҳнатнинг</a:t>
          </a:r>
          <a:r>
            <a: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ҳисоблади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даражасини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ишчининг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яшаши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зарур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воситалар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минимуми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ифодалади</a:t>
          </a:r>
          <a:r>
            <a:rPr lang="ru-RU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D83FD2-BE44-44CC-AF42-379DCBEE4A58}" type="parTrans" cxnId="{25B510B2-C1F4-435A-8193-6CCCEB93B93E}">
      <dgm:prSet/>
      <dgm:spPr/>
      <dgm:t>
        <a:bodyPr/>
        <a:lstStyle/>
        <a:p>
          <a:endParaRPr lang="ru-RU"/>
        </a:p>
      </dgm:t>
    </dgm:pt>
    <dgm:pt modelId="{5780C180-3FD3-43A3-85E9-E3BF0FEA916E}" type="sibTrans" cxnId="{25B510B2-C1F4-435A-8193-6CCCEB93B93E}">
      <dgm:prSet/>
      <dgm:spPr/>
      <dgm:t>
        <a:bodyPr/>
        <a:lstStyle/>
        <a:p>
          <a:endParaRPr lang="ru-RU"/>
        </a:p>
      </dgm:t>
    </dgm:pt>
    <dgm:pt modelId="{5545B453-0E6E-415C-AA2F-E6A9B60ACA55}">
      <dgm:prSet phldrT="[Текст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5D881EC5-17BC-4E8E-BBD4-A8A19C30618F}" type="parTrans" cxnId="{040A9CE9-2951-4839-A5DF-47E6B707F4A8}">
      <dgm:prSet/>
      <dgm:spPr/>
      <dgm:t>
        <a:bodyPr/>
        <a:lstStyle/>
        <a:p>
          <a:endParaRPr lang="ru-RU"/>
        </a:p>
      </dgm:t>
    </dgm:pt>
    <dgm:pt modelId="{93A8DEDA-114D-4C2B-8BE0-6012E518FDB1}" type="sibTrans" cxnId="{040A9CE9-2951-4839-A5DF-47E6B707F4A8}">
      <dgm:prSet/>
      <dgm:spPr/>
      <dgm:t>
        <a:bodyPr/>
        <a:lstStyle/>
        <a:p>
          <a:endParaRPr lang="ru-RU"/>
        </a:p>
      </dgm:t>
    </dgm:pt>
    <dgm:pt modelId="{92DB666A-2BCC-4CDE-941D-A241374ED472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Тадбиркорлар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эгаларини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“рента”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тавсифланади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. У,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масалан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деҳқончиликда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яратилган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чиқаришга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кетган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харажатлар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ўртасидаги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фарқни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рента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атаган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E8EB6C1-5967-4DA0-87B4-BC5E4F8C5E78}" type="parTrans" cxnId="{F305509C-AE41-441F-9B31-3B6366483EF9}">
      <dgm:prSet/>
      <dgm:spPr/>
      <dgm:t>
        <a:bodyPr/>
        <a:lstStyle/>
        <a:p>
          <a:endParaRPr lang="ru-RU"/>
        </a:p>
      </dgm:t>
    </dgm:pt>
    <dgm:pt modelId="{CC064B40-C951-47FF-9120-09C7B595B964}" type="sibTrans" cxnId="{F305509C-AE41-441F-9B31-3B6366483EF9}">
      <dgm:prSet/>
      <dgm:spPr/>
      <dgm:t>
        <a:bodyPr/>
        <a:lstStyle/>
        <a:p>
          <a:endParaRPr lang="ru-RU"/>
        </a:p>
      </dgm:t>
    </dgm:pt>
    <dgm:pt modelId="{926C8ECF-0D13-41EF-936E-6E28470AA2FC}">
      <dgm:prSet phldrT="[Текст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1464076D-07F5-40C4-A7F3-BA9AC7F58704}" type="parTrans" cxnId="{C2686907-2784-4E95-90F9-65C4FD89EBBE}">
      <dgm:prSet/>
      <dgm:spPr/>
      <dgm:t>
        <a:bodyPr/>
        <a:lstStyle/>
        <a:p>
          <a:endParaRPr lang="ru-RU"/>
        </a:p>
      </dgm:t>
    </dgm:pt>
    <dgm:pt modelId="{B61068EB-8321-4BAE-8E11-95FC97B920FF}" type="sibTrans" cxnId="{C2686907-2784-4E95-90F9-65C4FD89EBBE}">
      <dgm:prSet/>
      <dgm:spPr/>
      <dgm:t>
        <a:bodyPr/>
        <a:lstStyle/>
        <a:p>
          <a:endParaRPr lang="ru-RU"/>
        </a:p>
      </dgm:t>
    </dgm:pt>
    <dgm:pt modelId="{C7092E50-F15E-48B3-8BBB-15D4782B731B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Мамлакат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бойлигини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кўпайтириш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У.Петти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қамоқ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жазоси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ўрнига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пул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жаримасини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жорий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этиш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зарурлигини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, пул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тўлашга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қурби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етмаган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ўғриларни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қулликка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маҳкум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этишнини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тавсия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этади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аввало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яратилишини</a:t>
          </a:r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 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билдиради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хўжалик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ҳаётидаги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пулнинг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вазифасини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инкор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этади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C189DE0-A2B0-47EE-82C4-B5E90BFDBEBE}" type="parTrans" cxnId="{04E66705-BB94-46B1-92AA-8238CAC7BA69}">
      <dgm:prSet/>
      <dgm:spPr/>
      <dgm:t>
        <a:bodyPr/>
        <a:lstStyle/>
        <a:p>
          <a:endParaRPr lang="ru-RU"/>
        </a:p>
      </dgm:t>
    </dgm:pt>
    <dgm:pt modelId="{091C1BC2-3437-4CF1-9498-FF0D7B1CB009}" type="sibTrans" cxnId="{04E66705-BB94-46B1-92AA-8238CAC7BA69}">
      <dgm:prSet/>
      <dgm:spPr/>
      <dgm:t>
        <a:bodyPr/>
        <a:lstStyle/>
        <a:p>
          <a:endParaRPr lang="ru-RU"/>
        </a:p>
      </dgm:t>
    </dgm:pt>
    <dgm:pt modelId="{2CD5B010-1F1C-46FD-ABBD-377F439FF00A}" type="pres">
      <dgm:prSet presAssocID="{5ED4999F-EF11-4F0F-BD60-3E15843367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C47806-5B6D-4763-85FD-859AF0A67AFB}" type="pres">
      <dgm:prSet presAssocID="{C8F8AD95-0966-4FF6-AB50-388B70985D78}" presName="composite" presStyleCnt="0"/>
      <dgm:spPr/>
    </dgm:pt>
    <dgm:pt modelId="{BB7E3F07-071E-4286-BEE2-89B30F8681CB}" type="pres">
      <dgm:prSet presAssocID="{C8F8AD95-0966-4FF6-AB50-388B70985D7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F6759-C14E-44C8-893C-D2BFE7B7796D}" type="pres">
      <dgm:prSet presAssocID="{C8F8AD95-0966-4FF6-AB50-388B70985D7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4FDFF-3630-4634-AD8E-B232A1D1803D}" type="pres">
      <dgm:prSet presAssocID="{43A6499C-61AD-4A44-B27C-D5CA8A8BD734}" presName="sp" presStyleCnt="0"/>
      <dgm:spPr/>
    </dgm:pt>
    <dgm:pt modelId="{66488300-3FAB-405C-81B9-68B42061616A}" type="pres">
      <dgm:prSet presAssocID="{5545B453-0E6E-415C-AA2F-E6A9B60ACA55}" presName="composite" presStyleCnt="0"/>
      <dgm:spPr/>
    </dgm:pt>
    <dgm:pt modelId="{3B8F2BE4-DEE8-4BC4-B0FD-03381D1BADFE}" type="pres">
      <dgm:prSet presAssocID="{5545B453-0E6E-415C-AA2F-E6A9B60ACA5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3231C-9840-40F5-8522-98F41042DBF8}" type="pres">
      <dgm:prSet presAssocID="{5545B453-0E6E-415C-AA2F-E6A9B60ACA5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2C8226-4294-42DF-9E8A-35756CC342E8}" type="pres">
      <dgm:prSet presAssocID="{93A8DEDA-114D-4C2B-8BE0-6012E518FDB1}" presName="sp" presStyleCnt="0"/>
      <dgm:spPr/>
    </dgm:pt>
    <dgm:pt modelId="{82C272BB-63F3-4D6B-B698-CC23FBE6C031}" type="pres">
      <dgm:prSet presAssocID="{926C8ECF-0D13-41EF-936E-6E28470AA2FC}" presName="composite" presStyleCnt="0"/>
      <dgm:spPr/>
    </dgm:pt>
    <dgm:pt modelId="{0275FB6E-5924-40F9-A1E3-28C85F581E7A}" type="pres">
      <dgm:prSet presAssocID="{926C8ECF-0D13-41EF-936E-6E28470AA2F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1DCDE-A865-4BEF-BAE2-C0E9D93B691E}" type="pres">
      <dgm:prSet presAssocID="{926C8ECF-0D13-41EF-936E-6E28470AA2FC}" presName="descendantText" presStyleLbl="alignAcc1" presStyleIdx="2" presStyleCnt="3" custScaleY="175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5D4F21-7D9E-4239-80E7-2834404548A2}" srcId="{5ED4999F-EF11-4F0F-BD60-3E158433677E}" destId="{C8F8AD95-0966-4FF6-AB50-388B70985D78}" srcOrd="0" destOrd="0" parTransId="{CDA9CA16-2584-4211-9482-947616E4630C}" sibTransId="{43A6499C-61AD-4A44-B27C-D5CA8A8BD734}"/>
    <dgm:cxn modelId="{000EEF53-68F5-4F5D-8B09-466649E36053}" type="presOf" srcId="{5ED4999F-EF11-4F0F-BD60-3E158433677E}" destId="{2CD5B010-1F1C-46FD-ABBD-377F439FF00A}" srcOrd="0" destOrd="0" presId="urn:microsoft.com/office/officeart/2005/8/layout/chevron2"/>
    <dgm:cxn modelId="{F305509C-AE41-441F-9B31-3B6366483EF9}" srcId="{5545B453-0E6E-415C-AA2F-E6A9B60ACA55}" destId="{92DB666A-2BCC-4CDE-941D-A241374ED472}" srcOrd="0" destOrd="0" parTransId="{7E8EB6C1-5967-4DA0-87B4-BC5E4F8C5E78}" sibTransId="{CC064B40-C951-47FF-9120-09C7B595B964}"/>
    <dgm:cxn modelId="{BC062EF7-5753-4DB7-8926-D99868F67CB2}" type="presOf" srcId="{5545B453-0E6E-415C-AA2F-E6A9B60ACA55}" destId="{3B8F2BE4-DEE8-4BC4-B0FD-03381D1BADFE}" srcOrd="0" destOrd="0" presId="urn:microsoft.com/office/officeart/2005/8/layout/chevron2"/>
    <dgm:cxn modelId="{040A9CE9-2951-4839-A5DF-47E6B707F4A8}" srcId="{5ED4999F-EF11-4F0F-BD60-3E158433677E}" destId="{5545B453-0E6E-415C-AA2F-E6A9B60ACA55}" srcOrd="1" destOrd="0" parTransId="{5D881EC5-17BC-4E8E-BBD4-A8A19C30618F}" sibTransId="{93A8DEDA-114D-4C2B-8BE0-6012E518FDB1}"/>
    <dgm:cxn modelId="{25B510B2-C1F4-435A-8193-6CCCEB93B93E}" srcId="{C8F8AD95-0966-4FF6-AB50-388B70985D78}" destId="{C4ED9BB7-B79D-49AD-9CC9-D5C8A6C209E6}" srcOrd="0" destOrd="0" parTransId="{D5D83FD2-BE44-44CC-AF42-379DCBEE4A58}" sibTransId="{5780C180-3FD3-43A3-85E9-E3BF0FEA916E}"/>
    <dgm:cxn modelId="{5C989C46-5DEF-4AB5-9131-DFAB9CECD40B}" type="presOf" srcId="{926C8ECF-0D13-41EF-936E-6E28470AA2FC}" destId="{0275FB6E-5924-40F9-A1E3-28C85F581E7A}" srcOrd="0" destOrd="0" presId="urn:microsoft.com/office/officeart/2005/8/layout/chevron2"/>
    <dgm:cxn modelId="{E78C4DDD-A2AC-49C0-8CD9-4B7B9C19BCAD}" type="presOf" srcId="{92DB666A-2BCC-4CDE-941D-A241374ED472}" destId="{C893231C-9840-40F5-8522-98F41042DBF8}" srcOrd="0" destOrd="0" presId="urn:microsoft.com/office/officeart/2005/8/layout/chevron2"/>
    <dgm:cxn modelId="{AF0C6BD9-A878-4C11-B718-56CD79345757}" type="presOf" srcId="{C7092E50-F15E-48B3-8BBB-15D4782B731B}" destId="{2CA1DCDE-A865-4BEF-BAE2-C0E9D93B691E}" srcOrd="0" destOrd="0" presId="urn:microsoft.com/office/officeart/2005/8/layout/chevron2"/>
    <dgm:cxn modelId="{6E0FD8A9-70FC-4592-A284-DDF593E2D116}" type="presOf" srcId="{C4ED9BB7-B79D-49AD-9CC9-D5C8A6C209E6}" destId="{DD1F6759-C14E-44C8-893C-D2BFE7B7796D}" srcOrd="0" destOrd="0" presId="urn:microsoft.com/office/officeart/2005/8/layout/chevron2"/>
    <dgm:cxn modelId="{C2686907-2784-4E95-90F9-65C4FD89EBBE}" srcId="{5ED4999F-EF11-4F0F-BD60-3E158433677E}" destId="{926C8ECF-0D13-41EF-936E-6E28470AA2FC}" srcOrd="2" destOrd="0" parTransId="{1464076D-07F5-40C4-A7F3-BA9AC7F58704}" sibTransId="{B61068EB-8321-4BAE-8E11-95FC97B920FF}"/>
    <dgm:cxn modelId="{52D30D31-E625-4F08-A375-90B481E2775F}" type="presOf" srcId="{C8F8AD95-0966-4FF6-AB50-388B70985D78}" destId="{BB7E3F07-071E-4286-BEE2-89B30F8681CB}" srcOrd="0" destOrd="0" presId="urn:microsoft.com/office/officeart/2005/8/layout/chevron2"/>
    <dgm:cxn modelId="{04E66705-BB94-46B1-92AA-8238CAC7BA69}" srcId="{926C8ECF-0D13-41EF-936E-6E28470AA2FC}" destId="{C7092E50-F15E-48B3-8BBB-15D4782B731B}" srcOrd="0" destOrd="0" parTransId="{4C189DE0-A2B0-47EE-82C4-B5E90BFDBEBE}" sibTransId="{091C1BC2-3437-4CF1-9498-FF0D7B1CB009}"/>
    <dgm:cxn modelId="{C74F55B9-3BB4-4AA6-B41E-D391976CB49C}" type="presParOf" srcId="{2CD5B010-1F1C-46FD-ABBD-377F439FF00A}" destId="{25C47806-5B6D-4763-85FD-859AF0A67AFB}" srcOrd="0" destOrd="0" presId="urn:microsoft.com/office/officeart/2005/8/layout/chevron2"/>
    <dgm:cxn modelId="{E3866488-EEFD-4A82-B4FB-F43D9C5D4F39}" type="presParOf" srcId="{25C47806-5B6D-4763-85FD-859AF0A67AFB}" destId="{BB7E3F07-071E-4286-BEE2-89B30F8681CB}" srcOrd="0" destOrd="0" presId="urn:microsoft.com/office/officeart/2005/8/layout/chevron2"/>
    <dgm:cxn modelId="{4F6A570D-57CB-4A1E-BEC9-CED1C98D37E0}" type="presParOf" srcId="{25C47806-5B6D-4763-85FD-859AF0A67AFB}" destId="{DD1F6759-C14E-44C8-893C-D2BFE7B7796D}" srcOrd="1" destOrd="0" presId="urn:microsoft.com/office/officeart/2005/8/layout/chevron2"/>
    <dgm:cxn modelId="{23594718-3F23-48F9-B7E5-AD4B14E065BC}" type="presParOf" srcId="{2CD5B010-1F1C-46FD-ABBD-377F439FF00A}" destId="{0174FDFF-3630-4634-AD8E-B232A1D1803D}" srcOrd="1" destOrd="0" presId="urn:microsoft.com/office/officeart/2005/8/layout/chevron2"/>
    <dgm:cxn modelId="{6A21CD3A-4058-4242-B738-F8D945B3F02A}" type="presParOf" srcId="{2CD5B010-1F1C-46FD-ABBD-377F439FF00A}" destId="{66488300-3FAB-405C-81B9-68B42061616A}" srcOrd="2" destOrd="0" presId="urn:microsoft.com/office/officeart/2005/8/layout/chevron2"/>
    <dgm:cxn modelId="{4221939F-7E0E-4B4F-8592-B955ED69FBB7}" type="presParOf" srcId="{66488300-3FAB-405C-81B9-68B42061616A}" destId="{3B8F2BE4-DEE8-4BC4-B0FD-03381D1BADFE}" srcOrd="0" destOrd="0" presId="urn:microsoft.com/office/officeart/2005/8/layout/chevron2"/>
    <dgm:cxn modelId="{3B4640F8-6200-4F65-A6C1-E1907A29447F}" type="presParOf" srcId="{66488300-3FAB-405C-81B9-68B42061616A}" destId="{C893231C-9840-40F5-8522-98F41042DBF8}" srcOrd="1" destOrd="0" presId="urn:microsoft.com/office/officeart/2005/8/layout/chevron2"/>
    <dgm:cxn modelId="{A7868B92-7717-49EA-A1E4-19334B22FB52}" type="presParOf" srcId="{2CD5B010-1F1C-46FD-ABBD-377F439FF00A}" destId="{C72C8226-4294-42DF-9E8A-35756CC342E8}" srcOrd="3" destOrd="0" presId="urn:microsoft.com/office/officeart/2005/8/layout/chevron2"/>
    <dgm:cxn modelId="{60B44CAD-F57A-40F3-B66F-2EF659029F28}" type="presParOf" srcId="{2CD5B010-1F1C-46FD-ABBD-377F439FF00A}" destId="{82C272BB-63F3-4D6B-B698-CC23FBE6C031}" srcOrd="4" destOrd="0" presId="urn:microsoft.com/office/officeart/2005/8/layout/chevron2"/>
    <dgm:cxn modelId="{0A0A73D2-04BE-4241-95FC-72326334A6AE}" type="presParOf" srcId="{82C272BB-63F3-4D6B-B698-CC23FBE6C031}" destId="{0275FB6E-5924-40F9-A1E3-28C85F581E7A}" srcOrd="0" destOrd="0" presId="urn:microsoft.com/office/officeart/2005/8/layout/chevron2"/>
    <dgm:cxn modelId="{35146C66-C042-424A-B839-050193BFC8B8}" type="presParOf" srcId="{82C272BB-63F3-4D6B-B698-CC23FBE6C031}" destId="{2CA1DCDE-A865-4BEF-BAE2-C0E9D93B691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2200" b="1" smtClean="0">
              <a:latin typeface="Times New Roman" pitchFamily="18" charset="0"/>
              <a:cs typeface="Times New Roman" pitchFamily="18" charset="0"/>
            </a:rPr>
            <a:t>3.3. </a:t>
          </a:r>
          <a:r>
            <a:rPr lang="en-US" sz="2200" b="1" smtClean="0">
              <a:latin typeface="Times New Roman" pitchFamily="18" charset="0"/>
              <a:cs typeface="Times New Roman" pitchFamily="18" charset="0"/>
            </a:rPr>
            <a:t>XVII</a:t>
          </a:r>
          <a:r>
            <a:rPr lang="ru-RU" sz="2200" b="1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200" b="1" smtClean="0"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200" b="1" smtClean="0">
              <a:latin typeface="Times New Roman" pitchFamily="18" charset="0"/>
              <a:cs typeface="Times New Roman" pitchFamily="18" charset="0"/>
            </a:rPr>
            <a:t> асрларда Франция тараққиётининг  хусусиятлари ва уни П.Буагильбер қарашларида  акс  этиши</a:t>
          </a:r>
          <a:endParaRPr lang="ru-RU" sz="2200" b="1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792E3870-92D5-4B5E-A362-9B4B8089B758}" type="presOf" srcId="{411A18D8-D54C-4327-B4E6-81B5271483C1}" destId="{DFAEB1D4-6560-4F3F-ABF3-E1370E750E96}" srcOrd="0" destOrd="0" presId="urn:microsoft.com/office/officeart/2005/8/layout/vList2"/>
    <dgm:cxn modelId="{481B1536-AAB9-43D6-8EDA-342E5E76F112}" type="presOf" srcId="{D7EF8255-DB4F-43E4-9959-566D7FD4C5C9}" destId="{6832D362-7884-491E-83C4-E9263BBD7397}" srcOrd="0" destOrd="0" presId="urn:microsoft.com/office/officeart/2005/8/layout/vList2"/>
    <dgm:cxn modelId="{9763E1DA-53C8-4918-89AE-0F0708C51B7C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770F6A1-7A3B-4762-9119-73F3B5020867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378579-C769-4D57-887F-AA79C0A09138}">
      <dgm:prSet phldrT="[Текст]" custT="1"/>
      <dgm:spPr>
        <a:solidFill>
          <a:srgbClr val="99CC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4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Солиқ</a:t>
          </a:r>
          <a:r>
            <a: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тизимини</a:t>
          </a:r>
          <a:r>
            <a: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ўтказиш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Солиқ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тизимининг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деҳқонлар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меҳнатидан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манфаатдорлик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тамойилига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асосланиши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ундан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ташқари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солиқ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барчага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тегишли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66D1EC-6ECD-42FD-B566-F0AFA076D464}" type="parTrans" cxnId="{D512DFA1-E910-4187-A400-8515CE472ECB}">
      <dgm:prSet/>
      <dgm:spPr/>
      <dgm:t>
        <a:bodyPr/>
        <a:lstStyle/>
        <a:p>
          <a:endParaRPr lang="ru-RU"/>
        </a:p>
      </dgm:t>
    </dgm:pt>
    <dgm:pt modelId="{6235C2D9-2FFC-4C97-9C5A-256A0EE3A12F}" type="sibTrans" cxnId="{D512DFA1-E910-4187-A400-8515CE472ECB}">
      <dgm:prSet/>
      <dgm:spPr/>
      <dgm:t>
        <a:bodyPr/>
        <a:lstStyle/>
        <a:p>
          <a:endParaRPr lang="ru-RU"/>
        </a:p>
      </dgm:t>
    </dgm:pt>
    <dgm:pt modelId="{A84525AC-4460-4F63-8AAA-5C453071E2B8}">
      <dgm:prSet phldrT="[Текст]" custT="1"/>
      <dgm:spPr>
        <a:solidFill>
          <a:srgbClr val="99CC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Ички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савдони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ҳил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чеклашлардан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озод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қилиш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ички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эркинлиги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);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чора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ички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кенгайтириш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тақсимотининг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ўсишини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таъминлаш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товар-пул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муомаласини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кучайтириши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5A713C-AF97-4162-BCF1-88929E9C0883}" type="parTrans" cxnId="{50538CB6-8A4D-46ED-91D9-6BA0CC0E95DF}">
      <dgm:prSet/>
      <dgm:spPr/>
      <dgm:t>
        <a:bodyPr/>
        <a:lstStyle/>
        <a:p>
          <a:endParaRPr lang="ru-RU"/>
        </a:p>
      </dgm:t>
    </dgm:pt>
    <dgm:pt modelId="{18F5DF7A-E880-47A9-B312-B40337417842}" type="sibTrans" cxnId="{50538CB6-8A4D-46ED-91D9-6BA0CC0E95DF}">
      <dgm:prSet/>
      <dgm:spPr/>
      <dgm:t>
        <a:bodyPr/>
        <a:lstStyle/>
        <a:p>
          <a:endParaRPr lang="ru-RU"/>
        </a:p>
      </dgm:t>
    </dgm:pt>
    <dgm:pt modelId="{D4EBC572-27D4-4EB9-9CE8-01F8F748240A}">
      <dgm:prSet phldrT="[Текст]" custT="1"/>
      <dgm:spPr>
        <a:solidFill>
          <a:srgbClr val="99CC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Доннинг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эркин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сотилишига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йўл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бериш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донга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табиий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таъсирини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чекламаслик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Иқтисодиёт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эркин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ракобат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шароитида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товарлар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бозорида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ҳақиқий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қиймат»га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эга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У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соҳада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деҳқонларга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хомийлик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қилиши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зарур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F9AAD2-D434-47A3-91D9-B9FDE24464A4}" type="parTrans" cxnId="{F748573E-2077-4505-812F-67F4514D6446}">
      <dgm:prSet/>
      <dgm:spPr/>
      <dgm:t>
        <a:bodyPr/>
        <a:lstStyle/>
        <a:p>
          <a:endParaRPr lang="ru-RU"/>
        </a:p>
      </dgm:t>
    </dgm:pt>
    <dgm:pt modelId="{14904FCC-0B1F-49D9-8DF3-90F4A4E6628A}" type="sibTrans" cxnId="{F748573E-2077-4505-812F-67F4514D6446}">
      <dgm:prSet/>
      <dgm:spPr/>
      <dgm:t>
        <a:bodyPr/>
        <a:lstStyle/>
        <a:p>
          <a:endParaRPr lang="ru-RU"/>
        </a:p>
      </dgm:t>
    </dgm:pt>
    <dgm:pt modelId="{CDB6D07B-BFCF-4B08-8B5F-8E6B344E8C65}" type="pres">
      <dgm:prSet presAssocID="{C770F6A1-7A3B-4762-9119-73F3B50208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8F4AAF-46C9-4F11-A30B-FFC534DD6D54}" type="pres">
      <dgm:prSet presAssocID="{D4EBC572-27D4-4EB9-9CE8-01F8F748240A}" presName="boxAndChildren" presStyleCnt="0"/>
      <dgm:spPr/>
    </dgm:pt>
    <dgm:pt modelId="{801F6A15-B787-4271-A09F-A19548262EC0}" type="pres">
      <dgm:prSet presAssocID="{D4EBC572-27D4-4EB9-9CE8-01F8F748240A}" presName="parentTextBox" presStyleLbl="node1" presStyleIdx="0" presStyleCnt="3" custScaleY="131971"/>
      <dgm:spPr/>
      <dgm:t>
        <a:bodyPr/>
        <a:lstStyle/>
        <a:p>
          <a:endParaRPr lang="ru-RU"/>
        </a:p>
      </dgm:t>
    </dgm:pt>
    <dgm:pt modelId="{AC412D65-D536-47F5-ABB9-0D3B2C1F3025}" type="pres">
      <dgm:prSet presAssocID="{18F5DF7A-E880-47A9-B312-B40337417842}" presName="sp" presStyleCnt="0"/>
      <dgm:spPr/>
    </dgm:pt>
    <dgm:pt modelId="{D1225CB9-D9F2-42AC-A780-BD26A0836F56}" type="pres">
      <dgm:prSet presAssocID="{A84525AC-4460-4F63-8AAA-5C453071E2B8}" presName="arrowAndChildren" presStyleCnt="0"/>
      <dgm:spPr/>
    </dgm:pt>
    <dgm:pt modelId="{71F22C14-B8F9-4AA4-9AFB-0AACCE4BC157}" type="pres">
      <dgm:prSet presAssocID="{A84525AC-4460-4F63-8AAA-5C453071E2B8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6D844BA3-897D-40FF-8952-2BFAD526173E}" type="pres">
      <dgm:prSet presAssocID="{6235C2D9-2FFC-4C97-9C5A-256A0EE3A12F}" presName="sp" presStyleCnt="0"/>
      <dgm:spPr/>
    </dgm:pt>
    <dgm:pt modelId="{26FFA048-AACF-4A34-A4C0-F7D407A0DDA1}" type="pres">
      <dgm:prSet presAssocID="{26378579-C769-4D57-887F-AA79C0A09138}" presName="arrowAndChildren" presStyleCnt="0"/>
      <dgm:spPr/>
    </dgm:pt>
    <dgm:pt modelId="{02CB324B-18E7-4FC2-8C46-A2B6A3999DE1}" type="pres">
      <dgm:prSet presAssocID="{26378579-C769-4D57-887F-AA79C0A09138}" presName="parentTextArrow" presStyleLbl="node1" presStyleIdx="2" presStyleCnt="3" custLinFactNeighborX="1001" custLinFactNeighborY="-7256"/>
      <dgm:spPr/>
      <dgm:t>
        <a:bodyPr/>
        <a:lstStyle/>
        <a:p>
          <a:endParaRPr lang="ru-RU"/>
        </a:p>
      </dgm:t>
    </dgm:pt>
  </dgm:ptLst>
  <dgm:cxnLst>
    <dgm:cxn modelId="{4E2D58AD-C384-4C1B-8ACB-B488BAC4F9D1}" type="presOf" srcId="{26378579-C769-4D57-887F-AA79C0A09138}" destId="{02CB324B-18E7-4FC2-8C46-A2B6A3999DE1}" srcOrd="0" destOrd="0" presId="urn:microsoft.com/office/officeart/2005/8/layout/process4"/>
    <dgm:cxn modelId="{D512DFA1-E910-4187-A400-8515CE472ECB}" srcId="{C770F6A1-7A3B-4762-9119-73F3B5020867}" destId="{26378579-C769-4D57-887F-AA79C0A09138}" srcOrd="0" destOrd="0" parTransId="{6C66D1EC-6ECD-42FD-B566-F0AFA076D464}" sibTransId="{6235C2D9-2FFC-4C97-9C5A-256A0EE3A12F}"/>
    <dgm:cxn modelId="{F748573E-2077-4505-812F-67F4514D6446}" srcId="{C770F6A1-7A3B-4762-9119-73F3B5020867}" destId="{D4EBC572-27D4-4EB9-9CE8-01F8F748240A}" srcOrd="2" destOrd="0" parTransId="{25F9AAD2-D434-47A3-91D9-B9FDE24464A4}" sibTransId="{14904FCC-0B1F-49D9-8DF3-90F4A4E6628A}"/>
    <dgm:cxn modelId="{F2C87717-ACEE-4EA3-8115-8628B075E981}" type="presOf" srcId="{C770F6A1-7A3B-4762-9119-73F3B5020867}" destId="{CDB6D07B-BFCF-4B08-8B5F-8E6B344E8C65}" srcOrd="0" destOrd="0" presId="urn:microsoft.com/office/officeart/2005/8/layout/process4"/>
    <dgm:cxn modelId="{68B46A40-932F-46B9-8596-B09E184C0A83}" type="presOf" srcId="{A84525AC-4460-4F63-8AAA-5C453071E2B8}" destId="{71F22C14-B8F9-4AA4-9AFB-0AACCE4BC157}" srcOrd="0" destOrd="0" presId="urn:microsoft.com/office/officeart/2005/8/layout/process4"/>
    <dgm:cxn modelId="{50538CB6-8A4D-46ED-91D9-6BA0CC0E95DF}" srcId="{C770F6A1-7A3B-4762-9119-73F3B5020867}" destId="{A84525AC-4460-4F63-8AAA-5C453071E2B8}" srcOrd="1" destOrd="0" parTransId="{465A713C-AF97-4162-BCF1-88929E9C0883}" sibTransId="{18F5DF7A-E880-47A9-B312-B40337417842}"/>
    <dgm:cxn modelId="{FB41A6D6-FDED-42E8-8214-A846081759A6}" type="presOf" srcId="{D4EBC572-27D4-4EB9-9CE8-01F8F748240A}" destId="{801F6A15-B787-4271-A09F-A19548262EC0}" srcOrd="0" destOrd="0" presId="urn:microsoft.com/office/officeart/2005/8/layout/process4"/>
    <dgm:cxn modelId="{496B5885-E192-4F0C-A63C-188FA5491B7B}" type="presParOf" srcId="{CDB6D07B-BFCF-4B08-8B5F-8E6B344E8C65}" destId="{BD8F4AAF-46C9-4F11-A30B-FFC534DD6D54}" srcOrd="0" destOrd="0" presId="urn:microsoft.com/office/officeart/2005/8/layout/process4"/>
    <dgm:cxn modelId="{0500D003-90C6-4BFA-AF1A-B130F4842F6F}" type="presParOf" srcId="{BD8F4AAF-46C9-4F11-A30B-FFC534DD6D54}" destId="{801F6A15-B787-4271-A09F-A19548262EC0}" srcOrd="0" destOrd="0" presId="urn:microsoft.com/office/officeart/2005/8/layout/process4"/>
    <dgm:cxn modelId="{C05173DA-D30C-459A-93FC-9370B9FCFE0E}" type="presParOf" srcId="{CDB6D07B-BFCF-4B08-8B5F-8E6B344E8C65}" destId="{AC412D65-D536-47F5-ABB9-0D3B2C1F3025}" srcOrd="1" destOrd="0" presId="urn:microsoft.com/office/officeart/2005/8/layout/process4"/>
    <dgm:cxn modelId="{FD01EECF-BADC-49FA-AFD4-D1F83E2B62EF}" type="presParOf" srcId="{CDB6D07B-BFCF-4B08-8B5F-8E6B344E8C65}" destId="{D1225CB9-D9F2-42AC-A780-BD26A0836F56}" srcOrd="2" destOrd="0" presId="urn:microsoft.com/office/officeart/2005/8/layout/process4"/>
    <dgm:cxn modelId="{7E332713-D617-4D78-9DF5-4BFC2D9D0999}" type="presParOf" srcId="{D1225CB9-D9F2-42AC-A780-BD26A0836F56}" destId="{71F22C14-B8F9-4AA4-9AFB-0AACCE4BC157}" srcOrd="0" destOrd="0" presId="urn:microsoft.com/office/officeart/2005/8/layout/process4"/>
    <dgm:cxn modelId="{4D333591-5681-4A8C-AC34-84AB4F82C121}" type="presParOf" srcId="{CDB6D07B-BFCF-4B08-8B5F-8E6B344E8C65}" destId="{6D844BA3-897D-40FF-8952-2BFAD526173E}" srcOrd="3" destOrd="0" presId="urn:microsoft.com/office/officeart/2005/8/layout/process4"/>
    <dgm:cxn modelId="{29A33D55-7DAB-4693-9FC6-FA0FB9CB86F0}" type="presParOf" srcId="{CDB6D07B-BFCF-4B08-8B5F-8E6B344E8C65}" destId="{26FFA048-AACF-4A34-A4C0-F7D407A0DDA1}" srcOrd="4" destOrd="0" presId="urn:microsoft.com/office/officeart/2005/8/layout/process4"/>
    <dgm:cxn modelId="{4ED0A4F4-F0EC-4288-9463-507F91C1651C}" type="presParOf" srcId="{26FFA048-AACF-4A34-A4C0-F7D407A0DDA1}" destId="{02CB324B-18E7-4FC2-8C46-A2B6A3999DE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2200" b="1" smtClean="0">
              <a:latin typeface="Times New Roman" pitchFamily="18" charset="0"/>
              <a:cs typeface="Times New Roman" pitchFamily="18" charset="0"/>
            </a:rPr>
            <a:t>3.4. Физиократизм. Ф.Кенэ ва А.Тюргонинг иқтисодий таълимотлари</a:t>
          </a:r>
          <a:endParaRPr lang="ru-RU" sz="2200" b="1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7BB81-AE40-41D6-81E3-45230F07814B}" type="presOf" srcId="{411A18D8-D54C-4327-B4E6-81B5271483C1}" destId="{DFAEB1D4-6560-4F3F-ABF3-E1370E750E96}" srcOrd="0" destOrd="0" presId="urn:microsoft.com/office/officeart/2005/8/layout/vList2"/>
    <dgm:cxn modelId="{C75089A4-C55F-4B82-9862-6F8AAC42BB24}" type="presOf" srcId="{D7EF8255-DB4F-43E4-9959-566D7FD4C5C9}" destId="{6832D362-7884-491E-83C4-E9263BBD7397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383D001F-BA7C-4C5A-A97F-ABE1966AFB80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7BC57BD-565C-4401-AB08-95FBE209A5D7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z-Cyrl-UZ"/>
        </a:p>
      </dgm:t>
    </dgm:pt>
    <dgm:pt modelId="{78024C5A-288B-48FC-8EA6-BBAEFBFCEAF2}">
      <dgm:prSet phldrT="[Текст]" custT="1"/>
      <dgm:spPr/>
      <dgm:t>
        <a:bodyPr/>
        <a:lstStyle/>
        <a:p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Франсуа Кенэ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(1694-1774)</a:t>
          </a:r>
          <a:endParaRPr lang="uz-Cyrl-UZ" sz="18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06806E-E919-4E1F-89E2-BF3922B9375D}" type="parTrans" cxnId="{1EC4D96E-3927-4CB0-8963-CA86A4777486}">
      <dgm:prSet/>
      <dgm:spPr/>
      <dgm:t>
        <a:bodyPr/>
        <a:lstStyle/>
        <a:p>
          <a:endParaRPr lang="uz-Cyrl-UZ"/>
        </a:p>
      </dgm:t>
    </dgm:pt>
    <dgm:pt modelId="{AFBB2BFD-7273-401C-A174-EA177CD9B9F6}" type="sibTrans" cxnId="{1EC4D96E-3927-4CB0-8963-CA86A4777486}">
      <dgm:prSet/>
      <dgm:spPr/>
      <dgm:t>
        <a:bodyPr/>
        <a:lstStyle/>
        <a:p>
          <a:endParaRPr lang="uz-Cyrl-UZ"/>
        </a:p>
      </dgm:t>
    </dgm:pt>
    <dgm:pt modelId="{D0D845FC-EC3E-4D6C-9495-4C760373B58D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Фермерлар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uz-Cyrl-UZ" sz="1800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8C548E7-C14B-4A4E-945B-84D05F879E54}" type="parTrans" cxnId="{D47D66D2-F2CD-4D6E-A947-0AF2CE013DFC}">
      <dgm:prSet/>
      <dgm:spPr/>
      <dgm:t>
        <a:bodyPr/>
        <a:lstStyle/>
        <a:p>
          <a:endParaRPr lang="uz-Cyrl-UZ"/>
        </a:p>
      </dgm:t>
    </dgm:pt>
    <dgm:pt modelId="{DE510437-8774-48F3-BB61-E98626DD98BC}" type="sibTrans" cxnId="{D47D66D2-F2CD-4D6E-A947-0AF2CE013DFC}">
      <dgm:prSet/>
      <dgm:spPr/>
      <dgm:t>
        <a:bodyPr/>
        <a:lstStyle/>
        <a:p>
          <a:endParaRPr lang="uz-Cyrl-UZ"/>
        </a:p>
      </dgm:t>
    </dgm:pt>
    <dgm:pt modelId="{F456F992-058B-4CF3-9FA1-8F03CCE5100B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Дон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», </a:t>
          </a:r>
          <a:endParaRPr lang="uz-Cyrl-UZ" sz="1800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077AC7C-61EB-4441-A187-2275EC364871}" type="parTrans" cxnId="{102A76FA-E452-459C-9187-97AFBD61F539}">
      <dgm:prSet/>
      <dgm:spPr/>
      <dgm:t>
        <a:bodyPr/>
        <a:lstStyle/>
        <a:p>
          <a:endParaRPr lang="uz-Cyrl-UZ"/>
        </a:p>
      </dgm:t>
    </dgm:pt>
    <dgm:pt modelId="{5EF2A4C0-1E85-4D77-B0F0-3E1F757D9119}" type="sibTrans" cxnId="{102A76FA-E452-459C-9187-97AFBD61F539}">
      <dgm:prSet/>
      <dgm:spPr/>
      <dgm:t>
        <a:bodyPr/>
        <a:lstStyle/>
        <a:p>
          <a:endParaRPr lang="uz-Cyrl-UZ"/>
        </a:p>
      </dgm:t>
    </dgm:pt>
    <dgm:pt modelId="{FC23B49A-AF33-40CA-9897-870DB0BB301B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Анн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Робер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Жак Тюрго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(1727-1781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йй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.)</a:t>
          </a:r>
          <a:endParaRPr lang="uz-Cyrl-UZ" sz="1800" b="1" i="1" dirty="0">
            <a:latin typeface="Times New Roman" pitchFamily="18" charset="0"/>
            <a:cs typeface="Times New Roman" pitchFamily="18" charset="0"/>
          </a:endParaRPr>
        </a:p>
      </dgm:t>
    </dgm:pt>
    <dgm:pt modelId="{CC9163D8-8D29-4591-9743-2615A105930D}" type="parTrans" cxnId="{32796702-FA5A-4BAF-8756-6E452F187541}">
      <dgm:prSet/>
      <dgm:spPr/>
      <dgm:t>
        <a:bodyPr/>
        <a:lstStyle/>
        <a:p>
          <a:endParaRPr lang="uz-Cyrl-UZ"/>
        </a:p>
      </dgm:t>
    </dgm:pt>
    <dgm:pt modelId="{BF7ABB76-EAFC-4EC4-9FE6-5E1EA7FE8B9B}" type="sibTrans" cxnId="{32796702-FA5A-4BAF-8756-6E452F187541}">
      <dgm:prSet/>
      <dgm:spPr/>
      <dgm:t>
        <a:bodyPr/>
        <a:lstStyle/>
        <a:p>
          <a:endParaRPr lang="uz-Cyrl-UZ"/>
        </a:p>
      </dgm:t>
    </dgm:pt>
    <dgm:pt modelId="{4B061F9F-49A1-48A4-941D-29CE79E145A9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Бойликнинг пайдо бўлиши ва тақсимланиши тўғрисидаги мулоҳазалар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асари (1769-1770 йилларда чоп этилган)</a:t>
          </a:r>
          <a:endParaRPr lang="uz-Cyrl-UZ" sz="1800" i="1">
            <a:latin typeface="Times New Roman" pitchFamily="18" charset="0"/>
            <a:cs typeface="Times New Roman" pitchFamily="18" charset="0"/>
          </a:endParaRPr>
        </a:p>
      </dgm:t>
    </dgm:pt>
    <dgm:pt modelId="{B2F91D58-FADB-4BF4-AD16-481AF78F8595}" type="parTrans" cxnId="{6082A96A-698C-4016-B670-D371954A64A9}">
      <dgm:prSet/>
      <dgm:spPr/>
      <dgm:t>
        <a:bodyPr/>
        <a:lstStyle/>
        <a:p>
          <a:endParaRPr lang="uz-Cyrl-UZ"/>
        </a:p>
      </dgm:t>
    </dgm:pt>
    <dgm:pt modelId="{FEAF7262-A186-4D0C-AD5C-3879968EC43D}" type="sibTrans" cxnId="{6082A96A-698C-4016-B670-D371954A64A9}">
      <dgm:prSet/>
      <dgm:spPr/>
      <dgm:t>
        <a:bodyPr/>
        <a:lstStyle/>
        <a:p>
          <a:endParaRPr lang="uz-Cyrl-UZ"/>
        </a:p>
      </dgm:t>
    </dgm:pt>
    <dgm:pt modelId="{D7FA913A-A5AC-4AF3-8253-900627D8510B}">
      <dgm:prSet phldrT="[Текст]" custT="1"/>
      <dgm:spPr/>
      <dgm:t>
        <a:bodyPr/>
        <a:lstStyle/>
        <a:p>
          <a:r>
            <a:rPr lang="ru-RU" sz="1800" smtClean="0">
              <a:latin typeface="Times New Roman" pitchFamily="18" charset="0"/>
              <a:cs typeface="Times New Roman" pitchFamily="18" charset="0"/>
            </a:rPr>
            <a:t>69 та теорема қиймат, баҳо ва пулга бағишланган. </a:t>
          </a:r>
          <a:endParaRPr lang="uz-Cyrl-UZ" sz="1800" i="1">
            <a:latin typeface="Times New Roman" pitchFamily="18" charset="0"/>
            <a:cs typeface="Times New Roman" pitchFamily="18" charset="0"/>
          </a:endParaRPr>
        </a:p>
      </dgm:t>
    </dgm:pt>
    <dgm:pt modelId="{FB61A760-9424-4C7B-8659-034351F06ACC}" type="parTrans" cxnId="{DDDF33F3-1B63-4914-B46A-D6137EAA2E2A}">
      <dgm:prSet/>
      <dgm:spPr/>
      <dgm:t>
        <a:bodyPr/>
        <a:lstStyle/>
        <a:p>
          <a:endParaRPr lang="uz-Cyrl-UZ"/>
        </a:p>
      </dgm:t>
    </dgm:pt>
    <dgm:pt modelId="{6F86E533-4083-41DA-905A-0FC05E4C7F35}" type="sibTrans" cxnId="{DDDF33F3-1B63-4914-B46A-D6137EAA2E2A}">
      <dgm:prSet/>
      <dgm:spPr/>
      <dgm:t>
        <a:bodyPr/>
        <a:lstStyle/>
        <a:p>
          <a:endParaRPr lang="uz-Cyrl-UZ"/>
        </a:p>
      </dgm:t>
    </dgm:pt>
    <dgm:pt modelId="{DC959CD1-F251-4F97-B0C4-8BAFF4567947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Аҳоли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», </a:t>
          </a:r>
          <a:endParaRPr lang="uz-Cyrl-UZ" sz="1800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963F363-7E83-4688-BB97-BAA9AB8E1612}" type="parTrans" cxnId="{D3B51300-2CC4-4854-9888-9E5405F8FF1D}">
      <dgm:prSet/>
      <dgm:spPr/>
      <dgm:t>
        <a:bodyPr/>
        <a:lstStyle/>
        <a:p>
          <a:endParaRPr lang="uz-Cyrl-UZ"/>
        </a:p>
      </dgm:t>
    </dgm:pt>
    <dgm:pt modelId="{AFF8305C-3268-41DB-8138-E31ED41A325D}" type="sibTrans" cxnId="{D3B51300-2CC4-4854-9888-9E5405F8FF1D}">
      <dgm:prSet/>
      <dgm:spPr/>
      <dgm:t>
        <a:bodyPr/>
        <a:lstStyle/>
        <a:p>
          <a:endParaRPr lang="uz-Cyrl-UZ"/>
        </a:p>
      </dgm:t>
    </dgm:pt>
    <dgm:pt modelId="{31D1FC7E-E17C-4901-93ED-68AB7B64579F}">
      <dgm:prSet custT="1"/>
      <dgm:spPr/>
      <dgm:t>
        <a:bodyPr/>
        <a:lstStyle/>
        <a:p>
          <a:r>
            <a:rPr lang="ru-RU" sz="1800" b="1" smtClean="0">
              <a:latin typeface="Times New Roman" pitchFamily="18" charset="0"/>
              <a:cs typeface="Times New Roman" pitchFamily="18" charset="0"/>
            </a:rPr>
            <a:t>Жамиятда 5 та синф мавжудлигини қайд этган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 </a:t>
          </a:r>
          <a:endParaRPr lang="uz-Cyrl-UZ" sz="1800" i="1">
            <a:latin typeface="Times New Roman" pitchFamily="18" charset="0"/>
            <a:cs typeface="Times New Roman" pitchFamily="18" charset="0"/>
          </a:endParaRPr>
        </a:p>
      </dgm:t>
    </dgm:pt>
    <dgm:pt modelId="{8C3A50F3-BA98-4DD3-A8FA-AFA0547379B6}" type="parTrans" cxnId="{413C4969-989E-4774-80BE-B2C2200E9F6F}">
      <dgm:prSet/>
      <dgm:spPr/>
      <dgm:t>
        <a:bodyPr/>
        <a:lstStyle/>
        <a:p>
          <a:endParaRPr lang="uz-Cyrl-UZ"/>
        </a:p>
      </dgm:t>
    </dgm:pt>
    <dgm:pt modelId="{9137EB88-CF4F-4631-BE21-F531A7794AC8}" type="sibTrans" cxnId="{413C4969-989E-4774-80BE-B2C2200E9F6F}">
      <dgm:prSet/>
      <dgm:spPr/>
      <dgm:t>
        <a:bodyPr/>
        <a:lstStyle/>
        <a:p>
          <a:endParaRPr lang="uz-Cyrl-UZ"/>
        </a:p>
      </dgm:t>
    </dgm:pt>
    <dgm:pt modelId="{15CCA2C5-2CD0-407B-A6DA-596C6EF87203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Солиқлар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(1756-1757йй)</a:t>
          </a:r>
          <a:endParaRPr lang="uz-Cyrl-UZ" sz="1800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140916-D45F-495D-9781-7AD153EFF897}" type="parTrans" cxnId="{1C64C961-71C0-4206-8D76-0712EB685381}">
      <dgm:prSet/>
      <dgm:spPr/>
      <dgm:t>
        <a:bodyPr/>
        <a:lstStyle/>
        <a:p>
          <a:endParaRPr lang="uz-Cyrl-UZ"/>
        </a:p>
      </dgm:t>
    </dgm:pt>
    <dgm:pt modelId="{F2618E35-7023-40E5-8ED2-379DE602BCC0}" type="sibTrans" cxnId="{1C64C961-71C0-4206-8D76-0712EB685381}">
      <dgm:prSet/>
      <dgm:spPr/>
      <dgm:t>
        <a:bodyPr/>
        <a:lstStyle/>
        <a:p>
          <a:endParaRPr lang="uz-Cyrl-UZ"/>
        </a:p>
      </dgm:t>
    </dgm:pt>
    <dgm:pt modelId="{B85F683C-3537-4AA4-A2B5-4F384DB90A0C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 жадвал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 1758 й.</a:t>
          </a:r>
          <a:endParaRPr lang="uz-Cyrl-UZ" sz="1800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80B83A-0836-49BD-84AF-5CAFC5524EF6}" type="parTrans" cxnId="{7A7BB9A3-A905-4A25-80C7-8A039BB8E84D}">
      <dgm:prSet/>
      <dgm:spPr/>
      <dgm:t>
        <a:bodyPr/>
        <a:lstStyle/>
        <a:p>
          <a:endParaRPr lang="uz-Cyrl-UZ"/>
        </a:p>
      </dgm:t>
    </dgm:pt>
    <dgm:pt modelId="{9B155779-1429-49E4-98FA-F16267A7DD41}" type="sibTrans" cxnId="{7A7BB9A3-A905-4A25-80C7-8A039BB8E84D}">
      <dgm:prSet/>
      <dgm:spPr/>
      <dgm:t>
        <a:bodyPr/>
        <a:lstStyle/>
        <a:p>
          <a:endParaRPr lang="uz-Cyrl-UZ"/>
        </a:p>
      </dgm:t>
    </dgm:pt>
    <dgm:pt modelId="{3C03C1BB-F30C-4BCC-AE98-449FCF18F6D5}" type="pres">
      <dgm:prSet presAssocID="{77BC57BD-565C-4401-AB08-95FBE209A5D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6305174B-79FA-4AEF-9457-2192E9070329}" type="pres">
      <dgm:prSet presAssocID="{78024C5A-288B-48FC-8EA6-BBAEFBFCEAF2}" presName="compNode" presStyleCnt="0"/>
      <dgm:spPr/>
    </dgm:pt>
    <dgm:pt modelId="{B675753F-5812-4E42-99E2-309B7FBCCECA}" type="pres">
      <dgm:prSet presAssocID="{78024C5A-288B-48FC-8EA6-BBAEFBFCEAF2}" presName="aNode" presStyleLbl="bgShp" presStyleIdx="0" presStyleCnt="2" custLinFactNeighborX="-2929" custLinFactNeighborY="-778"/>
      <dgm:spPr/>
      <dgm:t>
        <a:bodyPr/>
        <a:lstStyle/>
        <a:p>
          <a:endParaRPr lang="uz-Cyrl-UZ"/>
        </a:p>
      </dgm:t>
    </dgm:pt>
    <dgm:pt modelId="{59C3EB0B-0090-4499-84E6-DA775B29D63A}" type="pres">
      <dgm:prSet presAssocID="{78024C5A-288B-48FC-8EA6-BBAEFBFCEAF2}" presName="textNode" presStyleLbl="bgShp" presStyleIdx="0" presStyleCnt="2"/>
      <dgm:spPr/>
      <dgm:t>
        <a:bodyPr/>
        <a:lstStyle/>
        <a:p>
          <a:endParaRPr lang="uz-Cyrl-UZ"/>
        </a:p>
      </dgm:t>
    </dgm:pt>
    <dgm:pt modelId="{63BE4EF0-8C81-4FE5-B55A-DC86E8F90163}" type="pres">
      <dgm:prSet presAssocID="{78024C5A-288B-48FC-8EA6-BBAEFBFCEAF2}" presName="compChildNode" presStyleCnt="0"/>
      <dgm:spPr/>
    </dgm:pt>
    <dgm:pt modelId="{329E31A1-FD5B-4BCF-A546-4F4094D00FC3}" type="pres">
      <dgm:prSet presAssocID="{78024C5A-288B-48FC-8EA6-BBAEFBFCEAF2}" presName="theInnerList" presStyleCnt="0"/>
      <dgm:spPr/>
    </dgm:pt>
    <dgm:pt modelId="{25BBA758-64F3-4298-91DC-9FD8916A912A}" type="pres">
      <dgm:prSet presAssocID="{D0D845FC-EC3E-4D6C-9495-4C760373B58D}" presName="childNode" presStyleLbl="node1" presStyleIdx="0" presStyleCnt="8" custScaleX="113380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7B85B4A0-1415-4BB9-A042-23CC506E44F0}" type="pres">
      <dgm:prSet presAssocID="{D0D845FC-EC3E-4D6C-9495-4C760373B58D}" presName="aSpace2" presStyleCnt="0"/>
      <dgm:spPr/>
    </dgm:pt>
    <dgm:pt modelId="{AFDD9FFC-4A41-4681-B9FA-229038331D58}" type="pres">
      <dgm:prSet presAssocID="{F456F992-058B-4CF3-9FA1-8F03CCE5100B}" presName="childNode" presStyleLbl="node1" presStyleIdx="1" presStyleCnt="8" custScaleX="113380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95A1D7E7-40E6-44CE-8187-42DE1354D192}" type="pres">
      <dgm:prSet presAssocID="{F456F992-058B-4CF3-9FA1-8F03CCE5100B}" presName="aSpace2" presStyleCnt="0"/>
      <dgm:spPr/>
    </dgm:pt>
    <dgm:pt modelId="{192E358F-9136-4447-A1BD-F35A2B8C338E}" type="pres">
      <dgm:prSet presAssocID="{DC959CD1-F251-4F97-B0C4-8BAFF4567947}" presName="childNode" presStyleLbl="node1" presStyleIdx="2" presStyleCnt="8" custScaleX="111859" custLinFactNeighborX="608" custLinFactNeighborY="72679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1F1B7CE3-4214-4BA8-980D-46EFD3582DD3}" type="pres">
      <dgm:prSet presAssocID="{DC959CD1-F251-4F97-B0C4-8BAFF4567947}" presName="aSpace2" presStyleCnt="0"/>
      <dgm:spPr/>
    </dgm:pt>
    <dgm:pt modelId="{B8A0AB73-E1AF-40C5-899B-D82F5BC6751B}" type="pres">
      <dgm:prSet presAssocID="{15CCA2C5-2CD0-407B-A6DA-596C6EF87203}" presName="childNode" presStyleLbl="node1" presStyleIdx="3" presStyleCnt="8" custScaleX="113380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C09B6D62-F813-43C4-B423-3B7256EE553B}" type="pres">
      <dgm:prSet presAssocID="{15CCA2C5-2CD0-407B-A6DA-596C6EF87203}" presName="aSpace2" presStyleCnt="0"/>
      <dgm:spPr/>
    </dgm:pt>
    <dgm:pt modelId="{0FFF8428-D114-4BDF-8A85-75AFC4A6AE41}" type="pres">
      <dgm:prSet presAssocID="{B85F683C-3537-4AA4-A2B5-4F384DB90A0C}" presName="childNode" presStyleLbl="node1" presStyleIdx="4" presStyleCnt="8" custScaleX="113380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EC9389E5-D5DC-4742-852E-352BB99BED1C}" type="pres">
      <dgm:prSet presAssocID="{78024C5A-288B-48FC-8EA6-BBAEFBFCEAF2}" presName="aSpace" presStyleCnt="0"/>
      <dgm:spPr/>
    </dgm:pt>
    <dgm:pt modelId="{02467B62-27C2-4233-B2F1-FF23D83EFDE0}" type="pres">
      <dgm:prSet presAssocID="{FC23B49A-AF33-40CA-9897-870DB0BB301B}" presName="compNode" presStyleCnt="0"/>
      <dgm:spPr/>
    </dgm:pt>
    <dgm:pt modelId="{6EA55F4D-1165-43F1-B14B-0B096A8E2F74}" type="pres">
      <dgm:prSet presAssocID="{FC23B49A-AF33-40CA-9897-870DB0BB301B}" presName="aNode" presStyleLbl="bgShp" presStyleIdx="1" presStyleCnt="2"/>
      <dgm:spPr/>
      <dgm:t>
        <a:bodyPr/>
        <a:lstStyle/>
        <a:p>
          <a:endParaRPr lang="uz-Cyrl-UZ"/>
        </a:p>
      </dgm:t>
    </dgm:pt>
    <dgm:pt modelId="{211DE3A0-D5E7-461B-A959-6177D29BD6C8}" type="pres">
      <dgm:prSet presAssocID="{FC23B49A-AF33-40CA-9897-870DB0BB301B}" presName="textNode" presStyleLbl="bgShp" presStyleIdx="1" presStyleCnt="2"/>
      <dgm:spPr/>
      <dgm:t>
        <a:bodyPr/>
        <a:lstStyle/>
        <a:p>
          <a:endParaRPr lang="uz-Cyrl-UZ"/>
        </a:p>
      </dgm:t>
    </dgm:pt>
    <dgm:pt modelId="{E3B8F516-C40F-4DE9-9451-C34C6507B3F4}" type="pres">
      <dgm:prSet presAssocID="{FC23B49A-AF33-40CA-9897-870DB0BB301B}" presName="compChildNode" presStyleCnt="0"/>
      <dgm:spPr/>
    </dgm:pt>
    <dgm:pt modelId="{348E082F-9B32-47F6-A33E-098BBBB60818}" type="pres">
      <dgm:prSet presAssocID="{FC23B49A-AF33-40CA-9897-870DB0BB301B}" presName="theInnerList" presStyleCnt="0"/>
      <dgm:spPr/>
    </dgm:pt>
    <dgm:pt modelId="{3ED49860-3B54-4C34-ABB1-BB84E06076C2}" type="pres">
      <dgm:prSet presAssocID="{4B061F9F-49A1-48A4-941D-29CE79E145A9}" presName="childNode" presStyleLbl="node1" presStyleIdx="5" presStyleCnt="8" custScaleX="104785" custScaleY="203047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9782B5AE-1639-494E-AA41-9A76224E56B0}" type="pres">
      <dgm:prSet presAssocID="{4B061F9F-49A1-48A4-941D-29CE79E145A9}" presName="aSpace2" presStyleCnt="0"/>
      <dgm:spPr/>
    </dgm:pt>
    <dgm:pt modelId="{BE8DCB55-7345-4493-B300-6B7F235F30CC}" type="pres">
      <dgm:prSet presAssocID="{D7FA913A-A5AC-4AF3-8253-900627D8510B}" presName="childNode" presStyleLbl="node1" presStyleIdx="6" presStyleCnt="8" custScaleX="10478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F72D8BC9-5899-42F0-AA2D-FB8AF1133BE2}" type="pres">
      <dgm:prSet presAssocID="{D7FA913A-A5AC-4AF3-8253-900627D8510B}" presName="aSpace2" presStyleCnt="0"/>
      <dgm:spPr/>
    </dgm:pt>
    <dgm:pt modelId="{49004A84-1EC5-4F81-8D26-BC548774FB4E}" type="pres">
      <dgm:prSet presAssocID="{31D1FC7E-E17C-4901-93ED-68AB7B64579F}" presName="childNode" presStyleLbl="node1" presStyleIdx="7" presStyleCnt="8" custScaleX="106306" custLinFactNeighborX="761" custLinFactNeighborY="-596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7A7BB9A3-A905-4A25-80C7-8A039BB8E84D}" srcId="{78024C5A-288B-48FC-8EA6-BBAEFBFCEAF2}" destId="{B85F683C-3537-4AA4-A2B5-4F384DB90A0C}" srcOrd="4" destOrd="0" parTransId="{9380B83A-0836-49BD-84AF-5CAFC5524EF6}" sibTransId="{9B155779-1429-49E4-98FA-F16267A7DD41}"/>
    <dgm:cxn modelId="{6082A96A-698C-4016-B670-D371954A64A9}" srcId="{FC23B49A-AF33-40CA-9897-870DB0BB301B}" destId="{4B061F9F-49A1-48A4-941D-29CE79E145A9}" srcOrd="0" destOrd="0" parTransId="{B2F91D58-FADB-4BF4-AD16-481AF78F8595}" sibTransId="{FEAF7262-A186-4D0C-AD5C-3879968EC43D}"/>
    <dgm:cxn modelId="{E0FA4D92-6545-4295-B740-78974E90AC5A}" type="presOf" srcId="{D7FA913A-A5AC-4AF3-8253-900627D8510B}" destId="{BE8DCB55-7345-4493-B300-6B7F235F30CC}" srcOrd="0" destOrd="0" presId="urn:microsoft.com/office/officeart/2005/8/layout/lProcess2"/>
    <dgm:cxn modelId="{DDDF33F3-1B63-4914-B46A-D6137EAA2E2A}" srcId="{FC23B49A-AF33-40CA-9897-870DB0BB301B}" destId="{D7FA913A-A5AC-4AF3-8253-900627D8510B}" srcOrd="1" destOrd="0" parTransId="{FB61A760-9424-4C7B-8659-034351F06ACC}" sibTransId="{6F86E533-4083-41DA-905A-0FC05E4C7F35}"/>
    <dgm:cxn modelId="{D3B51300-2CC4-4854-9888-9E5405F8FF1D}" srcId="{78024C5A-288B-48FC-8EA6-BBAEFBFCEAF2}" destId="{DC959CD1-F251-4F97-B0C4-8BAFF4567947}" srcOrd="2" destOrd="0" parTransId="{2963F363-7E83-4688-BB97-BAA9AB8E1612}" sibTransId="{AFF8305C-3268-41DB-8138-E31ED41A325D}"/>
    <dgm:cxn modelId="{18BBFD5C-3C3C-4C40-A1CF-8507C5C68C0B}" type="presOf" srcId="{F456F992-058B-4CF3-9FA1-8F03CCE5100B}" destId="{AFDD9FFC-4A41-4681-B9FA-229038331D58}" srcOrd="0" destOrd="0" presId="urn:microsoft.com/office/officeart/2005/8/layout/lProcess2"/>
    <dgm:cxn modelId="{29870176-7C06-42AE-9D06-FBF9E360C89A}" type="presOf" srcId="{FC23B49A-AF33-40CA-9897-870DB0BB301B}" destId="{211DE3A0-D5E7-461B-A959-6177D29BD6C8}" srcOrd="1" destOrd="0" presId="urn:microsoft.com/office/officeart/2005/8/layout/lProcess2"/>
    <dgm:cxn modelId="{F0C54291-DABB-4294-8BD8-C8D96F546451}" type="presOf" srcId="{77BC57BD-565C-4401-AB08-95FBE209A5D7}" destId="{3C03C1BB-F30C-4BCC-AE98-449FCF18F6D5}" srcOrd="0" destOrd="0" presId="urn:microsoft.com/office/officeart/2005/8/layout/lProcess2"/>
    <dgm:cxn modelId="{6E920C43-5957-4E98-9825-1611FA4EF979}" type="presOf" srcId="{15CCA2C5-2CD0-407B-A6DA-596C6EF87203}" destId="{B8A0AB73-E1AF-40C5-899B-D82F5BC6751B}" srcOrd="0" destOrd="0" presId="urn:microsoft.com/office/officeart/2005/8/layout/lProcess2"/>
    <dgm:cxn modelId="{0FF0B3B7-D991-4902-8C1D-42A82F88FF58}" type="presOf" srcId="{FC23B49A-AF33-40CA-9897-870DB0BB301B}" destId="{6EA55F4D-1165-43F1-B14B-0B096A8E2F74}" srcOrd="0" destOrd="0" presId="urn:microsoft.com/office/officeart/2005/8/layout/lProcess2"/>
    <dgm:cxn modelId="{CEF09AB4-56FF-4605-ACDF-168C6358D439}" type="presOf" srcId="{78024C5A-288B-48FC-8EA6-BBAEFBFCEAF2}" destId="{59C3EB0B-0090-4499-84E6-DA775B29D63A}" srcOrd="1" destOrd="0" presId="urn:microsoft.com/office/officeart/2005/8/layout/lProcess2"/>
    <dgm:cxn modelId="{413C4969-989E-4774-80BE-B2C2200E9F6F}" srcId="{FC23B49A-AF33-40CA-9897-870DB0BB301B}" destId="{31D1FC7E-E17C-4901-93ED-68AB7B64579F}" srcOrd="2" destOrd="0" parTransId="{8C3A50F3-BA98-4DD3-A8FA-AFA0547379B6}" sibTransId="{9137EB88-CF4F-4631-BE21-F531A7794AC8}"/>
    <dgm:cxn modelId="{1C64C961-71C0-4206-8D76-0712EB685381}" srcId="{78024C5A-288B-48FC-8EA6-BBAEFBFCEAF2}" destId="{15CCA2C5-2CD0-407B-A6DA-596C6EF87203}" srcOrd="3" destOrd="0" parTransId="{B2140916-D45F-495D-9781-7AD153EFF897}" sibTransId="{F2618E35-7023-40E5-8ED2-379DE602BCC0}"/>
    <dgm:cxn modelId="{5E93FABD-AF95-43D9-AD70-0D680A720A14}" type="presOf" srcId="{DC959CD1-F251-4F97-B0C4-8BAFF4567947}" destId="{192E358F-9136-4447-A1BD-F35A2B8C338E}" srcOrd="0" destOrd="0" presId="urn:microsoft.com/office/officeart/2005/8/layout/lProcess2"/>
    <dgm:cxn modelId="{0C6AE96A-9C0F-425A-805F-F31D94DF9A35}" type="presOf" srcId="{B85F683C-3537-4AA4-A2B5-4F384DB90A0C}" destId="{0FFF8428-D114-4BDF-8A85-75AFC4A6AE41}" srcOrd="0" destOrd="0" presId="urn:microsoft.com/office/officeart/2005/8/layout/lProcess2"/>
    <dgm:cxn modelId="{102A76FA-E452-459C-9187-97AFBD61F539}" srcId="{78024C5A-288B-48FC-8EA6-BBAEFBFCEAF2}" destId="{F456F992-058B-4CF3-9FA1-8F03CCE5100B}" srcOrd="1" destOrd="0" parTransId="{C077AC7C-61EB-4441-A187-2275EC364871}" sibTransId="{5EF2A4C0-1E85-4D77-B0F0-3E1F757D9119}"/>
    <dgm:cxn modelId="{CC679DC4-061C-495F-8269-94FFD7CCF5E3}" type="presOf" srcId="{D0D845FC-EC3E-4D6C-9495-4C760373B58D}" destId="{25BBA758-64F3-4298-91DC-9FD8916A912A}" srcOrd="0" destOrd="0" presId="urn:microsoft.com/office/officeart/2005/8/layout/lProcess2"/>
    <dgm:cxn modelId="{90B26E75-F8EC-449F-8F9E-64CF35962A78}" type="presOf" srcId="{31D1FC7E-E17C-4901-93ED-68AB7B64579F}" destId="{49004A84-1EC5-4F81-8D26-BC548774FB4E}" srcOrd="0" destOrd="0" presId="urn:microsoft.com/office/officeart/2005/8/layout/lProcess2"/>
    <dgm:cxn modelId="{D47D66D2-F2CD-4D6E-A947-0AF2CE013DFC}" srcId="{78024C5A-288B-48FC-8EA6-BBAEFBFCEAF2}" destId="{D0D845FC-EC3E-4D6C-9495-4C760373B58D}" srcOrd="0" destOrd="0" parTransId="{28C548E7-C14B-4A4E-945B-84D05F879E54}" sibTransId="{DE510437-8774-48F3-BB61-E98626DD98BC}"/>
    <dgm:cxn modelId="{32796702-FA5A-4BAF-8756-6E452F187541}" srcId="{77BC57BD-565C-4401-AB08-95FBE209A5D7}" destId="{FC23B49A-AF33-40CA-9897-870DB0BB301B}" srcOrd="1" destOrd="0" parTransId="{CC9163D8-8D29-4591-9743-2615A105930D}" sibTransId="{BF7ABB76-EAFC-4EC4-9FE6-5E1EA7FE8B9B}"/>
    <dgm:cxn modelId="{9E2FC5D9-855C-4F8E-B9B1-1A26B31F5994}" type="presOf" srcId="{4B061F9F-49A1-48A4-941D-29CE79E145A9}" destId="{3ED49860-3B54-4C34-ABB1-BB84E06076C2}" srcOrd="0" destOrd="0" presId="urn:microsoft.com/office/officeart/2005/8/layout/lProcess2"/>
    <dgm:cxn modelId="{1EC4D96E-3927-4CB0-8963-CA86A4777486}" srcId="{77BC57BD-565C-4401-AB08-95FBE209A5D7}" destId="{78024C5A-288B-48FC-8EA6-BBAEFBFCEAF2}" srcOrd="0" destOrd="0" parTransId="{EC06806E-E919-4E1F-89E2-BF3922B9375D}" sibTransId="{AFBB2BFD-7273-401C-A174-EA177CD9B9F6}"/>
    <dgm:cxn modelId="{ADC9A7EB-4D78-4BD1-8514-CAB58B52863C}" type="presOf" srcId="{78024C5A-288B-48FC-8EA6-BBAEFBFCEAF2}" destId="{B675753F-5812-4E42-99E2-309B7FBCCECA}" srcOrd="0" destOrd="0" presId="urn:microsoft.com/office/officeart/2005/8/layout/lProcess2"/>
    <dgm:cxn modelId="{5F4A3DB2-5616-47C6-8361-54C71608AEBD}" type="presParOf" srcId="{3C03C1BB-F30C-4BCC-AE98-449FCF18F6D5}" destId="{6305174B-79FA-4AEF-9457-2192E9070329}" srcOrd="0" destOrd="0" presId="urn:microsoft.com/office/officeart/2005/8/layout/lProcess2"/>
    <dgm:cxn modelId="{A339A98F-92C2-4976-A382-177546A73066}" type="presParOf" srcId="{6305174B-79FA-4AEF-9457-2192E9070329}" destId="{B675753F-5812-4E42-99E2-309B7FBCCECA}" srcOrd="0" destOrd="0" presId="urn:microsoft.com/office/officeart/2005/8/layout/lProcess2"/>
    <dgm:cxn modelId="{F2836506-CC3E-4F02-A0D8-5EF08D006C2B}" type="presParOf" srcId="{6305174B-79FA-4AEF-9457-2192E9070329}" destId="{59C3EB0B-0090-4499-84E6-DA775B29D63A}" srcOrd="1" destOrd="0" presId="urn:microsoft.com/office/officeart/2005/8/layout/lProcess2"/>
    <dgm:cxn modelId="{DC75AEA3-18D0-43D4-BB1E-595DD1AD16BF}" type="presParOf" srcId="{6305174B-79FA-4AEF-9457-2192E9070329}" destId="{63BE4EF0-8C81-4FE5-B55A-DC86E8F90163}" srcOrd="2" destOrd="0" presId="urn:microsoft.com/office/officeart/2005/8/layout/lProcess2"/>
    <dgm:cxn modelId="{4D353ADA-5C5A-40CF-940B-E8771E62AC4B}" type="presParOf" srcId="{63BE4EF0-8C81-4FE5-B55A-DC86E8F90163}" destId="{329E31A1-FD5B-4BCF-A546-4F4094D00FC3}" srcOrd="0" destOrd="0" presId="urn:microsoft.com/office/officeart/2005/8/layout/lProcess2"/>
    <dgm:cxn modelId="{C9C7E05D-F40A-4F84-AE95-45D2DC387B5F}" type="presParOf" srcId="{329E31A1-FD5B-4BCF-A546-4F4094D00FC3}" destId="{25BBA758-64F3-4298-91DC-9FD8916A912A}" srcOrd="0" destOrd="0" presId="urn:microsoft.com/office/officeart/2005/8/layout/lProcess2"/>
    <dgm:cxn modelId="{4E748CBF-7E53-47D1-BFBD-88CEF96C09BB}" type="presParOf" srcId="{329E31A1-FD5B-4BCF-A546-4F4094D00FC3}" destId="{7B85B4A0-1415-4BB9-A042-23CC506E44F0}" srcOrd="1" destOrd="0" presId="urn:microsoft.com/office/officeart/2005/8/layout/lProcess2"/>
    <dgm:cxn modelId="{CE313C7C-95DD-48C0-95FD-3F5DCA4E3B00}" type="presParOf" srcId="{329E31A1-FD5B-4BCF-A546-4F4094D00FC3}" destId="{AFDD9FFC-4A41-4681-B9FA-229038331D58}" srcOrd="2" destOrd="0" presId="urn:microsoft.com/office/officeart/2005/8/layout/lProcess2"/>
    <dgm:cxn modelId="{808065CF-6AA8-4F1A-BADD-1112CC4F145C}" type="presParOf" srcId="{329E31A1-FD5B-4BCF-A546-4F4094D00FC3}" destId="{95A1D7E7-40E6-44CE-8187-42DE1354D192}" srcOrd="3" destOrd="0" presId="urn:microsoft.com/office/officeart/2005/8/layout/lProcess2"/>
    <dgm:cxn modelId="{5BFF3C04-6E79-4DDA-A918-F0A51823FA11}" type="presParOf" srcId="{329E31A1-FD5B-4BCF-A546-4F4094D00FC3}" destId="{192E358F-9136-4447-A1BD-F35A2B8C338E}" srcOrd="4" destOrd="0" presId="urn:microsoft.com/office/officeart/2005/8/layout/lProcess2"/>
    <dgm:cxn modelId="{8B893B12-1F16-4DD8-A51E-83B7976FE00E}" type="presParOf" srcId="{329E31A1-FD5B-4BCF-A546-4F4094D00FC3}" destId="{1F1B7CE3-4214-4BA8-980D-46EFD3582DD3}" srcOrd="5" destOrd="0" presId="urn:microsoft.com/office/officeart/2005/8/layout/lProcess2"/>
    <dgm:cxn modelId="{D9EC4126-38A7-4A7E-B0D7-164B3AD019B2}" type="presParOf" srcId="{329E31A1-FD5B-4BCF-A546-4F4094D00FC3}" destId="{B8A0AB73-E1AF-40C5-899B-D82F5BC6751B}" srcOrd="6" destOrd="0" presId="urn:microsoft.com/office/officeart/2005/8/layout/lProcess2"/>
    <dgm:cxn modelId="{C11325F9-3136-4A95-9852-010AF43A6642}" type="presParOf" srcId="{329E31A1-FD5B-4BCF-A546-4F4094D00FC3}" destId="{C09B6D62-F813-43C4-B423-3B7256EE553B}" srcOrd="7" destOrd="0" presId="urn:microsoft.com/office/officeart/2005/8/layout/lProcess2"/>
    <dgm:cxn modelId="{44184154-A6B8-4D39-A251-0438189771DF}" type="presParOf" srcId="{329E31A1-FD5B-4BCF-A546-4F4094D00FC3}" destId="{0FFF8428-D114-4BDF-8A85-75AFC4A6AE41}" srcOrd="8" destOrd="0" presId="urn:microsoft.com/office/officeart/2005/8/layout/lProcess2"/>
    <dgm:cxn modelId="{CBCF0F4A-22CB-4B78-A364-AA69DDCE1FDB}" type="presParOf" srcId="{3C03C1BB-F30C-4BCC-AE98-449FCF18F6D5}" destId="{EC9389E5-D5DC-4742-852E-352BB99BED1C}" srcOrd="1" destOrd="0" presId="urn:microsoft.com/office/officeart/2005/8/layout/lProcess2"/>
    <dgm:cxn modelId="{9FB7B66A-F074-4036-B212-EF9A37E5D9F8}" type="presParOf" srcId="{3C03C1BB-F30C-4BCC-AE98-449FCF18F6D5}" destId="{02467B62-27C2-4233-B2F1-FF23D83EFDE0}" srcOrd="2" destOrd="0" presId="urn:microsoft.com/office/officeart/2005/8/layout/lProcess2"/>
    <dgm:cxn modelId="{6DA01985-5234-4352-9D38-731502DB452D}" type="presParOf" srcId="{02467B62-27C2-4233-B2F1-FF23D83EFDE0}" destId="{6EA55F4D-1165-43F1-B14B-0B096A8E2F74}" srcOrd="0" destOrd="0" presId="urn:microsoft.com/office/officeart/2005/8/layout/lProcess2"/>
    <dgm:cxn modelId="{2D1F6CA9-0FD9-45BB-9CB7-89F3215BF684}" type="presParOf" srcId="{02467B62-27C2-4233-B2F1-FF23D83EFDE0}" destId="{211DE3A0-D5E7-461B-A959-6177D29BD6C8}" srcOrd="1" destOrd="0" presId="urn:microsoft.com/office/officeart/2005/8/layout/lProcess2"/>
    <dgm:cxn modelId="{DD9AA931-131C-4217-B04A-697A3C78C333}" type="presParOf" srcId="{02467B62-27C2-4233-B2F1-FF23D83EFDE0}" destId="{E3B8F516-C40F-4DE9-9451-C34C6507B3F4}" srcOrd="2" destOrd="0" presId="urn:microsoft.com/office/officeart/2005/8/layout/lProcess2"/>
    <dgm:cxn modelId="{14512974-75DB-4EFF-AB37-DAE68349981A}" type="presParOf" srcId="{E3B8F516-C40F-4DE9-9451-C34C6507B3F4}" destId="{348E082F-9B32-47F6-A33E-098BBBB60818}" srcOrd="0" destOrd="0" presId="urn:microsoft.com/office/officeart/2005/8/layout/lProcess2"/>
    <dgm:cxn modelId="{4FF58443-7767-49B8-9136-51551C762A0C}" type="presParOf" srcId="{348E082F-9B32-47F6-A33E-098BBBB60818}" destId="{3ED49860-3B54-4C34-ABB1-BB84E06076C2}" srcOrd="0" destOrd="0" presId="urn:microsoft.com/office/officeart/2005/8/layout/lProcess2"/>
    <dgm:cxn modelId="{1C197335-7F4C-4A82-A206-AC9FE78A7959}" type="presParOf" srcId="{348E082F-9B32-47F6-A33E-098BBBB60818}" destId="{9782B5AE-1639-494E-AA41-9A76224E56B0}" srcOrd="1" destOrd="0" presId="urn:microsoft.com/office/officeart/2005/8/layout/lProcess2"/>
    <dgm:cxn modelId="{56927247-347B-4481-BA88-0DAD684814B7}" type="presParOf" srcId="{348E082F-9B32-47F6-A33E-098BBBB60818}" destId="{BE8DCB55-7345-4493-B300-6B7F235F30CC}" srcOrd="2" destOrd="0" presId="urn:microsoft.com/office/officeart/2005/8/layout/lProcess2"/>
    <dgm:cxn modelId="{A1BD7754-32F2-4E50-8CEA-656DF4BC0585}" type="presParOf" srcId="{348E082F-9B32-47F6-A33E-098BBBB60818}" destId="{F72D8BC9-5899-42F0-AA2D-FB8AF1133BE2}" srcOrd="3" destOrd="0" presId="urn:microsoft.com/office/officeart/2005/8/layout/lProcess2"/>
    <dgm:cxn modelId="{F96A3CB1-9884-413C-8AE1-379395417565}" type="presParOf" srcId="{348E082F-9B32-47F6-A33E-098BBBB60818}" destId="{49004A84-1EC5-4F81-8D26-BC548774FB4E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8A2E631-54A9-4E07-8BD4-1D711CB20E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279D0C-A3DA-4D86-B19E-1A492718BD4F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XVIII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асрдаги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француз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иқтисодчилари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классик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сиёсий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иктисод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вакилларидир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Францияда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феодализмдан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капитализмга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ўтиш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даврида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вужудга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келди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тасодифий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ҳол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8DCBE-6E9E-476E-8E01-7286FAA1FA1C}" type="parTrans" cxnId="{CD7D6FAC-1E23-4EA9-80CA-6D6BA2715D72}">
      <dgm:prSet/>
      <dgm:spPr/>
      <dgm:t>
        <a:bodyPr/>
        <a:lstStyle/>
        <a:p>
          <a:endParaRPr lang="ru-RU"/>
        </a:p>
      </dgm:t>
    </dgm:pt>
    <dgm:pt modelId="{A4EB326B-5E65-49E1-A51A-268CDC42EB29}" type="sibTrans" cxnId="{CD7D6FAC-1E23-4EA9-80CA-6D6BA2715D72}">
      <dgm:prSet/>
      <dgm:spPr/>
      <dgm:t>
        <a:bodyPr/>
        <a:lstStyle/>
        <a:p>
          <a:endParaRPr lang="ru-RU"/>
        </a:p>
      </dgm:t>
    </dgm:pt>
    <dgm:pt modelId="{CC5E5FAB-D92A-41E4-A085-251D58EFDDCB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Ўша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даврда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Францияда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мануфактура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анча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ривожланган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бўлсада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аммо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мамлакат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ҳали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аграр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ҳолатда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Аҳолининг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асосий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қисми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қишлоқларда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яшар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миллий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бойликнинг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2/3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кисми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шу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соҳада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юзага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яратилар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CCD7C9-F6A4-4294-A321-7AEA757C7FAE}" type="parTrans" cxnId="{A0BC90F7-13E4-4DDA-9AD6-39DFF690B858}">
      <dgm:prSet/>
      <dgm:spPr/>
      <dgm:t>
        <a:bodyPr/>
        <a:lstStyle/>
        <a:p>
          <a:endParaRPr lang="ru-RU"/>
        </a:p>
      </dgm:t>
    </dgm:pt>
    <dgm:pt modelId="{25CA5487-F1A1-422A-9482-32D18D7640D9}" type="sibTrans" cxnId="{A0BC90F7-13E4-4DDA-9AD6-39DFF690B858}">
      <dgm:prSet/>
      <dgm:spPr/>
      <dgm:t>
        <a:bodyPr/>
        <a:lstStyle/>
        <a:p>
          <a:endParaRPr lang="ru-RU"/>
        </a:p>
      </dgm:t>
    </dgm:pt>
    <dgm:pt modelId="{BA3EF827-291D-43AD-B201-F70E7B3DC26D}">
      <dgm:prSet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хўжалиги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аҳволини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яхшилаш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тадбирлари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тадқиқотларининг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асосини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ташкил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Улар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хўжалигини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иқтисодиётнинг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ягона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унумли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соҳаси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ҳисобладилар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Уларнинг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фикрича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бойлик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фақат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хўжалигида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яратилади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саноат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савдода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ишланади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таксимланади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холос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E51781-5C1F-4EFD-8BB9-D85206FA0640}" type="parTrans" cxnId="{BE0D7099-8DB9-4437-A5CD-82A301C05A83}">
      <dgm:prSet/>
      <dgm:spPr/>
      <dgm:t>
        <a:bodyPr/>
        <a:lstStyle/>
        <a:p>
          <a:endParaRPr lang="ru-RU"/>
        </a:p>
      </dgm:t>
    </dgm:pt>
    <dgm:pt modelId="{8BA96617-11E0-401C-97EC-2E241E40AB1E}" type="sibTrans" cxnId="{BE0D7099-8DB9-4437-A5CD-82A301C05A83}">
      <dgm:prSet/>
      <dgm:spPr/>
      <dgm:t>
        <a:bodyPr/>
        <a:lstStyle/>
        <a:p>
          <a:endParaRPr lang="ru-RU"/>
        </a:p>
      </dgm:t>
    </dgm:pt>
    <dgm:pt modelId="{3E5E3565-2933-42DB-A446-6A3620A3EA82}">
      <dgm:prSet custT="1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Шунга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кўра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тадқиқотни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муомала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соҳасидан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соҳасига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ўтдилар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капиталистик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тизимнинг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кейинги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таҳлили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учун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асос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яратдилар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83362E-18B3-4FE7-8D80-3D05CCCBD7B7}" type="parTrans" cxnId="{204C184D-EF2A-4490-AFA6-2603CCBE9882}">
      <dgm:prSet/>
      <dgm:spPr/>
      <dgm:t>
        <a:bodyPr/>
        <a:lstStyle/>
        <a:p>
          <a:endParaRPr lang="ru-RU"/>
        </a:p>
      </dgm:t>
    </dgm:pt>
    <dgm:pt modelId="{9BA7795C-EC8F-4191-8F59-E985A1F8DE41}" type="sibTrans" cxnId="{204C184D-EF2A-4490-AFA6-2603CCBE9882}">
      <dgm:prSet/>
      <dgm:spPr/>
      <dgm:t>
        <a:bodyPr/>
        <a:lstStyle/>
        <a:p>
          <a:endParaRPr lang="ru-RU"/>
        </a:p>
      </dgm:t>
    </dgm:pt>
    <dgm:pt modelId="{8C50632D-9D20-4886-9013-25C7AB986A50}" type="pres">
      <dgm:prSet presAssocID="{F8A2E631-54A9-4E07-8BD4-1D711CB20E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F2E43D-A105-49E2-AFE9-A88B6C8645F8}" type="pres">
      <dgm:prSet presAssocID="{7B279D0C-A3DA-4D86-B19E-1A492718BD4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943AF7-8C5D-4FCA-B64C-26A1E280B409}" type="pres">
      <dgm:prSet presAssocID="{A4EB326B-5E65-49E1-A51A-268CDC42EB29}" presName="spacer" presStyleCnt="0"/>
      <dgm:spPr/>
    </dgm:pt>
    <dgm:pt modelId="{76895E11-0016-4336-97CC-7FE03919600A}" type="pres">
      <dgm:prSet presAssocID="{CC5E5FAB-D92A-41E4-A085-251D58EFDDC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7A947-A9C6-498F-B443-F269990AE3DE}" type="pres">
      <dgm:prSet presAssocID="{25CA5487-F1A1-422A-9482-32D18D7640D9}" presName="spacer" presStyleCnt="0"/>
      <dgm:spPr/>
    </dgm:pt>
    <dgm:pt modelId="{5720E429-FE30-4262-8EA1-DF5546A11C27}" type="pres">
      <dgm:prSet presAssocID="{BA3EF827-291D-43AD-B201-F70E7B3DC26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A9644-07D9-49C1-B610-B20AD16D9B14}" type="pres">
      <dgm:prSet presAssocID="{8BA96617-11E0-401C-97EC-2E241E40AB1E}" presName="spacer" presStyleCnt="0"/>
      <dgm:spPr/>
    </dgm:pt>
    <dgm:pt modelId="{86DD38EA-5857-4706-98F0-A8E08FFA20BE}" type="pres">
      <dgm:prSet presAssocID="{3E5E3565-2933-42DB-A446-6A3620A3EA8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966400-EF3A-4FA2-8788-247A44F86F88}" type="presOf" srcId="{F8A2E631-54A9-4E07-8BD4-1D711CB20E65}" destId="{8C50632D-9D20-4886-9013-25C7AB986A50}" srcOrd="0" destOrd="0" presId="urn:microsoft.com/office/officeart/2005/8/layout/vList2"/>
    <dgm:cxn modelId="{5BAAF574-066B-4583-A8C1-819DD43B7B18}" type="presOf" srcId="{CC5E5FAB-D92A-41E4-A085-251D58EFDDCB}" destId="{76895E11-0016-4336-97CC-7FE03919600A}" srcOrd="0" destOrd="0" presId="urn:microsoft.com/office/officeart/2005/8/layout/vList2"/>
    <dgm:cxn modelId="{BE0D7099-8DB9-4437-A5CD-82A301C05A83}" srcId="{F8A2E631-54A9-4E07-8BD4-1D711CB20E65}" destId="{BA3EF827-291D-43AD-B201-F70E7B3DC26D}" srcOrd="2" destOrd="0" parTransId="{36E51781-5C1F-4EFD-8BB9-D85206FA0640}" sibTransId="{8BA96617-11E0-401C-97EC-2E241E40AB1E}"/>
    <dgm:cxn modelId="{CD7D6FAC-1E23-4EA9-80CA-6D6BA2715D72}" srcId="{F8A2E631-54A9-4E07-8BD4-1D711CB20E65}" destId="{7B279D0C-A3DA-4D86-B19E-1A492718BD4F}" srcOrd="0" destOrd="0" parTransId="{7ED8DCBE-6E9E-476E-8E01-7286FAA1FA1C}" sibTransId="{A4EB326B-5E65-49E1-A51A-268CDC42EB29}"/>
    <dgm:cxn modelId="{88FE096F-BD02-4B17-A98C-635864E6DFF8}" type="presOf" srcId="{3E5E3565-2933-42DB-A446-6A3620A3EA82}" destId="{86DD38EA-5857-4706-98F0-A8E08FFA20BE}" srcOrd="0" destOrd="0" presId="urn:microsoft.com/office/officeart/2005/8/layout/vList2"/>
    <dgm:cxn modelId="{FC49B532-BAF5-4807-B461-83C0D7B7D571}" type="presOf" srcId="{7B279D0C-A3DA-4D86-B19E-1A492718BD4F}" destId="{61F2E43D-A105-49E2-AFE9-A88B6C8645F8}" srcOrd="0" destOrd="0" presId="urn:microsoft.com/office/officeart/2005/8/layout/vList2"/>
    <dgm:cxn modelId="{A0BC90F7-13E4-4DDA-9AD6-39DFF690B858}" srcId="{F8A2E631-54A9-4E07-8BD4-1D711CB20E65}" destId="{CC5E5FAB-D92A-41E4-A085-251D58EFDDCB}" srcOrd="1" destOrd="0" parTransId="{43CCD7C9-F6A4-4294-A321-7AEA757C7FAE}" sibTransId="{25CA5487-F1A1-422A-9482-32D18D7640D9}"/>
    <dgm:cxn modelId="{204C184D-EF2A-4490-AFA6-2603CCBE9882}" srcId="{F8A2E631-54A9-4E07-8BD4-1D711CB20E65}" destId="{3E5E3565-2933-42DB-A446-6A3620A3EA82}" srcOrd="3" destOrd="0" parTransId="{1B83362E-18B3-4FE7-8D80-3D05CCCBD7B7}" sibTransId="{9BA7795C-EC8F-4191-8F59-E985A1F8DE41}"/>
    <dgm:cxn modelId="{F792A9DA-B82F-4D70-B169-A07610555730}" type="presOf" srcId="{BA3EF827-291D-43AD-B201-F70E7B3DC26D}" destId="{5720E429-FE30-4262-8EA1-DF5546A11C27}" srcOrd="0" destOrd="0" presId="urn:microsoft.com/office/officeart/2005/8/layout/vList2"/>
    <dgm:cxn modelId="{4A32864C-CA99-4C26-9AD2-7ED31975B22E}" type="presParOf" srcId="{8C50632D-9D20-4886-9013-25C7AB986A50}" destId="{61F2E43D-A105-49E2-AFE9-A88B6C8645F8}" srcOrd="0" destOrd="0" presId="urn:microsoft.com/office/officeart/2005/8/layout/vList2"/>
    <dgm:cxn modelId="{029B572A-BEB1-4021-84A7-EF4779C1BBFC}" type="presParOf" srcId="{8C50632D-9D20-4886-9013-25C7AB986A50}" destId="{33943AF7-8C5D-4FCA-B64C-26A1E280B409}" srcOrd="1" destOrd="0" presId="urn:microsoft.com/office/officeart/2005/8/layout/vList2"/>
    <dgm:cxn modelId="{B4748BC0-5631-4378-82FB-11192E311672}" type="presParOf" srcId="{8C50632D-9D20-4886-9013-25C7AB986A50}" destId="{76895E11-0016-4336-97CC-7FE03919600A}" srcOrd="2" destOrd="0" presId="urn:microsoft.com/office/officeart/2005/8/layout/vList2"/>
    <dgm:cxn modelId="{24AEA8EE-FB57-4B3E-89B1-8DA58092150C}" type="presParOf" srcId="{8C50632D-9D20-4886-9013-25C7AB986A50}" destId="{6DB7A947-A9C6-498F-B443-F269990AE3DE}" srcOrd="3" destOrd="0" presId="urn:microsoft.com/office/officeart/2005/8/layout/vList2"/>
    <dgm:cxn modelId="{C50E0686-28A3-4539-ADB1-C080F5EC6C58}" type="presParOf" srcId="{8C50632D-9D20-4886-9013-25C7AB986A50}" destId="{5720E429-FE30-4262-8EA1-DF5546A11C27}" srcOrd="4" destOrd="0" presId="urn:microsoft.com/office/officeart/2005/8/layout/vList2"/>
    <dgm:cxn modelId="{5FD5555A-6EE9-4AF6-8A15-E39A293FF34C}" type="presParOf" srcId="{8C50632D-9D20-4886-9013-25C7AB986A50}" destId="{B50A9644-07D9-49C1-B610-B20AD16D9B14}" srcOrd="5" destOrd="0" presId="urn:microsoft.com/office/officeart/2005/8/layout/vList2"/>
    <dgm:cxn modelId="{5860B41E-A156-4A55-9AE6-9D7379937C79}" type="presParOf" srcId="{8C50632D-9D20-4886-9013-25C7AB986A50}" destId="{86DD38EA-5857-4706-98F0-A8E08FFA20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2BAD35-EAE3-4324-AD1B-30F9F4340B3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F2382B-6430-4D87-ADD4-DD8188B2F7E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Жамиятни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уч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синфга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бўлади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унумли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синф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фермерлар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), 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ер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эгалари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синфи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унумсиз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синф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синфни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саноатчилар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синфи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атайди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).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E897237-A27D-41DD-8A92-B1DB710C7353}" type="parTrans" cxnId="{EB20FE17-BD0D-4F3A-BF00-A3706A169233}">
      <dgm:prSet/>
      <dgm:spPr/>
      <dgm:t>
        <a:bodyPr/>
        <a:lstStyle/>
        <a:p>
          <a:endParaRPr lang="ru-RU"/>
        </a:p>
      </dgm:t>
    </dgm:pt>
    <dgm:pt modelId="{84F69F8B-1163-433E-9B7E-A98B6283135F}" type="sibTrans" cxnId="{EB20FE17-BD0D-4F3A-BF00-A3706A169233}">
      <dgm:prSet/>
      <dgm:spPr/>
      <dgm:t>
        <a:bodyPr/>
        <a:lstStyle/>
        <a:p>
          <a:endParaRPr lang="ru-RU"/>
        </a:p>
      </dgm:t>
    </dgm:pt>
    <dgm:pt modelId="{F7B3E7F2-E2A7-444F-8388-EAF1555B161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Унумли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синфга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деҳқончиликдаги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барча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ходимлар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қишлоқ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хўжалик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ишчилари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фермерлар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унингча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«соф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яратувчиларнинг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ҳаммаси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киради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BA5F203-A064-48C4-9670-B9D43AAFDB65}" type="parTrans" cxnId="{38FC9ED0-AA99-4EBD-86EA-753D2F134412}">
      <dgm:prSet/>
      <dgm:spPr/>
      <dgm:t>
        <a:bodyPr/>
        <a:lstStyle/>
        <a:p>
          <a:endParaRPr lang="ru-RU"/>
        </a:p>
      </dgm:t>
    </dgm:pt>
    <dgm:pt modelId="{B513DCC1-A632-4B10-B629-CBC50FB8E2DA}" type="sibTrans" cxnId="{38FC9ED0-AA99-4EBD-86EA-753D2F134412}">
      <dgm:prSet/>
      <dgm:spPr/>
      <dgm:t>
        <a:bodyPr/>
        <a:lstStyle/>
        <a:p>
          <a:endParaRPr lang="ru-RU"/>
        </a:p>
      </dgm:t>
    </dgm:pt>
    <dgm:pt modelId="{975FEEC9-3F10-4E68-83C2-FF9C85B3C67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Ер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эгалари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«соф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махсулот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яратмаганлигига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қарамасдан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шу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бирга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махсулотнинг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истеъмолчилари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чунки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улар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ижара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тўлови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оладилар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199EE41-AE56-4C44-A8E9-9AD3CDC11FEA}" type="parTrans" cxnId="{A2E50496-B868-46BB-8B61-E2783E4ABD8D}">
      <dgm:prSet/>
      <dgm:spPr/>
      <dgm:t>
        <a:bodyPr/>
        <a:lstStyle/>
        <a:p>
          <a:endParaRPr lang="ru-RU"/>
        </a:p>
      </dgm:t>
    </dgm:pt>
    <dgm:pt modelId="{8DA426BB-25E9-48C1-B9E0-A46DF74F40E9}" type="sibTrans" cxnId="{A2E50496-B868-46BB-8B61-E2783E4ABD8D}">
      <dgm:prSet/>
      <dgm:spPr/>
      <dgm:t>
        <a:bodyPr/>
        <a:lstStyle/>
        <a:p>
          <a:endParaRPr lang="ru-RU"/>
        </a:p>
      </dgm:t>
    </dgm:pt>
    <dgm:pt modelId="{D52CCE73-B1EF-49F0-8EAC-4066E29AC77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Унумсиз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синф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вакиллари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деҳқончиликдан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бошқа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тармоқларда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ишлайди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ҳизмат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соҳаси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). Улар «соф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яратмайдилар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CE57CB6-212D-4625-BB88-239DE86967FE}" type="parTrans" cxnId="{8945DFF8-5C8B-467B-9F3C-226A9ED75E69}">
      <dgm:prSet/>
      <dgm:spPr/>
      <dgm:t>
        <a:bodyPr/>
        <a:lstStyle/>
        <a:p>
          <a:endParaRPr lang="ru-RU"/>
        </a:p>
      </dgm:t>
    </dgm:pt>
    <dgm:pt modelId="{0D59B1CD-A006-4D0E-88B4-1BF197D937E6}" type="sibTrans" cxnId="{8945DFF8-5C8B-467B-9F3C-226A9ED75E69}">
      <dgm:prSet/>
      <dgm:spPr/>
      <dgm:t>
        <a:bodyPr/>
        <a:lstStyle/>
        <a:p>
          <a:endParaRPr lang="ru-RU"/>
        </a:p>
      </dgm:t>
    </dgm:pt>
    <dgm:pt modelId="{F972627E-1198-4182-9C34-191192744EF2}" type="pres">
      <dgm:prSet presAssocID="{7C2BAD35-EAE3-4324-AD1B-30F9F4340B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000D34-4AC9-41C0-AB12-A145F998AB8E}" type="pres">
      <dgm:prSet presAssocID="{08F2382B-6430-4D87-ADD4-DD8188B2F7E8}" presName="parentLin" presStyleCnt="0"/>
      <dgm:spPr/>
    </dgm:pt>
    <dgm:pt modelId="{739CF65D-ADB1-4779-B33F-EC9E84386E6D}" type="pres">
      <dgm:prSet presAssocID="{08F2382B-6430-4D87-ADD4-DD8188B2F7E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0D48471-9D85-48D6-87A3-4F6549B4455B}" type="pres">
      <dgm:prSet presAssocID="{08F2382B-6430-4D87-ADD4-DD8188B2F7E8}" presName="parentText" presStyleLbl="node1" presStyleIdx="0" presStyleCnt="4" custScaleY="1430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ECAF4-4025-474F-BB75-4DE665B3FC1E}" type="pres">
      <dgm:prSet presAssocID="{08F2382B-6430-4D87-ADD4-DD8188B2F7E8}" presName="negativeSpace" presStyleCnt="0"/>
      <dgm:spPr/>
    </dgm:pt>
    <dgm:pt modelId="{3B7A1453-DBFB-4AA5-819E-B73748F5FE55}" type="pres">
      <dgm:prSet presAssocID="{08F2382B-6430-4D87-ADD4-DD8188B2F7E8}" presName="childText" presStyleLbl="conFgAcc1" presStyleIdx="0" presStyleCnt="4">
        <dgm:presLayoutVars>
          <dgm:bulletEnabled val="1"/>
        </dgm:presLayoutVars>
      </dgm:prSet>
      <dgm:spPr/>
    </dgm:pt>
    <dgm:pt modelId="{D54955CA-CA05-4066-8DA3-E2AFD947A0A0}" type="pres">
      <dgm:prSet presAssocID="{84F69F8B-1163-433E-9B7E-A98B6283135F}" presName="spaceBetweenRectangles" presStyleCnt="0"/>
      <dgm:spPr/>
    </dgm:pt>
    <dgm:pt modelId="{003A808A-81EF-41AF-8780-AB4FAFA8446C}" type="pres">
      <dgm:prSet presAssocID="{F7B3E7F2-E2A7-444F-8388-EAF1555B1619}" presName="parentLin" presStyleCnt="0"/>
      <dgm:spPr/>
    </dgm:pt>
    <dgm:pt modelId="{BC8EDF98-D4AC-4525-BA4B-C65F1CE8C01C}" type="pres">
      <dgm:prSet presAssocID="{F7B3E7F2-E2A7-444F-8388-EAF1555B161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7FB21BA-DF9F-448C-B8E0-52CE7087DDC4}" type="pres">
      <dgm:prSet presAssocID="{F7B3E7F2-E2A7-444F-8388-EAF1555B1619}" presName="parentText" presStyleLbl="node1" presStyleIdx="1" presStyleCnt="4" custScaleY="1658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5CF227-4C15-476B-8A46-08F674F79608}" type="pres">
      <dgm:prSet presAssocID="{F7B3E7F2-E2A7-444F-8388-EAF1555B1619}" presName="negativeSpace" presStyleCnt="0"/>
      <dgm:spPr/>
    </dgm:pt>
    <dgm:pt modelId="{58BE4D7D-35F5-46E7-817D-92F005A6A7BD}" type="pres">
      <dgm:prSet presAssocID="{F7B3E7F2-E2A7-444F-8388-EAF1555B1619}" presName="childText" presStyleLbl="conFgAcc1" presStyleIdx="1" presStyleCnt="4">
        <dgm:presLayoutVars>
          <dgm:bulletEnabled val="1"/>
        </dgm:presLayoutVars>
      </dgm:prSet>
      <dgm:spPr/>
    </dgm:pt>
    <dgm:pt modelId="{613F519D-542E-48F5-9DDC-3DFE279CAD70}" type="pres">
      <dgm:prSet presAssocID="{B513DCC1-A632-4B10-B629-CBC50FB8E2DA}" presName="spaceBetweenRectangles" presStyleCnt="0"/>
      <dgm:spPr/>
    </dgm:pt>
    <dgm:pt modelId="{BC31DB01-5812-46B0-99E2-9B8B3EEB74BA}" type="pres">
      <dgm:prSet presAssocID="{975FEEC9-3F10-4E68-83C2-FF9C85B3C67C}" presName="parentLin" presStyleCnt="0"/>
      <dgm:spPr/>
    </dgm:pt>
    <dgm:pt modelId="{FC92F6B7-F578-4064-9DF7-0021953F0BFD}" type="pres">
      <dgm:prSet presAssocID="{975FEEC9-3F10-4E68-83C2-FF9C85B3C67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1D4E9C60-9B9A-4844-B48E-FF719A9F5EF4}" type="pres">
      <dgm:prSet presAssocID="{975FEEC9-3F10-4E68-83C2-FF9C85B3C67C}" presName="parentText" presStyleLbl="node1" presStyleIdx="2" presStyleCnt="4" custScaleY="165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5EF39-F6E5-4434-91BF-DBEFD5B7F1C0}" type="pres">
      <dgm:prSet presAssocID="{975FEEC9-3F10-4E68-83C2-FF9C85B3C67C}" presName="negativeSpace" presStyleCnt="0"/>
      <dgm:spPr/>
    </dgm:pt>
    <dgm:pt modelId="{22A7575A-6AC1-4DC7-9531-1A9E93C9FF26}" type="pres">
      <dgm:prSet presAssocID="{975FEEC9-3F10-4E68-83C2-FF9C85B3C67C}" presName="childText" presStyleLbl="conFgAcc1" presStyleIdx="2" presStyleCnt="4">
        <dgm:presLayoutVars>
          <dgm:bulletEnabled val="1"/>
        </dgm:presLayoutVars>
      </dgm:prSet>
      <dgm:spPr/>
    </dgm:pt>
    <dgm:pt modelId="{8FED2E63-E761-4D8E-90BF-8BF33B78F4DD}" type="pres">
      <dgm:prSet presAssocID="{8DA426BB-25E9-48C1-B9E0-A46DF74F40E9}" presName="spaceBetweenRectangles" presStyleCnt="0"/>
      <dgm:spPr/>
    </dgm:pt>
    <dgm:pt modelId="{8338E900-1137-421E-97D5-66FB3C0EFBED}" type="pres">
      <dgm:prSet presAssocID="{D52CCE73-B1EF-49F0-8EAC-4066E29AC77E}" presName="parentLin" presStyleCnt="0"/>
      <dgm:spPr/>
    </dgm:pt>
    <dgm:pt modelId="{352477A2-0158-4DEB-BDE9-0B672A1FFAAF}" type="pres">
      <dgm:prSet presAssocID="{D52CCE73-B1EF-49F0-8EAC-4066E29AC77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BE7DB7A9-09E0-42E5-941E-F7D4F744865B}" type="pres">
      <dgm:prSet presAssocID="{D52CCE73-B1EF-49F0-8EAC-4066E29AC77E}" presName="parentText" presStyleLbl="node1" presStyleIdx="3" presStyleCnt="4" custScaleY="1409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7220D-669A-49E4-B71C-94FB842C23EC}" type="pres">
      <dgm:prSet presAssocID="{D52CCE73-B1EF-49F0-8EAC-4066E29AC77E}" presName="negativeSpace" presStyleCnt="0"/>
      <dgm:spPr/>
    </dgm:pt>
    <dgm:pt modelId="{64C81B34-21CE-4364-A99E-C7B214C0BB6A}" type="pres">
      <dgm:prSet presAssocID="{D52CCE73-B1EF-49F0-8EAC-4066E29AC77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902E32A-5EA7-4EBA-8F50-979D25D1327B}" type="presOf" srcId="{975FEEC9-3F10-4E68-83C2-FF9C85B3C67C}" destId="{FC92F6B7-F578-4064-9DF7-0021953F0BFD}" srcOrd="0" destOrd="0" presId="urn:microsoft.com/office/officeart/2005/8/layout/list1"/>
    <dgm:cxn modelId="{1E2C0F3C-3C82-4E6B-BBF5-3A904899FCD1}" type="presOf" srcId="{08F2382B-6430-4D87-ADD4-DD8188B2F7E8}" destId="{20D48471-9D85-48D6-87A3-4F6549B4455B}" srcOrd="1" destOrd="0" presId="urn:microsoft.com/office/officeart/2005/8/layout/list1"/>
    <dgm:cxn modelId="{24FF8F7D-3D66-44BC-B873-0E5C1B972055}" type="presOf" srcId="{975FEEC9-3F10-4E68-83C2-FF9C85B3C67C}" destId="{1D4E9C60-9B9A-4844-B48E-FF719A9F5EF4}" srcOrd="1" destOrd="0" presId="urn:microsoft.com/office/officeart/2005/8/layout/list1"/>
    <dgm:cxn modelId="{3CF893E1-344A-4DBB-8E62-C10CA2F5C853}" type="presOf" srcId="{D52CCE73-B1EF-49F0-8EAC-4066E29AC77E}" destId="{BE7DB7A9-09E0-42E5-941E-F7D4F744865B}" srcOrd="1" destOrd="0" presId="urn:microsoft.com/office/officeart/2005/8/layout/list1"/>
    <dgm:cxn modelId="{8945DFF8-5C8B-467B-9F3C-226A9ED75E69}" srcId="{7C2BAD35-EAE3-4324-AD1B-30F9F4340B3C}" destId="{D52CCE73-B1EF-49F0-8EAC-4066E29AC77E}" srcOrd="3" destOrd="0" parTransId="{2CE57CB6-212D-4625-BB88-239DE86967FE}" sibTransId="{0D59B1CD-A006-4D0E-88B4-1BF197D937E6}"/>
    <dgm:cxn modelId="{6FD1B82F-A331-44CE-B111-2FB9E8A07116}" type="presOf" srcId="{D52CCE73-B1EF-49F0-8EAC-4066E29AC77E}" destId="{352477A2-0158-4DEB-BDE9-0B672A1FFAAF}" srcOrd="0" destOrd="0" presId="urn:microsoft.com/office/officeart/2005/8/layout/list1"/>
    <dgm:cxn modelId="{45907436-0DA5-46F2-81FB-41A3C6E861C8}" type="presOf" srcId="{7C2BAD35-EAE3-4324-AD1B-30F9F4340B3C}" destId="{F972627E-1198-4182-9C34-191192744EF2}" srcOrd="0" destOrd="0" presId="urn:microsoft.com/office/officeart/2005/8/layout/list1"/>
    <dgm:cxn modelId="{0A781255-3528-4B35-827F-719E5259FDAA}" type="presOf" srcId="{F7B3E7F2-E2A7-444F-8388-EAF1555B1619}" destId="{BC8EDF98-D4AC-4525-BA4B-C65F1CE8C01C}" srcOrd="0" destOrd="0" presId="urn:microsoft.com/office/officeart/2005/8/layout/list1"/>
    <dgm:cxn modelId="{E806ACAF-4378-4DFD-8704-A955B6CADC09}" type="presOf" srcId="{08F2382B-6430-4D87-ADD4-DD8188B2F7E8}" destId="{739CF65D-ADB1-4779-B33F-EC9E84386E6D}" srcOrd="0" destOrd="0" presId="urn:microsoft.com/office/officeart/2005/8/layout/list1"/>
    <dgm:cxn modelId="{A2E50496-B868-46BB-8B61-E2783E4ABD8D}" srcId="{7C2BAD35-EAE3-4324-AD1B-30F9F4340B3C}" destId="{975FEEC9-3F10-4E68-83C2-FF9C85B3C67C}" srcOrd="2" destOrd="0" parTransId="{5199EE41-AE56-4C44-A8E9-9AD3CDC11FEA}" sibTransId="{8DA426BB-25E9-48C1-B9E0-A46DF74F40E9}"/>
    <dgm:cxn modelId="{38FC9ED0-AA99-4EBD-86EA-753D2F134412}" srcId="{7C2BAD35-EAE3-4324-AD1B-30F9F4340B3C}" destId="{F7B3E7F2-E2A7-444F-8388-EAF1555B1619}" srcOrd="1" destOrd="0" parTransId="{1BA5F203-A064-48C4-9670-B9D43AAFDB65}" sibTransId="{B513DCC1-A632-4B10-B629-CBC50FB8E2DA}"/>
    <dgm:cxn modelId="{881C5C25-0FEA-4183-8366-DA25BFB86A7C}" type="presOf" srcId="{F7B3E7F2-E2A7-444F-8388-EAF1555B1619}" destId="{67FB21BA-DF9F-448C-B8E0-52CE7087DDC4}" srcOrd="1" destOrd="0" presId="urn:microsoft.com/office/officeart/2005/8/layout/list1"/>
    <dgm:cxn modelId="{EB20FE17-BD0D-4F3A-BF00-A3706A169233}" srcId="{7C2BAD35-EAE3-4324-AD1B-30F9F4340B3C}" destId="{08F2382B-6430-4D87-ADD4-DD8188B2F7E8}" srcOrd="0" destOrd="0" parTransId="{3E897237-A27D-41DD-8A92-B1DB710C7353}" sibTransId="{84F69F8B-1163-433E-9B7E-A98B6283135F}"/>
    <dgm:cxn modelId="{61E23A77-C1C8-4013-A125-58D7EA0F5F25}" type="presParOf" srcId="{F972627E-1198-4182-9C34-191192744EF2}" destId="{70000D34-4AC9-41C0-AB12-A145F998AB8E}" srcOrd="0" destOrd="0" presId="urn:microsoft.com/office/officeart/2005/8/layout/list1"/>
    <dgm:cxn modelId="{3E68E8C4-F2D2-47DB-BE8B-988F1B3EC67A}" type="presParOf" srcId="{70000D34-4AC9-41C0-AB12-A145F998AB8E}" destId="{739CF65D-ADB1-4779-B33F-EC9E84386E6D}" srcOrd="0" destOrd="0" presId="urn:microsoft.com/office/officeart/2005/8/layout/list1"/>
    <dgm:cxn modelId="{2F736F59-B250-494F-8920-C0A094C1D51E}" type="presParOf" srcId="{70000D34-4AC9-41C0-AB12-A145F998AB8E}" destId="{20D48471-9D85-48D6-87A3-4F6549B4455B}" srcOrd="1" destOrd="0" presId="urn:microsoft.com/office/officeart/2005/8/layout/list1"/>
    <dgm:cxn modelId="{FD4B9F4C-5028-46E0-951C-845905AC84EC}" type="presParOf" srcId="{F972627E-1198-4182-9C34-191192744EF2}" destId="{059ECAF4-4025-474F-BB75-4DE665B3FC1E}" srcOrd="1" destOrd="0" presId="urn:microsoft.com/office/officeart/2005/8/layout/list1"/>
    <dgm:cxn modelId="{75CA5E54-0665-41F5-A579-5516532F337C}" type="presParOf" srcId="{F972627E-1198-4182-9C34-191192744EF2}" destId="{3B7A1453-DBFB-4AA5-819E-B73748F5FE55}" srcOrd="2" destOrd="0" presId="urn:microsoft.com/office/officeart/2005/8/layout/list1"/>
    <dgm:cxn modelId="{89EEE2E7-5A26-44B2-B8FE-3C233819CF08}" type="presParOf" srcId="{F972627E-1198-4182-9C34-191192744EF2}" destId="{D54955CA-CA05-4066-8DA3-E2AFD947A0A0}" srcOrd="3" destOrd="0" presId="urn:microsoft.com/office/officeart/2005/8/layout/list1"/>
    <dgm:cxn modelId="{8EF2B774-ABCB-4812-A34D-E65004C357B4}" type="presParOf" srcId="{F972627E-1198-4182-9C34-191192744EF2}" destId="{003A808A-81EF-41AF-8780-AB4FAFA8446C}" srcOrd="4" destOrd="0" presId="urn:microsoft.com/office/officeart/2005/8/layout/list1"/>
    <dgm:cxn modelId="{047658EC-9122-4946-BD8F-7F3950ACF35C}" type="presParOf" srcId="{003A808A-81EF-41AF-8780-AB4FAFA8446C}" destId="{BC8EDF98-D4AC-4525-BA4B-C65F1CE8C01C}" srcOrd="0" destOrd="0" presId="urn:microsoft.com/office/officeart/2005/8/layout/list1"/>
    <dgm:cxn modelId="{00F44C99-1CCB-4FAD-95B7-7FB5FF9CE454}" type="presParOf" srcId="{003A808A-81EF-41AF-8780-AB4FAFA8446C}" destId="{67FB21BA-DF9F-448C-B8E0-52CE7087DDC4}" srcOrd="1" destOrd="0" presId="urn:microsoft.com/office/officeart/2005/8/layout/list1"/>
    <dgm:cxn modelId="{DD8111E7-D911-4330-BE93-AF77C47B0A89}" type="presParOf" srcId="{F972627E-1198-4182-9C34-191192744EF2}" destId="{C75CF227-4C15-476B-8A46-08F674F79608}" srcOrd="5" destOrd="0" presId="urn:microsoft.com/office/officeart/2005/8/layout/list1"/>
    <dgm:cxn modelId="{29DAF2DC-B5B7-4279-B201-8F9D18165886}" type="presParOf" srcId="{F972627E-1198-4182-9C34-191192744EF2}" destId="{58BE4D7D-35F5-46E7-817D-92F005A6A7BD}" srcOrd="6" destOrd="0" presId="urn:microsoft.com/office/officeart/2005/8/layout/list1"/>
    <dgm:cxn modelId="{457AC29E-9760-4873-9634-446E76525D17}" type="presParOf" srcId="{F972627E-1198-4182-9C34-191192744EF2}" destId="{613F519D-542E-48F5-9DDC-3DFE279CAD70}" srcOrd="7" destOrd="0" presId="urn:microsoft.com/office/officeart/2005/8/layout/list1"/>
    <dgm:cxn modelId="{EB03C473-37FD-44E8-9BDD-11D8A0E3E1E9}" type="presParOf" srcId="{F972627E-1198-4182-9C34-191192744EF2}" destId="{BC31DB01-5812-46B0-99E2-9B8B3EEB74BA}" srcOrd="8" destOrd="0" presId="urn:microsoft.com/office/officeart/2005/8/layout/list1"/>
    <dgm:cxn modelId="{12104BAF-8E6D-4D76-828D-3F13382F4892}" type="presParOf" srcId="{BC31DB01-5812-46B0-99E2-9B8B3EEB74BA}" destId="{FC92F6B7-F578-4064-9DF7-0021953F0BFD}" srcOrd="0" destOrd="0" presId="urn:microsoft.com/office/officeart/2005/8/layout/list1"/>
    <dgm:cxn modelId="{4E1595AF-8D57-4FB9-AD42-70370ED565B2}" type="presParOf" srcId="{BC31DB01-5812-46B0-99E2-9B8B3EEB74BA}" destId="{1D4E9C60-9B9A-4844-B48E-FF719A9F5EF4}" srcOrd="1" destOrd="0" presId="urn:microsoft.com/office/officeart/2005/8/layout/list1"/>
    <dgm:cxn modelId="{C6245291-DF1B-440A-9BC3-537698F2B347}" type="presParOf" srcId="{F972627E-1198-4182-9C34-191192744EF2}" destId="{F695EF39-F6E5-4434-91BF-DBEFD5B7F1C0}" srcOrd="9" destOrd="0" presId="urn:microsoft.com/office/officeart/2005/8/layout/list1"/>
    <dgm:cxn modelId="{2BA155E7-AA06-4563-9B3B-3CD4B6F45031}" type="presParOf" srcId="{F972627E-1198-4182-9C34-191192744EF2}" destId="{22A7575A-6AC1-4DC7-9531-1A9E93C9FF26}" srcOrd="10" destOrd="0" presId="urn:microsoft.com/office/officeart/2005/8/layout/list1"/>
    <dgm:cxn modelId="{33ABAE42-ECE1-4794-922F-58AB788C911F}" type="presParOf" srcId="{F972627E-1198-4182-9C34-191192744EF2}" destId="{8FED2E63-E761-4D8E-90BF-8BF33B78F4DD}" srcOrd="11" destOrd="0" presId="urn:microsoft.com/office/officeart/2005/8/layout/list1"/>
    <dgm:cxn modelId="{1BAA825C-501E-45AE-B131-C6A2EF027A9E}" type="presParOf" srcId="{F972627E-1198-4182-9C34-191192744EF2}" destId="{8338E900-1137-421E-97D5-66FB3C0EFBED}" srcOrd="12" destOrd="0" presId="urn:microsoft.com/office/officeart/2005/8/layout/list1"/>
    <dgm:cxn modelId="{F3A837B9-485E-49B5-9630-4A2914EC16DF}" type="presParOf" srcId="{8338E900-1137-421E-97D5-66FB3C0EFBED}" destId="{352477A2-0158-4DEB-BDE9-0B672A1FFAAF}" srcOrd="0" destOrd="0" presId="urn:microsoft.com/office/officeart/2005/8/layout/list1"/>
    <dgm:cxn modelId="{BDF97CDD-BBDA-498F-97EC-87B8A800B9AE}" type="presParOf" srcId="{8338E900-1137-421E-97D5-66FB3C0EFBED}" destId="{BE7DB7A9-09E0-42E5-941E-F7D4F744865B}" srcOrd="1" destOrd="0" presId="urn:microsoft.com/office/officeart/2005/8/layout/list1"/>
    <dgm:cxn modelId="{B601F3D8-1DDF-42FA-B7A4-FDD019043AF2}" type="presParOf" srcId="{F972627E-1198-4182-9C34-191192744EF2}" destId="{9EA7220D-669A-49E4-B71C-94FB842C23EC}" srcOrd="13" destOrd="0" presId="urn:microsoft.com/office/officeart/2005/8/layout/list1"/>
    <dgm:cxn modelId="{B24FEB70-46E6-4A19-9C2C-7B32731E05AB}" type="presParOf" srcId="{F972627E-1198-4182-9C34-191192744EF2}" destId="{64C81B34-21CE-4364-A99E-C7B214C0BB6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A870758-CE51-4F7C-A0F4-8F310A20ECC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634834-C8E2-400C-A5D1-28434B269B97}">
      <dgm:prSet phldrT="[Текст]" phldr="1"/>
      <dgm:spPr>
        <a:solidFill>
          <a:schemeClr val="accent5">
            <a:lumMod val="50000"/>
          </a:schemeClr>
        </a:solidFill>
      </dgm:spPr>
      <dgm:t>
        <a:bodyPr/>
        <a:lstStyle/>
        <a:p>
          <a:endParaRPr lang="ru-RU" dirty="0"/>
        </a:p>
      </dgm:t>
    </dgm:pt>
    <dgm:pt modelId="{83FB77C0-CBC5-4F11-B011-31DCCCD4D986}" type="parTrans" cxnId="{26F0806C-4EE1-4F5B-B094-90C147155F01}">
      <dgm:prSet/>
      <dgm:spPr/>
      <dgm:t>
        <a:bodyPr/>
        <a:lstStyle/>
        <a:p>
          <a:endParaRPr lang="ru-RU"/>
        </a:p>
      </dgm:t>
    </dgm:pt>
    <dgm:pt modelId="{F6BF283F-BBF1-4785-983D-1445D44B17E9}" type="sibTrans" cxnId="{26F0806C-4EE1-4F5B-B094-90C147155F01}">
      <dgm:prSet/>
      <dgm:spPr/>
      <dgm:t>
        <a:bodyPr/>
        <a:lstStyle/>
        <a:p>
          <a:endParaRPr lang="ru-RU"/>
        </a:p>
      </dgm:t>
    </dgm:pt>
    <dgm:pt modelId="{0BFC1FA8-491F-4A1C-B15E-0BE680F437DC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мамлакат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ичкарисида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доннинг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савдосини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ташкил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этиш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қиролликка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дон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келиш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ундан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бож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тўловларисиз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дон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чиқиш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D7B812-99BC-454C-9B44-185A7D37EA31}" type="parTrans" cxnId="{2DC03C1E-DA61-4199-BF6D-DC59F2C82F5C}">
      <dgm:prSet/>
      <dgm:spPr/>
      <dgm:t>
        <a:bodyPr/>
        <a:lstStyle/>
        <a:p>
          <a:endParaRPr lang="ru-RU"/>
        </a:p>
      </dgm:t>
    </dgm:pt>
    <dgm:pt modelId="{3405169A-36B3-414F-A91D-4F7AAD2961D5}" type="sibTrans" cxnId="{2DC03C1E-DA61-4199-BF6D-DC59F2C82F5C}">
      <dgm:prSet/>
      <dgm:spPr/>
      <dgm:t>
        <a:bodyPr/>
        <a:lstStyle/>
        <a:p>
          <a:endParaRPr lang="ru-RU"/>
        </a:p>
      </dgm:t>
    </dgm:pt>
    <dgm:pt modelId="{AD139B4F-0113-4051-AED3-E43075364888}">
      <dgm:prSet phldrT="[Текст]" phldr="1"/>
      <dgm:spPr>
        <a:solidFill>
          <a:schemeClr val="accent5">
            <a:lumMod val="50000"/>
          </a:schemeClr>
        </a:solidFill>
      </dgm:spPr>
      <dgm:t>
        <a:bodyPr/>
        <a:lstStyle/>
        <a:p>
          <a:endParaRPr lang="ru-RU" dirty="0"/>
        </a:p>
      </dgm:t>
    </dgm:pt>
    <dgm:pt modelId="{70CAC86C-CC2C-497D-8287-337D306BBD6C}" type="parTrans" cxnId="{03E46CD4-5A4F-483F-8198-7AE4DEDAB318}">
      <dgm:prSet/>
      <dgm:spPr/>
      <dgm:t>
        <a:bodyPr/>
        <a:lstStyle/>
        <a:p>
          <a:endParaRPr lang="ru-RU"/>
        </a:p>
      </dgm:t>
    </dgm:pt>
    <dgm:pt modelId="{67681E4F-AF10-4CF2-B84B-D08BB7E00C22}" type="sibTrans" cxnId="{03E46CD4-5A4F-483F-8198-7AE4DEDAB318}">
      <dgm:prSet/>
      <dgm:spPr/>
      <dgm:t>
        <a:bodyPr/>
        <a:lstStyle/>
        <a:p>
          <a:endParaRPr lang="ru-RU"/>
        </a:p>
      </dgm:t>
    </dgm:pt>
    <dgm:pt modelId="{631522CE-AE03-43FA-9B23-01401562241F}">
      <dgm:prSet phldrT="[Текст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натурал ер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мажбуриятининг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пулли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ер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солиғи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ўлпон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алмаштирилиши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207E39-3671-417A-ACD3-E494DAAD865F}" type="parTrans" cxnId="{7CF4715F-E119-45DE-826D-F619BD4D8861}">
      <dgm:prSet/>
      <dgm:spPr/>
      <dgm:t>
        <a:bodyPr/>
        <a:lstStyle/>
        <a:p>
          <a:endParaRPr lang="ru-RU"/>
        </a:p>
      </dgm:t>
    </dgm:pt>
    <dgm:pt modelId="{F2CA0710-9008-4145-B093-2190F82D7777}" type="sibTrans" cxnId="{7CF4715F-E119-45DE-826D-F619BD4D8861}">
      <dgm:prSet/>
      <dgm:spPr/>
      <dgm:t>
        <a:bodyPr/>
        <a:lstStyle/>
        <a:p>
          <a:endParaRPr lang="ru-RU"/>
        </a:p>
      </dgm:t>
    </dgm:pt>
    <dgm:pt modelId="{7438AF45-B70B-4761-B244-5AF9461241F9}">
      <dgm:prSet phldrT="[Текст]" phldr="1"/>
      <dgm:spPr>
        <a:solidFill>
          <a:schemeClr val="accent5">
            <a:lumMod val="50000"/>
          </a:schemeClr>
        </a:solidFill>
      </dgm:spPr>
      <dgm:t>
        <a:bodyPr/>
        <a:lstStyle/>
        <a:p>
          <a:endParaRPr lang="ru-RU" dirty="0"/>
        </a:p>
      </dgm:t>
    </dgm:pt>
    <dgm:pt modelId="{48F45E25-3236-4643-AEC9-9ADC6F5E1BBC}" type="parTrans" cxnId="{40FDBE02-1012-4348-9EB0-E3833CC2DE2B}">
      <dgm:prSet/>
      <dgm:spPr/>
      <dgm:t>
        <a:bodyPr/>
        <a:lstStyle/>
        <a:p>
          <a:endParaRPr lang="ru-RU"/>
        </a:p>
      </dgm:t>
    </dgm:pt>
    <dgm:pt modelId="{7560F980-EC5B-44B5-8206-9419BF56CD3D}" type="sibTrans" cxnId="{40FDBE02-1012-4348-9EB0-E3833CC2DE2B}">
      <dgm:prSet/>
      <dgm:spPr/>
      <dgm:t>
        <a:bodyPr/>
        <a:lstStyle/>
        <a:p>
          <a:endParaRPr lang="ru-RU"/>
        </a:p>
      </dgm:t>
    </dgm:pt>
    <dgm:pt modelId="{B9EBD315-2A5F-4608-8831-BE8A317D98FF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саноат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соҳасида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тадбиркорликнинг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ривожланишига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тўскинлик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қилувчи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хунармандчилик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цехлари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гильдияларининг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йирик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савдогарлар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хунармандлар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бирлашмаси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бекор</a:t>
          </a:r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қилиниши</a:t>
          </a:r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2595F4-990B-4737-A8B3-FEEF608E0878}" type="parTrans" cxnId="{97D8A6B6-B0CF-4806-B82C-2EEADF36DB75}">
      <dgm:prSet/>
      <dgm:spPr/>
      <dgm:t>
        <a:bodyPr/>
        <a:lstStyle/>
        <a:p>
          <a:endParaRPr lang="ru-RU"/>
        </a:p>
      </dgm:t>
    </dgm:pt>
    <dgm:pt modelId="{6DABF914-14B4-4E7F-9B90-3BD46D45E1AF}" type="sibTrans" cxnId="{97D8A6B6-B0CF-4806-B82C-2EEADF36DB75}">
      <dgm:prSet/>
      <dgm:spPr/>
      <dgm:t>
        <a:bodyPr/>
        <a:lstStyle/>
        <a:p>
          <a:endParaRPr lang="ru-RU"/>
        </a:p>
      </dgm:t>
    </dgm:pt>
    <dgm:pt modelId="{7381DBB8-7BAF-432F-9558-8CFE416D3D6A}" type="pres">
      <dgm:prSet presAssocID="{6A870758-CE51-4F7C-A0F4-8F310A20EC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67F0A0-D519-4524-B396-E9EF47838718}" type="pres">
      <dgm:prSet presAssocID="{E9634834-C8E2-400C-A5D1-28434B269B97}" presName="composite" presStyleCnt="0"/>
      <dgm:spPr/>
    </dgm:pt>
    <dgm:pt modelId="{2977E62B-6C02-40A0-8F6A-2F78F9706854}" type="pres">
      <dgm:prSet presAssocID="{E9634834-C8E2-400C-A5D1-28434B269B9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701B39-8DD5-4D23-B26C-1F91468C2284}" type="pres">
      <dgm:prSet presAssocID="{E9634834-C8E2-400C-A5D1-28434B269B9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8D63B-7213-4069-BDF8-67B265521A37}" type="pres">
      <dgm:prSet presAssocID="{F6BF283F-BBF1-4785-983D-1445D44B17E9}" presName="sp" presStyleCnt="0"/>
      <dgm:spPr/>
    </dgm:pt>
    <dgm:pt modelId="{0F31DF38-CA20-4252-9C72-1C5DBDAF5CE7}" type="pres">
      <dgm:prSet presAssocID="{AD139B4F-0113-4051-AED3-E43075364888}" presName="composite" presStyleCnt="0"/>
      <dgm:spPr/>
    </dgm:pt>
    <dgm:pt modelId="{62AB21BA-2551-407F-BF08-6E5250A96504}" type="pres">
      <dgm:prSet presAssocID="{AD139B4F-0113-4051-AED3-E4307536488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D47A7-81E8-4D02-87A8-2BB06AD0B5E9}" type="pres">
      <dgm:prSet presAssocID="{AD139B4F-0113-4051-AED3-E4307536488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0CE6A6-AA9B-4B4C-BB5A-432AA88A54AE}" type="pres">
      <dgm:prSet presAssocID="{67681E4F-AF10-4CF2-B84B-D08BB7E00C22}" presName="sp" presStyleCnt="0"/>
      <dgm:spPr/>
    </dgm:pt>
    <dgm:pt modelId="{12AEB4C7-D542-4FC8-BA72-5A58C391B0A0}" type="pres">
      <dgm:prSet presAssocID="{7438AF45-B70B-4761-B244-5AF9461241F9}" presName="composite" presStyleCnt="0"/>
      <dgm:spPr/>
    </dgm:pt>
    <dgm:pt modelId="{7D194FD9-6ED4-4DEC-AA63-EF89CADDD4A4}" type="pres">
      <dgm:prSet presAssocID="{7438AF45-B70B-4761-B244-5AF9461241F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32A2B-1E3A-4FFD-A11F-24FF1045BC5A}" type="pres">
      <dgm:prSet presAssocID="{7438AF45-B70B-4761-B244-5AF9461241F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6F36D7-6216-4F95-B512-30A327314594}" type="presOf" srcId="{E9634834-C8E2-400C-A5D1-28434B269B97}" destId="{2977E62B-6C02-40A0-8F6A-2F78F9706854}" srcOrd="0" destOrd="0" presId="urn:microsoft.com/office/officeart/2005/8/layout/chevron2"/>
    <dgm:cxn modelId="{F49AF97F-FCF2-4911-93BC-837D12585626}" type="presOf" srcId="{6A870758-CE51-4F7C-A0F4-8F310A20ECCA}" destId="{7381DBB8-7BAF-432F-9558-8CFE416D3D6A}" srcOrd="0" destOrd="0" presId="urn:microsoft.com/office/officeart/2005/8/layout/chevron2"/>
    <dgm:cxn modelId="{347B9290-8713-44B3-B41C-41A3E48EF9AF}" type="presOf" srcId="{0BFC1FA8-491F-4A1C-B15E-0BE680F437DC}" destId="{05701B39-8DD5-4D23-B26C-1F91468C2284}" srcOrd="0" destOrd="0" presId="urn:microsoft.com/office/officeart/2005/8/layout/chevron2"/>
    <dgm:cxn modelId="{E73A6648-5184-49AA-ACF5-89D8FFD4D634}" type="presOf" srcId="{631522CE-AE03-43FA-9B23-01401562241F}" destId="{306D47A7-81E8-4D02-87A8-2BB06AD0B5E9}" srcOrd="0" destOrd="0" presId="urn:microsoft.com/office/officeart/2005/8/layout/chevron2"/>
    <dgm:cxn modelId="{2DC03C1E-DA61-4199-BF6D-DC59F2C82F5C}" srcId="{E9634834-C8E2-400C-A5D1-28434B269B97}" destId="{0BFC1FA8-491F-4A1C-B15E-0BE680F437DC}" srcOrd="0" destOrd="0" parTransId="{6AD7B812-99BC-454C-9B44-185A7D37EA31}" sibTransId="{3405169A-36B3-414F-A91D-4F7AAD2961D5}"/>
    <dgm:cxn modelId="{2FA625BE-3B01-4C27-B14B-CA5874EA9768}" type="presOf" srcId="{B9EBD315-2A5F-4608-8831-BE8A317D98FF}" destId="{0F432A2B-1E3A-4FFD-A11F-24FF1045BC5A}" srcOrd="0" destOrd="0" presId="urn:microsoft.com/office/officeart/2005/8/layout/chevron2"/>
    <dgm:cxn modelId="{97D8A6B6-B0CF-4806-B82C-2EEADF36DB75}" srcId="{7438AF45-B70B-4761-B244-5AF9461241F9}" destId="{B9EBD315-2A5F-4608-8831-BE8A317D98FF}" srcOrd="0" destOrd="0" parTransId="{1D2595F4-990B-4737-A8B3-FEEF608E0878}" sibTransId="{6DABF914-14B4-4E7F-9B90-3BD46D45E1AF}"/>
    <dgm:cxn modelId="{03E46CD4-5A4F-483F-8198-7AE4DEDAB318}" srcId="{6A870758-CE51-4F7C-A0F4-8F310A20ECCA}" destId="{AD139B4F-0113-4051-AED3-E43075364888}" srcOrd="1" destOrd="0" parTransId="{70CAC86C-CC2C-497D-8287-337D306BBD6C}" sibTransId="{67681E4F-AF10-4CF2-B84B-D08BB7E00C22}"/>
    <dgm:cxn modelId="{7CF4715F-E119-45DE-826D-F619BD4D8861}" srcId="{AD139B4F-0113-4051-AED3-E43075364888}" destId="{631522CE-AE03-43FA-9B23-01401562241F}" srcOrd="0" destOrd="0" parTransId="{75207E39-3671-417A-ACD3-E494DAAD865F}" sibTransId="{F2CA0710-9008-4145-B093-2190F82D7777}"/>
    <dgm:cxn modelId="{4BF8B426-7FB4-4C9D-B924-8A9E8C542515}" type="presOf" srcId="{AD139B4F-0113-4051-AED3-E43075364888}" destId="{62AB21BA-2551-407F-BF08-6E5250A96504}" srcOrd="0" destOrd="0" presId="urn:microsoft.com/office/officeart/2005/8/layout/chevron2"/>
    <dgm:cxn modelId="{26F0806C-4EE1-4F5B-B094-90C147155F01}" srcId="{6A870758-CE51-4F7C-A0F4-8F310A20ECCA}" destId="{E9634834-C8E2-400C-A5D1-28434B269B97}" srcOrd="0" destOrd="0" parTransId="{83FB77C0-CBC5-4F11-B011-31DCCCD4D986}" sibTransId="{F6BF283F-BBF1-4785-983D-1445D44B17E9}"/>
    <dgm:cxn modelId="{FB6AD36A-A268-47FB-8C79-5CC645FB0591}" type="presOf" srcId="{7438AF45-B70B-4761-B244-5AF9461241F9}" destId="{7D194FD9-6ED4-4DEC-AA63-EF89CADDD4A4}" srcOrd="0" destOrd="0" presId="urn:microsoft.com/office/officeart/2005/8/layout/chevron2"/>
    <dgm:cxn modelId="{40FDBE02-1012-4348-9EB0-E3833CC2DE2B}" srcId="{6A870758-CE51-4F7C-A0F4-8F310A20ECCA}" destId="{7438AF45-B70B-4761-B244-5AF9461241F9}" srcOrd="2" destOrd="0" parTransId="{48F45E25-3236-4643-AEC9-9ADC6F5E1BBC}" sibTransId="{7560F980-EC5B-44B5-8206-9419BF56CD3D}"/>
    <dgm:cxn modelId="{88EFFA32-2D4D-4B8F-BB5A-7526BF361CE6}" type="presParOf" srcId="{7381DBB8-7BAF-432F-9558-8CFE416D3D6A}" destId="{FD67F0A0-D519-4524-B396-E9EF47838718}" srcOrd="0" destOrd="0" presId="urn:microsoft.com/office/officeart/2005/8/layout/chevron2"/>
    <dgm:cxn modelId="{C3017812-0212-4D06-B418-A76E6A73F816}" type="presParOf" srcId="{FD67F0A0-D519-4524-B396-E9EF47838718}" destId="{2977E62B-6C02-40A0-8F6A-2F78F9706854}" srcOrd="0" destOrd="0" presId="urn:microsoft.com/office/officeart/2005/8/layout/chevron2"/>
    <dgm:cxn modelId="{91E305B0-4287-45D8-BE09-49C12627381E}" type="presParOf" srcId="{FD67F0A0-D519-4524-B396-E9EF47838718}" destId="{05701B39-8DD5-4D23-B26C-1F91468C2284}" srcOrd="1" destOrd="0" presId="urn:microsoft.com/office/officeart/2005/8/layout/chevron2"/>
    <dgm:cxn modelId="{C9064F26-2F2A-45E2-A22F-8586C0E6CD2E}" type="presParOf" srcId="{7381DBB8-7BAF-432F-9558-8CFE416D3D6A}" destId="{F568D63B-7213-4069-BDF8-67B265521A37}" srcOrd="1" destOrd="0" presId="urn:microsoft.com/office/officeart/2005/8/layout/chevron2"/>
    <dgm:cxn modelId="{C9E0B492-0EE0-453B-940D-B27E9BA6AF90}" type="presParOf" srcId="{7381DBB8-7BAF-432F-9558-8CFE416D3D6A}" destId="{0F31DF38-CA20-4252-9C72-1C5DBDAF5CE7}" srcOrd="2" destOrd="0" presId="urn:microsoft.com/office/officeart/2005/8/layout/chevron2"/>
    <dgm:cxn modelId="{09C6D3BC-5FC1-4589-AF46-51521972D535}" type="presParOf" srcId="{0F31DF38-CA20-4252-9C72-1C5DBDAF5CE7}" destId="{62AB21BA-2551-407F-BF08-6E5250A96504}" srcOrd="0" destOrd="0" presId="urn:microsoft.com/office/officeart/2005/8/layout/chevron2"/>
    <dgm:cxn modelId="{D8ACD537-C34F-432A-9445-CEBAE8FF6E57}" type="presParOf" srcId="{0F31DF38-CA20-4252-9C72-1C5DBDAF5CE7}" destId="{306D47A7-81E8-4D02-87A8-2BB06AD0B5E9}" srcOrd="1" destOrd="0" presId="urn:microsoft.com/office/officeart/2005/8/layout/chevron2"/>
    <dgm:cxn modelId="{23DEC630-34A1-4B96-B61C-E18F20419E6C}" type="presParOf" srcId="{7381DBB8-7BAF-432F-9558-8CFE416D3D6A}" destId="{580CE6A6-AA9B-4B4C-BB5A-432AA88A54AE}" srcOrd="3" destOrd="0" presId="urn:microsoft.com/office/officeart/2005/8/layout/chevron2"/>
    <dgm:cxn modelId="{71186B0F-EF53-41E6-A88C-1313B17B89F5}" type="presParOf" srcId="{7381DBB8-7BAF-432F-9558-8CFE416D3D6A}" destId="{12AEB4C7-D542-4FC8-BA72-5A58C391B0A0}" srcOrd="4" destOrd="0" presId="urn:microsoft.com/office/officeart/2005/8/layout/chevron2"/>
    <dgm:cxn modelId="{C05B6157-BF8D-4DFB-824D-8F261247A62A}" type="presParOf" srcId="{12AEB4C7-D542-4FC8-BA72-5A58C391B0A0}" destId="{7D194FD9-6ED4-4DEC-AA63-EF89CADDD4A4}" srcOrd="0" destOrd="0" presId="urn:microsoft.com/office/officeart/2005/8/layout/chevron2"/>
    <dgm:cxn modelId="{C3CC9ADD-631D-4DCF-8ADF-2BA3E88CA79A}" type="presParOf" srcId="{12AEB4C7-D542-4FC8-BA72-5A58C391B0A0}" destId="{0F432A2B-1E3A-4FFD-A11F-24FF1045BC5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67"/>
          <a:ext cx="8229600" cy="1082524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3-мавзу. </a:t>
          </a: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Англия </a:t>
          </a: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Францияда</a:t>
          </a: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мактабнинг</a:t>
          </a: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шаклланиши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844" y="52911"/>
        <a:ext cx="8123912" cy="9768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70155" y="172542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99415"/>
        <a:ext cx="794058" cy="340311"/>
      </dsp:txXfrm>
    </dsp:sp>
    <dsp:sp modelId="{FA521EFA-3F54-47E5-B272-20B182D1FAA4}">
      <dsp:nvSpPr>
        <dsp:cNvPr id="0" name=""/>
        <dsp:cNvSpPr/>
      </dsp:nvSpPr>
      <dsp:spPr>
        <a:xfrm rot="5400000">
          <a:off x="4134905" y="-3277661"/>
          <a:ext cx="737340" cy="743554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Англия ва Франц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ияда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вужудга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келишининг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шарт-шароитлари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85805" y="107433"/>
        <a:ext cx="7399547" cy="665352"/>
      </dsp:txXfrm>
    </dsp:sp>
    <dsp:sp modelId="{938056E7-4D8F-4931-979F-92C5C5ABA2AC}">
      <dsp:nvSpPr>
        <dsp:cNvPr id="0" name=""/>
        <dsp:cNvSpPr/>
      </dsp:nvSpPr>
      <dsp:spPr>
        <a:xfrm rot="5400000">
          <a:off x="-170155" y="1158606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385479"/>
        <a:ext cx="794058" cy="340311"/>
      </dsp:txXfrm>
    </dsp:sp>
    <dsp:sp modelId="{A0692271-4207-4F17-9F0D-0F8566CE71E2}">
      <dsp:nvSpPr>
        <dsp:cNvPr id="0" name=""/>
        <dsp:cNvSpPr/>
      </dsp:nvSpPr>
      <dsp:spPr>
        <a:xfrm rot="5400000">
          <a:off x="4108063" y="-2289673"/>
          <a:ext cx="737340" cy="743554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В.Петти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- Англия классик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мактабининг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асосчиси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58963" y="1095421"/>
        <a:ext cx="7399547" cy="665352"/>
      </dsp:txXfrm>
    </dsp:sp>
    <dsp:sp modelId="{4EE061FA-9583-4C24-AEA0-4B4D14F80148}">
      <dsp:nvSpPr>
        <dsp:cNvPr id="0" name=""/>
        <dsp:cNvSpPr/>
      </dsp:nvSpPr>
      <dsp:spPr>
        <a:xfrm rot="5400000">
          <a:off x="-170155" y="2144669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2371542"/>
        <a:ext cx="794058" cy="340311"/>
      </dsp:txXfrm>
    </dsp:sp>
    <dsp:sp modelId="{193DCC22-792C-4990-8B48-9C544959B67A}">
      <dsp:nvSpPr>
        <dsp:cNvPr id="0" name=""/>
        <dsp:cNvSpPr/>
      </dsp:nvSpPr>
      <dsp:spPr>
        <a:xfrm rot="5400000">
          <a:off x="4143159" y="-1374585"/>
          <a:ext cx="737340" cy="7435541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XVII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асрларда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Франция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тараққиётининг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хусусиятлари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П.Буагильбер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қарашларида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акс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этиши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010509"/>
        <a:ext cx="7399547" cy="665352"/>
      </dsp:txXfrm>
    </dsp:sp>
    <dsp:sp modelId="{A22836C0-C054-4B64-88A7-D8A3CBE7FCA8}">
      <dsp:nvSpPr>
        <dsp:cNvPr id="0" name=""/>
        <dsp:cNvSpPr/>
      </dsp:nvSpPr>
      <dsp:spPr>
        <a:xfrm rot="5400000">
          <a:off x="-170155" y="3130733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357606"/>
        <a:ext cx="794058" cy="340311"/>
      </dsp:txXfrm>
    </dsp:sp>
    <dsp:sp modelId="{1256B00B-1953-47F7-971D-624CAF7DBD0B}">
      <dsp:nvSpPr>
        <dsp:cNvPr id="0" name=""/>
        <dsp:cNvSpPr/>
      </dsp:nvSpPr>
      <dsp:spPr>
        <a:xfrm rot="5400000">
          <a:off x="4143159" y="-334453"/>
          <a:ext cx="737340" cy="7435541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Физиократизм. Ф.Кенэ ва А.Тюргонинг иқтисодий таълимотлари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3050641"/>
        <a:ext cx="7399547" cy="665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341"/>
          <a:ext cx="1714512" cy="570820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27865" y="28206"/>
        <a:ext cx="1658782" cy="515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67"/>
          <a:ext cx="8229600" cy="1082524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dirty="0" smtClean="0">
              <a:latin typeface="Times New Roman" pitchFamily="18" charset="0"/>
              <a:cs typeface="Times New Roman" pitchFamily="18" charset="0"/>
            </a:rPr>
            <a:t>3.1. Англия ва Франц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ияда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вужудга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келишининг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шарт-шароитлари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844" y="52911"/>
        <a:ext cx="8123912" cy="9768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870DB-4049-42A0-95E9-95A086C3D2E6}">
      <dsp:nvSpPr>
        <dsp:cNvPr id="0" name=""/>
        <dsp:cNvSpPr/>
      </dsp:nvSpPr>
      <dsp:spPr>
        <a:xfrm>
          <a:off x="0" y="100597"/>
          <a:ext cx="8229600" cy="4790268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Меркантилизмнинг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емирилиши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классик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сиёсий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тисод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мактабининг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пайдо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булиши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Англияда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) XVII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асрга</a:t>
          </a:r>
          <a:endParaRPr lang="ru-RU" sz="2200" b="1" kern="1200" dirty="0" smtClean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келади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XVI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ўрталарида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бошланган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мануфактура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XVII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асрга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саноатнинг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айрим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тар-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моқларининг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ривожланишига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олиб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келди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Айни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пайтда</a:t>
          </a:r>
          <a:endParaRPr lang="ru-RU" sz="22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қишлоқ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хўжалигида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капитализм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бошлади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асрга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ерда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капиталистик</a:t>
          </a:r>
          <a:endParaRPr lang="ru-RU" sz="22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чикариш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муносабатлари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савдода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балки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қишлоқ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хўжалигида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ғалаба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козонди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Тадбиркорлар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ташаббусига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эркинлик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беришга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ҳаракат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килган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капиталистик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тузумнинг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афзалликларини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назарий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жиҳатдан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асослаб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берадиган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иктисодий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таълимотлар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тақозо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этила </a:t>
          </a:r>
          <a:r>
            <a:rPr lang="ru-RU" sz="2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бошлади</a:t>
          </a:r>
          <a:r>
            <a:rPr lang="ru-RU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</dsp:txBody>
      <dsp:txXfrm>
        <a:off x="140302" y="240899"/>
        <a:ext cx="7948996" cy="45096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67"/>
          <a:ext cx="8229600" cy="1082524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3.1. Англия ва Франц</a:t>
          </a:r>
          <a:r>
            <a:rPr lang="ru-RU" sz="3200" kern="1200" smtClean="0">
              <a:latin typeface="Times New Roman" pitchFamily="18" charset="0"/>
              <a:cs typeface="Times New Roman" pitchFamily="18" charset="0"/>
            </a:rPr>
            <a:t>ияда классик мактаб вужудга келишининг шарт-шароитлари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52844" y="52911"/>
        <a:ext cx="8123912" cy="9768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686AC-AAB4-4988-B7D1-44822FB2F184}">
      <dsp:nvSpPr>
        <dsp:cNvPr id="0" name=""/>
        <dsp:cNvSpPr/>
      </dsp:nvSpPr>
      <dsp:spPr>
        <a:xfrm>
          <a:off x="0" y="114288"/>
          <a:ext cx="6336792" cy="8949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Классик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босқичлари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26213" y="140501"/>
        <a:ext cx="5266334" cy="842546"/>
      </dsp:txXfrm>
    </dsp:sp>
    <dsp:sp modelId="{4B3792B7-8B33-4306-9CBE-B49A6E4A0703}">
      <dsp:nvSpPr>
        <dsp:cNvPr id="0" name=""/>
        <dsp:cNvSpPr/>
      </dsp:nvSpPr>
      <dsp:spPr>
        <a:xfrm>
          <a:off x="473202" y="1019274"/>
          <a:ext cx="6336792" cy="894972"/>
        </a:xfrm>
        <a:prstGeom prst="roundRect">
          <a:avLst>
            <a:gd name="adj" fmla="val 1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1-босқич </a:t>
          </a: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99415" y="1045487"/>
        <a:ext cx="5229431" cy="842546"/>
      </dsp:txXfrm>
    </dsp:sp>
    <dsp:sp modelId="{31B2DA31-EA46-43DA-9294-0096CB51B5F0}">
      <dsp:nvSpPr>
        <dsp:cNvPr id="0" name=""/>
        <dsp:cNvSpPr/>
      </dsp:nvSpPr>
      <dsp:spPr>
        <a:xfrm>
          <a:off x="946404" y="2038549"/>
          <a:ext cx="6336792" cy="894972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2-босқич </a:t>
          </a: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72617" y="2064762"/>
        <a:ext cx="5229431" cy="842546"/>
      </dsp:txXfrm>
    </dsp:sp>
    <dsp:sp modelId="{65A93EFE-04DE-43CB-BCF5-A1DC88041677}">
      <dsp:nvSpPr>
        <dsp:cNvPr id="0" name=""/>
        <dsp:cNvSpPr/>
      </dsp:nvSpPr>
      <dsp:spPr>
        <a:xfrm>
          <a:off x="1419605" y="3057824"/>
          <a:ext cx="6336792" cy="894972"/>
        </a:xfrm>
        <a:prstGeom prst="roundRect">
          <a:avLst>
            <a:gd name="adj" fmla="val 1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3-босқич </a:t>
          </a: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1-ярми</a:t>
          </a:r>
          <a:endParaRPr lang="uz-Cyrl-UZ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45818" y="3084037"/>
        <a:ext cx="5229431" cy="842546"/>
      </dsp:txXfrm>
    </dsp:sp>
    <dsp:sp modelId="{CAAA9222-F171-4765-B34A-7BB2DCF4E364}">
      <dsp:nvSpPr>
        <dsp:cNvPr id="0" name=""/>
        <dsp:cNvSpPr/>
      </dsp:nvSpPr>
      <dsp:spPr>
        <a:xfrm>
          <a:off x="1892808" y="4077099"/>
          <a:ext cx="6336792" cy="894972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4-якунловчи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2-ярмига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келади</a:t>
          </a:r>
          <a:endParaRPr lang="uz-Cyrl-UZ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19021" y="4103312"/>
        <a:ext cx="5229431" cy="842546"/>
      </dsp:txXfrm>
    </dsp:sp>
    <dsp:sp modelId="{C6DC7663-CCE2-43BE-820E-6908A24F45A8}">
      <dsp:nvSpPr>
        <dsp:cNvPr id="0" name=""/>
        <dsp:cNvSpPr/>
      </dsp:nvSpPr>
      <dsp:spPr>
        <a:xfrm>
          <a:off x="5755059" y="653827"/>
          <a:ext cx="581732" cy="58173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z-Cyrl-UZ" sz="2600" kern="1200"/>
        </a:p>
      </dsp:txBody>
      <dsp:txXfrm>
        <a:off x="5885949" y="653827"/>
        <a:ext cx="319952" cy="437753"/>
      </dsp:txXfrm>
    </dsp:sp>
    <dsp:sp modelId="{7BF5A952-1A5D-47C3-8BA0-030F97A7F014}">
      <dsp:nvSpPr>
        <dsp:cNvPr id="0" name=""/>
        <dsp:cNvSpPr/>
      </dsp:nvSpPr>
      <dsp:spPr>
        <a:xfrm>
          <a:off x="6228261" y="1673102"/>
          <a:ext cx="581732" cy="58173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3572285"/>
            <a:satOff val="-4598"/>
            <a:lumOff val="-358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z-Cyrl-UZ" sz="2600" kern="1200"/>
        </a:p>
      </dsp:txBody>
      <dsp:txXfrm>
        <a:off x="6359151" y="1673102"/>
        <a:ext cx="319952" cy="437753"/>
      </dsp:txXfrm>
    </dsp:sp>
    <dsp:sp modelId="{CA4D2D11-F4F9-45BF-A522-641C8AD1F743}">
      <dsp:nvSpPr>
        <dsp:cNvPr id="0" name=""/>
        <dsp:cNvSpPr/>
      </dsp:nvSpPr>
      <dsp:spPr>
        <a:xfrm>
          <a:off x="6701463" y="2677460"/>
          <a:ext cx="581732" cy="58173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7144569"/>
            <a:satOff val="-9195"/>
            <a:lumOff val="-717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z-Cyrl-UZ" sz="2600" kern="1200"/>
        </a:p>
      </dsp:txBody>
      <dsp:txXfrm>
        <a:off x="6832353" y="2677460"/>
        <a:ext cx="319952" cy="437753"/>
      </dsp:txXfrm>
    </dsp:sp>
    <dsp:sp modelId="{6F96748C-7B35-43DC-A4D7-9295E1364DAE}">
      <dsp:nvSpPr>
        <dsp:cNvPr id="0" name=""/>
        <dsp:cNvSpPr/>
      </dsp:nvSpPr>
      <dsp:spPr>
        <a:xfrm>
          <a:off x="7174665" y="3706679"/>
          <a:ext cx="581732" cy="58173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z-Cyrl-UZ" sz="2600" kern="1200"/>
        </a:p>
      </dsp:txBody>
      <dsp:txXfrm>
        <a:off x="7305555" y="3706679"/>
        <a:ext cx="319952" cy="4377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67"/>
          <a:ext cx="8229600" cy="1082524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3.1. Англия ва Франц</a:t>
          </a:r>
          <a:r>
            <a:rPr lang="ru-RU" sz="3200" kern="1200" smtClean="0">
              <a:latin typeface="Times New Roman" pitchFamily="18" charset="0"/>
              <a:cs typeface="Times New Roman" pitchFamily="18" charset="0"/>
            </a:rPr>
            <a:t>ияда классик мактаб вужудга келишининг шарт-шароитлари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52844" y="52911"/>
        <a:ext cx="8123912" cy="9768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B1669-2FB4-43D7-B19B-AFDA1319DA54}">
      <dsp:nvSpPr>
        <dsp:cNvPr id="0" name=""/>
        <dsp:cNvSpPr/>
      </dsp:nvSpPr>
      <dsp:spPr>
        <a:xfrm>
          <a:off x="0" y="4268636"/>
          <a:ext cx="8229600" cy="699915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4-якунловчи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XIX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2-ярми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Ж.С.Милль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ғояларида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ниҳоясига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етади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uz-Cyrl-UZ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268636"/>
        <a:ext cx="8229600" cy="699915"/>
      </dsp:txXfrm>
    </dsp:sp>
    <dsp:sp modelId="{E1B392D1-C376-44A0-8177-F8B61423C47F}">
      <dsp:nvSpPr>
        <dsp:cNvPr id="0" name=""/>
        <dsp:cNvSpPr/>
      </dsp:nvSpPr>
      <dsp:spPr>
        <a:xfrm rot="10800000">
          <a:off x="0" y="3199683"/>
          <a:ext cx="8229600" cy="1076470"/>
        </a:xfrm>
        <a:prstGeom prst="upArrowCallou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3-босқич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франциялик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Ж.Б.Сэй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Ф.Бастия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инглизлар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Д.Рикардо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Т.Мальтус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америкалик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Г.Кэри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бошқалар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асарларидаги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ғоялар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боғлиқ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XIX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1-ярми</a:t>
          </a:r>
          <a:endParaRPr lang="uz-Cyrl-UZ" sz="20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3199683"/>
        <a:ext cx="8229600" cy="699458"/>
      </dsp:txXfrm>
    </dsp:sp>
    <dsp:sp modelId="{994446C8-46CF-49D1-8152-FDEBED713E11}">
      <dsp:nvSpPr>
        <dsp:cNvPr id="0" name=""/>
        <dsp:cNvSpPr/>
      </dsp:nvSpPr>
      <dsp:spPr>
        <a:xfrm rot="10800000">
          <a:off x="0" y="2565677"/>
          <a:ext cx="8229600" cy="644504"/>
        </a:xfrm>
        <a:prstGeom prst="upArrowCallou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2-босқич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А.Смит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асарларидаги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ғояларда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акс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этган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XIX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14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2565677"/>
        <a:ext cx="8229600" cy="418779"/>
      </dsp:txXfrm>
    </dsp:sp>
    <dsp:sp modelId="{5FC23CD6-C545-4B88-BC26-19BF932DBC82}">
      <dsp:nvSpPr>
        <dsp:cNvPr id="0" name=""/>
        <dsp:cNvSpPr/>
      </dsp:nvSpPr>
      <dsp:spPr>
        <a:xfrm rot="10800000">
          <a:off x="0" y="2981"/>
          <a:ext cx="8229600" cy="2573194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1-босқичда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меркантилизм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таълимотининг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хатолари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ёритиб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берилади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асосчилари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В.Петти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П.Буагильбер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бир-биридан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бехабар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қийматнинг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назариясини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илгари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сурдилар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қийматнинг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манбаи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ўлчови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товар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бошқа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бойликни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яратиш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сарфланган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фаровонлик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муомала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соҳасида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балки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соҳасида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яратилиши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кўрсатилади</a:t>
          </a:r>
          <a:r>
            <a:rPr lang="ru-RU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en-US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en-US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боши</a:t>
          </a:r>
          <a:endParaRPr lang="uz-Cyrl-UZ" sz="1900" kern="1200" dirty="0">
            <a:solidFill>
              <a:schemeClr val="tx1"/>
            </a:solidFill>
          </a:endParaRPr>
        </a:p>
      </dsp:txBody>
      <dsp:txXfrm rot="10800000">
        <a:off x="0" y="2981"/>
        <a:ext cx="8229600" cy="16719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7809"/>
          <a:ext cx="8229600" cy="1067040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b="1" kern="1200" smtClean="0">
              <a:latin typeface="Times New Roman" pitchFamily="18" charset="0"/>
              <a:cs typeface="Times New Roman" pitchFamily="18" charset="0"/>
            </a:rPr>
            <a:t>3.2. </a:t>
          </a: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В.Петти - Англия классик иқтисодий мактабининг асосчиси</a:t>
          </a:r>
          <a:endParaRPr lang="ru-RU" sz="2200" b="1" kern="1200">
            <a:latin typeface="Times New Roman" pitchFamily="18" charset="0"/>
            <a:cs typeface="Times New Roman" pitchFamily="18" charset="0"/>
          </a:endParaRPr>
        </a:p>
      </dsp:txBody>
      <dsp:txXfrm>
        <a:off x="52089" y="59898"/>
        <a:ext cx="8125422" cy="9628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7809"/>
          <a:ext cx="8229600" cy="1067040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b="1" kern="1200" smtClean="0">
              <a:latin typeface="Times New Roman" pitchFamily="18" charset="0"/>
              <a:cs typeface="Times New Roman" pitchFamily="18" charset="0"/>
            </a:rPr>
            <a:t>3.2. </a:t>
          </a: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В.Петти - Англия классик иқтисодий мактабининг асосчиси</a:t>
          </a:r>
          <a:endParaRPr lang="ru-RU" sz="2200" b="1" kern="1200">
            <a:latin typeface="Times New Roman" pitchFamily="18" charset="0"/>
            <a:cs typeface="Times New Roman" pitchFamily="18" charset="0"/>
          </a:endParaRPr>
        </a:p>
      </dsp:txBody>
      <dsp:txXfrm>
        <a:off x="52089" y="59898"/>
        <a:ext cx="8125422" cy="9628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89E27-3945-462F-B8CE-F0191A453EAD}">
      <dsp:nvSpPr>
        <dsp:cNvPr id="0" name=""/>
        <dsp:cNvSpPr/>
      </dsp:nvSpPr>
      <dsp:spPr>
        <a:xfrm rot="10800000">
          <a:off x="504048" y="0"/>
          <a:ext cx="7488847" cy="975696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25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кумуш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қазиб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олувчи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табиий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240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400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747972" y="0"/>
        <a:ext cx="7244923" cy="975696"/>
      </dsp:txXfrm>
    </dsp:sp>
    <dsp:sp modelId="{AAED5A32-5616-4823-810F-302547E7F748}">
      <dsp:nvSpPr>
        <dsp:cNvPr id="0" name=""/>
        <dsp:cNvSpPr/>
      </dsp:nvSpPr>
      <dsp:spPr>
        <a:xfrm>
          <a:off x="0" y="1"/>
          <a:ext cx="975696" cy="97569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84403-DD23-48D9-BFF9-E2C65CB50D33}">
      <dsp:nvSpPr>
        <dsp:cNvPr id="0" name=""/>
        <dsp:cNvSpPr/>
      </dsp:nvSpPr>
      <dsp:spPr>
        <a:xfrm rot="10800000">
          <a:off x="476247" y="1302017"/>
          <a:ext cx="7588634" cy="975696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25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Кумуш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қийматига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тенглаштирилган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товарлар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уларнинг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ҳақиқий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720171" y="1302017"/>
        <a:ext cx="7344710" cy="975696"/>
      </dsp:txXfrm>
    </dsp:sp>
    <dsp:sp modelId="{14EAB004-C283-4245-A120-D3931919BA89}">
      <dsp:nvSpPr>
        <dsp:cNvPr id="0" name=""/>
        <dsp:cNvSpPr/>
      </dsp:nvSpPr>
      <dsp:spPr>
        <a:xfrm>
          <a:off x="0" y="1296143"/>
          <a:ext cx="975696" cy="97569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887E49-2CF6-426F-AB70-AE0A7E8921EE}">
      <dsp:nvSpPr>
        <dsp:cNvPr id="0" name=""/>
        <dsp:cNvSpPr/>
      </dsp:nvSpPr>
      <dsp:spPr>
        <a:xfrm rot="10800000">
          <a:off x="426862" y="2534397"/>
          <a:ext cx="7643218" cy="1742769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255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 </a:t>
          </a:r>
          <a:r>
            <a:rPr lang="ru-RU" sz="22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2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2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2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иштирокида</a:t>
          </a:r>
          <a:r>
            <a:rPr lang="ru-RU" sz="22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У.Петтининг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айтганидек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«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Кеманинг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камзулнинг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қандайдир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қандайдир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қийматига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тенг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чунки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иккаласи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кема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камзул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ер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». </a:t>
          </a:r>
          <a:endParaRPr lang="ru-RU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862554" y="2534397"/>
        <a:ext cx="7207526" cy="1742769"/>
      </dsp:txXfrm>
    </dsp:sp>
    <dsp:sp modelId="{AD6C7832-D4E3-4A61-BDF7-987A7317CCEE}">
      <dsp:nvSpPr>
        <dsp:cNvPr id="0" name=""/>
        <dsp:cNvSpPr/>
      </dsp:nvSpPr>
      <dsp:spPr>
        <a:xfrm>
          <a:off x="0" y="2808314"/>
          <a:ext cx="975696" cy="97569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2473E-6CF7-42A9-A40A-F38666A7681A}">
      <dsp:nvSpPr>
        <dsp:cNvPr id="0" name=""/>
        <dsp:cNvSpPr/>
      </dsp:nvSpPr>
      <dsp:spPr>
        <a:xfrm rot="10800000">
          <a:off x="354847" y="4677302"/>
          <a:ext cx="7787248" cy="757930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25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Бундан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кўриниб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турибдики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У.Петтида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товар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асосида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4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сарфли</a:t>
          </a:r>
          <a:r>
            <a:rPr lang="ru-RU" sz="24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механизм </a:t>
          </a:r>
          <a:r>
            <a:rPr lang="ru-RU" sz="2400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ётади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544329" y="4677302"/>
        <a:ext cx="7597766" cy="757930"/>
      </dsp:txXfrm>
    </dsp:sp>
    <dsp:sp modelId="{2B39713E-42F1-4EEC-A729-0832DE2E6E79}">
      <dsp:nvSpPr>
        <dsp:cNvPr id="0" name=""/>
        <dsp:cNvSpPr/>
      </dsp:nvSpPr>
      <dsp:spPr>
        <a:xfrm>
          <a:off x="0" y="4536504"/>
          <a:ext cx="975696" cy="97569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E3F07-071E-4286-BEE2-89B30F8681CB}">
      <dsp:nvSpPr>
        <dsp:cNvPr id="0" name=""/>
        <dsp:cNvSpPr/>
      </dsp:nvSpPr>
      <dsp:spPr>
        <a:xfrm rot="5400000">
          <a:off x="-260840" y="277018"/>
          <a:ext cx="1738938" cy="1217257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1" y="624807"/>
        <a:ext cx="1217257" cy="521681"/>
      </dsp:txXfrm>
    </dsp:sp>
    <dsp:sp modelId="{DD1F6759-C14E-44C8-893C-D2BFE7B7796D}">
      <dsp:nvSpPr>
        <dsp:cNvPr id="0" name=""/>
        <dsp:cNvSpPr/>
      </dsp:nvSpPr>
      <dsp:spPr>
        <a:xfrm rot="5400000">
          <a:off x="4158273" y="-2924838"/>
          <a:ext cx="1130310" cy="7012342"/>
        </a:xfrm>
        <a:prstGeom prst="round2SameRect">
          <a:avLst/>
        </a:prstGeom>
        <a:solidFill>
          <a:schemeClr val="accent6">
            <a:lumMod val="20000"/>
            <a:lumOff val="80000"/>
            <a:alpha val="89804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Ишчининг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даромади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сифатидаги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000" b="1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ҳақини</a:t>
          </a:r>
          <a:r>
            <a:rPr lang="ru-RU" sz="2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меҳнатнинг</a:t>
          </a:r>
          <a:r>
            <a:rPr lang="ru-RU" sz="2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баҳоси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ҳисоблади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даражасини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ишчининг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яшаши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зарур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воситалар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минимуми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ифодалади</a:t>
          </a:r>
          <a:r>
            <a:rPr lang="ru-RU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217258" y="71354"/>
        <a:ext cx="6957165" cy="1019956"/>
      </dsp:txXfrm>
    </dsp:sp>
    <dsp:sp modelId="{3B8F2BE4-DEE8-4BC4-B0FD-03381D1BADFE}">
      <dsp:nvSpPr>
        <dsp:cNvPr id="0" name=""/>
        <dsp:cNvSpPr/>
      </dsp:nvSpPr>
      <dsp:spPr>
        <a:xfrm rot="5400000">
          <a:off x="-260840" y="1841142"/>
          <a:ext cx="1738938" cy="1217257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1" y="2188931"/>
        <a:ext cx="1217257" cy="521681"/>
      </dsp:txXfrm>
    </dsp:sp>
    <dsp:sp modelId="{C893231C-9840-40F5-8522-98F41042DBF8}">
      <dsp:nvSpPr>
        <dsp:cNvPr id="0" name=""/>
        <dsp:cNvSpPr/>
      </dsp:nvSpPr>
      <dsp:spPr>
        <a:xfrm rot="5400000">
          <a:off x="4158273" y="-1360714"/>
          <a:ext cx="1130310" cy="7012342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Тадбиркорлар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эгаларини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kern="1200" dirty="0" smtClean="0">
              <a:latin typeface="Times New Roman" pitchFamily="18" charset="0"/>
              <a:cs typeface="Times New Roman" pitchFamily="18" charset="0"/>
            </a:rPr>
            <a:t>“рента”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тавсифланади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. У,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масалан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деҳқончиликда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яратилган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чиқаришга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кетган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харажатлар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ўртасидаги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фарқни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рента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атаган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217258" y="1635478"/>
        <a:ext cx="6957165" cy="1019956"/>
      </dsp:txXfrm>
    </dsp:sp>
    <dsp:sp modelId="{0275FB6E-5924-40F9-A1E3-28C85F581E7A}">
      <dsp:nvSpPr>
        <dsp:cNvPr id="0" name=""/>
        <dsp:cNvSpPr/>
      </dsp:nvSpPr>
      <dsp:spPr>
        <a:xfrm rot="5400000">
          <a:off x="-260840" y="3834316"/>
          <a:ext cx="1738938" cy="1217257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1" y="4182105"/>
        <a:ext cx="1217257" cy="521681"/>
      </dsp:txXfrm>
    </dsp:sp>
    <dsp:sp modelId="{2CA1DCDE-A865-4BEF-BAE2-C0E9D93B691E}">
      <dsp:nvSpPr>
        <dsp:cNvPr id="0" name=""/>
        <dsp:cNvSpPr/>
      </dsp:nvSpPr>
      <dsp:spPr>
        <a:xfrm rot="5400000">
          <a:off x="3729224" y="632459"/>
          <a:ext cx="1988407" cy="7012342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Мамлакат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бойлигини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кўпайтириш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У.Петти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қамоқ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жазоси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ўрнига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пул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жаримасини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жорий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этиш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зарурлигини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, пул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тўлашга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қурби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етмаган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ўғриларни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қулликка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маҳкум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этишнини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тавсия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этади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аввало</a:t>
          </a: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яратилишини</a:t>
          </a:r>
          <a:r>
            <a:rPr lang="ru-RU" sz="2000" b="1" i="0" kern="1200" dirty="0" smtClean="0">
              <a:latin typeface="Times New Roman" pitchFamily="18" charset="0"/>
              <a:cs typeface="Times New Roman" pitchFamily="18" charset="0"/>
            </a:rPr>
            <a:t> 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билдиради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хўжалик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ҳаётидаги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пулнинг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вазифасини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инкор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 smtClean="0">
              <a:latin typeface="Times New Roman" pitchFamily="18" charset="0"/>
              <a:cs typeface="Times New Roman" pitchFamily="18" charset="0"/>
            </a:rPr>
            <a:t>этади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217257" y="3241492"/>
        <a:ext cx="6915276" cy="17942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7809"/>
          <a:ext cx="8229600" cy="1067040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b="1" kern="1200" smtClean="0">
              <a:latin typeface="Times New Roman" pitchFamily="18" charset="0"/>
              <a:cs typeface="Times New Roman" pitchFamily="18" charset="0"/>
            </a:rPr>
            <a:t>3.3. </a:t>
          </a:r>
          <a:r>
            <a:rPr lang="en-US" sz="2200" b="1" kern="1200" smtClean="0">
              <a:latin typeface="Times New Roman" pitchFamily="18" charset="0"/>
              <a:cs typeface="Times New Roman" pitchFamily="18" charset="0"/>
            </a:rPr>
            <a:t>XVII</a:t>
          </a: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200" b="1" kern="1200" smtClean="0"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 асрларда Франция тараққиётининг  хусусиятлари ва уни П.Буагильбер қарашларида  акс  этиши</a:t>
          </a:r>
          <a:endParaRPr lang="ru-RU" sz="2200" b="1" kern="1200">
            <a:latin typeface="Times New Roman" pitchFamily="18" charset="0"/>
            <a:cs typeface="Times New Roman" pitchFamily="18" charset="0"/>
          </a:endParaRPr>
        </a:p>
      </dsp:txBody>
      <dsp:txXfrm>
        <a:off x="52089" y="59898"/>
        <a:ext cx="8125422" cy="96286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F6A15-B787-4271-A09F-A19548262EC0}">
      <dsp:nvSpPr>
        <dsp:cNvPr id="0" name=""/>
        <dsp:cNvSpPr/>
      </dsp:nvSpPr>
      <dsp:spPr>
        <a:xfrm>
          <a:off x="0" y="3667327"/>
          <a:ext cx="8229600" cy="1588638"/>
        </a:xfrm>
        <a:prstGeom prst="rect">
          <a:avLst/>
        </a:prstGeom>
        <a:solidFill>
          <a:srgbClr val="99CCFF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Доннинг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эркин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сотилишига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йўл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бериш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донга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табиий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баҳо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таъсирини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чекламаслик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Иқтисодиёт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эркин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ракобат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шароитида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товарлар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бозорида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ҳақиқий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қиймат»га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эга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У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соҳада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деҳқонларга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хомийлик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қилиши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зарур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ҳисоблади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667327"/>
        <a:ext cx="8229600" cy="1588638"/>
      </dsp:txXfrm>
    </dsp:sp>
    <dsp:sp modelId="{71F22C14-B8F9-4AA4-9AFB-0AACCE4BC157}">
      <dsp:nvSpPr>
        <dsp:cNvPr id="0" name=""/>
        <dsp:cNvSpPr/>
      </dsp:nvSpPr>
      <dsp:spPr>
        <a:xfrm rot="10800000">
          <a:off x="0" y="1833972"/>
          <a:ext cx="8229600" cy="1851410"/>
        </a:xfrm>
        <a:prstGeom prst="upArrowCallout">
          <a:avLst/>
        </a:prstGeom>
        <a:solidFill>
          <a:srgbClr val="99CCFF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Ички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савдони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ҳил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чеклашлардан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озод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қилиш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ички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эркинлиги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);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чора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ички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бозорни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кенгайтириш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тақсимотининг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ўсишини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таъминлаш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товар-пул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муомаласини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кучайтириши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1833972"/>
        <a:ext cx="8229600" cy="1202991"/>
      </dsp:txXfrm>
    </dsp:sp>
    <dsp:sp modelId="{02CB324B-18E7-4FC2-8C46-A2B6A3999DE1}">
      <dsp:nvSpPr>
        <dsp:cNvPr id="0" name=""/>
        <dsp:cNvSpPr/>
      </dsp:nvSpPr>
      <dsp:spPr>
        <a:xfrm rot="10800000">
          <a:off x="0" y="0"/>
          <a:ext cx="8229600" cy="1851410"/>
        </a:xfrm>
        <a:prstGeom prst="upArrowCallout">
          <a:avLst/>
        </a:prstGeom>
        <a:solidFill>
          <a:srgbClr val="99CCFF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Солиқ</a:t>
          </a:r>
          <a:r>
            <a:rPr lang="ru-RU" sz="24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тизимини</a:t>
          </a:r>
          <a:r>
            <a:rPr lang="ru-RU" sz="24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ўтказиш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Солиқ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тизимининг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деҳқонлар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меҳнатидан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манфаатдорлик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тамойилига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асосланиши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ундан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ташқари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солиқ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барчага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тегишли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0"/>
        <a:ext cx="8229600" cy="120299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7809"/>
          <a:ext cx="8229600" cy="1067040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b="1" kern="1200" smtClean="0">
              <a:latin typeface="Times New Roman" pitchFamily="18" charset="0"/>
              <a:cs typeface="Times New Roman" pitchFamily="18" charset="0"/>
            </a:rPr>
            <a:t>3.4. Физиократизм. Ф.Кенэ ва А.Тюргонинг иқтисодий таълимотлари</a:t>
          </a:r>
          <a:endParaRPr lang="ru-RU" sz="2200" b="1" kern="1200">
            <a:latin typeface="Times New Roman" pitchFamily="18" charset="0"/>
            <a:cs typeface="Times New Roman" pitchFamily="18" charset="0"/>
          </a:endParaRPr>
        </a:p>
      </dsp:txBody>
      <dsp:txXfrm>
        <a:off x="52089" y="59898"/>
        <a:ext cx="8125422" cy="96286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5753F-5812-4E42-99E2-309B7FBCCECA}">
      <dsp:nvSpPr>
        <dsp:cNvPr id="0" name=""/>
        <dsp:cNvSpPr/>
      </dsp:nvSpPr>
      <dsp:spPr>
        <a:xfrm>
          <a:off x="0" y="0"/>
          <a:ext cx="3962102" cy="45259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Франсуа Кенэ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(1694-1774)</a:t>
          </a:r>
          <a:endParaRPr lang="uz-Cyrl-UZ" sz="1800" b="1" i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3962102" cy="1357788"/>
      </dsp:txXfrm>
    </dsp:sp>
    <dsp:sp modelId="{25BBA758-64F3-4298-91DC-9FD8916A912A}">
      <dsp:nvSpPr>
        <dsp:cNvPr id="0" name=""/>
        <dsp:cNvSpPr/>
      </dsp:nvSpPr>
      <dsp:spPr>
        <a:xfrm>
          <a:off x="188277" y="1358645"/>
          <a:ext cx="3593785" cy="5235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Фермерлар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uz-Cyrl-UZ" sz="1800" i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612" y="1373980"/>
        <a:ext cx="3563115" cy="492920"/>
      </dsp:txXfrm>
    </dsp:sp>
    <dsp:sp modelId="{AFDD9FFC-4A41-4681-B9FA-229038331D58}">
      <dsp:nvSpPr>
        <dsp:cNvPr id="0" name=""/>
        <dsp:cNvSpPr/>
      </dsp:nvSpPr>
      <dsp:spPr>
        <a:xfrm>
          <a:off x="188277" y="1962788"/>
          <a:ext cx="3593785" cy="523590"/>
        </a:xfrm>
        <a:prstGeom prst="roundRect">
          <a:avLst>
            <a:gd name="adj" fmla="val 10000"/>
          </a:avLst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Дон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», </a:t>
          </a:r>
          <a:endParaRPr lang="uz-Cyrl-UZ" sz="1800" i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612" y="1978123"/>
        <a:ext cx="3563115" cy="492920"/>
      </dsp:txXfrm>
    </dsp:sp>
    <dsp:sp modelId="{192E358F-9136-4447-A1BD-F35A2B8C338E}">
      <dsp:nvSpPr>
        <dsp:cNvPr id="0" name=""/>
        <dsp:cNvSpPr/>
      </dsp:nvSpPr>
      <dsp:spPr>
        <a:xfrm>
          <a:off x="231654" y="2625476"/>
          <a:ext cx="3545574" cy="523590"/>
        </a:xfrm>
        <a:prstGeom prst="roundRect">
          <a:avLst>
            <a:gd name="adj" fmla="val 10000"/>
          </a:avLst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Аҳоли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», </a:t>
          </a:r>
          <a:endParaRPr lang="uz-Cyrl-UZ" sz="1800" i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6989" y="2640811"/>
        <a:ext cx="3514904" cy="492920"/>
      </dsp:txXfrm>
    </dsp:sp>
    <dsp:sp modelId="{B8A0AB73-E1AF-40C5-899B-D82F5BC6751B}">
      <dsp:nvSpPr>
        <dsp:cNvPr id="0" name=""/>
        <dsp:cNvSpPr/>
      </dsp:nvSpPr>
      <dsp:spPr>
        <a:xfrm>
          <a:off x="188277" y="3171074"/>
          <a:ext cx="3593785" cy="523590"/>
        </a:xfrm>
        <a:prstGeom prst="roundRect">
          <a:avLst>
            <a:gd name="adj" fmla="val 10000"/>
          </a:avLst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Солиқлар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(1756-1757йй)</a:t>
          </a:r>
          <a:endParaRPr lang="uz-Cyrl-UZ" sz="1800" i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612" y="3186409"/>
        <a:ext cx="3563115" cy="492920"/>
      </dsp:txXfrm>
    </dsp:sp>
    <dsp:sp modelId="{0FFF8428-D114-4BDF-8A85-75AFC4A6AE41}">
      <dsp:nvSpPr>
        <dsp:cNvPr id="0" name=""/>
        <dsp:cNvSpPr/>
      </dsp:nvSpPr>
      <dsp:spPr>
        <a:xfrm>
          <a:off x="188277" y="3775217"/>
          <a:ext cx="3593785" cy="523590"/>
        </a:xfrm>
        <a:prstGeom prst="roundRect">
          <a:avLst>
            <a:gd name="adj" fmla="val 10000"/>
          </a:avLst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 жадвал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 1758 й.</a:t>
          </a:r>
          <a:endParaRPr lang="uz-Cyrl-UZ" sz="1800" i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612" y="3790552"/>
        <a:ext cx="3563115" cy="492920"/>
      </dsp:txXfrm>
    </dsp:sp>
    <dsp:sp modelId="{6EA55F4D-1165-43F1-B14B-0B096A8E2F74}">
      <dsp:nvSpPr>
        <dsp:cNvPr id="0" name=""/>
        <dsp:cNvSpPr/>
      </dsp:nvSpPr>
      <dsp:spPr>
        <a:xfrm>
          <a:off x="4263378" y="0"/>
          <a:ext cx="3962102" cy="45259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Анн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Робер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Жак Тюрго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(1727-1781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йй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.)</a:t>
          </a:r>
          <a:endParaRPr lang="uz-Cyrl-UZ" sz="1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63378" y="0"/>
        <a:ext cx="3962102" cy="1357788"/>
      </dsp:txXfrm>
    </dsp:sp>
    <dsp:sp modelId="{3ED49860-3B54-4C34-ABB1-BB84E06076C2}">
      <dsp:nvSpPr>
        <dsp:cNvPr id="0" name=""/>
        <dsp:cNvSpPr/>
      </dsp:nvSpPr>
      <dsp:spPr>
        <a:xfrm>
          <a:off x="4583754" y="1358067"/>
          <a:ext cx="3321351" cy="1376679"/>
        </a:xfrm>
        <a:prstGeom prst="roundRect">
          <a:avLst>
            <a:gd name="adj" fmla="val 10000"/>
          </a:avLst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Бойликнинг пайдо бўлиши ва тақсимланиши тўғрисидаги мулоҳазалар</a:t>
          </a:r>
          <a:r>
            <a:rPr lang="ru-RU" sz="18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асари (1769-1770 йилларда чоп этилган)</a:t>
          </a:r>
          <a:endParaRPr lang="uz-Cyrl-UZ" sz="1800" i="1" kern="1200">
            <a:latin typeface="Times New Roman" pitchFamily="18" charset="0"/>
            <a:cs typeface="Times New Roman" pitchFamily="18" charset="0"/>
          </a:endParaRPr>
        </a:p>
      </dsp:txBody>
      <dsp:txXfrm>
        <a:off x="4624076" y="1398389"/>
        <a:ext cx="3240707" cy="1296035"/>
      </dsp:txXfrm>
    </dsp:sp>
    <dsp:sp modelId="{BE8DCB55-7345-4493-B300-6B7F235F30CC}">
      <dsp:nvSpPr>
        <dsp:cNvPr id="0" name=""/>
        <dsp:cNvSpPr/>
      </dsp:nvSpPr>
      <dsp:spPr>
        <a:xfrm>
          <a:off x="4583754" y="2839056"/>
          <a:ext cx="3321351" cy="678010"/>
        </a:xfrm>
        <a:prstGeom prst="roundRect">
          <a:avLst>
            <a:gd name="adj" fmla="val 10000"/>
          </a:avLst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69 та теорема қиймат, баҳо ва пулга бағишланган. </a:t>
          </a:r>
          <a:endParaRPr lang="uz-Cyrl-UZ" sz="1800" i="1" kern="1200">
            <a:latin typeface="Times New Roman" pitchFamily="18" charset="0"/>
            <a:cs typeface="Times New Roman" pitchFamily="18" charset="0"/>
          </a:endParaRPr>
        </a:p>
      </dsp:txBody>
      <dsp:txXfrm>
        <a:off x="4603612" y="2858914"/>
        <a:ext cx="3281635" cy="638294"/>
      </dsp:txXfrm>
    </dsp:sp>
    <dsp:sp modelId="{49004A84-1EC5-4F81-8D26-BC548774FB4E}">
      <dsp:nvSpPr>
        <dsp:cNvPr id="0" name=""/>
        <dsp:cNvSpPr/>
      </dsp:nvSpPr>
      <dsp:spPr>
        <a:xfrm>
          <a:off x="4583770" y="3615154"/>
          <a:ext cx="3369562" cy="678010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Жамиятда 5 та синф мавжудлигини қайд этган</a:t>
          </a: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 </a:t>
          </a:r>
          <a:endParaRPr lang="uz-Cyrl-UZ" sz="1800" i="1" kern="1200">
            <a:latin typeface="Times New Roman" pitchFamily="18" charset="0"/>
            <a:cs typeface="Times New Roman" pitchFamily="18" charset="0"/>
          </a:endParaRPr>
        </a:p>
      </dsp:txBody>
      <dsp:txXfrm>
        <a:off x="4603628" y="3635012"/>
        <a:ext cx="3329846" cy="63829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2E43D-A105-49E2-AFE9-A88B6C8645F8}">
      <dsp:nvSpPr>
        <dsp:cNvPr id="0" name=""/>
        <dsp:cNvSpPr/>
      </dsp:nvSpPr>
      <dsp:spPr>
        <a:xfrm>
          <a:off x="0" y="259485"/>
          <a:ext cx="8640960" cy="1217531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XVIII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асрдаги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француз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иқтисодчилари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классик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сиёсий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иктисод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вакилларидир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Францияда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феодализмдан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капитализмга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ўтиш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даврида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вужудга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келди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тасодифий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ҳол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35" y="318920"/>
        <a:ext cx="8522090" cy="1098661"/>
      </dsp:txXfrm>
    </dsp:sp>
    <dsp:sp modelId="{76895E11-0016-4336-97CC-7FE03919600A}">
      <dsp:nvSpPr>
        <dsp:cNvPr id="0" name=""/>
        <dsp:cNvSpPr/>
      </dsp:nvSpPr>
      <dsp:spPr>
        <a:xfrm>
          <a:off x="0" y="1528856"/>
          <a:ext cx="8640960" cy="1217531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Ўша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даврда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Францияда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мануфактура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анча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ривожланган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бўлсада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аммо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мамлакат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ҳали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аграр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ҳолатда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Аҳолининг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асосий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қисми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қишлоқларда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яшар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миллий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бойликнинг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2/3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кисми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шу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соҳада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юзага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яратилар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35" y="1588291"/>
        <a:ext cx="8522090" cy="1098661"/>
      </dsp:txXfrm>
    </dsp:sp>
    <dsp:sp modelId="{5720E429-FE30-4262-8EA1-DF5546A11C27}">
      <dsp:nvSpPr>
        <dsp:cNvPr id="0" name=""/>
        <dsp:cNvSpPr/>
      </dsp:nvSpPr>
      <dsp:spPr>
        <a:xfrm>
          <a:off x="0" y="2798228"/>
          <a:ext cx="8640960" cy="1217531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хўжалиги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аҳволини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яхшилаш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тадбирлари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тадқиқотларининг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асосини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ташкил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Улар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хўжалигини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иқтисодиётнинг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ягона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унумли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соҳаси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ҳисобладилар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Уларнинг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фикрича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бойлик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фақат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қишлоқ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хўжалигида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яратилади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саноат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савдода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ишланади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таксимланади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холос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35" y="2857663"/>
        <a:ext cx="8522090" cy="1098661"/>
      </dsp:txXfrm>
    </dsp:sp>
    <dsp:sp modelId="{86DD38EA-5857-4706-98F0-A8E08FFA20BE}">
      <dsp:nvSpPr>
        <dsp:cNvPr id="0" name=""/>
        <dsp:cNvSpPr/>
      </dsp:nvSpPr>
      <dsp:spPr>
        <a:xfrm>
          <a:off x="0" y="4067599"/>
          <a:ext cx="8640960" cy="1217531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Шунга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кўра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физиократлар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тадқиқотни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муомала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соҳасидан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соҳасига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ўтдилар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капиталистик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тизимнинг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кейинги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таҳлили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учун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асос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яратдилар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35" y="4127034"/>
        <a:ext cx="8522090" cy="109866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7A1453-DBFB-4AA5-819E-B73748F5FE55}">
      <dsp:nvSpPr>
        <dsp:cNvPr id="0" name=""/>
        <dsp:cNvSpPr/>
      </dsp:nvSpPr>
      <dsp:spPr>
        <a:xfrm>
          <a:off x="0" y="668943"/>
          <a:ext cx="82296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48471-9D85-48D6-87A3-4F6549B4455B}">
      <dsp:nvSpPr>
        <dsp:cNvPr id="0" name=""/>
        <dsp:cNvSpPr/>
      </dsp:nvSpPr>
      <dsp:spPr>
        <a:xfrm>
          <a:off x="411480" y="92108"/>
          <a:ext cx="5760720" cy="886795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Жамиятни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уч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синфга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бўлади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унумли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синф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фермерлар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), 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ер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эгалари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синфи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унумсиз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синф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синфни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саноатчилар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синфи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атайди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).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4770" y="135398"/>
        <a:ext cx="5674140" cy="800215"/>
      </dsp:txXfrm>
    </dsp:sp>
    <dsp:sp modelId="{58BE4D7D-35F5-46E7-817D-92F005A6A7BD}">
      <dsp:nvSpPr>
        <dsp:cNvPr id="0" name=""/>
        <dsp:cNvSpPr/>
      </dsp:nvSpPr>
      <dsp:spPr>
        <a:xfrm>
          <a:off x="0" y="2029777"/>
          <a:ext cx="82296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FB21BA-DF9F-448C-B8E0-52CE7087DDC4}">
      <dsp:nvSpPr>
        <dsp:cNvPr id="0" name=""/>
        <dsp:cNvSpPr/>
      </dsp:nvSpPr>
      <dsp:spPr>
        <a:xfrm>
          <a:off x="411480" y="1311543"/>
          <a:ext cx="5760720" cy="1028193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Унумли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синфга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деҳқончиликдаги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барча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ходимлар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қишлоқ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хўжалик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ишчилари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фермерлар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унингча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«соф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яратувчиларнинг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ҳаммаси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киради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1672" y="1361735"/>
        <a:ext cx="5660336" cy="927809"/>
      </dsp:txXfrm>
    </dsp:sp>
    <dsp:sp modelId="{22A7575A-6AC1-4DC7-9531-1A9E93C9FF26}">
      <dsp:nvSpPr>
        <dsp:cNvPr id="0" name=""/>
        <dsp:cNvSpPr/>
      </dsp:nvSpPr>
      <dsp:spPr>
        <a:xfrm>
          <a:off x="0" y="3389847"/>
          <a:ext cx="82296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4E9C60-9B9A-4844-B48E-FF719A9F5EF4}">
      <dsp:nvSpPr>
        <dsp:cNvPr id="0" name=""/>
        <dsp:cNvSpPr/>
      </dsp:nvSpPr>
      <dsp:spPr>
        <a:xfrm>
          <a:off x="411480" y="2672377"/>
          <a:ext cx="5760720" cy="1027430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Ер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эгалари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«соф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махсулот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яратмаганлигига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қарамасдан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шу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бирга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махсулотнинг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истеъмолчилари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чунки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улар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ижара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тўлови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оладилар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1635" y="2722532"/>
        <a:ext cx="5660410" cy="927120"/>
      </dsp:txXfrm>
    </dsp:sp>
    <dsp:sp modelId="{64C81B34-21CE-4364-A99E-C7B214C0BB6A}">
      <dsp:nvSpPr>
        <dsp:cNvPr id="0" name=""/>
        <dsp:cNvSpPr/>
      </dsp:nvSpPr>
      <dsp:spPr>
        <a:xfrm>
          <a:off x="0" y="4596134"/>
          <a:ext cx="82296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DB7A9-09E0-42E5-941E-F7D4F744865B}">
      <dsp:nvSpPr>
        <dsp:cNvPr id="0" name=""/>
        <dsp:cNvSpPr/>
      </dsp:nvSpPr>
      <dsp:spPr>
        <a:xfrm>
          <a:off x="411480" y="4032447"/>
          <a:ext cx="5760720" cy="873647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Унумсиз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синф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вакиллари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деҳқончиликдан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бошқа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тармоқларда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ишлайди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ҳизмат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соҳаси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). Улар «соф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маҳсулот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яратмайдилар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4128" y="4075095"/>
        <a:ext cx="5675424" cy="78835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77E62B-6C02-40A0-8F6A-2F78F9706854}">
      <dsp:nvSpPr>
        <dsp:cNvPr id="0" name=""/>
        <dsp:cNvSpPr/>
      </dsp:nvSpPr>
      <dsp:spPr>
        <a:xfrm rot="5400000">
          <a:off x="-292317" y="296204"/>
          <a:ext cx="1948780" cy="1364146"/>
        </a:xfrm>
        <a:prstGeom prst="chevron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0" y="685960"/>
        <a:ext cx="1364146" cy="584634"/>
      </dsp:txXfrm>
    </dsp:sp>
    <dsp:sp modelId="{05701B39-8DD5-4D23-B26C-1F91468C2284}">
      <dsp:nvSpPr>
        <dsp:cNvPr id="0" name=""/>
        <dsp:cNvSpPr/>
      </dsp:nvSpPr>
      <dsp:spPr>
        <a:xfrm rot="5400000">
          <a:off x="4163519" y="-2795485"/>
          <a:ext cx="1266707" cy="6865453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мамлакат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ичкарисида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доннинг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савдосини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ташкил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этиш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қиролликка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дон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келиш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ундан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бож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тўловларисиз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дон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чиқиш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64146" y="65724"/>
        <a:ext cx="6803617" cy="1143035"/>
      </dsp:txXfrm>
    </dsp:sp>
    <dsp:sp modelId="{62AB21BA-2551-407F-BF08-6E5250A96504}">
      <dsp:nvSpPr>
        <dsp:cNvPr id="0" name=""/>
        <dsp:cNvSpPr/>
      </dsp:nvSpPr>
      <dsp:spPr>
        <a:xfrm rot="5400000">
          <a:off x="-292317" y="2054230"/>
          <a:ext cx="1948780" cy="1364146"/>
        </a:xfrm>
        <a:prstGeom prst="chevron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0" y="2443986"/>
        <a:ext cx="1364146" cy="584634"/>
      </dsp:txXfrm>
    </dsp:sp>
    <dsp:sp modelId="{306D47A7-81E8-4D02-87A8-2BB06AD0B5E9}">
      <dsp:nvSpPr>
        <dsp:cNvPr id="0" name=""/>
        <dsp:cNvSpPr/>
      </dsp:nvSpPr>
      <dsp:spPr>
        <a:xfrm rot="5400000">
          <a:off x="4163519" y="-1037459"/>
          <a:ext cx="1266707" cy="6865453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натурал ер </a:t>
          </a:r>
          <a:r>
            <a:rPr lang="ru-RU" sz="2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мажбуриятининг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пулли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ер </a:t>
          </a:r>
          <a:r>
            <a:rPr lang="ru-RU" sz="2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солиғи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ўлпон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алмаштирилиши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64146" y="1823750"/>
        <a:ext cx="6803617" cy="1143035"/>
      </dsp:txXfrm>
    </dsp:sp>
    <dsp:sp modelId="{7D194FD9-6ED4-4DEC-AA63-EF89CADDD4A4}">
      <dsp:nvSpPr>
        <dsp:cNvPr id="0" name=""/>
        <dsp:cNvSpPr/>
      </dsp:nvSpPr>
      <dsp:spPr>
        <a:xfrm rot="5400000">
          <a:off x="-292317" y="3812257"/>
          <a:ext cx="1948780" cy="1364146"/>
        </a:xfrm>
        <a:prstGeom prst="chevron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0" y="4202013"/>
        <a:ext cx="1364146" cy="584634"/>
      </dsp:txXfrm>
    </dsp:sp>
    <dsp:sp modelId="{0F432A2B-1E3A-4FFD-A11F-24FF1045BC5A}">
      <dsp:nvSpPr>
        <dsp:cNvPr id="0" name=""/>
        <dsp:cNvSpPr/>
      </dsp:nvSpPr>
      <dsp:spPr>
        <a:xfrm rot="5400000">
          <a:off x="4163519" y="720566"/>
          <a:ext cx="1266707" cy="6865453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саноат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соҳасида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тадбиркорликнинг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ривожланишига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тўскинлик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қилувчи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хунармандчилик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цехлари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гильдияларининг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йирик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савдогарлар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хунармандлар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бирлашмаси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бекор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қилиниши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64146" y="3581775"/>
        <a:ext cx="6803617" cy="1143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69456093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372801"/>
              </p:ext>
            </p:extLst>
          </p:nvPr>
        </p:nvGraphicFramePr>
        <p:xfrm>
          <a:off x="571472" y="2214554"/>
          <a:ext cx="8229600" cy="409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1500174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01020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597770"/>
              </p:ext>
            </p:extLst>
          </p:nvPr>
        </p:nvGraphicFramePr>
        <p:xfrm>
          <a:off x="457200" y="1600200"/>
          <a:ext cx="8229600" cy="497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35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189275"/>
              </p:ext>
            </p:extLst>
          </p:nvPr>
        </p:nvGraphicFramePr>
        <p:xfrm>
          <a:off x="457200" y="1600200"/>
          <a:ext cx="8229600" cy="497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9480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010160"/>
              </p:ext>
            </p:extLst>
          </p:nvPr>
        </p:nvGraphicFramePr>
        <p:xfrm>
          <a:off x="457200" y="1556792"/>
          <a:ext cx="822960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4790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80920" cy="85010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z-Cyrl-U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“Қўйлар одамларни еб қўйди” </a:t>
            </a:r>
            <a:r>
              <a:rPr lang="uz-Cyrl-UZ" sz="2400" b="1" dirty="0" smtClean="0">
                <a:latin typeface="Times New Roman" pitchFamily="18" charset="0"/>
                <a:cs typeface="Times New Roman" pitchFamily="18" charset="0"/>
              </a:rPr>
              <a:t>моҳиятииборасининг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301608" cy="518457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асрдан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бошлаб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дастлаб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Англияда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деҳқонларнинг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ердан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маҳрум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қилиниши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(ер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йирик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лендлордлар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қўлига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ўта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бошлади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рўй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берди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йоменлар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деҳқон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синфи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тугатилди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оқибатда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капиталистик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фермерчилик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юзага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келди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(улар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ерни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лендлордлардан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узоқ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муддатли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ижарага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олган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),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улар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ёлланма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меҳнатдан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енг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фойдаланган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кейинчалик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техникани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илмий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техника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янгиликларини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кенг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қўллаганлар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45024"/>
            <a:ext cx="3239371" cy="2448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711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3" cy="6741368"/>
          </a:xfrm>
          <a:ln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инқилоб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ислоҳот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номини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ўзгариш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мануфактура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саноатининг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ривожи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боғлиқ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пайтларда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соҳада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тўқиш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ниҳоятда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келтирувчи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соҳага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айланди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Матога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ошди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қондириш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саноат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керакли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ашё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базасини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яратиш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қилинди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ашё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бўлиб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қўйлардан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олинарди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Мануфактура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ривожига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қўйлар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ошириш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этилди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кўп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қўй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боқиш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янги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яйловлар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зарур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оқибатда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чакалакзор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ботқоқ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бўз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чегараланиб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яйловга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айлантирилди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09120"/>
            <a:ext cx="2448272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145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Инсон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инсонга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бўри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ибораси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хўжалигининг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юксак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ривожи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кашфиётларни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тақозо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Томас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Гобс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инглиз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файласуфи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механистик</a:t>
            </a:r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материализм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системасининг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асосчиси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сифатида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аҳамиятга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фикрича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жамият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ўхшаш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оддий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ғоя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ётади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Инсон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инсонга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ибораси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олимга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тегишли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унингча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эгоизм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инсонни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ҳаракатлантирувчи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кучдир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7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2214546" y="1571612"/>
            <a:ext cx="4786346" cy="1357322"/>
          </a:xfrm>
          <a:prstGeom prst="bevel">
            <a:avLst>
              <a:gd name="adj" fmla="val 12500"/>
            </a:avLst>
          </a:prstGeom>
          <a:ln w="9525">
            <a:solidFill>
              <a:srgbClr val="00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ctr">
              <a:spcAft>
                <a:spcPts val="1000"/>
              </a:spcAft>
            </a:pPr>
            <a:r>
              <a:rPr kumimoji="0" lang="uz-Cyrl-UZ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Илк классик мактаб таълимотлари</a:t>
            </a:r>
            <a:endParaRPr kumimoji="0" lang="uz-Cyrl-UZ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1785918" y="3357562"/>
            <a:ext cx="5643602" cy="2445485"/>
          </a:xfrm>
          <a:prstGeom prst="bevel">
            <a:avLst>
              <a:gd name="adj" fmla="val 7375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Асосчилари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В. Петти ( 1623-1687 йил 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П. Буагилбер ( 1646-1714 йил ) </a:t>
            </a:r>
            <a:endParaRPr kumimoji="0" lang="uz-Cyrl-U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7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1071538" y="1928802"/>
            <a:ext cx="7500990" cy="4357718"/>
          </a:xfrm>
          <a:prstGeom prst="bevel">
            <a:avLst>
              <a:gd name="adj" fmla="val 6454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В.Петтининг иқтисодий муаммоларга бағишланган асарлари: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«</a:t>
            </a:r>
            <a:r>
              <a:rPr kumimoji="0" lang="uz-Cyrl-U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Солиқлар ва йиғимлар тўғрисида рисола</a:t>
            </a: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» (1662й.),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«</a:t>
            </a:r>
            <a:r>
              <a:rPr kumimoji="0" lang="uz-Cyrl-U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Сўз донишмандларга</a:t>
            </a: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» (1665й.),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«</a:t>
            </a:r>
            <a:r>
              <a:rPr kumimoji="0" lang="uz-Cyrl-U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Ирландиянинг сиёсий анатомияси</a:t>
            </a: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» (1672й.), «</a:t>
            </a:r>
            <a:r>
              <a:rPr kumimoji="0" lang="uz-Cyrl-U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Сиёсий арифметика</a:t>
            </a: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» (1683й.)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«</a:t>
            </a:r>
            <a:r>
              <a:rPr kumimoji="0" lang="uz-Cyrl-U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Пул тўғрисида бир неча оғиз сўз</a:t>
            </a: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»  ( 1682 й ) </a:t>
            </a:r>
            <a:endParaRPr kumimoji="0" lang="uz-Cyrl-U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5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08712"/>
          </a:xfr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Меркантилистлардан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фарқли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равишда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Петти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фикри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бўйича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нафақат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имматли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тошлар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ҳамда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бойлик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хисобланади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мамлакатнинг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уйлар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ҳатто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жиҳозлари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бойликни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ташкил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бўйича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ўз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фикрини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ривожлантириб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бизнинг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тарқалган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бойликнинг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отаси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ер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эса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унинг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онаси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иборани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ишлатди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48680"/>
            <a:ext cx="2507112" cy="3374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569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634082"/>
          </a:xfr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uz-Cyrl-U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Петтининг қиймат назарияси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3768979"/>
              </p:ext>
            </p:extLst>
          </p:nvPr>
        </p:nvGraphicFramePr>
        <p:xfrm>
          <a:off x="323528" y="1052736"/>
          <a:ext cx="849694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354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uz-Cyrl-U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Петтининг даромадлар назарияси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697367"/>
              </p:ext>
            </p:extLst>
          </p:nvPr>
        </p:nvGraphicFramePr>
        <p:xfrm>
          <a:off x="457200" y="1124744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7050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500034" y="1928802"/>
            <a:ext cx="8229600" cy="4525963"/>
          </a:xfrm>
          <a:prstGeom prst="bevel">
            <a:avLst>
              <a:gd name="adj" fmla="val 6454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spcAft>
                <a:spcPts val="1000"/>
              </a:spcAft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П.Буагильбер</a:t>
            </a:r>
            <a:r>
              <a:rPr kumimoji="0" lang="uz-Cyrl-UZ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нинг иқтисодий муаммоларга бағишланган асарлари:</a:t>
            </a:r>
          </a:p>
          <a:p>
            <a:pPr marL="0" lvl="0" indent="0" eaLnBrk="1" hangingPunct="1">
              <a:spcBef>
                <a:spcPct val="0"/>
              </a:spcBef>
              <a:spcAft>
                <a:spcPts val="1000"/>
              </a:spcAft>
              <a:buNone/>
            </a:pPr>
            <a:r>
              <a:rPr kumimoji="0" lang="uz-Cyrl-U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Франциянинг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тўла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тавсифи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0" lvl="0" indent="0" eaLnBrk="1" hangingPunct="1">
              <a:spcBef>
                <a:spcPct val="0"/>
              </a:spcBef>
              <a:spcAft>
                <a:spcPts val="100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Франция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тўғрисида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варақа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lvl="0" indent="0" eaLnBrk="1" hangingPunct="1">
              <a:spcBef>
                <a:spcPct val="0"/>
              </a:spcBef>
              <a:spcAft>
                <a:spcPts val="100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Бойликлар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табиати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тўғрисида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трактат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uz-Cyrl-U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7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0000FF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Буагильбер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Францияни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оғир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аҳволдан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қуйидагиларни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таклиф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этди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868820"/>
              </p:ext>
            </p:extLst>
          </p:nvPr>
        </p:nvGraphicFramePr>
        <p:xfrm>
          <a:off x="457200" y="1196752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930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7309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78098"/>
          </a:xfr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ФИЗИОКРАТЛАР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(грек.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табиат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хукмронлиги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864543"/>
              </p:ext>
            </p:extLst>
          </p:nvPr>
        </p:nvGraphicFramePr>
        <p:xfrm>
          <a:off x="251520" y="980728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085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z-Cyrl-U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Ф.Кэне таълимоти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968549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269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Анн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Робер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Жак Тюрго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ислоҳотлари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0678076"/>
              </p:ext>
            </p:extLst>
          </p:nvPr>
        </p:nvGraphicFramePr>
        <p:xfrm>
          <a:off x="457200" y="980728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2751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1282</Words>
  <Application>Microsoft Office PowerPoint</Application>
  <PresentationFormat>Экран (4:3)</PresentationFormat>
  <Paragraphs>106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“Қўйлар одамларни еб қўйди” моҳиятииборасининг </vt:lpstr>
      <vt:lpstr>Презентация PowerPoint</vt:lpstr>
      <vt:lpstr>«Инсон инсонга бўри» ибораси</vt:lpstr>
      <vt:lpstr>Презентация PowerPoint</vt:lpstr>
      <vt:lpstr>Презентация PowerPoint</vt:lpstr>
      <vt:lpstr>Презентация PowerPoint</vt:lpstr>
      <vt:lpstr>Петтининг қиймат назарияси</vt:lpstr>
      <vt:lpstr>Петтининг даромадлар назарияси</vt:lpstr>
      <vt:lpstr>Презентация PowerPoint</vt:lpstr>
      <vt:lpstr>Буагильбер Францияни оғир иқтисодий аҳволдан чиқариш учун қуйидагиларни таклиф этди:</vt:lpstr>
      <vt:lpstr>Презентация PowerPoint</vt:lpstr>
      <vt:lpstr>ФИЗИОКРАТЛАР (грек. - табиат хукмронлиги) </vt:lpstr>
      <vt:lpstr>Ф.Кэне таълимоти</vt:lpstr>
      <vt:lpstr> Анн Робер Жак Тюрго асосий ислоҳотлари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47</cp:revision>
  <dcterms:created xsi:type="dcterms:W3CDTF">2022-09-05T12:51:31Z</dcterms:created>
  <dcterms:modified xsi:type="dcterms:W3CDTF">2025-09-08T10:00:07Z</dcterms:modified>
</cp:coreProperties>
</file>