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91" r:id="rId4"/>
    <p:sldId id="287" r:id="rId5"/>
    <p:sldId id="288" r:id="rId6"/>
    <p:sldId id="290" r:id="rId7"/>
    <p:sldId id="260" r:id="rId8"/>
    <p:sldId id="298" r:id="rId9"/>
    <p:sldId id="299" r:id="rId10"/>
    <p:sldId id="300" r:id="rId11"/>
    <p:sldId id="302" r:id="rId12"/>
    <p:sldId id="303"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04C8"/>
    <a:srgbClr val="70F894"/>
    <a:srgbClr val="766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642" y="-2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4"/>
          </a:lnRef>
          <a:fillRef idx="2">
            <a:schemeClr val="accent4"/>
          </a:fillRef>
          <a:effectRef idx="1">
            <a:schemeClr val="accent4"/>
          </a:effectRef>
          <a:fontRef idx="minor">
            <a:schemeClr val="dk1"/>
          </a:fontRef>
        </dgm:style>
      </dgm:prSet>
      <dgm:spPr/>
      <dgm:t>
        <a:bodyPr/>
        <a:lstStyle/>
        <a:p>
          <a:pPr algn="ctr" rtl="0"/>
          <a:endParaRPr lang="en-US" sz="2400" b="1" dirty="0" smtClean="0">
            <a:latin typeface="Times New Roman" pitchFamily="18" charset="0"/>
            <a:cs typeface="Times New Roman" pitchFamily="18" charset="0"/>
          </a:endParaRPr>
        </a:p>
        <a:p>
          <a:pPr algn="ctr" rtl="0"/>
          <a:r>
            <a:rPr lang="uz-Cyrl-UZ" sz="2400" b="1" dirty="0" smtClean="0">
              <a:latin typeface="Times New Roman" pitchFamily="18" charset="0"/>
              <a:cs typeface="Times New Roman" pitchFamily="18" charset="0"/>
            </a:rPr>
            <a:t>1-МАВЗУ. Фанга кириш. Қадимги дунё иқтисодий ғоялари. Ўрта Осиё мутафаккирлари иқтисодий ғоялари.</a:t>
          </a:r>
          <a:endParaRPr lang="uz-Cyrl-UZ" sz="2100" b="1" dirty="0" smtClean="0">
            <a:latin typeface="Times New Roman" pitchFamily="18" charset="0"/>
            <a:cs typeface="Times New Roman" pitchFamily="18" charset="0"/>
          </a:endParaRPr>
        </a:p>
        <a:p>
          <a:pPr algn="ctr" rtl="0"/>
          <a:r>
            <a:rPr lang="uz-Cyrl-UZ" sz="2100" b="1" dirty="0" smtClean="0">
              <a:latin typeface="Times New Roman" pitchFamily="18" charset="0"/>
              <a:cs typeface="Times New Roman" pitchFamily="18" charset="0"/>
            </a:rPr>
            <a:t> </a:t>
          </a:r>
          <a:endParaRPr lang="ru-RU" sz="2100" dirty="0">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custLinFactNeighborX="1876" custLinFactNeighborY="-11148">
        <dgm:presLayoutVars>
          <dgm:chMax val="0"/>
          <dgm:bulletEnabled val="1"/>
        </dgm:presLayoutVars>
      </dgm:prSet>
      <dgm:spPr/>
      <dgm:t>
        <a:bodyPr/>
        <a:lstStyle/>
        <a:p>
          <a:endParaRPr lang="ru-RU"/>
        </a:p>
      </dgm:t>
    </dgm:pt>
  </dgm:ptLst>
  <dgm:cxnLst>
    <dgm:cxn modelId="{30E28097-CA70-46E5-BAFB-A58DC0328A25}" type="presOf" srcId="{411A18D8-D54C-4327-B4E6-81B5271483C1}" destId="{DFAEB1D4-6560-4F3F-ABF3-E1370E750E96}" srcOrd="0" destOrd="0" presId="urn:microsoft.com/office/officeart/2005/8/layout/vList2"/>
    <dgm:cxn modelId="{71156FC3-498C-4CC0-83D4-55A34219EE4A}" srcId="{D7EF8255-DB4F-43E4-9959-566D7FD4C5C9}" destId="{411A18D8-D54C-4327-B4E6-81B5271483C1}" srcOrd="0" destOrd="0" parTransId="{48D73A19-40E5-40FA-ACD8-1EC706609879}" sibTransId="{D5A74CB3-3039-4175-A067-7797F3C0BFA9}"/>
    <dgm:cxn modelId="{D9C1E72F-2915-4A46-BF3D-CEA44067C310}" type="presOf" srcId="{D7EF8255-DB4F-43E4-9959-566D7FD4C5C9}" destId="{6832D362-7884-491E-83C4-E9263BBD7397}" srcOrd="0" destOrd="0" presId="urn:microsoft.com/office/officeart/2005/8/layout/vList2"/>
    <dgm:cxn modelId="{BA233B18-33DB-455B-8675-6B0F11D88EEB}"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D1F27F-E5AB-4ECD-9A93-99D91CC1C84B}"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ru-RU"/>
        </a:p>
      </dgm:t>
    </dgm:pt>
    <dgm:pt modelId="{75934484-3130-4C02-974D-C868B5AF42F6}">
      <dgm:prSet/>
      <dgm:spPr/>
      <dgm:t>
        <a:bodyPr/>
        <a:lstStyle/>
        <a:p>
          <a:pPr rtl="0"/>
          <a:r>
            <a:rPr lang="ru-RU" smtClean="0">
              <a:latin typeface="Times New Roman" pitchFamily="18" charset="0"/>
              <a:cs typeface="Times New Roman" pitchFamily="18" charset="0"/>
            </a:rPr>
            <a:t>1</a:t>
          </a:r>
          <a:endParaRPr lang="ru-RU">
            <a:latin typeface="Times New Roman" pitchFamily="18" charset="0"/>
            <a:cs typeface="Times New Roman" pitchFamily="18" charset="0"/>
          </a:endParaRPr>
        </a:p>
      </dgm:t>
    </dgm:pt>
    <dgm:pt modelId="{30591E69-CE38-4848-9B67-B3D6D8AD48FF}" type="parTrans" cxnId="{60BF0915-6E39-4250-9B41-C88F7BE33499}">
      <dgm:prSet/>
      <dgm:spPr/>
      <dgm:t>
        <a:bodyPr/>
        <a:lstStyle/>
        <a:p>
          <a:endParaRPr lang="ru-RU">
            <a:latin typeface="Times New Roman" pitchFamily="18" charset="0"/>
            <a:cs typeface="Times New Roman" pitchFamily="18" charset="0"/>
          </a:endParaRPr>
        </a:p>
      </dgm:t>
    </dgm:pt>
    <dgm:pt modelId="{25542DB5-9A8F-43CC-A83B-53E1CC2AFAE3}" type="sibTrans" cxnId="{60BF0915-6E39-4250-9B41-C88F7BE33499}">
      <dgm:prSet/>
      <dgm:spPr/>
      <dgm:t>
        <a:bodyPr/>
        <a:lstStyle/>
        <a:p>
          <a:endParaRPr lang="ru-RU">
            <a:latin typeface="Times New Roman" pitchFamily="18" charset="0"/>
            <a:cs typeface="Times New Roman" pitchFamily="18" charset="0"/>
          </a:endParaRPr>
        </a:p>
      </dgm:t>
    </dgm:pt>
    <dgm:pt modelId="{874DC8AB-A1A5-4CCA-8F13-435C4B586961}">
      <dgm:prSet/>
      <dgm:spPr/>
      <dgm:t>
        <a:bodyPr/>
        <a:lstStyle/>
        <a:p>
          <a:pPr rtl="0"/>
          <a:r>
            <a:rPr lang="ru-RU" smtClean="0">
              <a:latin typeface="Times New Roman" pitchFamily="18" charset="0"/>
              <a:cs typeface="Times New Roman" pitchFamily="18" charset="0"/>
            </a:rPr>
            <a:t>2</a:t>
          </a:r>
          <a:endParaRPr lang="ru-RU">
            <a:latin typeface="Times New Roman" pitchFamily="18" charset="0"/>
            <a:cs typeface="Times New Roman" pitchFamily="18" charset="0"/>
          </a:endParaRPr>
        </a:p>
      </dgm:t>
    </dgm:pt>
    <dgm:pt modelId="{72994761-E47E-4A16-9B5A-958047DFC686}" type="parTrans" cxnId="{CB419986-4912-4945-A41F-62DBD38BD50F}">
      <dgm:prSet/>
      <dgm:spPr/>
      <dgm:t>
        <a:bodyPr/>
        <a:lstStyle/>
        <a:p>
          <a:endParaRPr lang="ru-RU">
            <a:latin typeface="Times New Roman" pitchFamily="18" charset="0"/>
            <a:cs typeface="Times New Roman" pitchFamily="18" charset="0"/>
          </a:endParaRPr>
        </a:p>
      </dgm:t>
    </dgm:pt>
    <dgm:pt modelId="{387D60C4-3E41-4B3A-ABB4-D7560A456DAF}" type="sibTrans" cxnId="{CB419986-4912-4945-A41F-62DBD38BD50F}">
      <dgm:prSet/>
      <dgm:spPr/>
      <dgm:t>
        <a:bodyPr/>
        <a:lstStyle/>
        <a:p>
          <a:endParaRPr lang="ru-RU">
            <a:latin typeface="Times New Roman" pitchFamily="18" charset="0"/>
            <a:cs typeface="Times New Roman" pitchFamily="18" charset="0"/>
          </a:endParaRPr>
        </a:p>
      </dgm:t>
    </dgm:pt>
    <dgm:pt modelId="{328A481E-CC28-4EA8-8312-563077CFB1B6}">
      <dgm:prSet/>
      <dgm:spPr/>
      <dgm:t>
        <a:bodyPr/>
        <a:lstStyle/>
        <a:p>
          <a:pPr rtl="0"/>
          <a:r>
            <a:rPr lang="ru-RU" smtClean="0">
              <a:latin typeface="Times New Roman" pitchFamily="18" charset="0"/>
              <a:cs typeface="Times New Roman" pitchFamily="18" charset="0"/>
            </a:rPr>
            <a:t>3</a:t>
          </a:r>
          <a:endParaRPr lang="ru-RU">
            <a:latin typeface="Times New Roman" pitchFamily="18" charset="0"/>
            <a:cs typeface="Times New Roman" pitchFamily="18" charset="0"/>
          </a:endParaRPr>
        </a:p>
      </dgm:t>
    </dgm:pt>
    <dgm:pt modelId="{D5EBCDF7-9F23-4B54-86B8-99B5106DAE57}" type="parTrans" cxnId="{D9830877-FF4A-4852-9952-52E639B623DD}">
      <dgm:prSet/>
      <dgm:spPr/>
      <dgm:t>
        <a:bodyPr/>
        <a:lstStyle/>
        <a:p>
          <a:endParaRPr lang="ru-RU">
            <a:latin typeface="Times New Roman" pitchFamily="18" charset="0"/>
            <a:cs typeface="Times New Roman" pitchFamily="18" charset="0"/>
          </a:endParaRPr>
        </a:p>
      </dgm:t>
    </dgm:pt>
    <dgm:pt modelId="{48554014-853C-49D2-8091-5841361361DB}" type="sibTrans" cxnId="{D9830877-FF4A-4852-9952-52E639B623DD}">
      <dgm:prSet/>
      <dgm:spPr/>
      <dgm:t>
        <a:bodyPr/>
        <a:lstStyle/>
        <a:p>
          <a:endParaRPr lang="ru-RU">
            <a:latin typeface="Times New Roman" pitchFamily="18" charset="0"/>
            <a:cs typeface="Times New Roman" pitchFamily="18" charset="0"/>
          </a:endParaRPr>
        </a:p>
      </dgm:t>
    </dgm:pt>
    <dgm:pt modelId="{41149299-7EEC-4754-863A-C89B698284C9}">
      <dgm:prSet/>
      <dgm:spPr>
        <a:solidFill>
          <a:srgbClr val="FFFF00">
            <a:alpha val="90000"/>
          </a:srgbClr>
        </a:solidFill>
      </dgm:spPr>
      <dgm:t>
        <a:bodyPr/>
        <a:lstStyle/>
        <a:p>
          <a:pPr rtl="0"/>
          <a:r>
            <a:rPr lang="uz-Cyrl-UZ" dirty="0" smtClean="0">
              <a:latin typeface="Times New Roman" pitchFamily="18" charset="0"/>
              <a:cs typeface="Times New Roman" pitchFamily="18" charset="0"/>
            </a:rPr>
            <a:t>“Иқтисодий таълимотлар тарихи” фанининг предмети</a:t>
          </a:r>
          <a:endParaRPr lang="ru-RU" dirty="0">
            <a:latin typeface="Times New Roman" pitchFamily="18" charset="0"/>
            <a:cs typeface="Times New Roman" pitchFamily="18" charset="0"/>
          </a:endParaRPr>
        </a:p>
      </dgm:t>
    </dgm:pt>
    <dgm:pt modelId="{7684951B-B521-48F9-927F-883F7D5B7FE5}" type="parTrans" cxnId="{812C68E4-6397-4B9C-B793-68C9829C8196}">
      <dgm:prSet/>
      <dgm:spPr/>
      <dgm:t>
        <a:bodyPr/>
        <a:lstStyle/>
        <a:p>
          <a:endParaRPr lang="ru-RU">
            <a:latin typeface="Times New Roman" pitchFamily="18" charset="0"/>
            <a:cs typeface="Times New Roman" pitchFamily="18" charset="0"/>
          </a:endParaRPr>
        </a:p>
      </dgm:t>
    </dgm:pt>
    <dgm:pt modelId="{B77A4621-4900-43D3-81B5-4266FBBF177C}" type="sibTrans" cxnId="{812C68E4-6397-4B9C-B793-68C9829C8196}">
      <dgm:prSet/>
      <dgm:spPr/>
      <dgm:t>
        <a:bodyPr/>
        <a:lstStyle/>
        <a:p>
          <a:endParaRPr lang="ru-RU">
            <a:latin typeface="Times New Roman" pitchFamily="18" charset="0"/>
            <a:cs typeface="Times New Roman" pitchFamily="18" charset="0"/>
          </a:endParaRPr>
        </a:p>
      </dgm:t>
    </dgm:pt>
    <dgm:pt modelId="{ECBBD371-FF5F-4904-8424-9B56E6B4C046}">
      <dgm:prSet/>
      <dgm:spPr>
        <a:solidFill>
          <a:schemeClr val="accent2">
            <a:lumMod val="60000"/>
            <a:lumOff val="40000"/>
            <a:alpha val="90000"/>
          </a:schemeClr>
        </a:solidFill>
      </dgm:spPr>
      <dgm:t>
        <a:bodyPr/>
        <a:lstStyle/>
        <a:p>
          <a:pPr rtl="0"/>
          <a:r>
            <a:rPr lang="uz-Cyrl-UZ" dirty="0" smtClean="0">
              <a:latin typeface="Times New Roman" pitchFamily="18" charset="0"/>
              <a:cs typeface="Times New Roman" pitchFamily="18" charset="0"/>
            </a:rPr>
            <a:t>Фанни ўрганиш услубиёти (методологияси)</a:t>
          </a:r>
          <a:endParaRPr lang="ru-RU" dirty="0">
            <a:latin typeface="Times New Roman" pitchFamily="18" charset="0"/>
            <a:cs typeface="Times New Roman" pitchFamily="18" charset="0"/>
          </a:endParaRPr>
        </a:p>
      </dgm:t>
    </dgm:pt>
    <dgm:pt modelId="{40221E6E-57B3-4DDD-B606-755C3D1264F3}" type="parTrans" cxnId="{1A4801A8-ECEC-411D-AFCC-B8DB684B21F8}">
      <dgm:prSet/>
      <dgm:spPr/>
      <dgm:t>
        <a:bodyPr/>
        <a:lstStyle/>
        <a:p>
          <a:endParaRPr lang="ru-RU">
            <a:latin typeface="Times New Roman" pitchFamily="18" charset="0"/>
            <a:cs typeface="Times New Roman" pitchFamily="18" charset="0"/>
          </a:endParaRPr>
        </a:p>
      </dgm:t>
    </dgm:pt>
    <dgm:pt modelId="{F67C3F93-A3FC-45A9-8906-88CCE1A8E6F9}" type="sibTrans" cxnId="{1A4801A8-ECEC-411D-AFCC-B8DB684B21F8}">
      <dgm:prSet/>
      <dgm:spPr/>
      <dgm:t>
        <a:bodyPr/>
        <a:lstStyle/>
        <a:p>
          <a:endParaRPr lang="ru-RU">
            <a:latin typeface="Times New Roman" pitchFamily="18" charset="0"/>
            <a:cs typeface="Times New Roman" pitchFamily="18" charset="0"/>
          </a:endParaRPr>
        </a:p>
      </dgm:t>
    </dgm:pt>
    <dgm:pt modelId="{5EF2CCDE-8392-4995-8F30-A4A71F7EAD88}">
      <dgm:prSet>
        <dgm:style>
          <a:lnRef idx="1">
            <a:schemeClr val="accent6"/>
          </a:lnRef>
          <a:fillRef idx="2">
            <a:schemeClr val="accent6"/>
          </a:fillRef>
          <a:effectRef idx="1">
            <a:schemeClr val="accent6"/>
          </a:effectRef>
          <a:fontRef idx="minor">
            <a:schemeClr val="dk1"/>
          </a:fontRef>
        </dgm:style>
      </dgm:prSet>
      <dgm:spPr/>
      <dgm:t>
        <a:bodyPr/>
        <a:lstStyle/>
        <a:p>
          <a:pPr rtl="0"/>
          <a:r>
            <a:rPr lang="ru-RU" b="1" dirty="0" smtClean="0">
              <a:latin typeface="Times New Roman" panose="02020603050405020304" pitchFamily="18" charset="0"/>
              <a:cs typeface="Times New Roman" panose="02020603050405020304" pitchFamily="18" charset="0"/>
            </a:rPr>
            <a:t>. </a:t>
          </a:r>
          <a:r>
            <a:rPr lang="uz-Cyrl-UZ" dirty="0" smtClean="0">
              <a:latin typeface="Times New Roman" pitchFamily="18" charset="0"/>
              <a:cs typeface="Times New Roman" pitchFamily="18" charset="0"/>
            </a:rPr>
            <a:t>Қадимги Шарқдаги иқтисодий ғоялар. </a:t>
          </a:r>
          <a:r>
            <a:rPr lang="uz-Cyrl-UZ" smtClean="0">
              <a:latin typeface="Times New Roman" pitchFamily="18" charset="0"/>
              <a:cs typeface="Times New Roman" pitchFamily="18" charset="0"/>
            </a:rPr>
            <a:t>Қадимги Шарқдаги иқтисодий ғоялар</a:t>
          </a:r>
          <a:endParaRPr lang="ru-RU" dirty="0">
            <a:latin typeface="Times New Roman" pitchFamily="18" charset="0"/>
            <a:cs typeface="Times New Roman" pitchFamily="18" charset="0"/>
          </a:endParaRPr>
        </a:p>
      </dgm:t>
    </dgm:pt>
    <dgm:pt modelId="{7669E539-28B8-4635-B2A1-AC326A6FC65B}" type="parTrans" cxnId="{D3096B30-F1FD-407C-8CBA-376B803889E9}">
      <dgm:prSet/>
      <dgm:spPr/>
      <dgm:t>
        <a:bodyPr/>
        <a:lstStyle/>
        <a:p>
          <a:endParaRPr lang="ru-RU">
            <a:latin typeface="Times New Roman" pitchFamily="18" charset="0"/>
            <a:cs typeface="Times New Roman" pitchFamily="18" charset="0"/>
          </a:endParaRPr>
        </a:p>
      </dgm:t>
    </dgm:pt>
    <dgm:pt modelId="{977C800D-7D54-4465-9E9A-080DDD7FFBDA}" type="sibTrans" cxnId="{D3096B30-F1FD-407C-8CBA-376B803889E9}">
      <dgm:prSet/>
      <dgm:spPr/>
      <dgm:t>
        <a:bodyPr/>
        <a:lstStyle/>
        <a:p>
          <a:endParaRPr lang="ru-RU">
            <a:latin typeface="Times New Roman" pitchFamily="18" charset="0"/>
            <a:cs typeface="Times New Roman" pitchFamily="18" charset="0"/>
          </a:endParaRPr>
        </a:p>
      </dgm:t>
    </dgm:pt>
    <dgm:pt modelId="{8ABCAB77-1F87-4027-8403-997C98F52CA1}">
      <dgm:prSet/>
      <dgm:spPr/>
      <dgm:t>
        <a:bodyPr/>
        <a:lstStyle/>
        <a:p>
          <a:endParaRPr lang="ru-RU"/>
        </a:p>
      </dgm:t>
    </dgm:pt>
    <dgm:pt modelId="{EF57799F-5231-4427-A781-1FEEC776010B}" type="parTrans" cxnId="{0A89080B-F3C7-4725-AD08-D0EAA0DE2552}">
      <dgm:prSet/>
      <dgm:spPr/>
    </dgm:pt>
    <dgm:pt modelId="{21EA55A3-0148-411E-A8E4-17561338C41F}" type="sibTrans" cxnId="{0A89080B-F3C7-4725-AD08-D0EAA0DE2552}">
      <dgm:prSet/>
      <dgm:spPr/>
    </dgm:pt>
    <dgm:pt modelId="{D9DA6CAD-EFE9-4EF3-9DB0-647801DB3EA2}">
      <dgm:prSet/>
      <dgm:spPr/>
      <dgm:t>
        <a:bodyPr/>
        <a:lstStyle/>
        <a:p>
          <a:pPr rtl="0"/>
          <a:r>
            <a:rPr lang="uz-Cyrl-UZ" smtClean="0">
              <a:latin typeface="Times New Roman" pitchFamily="18" charset="0"/>
              <a:cs typeface="Times New Roman" pitchFamily="18" charset="0"/>
            </a:rPr>
            <a:t>Қадимги Шарқдаги иқтисодий ғоялар</a:t>
          </a:r>
          <a:endParaRPr lang="ru-RU"/>
        </a:p>
      </dgm:t>
    </dgm:pt>
    <dgm:pt modelId="{A9833CEF-B89F-42FD-BC3B-3B395F9C30E8}" type="parTrans" cxnId="{A48665E0-FF59-479C-A68C-4367A7F32EF1}">
      <dgm:prSet/>
      <dgm:spPr/>
    </dgm:pt>
    <dgm:pt modelId="{B7912750-07C2-4AEF-B757-1B4FC720450D}" type="sibTrans" cxnId="{A48665E0-FF59-479C-A68C-4367A7F32EF1}">
      <dgm:prSet/>
      <dgm:spPr/>
    </dgm:pt>
    <dgm:pt modelId="{DEB43669-B5C8-46DF-9488-8E9161B6EBBB}" type="pres">
      <dgm:prSet presAssocID="{53D1F27F-E5AB-4ECD-9A93-99D91CC1C84B}" presName="linearFlow" presStyleCnt="0">
        <dgm:presLayoutVars>
          <dgm:dir/>
          <dgm:animLvl val="lvl"/>
          <dgm:resizeHandles val="exact"/>
        </dgm:presLayoutVars>
      </dgm:prSet>
      <dgm:spPr/>
      <dgm:t>
        <a:bodyPr/>
        <a:lstStyle/>
        <a:p>
          <a:endParaRPr lang="ru-RU"/>
        </a:p>
      </dgm:t>
    </dgm:pt>
    <dgm:pt modelId="{B23E8EFC-9763-4FC6-96EC-4E10A3D8C16F}" type="pres">
      <dgm:prSet presAssocID="{75934484-3130-4C02-974D-C868B5AF42F6}" presName="composite" presStyleCnt="0"/>
      <dgm:spPr/>
    </dgm:pt>
    <dgm:pt modelId="{5F175A24-2B80-48D2-94EB-10F17908ECD3}" type="pres">
      <dgm:prSet presAssocID="{75934484-3130-4C02-974D-C868B5AF42F6}" presName="parentText" presStyleLbl="alignNode1" presStyleIdx="0" presStyleCnt="4">
        <dgm:presLayoutVars>
          <dgm:chMax val="1"/>
          <dgm:bulletEnabled val="1"/>
        </dgm:presLayoutVars>
      </dgm:prSet>
      <dgm:spPr/>
      <dgm:t>
        <a:bodyPr/>
        <a:lstStyle/>
        <a:p>
          <a:endParaRPr lang="ru-RU"/>
        </a:p>
      </dgm:t>
    </dgm:pt>
    <dgm:pt modelId="{FA521EFA-3F54-47E5-B272-20B182D1FAA4}" type="pres">
      <dgm:prSet presAssocID="{75934484-3130-4C02-974D-C868B5AF42F6}" presName="descendantText" presStyleLbl="alignAcc1" presStyleIdx="0" presStyleCnt="4">
        <dgm:presLayoutVars>
          <dgm:bulletEnabled val="1"/>
        </dgm:presLayoutVars>
      </dgm:prSet>
      <dgm:spPr/>
      <dgm:t>
        <a:bodyPr/>
        <a:lstStyle/>
        <a:p>
          <a:endParaRPr lang="ru-RU"/>
        </a:p>
      </dgm:t>
    </dgm:pt>
    <dgm:pt modelId="{1F483990-7128-40BB-867C-AFBB4AF1C806}" type="pres">
      <dgm:prSet presAssocID="{25542DB5-9A8F-43CC-A83B-53E1CC2AFAE3}" presName="sp" presStyleCnt="0"/>
      <dgm:spPr/>
    </dgm:pt>
    <dgm:pt modelId="{284EDE58-D653-48C1-8767-2B092BA1084F}" type="pres">
      <dgm:prSet presAssocID="{874DC8AB-A1A5-4CCA-8F13-435C4B586961}" presName="composite" presStyleCnt="0"/>
      <dgm:spPr/>
    </dgm:pt>
    <dgm:pt modelId="{938056E7-4D8F-4931-979F-92C5C5ABA2AC}" type="pres">
      <dgm:prSet presAssocID="{874DC8AB-A1A5-4CCA-8F13-435C4B586961}" presName="parentText" presStyleLbl="alignNode1" presStyleIdx="1" presStyleCnt="4">
        <dgm:presLayoutVars>
          <dgm:chMax val="1"/>
          <dgm:bulletEnabled val="1"/>
        </dgm:presLayoutVars>
      </dgm:prSet>
      <dgm:spPr/>
      <dgm:t>
        <a:bodyPr/>
        <a:lstStyle/>
        <a:p>
          <a:endParaRPr lang="ru-RU"/>
        </a:p>
      </dgm:t>
    </dgm:pt>
    <dgm:pt modelId="{A0692271-4207-4F17-9F0D-0F8566CE71E2}" type="pres">
      <dgm:prSet presAssocID="{874DC8AB-A1A5-4CCA-8F13-435C4B586961}" presName="descendantText" presStyleLbl="alignAcc1" presStyleIdx="1" presStyleCnt="4" custLinFactNeighborX="457" custLinFactNeighborY="9626">
        <dgm:presLayoutVars>
          <dgm:bulletEnabled val="1"/>
        </dgm:presLayoutVars>
      </dgm:prSet>
      <dgm:spPr/>
      <dgm:t>
        <a:bodyPr/>
        <a:lstStyle/>
        <a:p>
          <a:endParaRPr lang="ru-RU"/>
        </a:p>
      </dgm:t>
    </dgm:pt>
    <dgm:pt modelId="{20DFEF56-2677-421A-8F75-FD8E5010D4A2}" type="pres">
      <dgm:prSet presAssocID="{387D60C4-3E41-4B3A-ABB4-D7560A456DAF}" presName="sp" presStyleCnt="0"/>
      <dgm:spPr/>
    </dgm:pt>
    <dgm:pt modelId="{080047E7-1C91-4246-9505-7FAF9E710332}" type="pres">
      <dgm:prSet presAssocID="{328A481E-CC28-4EA8-8312-563077CFB1B6}" presName="composite" presStyleCnt="0"/>
      <dgm:spPr/>
    </dgm:pt>
    <dgm:pt modelId="{4EE061FA-9583-4C24-AEA0-4B4D14F80148}" type="pres">
      <dgm:prSet presAssocID="{328A481E-CC28-4EA8-8312-563077CFB1B6}" presName="parentText" presStyleLbl="alignNode1" presStyleIdx="2" presStyleCnt="4">
        <dgm:presLayoutVars>
          <dgm:chMax val="1"/>
          <dgm:bulletEnabled val="1"/>
        </dgm:presLayoutVars>
      </dgm:prSet>
      <dgm:spPr/>
      <dgm:t>
        <a:bodyPr/>
        <a:lstStyle/>
        <a:p>
          <a:endParaRPr lang="ru-RU"/>
        </a:p>
      </dgm:t>
    </dgm:pt>
    <dgm:pt modelId="{193DCC22-792C-4990-8B48-9C544959B67A}" type="pres">
      <dgm:prSet presAssocID="{328A481E-CC28-4EA8-8312-563077CFB1B6}" presName="descendantText" presStyleLbl="alignAcc1" presStyleIdx="2" presStyleCnt="4" custLinFactNeighborX="101" custLinFactNeighborY="5211">
        <dgm:presLayoutVars>
          <dgm:bulletEnabled val="1"/>
        </dgm:presLayoutVars>
      </dgm:prSet>
      <dgm:spPr/>
      <dgm:t>
        <a:bodyPr/>
        <a:lstStyle/>
        <a:p>
          <a:endParaRPr lang="ru-RU"/>
        </a:p>
      </dgm:t>
    </dgm:pt>
    <dgm:pt modelId="{EDFA0AB1-C744-4315-A7BF-1240D0E5D8CB}" type="pres">
      <dgm:prSet presAssocID="{48554014-853C-49D2-8091-5841361361DB}" presName="sp" presStyleCnt="0"/>
      <dgm:spPr/>
    </dgm:pt>
    <dgm:pt modelId="{E25C3086-D666-4796-971C-89B77344CE7A}" type="pres">
      <dgm:prSet presAssocID="{8ABCAB77-1F87-4027-8403-997C98F52CA1}" presName="composite" presStyleCnt="0"/>
      <dgm:spPr/>
    </dgm:pt>
    <dgm:pt modelId="{ED8113C3-CD88-493E-B9F3-09FF68EF218C}" type="pres">
      <dgm:prSet presAssocID="{8ABCAB77-1F87-4027-8403-997C98F52CA1}" presName="parentText" presStyleLbl="alignNode1" presStyleIdx="3" presStyleCnt="4">
        <dgm:presLayoutVars>
          <dgm:chMax val="1"/>
          <dgm:bulletEnabled val="1"/>
        </dgm:presLayoutVars>
      </dgm:prSet>
      <dgm:spPr/>
      <dgm:t>
        <a:bodyPr/>
        <a:lstStyle/>
        <a:p>
          <a:endParaRPr lang="ru-RU"/>
        </a:p>
      </dgm:t>
    </dgm:pt>
    <dgm:pt modelId="{3CA2966D-E0B9-4D83-9FEF-F7A48BAEB0CE}" type="pres">
      <dgm:prSet presAssocID="{8ABCAB77-1F87-4027-8403-997C98F52CA1}" presName="descendantText" presStyleLbl="alignAcc1" presStyleIdx="3" presStyleCnt="4">
        <dgm:presLayoutVars>
          <dgm:bulletEnabled val="1"/>
        </dgm:presLayoutVars>
      </dgm:prSet>
      <dgm:spPr/>
      <dgm:t>
        <a:bodyPr/>
        <a:lstStyle/>
        <a:p>
          <a:endParaRPr lang="ru-RU"/>
        </a:p>
      </dgm:t>
    </dgm:pt>
  </dgm:ptLst>
  <dgm:cxnLst>
    <dgm:cxn modelId="{8B7F5704-7354-4EB2-BB03-B5E041CE20D9}" type="presOf" srcId="{D9DA6CAD-EFE9-4EF3-9DB0-647801DB3EA2}" destId="{3CA2966D-E0B9-4D83-9FEF-F7A48BAEB0CE}" srcOrd="0" destOrd="0" presId="urn:microsoft.com/office/officeart/2005/8/layout/chevron2"/>
    <dgm:cxn modelId="{343B4920-ED10-4A20-9402-4C8D1FEDB805}" type="presOf" srcId="{874DC8AB-A1A5-4CCA-8F13-435C4B586961}" destId="{938056E7-4D8F-4931-979F-92C5C5ABA2AC}" srcOrd="0" destOrd="0" presId="urn:microsoft.com/office/officeart/2005/8/layout/chevron2"/>
    <dgm:cxn modelId="{D9830877-FF4A-4852-9952-52E639B623DD}" srcId="{53D1F27F-E5AB-4ECD-9A93-99D91CC1C84B}" destId="{328A481E-CC28-4EA8-8312-563077CFB1B6}" srcOrd="2" destOrd="0" parTransId="{D5EBCDF7-9F23-4B54-86B8-99B5106DAE57}" sibTransId="{48554014-853C-49D2-8091-5841361361DB}"/>
    <dgm:cxn modelId="{CB419986-4912-4945-A41F-62DBD38BD50F}" srcId="{53D1F27F-E5AB-4ECD-9A93-99D91CC1C84B}" destId="{874DC8AB-A1A5-4CCA-8F13-435C4B586961}" srcOrd="1" destOrd="0" parTransId="{72994761-E47E-4A16-9B5A-958047DFC686}" sibTransId="{387D60C4-3E41-4B3A-ABB4-D7560A456DAF}"/>
    <dgm:cxn modelId="{D4DD9991-03CF-4F30-857D-DA97B8BC5231}" type="presOf" srcId="{328A481E-CC28-4EA8-8312-563077CFB1B6}" destId="{4EE061FA-9583-4C24-AEA0-4B4D14F80148}" srcOrd="0" destOrd="0" presId="urn:microsoft.com/office/officeart/2005/8/layout/chevron2"/>
    <dgm:cxn modelId="{2DA95352-9E8B-4A81-B444-86F3E7694FDB}" type="presOf" srcId="{ECBBD371-FF5F-4904-8424-9B56E6B4C046}" destId="{A0692271-4207-4F17-9F0D-0F8566CE71E2}" srcOrd="0" destOrd="0" presId="urn:microsoft.com/office/officeart/2005/8/layout/chevron2"/>
    <dgm:cxn modelId="{A7962333-4485-4551-84F4-5113AC01A440}" type="presOf" srcId="{8ABCAB77-1F87-4027-8403-997C98F52CA1}" destId="{ED8113C3-CD88-493E-B9F3-09FF68EF218C}" srcOrd="0" destOrd="0" presId="urn:microsoft.com/office/officeart/2005/8/layout/chevron2"/>
    <dgm:cxn modelId="{A48665E0-FF59-479C-A68C-4367A7F32EF1}" srcId="{8ABCAB77-1F87-4027-8403-997C98F52CA1}" destId="{D9DA6CAD-EFE9-4EF3-9DB0-647801DB3EA2}" srcOrd="0" destOrd="0" parTransId="{A9833CEF-B89F-42FD-BC3B-3B395F9C30E8}" sibTransId="{B7912750-07C2-4AEF-B757-1B4FC720450D}"/>
    <dgm:cxn modelId="{812C68E4-6397-4B9C-B793-68C9829C8196}" srcId="{75934484-3130-4C02-974D-C868B5AF42F6}" destId="{41149299-7EEC-4754-863A-C89B698284C9}" srcOrd="0" destOrd="0" parTransId="{7684951B-B521-48F9-927F-883F7D5B7FE5}" sibTransId="{B77A4621-4900-43D3-81B5-4266FBBF177C}"/>
    <dgm:cxn modelId="{8B5EC883-44FF-48F5-8D73-1F4B34F2C0CF}" type="presOf" srcId="{53D1F27F-E5AB-4ECD-9A93-99D91CC1C84B}" destId="{DEB43669-B5C8-46DF-9488-8E9161B6EBBB}" srcOrd="0" destOrd="0" presId="urn:microsoft.com/office/officeart/2005/8/layout/chevron2"/>
    <dgm:cxn modelId="{D3096B30-F1FD-407C-8CBA-376B803889E9}" srcId="{328A481E-CC28-4EA8-8312-563077CFB1B6}" destId="{5EF2CCDE-8392-4995-8F30-A4A71F7EAD88}" srcOrd="0" destOrd="0" parTransId="{7669E539-28B8-4635-B2A1-AC326A6FC65B}" sibTransId="{977C800D-7D54-4465-9E9A-080DDD7FFBDA}"/>
    <dgm:cxn modelId="{1A4801A8-ECEC-411D-AFCC-B8DB684B21F8}" srcId="{874DC8AB-A1A5-4CCA-8F13-435C4B586961}" destId="{ECBBD371-FF5F-4904-8424-9B56E6B4C046}" srcOrd="0" destOrd="0" parTransId="{40221E6E-57B3-4DDD-B606-755C3D1264F3}" sibTransId="{F67C3F93-A3FC-45A9-8906-88CCE1A8E6F9}"/>
    <dgm:cxn modelId="{0A89080B-F3C7-4725-AD08-D0EAA0DE2552}" srcId="{53D1F27F-E5AB-4ECD-9A93-99D91CC1C84B}" destId="{8ABCAB77-1F87-4027-8403-997C98F52CA1}" srcOrd="3" destOrd="0" parTransId="{EF57799F-5231-4427-A781-1FEEC776010B}" sibTransId="{21EA55A3-0148-411E-A8E4-17561338C41F}"/>
    <dgm:cxn modelId="{AC33990B-C86E-4753-A3C2-DBAABC5AF9AC}" type="presOf" srcId="{75934484-3130-4C02-974D-C868B5AF42F6}" destId="{5F175A24-2B80-48D2-94EB-10F17908ECD3}" srcOrd="0" destOrd="0" presId="urn:microsoft.com/office/officeart/2005/8/layout/chevron2"/>
    <dgm:cxn modelId="{A5C56D10-B704-4AAE-96AD-2F8B87A09A46}" type="presOf" srcId="{5EF2CCDE-8392-4995-8F30-A4A71F7EAD88}" destId="{193DCC22-792C-4990-8B48-9C544959B67A}" srcOrd="0" destOrd="0" presId="urn:microsoft.com/office/officeart/2005/8/layout/chevron2"/>
    <dgm:cxn modelId="{D55170E2-3C67-4A3D-9128-AE2BB920B648}" type="presOf" srcId="{41149299-7EEC-4754-863A-C89B698284C9}" destId="{FA521EFA-3F54-47E5-B272-20B182D1FAA4}" srcOrd="0" destOrd="0" presId="urn:microsoft.com/office/officeart/2005/8/layout/chevron2"/>
    <dgm:cxn modelId="{60BF0915-6E39-4250-9B41-C88F7BE33499}" srcId="{53D1F27F-E5AB-4ECD-9A93-99D91CC1C84B}" destId="{75934484-3130-4C02-974D-C868B5AF42F6}" srcOrd="0" destOrd="0" parTransId="{30591E69-CE38-4848-9B67-B3D6D8AD48FF}" sibTransId="{25542DB5-9A8F-43CC-A83B-53E1CC2AFAE3}"/>
    <dgm:cxn modelId="{E67D0D4F-D128-4D78-8474-BDEB22AA1C32}" type="presParOf" srcId="{DEB43669-B5C8-46DF-9488-8E9161B6EBBB}" destId="{B23E8EFC-9763-4FC6-96EC-4E10A3D8C16F}" srcOrd="0" destOrd="0" presId="urn:microsoft.com/office/officeart/2005/8/layout/chevron2"/>
    <dgm:cxn modelId="{2F235FCE-D5D8-4A0B-B954-BBBFF0911E34}" type="presParOf" srcId="{B23E8EFC-9763-4FC6-96EC-4E10A3D8C16F}" destId="{5F175A24-2B80-48D2-94EB-10F17908ECD3}" srcOrd="0" destOrd="0" presId="urn:microsoft.com/office/officeart/2005/8/layout/chevron2"/>
    <dgm:cxn modelId="{EF7D0B78-2A0A-47AD-BB8A-3D898F3D93A3}" type="presParOf" srcId="{B23E8EFC-9763-4FC6-96EC-4E10A3D8C16F}" destId="{FA521EFA-3F54-47E5-B272-20B182D1FAA4}" srcOrd="1" destOrd="0" presId="urn:microsoft.com/office/officeart/2005/8/layout/chevron2"/>
    <dgm:cxn modelId="{DD7C5F4F-E2A7-4AE7-9694-C3C5356A008D}" type="presParOf" srcId="{DEB43669-B5C8-46DF-9488-8E9161B6EBBB}" destId="{1F483990-7128-40BB-867C-AFBB4AF1C806}" srcOrd="1" destOrd="0" presId="urn:microsoft.com/office/officeart/2005/8/layout/chevron2"/>
    <dgm:cxn modelId="{0B8CE155-4E91-4038-B38B-32C7CED97EA9}" type="presParOf" srcId="{DEB43669-B5C8-46DF-9488-8E9161B6EBBB}" destId="{284EDE58-D653-48C1-8767-2B092BA1084F}" srcOrd="2" destOrd="0" presId="urn:microsoft.com/office/officeart/2005/8/layout/chevron2"/>
    <dgm:cxn modelId="{0FD372BB-0E6C-49DD-B97F-22289BBDB5DC}" type="presParOf" srcId="{284EDE58-D653-48C1-8767-2B092BA1084F}" destId="{938056E7-4D8F-4931-979F-92C5C5ABA2AC}" srcOrd="0" destOrd="0" presId="urn:microsoft.com/office/officeart/2005/8/layout/chevron2"/>
    <dgm:cxn modelId="{8D840098-0FF4-44BA-B0DC-7466000A07E2}" type="presParOf" srcId="{284EDE58-D653-48C1-8767-2B092BA1084F}" destId="{A0692271-4207-4F17-9F0D-0F8566CE71E2}" srcOrd="1" destOrd="0" presId="urn:microsoft.com/office/officeart/2005/8/layout/chevron2"/>
    <dgm:cxn modelId="{101D0C54-0822-436D-8E04-8B1AB81134D4}" type="presParOf" srcId="{DEB43669-B5C8-46DF-9488-8E9161B6EBBB}" destId="{20DFEF56-2677-421A-8F75-FD8E5010D4A2}" srcOrd="3" destOrd="0" presId="urn:microsoft.com/office/officeart/2005/8/layout/chevron2"/>
    <dgm:cxn modelId="{B15E05ED-24E1-441B-ACC5-D0A799E1917D}" type="presParOf" srcId="{DEB43669-B5C8-46DF-9488-8E9161B6EBBB}" destId="{080047E7-1C91-4246-9505-7FAF9E710332}" srcOrd="4" destOrd="0" presId="urn:microsoft.com/office/officeart/2005/8/layout/chevron2"/>
    <dgm:cxn modelId="{851EEA0E-08EA-4BDF-BA70-26E38FDE7E39}" type="presParOf" srcId="{080047E7-1C91-4246-9505-7FAF9E710332}" destId="{4EE061FA-9583-4C24-AEA0-4B4D14F80148}" srcOrd="0" destOrd="0" presId="urn:microsoft.com/office/officeart/2005/8/layout/chevron2"/>
    <dgm:cxn modelId="{9138645E-29CE-4BD0-B69E-6B9D84B319D5}" type="presParOf" srcId="{080047E7-1C91-4246-9505-7FAF9E710332}" destId="{193DCC22-792C-4990-8B48-9C544959B67A}" srcOrd="1" destOrd="0" presId="urn:microsoft.com/office/officeart/2005/8/layout/chevron2"/>
    <dgm:cxn modelId="{D9DDEE3D-AEF4-479C-B47F-D1E9EA83A1DB}" type="presParOf" srcId="{DEB43669-B5C8-46DF-9488-8E9161B6EBBB}" destId="{EDFA0AB1-C744-4315-A7BF-1240D0E5D8CB}" srcOrd="5" destOrd="0" presId="urn:microsoft.com/office/officeart/2005/8/layout/chevron2"/>
    <dgm:cxn modelId="{0D0F5882-54AB-4455-84CA-F1F66CF39D10}" type="presParOf" srcId="{DEB43669-B5C8-46DF-9488-8E9161B6EBBB}" destId="{E25C3086-D666-4796-971C-89B77344CE7A}" srcOrd="6" destOrd="0" presId="urn:microsoft.com/office/officeart/2005/8/layout/chevron2"/>
    <dgm:cxn modelId="{34A5E8AD-C7C0-49E4-BC1A-2EFDA3282320}" type="presParOf" srcId="{E25C3086-D666-4796-971C-89B77344CE7A}" destId="{ED8113C3-CD88-493E-B9F3-09FF68EF218C}" srcOrd="0" destOrd="0" presId="urn:microsoft.com/office/officeart/2005/8/layout/chevron2"/>
    <dgm:cxn modelId="{636C2A7D-EEDA-45A8-8E9E-C07689244A7E}" type="presParOf" srcId="{E25C3086-D666-4796-971C-89B77344CE7A}" destId="{3CA2966D-E0B9-4D83-9FEF-F7A48BAEB0CE}"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BF8102-F1FE-4A55-832E-A6F02DFD6245}" type="doc">
      <dgm:prSet loTypeId="urn:microsoft.com/office/officeart/2005/8/layout/vList2" loCatId="list" qsTypeId="urn:microsoft.com/office/officeart/2005/8/quickstyle/3d1" qsCatId="3D" csTypeId="urn:microsoft.com/office/officeart/2005/8/colors/colorful1#1" csCatId="colorful" phldr="1"/>
      <dgm:spPr/>
      <dgm:t>
        <a:bodyPr/>
        <a:lstStyle/>
        <a:p>
          <a:endParaRPr lang="ru-RU"/>
        </a:p>
      </dgm:t>
    </dgm:pt>
    <dgm:pt modelId="{1C128C39-F0A4-4A0E-B587-1CE79B88F362}">
      <dgm:prSet custT="1">
        <dgm:style>
          <a:lnRef idx="1">
            <a:schemeClr val="accent4"/>
          </a:lnRef>
          <a:fillRef idx="2">
            <a:schemeClr val="accent4"/>
          </a:fillRef>
          <a:effectRef idx="1">
            <a:schemeClr val="accent4"/>
          </a:effectRef>
          <a:fontRef idx="minor">
            <a:schemeClr val="dk1"/>
          </a:fontRef>
        </dgm:style>
      </dgm:prSet>
      <dgm:spPr/>
      <dgm:t>
        <a:bodyPr/>
        <a:lstStyle/>
        <a:p>
          <a:pPr algn="ctr" rtl="0"/>
          <a:r>
            <a:rPr lang="uz-Cyrl-UZ" sz="3200" smtClean="0">
              <a:latin typeface="Times New Roman" pitchFamily="18" charset="0"/>
              <a:cs typeface="Times New Roman" pitchFamily="18" charset="0"/>
            </a:rPr>
            <a:t>Режа:</a:t>
          </a:r>
          <a:endParaRPr lang="ru-RU" sz="3200">
            <a:latin typeface="Times New Roman" pitchFamily="18" charset="0"/>
            <a:cs typeface="Times New Roman" pitchFamily="18" charset="0"/>
          </a:endParaRPr>
        </a:p>
      </dgm:t>
    </dgm:pt>
    <dgm:pt modelId="{89C30DF8-AA3B-432C-A304-5B2F048C7594}" type="parTrans" cxnId="{4B4206CC-790C-423A-9CA7-AFA068777F11}">
      <dgm:prSet/>
      <dgm:spPr/>
      <dgm:t>
        <a:bodyPr/>
        <a:lstStyle/>
        <a:p>
          <a:endParaRPr lang="ru-RU"/>
        </a:p>
      </dgm:t>
    </dgm:pt>
    <dgm:pt modelId="{F7C50935-E93C-486A-B228-666A143AC85A}" type="sibTrans" cxnId="{4B4206CC-790C-423A-9CA7-AFA068777F11}">
      <dgm:prSet/>
      <dgm:spPr/>
      <dgm:t>
        <a:bodyPr/>
        <a:lstStyle/>
        <a:p>
          <a:endParaRPr lang="ru-RU"/>
        </a:p>
      </dgm:t>
    </dgm:pt>
    <dgm:pt modelId="{A80D7302-2B2F-4487-B50D-4B1AFA0385E0}" type="pres">
      <dgm:prSet presAssocID="{ADBF8102-F1FE-4A55-832E-A6F02DFD6245}" presName="linear" presStyleCnt="0">
        <dgm:presLayoutVars>
          <dgm:animLvl val="lvl"/>
          <dgm:resizeHandles val="exact"/>
        </dgm:presLayoutVars>
      </dgm:prSet>
      <dgm:spPr/>
      <dgm:t>
        <a:bodyPr/>
        <a:lstStyle/>
        <a:p>
          <a:endParaRPr lang="ru-RU"/>
        </a:p>
      </dgm:t>
    </dgm:pt>
    <dgm:pt modelId="{3EBB8C34-C2AF-437D-BA1A-4CB0EE4962DD}" type="pres">
      <dgm:prSet presAssocID="{1C128C39-F0A4-4A0E-B587-1CE79B88F362}" presName="parentText" presStyleLbl="node1" presStyleIdx="0" presStyleCnt="1">
        <dgm:presLayoutVars>
          <dgm:chMax val="0"/>
          <dgm:bulletEnabled val="1"/>
        </dgm:presLayoutVars>
      </dgm:prSet>
      <dgm:spPr/>
      <dgm:t>
        <a:bodyPr/>
        <a:lstStyle/>
        <a:p>
          <a:endParaRPr lang="ru-RU"/>
        </a:p>
      </dgm:t>
    </dgm:pt>
  </dgm:ptLst>
  <dgm:cxnLst>
    <dgm:cxn modelId="{4B4206CC-790C-423A-9CA7-AFA068777F11}" srcId="{ADBF8102-F1FE-4A55-832E-A6F02DFD6245}" destId="{1C128C39-F0A4-4A0E-B587-1CE79B88F362}" srcOrd="0" destOrd="0" parTransId="{89C30DF8-AA3B-432C-A304-5B2F048C7594}" sibTransId="{F7C50935-E93C-486A-B228-666A143AC85A}"/>
    <dgm:cxn modelId="{04673EFB-7C27-42AB-8302-DF7E2288729C}" type="presOf" srcId="{1C128C39-F0A4-4A0E-B587-1CE79B88F362}" destId="{3EBB8C34-C2AF-437D-BA1A-4CB0EE4962DD}" srcOrd="0" destOrd="0" presId="urn:microsoft.com/office/officeart/2005/8/layout/vList2"/>
    <dgm:cxn modelId="{8AB524C8-DFB8-439A-9D96-EFAA8E4941E1}" type="presOf" srcId="{ADBF8102-F1FE-4A55-832E-A6F02DFD6245}" destId="{A80D7302-2B2F-4487-B50D-4B1AFA0385E0}" srcOrd="0" destOrd="0" presId="urn:microsoft.com/office/officeart/2005/8/layout/vList2"/>
    <dgm:cxn modelId="{3689201E-6513-4453-A850-54DC512BC737}" type="presParOf" srcId="{A80D7302-2B2F-4487-B50D-4B1AFA0385E0}" destId="{3EBB8C34-C2AF-437D-BA1A-4CB0EE4962DD}"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uz-Cyrl-UZ" sz="2400" b="1" i="1" dirty="0" smtClean="0">
              <a:latin typeface="Times New Roman" pitchFamily="18" charset="0"/>
              <a:cs typeface="Times New Roman" pitchFamily="18" charset="0"/>
            </a:rPr>
            <a:t>2. Фанни ўрганиш услубиёти (методологияси)</a:t>
          </a:r>
          <a:endParaRPr lang="ru-RU" sz="2400" b="1" i="1" dirty="0">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D73CC30D-E87C-4547-B1AC-861F4F327601}" type="presOf" srcId="{D7EF8255-DB4F-43E4-9959-566D7FD4C5C9}" destId="{6832D362-7884-491E-83C4-E9263BBD7397}" srcOrd="0" destOrd="0" presId="urn:microsoft.com/office/officeart/2005/8/layout/vList2"/>
    <dgm:cxn modelId="{71156FC3-498C-4CC0-83D4-55A34219EE4A}" srcId="{D7EF8255-DB4F-43E4-9959-566D7FD4C5C9}" destId="{411A18D8-D54C-4327-B4E6-81B5271483C1}" srcOrd="0" destOrd="0" parTransId="{48D73A19-40E5-40FA-ACD8-1EC706609879}" sibTransId="{D5A74CB3-3039-4175-A067-7797F3C0BFA9}"/>
    <dgm:cxn modelId="{8993B71F-ABA3-4F96-9922-F5CCE576C6B5}" type="presOf" srcId="{411A18D8-D54C-4327-B4E6-81B5271483C1}" destId="{DFAEB1D4-6560-4F3F-ABF3-E1370E750E96}" srcOrd="0" destOrd="0" presId="urn:microsoft.com/office/officeart/2005/8/layout/vList2"/>
    <dgm:cxn modelId="{448D1413-C2AF-441B-87A8-D09C5140C6B6}"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619DE2-0ADB-484F-B12B-E74DAFC5E30A}" type="doc">
      <dgm:prSet loTypeId="urn:microsoft.com/office/officeart/2005/8/layout/lProcess3" loCatId="process" qsTypeId="urn:microsoft.com/office/officeart/2005/8/quickstyle/simple1" qsCatId="simple" csTypeId="urn:microsoft.com/office/officeart/2005/8/colors/colorful1#2" csCatId="colorful" phldr="1"/>
      <dgm:spPr/>
      <dgm:t>
        <a:bodyPr/>
        <a:lstStyle/>
        <a:p>
          <a:endParaRPr lang="uz-Cyrl-UZ"/>
        </a:p>
      </dgm:t>
    </dgm:pt>
    <dgm:pt modelId="{E6F196EA-2743-494A-9E18-B65DF428DA4B}">
      <dgm:prSet phldrT="[Текст]" custT="1"/>
      <dgm:spPr>
        <a:solidFill>
          <a:srgbClr val="00B0F0"/>
        </a:solidFill>
      </dgm:spPr>
      <dgm:t>
        <a:bodyPr/>
        <a:lstStyle/>
        <a:p>
          <a:r>
            <a:rPr lang="ru-RU" sz="2000" b="1" i="1" dirty="0" smtClean="0">
              <a:solidFill>
                <a:schemeClr val="tx1"/>
              </a:solidFill>
              <a:latin typeface="Times New Roman" pitchFamily="18" charset="0"/>
              <a:cs typeface="Times New Roman" pitchFamily="18" charset="0"/>
            </a:rPr>
            <a:t>Методик </a:t>
          </a:r>
          <a:r>
            <a:rPr lang="ru-RU" sz="2000" b="1" i="1" dirty="0" err="1" smtClean="0">
              <a:solidFill>
                <a:schemeClr val="tx1"/>
              </a:solidFill>
              <a:latin typeface="Times New Roman" pitchFamily="18" charset="0"/>
              <a:cs typeface="Times New Roman" pitchFamily="18" charset="0"/>
            </a:rPr>
            <a:t>жиҳатдан</a:t>
          </a:r>
          <a:r>
            <a:rPr lang="ru-RU" sz="2000" b="1" dirty="0" smtClean="0">
              <a:solidFill>
                <a:schemeClr val="tx1"/>
              </a:solidFill>
              <a:latin typeface="Times New Roman" pitchFamily="18" charset="0"/>
              <a:cs typeface="Times New Roman" pitchFamily="18" charset="0"/>
            </a:rPr>
            <a:t> </a:t>
          </a:r>
          <a:r>
            <a:rPr lang="ru-RU" sz="2000" b="1" dirty="0" err="1" smtClean="0">
              <a:solidFill>
                <a:schemeClr val="tx1"/>
              </a:solidFill>
              <a:latin typeface="Times New Roman" pitchFamily="18" charset="0"/>
              <a:cs typeface="Times New Roman" pitchFamily="18" charset="0"/>
            </a:rPr>
            <a:t>бу</a:t>
          </a:r>
          <a:r>
            <a:rPr lang="ru-RU" sz="2000" b="1" dirty="0" smtClean="0">
              <a:solidFill>
                <a:schemeClr val="tx1"/>
              </a:solidFill>
              <a:latin typeface="Times New Roman" pitchFamily="18" charset="0"/>
              <a:cs typeface="Times New Roman" pitchFamily="18" charset="0"/>
            </a:rPr>
            <a:t> </a:t>
          </a:r>
          <a:endParaRPr lang="uz-Cyrl-UZ" sz="2000" b="1" dirty="0">
            <a:solidFill>
              <a:schemeClr val="tx1"/>
            </a:solidFill>
            <a:latin typeface="Times New Roman" pitchFamily="18" charset="0"/>
            <a:cs typeface="Times New Roman" pitchFamily="18" charset="0"/>
          </a:endParaRPr>
        </a:p>
      </dgm:t>
    </dgm:pt>
    <dgm:pt modelId="{CB8B2FC2-F0E0-47F5-8E0F-F290824D2B13}" type="parTrans" cxnId="{A3D74444-7C7A-4493-9BD6-D2762EEF06E4}">
      <dgm:prSet/>
      <dgm:spPr/>
      <dgm:t>
        <a:bodyPr/>
        <a:lstStyle/>
        <a:p>
          <a:endParaRPr lang="uz-Cyrl-UZ"/>
        </a:p>
      </dgm:t>
    </dgm:pt>
    <dgm:pt modelId="{9AEF0948-E502-471B-A813-C00B734D77B6}" type="sibTrans" cxnId="{A3D74444-7C7A-4493-9BD6-D2762EEF06E4}">
      <dgm:prSet/>
      <dgm:spPr/>
      <dgm:t>
        <a:bodyPr/>
        <a:lstStyle/>
        <a:p>
          <a:endParaRPr lang="uz-Cyrl-UZ"/>
        </a:p>
      </dgm:t>
    </dgm:pt>
    <dgm:pt modelId="{299BA6AA-BE5B-4D66-B64A-74EEDA976EDA}">
      <dgm:prSet phldrT="[Текст]"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just"/>
          <a:r>
            <a:rPr lang="ru-RU" sz="2400" dirty="0" err="1" smtClean="0">
              <a:latin typeface="Times New Roman" pitchFamily="18" charset="0"/>
              <a:cs typeface="Times New Roman" pitchFamily="18" charset="0"/>
            </a:rPr>
            <a:t>иқтисодий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таҳлилнинг</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илғор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методлари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йиғиндисидан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иборат</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бўлиб</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тарихий</a:t>
          </a:r>
          <a:r>
            <a:rPr lang="ru-RU" sz="2400" dirty="0" smtClean="0">
              <a:latin typeface="Times New Roman" pitchFamily="18" charset="0"/>
              <a:cs typeface="Times New Roman" pitchFamily="18" charset="0"/>
            </a:rPr>
            <a:t>, индукция, </a:t>
          </a:r>
          <a:r>
            <a:rPr lang="ru-RU" sz="2400" dirty="0" err="1" smtClean="0">
              <a:latin typeface="Times New Roman" pitchFamily="18" charset="0"/>
              <a:cs typeface="Times New Roman" pitchFamily="18" charset="0"/>
            </a:rPr>
            <a:t>мантиқий</a:t>
          </a:r>
          <a:r>
            <a:rPr lang="ru-RU" sz="2400" dirty="0" smtClean="0">
              <a:latin typeface="Times New Roman" pitchFamily="18" charset="0"/>
              <a:cs typeface="Times New Roman" pitchFamily="18" charset="0"/>
            </a:rPr>
            <a:t> абстракция </a:t>
          </a:r>
          <a:r>
            <a:rPr lang="ru-RU" sz="2400" dirty="0" err="1" smtClean="0">
              <a:latin typeface="Times New Roman" pitchFamily="18" charset="0"/>
              <a:cs typeface="Times New Roman" pitchFamily="18" charset="0"/>
            </a:rPr>
            <a:t>ва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бошқа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усуллардан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кенг</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фойдаланади</a:t>
          </a:r>
          <a:endParaRPr lang="uz-Cyrl-UZ" sz="2400" dirty="0">
            <a:latin typeface="Times New Roman" pitchFamily="18" charset="0"/>
            <a:cs typeface="Times New Roman" pitchFamily="18" charset="0"/>
          </a:endParaRPr>
        </a:p>
      </dgm:t>
    </dgm:pt>
    <dgm:pt modelId="{BA4372A1-E09C-4B2B-91FE-752653A42152}" type="parTrans" cxnId="{ED2A168E-0D73-4D49-A7D8-1DD93C82FAC4}">
      <dgm:prSet/>
      <dgm:spPr/>
      <dgm:t>
        <a:bodyPr/>
        <a:lstStyle/>
        <a:p>
          <a:endParaRPr lang="uz-Cyrl-UZ"/>
        </a:p>
      </dgm:t>
    </dgm:pt>
    <dgm:pt modelId="{A4EC5D91-FB57-49A5-AD4A-F3933B66BF0B}" type="sibTrans" cxnId="{ED2A168E-0D73-4D49-A7D8-1DD93C82FAC4}">
      <dgm:prSet/>
      <dgm:spPr/>
      <dgm:t>
        <a:bodyPr/>
        <a:lstStyle/>
        <a:p>
          <a:endParaRPr lang="uz-Cyrl-UZ"/>
        </a:p>
      </dgm:t>
    </dgm:pt>
    <dgm:pt modelId="{10EB2F8C-21DF-43A7-9617-6637FDF019C1}">
      <dgm:prSet phldrT="[Текст]" custT="1"/>
      <dgm:spPr>
        <a:solidFill>
          <a:srgbClr val="00B0F0"/>
        </a:solidFill>
      </dgm:spPr>
      <dgm:t>
        <a:bodyPr/>
        <a:lstStyle/>
        <a:p>
          <a:r>
            <a:rPr lang="ru-RU" sz="2000" b="1" dirty="0" err="1" smtClean="0">
              <a:solidFill>
                <a:schemeClr val="tx1"/>
              </a:solidFill>
              <a:latin typeface="Times New Roman" pitchFamily="18" charset="0"/>
              <a:cs typeface="Times New Roman" pitchFamily="18" charset="0"/>
            </a:rPr>
            <a:t>фан</a:t>
          </a:r>
          <a:r>
            <a:rPr lang="uz-Cyrl-UZ" sz="2000" b="1" dirty="0" smtClean="0">
              <a:solidFill>
                <a:schemeClr val="tx1"/>
              </a:solidFill>
              <a:latin typeface="Times New Roman" pitchFamily="18" charset="0"/>
              <a:cs typeface="Times New Roman" pitchFamily="18" charset="0"/>
            </a:rPr>
            <a:t>н</a:t>
          </a:r>
          <a:r>
            <a:rPr lang="ru-RU" sz="2000" b="1" dirty="0" smtClean="0">
              <a:solidFill>
                <a:schemeClr val="tx1"/>
              </a:solidFill>
              <a:latin typeface="Times New Roman" pitchFamily="18" charset="0"/>
              <a:cs typeface="Times New Roman" pitchFamily="18" charset="0"/>
            </a:rPr>
            <a:t>и </a:t>
          </a:r>
          <a:r>
            <a:rPr lang="ru-RU" sz="2000" b="1" dirty="0" err="1" smtClean="0">
              <a:solidFill>
                <a:schemeClr val="tx1"/>
              </a:solidFill>
              <a:latin typeface="Times New Roman" pitchFamily="18" charset="0"/>
              <a:cs typeface="Times New Roman" pitchFamily="18" charset="0"/>
            </a:rPr>
            <a:t>ўрганиш</a:t>
          </a:r>
          <a:r>
            <a:rPr lang="ru-RU" sz="2000" b="1" dirty="0" smtClean="0">
              <a:solidFill>
                <a:schemeClr val="tx1"/>
              </a:solidFill>
              <a:latin typeface="Times New Roman" pitchFamily="18" charset="0"/>
              <a:cs typeface="Times New Roman" pitchFamily="18" charset="0"/>
            </a:rPr>
            <a:t> </a:t>
          </a:r>
          <a:r>
            <a:rPr lang="ru-RU" sz="2000" b="1" dirty="0" err="1" smtClean="0">
              <a:solidFill>
                <a:schemeClr val="tx1"/>
              </a:solidFill>
              <a:latin typeface="Times New Roman" pitchFamily="18" charset="0"/>
              <a:cs typeface="Times New Roman" pitchFamily="18" charset="0"/>
            </a:rPr>
            <a:t>манбалари</a:t>
          </a:r>
          <a:r>
            <a:rPr lang="ru-RU" sz="2000" b="1" dirty="0" smtClean="0">
              <a:solidFill>
                <a:schemeClr val="tx1"/>
              </a:solidFill>
              <a:latin typeface="Times New Roman" pitchFamily="18" charset="0"/>
              <a:cs typeface="Times New Roman" pitchFamily="18" charset="0"/>
            </a:rPr>
            <a:t> </a:t>
          </a:r>
          <a:endParaRPr lang="uz-Cyrl-UZ" sz="2000" b="1" dirty="0">
            <a:solidFill>
              <a:schemeClr val="tx1"/>
            </a:solidFill>
            <a:latin typeface="Times New Roman" pitchFamily="18" charset="0"/>
            <a:cs typeface="Times New Roman" pitchFamily="18" charset="0"/>
          </a:endParaRPr>
        </a:p>
      </dgm:t>
    </dgm:pt>
    <dgm:pt modelId="{5D95846B-7086-4A59-93FC-B6FA0ADC2468}" type="parTrans" cxnId="{876EDD3F-8A9F-435B-866D-B8F4A2C9F745}">
      <dgm:prSet/>
      <dgm:spPr/>
      <dgm:t>
        <a:bodyPr/>
        <a:lstStyle/>
        <a:p>
          <a:endParaRPr lang="uz-Cyrl-UZ"/>
        </a:p>
      </dgm:t>
    </dgm:pt>
    <dgm:pt modelId="{AEE53E8E-EC6F-4B1F-A023-F8C8D4D45D1C}" type="sibTrans" cxnId="{876EDD3F-8A9F-435B-866D-B8F4A2C9F745}">
      <dgm:prSet/>
      <dgm:spPr/>
      <dgm:t>
        <a:bodyPr/>
        <a:lstStyle/>
        <a:p>
          <a:endParaRPr lang="uz-Cyrl-UZ"/>
        </a:p>
      </dgm:t>
    </dgm:pt>
    <dgm:pt modelId="{4BE76C86-9D52-4E9D-8F80-460CA5A399AB}">
      <dgm:prSet phldrT="[Текст]" custT="1">
        <dgm:style>
          <a:lnRef idx="0">
            <a:schemeClr val="accent4"/>
          </a:lnRef>
          <a:fillRef idx="3">
            <a:schemeClr val="accent4"/>
          </a:fillRef>
          <a:effectRef idx="3">
            <a:schemeClr val="accent4"/>
          </a:effectRef>
          <a:fontRef idx="minor">
            <a:schemeClr val="lt1"/>
          </a:fontRef>
        </dgm:style>
      </dgm:prSet>
      <dgm:spPr/>
      <dgm:t>
        <a:bodyPr/>
        <a:lstStyle/>
        <a:p>
          <a:pPr algn="just"/>
          <a:r>
            <a:rPr lang="ru-RU" sz="2000" dirty="0" err="1" smtClean="0">
              <a:latin typeface="Times New Roman" pitchFamily="18" charset="0"/>
              <a:cs typeface="Times New Roman" pitchFamily="18" charset="0"/>
            </a:rPr>
            <a:t>қадимги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археологик</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топилмалар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моддий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неъматлар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қояларидаги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чизмалар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халқ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оғзаки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ижоди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намуналари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қўлёзмалар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давлат</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арбоблари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олим</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донишманд</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мутафаккир</a:t>
          </a:r>
          <a:r>
            <a:rPr lang="en-US" sz="2000" dirty="0" smtClean="0">
              <a:latin typeface="Times New Roman" pitchFamily="18" charset="0"/>
              <a:cs typeface="Times New Roman" pitchFamily="18" charset="0"/>
            </a:rPr>
            <a:t>-</a:t>
          </a:r>
          <a:r>
            <a:rPr lang="ru-RU" sz="2000" dirty="0" err="1" smtClean="0">
              <a:latin typeface="Times New Roman" pitchFamily="18" charset="0"/>
              <a:cs typeface="Times New Roman" pitchFamily="18" charset="0"/>
            </a:rPr>
            <a:t>ларнинг</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ёзиб</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қолдирган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китоблар</a:t>
          </a:r>
          <a:endParaRPr lang="uz-Cyrl-UZ" sz="2000" dirty="0">
            <a:latin typeface="Times New Roman" pitchFamily="18" charset="0"/>
            <a:cs typeface="Times New Roman" pitchFamily="18" charset="0"/>
          </a:endParaRPr>
        </a:p>
      </dgm:t>
    </dgm:pt>
    <dgm:pt modelId="{276F5CBE-0F09-473D-A156-B52572A32FE2}" type="parTrans" cxnId="{A65579DF-7737-4395-815F-45475D887570}">
      <dgm:prSet/>
      <dgm:spPr/>
      <dgm:t>
        <a:bodyPr/>
        <a:lstStyle/>
        <a:p>
          <a:endParaRPr lang="uz-Cyrl-UZ"/>
        </a:p>
      </dgm:t>
    </dgm:pt>
    <dgm:pt modelId="{2CE68501-4E78-4618-B955-089432B5719F}" type="sibTrans" cxnId="{A65579DF-7737-4395-815F-45475D887570}">
      <dgm:prSet/>
      <dgm:spPr/>
      <dgm:t>
        <a:bodyPr/>
        <a:lstStyle/>
        <a:p>
          <a:endParaRPr lang="uz-Cyrl-UZ"/>
        </a:p>
      </dgm:t>
    </dgm:pt>
    <dgm:pt modelId="{076333D7-E55F-4049-9FAE-009CC6E96E7D}" type="pres">
      <dgm:prSet presAssocID="{95619DE2-0ADB-484F-B12B-E74DAFC5E30A}" presName="Name0" presStyleCnt="0">
        <dgm:presLayoutVars>
          <dgm:chPref val="3"/>
          <dgm:dir/>
          <dgm:animLvl val="lvl"/>
          <dgm:resizeHandles/>
        </dgm:presLayoutVars>
      </dgm:prSet>
      <dgm:spPr/>
      <dgm:t>
        <a:bodyPr/>
        <a:lstStyle/>
        <a:p>
          <a:endParaRPr lang="uz-Cyrl-UZ"/>
        </a:p>
      </dgm:t>
    </dgm:pt>
    <dgm:pt modelId="{7C0B16A8-09CC-4FC4-811C-EDF9908C5EB9}" type="pres">
      <dgm:prSet presAssocID="{E6F196EA-2743-494A-9E18-B65DF428DA4B}" presName="horFlow" presStyleCnt="0"/>
      <dgm:spPr/>
    </dgm:pt>
    <dgm:pt modelId="{2994E6A8-4C11-495A-BB7F-B8D1AD140ADB}" type="pres">
      <dgm:prSet presAssocID="{E6F196EA-2743-494A-9E18-B65DF428DA4B}" presName="bigChev" presStyleLbl="node1" presStyleIdx="0" presStyleCnt="2" custScaleX="473134" custScaleY="576427" custLinFactX="7904" custLinFactY="-69721" custLinFactNeighborX="100000" custLinFactNeighborY="-100000"/>
      <dgm:spPr/>
      <dgm:t>
        <a:bodyPr/>
        <a:lstStyle/>
        <a:p>
          <a:endParaRPr lang="uz-Cyrl-UZ"/>
        </a:p>
      </dgm:t>
    </dgm:pt>
    <dgm:pt modelId="{AAC3FF2A-27EF-4119-ACE0-83216E37FD8A}" type="pres">
      <dgm:prSet presAssocID="{BA4372A1-E09C-4B2B-91FE-752653A42152}" presName="parTrans" presStyleCnt="0"/>
      <dgm:spPr/>
    </dgm:pt>
    <dgm:pt modelId="{22676E02-9BA6-4CF1-A847-516DDA9A542A}" type="pres">
      <dgm:prSet presAssocID="{299BA6AA-BE5B-4D66-B64A-74EEDA976EDA}" presName="node" presStyleLbl="alignAccFollowNode1" presStyleIdx="0" presStyleCnt="2" custScaleX="1239582" custScaleY="1112470" custLinFactY="-83991" custLinFactNeighborX="-52514" custLinFactNeighborY="-100000">
        <dgm:presLayoutVars>
          <dgm:bulletEnabled val="1"/>
        </dgm:presLayoutVars>
      </dgm:prSet>
      <dgm:spPr/>
      <dgm:t>
        <a:bodyPr/>
        <a:lstStyle/>
        <a:p>
          <a:endParaRPr lang="uz-Cyrl-UZ"/>
        </a:p>
      </dgm:t>
    </dgm:pt>
    <dgm:pt modelId="{7DE0BF0B-AE45-44C1-BED1-C819CD347C8E}" type="pres">
      <dgm:prSet presAssocID="{E6F196EA-2743-494A-9E18-B65DF428DA4B}" presName="vSp" presStyleCnt="0"/>
      <dgm:spPr/>
    </dgm:pt>
    <dgm:pt modelId="{890481AB-026F-42FB-A70A-8AF82F66B2FE}" type="pres">
      <dgm:prSet presAssocID="{10EB2F8C-21DF-43A7-9617-6637FDF019C1}" presName="horFlow" presStyleCnt="0"/>
      <dgm:spPr/>
    </dgm:pt>
    <dgm:pt modelId="{A2EAC755-9528-4A14-968A-18744CB7CAAA}" type="pres">
      <dgm:prSet presAssocID="{10EB2F8C-21DF-43A7-9617-6637FDF019C1}" presName="bigChev" presStyleLbl="node1" presStyleIdx="1" presStyleCnt="2" custScaleX="576816" custScaleY="761448" custLinFactNeighborX="-1152" custLinFactNeighborY="60221"/>
      <dgm:spPr/>
      <dgm:t>
        <a:bodyPr/>
        <a:lstStyle/>
        <a:p>
          <a:endParaRPr lang="uz-Cyrl-UZ"/>
        </a:p>
      </dgm:t>
    </dgm:pt>
    <dgm:pt modelId="{CB1A8B3B-AF3A-45A4-915C-0C489DC893A1}" type="pres">
      <dgm:prSet presAssocID="{276F5CBE-0F09-473D-A156-B52572A32FE2}" presName="parTrans" presStyleCnt="0"/>
      <dgm:spPr/>
    </dgm:pt>
    <dgm:pt modelId="{CA4584B4-EA9A-4525-8931-AF36F84E6DAB}" type="pres">
      <dgm:prSet presAssocID="{4BE76C86-9D52-4E9D-8F80-460CA5A399AB}" presName="node" presStyleLbl="alignAccFollowNode1" presStyleIdx="1" presStyleCnt="2" custScaleX="1111731" custScaleY="1286306" custLinFactX="70171" custLinFactNeighborX="100000" custLinFactNeighborY="61024">
        <dgm:presLayoutVars>
          <dgm:bulletEnabled val="1"/>
        </dgm:presLayoutVars>
      </dgm:prSet>
      <dgm:spPr/>
      <dgm:t>
        <a:bodyPr/>
        <a:lstStyle/>
        <a:p>
          <a:endParaRPr lang="uz-Cyrl-UZ"/>
        </a:p>
      </dgm:t>
    </dgm:pt>
  </dgm:ptLst>
  <dgm:cxnLst>
    <dgm:cxn modelId="{A3D74444-7C7A-4493-9BD6-D2762EEF06E4}" srcId="{95619DE2-0ADB-484F-B12B-E74DAFC5E30A}" destId="{E6F196EA-2743-494A-9E18-B65DF428DA4B}" srcOrd="0" destOrd="0" parTransId="{CB8B2FC2-F0E0-47F5-8E0F-F290824D2B13}" sibTransId="{9AEF0948-E502-471B-A813-C00B734D77B6}"/>
    <dgm:cxn modelId="{ED2A168E-0D73-4D49-A7D8-1DD93C82FAC4}" srcId="{E6F196EA-2743-494A-9E18-B65DF428DA4B}" destId="{299BA6AA-BE5B-4D66-B64A-74EEDA976EDA}" srcOrd="0" destOrd="0" parTransId="{BA4372A1-E09C-4B2B-91FE-752653A42152}" sibTransId="{A4EC5D91-FB57-49A5-AD4A-F3933B66BF0B}"/>
    <dgm:cxn modelId="{1B2BFF05-F2F8-4E00-8992-E2385F3FB812}" type="presOf" srcId="{10EB2F8C-21DF-43A7-9617-6637FDF019C1}" destId="{A2EAC755-9528-4A14-968A-18744CB7CAAA}" srcOrd="0" destOrd="0" presId="urn:microsoft.com/office/officeart/2005/8/layout/lProcess3"/>
    <dgm:cxn modelId="{07F98671-3990-4999-8731-2AE866D87F64}" type="presOf" srcId="{299BA6AA-BE5B-4D66-B64A-74EEDA976EDA}" destId="{22676E02-9BA6-4CF1-A847-516DDA9A542A}" srcOrd="0" destOrd="0" presId="urn:microsoft.com/office/officeart/2005/8/layout/lProcess3"/>
    <dgm:cxn modelId="{876EDD3F-8A9F-435B-866D-B8F4A2C9F745}" srcId="{95619DE2-0ADB-484F-B12B-E74DAFC5E30A}" destId="{10EB2F8C-21DF-43A7-9617-6637FDF019C1}" srcOrd="1" destOrd="0" parTransId="{5D95846B-7086-4A59-93FC-B6FA0ADC2468}" sibTransId="{AEE53E8E-EC6F-4B1F-A023-F8C8D4D45D1C}"/>
    <dgm:cxn modelId="{64F6E620-FE9E-42FC-AC25-E48B30D0DAB8}" type="presOf" srcId="{4BE76C86-9D52-4E9D-8F80-460CA5A399AB}" destId="{CA4584B4-EA9A-4525-8931-AF36F84E6DAB}" srcOrd="0" destOrd="0" presId="urn:microsoft.com/office/officeart/2005/8/layout/lProcess3"/>
    <dgm:cxn modelId="{5BF8DA14-FC9A-4E34-9FD5-455B788FAA5E}" type="presOf" srcId="{95619DE2-0ADB-484F-B12B-E74DAFC5E30A}" destId="{076333D7-E55F-4049-9FAE-009CC6E96E7D}" srcOrd="0" destOrd="0" presId="urn:microsoft.com/office/officeart/2005/8/layout/lProcess3"/>
    <dgm:cxn modelId="{E400649C-6AB3-4950-A35E-27A1DFB53FC0}" type="presOf" srcId="{E6F196EA-2743-494A-9E18-B65DF428DA4B}" destId="{2994E6A8-4C11-495A-BB7F-B8D1AD140ADB}" srcOrd="0" destOrd="0" presId="urn:microsoft.com/office/officeart/2005/8/layout/lProcess3"/>
    <dgm:cxn modelId="{A65579DF-7737-4395-815F-45475D887570}" srcId="{10EB2F8C-21DF-43A7-9617-6637FDF019C1}" destId="{4BE76C86-9D52-4E9D-8F80-460CA5A399AB}" srcOrd="0" destOrd="0" parTransId="{276F5CBE-0F09-473D-A156-B52572A32FE2}" sibTransId="{2CE68501-4E78-4618-B955-089432B5719F}"/>
    <dgm:cxn modelId="{FFC11A86-A2C4-4FBC-906A-12570A085F45}" type="presParOf" srcId="{076333D7-E55F-4049-9FAE-009CC6E96E7D}" destId="{7C0B16A8-09CC-4FC4-811C-EDF9908C5EB9}" srcOrd="0" destOrd="0" presId="urn:microsoft.com/office/officeart/2005/8/layout/lProcess3"/>
    <dgm:cxn modelId="{0EBE06EF-806F-462A-B6C3-6C5DEFFB5970}" type="presParOf" srcId="{7C0B16A8-09CC-4FC4-811C-EDF9908C5EB9}" destId="{2994E6A8-4C11-495A-BB7F-B8D1AD140ADB}" srcOrd="0" destOrd="0" presId="urn:microsoft.com/office/officeart/2005/8/layout/lProcess3"/>
    <dgm:cxn modelId="{FDB9922F-4EF7-428F-924C-3A25864F72B7}" type="presParOf" srcId="{7C0B16A8-09CC-4FC4-811C-EDF9908C5EB9}" destId="{AAC3FF2A-27EF-4119-ACE0-83216E37FD8A}" srcOrd="1" destOrd="0" presId="urn:microsoft.com/office/officeart/2005/8/layout/lProcess3"/>
    <dgm:cxn modelId="{72CABA4C-4205-459B-AA38-20FD192E5BE1}" type="presParOf" srcId="{7C0B16A8-09CC-4FC4-811C-EDF9908C5EB9}" destId="{22676E02-9BA6-4CF1-A847-516DDA9A542A}" srcOrd="2" destOrd="0" presId="urn:microsoft.com/office/officeart/2005/8/layout/lProcess3"/>
    <dgm:cxn modelId="{591CCF39-B6B4-451F-8F12-2535BCC8B468}" type="presParOf" srcId="{076333D7-E55F-4049-9FAE-009CC6E96E7D}" destId="{7DE0BF0B-AE45-44C1-BED1-C819CD347C8E}" srcOrd="1" destOrd="0" presId="urn:microsoft.com/office/officeart/2005/8/layout/lProcess3"/>
    <dgm:cxn modelId="{47DCDB64-AF13-4CF7-AC0B-C1BECDF1AE9D}" type="presParOf" srcId="{076333D7-E55F-4049-9FAE-009CC6E96E7D}" destId="{890481AB-026F-42FB-A70A-8AF82F66B2FE}" srcOrd="2" destOrd="0" presId="urn:microsoft.com/office/officeart/2005/8/layout/lProcess3"/>
    <dgm:cxn modelId="{8C4C51D3-235A-4864-B3B2-A2FE933AFD19}" type="presParOf" srcId="{890481AB-026F-42FB-A70A-8AF82F66B2FE}" destId="{A2EAC755-9528-4A14-968A-18744CB7CAAA}" srcOrd="0" destOrd="0" presId="urn:microsoft.com/office/officeart/2005/8/layout/lProcess3"/>
    <dgm:cxn modelId="{2BA08C77-561E-4D71-BBC4-0F8C483D528B}" type="presParOf" srcId="{890481AB-026F-42FB-A70A-8AF82F66B2FE}" destId="{CB1A8B3B-AF3A-45A4-915C-0C489DC893A1}" srcOrd="1" destOrd="0" presId="urn:microsoft.com/office/officeart/2005/8/layout/lProcess3"/>
    <dgm:cxn modelId="{07D5944A-C974-40AA-9090-1D3AF27B6C7C}" type="presParOf" srcId="{890481AB-026F-42FB-A70A-8AF82F66B2FE}" destId="{CA4584B4-EA9A-4525-8931-AF36F84E6DAB}" srcOrd="2"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uz-Cyrl-UZ" sz="2800" b="1" smtClean="0">
              <a:latin typeface="Times New Roman" pitchFamily="18" charset="0"/>
              <a:cs typeface="Times New Roman" pitchFamily="18" charset="0"/>
            </a:rPr>
            <a:t>1.3. Қадимги Шарқдаги иқтисодий ғоялар</a:t>
          </a:r>
          <a:endParaRPr lang="ru-RU" sz="2800" b="1" i="1">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6758B314-0B95-4692-A083-A7BD5FD8DE80}" type="presOf" srcId="{D7EF8255-DB4F-43E4-9959-566D7FD4C5C9}" destId="{6832D362-7884-491E-83C4-E9263BBD7397}" srcOrd="0" destOrd="0" presId="urn:microsoft.com/office/officeart/2005/8/layout/vList2"/>
    <dgm:cxn modelId="{137E710D-5C73-42FC-9D6D-3C8DBCAF17AB}" type="presOf" srcId="{411A18D8-D54C-4327-B4E6-81B5271483C1}" destId="{DFAEB1D4-6560-4F3F-ABF3-E1370E750E96}" srcOrd="0" destOrd="0" presId="urn:microsoft.com/office/officeart/2005/8/layout/vList2"/>
    <dgm:cxn modelId="{71156FC3-498C-4CC0-83D4-55A34219EE4A}" srcId="{D7EF8255-DB4F-43E4-9959-566D7FD4C5C9}" destId="{411A18D8-D54C-4327-B4E6-81B5271483C1}" srcOrd="0" destOrd="0" parTransId="{48D73A19-40E5-40FA-ACD8-1EC706609879}" sibTransId="{D5A74CB3-3039-4175-A067-7797F3C0BFA9}"/>
    <dgm:cxn modelId="{7E4E5B4F-8842-4C9D-ABA9-B75E16D96066}"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7BC57BD-565C-4401-AB08-95FBE209A5D7}"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uz-Cyrl-UZ"/>
        </a:p>
      </dgm:t>
    </dgm:pt>
    <dgm:pt modelId="{78024C5A-288B-48FC-8EA6-BBAEFBFCEAF2}">
      <dgm:prSet phldrT="[Текст]" custT="1"/>
      <dgm:spPr/>
      <dgm:t>
        <a:bodyPr/>
        <a:lstStyle/>
        <a:p>
          <a:r>
            <a:rPr lang="ru-RU" sz="2400" b="1" smtClean="0">
              <a:latin typeface="Times New Roman" pitchFamily="18" charset="0"/>
              <a:cs typeface="Times New Roman" pitchFamily="18" charset="0"/>
            </a:rPr>
            <a:t>Қадимги Хитой м.а. VI-III асрлар</a:t>
          </a:r>
          <a:endParaRPr lang="uz-Cyrl-UZ" sz="2400" b="1" i="1">
            <a:latin typeface="Times New Roman" pitchFamily="18" charset="0"/>
            <a:cs typeface="Times New Roman" pitchFamily="18" charset="0"/>
          </a:endParaRPr>
        </a:p>
      </dgm:t>
    </dgm:pt>
    <dgm:pt modelId="{EC06806E-E919-4E1F-89E2-BF3922B9375D}" type="parTrans" cxnId="{1EC4D96E-3927-4CB0-8963-CA86A4777486}">
      <dgm:prSet/>
      <dgm:spPr/>
      <dgm:t>
        <a:bodyPr/>
        <a:lstStyle/>
        <a:p>
          <a:endParaRPr lang="uz-Cyrl-UZ"/>
        </a:p>
      </dgm:t>
    </dgm:pt>
    <dgm:pt modelId="{AFBB2BFD-7273-401C-A174-EA177CD9B9F6}" type="sibTrans" cxnId="{1EC4D96E-3927-4CB0-8963-CA86A4777486}">
      <dgm:prSet/>
      <dgm:spPr/>
      <dgm:t>
        <a:bodyPr/>
        <a:lstStyle/>
        <a:p>
          <a:endParaRPr lang="uz-Cyrl-UZ"/>
        </a:p>
      </dgm:t>
    </dgm:pt>
    <dgm:pt modelId="{D0D845FC-EC3E-4D6C-9495-4C760373B58D}">
      <dgm:prSet phldrT="[Текст]" custT="1"/>
      <dgm:spPr/>
      <dgm:t>
        <a:bodyPr/>
        <a:lstStyle/>
        <a:p>
          <a:r>
            <a:rPr lang="ru-RU" sz="1600" smtClean="0">
              <a:latin typeface="Times New Roman" pitchFamily="18" charset="0"/>
              <a:cs typeface="Times New Roman" pitchFamily="18" charset="0"/>
            </a:rPr>
            <a:t>«</a:t>
          </a:r>
          <a:r>
            <a:rPr lang="ru-RU" sz="1600" b="1" smtClean="0">
              <a:latin typeface="Times New Roman" pitchFamily="18" charset="0"/>
              <a:cs typeface="Times New Roman" pitchFamily="18" charset="0"/>
            </a:rPr>
            <a:t>Гуан-Цзи</a:t>
          </a:r>
          <a:r>
            <a:rPr lang="ru-RU" sz="1600" smtClean="0">
              <a:latin typeface="Times New Roman" pitchFamily="18" charset="0"/>
              <a:cs typeface="Times New Roman" pitchFamily="18" charset="0"/>
            </a:rPr>
            <a:t>» (м.а. IV а.)</a:t>
          </a:r>
          <a:endParaRPr lang="uz-Cyrl-UZ" sz="1600" i="1">
            <a:latin typeface="Times New Roman" pitchFamily="18" charset="0"/>
            <a:cs typeface="Times New Roman" pitchFamily="18" charset="0"/>
          </a:endParaRPr>
        </a:p>
      </dgm:t>
    </dgm:pt>
    <dgm:pt modelId="{28C548E7-C14B-4A4E-945B-84D05F879E54}" type="parTrans" cxnId="{D47D66D2-F2CD-4D6E-A947-0AF2CE013DFC}">
      <dgm:prSet/>
      <dgm:spPr/>
      <dgm:t>
        <a:bodyPr/>
        <a:lstStyle/>
        <a:p>
          <a:endParaRPr lang="uz-Cyrl-UZ"/>
        </a:p>
      </dgm:t>
    </dgm:pt>
    <dgm:pt modelId="{DE510437-8774-48F3-BB61-E98626DD98BC}" type="sibTrans" cxnId="{D47D66D2-F2CD-4D6E-A947-0AF2CE013DFC}">
      <dgm:prSet/>
      <dgm:spPr/>
      <dgm:t>
        <a:bodyPr/>
        <a:lstStyle/>
        <a:p>
          <a:endParaRPr lang="uz-Cyrl-UZ"/>
        </a:p>
      </dgm:t>
    </dgm:pt>
    <dgm:pt modelId="{F456F992-058B-4CF3-9FA1-8F03CCE5100B}">
      <dgm:prSet phldrT="[Текст]" custT="1"/>
      <dgm:spPr/>
      <dgm:t>
        <a:bodyPr/>
        <a:lstStyle/>
        <a:p>
          <a:r>
            <a:rPr lang="ru-RU" sz="1600" i="1" smtClean="0">
              <a:latin typeface="Times New Roman" pitchFamily="18" charset="0"/>
              <a:cs typeface="Times New Roman" pitchFamily="18" charset="0"/>
            </a:rPr>
            <a:t>Товар-пул муносабатлари</a:t>
          </a:r>
          <a:endParaRPr lang="uz-Cyrl-UZ" sz="1600" i="1">
            <a:latin typeface="Times New Roman" pitchFamily="18" charset="0"/>
            <a:cs typeface="Times New Roman" pitchFamily="18" charset="0"/>
          </a:endParaRPr>
        </a:p>
      </dgm:t>
    </dgm:pt>
    <dgm:pt modelId="{C077AC7C-61EB-4441-A187-2275EC364871}" type="parTrans" cxnId="{102A76FA-E452-459C-9187-97AFBD61F539}">
      <dgm:prSet/>
      <dgm:spPr/>
      <dgm:t>
        <a:bodyPr/>
        <a:lstStyle/>
        <a:p>
          <a:endParaRPr lang="uz-Cyrl-UZ"/>
        </a:p>
      </dgm:t>
    </dgm:pt>
    <dgm:pt modelId="{5EF2A4C0-1E85-4D77-B0F0-3E1F757D9119}" type="sibTrans" cxnId="{102A76FA-E452-459C-9187-97AFBD61F539}">
      <dgm:prSet/>
      <dgm:spPr/>
      <dgm:t>
        <a:bodyPr/>
        <a:lstStyle/>
        <a:p>
          <a:endParaRPr lang="uz-Cyrl-UZ"/>
        </a:p>
      </dgm:t>
    </dgm:pt>
    <dgm:pt modelId="{FC23B49A-AF33-40CA-9897-870DB0BB301B}">
      <dgm:prSet phldrT="[Текст]" custT="1"/>
      <dgm:spPr/>
      <dgm:t>
        <a:bodyPr/>
        <a:lstStyle/>
        <a:p>
          <a:r>
            <a:rPr lang="ru-RU" sz="2400" b="1" smtClean="0">
              <a:latin typeface="Times New Roman" pitchFamily="18" charset="0"/>
              <a:cs typeface="Times New Roman" pitchFamily="18" charset="0"/>
            </a:rPr>
            <a:t>Қадимги Хитой м.а. VI-III асрлар</a:t>
          </a:r>
          <a:endParaRPr lang="uz-Cyrl-UZ" sz="2400" b="1" i="1">
            <a:latin typeface="Times New Roman" pitchFamily="18" charset="0"/>
            <a:cs typeface="Times New Roman" pitchFamily="18" charset="0"/>
          </a:endParaRPr>
        </a:p>
      </dgm:t>
    </dgm:pt>
    <dgm:pt modelId="{CC9163D8-8D29-4591-9743-2615A105930D}" type="parTrans" cxnId="{32796702-FA5A-4BAF-8756-6E452F187541}">
      <dgm:prSet/>
      <dgm:spPr/>
      <dgm:t>
        <a:bodyPr/>
        <a:lstStyle/>
        <a:p>
          <a:endParaRPr lang="uz-Cyrl-UZ"/>
        </a:p>
      </dgm:t>
    </dgm:pt>
    <dgm:pt modelId="{BF7ABB76-EAFC-4EC4-9FE6-5E1EA7FE8B9B}" type="sibTrans" cxnId="{32796702-FA5A-4BAF-8756-6E452F187541}">
      <dgm:prSet/>
      <dgm:spPr/>
      <dgm:t>
        <a:bodyPr/>
        <a:lstStyle/>
        <a:p>
          <a:endParaRPr lang="uz-Cyrl-UZ"/>
        </a:p>
      </dgm:t>
    </dgm:pt>
    <dgm:pt modelId="{4B061F9F-49A1-48A4-941D-29CE79E145A9}">
      <dgm:prSet phldrT="[Текст]" custT="1"/>
      <dgm:spPr/>
      <dgm:t>
        <a:bodyPr/>
        <a:lstStyle/>
        <a:p>
          <a:r>
            <a:rPr lang="ru-RU" sz="1600" b="1" smtClean="0">
              <a:latin typeface="Times New Roman" pitchFamily="18" charset="0"/>
              <a:cs typeface="Times New Roman" pitchFamily="18" charset="0"/>
            </a:rPr>
            <a:t>Конфуций</a:t>
          </a:r>
          <a:r>
            <a:rPr lang="ru-RU" sz="1600" smtClean="0">
              <a:latin typeface="Times New Roman" pitchFamily="18" charset="0"/>
              <a:cs typeface="Times New Roman" pitchFamily="18" charset="0"/>
            </a:rPr>
            <a:t> ёки </a:t>
          </a:r>
          <a:r>
            <a:rPr lang="ru-RU" sz="1600" i="1" smtClean="0">
              <a:latin typeface="Times New Roman" pitchFamily="18" charset="0"/>
              <a:cs typeface="Times New Roman" pitchFamily="18" charset="0"/>
            </a:rPr>
            <a:t>Кун-Цзи</a:t>
          </a:r>
          <a:r>
            <a:rPr lang="ru-RU" sz="1600" smtClean="0">
              <a:latin typeface="Times New Roman" pitchFamily="18" charset="0"/>
              <a:cs typeface="Times New Roman" pitchFamily="18" charset="0"/>
            </a:rPr>
            <a:t> (м.а. 551-478 йй.)</a:t>
          </a:r>
          <a:endParaRPr lang="uz-Cyrl-UZ" sz="1600" i="1">
            <a:latin typeface="Times New Roman" pitchFamily="18" charset="0"/>
            <a:cs typeface="Times New Roman" pitchFamily="18" charset="0"/>
          </a:endParaRPr>
        </a:p>
      </dgm:t>
    </dgm:pt>
    <dgm:pt modelId="{B2F91D58-FADB-4BF4-AD16-481AF78F8595}" type="parTrans" cxnId="{6082A96A-698C-4016-B670-D371954A64A9}">
      <dgm:prSet/>
      <dgm:spPr/>
      <dgm:t>
        <a:bodyPr/>
        <a:lstStyle/>
        <a:p>
          <a:endParaRPr lang="uz-Cyrl-UZ"/>
        </a:p>
      </dgm:t>
    </dgm:pt>
    <dgm:pt modelId="{FEAF7262-A186-4D0C-AD5C-3879968EC43D}" type="sibTrans" cxnId="{6082A96A-698C-4016-B670-D371954A64A9}">
      <dgm:prSet/>
      <dgm:spPr/>
      <dgm:t>
        <a:bodyPr/>
        <a:lstStyle/>
        <a:p>
          <a:endParaRPr lang="uz-Cyrl-UZ"/>
        </a:p>
      </dgm:t>
    </dgm:pt>
    <dgm:pt modelId="{D7FA913A-A5AC-4AF3-8253-900627D8510B}">
      <dgm:prSet phldrT="[Текст]" custT="1"/>
      <dgm:spPr/>
      <dgm:t>
        <a:bodyPr/>
        <a:lstStyle/>
        <a:p>
          <a:r>
            <a:rPr lang="ru-RU" sz="1600" i="1" smtClean="0">
              <a:latin typeface="Times New Roman" pitchFamily="18" charset="0"/>
              <a:cs typeface="Times New Roman" pitchFamily="18" charset="0"/>
            </a:rPr>
            <a:t>Кен-Цзи</a:t>
          </a:r>
          <a:r>
            <a:rPr lang="ru-RU" sz="1600" smtClean="0">
              <a:latin typeface="Times New Roman" pitchFamily="18" charset="0"/>
              <a:cs typeface="Times New Roman" pitchFamily="18" charset="0"/>
            </a:rPr>
            <a:t> (м.а.312-289 йй.)</a:t>
          </a:r>
          <a:endParaRPr lang="uz-Cyrl-UZ" sz="1600" i="1">
            <a:latin typeface="Times New Roman" pitchFamily="18" charset="0"/>
            <a:cs typeface="Times New Roman" pitchFamily="18" charset="0"/>
          </a:endParaRPr>
        </a:p>
      </dgm:t>
    </dgm:pt>
    <dgm:pt modelId="{FB61A760-9424-4C7B-8659-034351F06ACC}" type="parTrans" cxnId="{DDDF33F3-1B63-4914-B46A-D6137EAA2E2A}">
      <dgm:prSet/>
      <dgm:spPr/>
      <dgm:t>
        <a:bodyPr/>
        <a:lstStyle/>
        <a:p>
          <a:endParaRPr lang="uz-Cyrl-UZ"/>
        </a:p>
      </dgm:t>
    </dgm:pt>
    <dgm:pt modelId="{6F86E533-4083-41DA-905A-0FC05E4C7F35}" type="sibTrans" cxnId="{DDDF33F3-1B63-4914-B46A-D6137EAA2E2A}">
      <dgm:prSet/>
      <dgm:spPr/>
      <dgm:t>
        <a:bodyPr/>
        <a:lstStyle/>
        <a:p>
          <a:endParaRPr lang="uz-Cyrl-UZ"/>
        </a:p>
      </dgm:t>
    </dgm:pt>
    <dgm:pt modelId="{0416AA4E-BED7-488A-B2EA-E33F0BD53B26}">
      <dgm:prSet phldrT="[Текст]" custT="1"/>
      <dgm:spPr/>
      <dgm:t>
        <a:bodyPr/>
        <a:lstStyle/>
        <a:p>
          <a:r>
            <a:rPr lang="uz-Cyrl-UZ" sz="2400" b="1" i="1" smtClean="0">
              <a:latin typeface="Times New Roman" pitchFamily="18" charset="0"/>
              <a:cs typeface="Times New Roman" pitchFamily="18" charset="0"/>
            </a:rPr>
            <a:t>Қадимги Ҳиндистон</a:t>
          </a:r>
          <a:endParaRPr lang="uz-Cyrl-UZ" sz="2400" b="1" i="1">
            <a:latin typeface="Times New Roman" pitchFamily="18" charset="0"/>
            <a:cs typeface="Times New Roman" pitchFamily="18" charset="0"/>
          </a:endParaRPr>
        </a:p>
      </dgm:t>
    </dgm:pt>
    <dgm:pt modelId="{65FFFB16-9D2C-4F04-8670-097AA21B2BDA}" type="parTrans" cxnId="{7D82E3F8-FB36-49BA-9FBB-C8B96A9216EB}">
      <dgm:prSet/>
      <dgm:spPr/>
      <dgm:t>
        <a:bodyPr/>
        <a:lstStyle/>
        <a:p>
          <a:endParaRPr lang="uz-Cyrl-UZ"/>
        </a:p>
      </dgm:t>
    </dgm:pt>
    <dgm:pt modelId="{CCF61FA3-F0DA-4E41-BD4C-4BAFB14CB5A3}" type="sibTrans" cxnId="{7D82E3F8-FB36-49BA-9FBB-C8B96A9216EB}">
      <dgm:prSet/>
      <dgm:spPr/>
      <dgm:t>
        <a:bodyPr/>
        <a:lstStyle/>
        <a:p>
          <a:endParaRPr lang="uz-Cyrl-UZ"/>
        </a:p>
      </dgm:t>
    </dgm:pt>
    <dgm:pt modelId="{36909093-5D1F-486F-8E49-233E2CC46815}">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600" smtClean="0">
              <a:latin typeface="Times New Roman" pitchFamily="18" charset="0"/>
              <a:cs typeface="Times New Roman" pitchFamily="18" charset="0"/>
            </a:rPr>
            <a:t>«</a:t>
          </a:r>
          <a:r>
            <a:rPr lang="ru-RU" sz="1600" b="1" smtClean="0">
              <a:latin typeface="Times New Roman" pitchFamily="18" charset="0"/>
              <a:cs typeface="Times New Roman" pitchFamily="18" charset="0"/>
            </a:rPr>
            <a:t>Артхашастра</a:t>
          </a:r>
          <a:r>
            <a:rPr lang="ru-RU" sz="1600" smtClean="0">
              <a:latin typeface="Times New Roman" pitchFamily="18" charset="0"/>
              <a:cs typeface="Times New Roman" pitchFamily="18" charset="0"/>
            </a:rPr>
            <a:t>» (м.а. IV-III асрлар оралигида)</a:t>
          </a:r>
          <a:endParaRPr lang="uz-Cyrl-UZ" sz="1600" i="1" smtClean="0">
            <a:latin typeface="Times New Roman" pitchFamily="18" charset="0"/>
            <a:cs typeface="Times New Roman" pitchFamily="18" charset="0"/>
          </a:endParaRPr>
        </a:p>
        <a:p>
          <a:pPr defTabSz="533400">
            <a:lnSpc>
              <a:spcPct val="90000"/>
            </a:lnSpc>
            <a:spcBef>
              <a:spcPct val="0"/>
            </a:spcBef>
            <a:spcAft>
              <a:spcPct val="35000"/>
            </a:spcAft>
          </a:pPr>
          <a:endParaRPr lang="uz-Cyrl-UZ" sz="1600" i="1">
            <a:latin typeface="Times New Roman" pitchFamily="18" charset="0"/>
            <a:cs typeface="Times New Roman" pitchFamily="18" charset="0"/>
          </a:endParaRPr>
        </a:p>
      </dgm:t>
    </dgm:pt>
    <dgm:pt modelId="{960C8AAD-91C8-4591-A49F-1ACCB2D01246}" type="parTrans" cxnId="{C84A5372-2E8D-42E1-BDF9-6B29F3AAF304}">
      <dgm:prSet/>
      <dgm:spPr/>
      <dgm:t>
        <a:bodyPr/>
        <a:lstStyle/>
        <a:p>
          <a:endParaRPr lang="uz-Cyrl-UZ"/>
        </a:p>
      </dgm:t>
    </dgm:pt>
    <dgm:pt modelId="{66CCFB3E-0AAA-4453-9DF5-41E4D2757A30}" type="sibTrans" cxnId="{C84A5372-2E8D-42E1-BDF9-6B29F3AAF304}">
      <dgm:prSet/>
      <dgm:spPr/>
      <dgm:t>
        <a:bodyPr/>
        <a:lstStyle/>
        <a:p>
          <a:endParaRPr lang="uz-Cyrl-UZ"/>
        </a:p>
      </dgm:t>
    </dgm:pt>
    <dgm:pt modelId="{4A1F95D1-6E90-47C7-BA70-F4E9D8B0E547}">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600" smtClean="0">
              <a:latin typeface="Times New Roman" pitchFamily="18" charset="0"/>
              <a:cs typeface="Times New Roman" pitchFamily="18" charset="0"/>
            </a:rPr>
            <a:t>қулчиликни мустаҳкамлаш</a:t>
          </a:r>
          <a:endParaRPr lang="uz-Cyrl-UZ" sz="1600" i="1">
            <a:latin typeface="Times New Roman" pitchFamily="18" charset="0"/>
            <a:cs typeface="Times New Roman" pitchFamily="18" charset="0"/>
          </a:endParaRPr>
        </a:p>
      </dgm:t>
    </dgm:pt>
    <dgm:pt modelId="{AF30A337-A0EC-448C-95EA-C9D987406E04}" type="parTrans" cxnId="{54917C48-EA51-4084-B671-5A7E2D61F472}">
      <dgm:prSet/>
      <dgm:spPr/>
      <dgm:t>
        <a:bodyPr/>
        <a:lstStyle/>
        <a:p>
          <a:endParaRPr lang="uz-Cyrl-UZ"/>
        </a:p>
      </dgm:t>
    </dgm:pt>
    <dgm:pt modelId="{3B13A628-45BC-4EF1-8473-8C18CB649B8C}" type="sibTrans" cxnId="{54917C48-EA51-4084-B671-5A7E2D61F472}">
      <dgm:prSet/>
      <dgm:spPr/>
      <dgm:t>
        <a:bodyPr/>
        <a:lstStyle/>
        <a:p>
          <a:endParaRPr lang="uz-Cyrl-UZ"/>
        </a:p>
      </dgm:t>
    </dgm:pt>
    <dgm:pt modelId="{DC959CD1-F251-4F97-B0C4-8BAFF4567947}">
      <dgm:prSet custT="1"/>
      <dgm:spPr/>
      <dgm:t>
        <a:bodyPr/>
        <a:lstStyle/>
        <a:p>
          <a:r>
            <a:rPr lang="ru-RU" sz="1600" i="1" smtClean="0">
              <a:latin typeface="Times New Roman" pitchFamily="18" charset="0"/>
              <a:cs typeface="Times New Roman" pitchFamily="18" charset="0"/>
            </a:rPr>
            <a:t>Бахоларни ушлаб туриш</a:t>
          </a:r>
          <a:endParaRPr lang="uz-Cyrl-UZ" sz="1600" i="1">
            <a:latin typeface="Times New Roman" pitchFamily="18" charset="0"/>
            <a:cs typeface="Times New Roman" pitchFamily="18" charset="0"/>
          </a:endParaRPr>
        </a:p>
      </dgm:t>
    </dgm:pt>
    <dgm:pt modelId="{2963F363-7E83-4688-BB97-BAA9AB8E1612}" type="parTrans" cxnId="{D3B51300-2CC4-4854-9888-9E5405F8FF1D}">
      <dgm:prSet/>
      <dgm:spPr/>
      <dgm:t>
        <a:bodyPr/>
        <a:lstStyle/>
        <a:p>
          <a:endParaRPr lang="uz-Cyrl-UZ"/>
        </a:p>
      </dgm:t>
    </dgm:pt>
    <dgm:pt modelId="{AFF8305C-3268-41DB-8138-E31ED41A325D}" type="sibTrans" cxnId="{D3B51300-2CC4-4854-9888-9E5405F8FF1D}">
      <dgm:prSet/>
      <dgm:spPr/>
      <dgm:t>
        <a:bodyPr/>
        <a:lstStyle/>
        <a:p>
          <a:endParaRPr lang="uz-Cyrl-UZ"/>
        </a:p>
      </dgm:t>
    </dgm:pt>
    <dgm:pt modelId="{31D1FC7E-E17C-4901-93ED-68AB7B64579F}">
      <dgm:prSet custT="1"/>
      <dgm:spPr/>
      <dgm:t>
        <a:bodyPr/>
        <a:lstStyle/>
        <a:p>
          <a:r>
            <a:rPr lang="ru-RU" sz="1600" i="1" smtClean="0">
              <a:latin typeface="Times New Roman" pitchFamily="18" charset="0"/>
              <a:cs typeface="Times New Roman" pitchFamily="18" charset="0"/>
            </a:rPr>
            <a:t>Сюнь-Цзи</a:t>
          </a:r>
          <a:r>
            <a:rPr lang="ru-RU" sz="1600" smtClean="0">
              <a:latin typeface="Times New Roman" pitchFamily="18" charset="0"/>
              <a:cs typeface="Times New Roman" pitchFamily="18" charset="0"/>
            </a:rPr>
            <a:t> (313-278 йй.) </a:t>
          </a:r>
          <a:endParaRPr lang="uz-Cyrl-UZ" sz="1600" i="1">
            <a:latin typeface="Times New Roman" pitchFamily="18" charset="0"/>
            <a:cs typeface="Times New Roman" pitchFamily="18" charset="0"/>
          </a:endParaRPr>
        </a:p>
      </dgm:t>
    </dgm:pt>
    <dgm:pt modelId="{8C3A50F3-BA98-4DD3-A8FA-AFA0547379B6}" type="parTrans" cxnId="{413C4969-989E-4774-80BE-B2C2200E9F6F}">
      <dgm:prSet/>
      <dgm:spPr/>
      <dgm:t>
        <a:bodyPr/>
        <a:lstStyle/>
        <a:p>
          <a:endParaRPr lang="uz-Cyrl-UZ"/>
        </a:p>
      </dgm:t>
    </dgm:pt>
    <dgm:pt modelId="{9137EB88-CF4F-4631-BE21-F531A7794AC8}" type="sibTrans" cxnId="{413C4969-989E-4774-80BE-B2C2200E9F6F}">
      <dgm:prSet/>
      <dgm:spPr/>
      <dgm:t>
        <a:bodyPr/>
        <a:lstStyle/>
        <a:p>
          <a:endParaRPr lang="uz-Cyrl-UZ"/>
        </a:p>
      </dgm:t>
    </dgm:pt>
    <dgm:pt modelId="{D710761D-32B8-49D4-A543-C0C5205C777E}">
      <dgm:prSet custT="1"/>
      <dgm:spPr/>
      <dgm:t>
        <a:bodyPr/>
        <a:lstStyle/>
        <a:p>
          <a:r>
            <a:rPr lang="uz-Cyrl-UZ" sz="1600" i="1" smtClean="0">
              <a:latin typeface="Times New Roman" pitchFamily="18" charset="0"/>
              <a:cs typeface="Times New Roman" pitchFamily="18" charset="0"/>
            </a:rPr>
            <a:t>Ерни бошқариш</a:t>
          </a:r>
          <a:endParaRPr lang="uz-Cyrl-UZ" sz="1600" i="1">
            <a:latin typeface="Times New Roman" pitchFamily="18" charset="0"/>
            <a:cs typeface="Times New Roman" pitchFamily="18" charset="0"/>
          </a:endParaRPr>
        </a:p>
      </dgm:t>
    </dgm:pt>
    <dgm:pt modelId="{59E69CC4-2BDC-4D2E-8EF6-470BA35626C8}" type="parTrans" cxnId="{C4B69C95-D627-4793-97DA-D5946BC448F5}">
      <dgm:prSet/>
      <dgm:spPr/>
      <dgm:t>
        <a:bodyPr/>
        <a:lstStyle/>
        <a:p>
          <a:endParaRPr lang="uz-Cyrl-UZ"/>
        </a:p>
      </dgm:t>
    </dgm:pt>
    <dgm:pt modelId="{A1B3ECF8-778F-4DCB-B868-BF8D9C11164A}" type="sibTrans" cxnId="{C4B69C95-D627-4793-97DA-D5946BC448F5}">
      <dgm:prSet/>
      <dgm:spPr/>
      <dgm:t>
        <a:bodyPr/>
        <a:lstStyle/>
        <a:p>
          <a:endParaRPr lang="uz-Cyrl-UZ"/>
        </a:p>
      </dgm:t>
    </dgm:pt>
    <dgm:pt modelId="{4F36596D-DB06-4044-ADE3-61A0E585BBD0}">
      <dgm:prSet custT="1"/>
      <dgm:spPr/>
      <dgm:t>
        <a:bodyPr/>
        <a:lstStyle/>
        <a:p>
          <a:r>
            <a:rPr lang="ru-RU" sz="1600" smtClean="0">
              <a:latin typeface="Times New Roman" pitchFamily="18" charset="0"/>
              <a:cs typeface="Times New Roman" pitchFamily="18" charset="0"/>
            </a:rPr>
            <a:t>Ёшларнинг қарияларга ҳурмати, уларга қарши чикмаслик ғояси</a:t>
          </a:r>
          <a:endParaRPr lang="uz-Cyrl-UZ" sz="1600" i="1">
            <a:latin typeface="Times New Roman" pitchFamily="18" charset="0"/>
            <a:cs typeface="Times New Roman" pitchFamily="18" charset="0"/>
          </a:endParaRPr>
        </a:p>
      </dgm:t>
    </dgm:pt>
    <dgm:pt modelId="{917CA163-9DF3-4523-97B0-DFC4D59A4C86}" type="parTrans" cxnId="{E71AE678-0E7D-4AB9-9657-FBFB50E7459D}">
      <dgm:prSet/>
      <dgm:spPr/>
      <dgm:t>
        <a:bodyPr/>
        <a:lstStyle/>
        <a:p>
          <a:endParaRPr lang="uz-Cyrl-UZ"/>
        </a:p>
      </dgm:t>
    </dgm:pt>
    <dgm:pt modelId="{1D22A12D-E567-4DB4-9132-2910B723A126}" type="sibTrans" cxnId="{E71AE678-0E7D-4AB9-9657-FBFB50E7459D}">
      <dgm:prSet/>
      <dgm:spPr/>
      <dgm:t>
        <a:bodyPr/>
        <a:lstStyle/>
        <a:p>
          <a:endParaRPr lang="uz-Cyrl-UZ"/>
        </a:p>
      </dgm:t>
    </dgm:pt>
    <dgm:pt modelId="{CF00BA85-994A-4379-810A-B6CF81D4648E}">
      <dgm:prSet custT="1"/>
      <dgm:spPr/>
      <dgm:t>
        <a:bodyPr/>
        <a:lstStyle/>
        <a:p>
          <a:r>
            <a:rPr lang="uz-Cyrl-UZ" sz="1600" i="1" smtClean="0">
              <a:latin typeface="Times New Roman" pitchFamily="18" charset="0"/>
              <a:cs typeface="Times New Roman" pitchFamily="18" charset="0"/>
            </a:rPr>
            <a:t>Ер кадастрини тузиш</a:t>
          </a:r>
          <a:endParaRPr lang="uz-Cyrl-UZ" sz="1600" i="1">
            <a:latin typeface="Times New Roman" pitchFamily="18" charset="0"/>
            <a:cs typeface="Times New Roman" pitchFamily="18" charset="0"/>
          </a:endParaRPr>
        </a:p>
      </dgm:t>
    </dgm:pt>
    <dgm:pt modelId="{1D149F39-BB57-4559-B3E6-085EDE50F090}" type="parTrans" cxnId="{7FEB936B-643E-4516-88BA-EFA1A5992FBB}">
      <dgm:prSet/>
      <dgm:spPr/>
      <dgm:t>
        <a:bodyPr/>
        <a:lstStyle/>
        <a:p>
          <a:endParaRPr lang="uz-Cyrl-UZ"/>
        </a:p>
      </dgm:t>
    </dgm:pt>
    <dgm:pt modelId="{CBA7F4E1-3E0D-4EAF-8055-AF76B8977A18}" type="sibTrans" cxnId="{7FEB936B-643E-4516-88BA-EFA1A5992FBB}">
      <dgm:prSet/>
      <dgm:spPr/>
      <dgm:t>
        <a:bodyPr/>
        <a:lstStyle/>
        <a:p>
          <a:endParaRPr lang="uz-Cyrl-UZ"/>
        </a:p>
      </dgm:t>
    </dgm:pt>
    <dgm:pt modelId="{802FF594-5916-4CEF-936C-E9AA0FE48768}">
      <dgm:prSet custT="1"/>
      <dgm:spPr/>
      <dgm:t>
        <a:bodyPr/>
        <a:lstStyle/>
        <a:p>
          <a:r>
            <a:rPr lang="ru-RU" sz="1600" smtClean="0">
              <a:latin typeface="Times New Roman" pitchFamily="18" charset="0"/>
              <a:cs typeface="Times New Roman" pitchFamily="18" charset="0"/>
            </a:rPr>
            <a:t>амалий ҳаёт тўғрисидаги фан</a:t>
          </a:r>
          <a:endParaRPr lang="uz-Cyrl-UZ" sz="1600" i="1">
            <a:latin typeface="Times New Roman" pitchFamily="18" charset="0"/>
            <a:cs typeface="Times New Roman" pitchFamily="18" charset="0"/>
          </a:endParaRPr>
        </a:p>
      </dgm:t>
    </dgm:pt>
    <dgm:pt modelId="{3AB1E92B-68BA-4389-ADCA-D6EC2FC1C85E}" type="parTrans" cxnId="{390641C0-C7EB-4B0A-A347-83D17763FE7C}">
      <dgm:prSet/>
      <dgm:spPr/>
      <dgm:t>
        <a:bodyPr/>
        <a:lstStyle/>
        <a:p>
          <a:endParaRPr lang="uz-Cyrl-UZ"/>
        </a:p>
      </dgm:t>
    </dgm:pt>
    <dgm:pt modelId="{3C36DF10-9B68-4C6A-A0B6-9519600700FA}" type="sibTrans" cxnId="{390641C0-C7EB-4B0A-A347-83D17763FE7C}">
      <dgm:prSet/>
      <dgm:spPr/>
      <dgm:t>
        <a:bodyPr/>
        <a:lstStyle/>
        <a:p>
          <a:endParaRPr lang="uz-Cyrl-UZ"/>
        </a:p>
      </dgm:t>
    </dgm:pt>
    <dgm:pt modelId="{4C5CCF2D-E0D0-4A08-933F-1011670FF6E7}">
      <dgm:prSet custT="1"/>
      <dgm:spPr/>
      <dgm:t>
        <a:bodyPr/>
        <a:lstStyle/>
        <a:p>
          <a:r>
            <a:rPr lang="uz-Cyrl-UZ" sz="1600" i="1" smtClean="0">
              <a:latin typeface="Times New Roman" pitchFamily="18" charset="0"/>
              <a:cs typeface="Times New Roman" pitchFamily="18" charset="0"/>
            </a:rPr>
            <a:t>бўйсиниш</a:t>
          </a:r>
          <a:endParaRPr lang="uz-Cyrl-UZ" sz="1600" i="1">
            <a:latin typeface="Times New Roman" pitchFamily="18" charset="0"/>
            <a:cs typeface="Times New Roman" pitchFamily="18" charset="0"/>
          </a:endParaRPr>
        </a:p>
      </dgm:t>
    </dgm:pt>
    <dgm:pt modelId="{5FFC0CFE-DD9B-434E-B49E-40B1AAE6264E}" type="parTrans" cxnId="{AE0F5670-0263-4F65-887D-0AE2AC64D6F2}">
      <dgm:prSet/>
      <dgm:spPr/>
      <dgm:t>
        <a:bodyPr/>
        <a:lstStyle/>
        <a:p>
          <a:endParaRPr lang="uz-Cyrl-UZ"/>
        </a:p>
      </dgm:t>
    </dgm:pt>
    <dgm:pt modelId="{07B54E86-A507-40C9-94AB-3B06A634F7A8}" type="sibTrans" cxnId="{AE0F5670-0263-4F65-887D-0AE2AC64D6F2}">
      <dgm:prSet/>
      <dgm:spPr/>
      <dgm:t>
        <a:bodyPr/>
        <a:lstStyle/>
        <a:p>
          <a:endParaRPr lang="uz-Cyrl-UZ"/>
        </a:p>
      </dgm:t>
    </dgm:pt>
    <dgm:pt modelId="{3C03C1BB-F30C-4BCC-AE98-449FCF18F6D5}" type="pres">
      <dgm:prSet presAssocID="{77BC57BD-565C-4401-AB08-95FBE209A5D7}" presName="theList" presStyleCnt="0">
        <dgm:presLayoutVars>
          <dgm:dir/>
          <dgm:animLvl val="lvl"/>
          <dgm:resizeHandles val="exact"/>
        </dgm:presLayoutVars>
      </dgm:prSet>
      <dgm:spPr/>
      <dgm:t>
        <a:bodyPr/>
        <a:lstStyle/>
        <a:p>
          <a:endParaRPr lang="uz-Cyrl-UZ"/>
        </a:p>
      </dgm:t>
    </dgm:pt>
    <dgm:pt modelId="{6305174B-79FA-4AEF-9457-2192E9070329}" type="pres">
      <dgm:prSet presAssocID="{78024C5A-288B-48FC-8EA6-BBAEFBFCEAF2}" presName="compNode" presStyleCnt="0"/>
      <dgm:spPr/>
    </dgm:pt>
    <dgm:pt modelId="{B675753F-5812-4E42-99E2-309B7FBCCECA}" type="pres">
      <dgm:prSet presAssocID="{78024C5A-288B-48FC-8EA6-BBAEFBFCEAF2}" presName="aNode" presStyleLbl="bgShp" presStyleIdx="0" presStyleCnt="3" custLinFactNeighborX="-2929" custLinFactNeighborY="-778"/>
      <dgm:spPr/>
      <dgm:t>
        <a:bodyPr/>
        <a:lstStyle/>
        <a:p>
          <a:endParaRPr lang="uz-Cyrl-UZ"/>
        </a:p>
      </dgm:t>
    </dgm:pt>
    <dgm:pt modelId="{59C3EB0B-0090-4499-84E6-DA775B29D63A}" type="pres">
      <dgm:prSet presAssocID="{78024C5A-288B-48FC-8EA6-BBAEFBFCEAF2}" presName="textNode" presStyleLbl="bgShp" presStyleIdx="0" presStyleCnt="3"/>
      <dgm:spPr/>
      <dgm:t>
        <a:bodyPr/>
        <a:lstStyle/>
        <a:p>
          <a:endParaRPr lang="uz-Cyrl-UZ"/>
        </a:p>
      </dgm:t>
    </dgm:pt>
    <dgm:pt modelId="{63BE4EF0-8C81-4FE5-B55A-DC86E8F90163}" type="pres">
      <dgm:prSet presAssocID="{78024C5A-288B-48FC-8EA6-BBAEFBFCEAF2}" presName="compChildNode" presStyleCnt="0"/>
      <dgm:spPr/>
    </dgm:pt>
    <dgm:pt modelId="{329E31A1-FD5B-4BCF-A546-4F4094D00FC3}" type="pres">
      <dgm:prSet presAssocID="{78024C5A-288B-48FC-8EA6-BBAEFBFCEAF2}" presName="theInnerList" presStyleCnt="0"/>
      <dgm:spPr/>
    </dgm:pt>
    <dgm:pt modelId="{25BBA758-64F3-4298-91DC-9FD8916A912A}" type="pres">
      <dgm:prSet presAssocID="{D0D845FC-EC3E-4D6C-9495-4C760373B58D}" presName="childNode" presStyleLbl="node1" presStyleIdx="0" presStyleCnt="13" custScaleX="113380">
        <dgm:presLayoutVars>
          <dgm:bulletEnabled val="1"/>
        </dgm:presLayoutVars>
      </dgm:prSet>
      <dgm:spPr/>
      <dgm:t>
        <a:bodyPr/>
        <a:lstStyle/>
        <a:p>
          <a:endParaRPr lang="uz-Cyrl-UZ"/>
        </a:p>
      </dgm:t>
    </dgm:pt>
    <dgm:pt modelId="{7B85B4A0-1415-4BB9-A042-23CC506E44F0}" type="pres">
      <dgm:prSet presAssocID="{D0D845FC-EC3E-4D6C-9495-4C760373B58D}" presName="aSpace2" presStyleCnt="0"/>
      <dgm:spPr/>
    </dgm:pt>
    <dgm:pt modelId="{AFDD9FFC-4A41-4681-B9FA-229038331D58}" type="pres">
      <dgm:prSet presAssocID="{F456F992-058B-4CF3-9FA1-8F03CCE5100B}" presName="childNode" presStyleLbl="node1" presStyleIdx="1" presStyleCnt="13" custScaleX="113380">
        <dgm:presLayoutVars>
          <dgm:bulletEnabled val="1"/>
        </dgm:presLayoutVars>
      </dgm:prSet>
      <dgm:spPr/>
      <dgm:t>
        <a:bodyPr/>
        <a:lstStyle/>
        <a:p>
          <a:endParaRPr lang="uz-Cyrl-UZ"/>
        </a:p>
      </dgm:t>
    </dgm:pt>
    <dgm:pt modelId="{95A1D7E7-40E6-44CE-8187-42DE1354D192}" type="pres">
      <dgm:prSet presAssocID="{F456F992-058B-4CF3-9FA1-8F03CCE5100B}" presName="aSpace2" presStyleCnt="0"/>
      <dgm:spPr/>
    </dgm:pt>
    <dgm:pt modelId="{192E358F-9136-4447-A1BD-F35A2B8C338E}" type="pres">
      <dgm:prSet presAssocID="{DC959CD1-F251-4F97-B0C4-8BAFF4567947}" presName="childNode" presStyleLbl="node1" presStyleIdx="2" presStyleCnt="13" custScaleX="111859" custLinFactNeighborX="608" custLinFactNeighborY="72679">
        <dgm:presLayoutVars>
          <dgm:bulletEnabled val="1"/>
        </dgm:presLayoutVars>
      </dgm:prSet>
      <dgm:spPr/>
      <dgm:t>
        <a:bodyPr/>
        <a:lstStyle/>
        <a:p>
          <a:endParaRPr lang="uz-Cyrl-UZ"/>
        </a:p>
      </dgm:t>
    </dgm:pt>
    <dgm:pt modelId="{0520C033-2E84-4BA9-BD56-FAE16DDD796F}" type="pres">
      <dgm:prSet presAssocID="{DC959CD1-F251-4F97-B0C4-8BAFF4567947}" presName="aSpace2" presStyleCnt="0"/>
      <dgm:spPr/>
    </dgm:pt>
    <dgm:pt modelId="{4F586FEF-214B-4A98-A9E4-702E5FCD11D8}" type="pres">
      <dgm:prSet presAssocID="{D710761D-32B8-49D4-A543-C0C5205C777E}" presName="childNode" presStyleLbl="node1" presStyleIdx="3" presStyleCnt="13" custScaleX="113380">
        <dgm:presLayoutVars>
          <dgm:bulletEnabled val="1"/>
        </dgm:presLayoutVars>
      </dgm:prSet>
      <dgm:spPr/>
      <dgm:t>
        <a:bodyPr/>
        <a:lstStyle/>
        <a:p>
          <a:endParaRPr lang="uz-Cyrl-UZ"/>
        </a:p>
      </dgm:t>
    </dgm:pt>
    <dgm:pt modelId="{CD919730-9706-49A2-9D5B-104CE6434701}" type="pres">
      <dgm:prSet presAssocID="{D710761D-32B8-49D4-A543-C0C5205C777E}" presName="aSpace2" presStyleCnt="0"/>
      <dgm:spPr/>
    </dgm:pt>
    <dgm:pt modelId="{31710F5F-FCF0-45E4-8288-714C2BAB8EC7}" type="pres">
      <dgm:prSet presAssocID="{CF00BA85-994A-4379-810A-B6CF81D4648E}" presName="childNode" presStyleLbl="node1" presStyleIdx="4" presStyleCnt="13" custScaleX="113380">
        <dgm:presLayoutVars>
          <dgm:bulletEnabled val="1"/>
        </dgm:presLayoutVars>
      </dgm:prSet>
      <dgm:spPr/>
      <dgm:t>
        <a:bodyPr/>
        <a:lstStyle/>
        <a:p>
          <a:endParaRPr lang="uz-Cyrl-UZ"/>
        </a:p>
      </dgm:t>
    </dgm:pt>
    <dgm:pt modelId="{EC9389E5-D5DC-4742-852E-352BB99BED1C}" type="pres">
      <dgm:prSet presAssocID="{78024C5A-288B-48FC-8EA6-BBAEFBFCEAF2}" presName="aSpace" presStyleCnt="0"/>
      <dgm:spPr/>
    </dgm:pt>
    <dgm:pt modelId="{02467B62-27C2-4233-B2F1-FF23D83EFDE0}" type="pres">
      <dgm:prSet presAssocID="{FC23B49A-AF33-40CA-9897-870DB0BB301B}" presName="compNode" presStyleCnt="0"/>
      <dgm:spPr/>
    </dgm:pt>
    <dgm:pt modelId="{6EA55F4D-1165-43F1-B14B-0B096A8E2F74}" type="pres">
      <dgm:prSet presAssocID="{FC23B49A-AF33-40CA-9897-870DB0BB301B}" presName="aNode" presStyleLbl="bgShp" presStyleIdx="1" presStyleCnt="3"/>
      <dgm:spPr/>
      <dgm:t>
        <a:bodyPr/>
        <a:lstStyle/>
        <a:p>
          <a:endParaRPr lang="uz-Cyrl-UZ"/>
        </a:p>
      </dgm:t>
    </dgm:pt>
    <dgm:pt modelId="{211DE3A0-D5E7-461B-A959-6177D29BD6C8}" type="pres">
      <dgm:prSet presAssocID="{FC23B49A-AF33-40CA-9897-870DB0BB301B}" presName="textNode" presStyleLbl="bgShp" presStyleIdx="1" presStyleCnt="3"/>
      <dgm:spPr/>
      <dgm:t>
        <a:bodyPr/>
        <a:lstStyle/>
        <a:p>
          <a:endParaRPr lang="uz-Cyrl-UZ"/>
        </a:p>
      </dgm:t>
    </dgm:pt>
    <dgm:pt modelId="{E3B8F516-C40F-4DE9-9451-C34C6507B3F4}" type="pres">
      <dgm:prSet presAssocID="{FC23B49A-AF33-40CA-9897-870DB0BB301B}" presName="compChildNode" presStyleCnt="0"/>
      <dgm:spPr/>
    </dgm:pt>
    <dgm:pt modelId="{348E082F-9B32-47F6-A33E-098BBBB60818}" type="pres">
      <dgm:prSet presAssocID="{FC23B49A-AF33-40CA-9897-870DB0BB301B}" presName="theInnerList" presStyleCnt="0"/>
      <dgm:spPr/>
    </dgm:pt>
    <dgm:pt modelId="{3ED49860-3B54-4C34-ABB1-BB84E06076C2}" type="pres">
      <dgm:prSet presAssocID="{4B061F9F-49A1-48A4-941D-29CE79E145A9}" presName="childNode" presStyleLbl="node1" presStyleIdx="5" presStyleCnt="13" custScaleX="104785">
        <dgm:presLayoutVars>
          <dgm:bulletEnabled val="1"/>
        </dgm:presLayoutVars>
      </dgm:prSet>
      <dgm:spPr/>
      <dgm:t>
        <a:bodyPr/>
        <a:lstStyle/>
        <a:p>
          <a:endParaRPr lang="uz-Cyrl-UZ"/>
        </a:p>
      </dgm:t>
    </dgm:pt>
    <dgm:pt modelId="{9782B5AE-1639-494E-AA41-9A76224E56B0}" type="pres">
      <dgm:prSet presAssocID="{4B061F9F-49A1-48A4-941D-29CE79E145A9}" presName="aSpace2" presStyleCnt="0"/>
      <dgm:spPr/>
    </dgm:pt>
    <dgm:pt modelId="{BE8DCB55-7345-4493-B300-6B7F235F30CC}" type="pres">
      <dgm:prSet presAssocID="{D7FA913A-A5AC-4AF3-8253-900627D8510B}" presName="childNode" presStyleLbl="node1" presStyleIdx="6" presStyleCnt="13" custScaleX="104785">
        <dgm:presLayoutVars>
          <dgm:bulletEnabled val="1"/>
        </dgm:presLayoutVars>
      </dgm:prSet>
      <dgm:spPr/>
      <dgm:t>
        <a:bodyPr/>
        <a:lstStyle/>
        <a:p>
          <a:endParaRPr lang="uz-Cyrl-UZ"/>
        </a:p>
      </dgm:t>
    </dgm:pt>
    <dgm:pt modelId="{F72D8BC9-5899-42F0-AA2D-FB8AF1133BE2}" type="pres">
      <dgm:prSet presAssocID="{D7FA913A-A5AC-4AF3-8253-900627D8510B}" presName="aSpace2" presStyleCnt="0"/>
      <dgm:spPr/>
    </dgm:pt>
    <dgm:pt modelId="{49004A84-1EC5-4F81-8D26-BC548774FB4E}" type="pres">
      <dgm:prSet presAssocID="{31D1FC7E-E17C-4901-93ED-68AB7B64579F}" presName="childNode" presStyleLbl="node1" presStyleIdx="7" presStyleCnt="13" custScaleX="106306" custLinFactNeighborX="761" custLinFactNeighborY="-5965">
        <dgm:presLayoutVars>
          <dgm:bulletEnabled val="1"/>
        </dgm:presLayoutVars>
      </dgm:prSet>
      <dgm:spPr/>
      <dgm:t>
        <a:bodyPr/>
        <a:lstStyle/>
        <a:p>
          <a:endParaRPr lang="uz-Cyrl-UZ"/>
        </a:p>
      </dgm:t>
    </dgm:pt>
    <dgm:pt modelId="{DE9AE0D4-574C-4B6B-91D9-9C9E0C8AE4E5}" type="pres">
      <dgm:prSet presAssocID="{31D1FC7E-E17C-4901-93ED-68AB7B64579F}" presName="aSpace2" presStyleCnt="0"/>
      <dgm:spPr/>
    </dgm:pt>
    <dgm:pt modelId="{225E71E3-6637-41F3-B72B-A659B4A2A7F9}" type="pres">
      <dgm:prSet presAssocID="{4F36596D-DB06-4044-ADE3-61A0E585BBD0}" presName="childNode" presStyleLbl="node1" presStyleIdx="8" presStyleCnt="13" custScaleX="104785" custScaleY="211452">
        <dgm:presLayoutVars>
          <dgm:bulletEnabled val="1"/>
        </dgm:presLayoutVars>
      </dgm:prSet>
      <dgm:spPr/>
      <dgm:t>
        <a:bodyPr/>
        <a:lstStyle/>
        <a:p>
          <a:endParaRPr lang="uz-Cyrl-UZ"/>
        </a:p>
      </dgm:t>
    </dgm:pt>
    <dgm:pt modelId="{AA6CF0F5-9FCB-4640-A10E-128A94149CA6}" type="pres">
      <dgm:prSet presAssocID="{FC23B49A-AF33-40CA-9897-870DB0BB301B}" presName="aSpace" presStyleCnt="0"/>
      <dgm:spPr/>
    </dgm:pt>
    <dgm:pt modelId="{639C567E-0EB6-48A7-B72A-CD60BF36C03F}" type="pres">
      <dgm:prSet presAssocID="{0416AA4E-BED7-488A-B2EA-E33F0BD53B26}" presName="compNode" presStyleCnt="0"/>
      <dgm:spPr/>
    </dgm:pt>
    <dgm:pt modelId="{A86601F1-DCBF-4A57-AD81-53FEC7405C53}" type="pres">
      <dgm:prSet presAssocID="{0416AA4E-BED7-488A-B2EA-E33F0BD53B26}" presName="aNode" presStyleLbl="bgShp" presStyleIdx="2" presStyleCnt="3"/>
      <dgm:spPr/>
      <dgm:t>
        <a:bodyPr/>
        <a:lstStyle/>
        <a:p>
          <a:endParaRPr lang="uz-Cyrl-UZ"/>
        </a:p>
      </dgm:t>
    </dgm:pt>
    <dgm:pt modelId="{CD9FB1CC-2D20-4D9A-B563-08F55B5C982A}" type="pres">
      <dgm:prSet presAssocID="{0416AA4E-BED7-488A-B2EA-E33F0BD53B26}" presName="textNode" presStyleLbl="bgShp" presStyleIdx="2" presStyleCnt="3"/>
      <dgm:spPr/>
      <dgm:t>
        <a:bodyPr/>
        <a:lstStyle/>
        <a:p>
          <a:endParaRPr lang="uz-Cyrl-UZ"/>
        </a:p>
      </dgm:t>
    </dgm:pt>
    <dgm:pt modelId="{5F696B7D-97E6-4360-B624-4085DDF271E3}" type="pres">
      <dgm:prSet presAssocID="{0416AA4E-BED7-488A-B2EA-E33F0BD53B26}" presName="compChildNode" presStyleCnt="0"/>
      <dgm:spPr/>
    </dgm:pt>
    <dgm:pt modelId="{ADBD25A6-9997-4BDC-8597-7A8DFD72C7FF}" type="pres">
      <dgm:prSet presAssocID="{0416AA4E-BED7-488A-B2EA-E33F0BD53B26}" presName="theInnerList" presStyleCnt="0"/>
      <dgm:spPr/>
    </dgm:pt>
    <dgm:pt modelId="{D7F04128-7F19-4240-B0CA-BD4E54CC672E}" type="pres">
      <dgm:prSet presAssocID="{36909093-5D1F-486F-8E49-233E2CC46815}" presName="childNode" presStyleLbl="node1" presStyleIdx="9" presStyleCnt="13" custScaleY="227169">
        <dgm:presLayoutVars>
          <dgm:bulletEnabled val="1"/>
        </dgm:presLayoutVars>
      </dgm:prSet>
      <dgm:spPr/>
      <dgm:t>
        <a:bodyPr/>
        <a:lstStyle/>
        <a:p>
          <a:endParaRPr lang="uz-Cyrl-UZ"/>
        </a:p>
      </dgm:t>
    </dgm:pt>
    <dgm:pt modelId="{715DFD70-B6B0-4197-9D2C-E9C034DFB2BA}" type="pres">
      <dgm:prSet presAssocID="{36909093-5D1F-486F-8E49-233E2CC46815}" presName="aSpace2" presStyleCnt="0"/>
      <dgm:spPr/>
    </dgm:pt>
    <dgm:pt modelId="{CD17B902-4F22-464B-AB9E-20F0E594F270}" type="pres">
      <dgm:prSet presAssocID="{802FF594-5916-4CEF-936C-E9AA0FE48768}" presName="childNode" presStyleLbl="node1" presStyleIdx="10" presStyleCnt="13">
        <dgm:presLayoutVars>
          <dgm:bulletEnabled val="1"/>
        </dgm:presLayoutVars>
      </dgm:prSet>
      <dgm:spPr/>
      <dgm:t>
        <a:bodyPr/>
        <a:lstStyle/>
        <a:p>
          <a:endParaRPr lang="uz-Cyrl-UZ"/>
        </a:p>
      </dgm:t>
    </dgm:pt>
    <dgm:pt modelId="{1AB7D950-B888-4498-B855-1A679838FA0D}" type="pres">
      <dgm:prSet presAssocID="{802FF594-5916-4CEF-936C-E9AA0FE48768}" presName="aSpace2" presStyleCnt="0"/>
      <dgm:spPr/>
    </dgm:pt>
    <dgm:pt modelId="{A6278A78-8D04-4AD1-A1ED-165FFD70FD2A}" type="pres">
      <dgm:prSet presAssocID="{4A1F95D1-6E90-47C7-BA70-F4E9D8B0E547}" presName="childNode" presStyleLbl="node1" presStyleIdx="11" presStyleCnt="13">
        <dgm:presLayoutVars>
          <dgm:bulletEnabled val="1"/>
        </dgm:presLayoutVars>
      </dgm:prSet>
      <dgm:spPr/>
      <dgm:t>
        <a:bodyPr/>
        <a:lstStyle/>
        <a:p>
          <a:endParaRPr lang="uz-Cyrl-UZ"/>
        </a:p>
      </dgm:t>
    </dgm:pt>
    <dgm:pt modelId="{BF1D5D6B-4CFE-4996-BCC8-CE10955AF85E}" type="pres">
      <dgm:prSet presAssocID="{4A1F95D1-6E90-47C7-BA70-F4E9D8B0E547}" presName="aSpace2" presStyleCnt="0"/>
      <dgm:spPr/>
    </dgm:pt>
    <dgm:pt modelId="{512D29EE-26E8-433B-8F3C-974579453852}" type="pres">
      <dgm:prSet presAssocID="{4C5CCF2D-E0D0-4A08-933F-1011670FF6E7}" presName="childNode" presStyleLbl="node1" presStyleIdx="12" presStyleCnt="13">
        <dgm:presLayoutVars>
          <dgm:bulletEnabled val="1"/>
        </dgm:presLayoutVars>
      </dgm:prSet>
      <dgm:spPr/>
      <dgm:t>
        <a:bodyPr/>
        <a:lstStyle/>
        <a:p>
          <a:endParaRPr lang="uz-Cyrl-UZ"/>
        </a:p>
      </dgm:t>
    </dgm:pt>
  </dgm:ptLst>
  <dgm:cxnLst>
    <dgm:cxn modelId="{C84A5372-2E8D-42E1-BDF9-6B29F3AAF304}" srcId="{0416AA4E-BED7-488A-B2EA-E33F0BD53B26}" destId="{36909093-5D1F-486F-8E49-233E2CC46815}" srcOrd="0" destOrd="0" parTransId="{960C8AAD-91C8-4591-A49F-1ACCB2D01246}" sibTransId="{66CCFB3E-0AAA-4453-9DF5-41E4D2757A30}"/>
    <dgm:cxn modelId="{AD78C9B9-B71E-4752-9FA7-7510F1EAFB5D}" type="presOf" srcId="{4F36596D-DB06-4044-ADE3-61A0E585BBD0}" destId="{225E71E3-6637-41F3-B72B-A659B4A2A7F9}" srcOrd="0" destOrd="0" presId="urn:microsoft.com/office/officeart/2005/8/layout/lProcess2"/>
    <dgm:cxn modelId="{102A76FA-E452-459C-9187-97AFBD61F539}" srcId="{78024C5A-288B-48FC-8EA6-BBAEFBFCEAF2}" destId="{F456F992-058B-4CF3-9FA1-8F03CCE5100B}" srcOrd="1" destOrd="0" parTransId="{C077AC7C-61EB-4441-A187-2275EC364871}" sibTransId="{5EF2A4C0-1E85-4D77-B0F0-3E1F757D9119}"/>
    <dgm:cxn modelId="{8868A8B1-E69B-4C40-9C65-71505CAACBB0}" type="presOf" srcId="{D0D845FC-EC3E-4D6C-9495-4C760373B58D}" destId="{25BBA758-64F3-4298-91DC-9FD8916A912A}" srcOrd="0" destOrd="0" presId="urn:microsoft.com/office/officeart/2005/8/layout/lProcess2"/>
    <dgm:cxn modelId="{363B0352-A4B9-41D1-893E-D75104A14213}" type="presOf" srcId="{4C5CCF2D-E0D0-4A08-933F-1011670FF6E7}" destId="{512D29EE-26E8-433B-8F3C-974579453852}" srcOrd="0" destOrd="0" presId="urn:microsoft.com/office/officeart/2005/8/layout/lProcess2"/>
    <dgm:cxn modelId="{484C726F-3BDF-4B1D-AA48-17DA683A91D0}" type="presOf" srcId="{0416AA4E-BED7-488A-B2EA-E33F0BD53B26}" destId="{CD9FB1CC-2D20-4D9A-B563-08F55B5C982A}" srcOrd="1" destOrd="0" presId="urn:microsoft.com/office/officeart/2005/8/layout/lProcess2"/>
    <dgm:cxn modelId="{2584584F-92DB-4284-A7C5-9D373575F6D5}" type="presOf" srcId="{0416AA4E-BED7-488A-B2EA-E33F0BD53B26}" destId="{A86601F1-DCBF-4A57-AD81-53FEC7405C53}" srcOrd="0" destOrd="0" presId="urn:microsoft.com/office/officeart/2005/8/layout/lProcess2"/>
    <dgm:cxn modelId="{DDDF33F3-1B63-4914-B46A-D6137EAA2E2A}" srcId="{FC23B49A-AF33-40CA-9897-870DB0BB301B}" destId="{D7FA913A-A5AC-4AF3-8253-900627D8510B}" srcOrd="1" destOrd="0" parTransId="{FB61A760-9424-4C7B-8659-034351F06ACC}" sibTransId="{6F86E533-4083-41DA-905A-0FC05E4C7F35}"/>
    <dgm:cxn modelId="{7D82E3F8-FB36-49BA-9FBB-C8B96A9216EB}" srcId="{77BC57BD-565C-4401-AB08-95FBE209A5D7}" destId="{0416AA4E-BED7-488A-B2EA-E33F0BD53B26}" srcOrd="2" destOrd="0" parTransId="{65FFFB16-9D2C-4F04-8670-097AA21B2BDA}" sibTransId="{CCF61FA3-F0DA-4E41-BD4C-4BAFB14CB5A3}"/>
    <dgm:cxn modelId="{C4B69C95-D627-4793-97DA-D5946BC448F5}" srcId="{78024C5A-288B-48FC-8EA6-BBAEFBFCEAF2}" destId="{D710761D-32B8-49D4-A543-C0C5205C777E}" srcOrd="3" destOrd="0" parTransId="{59E69CC4-2BDC-4D2E-8EF6-470BA35626C8}" sibTransId="{A1B3ECF8-778F-4DCB-B868-BF8D9C11164A}"/>
    <dgm:cxn modelId="{413C4969-989E-4774-80BE-B2C2200E9F6F}" srcId="{FC23B49A-AF33-40CA-9897-870DB0BB301B}" destId="{31D1FC7E-E17C-4901-93ED-68AB7B64579F}" srcOrd="2" destOrd="0" parTransId="{8C3A50F3-BA98-4DD3-A8FA-AFA0547379B6}" sibTransId="{9137EB88-CF4F-4631-BE21-F531A7794AC8}"/>
    <dgm:cxn modelId="{6216ABBB-D50B-442A-BAF8-2201CED6C403}" type="presOf" srcId="{F456F992-058B-4CF3-9FA1-8F03CCE5100B}" destId="{AFDD9FFC-4A41-4681-B9FA-229038331D58}" srcOrd="0" destOrd="0" presId="urn:microsoft.com/office/officeart/2005/8/layout/lProcess2"/>
    <dgm:cxn modelId="{390641C0-C7EB-4B0A-A347-83D17763FE7C}" srcId="{0416AA4E-BED7-488A-B2EA-E33F0BD53B26}" destId="{802FF594-5916-4CEF-936C-E9AA0FE48768}" srcOrd="1" destOrd="0" parTransId="{3AB1E92B-68BA-4389-ADCA-D6EC2FC1C85E}" sibTransId="{3C36DF10-9B68-4C6A-A0B6-9519600700FA}"/>
    <dgm:cxn modelId="{9E90800D-DF67-4A64-A9B4-016D7E08ADF1}" type="presOf" srcId="{D7FA913A-A5AC-4AF3-8253-900627D8510B}" destId="{BE8DCB55-7345-4493-B300-6B7F235F30CC}" srcOrd="0" destOrd="0" presId="urn:microsoft.com/office/officeart/2005/8/layout/lProcess2"/>
    <dgm:cxn modelId="{54917C48-EA51-4084-B671-5A7E2D61F472}" srcId="{0416AA4E-BED7-488A-B2EA-E33F0BD53B26}" destId="{4A1F95D1-6E90-47C7-BA70-F4E9D8B0E547}" srcOrd="2" destOrd="0" parTransId="{AF30A337-A0EC-448C-95EA-C9D987406E04}" sibTransId="{3B13A628-45BC-4EF1-8473-8C18CB649B8C}"/>
    <dgm:cxn modelId="{6082A96A-698C-4016-B670-D371954A64A9}" srcId="{FC23B49A-AF33-40CA-9897-870DB0BB301B}" destId="{4B061F9F-49A1-48A4-941D-29CE79E145A9}" srcOrd="0" destOrd="0" parTransId="{B2F91D58-FADB-4BF4-AD16-481AF78F8595}" sibTransId="{FEAF7262-A186-4D0C-AD5C-3879968EC43D}"/>
    <dgm:cxn modelId="{118F6B6F-4606-4C5B-832C-E38FC705A340}" type="presOf" srcId="{802FF594-5916-4CEF-936C-E9AA0FE48768}" destId="{CD17B902-4F22-464B-AB9E-20F0E594F270}" srcOrd="0" destOrd="0" presId="urn:microsoft.com/office/officeart/2005/8/layout/lProcess2"/>
    <dgm:cxn modelId="{86A614F7-2378-4180-97FF-9A5E1878C868}" type="presOf" srcId="{4B061F9F-49A1-48A4-941D-29CE79E145A9}" destId="{3ED49860-3B54-4C34-ABB1-BB84E06076C2}" srcOrd="0" destOrd="0" presId="urn:microsoft.com/office/officeart/2005/8/layout/lProcess2"/>
    <dgm:cxn modelId="{E12A0D97-3003-4AC3-B514-2000FBE30C81}" type="presOf" srcId="{FC23B49A-AF33-40CA-9897-870DB0BB301B}" destId="{211DE3A0-D5E7-461B-A959-6177D29BD6C8}" srcOrd="1" destOrd="0" presId="urn:microsoft.com/office/officeart/2005/8/layout/lProcess2"/>
    <dgm:cxn modelId="{D47D66D2-F2CD-4D6E-A947-0AF2CE013DFC}" srcId="{78024C5A-288B-48FC-8EA6-BBAEFBFCEAF2}" destId="{D0D845FC-EC3E-4D6C-9495-4C760373B58D}" srcOrd="0" destOrd="0" parTransId="{28C548E7-C14B-4A4E-945B-84D05F879E54}" sibTransId="{DE510437-8774-48F3-BB61-E98626DD98BC}"/>
    <dgm:cxn modelId="{EE01977D-F73F-4D2C-838F-877DE5A8F949}" type="presOf" srcId="{CF00BA85-994A-4379-810A-B6CF81D4648E}" destId="{31710F5F-FCF0-45E4-8288-714C2BAB8EC7}" srcOrd="0" destOrd="0" presId="urn:microsoft.com/office/officeart/2005/8/layout/lProcess2"/>
    <dgm:cxn modelId="{10CAFD2F-A120-461A-9329-594AFC1CB3DD}" type="presOf" srcId="{D710761D-32B8-49D4-A543-C0C5205C777E}" destId="{4F586FEF-214B-4A98-A9E4-702E5FCD11D8}" srcOrd="0" destOrd="0" presId="urn:microsoft.com/office/officeart/2005/8/layout/lProcess2"/>
    <dgm:cxn modelId="{D85017B6-B2E2-48F6-93FF-3B3A09BC6B98}" type="presOf" srcId="{78024C5A-288B-48FC-8EA6-BBAEFBFCEAF2}" destId="{B675753F-5812-4E42-99E2-309B7FBCCECA}" srcOrd="0" destOrd="0" presId="urn:microsoft.com/office/officeart/2005/8/layout/lProcess2"/>
    <dgm:cxn modelId="{984F3A25-AA0C-405D-897E-DF29BBF93D72}" type="presOf" srcId="{77BC57BD-565C-4401-AB08-95FBE209A5D7}" destId="{3C03C1BB-F30C-4BCC-AE98-449FCF18F6D5}" srcOrd="0" destOrd="0" presId="urn:microsoft.com/office/officeart/2005/8/layout/lProcess2"/>
    <dgm:cxn modelId="{AE0F5670-0263-4F65-887D-0AE2AC64D6F2}" srcId="{0416AA4E-BED7-488A-B2EA-E33F0BD53B26}" destId="{4C5CCF2D-E0D0-4A08-933F-1011670FF6E7}" srcOrd="3" destOrd="0" parTransId="{5FFC0CFE-DD9B-434E-B49E-40B1AAE6264E}" sibTransId="{07B54E86-A507-40C9-94AB-3B06A634F7A8}"/>
    <dgm:cxn modelId="{3A723268-4C25-4E75-84B9-6D15DE6752D4}" type="presOf" srcId="{DC959CD1-F251-4F97-B0C4-8BAFF4567947}" destId="{192E358F-9136-4447-A1BD-F35A2B8C338E}" srcOrd="0" destOrd="0" presId="urn:microsoft.com/office/officeart/2005/8/layout/lProcess2"/>
    <dgm:cxn modelId="{D3B51300-2CC4-4854-9888-9E5405F8FF1D}" srcId="{78024C5A-288B-48FC-8EA6-BBAEFBFCEAF2}" destId="{DC959CD1-F251-4F97-B0C4-8BAFF4567947}" srcOrd="2" destOrd="0" parTransId="{2963F363-7E83-4688-BB97-BAA9AB8E1612}" sibTransId="{AFF8305C-3268-41DB-8138-E31ED41A325D}"/>
    <dgm:cxn modelId="{CE12DEFD-034B-4042-AF64-8C42E6FB3530}" type="presOf" srcId="{36909093-5D1F-486F-8E49-233E2CC46815}" destId="{D7F04128-7F19-4240-B0CA-BD4E54CC672E}" srcOrd="0" destOrd="0" presId="urn:microsoft.com/office/officeart/2005/8/layout/lProcess2"/>
    <dgm:cxn modelId="{7FEB936B-643E-4516-88BA-EFA1A5992FBB}" srcId="{78024C5A-288B-48FC-8EA6-BBAEFBFCEAF2}" destId="{CF00BA85-994A-4379-810A-B6CF81D4648E}" srcOrd="4" destOrd="0" parTransId="{1D149F39-BB57-4559-B3E6-085EDE50F090}" sibTransId="{CBA7F4E1-3E0D-4EAF-8055-AF76B8977A18}"/>
    <dgm:cxn modelId="{786DB17B-492C-4AEC-9552-40359C2119BC}" type="presOf" srcId="{78024C5A-288B-48FC-8EA6-BBAEFBFCEAF2}" destId="{59C3EB0B-0090-4499-84E6-DA775B29D63A}" srcOrd="1" destOrd="0" presId="urn:microsoft.com/office/officeart/2005/8/layout/lProcess2"/>
    <dgm:cxn modelId="{1EC4D96E-3927-4CB0-8963-CA86A4777486}" srcId="{77BC57BD-565C-4401-AB08-95FBE209A5D7}" destId="{78024C5A-288B-48FC-8EA6-BBAEFBFCEAF2}" srcOrd="0" destOrd="0" parTransId="{EC06806E-E919-4E1F-89E2-BF3922B9375D}" sibTransId="{AFBB2BFD-7273-401C-A174-EA177CD9B9F6}"/>
    <dgm:cxn modelId="{A1D2C48D-7E97-44B1-859A-7238265F4A0E}" type="presOf" srcId="{FC23B49A-AF33-40CA-9897-870DB0BB301B}" destId="{6EA55F4D-1165-43F1-B14B-0B096A8E2F74}" srcOrd="0" destOrd="0" presId="urn:microsoft.com/office/officeart/2005/8/layout/lProcess2"/>
    <dgm:cxn modelId="{E71AE678-0E7D-4AB9-9657-FBFB50E7459D}" srcId="{FC23B49A-AF33-40CA-9897-870DB0BB301B}" destId="{4F36596D-DB06-4044-ADE3-61A0E585BBD0}" srcOrd="3" destOrd="0" parTransId="{917CA163-9DF3-4523-97B0-DFC4D59A4C86}" sibTransId="{1D22A12D-E567-4DB4-9132-2910B723A126}"/>
    <dgm:cxn modelId="{95CEFB5C-4842-4419-A37E-25753D3B5B6D}" type="presOf" srcId="{31D1FC7E-E17C-4901-93ED-68AB7B64579F}" destId="{49004A84-1EC5-4F81-8D26-BC548774FB4E}" srcOrd="0" destOrd="0" presId="urn:microsoft.com/office/officeart/2005/8/layout/lProcess2"/>
    <dgm:cxn modelId="{7B21D6DC-17AE-4248-BA5C-E5DFAA998427}" type="presOf" srcId="{4A1F95D1-6E90-47C7-BA70-F4E9D8B0E547}" destId="{A6278A78-8D04-4AD1-A1ED-165FFD70FD2A}" srcOrd="0" destOrd="0" presId="urn:microsoft.com/office/officeart/2005/8/layout/lProcess2"/>
    <dgm:cxn modelId="{32796702-FA5A-4BAF-8756-6E452F187541}" srcId="{77BC57BD-565C-4401-AB08-95FBE209A5D7}" destId="{FC23B49A-AF33-40CA-9897-870DB0BB301B}" srcOrd="1" destOrd="0" parTransId="{CC9163D8-8D29-4591-9743-2615A105930D}" sibTransId="{BF7ABB76-EAFC-4EC4-9FE6-5E1EA7FE8B9B}"/>
    <dgm:cxn modelId="{900024A4-268D-4652-809F-6655DB0B58FD}" type="presParOf" srcId="{3C03C1BB-F30C-4BCC-AE98-449FCF18F6D5}" destId="{6305174B-79FA-4AEF-9457-2192E9070329}" srcOrd="0" destOrd="0" presId="urn:microsoft.com/office/officeart/2005/8/layout/lProcess2"/>
    <dgm:cxn modelId="{27739001-1E93-4F82-AD3F-1DE095C92D85}" type="presParOf" srcId="{6305174B-79FA-4AEF-9457-2192E9070329}" destId="{B675753F-5812-4E42-99E2-309B7FBCCECA}" srcOrd="0" destOrd="0" presId="urn:microsoft.com/office/officeart/2005/8/layout/lProcess2"/>
    <dgm:cxn modelId="{74128ABE-9B9B-40F5-B745-7FB21523A10D}" type="presParOf" srcId="{6305174B-79FA-4AEF-9457-2192E9070329}" destId="{59C3EB0B-0090-4499-84E6-DA775B29D63A}" srcOrd="1" destOrd="0" presId="urn:microsoft.com/office/officeart/2005/8/layout/lProcess2"/>
    <dgm:cxn modelId="{44D19CEA-07B4-46E2-A128-69E0ED69DF57}" type="presParOf" srcId="{6305174B-79FA-4AEF-9457-2192E9070329}" destId="{63BE4EF0-8C81-4FE5-B55A-DC86E8F90163}" srcOrd="2" destOrd="0" presId="urn:microsoft.com/office/officeart/2005/8/layout/lProcess2"/>
    <dgm:cxn modelId="{6E0980EA-8829-4C52-839E-7D75C7C8EB2F}" type="presParOf" srcId="{63BE4EF0-8C81-4FE5-B55A-DC86E8F90163}" destId="{329E31A1-FD5B-4BCF-A546-4F4094D00FC3}" srcOrd="0" destOrd="0" presId="urn:microsoft.com/office/officeart/2005/8/layout/lProcess2"/>
    <dgm:cxn modelId="{D56685EC-A81B-44A7-97E6-F3DC20D98A51}" type="presParOf" srcId="{329E31A1-FD5B-4BCF-A546-4F4094D00FC3}" destId="{25BBA758-64F3-4298-91DC-9FD8916A912A}" srcOrd="0" destOrd="0" presId="urn:microsoft.com/office/officeart/2005/8/layout/lProcess2"/>
    <dgm:cxn modelId="{E4270308-93C1-4BE3-B92B-EFE19497C875}" type="presParOf" srcId="{329E31A1-FD5B-4BCF-A546-4F4094D00FC3}" destId="{7B85B4A0-1415-4BB9-A042-23CC506E44F0}" srcOrd="1" destOrd="0" presId="urn:microsoft.com/office/officeart/2005/8/layout/lProcess2"/>
    <dgm:cxn modelId="{F1EC554C-79A2-48FE-82B0-50D6B090B756}" type="presParOf" srcId="{329E31A1-FD5B-4BCF-A546-4F4094D00FC3}" destId="{AFDD9FFC-4A41-4681-B9FA-229038331D58}" srcOrd="2" destOrd="0" presId="urn:microsoft.com/office/officeart/2005/8/layout/lProcess2"/>
    <dgm:cxn modelId="{0D45E33E-4D2A-4C51-A0BD-685EE813D535}" type="presParOf" srcId="{329E31A1-FD5B-4BCF-A546-4F4094D00FC3}" destId="{95A1D7E7-40E6-44CE-8187-42DE1354D192}" srcOrd="3" destOrd="0" presId="urn:microsoft.com/office/officeart/2005/8/layout/lProcess2"/>
    <dgm:cxn modelId="{E19FF2AE-4C38-46C2-9653-907177887046}" type="presParOf" srcId="{329E31A1-FD5B-4BCF-A546-4F4094D00FC3}" destId="{192E358F-9136-4447-A1BD-F35A2B8C338E}" srcOrd="4" destOrd="0" presId="urn:microsoft.com/office/officeart/2005/8/layout/lProcess2"/>
    <dgm:cxn modelId="{48ADCD93-C19A-46A6-A92E-294AD63C6B52}" type="presParOf" srcId="{329E31A1-FD5B-4BCF-A546-4F4094D00FC3}" destId="{0520C033-2E84-4BA9-BD56-FAE16DDD796F}" srcOrd="5" destOrd="0" presId="urn:microsoft.com/office/officeart/2005/8/layout/lProcess2"/>
    <dgm:cxn modelId="{71877FF5-3A25-42DF-9623-741CBF593B95}" type="presParOf" srcId="{329E31A1-FD5B-4BCF-A546-4F4094D00FC3}" destId="{4F586FEF-214B-4A98-A9E4-702E5FCD11D8}" srcOrd="6" destOrd="0" presId="urn:microsoft.com/office/officeart/2005/8/layout/lProcess2"/>
    <dgm:cxn modelId="{E459EECD-EC4B-43A9-BAB9-D76E5AB2B556}" type="presParOf" srcId="{329E31A1-FD5B-4BCF-A546-4F4094D00FC3}" destId="{CD919730-9706-49A2-9D5B-104CE6434701}" srcOrd="7" destOrd="0" presId="urn:microsoft.com/office/officeart/2005/8/layout/lProcess2"/>
    <dgm:cxn modelId="{7B15DD76-813A-4603-A816-9444F3A7E640}" type="presParOf" srcId="{329E31A1-FD5B-4BCF-A546-4F4094D00FC3}" destId="{31710F5F-FCF0-45E4-8288-714C2BAB8EC7}" srcOrd="8" destOrd="0" presId="urn:microsoft.com/office/officeart/2005/8/layout/lProcess2"/>
    <dgm:cxn modelId="{1C385213-14DF-41E4-BC00-2A1DAF6261F1}" type="presParOf" srcId="{3C03C1BB-F30C-4BCC-AE98-449FCF18F6D5}" destId="{EC9389E5-D5DC-4742-852E-352BB99BED1C}" srcOrd="1" destOrd="0" presId="urn:microsoft.com/office/officeart/2005/8/layout/lProcess2"/>
    <dgm:cxn modelId="{565A451C-FC29-4ED2-8B4A-4C54E49C188F}" type="presParOf" srcId="{3C03C1BB-F30C-4BCC-AE98-449FCF18F6D5}" destId="{02467B62-27C2-4233-B2F1-FF23D83EFDE0}" srcOrd="2" destOrd="0" presId="urn:microsoft.com/office/officeart/2005/8/layout/lProcess2"/>
    <dgm:cxn modelId="{6928D190-40CF-45AD-9686-D5E366DA9804}" type="presParOf" srcId="{02467B62-27C2-4233-B2F1-FF23D83EFDE0}" destId="{6EA55F4D-1165-43F1-B14B-0B096A8E2F74}" srcOrd="0" destOrd="0" presId="urn:microsoft.com/office/officeart/2005/8/layout/lProcess2"/>
    <dgm:cxn modelId="{70907C57-1F9F-4F67-9D43-DC5F9074679F}" type="presParOf" srcId="{02467B62-27C2-4233-B2F1-FF23D83EFDE0}" destId="{211DE3A0-D5E7-461B-A959-6177D29BD6C8}" srcOrd="1" destOrd="0" presId="urn:microsoft.com/office/officeart/2005/8/layout/lProcess2"/>
    <dgm:cxn modelId="{8AB1D52C-ABD7-468B-8E2B-1A3EA6E215CB}" type="presParOf" srcId="{02467B62-27C2-4233-B2F1-FF23D83EFDE0}" destId="{E3B8F516-C40F-4DE9-9451-C34C6507B3F4}" srcOrd="2" destOrd="0" presId="urn:microsoft.com/office/officeart/2005/8/layout/lProcess2"/>
    <dgm:cxn modelId="{A9BFF08F-2480-44F9-AC3F-95A7AA1CB1E5}" type="presParOf" srcId="{E3B8F516-C40F-4DE9-9451-C34C6507B3F4}" destId="{348E082F-9B32-47F6-A33E-098BBBB60818}" srcOrd="0" destOrd="0" presId="urn:microsoft.com/office/officeart/2005/8/layout/lProcess2"/>
    <dgm:cxn modelId="{5A09A8C7-1445-4189-9318-4CA80E28FF4A}" type="presParOf" srcId="{348E082F-9B32-47F6-A33E-098BBBB60818}" destId="{3ED49860-3B54-4C34-ABB1-BB84E06076C2}" srcOrd="0" destOrd="0" presId="urn:microsoft.com/office/officeart/2005/8/layout/lProcess2"/>
    <dgm:cxn modelId="{66420A7A-0EC0-4404-A4F9-671E7E56C4C0}" type="presParOf" srcId="{348E082F-9B32-47F6-A33E-098BBBB60818}" destId="{9782B5AE-1639-494E-AA41-9A76224E56B0}" srcOrd="1" destOrd="0" presId="urn:microsoft.com/office/officeart/2005/8/layout/lProcess2"/>
    <dgm:cxn modelId="{126FB1E6-FC6E-4465-B5BA-E77630EB111E}" type="presParOf" srcId="{348E082F-9B32-47F6-A33E-098BBBB60818}" destId="{BE8DCB55-7345-4493-B300-6B7F235F30CC}" srcOrd="2" destOrd="0" presId="urn:microsoft.com/office/officeart/2005/8/layout/lProcess2"/>
    <dgm:cxn modelId="{0B5AF739-24C3-48BD-9503-CA40C00A15C4}" type="presParOf" srcId="{348E082F-9B32-47F6-A33E-098BBBB60818}" destId="{F72D8BC9-5899-42F0-AA2D-FB8AF1133BE2}" srcOrd="3" destOrd="0" presId="urn:microsoft.com/office/officeart/2005/8/layout/lProcess2"/>
    <dgm:cxn modelId="{78EB8F18-2116-4088-B053-03E9082168D4}" type="presParOf" srcId="{348E082F-9B32-47F6-A33E-098BBBB60818}" destId="{49004A84-1EC5-4F81-8D26-BC548774FB4E}" srcOrd="4" destOrd="0" presId="urn:microsoft.com/office/officeart/2005/8/layout/lProcess2"/>
    <dgm:cxn modelId="{64C53355-ADF9-4DBA-91F5-76FDE3C81644}" type="presParOf" srcId="{348E082F-9B32-47F6-A33E-098BBBB60818}" destId="{DE9AE0D4-574C-4B6B-91D9-9C9E0C8AE4E5}" srcOrd="5" destOrd="0" presId="urn:microsoft.com/office/officeart/2005/8/layout/lProcess2"/>
    <dgm:cxn modelId="{D4C9CE80-B7C2-466D-890B-0705CD4537F1}" type="presParOf" srcId="{348E082F-9B32-47F6-A33E-098BBBB60818}" destId="{225E71E3-6637-41F3-B72B-A659B4A2A7F9}" srcOrd="6" destOrd="0" presId="urn:microsoft.com/office/officeart/2005/8/layout/lProcess2"/>
    <dgm:cxn modelId="{51F24E52-3DFC-4D75-A84A-A41C726CC446}" type="presParOf" srcId="{3C03C1BB-F30C-4BCC-AE98-449FCF18F6D5}" destId="{AA6CF0F5-9FCB-4640-A10E-128A94149CA6}" srcOrd="3" destOrd="0" presId="urn:microsoft.com/office/officeart/2005/8/layout/lProcess2"/>
    <dgm:cxn modelId="{7C1C5986-C68B-4915-B122-18F45E33E3E4}" type="presParOf" srcId="{3C03C1BB-F30C-4BCC-AE98-449FCF18F6D5}" destId="{639C567E-0EB6-48A7-B72A-CD60BF36C03F}" srcOrd="4" destOrd="0" presId="urn:microsoft.com/office/officeart/2005/8/layout/lProcess2"/>
    <dgm:cxn modelId="{353F5F0D-A8CB-45FE-B897-EB8808D8E3FF}" type="presParOf" srcId="{639C567E-0EB6-48A7-B72A-CD60BF36C03F}" destId="{A86601F1-DCBF-4A57-AD81-53FEC7405C53}" srcOrd="0" destOrd="0" presId="urn:microsoft.com/office/officeart/2005/8/layout/lProcess2"/>
    <dgm:cxn modelId="{B903D57C-8698-4CCC-8C00-59D92DE922F4}" type="presParOf" srcId="{639C567E-0EB6-48A7-B72A-CD60BF36C03F}" destId="{CD9FB1CC-2D20-4D9A-B563-08F55B5C982A}" srcOrd="1" destOrd="0" presId="urn:microsoft.com/office/officeart/2005/8/layout/lProcess2"/>
    <dgm:cxn modelId="{3DDEBD3C-9033-43AD-B1C9-9516B2DBFF2B}" type="presParOf" srcId="{639C567E-0EB6-48A7-B72A-CD60BF36C03F}" destId="{5F696B7D-97E6-4360-B624-4085DDF271E3}" srcOrd="2" destOrd="0" presId="urn:microsoft.com/office/officeart/2005/8/layout/lProcess2"/>
    <dgm:cxn modelId="{BDFC98BF-53AF-48D8-AA15-5FA56D4DDF7C}" type="presParOf" srcId="{5F696B7D-97E6-4360-B624-4085DDF271E3}" destId="{ADBD25A6-9997-4BDC-8597-7A8DFD72C7FF}" srcOrd="0" destOrd="0" presId="urn:microsoft.com/office/officeart/2005/8/layout/lProcess2"/>
    <dgm:cxn modelId="{B6E73023-9478-4D6B-9D13-1328CED99A7C}" type="presParOf" srcId="{ADBD25A6-9997-4BDC-8597-7A8DFD72C7FF}" destId="{D7F04128-7F19-4240-B0CA-BD4E54CC672E}" srcOrd="0" destOrd="0" presId="urn:microsoft.com/office/officeart/2005/8/layout/lProcess2"/>
    <dgm:cxn modelId="{E38378F8-B089-4D4B-BCF2-9FED9B408316}" type="presParOf" srcId="{ADBD25A6-9997-4BDC-8597-7A8DFD72C7FF}" destId="{715DFD70-B6B0-4197-9D2C-E9C034DFB2BA}" srcOrd="1" destOrd="0" presId="urn:microsoft.com/office/officeart/2005/8/layout/lProcess2"/>
    <dgm:cxn modelId="{4627F2A0-160B-4C77-8355-8338AFC607CD}" type="presParOf" srcId="{ADBD25A6-9997-4BDC-8597-7A8DFD72C7FF}" destId="{CD17B902-4F22-464B-AB9E-20F0E594F270}" srcOrd="2" destOrd="0" presId="urn:microsoft.com/office/officeart/2005/8/layout/lProcess2"/>
    <dgm:cxn modelId="{4C4AD3B8-4D44-4F04-9E09-813EB0D4CCDE}" type="presParOf" srcId="{ADBD25A6-9997-4BDC-8597-7A8DFD72C7FF}" destId="{1AB7D950-B888-4498-B855-1A679838FA0D}" srcOrd="3" destOrd="0" presId="urn:microsoft.com/office/officeart/2005/8/layout/lProcess2"/>
    <dgm:cxn modelId="{1D47E7E8-5731-49A3-BF26-7156699ACFB3}" type="presParOf" srcId="{ADBD25A6-9997-4BDC-8597-7A8DFD72C7FF}" destId="{A6278A78-8D04-4AD1-A1ED-165FFD70FD2A}" srcOrd="4" destOrd="0" presId="urn:microsoft.com/office/officeart/2005/8/layout/lProcess2"/>
    <dgm:cxn modelId="{52CB8515-BBEE-44CA-925D-F828A64F6E89}" type="presParOf" srcId="{ADBD25A6-9997-4BDC-8597-7A8DFD72C7FF}" destId="{BF1D5D6B-4CFE-4996-BCC8-CE10955AF85E}" srcOrd="5" destOrd="0" presId="urn:microsoft.com/office/officeart/2005/8/layout/lProcess2"/>
    <dgm:cxn modelId="{AB31845A-909D-4175-9FE7-0346B00E5965}" type="presParOf" srcId="{ADBD25A6-9997-4BDC-8597-7A8DFD72C7FF}" destId="{512D29EE-26E8-433B-8F3C-974579453852}" srcOrd="6"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uz-Cyrl-UZ" sz="2800" b="1" smtClean="0">
              <a:latin typeface="Times New Roman" pitchFamily="18" charset="0"/>
              <a:cs typeface="Times New Roman" pitchFamily="18" charset="0"/>
            </a:rPr>
            <a:t>1.4. Анти</a:t>
          </a:r>
          <a:r>
            <a:rPr lang="ru-RU" sz="2800" b="1" smtClean="0">
              <a:latin typeface="Times New Roman" pitchFamily="18" charset="0"/>
              <a:cs typeface="Times New Roman" pitchFamily="18" charset="0"/>
            </a:rPr>
            <a:t>к дунё иқтисодий қарашлари</a:t>
          </a:r>
          <a:endParaRPr lang="ru-RU" sz="2800" b="1" i="1">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FF495F04-A4E4-4E11-A128-BE24A08DC98D}" type="presOf" srcId="{D7EF8255-DB4F-43E4-9959-566D7FD4C5C9}" destId="{6832D362-7884-491E-83C4-E9263BBD7397}" srcOrd="0" destOrd="0" presId="urn:microsoft.com/office/officeart/2005/8/layout/vList2"/>
    <dgm:cxn modelId="{AC4031F1-3EC5-4C3E-90C9-1A8D34DA06EC}" type="presOf" srcId="{411A18D8-D54C-4327-B4E6-81B5271483C1}" destId="{DFAEB1D4-6560-4F3F-ABF3-E1370E750E96}" srcOrd="0" destOrd="0" presId="urn:microsoft.com/office/officeart/2005/8/layout/vList2"/>
    <dgm:cxn modelId="{71156FC3-498C-4CC0-83D4-55A34219EE4A}" srcId="{D7EF8255-DB4F-43E4-9959-566D7FD4C5C9}" destId="{411A18D8-D54C-4327-B4E6-81B5271483C1}" srcOrd="0" destOrd="0" parTransId="{48D73A19-40E5-40FA-ACD8-1EC706609879}" sibTransId="{D5A74CB3-3039-4175-A067-7797F3C0BFA9}"/>
    <dgm:cxn modelId="{828C69DF-5BEE-47B4-86A2-67B20C2EE1C9}"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7BC57BD-565C-4401-AB08-95FBE209A5D7}"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uz-Cyrl-UZ"/>
        </a:p>
      </dgm:t>
    </dgm:pt>
    <dgm:pt modelId="{78024C5A-288B-48FC-8EA6-BBAEFBFCEAF2}">
      <dgm:prSet phldrT="[Текст]" custT="1"/>
      <dgm:spPr/>
      <dgm:t>
        <a:bodyPr/>
        <a:lstStyle/>
        <a:p>
          <a:r>
            <a:rPr lang="ru-RU" sz="2400" b="1" smtClean="0">
              <a:latin typeface="Times New Roman" pitchFamily="18" charset="0"/>
              <a:cs typeface="Times New Roman" pitchFamily="18" charset="0"/>
            </a:rPr>
            <a:t>Платон </a:t>
          </a:r>
          <a:r>
            <a:rPr lang="ru-RU" sz="2400" smtClean="0">
              <a:latin typeface="Times New Roman" pitchFamily="18" charset="0"/>
              <a:cs typeface="Times New Roman" pitchFamily="18" charset="0"/>
            </a:rPr>
            <a:t>(</a:t>
          </a:r>
          <a:r>
            <a:rPr lang="ru-RU" sz="2400" b="1" i="1" smtClean="0">
              <a:latin typeface="Times New Roman" pitchFamily="18" charset="0"/>
              <a:cs typeface="Times New Roman" pitchFamily="18" charset="0"/>
            </a:rPr>
            <a:t>Афлотун</a:t>
          </a:r>
          <a:r>
            <a:rPr lang="ru-RU" sz="2400" smtClean="0">
              <a:latin typeface="Times New Roman" pitchFamily="18" charset="0"/>
              <a:cs typeface="Times New Roman" pitchFamily="18" charset="0"/>
            </a:rPr>
            <a:t>, тахминан м.а. 427-347 йй.)</a:t>
          </a:r>
          <a:endParaRPr lang="uz-Cyrl-UZ" sz="2400" b="1" i="1">
            <a:latin typeface="Times New Roman" pitchFamily="18" charset="0"/>
            <a:cs typeface="Times New Roman" pitchFamily="18" charset="0"/>
          </a:endParaRPr>
        </a:p>
      </dgm:t>
    </dgm:pt>
    <dgm:pt modelId="{EC06806E-E919-4E1F-89E2-BF3922B9375D}" type="parTrans" cxnId="{1EC4D96E-3927-4CB0-8963-CA86A4777486}">
      <dgm:prSet/>
      <dgm:spPr/>
      <dgm:t>
        <a:bodyPr/>
        <a:lstStyle/>
        <a:p>
          <a:endParaRPr lang="uz-Cyrl-UZ"/>
        </a:p>
      </dgm:t>
    </dgm:pt>
    <dgm:pt modelId="{AFBB2BFD-7273-401C-A174-EA177CD9B9F6}" type="sibTrans" cxnId="{1EC4D96E-3927-4CB0-8963-CA86A4777486}">
      <dgm:prSet/>
      <dgm:spPr/>
      <dgm:t>
        <a:bodyPr/>
        <a:lstStyle/>
        <a:p>
          <a:endParaRPr lang="uz-Cyrl-UZ"/>
        </a:p>
      </dgm:t>
    </dgm:pt>
    <dgm:pt modelId="{D0D845FC-EC3E-4D6C-9495-4C760373B58D}">
      <dgm:prSet phldrT="[Текст]" custT="1"/>
      <dgm:spPr/>
      <dgm:t>
        <a:bodyPr/>
        <a:lstStyle/>
        <a:p>
          <a:pPr algn="ctr"/>
          <a:r>
            <a:rPr lang="ru-RU" sz="1600" b="1" i="1" smtClean="0">
              <a:latin typeface="Times New Roman" pitchFamily="18" charset="0"/>
              <a:cs typeface="Times New Roman" pitchFamily="18" charset="0"/>
            </a:rPr>
            <a:t>Файласуфлар - давлатни бошқарувчилар</a:t>
          </a:r>
          <a:endParaRPr lang="uz-Cyrl-UZ" sz="1600" i="1">
            <a:latin typeface="Times New Roman" pitchFamily="18" charset="0"/>
            <a:cs typeface="Times New Roman" pitchFamily="18" charset="0"/>
          </a:endParaRPr>
        </a:p>
      </dgm:t>
    </dgm:pt>
    <dgm:pt modelId="{28C548E7-C14B-4A4E-945B-84D05F879E54}" type="parTrans" cxnId="{D47D66D2-F2CD-4D6E-A947-0AF2CE013DFC}">
      <dgm:prSet/>
      <dgm:spPr/>
      <dgm:t>
        <a:bodyPr/>
        <a:lstStyle/>
        <a:p>
          <a:endParaRPr lang="uz-Cyrl-UZ"/>
        </a:p>
      </dgm:t>
    </dgm:pt>
    <dgm:pt modelId="{DE510437-8774-48F3-BB61-E98626DD98BC}" type="sibTrans" cxnId="{D47D66D2-F2CD-4D6E-A947-0AF2CE013DFC}">
      <dgm:prSet/>
      <dgm:spPr/>
      <dgm:t>
        <a:bodyPr/>
        <a:lstStyle/>
        <a:p>
          <a:endParaRPr lang="uz-Cyrl-UZ"/>
        </a:p>
      </dgm:t>
    </dgm:pt>
    <dgm:pt modelId="{F456F992-058B-4CF3-9FA1-8F03CCE5100B}">
      <dgm:prSet phldrT="[Текст]" custT="1"/>
      <dgm:spPr/>
      <dgm:t>
        <a:bodyPr/>
        <a:lstStyle/>
        <a:p>
          <a:r>
            <a:rPr lang="ru-RU" sz="1600" b="1" i="1" smtClean="0">
              <a:latin typeface="Times New Roman" pitchFamily="18" charset="0"/>
              <a:cs typeface="Times New Roman" pitchFamily="18" charset="0"/>
            </a:rPr>
            <a:t>Ҳарбийлар - давлатни бошқариш аппаратининг бир қисми</a:t>
          </a:r>
          <a:endParaRPr lang="uz-Cyrl-UZ" sz="1600" i="1">
            <a:latin typeface="Times New Roman" pitchFamily="18" charset="0"/>
            <a:cs typeface="Times New Roman" pitchFamily="18" charset="0"/>
          </a:endParaRPr>
        </a:p>
      </dgm:t>
    </dgm:pt>
    <dgm:pt modelId="{C077AC7C-61EB-4441-A187-2275EC364871}" type="parTrans" cxnId="{102A76FA-E452-459C-9187-97AFBD61F539}">
      <dgm:prSet/>
      <dgm:spPr/>
      <dgm:t>
        <a:bodyPr/>
        <a:lstStyle/>
        <a:p>
          <a:endParaRPr lang="uz-Cyrl-UZ"/>
        </a:p>
      </dgm:t>
    </dgm:pt>
    <dgm:pt modelId="{5EF2A4C0-1E85-4D77-B0F0-3E1F757D9119}" type="sibTrans" cxnId="{102A76FA-E452-459C-9187-97AFBD61F539}">
      <dgm:prSet/>
      <dgm:spPr/>
      <dgm:t>
        <a:bodyPr/>
        <a:lstStyle/>
        <a:p>
          <a:endParaRPr lang="uz-Cyrl-UZ"/>
        </a:p>
      </dgm:t>
    </dgm:pt>
    <dgm:pt modelId="{FC23B49A-AF33-40CA-9897-870DB0BB301B}">
      <dgm:prSet phldrT="[Текст]" custT="1"/>
      <dgm:spPr/>
      <dgm:t>
        <a:bodyPr/>
        <a:lstStyle/>
        <a:p>
          <a:r>
            <a:rPr lang="ru-RU" sz="2400" b="1" smtClean="0">
              <a:latin typeface="Times New Roman" pitchFamily="18" charset="0"/>
              <a:cs typeface="Times New Roman" pitchFamily="18" charset="0"/>
            </a:rPr>
            <a:t>Аристотель</a:t>
          </a:r>
          <a:endParaRPr lang="uz-Cyrl-UZ" sz="2400" b="1" i="1">
            <a:latin typeface="Times New Roman" pitchFamily="18" charset="0"/>
            <a:cs typeface="Times New Roman" pitchFamily="18" charset="0"/>
          </a:endParaRPr>
        </a:p>
      </dgm:t>
    </dgm:pt>
    <dgm:pt modelId="{CC9163D8-8D29-4591-9743-2615A105930D}" type="parTrans" cxnId="{32796702-FA5A-4BAF-8756-6E452F187541}">
      <dgm:prSet/>
      <dgm:spPr/>
      <dgm:t>
        <a:bodyPr/>
        <a:lstStyle/>
        <a:p>
          <a:endParaRPr lang="uz-Cyrl-UZ"/>
        </a:p>
      </dgm:t>
    </dgm:pt>
    <dgm:pt modelId="{BF7ABB76-EAFC-4EC4-9FE6-5E1EA7FE8B9B}" type="sibTrans" cxnId="{32796702-FA5A-4BAF-8756-6E452F187541}">
      <dgm:prSet/>
      <dgm:spPr/>
      <dgm:t>
        <a:bodyPr/>
        <a:lstStyle/>
        <a:p>
          <a:endParaRPr lang="uz-Cyrl-UZ"/>
        </a:p>
      </dgm:t>
    </dgm:pt>
    <dgm:pt modelId="{4B061F9F-49A1-48A4-941D-29CE79E145A9}">
      <dgm:prSet phldrT="[Текст]" custT="1"/>
      <dgm:spPr/>
      <dgm:t>
        <a:bodyPr/>
        <a:lstStyle/>
        <a:p>
          <a:r>
            <a:rPr lang="ru-RU" sz="1600" smtClean="0">
              <a:latin typeface="Times New Roman" pitchFamily="18" charset="0"/>
              <a:cs typeface="Times New Roman" pitchFamily="18" charset="0"/>
            </a:rPr>
            <a:t>«</a:t>
          </a:r>
          <a:r>
            <a:rPr lang="ru-RU" sz="1600" i="1" smtClean="0">
              <a:latin typeface="Times New Roman" pitchFamily="18" charset="0"/>
              <a:cs typeface="Times New Roman" pitchFamily="18" charset="0"/>
            </a:rPr>
            <a:t>Қул - тирик қурол, қандайдир тирик мулк</a:t>
          </a:r>
          <a:r>
            <a:rPr lang="ru-RU" sz="1600" smtClean="0">
              <a:latin typeface="Times New Roman" pitchFamily="18" charset="0"/>
              <a:cs typeface="Times New Roman" pitchFamily="18" charset="0"/>
            </a:rPr>
            <a:t>»</a:t>
          </a:r>
          <a:endParaRPr lang="uz-Cyrl-UZ" sz="1600" i="1">
            <a:latin typeface="Times New Roman" pitchFamily="18" charset="0"/>
            <a:cs typeface="Times New Roman" pitchFamily="18" charset="0"/>
          </a:endParaRPr>
        </a:p>
      </dgm:t>
    </dgm:pt>
    <dgm:pt modelId="{B2F91D58-FADB-4BF4-AD16-481AF78F8595}" type="parTrans" cxnId="{6082A96A-698C-4016-B670-D371954A64A9}">
      <dgm:prSet/>
      <dgm:spPr/>
      <dgm:t>
        <a:bodyPr/>
        <a:lstStyle/>
        <a:p>
          <a:endParaRPr lang="uz-Cyrl-UZ"/>
        </a:p>
      </dgm:t>
    </dgm:pt>
    <dgm:pt modelId="{FEAF7262-A186-4D0C-AD5C-3879968EC43D}" type="sibTrans" cxnId="{6082A96A-698C-4016-B670-D371954A64A9}">
      <dgm:prSet/>
      <dgm:spPr/>
      <dgm:t>
        <a:bodyPr/>
        <a:lstStyle/>
        <a:p>
          <a:endParaRPr lang="uz-Cyrl-UZ"/>
        </a:p>
      </dgm:t>
    </dgm:pt>
    <dgm:pt modelId="{D7FA913A-A5AC-4AF3-8253-900627D8510B}">
      <dgm:prSet phldrT="[Текст]" custT="1"/>
      <dgm:spPr/>
      <dgm:t>
        <a:bodyPr/>
        <a:lstStyle/>
        <a:p>
          <a:r>
            <a:rPr lang="ru-RU" sz="1600" smtClean="0">
              <a:latin typeface="Times New Roman" pitchFamily="18" charset="0"/>
              <a:cs typeface="Times New Roman" pitchFamily="18" charset="0"/>
            </a:rPr>
            <a:t>У «</a:t>
          </a:r>
          <a:r>
            <a:rPr lang="ru-RU" sz="1600" i="1" smtClean="0">
              <a:latin typeface="Times New Roman" pitchFamily="18" charset="0"/>
              <a:cs typeface="Times New Roman" pitchFamily="18" charset="0"/>
            </a:rPr>
            <a:t>ҳақиқий бойлик</a:t>
          </a:r>
          <a:r>
            <a:rPr lang="ru-RU" sz="1600" smtClean="0">
              <a:latin typeface="Times New Roman" pitchFamily="18" charset="0"/>
              <a:cs typeface="Times New Roman" pitchFamily="18" charset="0"/>
            </a:rPr>
            <a:t>»</a:t>
          </a:r>
          <a:endParaRPr lang="uz-Cyrl-UZ" sz="1600" i="1">
            <a:latin typeface="Times New Roman" pitchFamily="18" charset="0"/>
            <a:cs typeface="Times New Roman" pitchFamily="18" charset="0"/>
          </a:endParaRPr>
        </a:p>
      </dgm:t>
    </dgm:pt>
    <dgm:pt modelId="{FB61A760-9424-4C7B-8659-034351F06ACC}" type="parTrans" cxnId="{DDDF33F3-1B63-4914-B46A-D6137EAA2E2A}">
      <dgm:prSet/>
      <dgm:spPr/>
      <dgm:t>
        <a:bodyPr/>
        <a:lstStyle/>
        <a:p>
          <a:endParaRPr lang="uz-Cyrl-UZ"/>
        </a:p>
      </dgm:t>
    </dgm:pt>
    <dgm:pt modelId="{6F86E533-4083-41DA-905A-0FC05E4C7F35}" type="sibTrans" cxnId="{DDDF33F3-1B63-4914-B46A-D6137EAA2E2A}">
      <dgm:prSet/>
      <dgm:spPr/>
      <dgm:t>
        <a:bodyPr/>
        <a:lstStyle/>
        <a:p>
          <a:endParaRPr lang="uz-Cyrl-UZ"/>
        </a:p>
      </dgm:t>
    </dgm:pt>
    <dgm:pt modelId="{0416AA4E-BED7-488A-B2EA-E33F0BD53B26}">
      <dgm:prSet phldrT="[Текст]" custT="1"/>
      <dgm:spPr/>
      <dgm:t>
        <a:bodyPr/>
        <a:lstStyle/>
        <a:p>
          <a:r>
            <a:rPr lang="ru-RU" sz="2400" b="1" smtClean="0">
              <a:latin typeface="Times New Roman" pitchFamily="18" charset="0"/>
              <a:cs typeface="Times New Roman" pitchFamily="18" charset="0"/>
            </a:rPr>
            <a:t>Цицерон Марк Туллий</a:t>
          </a:r>
        </a:p>
        <a:p>
          <a:r>
            <a:rPr lang="ru-RU" sz="2400" smtClean="0">
              <a:latin typeface="Times New Roman" pitchFamily="18" charset="0"/>
              <a:cs typeface="Times New Roman" pitchFamily="18" charset="0"/>
            </a:rPr>
            <a:t>(м.а. 106-43 йй.) </a:t>
          </a:r>
          <a:endParaRPr lang="uz-Cyrl-UZ" sz="2400" b="1" i="1">
            <a:latin typeface="Times New Roman" pitchFamily="18" charset="0"/>
            <a:cs typeface="Times New Roman" pitchFamily="18" charset="0"/>
          </a:endParaRPr>
        </a:p>
      </dgm:t>
    </dgm:pt>
    <dgm:pt modelId="{65FFFB16-9D2C-4F04-8670-097AA21B2BDA}" type="parTrans" cxnId="{7D82E3F8-FB36-49BA-9FBB-C8B96A9216EB}">
      <dgm:prSet/>
      <dgm:spPr/>
      <dgm:t>
        <a:bodyPr/>
        <a:lstStyle/>
        <a:p>
          <a:endParaRPr lang="uz-Cyrl-UZ"/>
        </a:p>
      </dgm:t>
    </dgm:pt>
    <dgm:pt modelId="{CCF61FA3-F0DA-4E41-BD4C-4BAFB14CB5A3}" type="sibTrans" cxnId="{7D82E3F8-FB36-49BA-9FBB-C8B96A9216EB}">
      <dgm:prSet/>
      <dgm:spPr/>
      <dgm:t>
        <a:bodyPr/>
        <a:lstStyle/>
        <a:p>
          <a:endParaRPr lang="uz-Cyrl-UZ"/>
        </a:p>
      </dgm:t>
    </dgm:pt>
    <dgm:pt modelId="{36909093-5D1F-486F-8E49-233E2CC46815}">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600" smtClean="0">
              <a:latin typeface="Times New Roman" pitchFamily="18" charset="0"/>
              <a:cs typeface="Times New Roman" pitchFamily="18" charset="0"/>
            </a:rPr>
            <a:t>қишлоқ хўжалигини қўллаган </a:t>
          </a:r>
          <a:endParaRPr lang="uz-Cyrl-UZ" sz="1600" i="1">
            <a:latin typeface="Times New Roman" pitchFamily="18" charset="0"/>
            <a:cs typeface="Times New Roman" pitchFamily="18" charset="0"/>
          </a:endParaRPr>
        </a:p>
      </dgm:t>
    </dgm:pt>
    <dgm:pt modelId="{960C8AAD-91C8-4591-A49F-1ACCB2D01246}" type="parTrans" cxnId="{C84A5372-2E8D-42E1-BDF9-6B29F3AAF304}">
      <dgm:prSet/>
      <dgm:spPr/>
      <dgm:t>
        <a:bodyPr/>
        <a:lstStyle/>
        <a:p>
          <a:endParaRPr lang="uz-Cyrl-UZ"/>
        </a:p>
      </dgm:t>
    </dgm:pt>
    <dgm:pt modelId="{66CCFB3E-0AAA-4453-9DF5-41E4D2757A30}" type="sibTrans" cxnId="{C84A5372-2E8D-42E1-BDF9-6B29F3AAF304}">
      <dgm:prSet/>
      <dgm:spPr/>
      <dgm:t>
        <a:bodyPr/>
        <a:lstStyle/>
        <a:p>
          <a:endParaRPr lang="uz-Cyrl-UZ"/>
        </a:p>
      </dgm:t>
    </dgm:pt>
    <dgm:pt modelId="{4A1F95D1-6E90-47C7-BA70-F4E9D8B0E547}">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600" smtClean="0">
              <a:latin typeface="Times New Roman" pitchFamily="18" charset="0"/>
              <a:cs typeface="Times New Roman" pitchFamily="18" charset="0"/>
            </a:rPr>
            <a:t>қулдорлар билан бирга савдогар ва судхўрларнинг манфаатини ҳам ҳимоя қилди.</a:t>
          </a:r>
          <a:endParaRPr lang="uz-Cyrl-UZ" sz="1600" i="1">
            <a:latin typeface="Times New Roman" pitchFamily="18" charset="0"/>
            <a:cs typeface="Times New Roman" pitchFamily="18" charset="0"/>
          </a:endParaRPr>
        </a:p>
      </dgm:t>
    </dgm:pt>
    <dgm:pt modelId="{AF30A337-A0EC-448C-95EA-C9D987406E04}" type="parTrans" cxnId="{54917C48-EA51-4084-B671-5A7E2D61F472}">
      <dgm:prSet/>
      <dgm:spPr/>
      <dgm:t>
        <a:bodyPr/>
        <a:lstStyle/>
        <a:p>
          <a:endParaRPr lang="uz-Cyrl-UZ"/>
        </a:p>
      </dgm:t>
    </dgm:pt>
    <dgm:pt modelId="{3B13A628-45BC-4EF1-8473-8C18CB649B8C}" type="sibTrans" cxnId="{54917C48-EA51-4084-B671-5A7E2D61F472}">
      <dgm:prSet/>
      <dgm:spPr/>
      <dgm:t>
        <a:bodyPr/>
        <a:lstStyle/>
        <a:p>
          <a:endParaRPr lang="uz-Cyrl-UZ"/>
        </a:p>
      </dgm:t>
    </dgm:pt>
    <dgm:pt modelId="{DC959CD1-F251-4F97-B0C4-8BAFF4567947}">
      <dgm:prSet custT="1"/>
      <dgm:spPr/>
      <dgm:t>
        <a:bodyPr/>
        <a:lstStyle/>
        <a:p>
          <a:r>
            <a:rPr lang="ru-RU" sz="1600" b="1" i="1" smtClean="0">
              <a:latin typeface="Times New Roman" pitchFamily="18" charset="0"/>
              <a:cs typeface="Times New Roman" pitchFamily="18" charset="0"/>
            </a:rPr>
            <a:t>«Қора» тоифа - деҳқон, ҳунарманд ва савдогарлар</a:t>
          </a:r>
          <a:endParaRPr lang="uz-Cyrl-UZ" sz="1600" i="1">
            <a:latin typeface="Times New Roman" pitchFamily="18" charset="0"/>
            <a:cs typeface="Times New Roman" pitchFamily="18" charset="0"/>
          </a:endParaRPr>
        </a:p>
      </dgm:t>
    </dgm:pt>
    <dgm:pt modelId="{2963F363-7E83-4688-BB97-BAA9AB8E1612}" type="parTrans" cxnId="{D3B51300-2CC4-4854-9888-9E5405F8FF1D}">
      <dgm:prSet/>
      <dgm:spPr/>
      <dgm:t>
        <a:bodyPr/>
        <a:lstStyle/>
        <a:p>
          <a:endParaRPr lang="uz-Cyrl-UZ"/>
        </a:p>
      </dgm:t>
    </dgm:pt>
    <dgm:pt modelId="{AFF8305C-3268-41DB-8138-E31ED41A325D}" type="sibTrans" cxnId="{D3B51300-2CC4-4854-9888-9E5405F8FF1D}">
      <dgm:prSet/>
      <dgm:spPr/>
      <dgm:t>
        <a:bodyPr/>
        <a:lstStyle/>
        <a:p>
          <a:endParaRPr lang="uz-Cyrl-UZ"/>
        </a:p>
      </dgm:t>
    </dgm:pt>
    <dgm:pt modelId="{31D1FC7E-E17C-4901-93ED-68AB7B64579F}">
      <dgm:prSet custT="1"/>
      <dgm:spPr/>
      <dgm:t>
        <a:bodyPr/>
        <a:lstStyle/>
        <a:p>
          <a:r>
            <a:rPr lang="ru-RU" sz="1600" i="1" smtClean="0">
              <a:latin typeface="Times New Roman" pitchFamily="18" charset="0"/>
              <a:cs typeface="Times New Roman" pitchFamily="18" charset="0"/>
            </a:rPr>
            <a:t>Қиймат (қиммат)</a:t>
          </a:r>
          <a:r>
            <a:rPr lang="ru-RU" sz="1600" smtClean="0">
              <a:latin typeface="Times New Roman" pitchFamily="18" charset="0"/>
              <a:cs typeface="Times New Roman" pitchFamily="18" charset="0"/>
            </a:rPr>
            <a:t> </a:t>
          </a:r>
          <a:endParaRPr lang="uz-Cyrl-UZ" sz="1600" i="1">
            <a:latin typeface="Times New Roman" pitchFamily="18" charset="0"/>
            <a:cs typeface="Times New Roman" pitchFamily="18" charset="0"/>
          </a:endParaRPr>
        </a:p>
      </dgm:t>
    </dgm:pt>
    <dgm:pt modelId="{8C3A50F3-BA98-4DD3-A8FA-AFA0547379B6}" type="parTrans" cxnId="{413C4969-989E-4774-80BE-B2C2200E9F6F}">
      <dgm:prSet/>
      <dgm:spPr/>
      <dgm:t>
        <a:bodyPr/>
        <a:lstStyle/>
        <a:p>
          <a:endParaRPr lang="uz-Cyrl-UZ"/>
        </a:p>
      </dgm:t>
    </dgm:pt>
    <dgm:pt modelId="{9137EB88-CF4F-4631-BE21-F531A7794AC8}" type="sibTrans" cxnId="{413C4969-989E-4774-80BE-B2C2200E9F6F}">
      <dgm:prSet/>
      <dgm:spPr/>
      <dgm:t>
        <a:bodyPr/>
        <a:lstStyle/>
        <a:p>
          <a:endParaRPr lang="uz-Cyrl-UZ"/>
        </a:p>
      </dgm:t>
    </dgm:pt>
    <dgm:pt modelId="{4F36596D-DB06-4044-ADE3-61A0E585BBD0}">
      <dgm:prSet custT="1"/>
      <dgm:spPr/>
      <dgm:t>
        <a:bodyPr/>
        <a:lstStyle/>
        <a:p>
          <a:r>
            <a:rPr lang="ru-RU" sz="1600" smtClean="0">
              <a:latin typeface="Times New Roman" pitchFamily="18" charset="0"/>
              <a:cs typeface="Times New Roman" pitchFamily="18" charset="0"/>
            </a:rPr>
            <a:t>товарлилик</a:t>
          </a:r>
          <a:endParaRPr lang="uz-Cyrl-UZ" sz="1600" i="1">
            <a:latin typeface="Times New Roman" pitchFamily="18" charset="0"/>
            <a:cs typeface="Times New Roman" pitchFamily="18" charset="0"/>
          </a:endParaRPr>
        </a:p>
      </dgm:t>
    </dgm:pt>
    <dgm:pt modelId="{917CA163-9DF3-4523-97B0-DFC4D59A4C86}" type="parTrans" cxnId="{E71AE678-0E7D-4AB9-9657-FBFB50E7459D}">
      <dgm:prSet/>
      <dgm:spPr/>
      <dgm:t>
        <a:bodyPr/>
        <a:lstStyle/>
        <a:p>
          <a:endParaRPr lang="uz-Cyrl-UZ"/>
        </a:p>
      </dgm:t>
    </dgm:pt>
    <dgm:pt modelId="{1D22A12D-E567-4DB4-9132-2910B723A126}" type="sibTrans" cxnId="{E71AE678-0E7D-4AB9-9657-FBFB50E7459D}">
      <dgm:prSet/>
      <dgm:spPr/>
      <dgm:t>
        <a:bodyPr/>
        <a:lstStyle/>
        <a:p>
          <a:endParaRPr lang="uz-Cyrl-UZ"/>
        </a:p>
      </dgm:t>
    </dgm:pt>
    <dgm:pt modelId="{802FF594-5916-4CEF-936C-E9AA0FE48768}">
      <dgm:prSet custT="1"/>
      <dgm:spPr/>
      <dgm:t>
        <a:bodyPr/>
        <a:lstStyle/>
        <a:p>
          <a:r>
            <a:rPr lang="ru-RU" sz="1600" smtClean="0">
              <a:latin typeface="Times New Roman" pitchFamily="18" charset="0"/>
              <a:cs typeface="Times New Roman" pitchFamily="18" charset="0"/>
            </a:rPr>
            <a:t>савдо ва судхўрликни бойиш манбаи деб ҳисоблади</a:t>
          </a:r>
          <a:endParaRPr lang="uz-Cyrl-UZ" sz="1600" i="1">
            <a:latin typeface="Times New Roman" pitchFamily="18" charset="0"/>
            <a:cs typeface="Times New Roman" pitchFamily="18" charset="0"/>
          </a:endParaRPr>
        </a:p>
      </dgm:t>
    </dgm:pt>
    <dgm:pt modelId="{3AB1E92B-68BA-4389-ADCA-D6EC2FC1C85E}" type="parTrans" cxnId="{390641C0-C7EB-4B0A-A347-83D17763FE7C}">
      <dgm:prSet/>
      <dgm:spPr/>
      <dgm:t>
        <a:bodyPr/>
        <a:lstStyle/>
        <a:p>
          <a:endParaRPr lang="uz-Cyrl-UZ"/>
        </a:p>
      </dgm:t>
    </dgm:pt>
    <dgm:pt modelId="{3C36DF10-9B68-4C6A-A0B6-9519600700FA}" type="sibTrans" cxnId="{390641C0-C7EB-4B0A-A347-83D17763FE7C}">
      <dgm:prSet/>
      <dgm:spPr/>
      <dgm:t>
        <a:bodyPr/>
        <a:lstStyle/>
        <a:p>
          <a:endParaRPr lang="uz-Cyrl-UZ"/>
        </a:p>
      </dgm:t>
    </dgm:pt>
    <dgm:pt modelId="{3C03C1BB-F30C-4BCC-AE98-449FCF18F6D5}" type="pres">
      <dgm:prSet presAssocID="{77BC57BD-565C-4401-AB08-95FBE209A5D7}" presName="theList" presStyleCnt="0">
        <dgm:presLayoutVars>
          <dgm:dir/>
          <dgm:animLvl val="lvl"/>
          <dgm:resizeHandles val="exact"/>
        </dgm:presLayoutVars>
      </dgm:prSet>
      <dgm:spPr/>
      <dgm:t>
        <a:bodyPr/>
        <a:lstStyle/>
        <a:p>
          <a:endParaRPr lang="uz-Cyrl-UZ"/>
        </a:p>
      </dgm:t>
    </dgm:pt>
    <dgm:pt modelId="{6305174B-79FA-4AEF-9457-2192E9070329}" type="pres">
      <dgm:prSet presAssocID="{78024C5A-288B-48FC-8EA6-BBAEFBFCEAF2}" presName="compNode" presStyleCnt="0"/>
      <dgm:spPr/>
    </dgm:pt>
    <dgm:pt modelId="{B675753F-5812-4E42-99E2-309B7FBCCECA}" type="pres">
      <dgm:prSet presAssocID="{78024C5A-288B-48FC-8EA6-BBAEFBFCEAF2}" presName="aNode" presStyleLbl="bgShp" presStyleIdx="0" presStyleCnt="3" custLinFactNeighborX="-2929" custLinFactNeighborY="-778"/>
      <dgm:spPr/>
      <dgm:t>
        <a:bodyPr/>
        <a:lstStyle/>
        <a:p>
          <a:endParaRPr lang="uz-Cyrl-UZ"/>
        </a:p>
      </dgm:t>
    </dgm:pt>
    <dgm:pt modelId="{59C3EB0B-0090-4499-84E6-DA775B29D63A}" type="pres">
      <dgm:prSet presAssocID="{78024C5A-288B-48FC-8EA6-BBAEFBFCEAF2}" presName="textNode" presStyleLbl="bgShp" presStyleIdx="0" presStyleCnt="3"/>
      <dgm:spPr/>
      <dgm:t>
        <a:bodyPr/>
        <a:lstStyle/>
        <a:p>
          <a:endParaRPr lang="uz-Cyrl-UZ"/>
        </a:p>
      </dgm:t>
    </dgm:pt>
    <dgm:pt modelId="{63BE4EF0-8C81-4FE5-B55A-DC86E8F90163}" type="pres">
      <dgm:prSet presAssocID="{78024C5A-288B-48FC-8EA6-BBAEFBFCEAF2}" presName="compChildNode" presStyleCnt="0"/>
      <dgm:spPr/>
    </dgm:pt>
    <dgm:pt modelId="{329E31A1-FD5B-4BCF-A546-4F4094D00FC3}" type="pres">
      <dgm:prSet presAssocID="{78024C5A-288B-48FC-8EA6-BBAEFBFCEAF2}" presName="theInnerList" presStyleCnt="0"/>
      <dgm:spPr/>
    </dgm:pt>
    <dgm:pt modelId="{25BBA758-64F3-4298-91DC-9FD8916A912A}" type="pres">
      <dgm:prSet presAssocID="{D0D845FC-EC3E-4D6C-9495-4C760373B58D}" presName="childNode" presStyleLbl="node1" presStyleIdx="0" presStyleCnt="10" custScaleX="113380">
        <dgm:presLayoutVars>
          <dgm:bulletEnabled val="1"/>
        </dgm:presLayoutVars>
      </dgm:prSet>
      <dgm:spPr/>
      <dgm:t>
        <a:bodyPr/>
        <a:lstStyle/>
        <a:p>
          <a:endParaRPr lang="uz-Cyrl-UZ"/>
        </a:p>
      </dgm:t>
    </dgm:pt>
    <dgm:pt modelId="{7B85B4A0-1415-4BB9-A042-23CC506E44F0}" type="pres">
      <dgm:prSet presAssocID="{D0D845FC-EC3E-4D6C-9495-4C760373B58D}" presName="aSpace2" presStyleCnt="0"/>
      <dgm:spPr/>
    </dgm:pt>
    <dgm:pt modelId="{AFDD9FFC-4A41-4681-B9FA-229038331D58}" type="pres">
      <dgm:prSet presAssocID="{F456F992-058B-4CF3-9FA1-8F03CCE5100B}" presName="childNode" presStyleLbl="node1" presStyleIdx="1" presStyleCnt="10" custScaleX="113380">
        <dgm:presLayoutVars>
          <dgm:bulletEnabled val="1"/>
        </dgm:presLayoutVars>
      </dgm:prSet>
      <dgm:spPr/>
      <dgm:t>
        <a:bodyPr/>
        <a:lstStyle/>
        <a:p>
          <a:endParaRPr lang="uz-Cyrl-UZ"/>
        </a:p>
      </dgm:t>
    </dgm:pt>
    <dgm:pt modelId="{95A1D7E7-40E6-44CE-8187-42DE1354D192}" type="pres">
      <dgm:prSet presAssocID="{F456F992-058B-4CF3-9FA1-8F03CCE5100B}" presName="aSpace2" presStyleCnt="0"/>
      <dgm:spPr/>
    </dgm:pt>
    <dgm:pt modelId="{192E358F-9136-4447-A1BD-F35A2B8C338E}" type="pres">
      <dgm:prSet presAssocID="{DC959CD1-F251-4F97-B0C4-8BAFF4567947}" presName="childNode" presStyleLbl="node1" presStyleIdx="2" presStyleCnt="10" custScaleX="111859" custLinFactNeighborX="608" custLinFactNeighborY="72679">
        <dgm:presLayoutVars>
          <dgm:bulletEnabled val="1"/>
        </dgm:presLayoutVars>
      </dgm:prSet>
      <dgm:spPr/>
      <dgm:t>
        <a:bodyPr/>
        <a:lstStyle/>
        <a:p>
          <a:endParaRPr lang="uz-Cyrl-UZ"/>
        </a:p>
      </dgm:t>
    </dgm:pt>
    <dgm:pt modelId="{EC9389E5-D5DC-4742-852E-352BB99BED1C}" type="pres">
      <dgm:prSet presAssocID="{78024C5A-288B-48FC-8EA6-BBAEFBFCEAF2}" presName="aSpace" presStyleCnt="0"/>
      <dgm:spPr/>
    </dgm:pt>
    <dgm:pt modelId="{02467B62-27C2-4233-B2F1-FF23D83EFDE0}" type="pres">
      <dgm:prSet presAssocID="{FC23B49A-AF33-40CA-9897-870DB0BB301B}" presName="compNode" presStyleCnt="0"/>
      <dgm:spPr/>
    </dgm:pt>
    <dgm:pt modelId="{6EA55F4D-1165-43F1-B14B-0B096A8E2F74}" type="pres">
      <dgm:prSet presAssocID="{FC23B49A-AF33-40CA-9897-870DB0BB301B}" presName="aNode" presStyleLbl="bgShp" presStyleIdx="1" presStyleCnt="3"/>
      <dgm:spPr/>
      <dgm:t>
        <a:bodyPr/>
        <a:lstStyle/>
        <a:p>
          <a:endParaRPr lang="uz-Cyrl-UZ"/>
        </a:p>
      </dgm:t>
    </dgm:pt>
    <dgm:pt modelId="{211DE3A0-D5E7-461B-A959-6177D29BD6C8}" type="pres">
      <dgm:prSet presAssocID="{FC23B49A-AF33-40CA-9897-870DB0BB301B}" presName="textNode" presStyleLbl="bgShp" presStyleIdx="1" presStyleCnt="3"/>
      <dgm:spPr/>
      <dgm:t>
        <a:bodyPr/>
        <a:lstStyle/>
        <a:p>
          <a:endParaRPr lang="uz-Cyrl-UZ"/>
        </a:p>
      </dgm:t>
    </dgm:pt>
    <dgm:pt modelId="{E3B8F516-C40F-4DE9-9451-C34C6507B3F4}" type="pres">
      <dgm:prSet presAssocID="{FC23B49A-AF33-40CA-9897-870DB0BB301B}" presName="compChildNode" presStyleCnt="0"/>
      <dgm:spPr/>
    </dgm:pt>
    <dgm:pt modelId="{348E082F-9B32-47F6-A33E-098BBBB60818}" type="pres">
      <dgm:prSet presAssocID="{FC23B49A-AF33-40CA-9897-870DB0BB301B}" presName="theInnerList" presStyleCnt="0"/>
      <dgm:spPr/>
    </dgm:pt>
    <dgm:pt modelId="{3ED49860-3B54-4C34-ABB1-BB84E06076C2}" type="pres">
      <dgm:prSet presAssocID="{4B061F9F-49A1-48A4-941D-29CE79E145A9}" presName="childNode" presStyleLbl="node1" presStyleIdx="3" presStyleCnt="10" custScaleX="104785">
        <dgm:presLayoutVars>
          <dgm:bulletEnabled val="1"/>
        </dgm:presLayoutVars>
      </dgm:prSet>
      <dgm:spPr/>
      <dgm:t>
        <a:bodyPr/>
        <a:lstStyle/>
        <a:p>
          <a:endParaRPr lang="uz-Cyrl-UZ"/>
        </a:p>
      </dgm:t>
    </dgm:pt>
    <dgm:pt modelId="{9782B5AE-1639-494E-AA41-9A76224E56B0}" type="pres">
      <dgm:prSet presAssocID="{4B061F9F-49A1-48A4-941D-29CE79E145A9}" presName="aSpace2" presStyleCnt="0"/>
      <dgm:spPr/>
    </dgm:pt>
    <dgm:pt modelId="{BE8DCB55-7345-4493-B300-6B7F235F30CC}" type="pres">
      <dgm:prSet presAssocID="{D7FA913A-A5AC-4AF3-8253-900627D8510B}" presName="childNode" presStyleLbl="node1" presStyleIdx="4" presStyleCnt="10" custScaleX="104785">
        <dgm:presLayoutVars>
          <dgm:bulletEnabled val="1"/>
        </dgm:presLayoutVars>
      </dgm:prSet>
      <dgm:spPr/>
      <dgm:t>
        <a:bodyPr/>
        <a:lstStyle/>
        <a:p>
          <a:endParaRPr lang="uz-Cyrl-UZ"/>
        </a:p>
      </dgm:t>
    </dgm:pt>
    <dgm:pt modelId="{F72D8BC9-5899-42F0-AA2D-FB8AF1133BE2}" type="pres">
      <dgm:prSet presAssocID="{D7FA913A-A5AC-4AF3-8253-900627D8510B}" presName="aSpace2" presStyleCnt="0"/>
      <dgm:spPr/>
    </dgm:pt>
    <dgm:pt modelId="{49004A84-1EC5-4F81-8D26-BC548774FB4E}" type="pres">
      <dgm:prSet presAssocID="{31D1FC7E-E17C-4901-93ED-68AB7B64579F}" presName="childNode" presStyleLbl="node1" presStyleIdx="5" presStyleCnt="10" custScaleX="106306" custScaleY="70649" custLinFactNeighborX="761" custLinFactNeighborY="-5965">
        <dgm:presLayoutVars>
          <dgm:bulletEnabled val="1"/>
        </dgm:presLayoutVars>
      </dgm:prSet>
      <dgm:spPr/>
      <dgm:t>
        <a:bodyPr/>
        <a:lstStyle/>
        <a:p>
          <a:endParaRPr lang="uz-Cyrl-UZ"/>
        </a:p>
      </dgm:t>
    </dgm:pt>
    <dgm:pt modelId="{DE9AE0D4-574C-4B6B-91D9-9C9E0C8AE4E5}" type="pres">
      <dgm:prSet presAssocID="{31D1FC7E-E17C-4901-93ED-68AB7B64579F}" presName="aSpace2" presStyleCnt="0"/>
      <dgm:spPr/>
    </dgm:pt>
    <dgm:pt modelId="{225E71E3-6637-41F3-B72B-A659B4A2A7F9}" type="pres">
      <dgm:prSet presAssocID="{4F36596D-DB06-4044-ADE3-61A0E585BBD0}" presName="childNode" presStyleLbl="node1" presStyleIdx="6" presStyleCnt="10" custScaleX="104785" custScaleY="85811">
        <dgm:presLayoutVars>
          <dgm:bulletEnabled val="1"/>
        </dgm:presLayoutVars>
      </dgm:prSet>
      <dgm:spPr/>
      <dgm:t>
        <a:bodyPr/>
        <a:lstStyle/>
        <a:p>
          <a:endParaRPr lang="uz-Cyrl-UZ"/>
        </a:p>
      </dgm:t>
    </dgm:pt>
    <dgm:pt modelId="{AA6CF0F5-9FCB-4640-A10E-128A94149CA6}" type="pres">
      <dgm:prSet presAssocID="{FC23B49A-AF33-40CA-9897-870DB0BB301B}" presName="aSpace" presStyleCnt="0"/>
      <dgm:spPr/>
    </dgm:pt>
    <dgm:pt modelId="{639C567E-0EB6-48A7-B72A-CD60BF36C03F}" type="pres">
      <dgm:prSet presAssocID="{0416AA4E-BED7-488A-B2EA-E33F0BD53B26}" presName="compNode" presStyleCnt="0"/>
      <dgm:spPr/>
    </dgm:pt>
    <dgm:pt modelId="{A86601F1-DCBF-4A57-AD81-53FEC7405C53}" type="pres">
      <dgm:prSet presAssocID="{0416AA4E-BED7-488A-B2EA-E33F0BD53B26}" presName="aNode" presStyleLbl="bgShp" presStyleIdx="2" presStyleCnt="3"/>
      <dgm:spPr/>
      <dgm:t>
        <a:bodyPr/>
        <a:lstStyle/>
        <a:p>
          <a:endParaRPr lang="uz-Cyrl-UZ"/>
        </a:p>
      </dgm:t>
    </dgm:pt>
    <dgm:pt modelId="{CD9FB1CC-2D20-4D9A-B563-08F55B5C982A}" type="pres">
      <dgm:prSet presAssocID="{0416AA4E-BED7-488A-B2EA-E33F0BD53B26}" presName="textNode" presStyleLbl="bgShp" presStyleIdx="2" presStyleCnt="3"/>
      <dgm:spPr/>
      <dgm:t>
        <a:bodyPr/>
        <a:lstStyle/>
        <a:p>
          <a:endParaRPr lang="uz-Cyrl-UZ"/>
        </a:p>
      </dgm:t>
    </dgm:pt>
    <dgm:pt modelId="{5F696B7D-97E6-4360-B624-4085DDF271E3}" type="pres">
      <dgm:prSet presAssocID="{0416AA4E-BED7-488A-B2EA-E33F0BD53B26}" presName="compChildNode" presStyleCnt="0"/>
      <dgm:spPr/>
    </dgm:pt>
    <dgm:pt modelId="{ADBD25A6-9997-4BDC-8597-7A8DFD72C7FF}" type="pres">
      <dgm:prSet presAssocID="{0416AA4E-BED7-488A-B2EA-E33F0BD53B26}" presName="theInnerList" presStyleCnt="0"/>
      <dgm:spPr/>
    </dgm:pt>
    <dgm:pt modelId="{D7F04128-7F19-4240-B0CA-BD4E54CC672E}" type="pres">
      <dgm:prSet presAssocID="{36909093-5D1F-486F-8E49-233E2CC46815}" presName="childNode" presStyleLbl="node1" presStyleIdx="7" presStyleCnt="10" custScaleY="71484">
        <dgm:presLayoutVars>
          <dgm:bulletEnabled val="1"/>
        </dgm:presLayoutVars>
      </dgm:prSet>
      <dgm:spPr/>
      <dgm:t>
        <a:bodyPr/>
        <a:lstStyle/>
        <a:p>
          <a:endParaRPr lang="uz-Cyrl-UZ"/>
        </a:p>
      </dgm:t>
    </dgm:pt>
    <dgm:pt modelId="{715DFD70-B6B0-4197-9D2C-E9C034DFB2BA}" type="pres">
      <dgm:prSet presAssocID="{36909093-5D1F-486F-8E49-233E2CC46815}" presName="aSpace2" presStyleCnt="0"/>
      <dgm:spPr/>
    </dgm:pt>
    <dgm:pt modelId="{CD17B902-4F22-464B-AB9E-20F0E594F270}" type="pres">
      <dgm:prSet presAssocID="{802FF594-5916-4CEF-936C-E9AA0FE48768}" presName="childNode" presStyleLbl="node1" presStyleIdx="8" presStyleCnt="10">
        <dgm:presLayoutVars>
          <dgm:bulletEnabled val="1"/>
        </dgm:presLayoutVars>
      </dgm:prSet>
      <dgm:spPr/>
      <dgm:t>
        <a:bodyPr/>
        <a:lstStyle/>
        <a:p>
          <a:endParaRPr lang="uz-Cyrl-UZ"/>
        </a:p>
      </dgm:t>
    </dgm:pt>
    <dgm:pt modelId="{1AB7D950-B888-4498-B855-1A679838FA0D}" type="pres">
      <dgm:prSet presAssocID="{802FF594-5916-4CEF-936C-E9AA0FE48768}" presName="aSpace2" presStyleCnt="0"/>
      <dgm:spPr/>
    </dgm:pt>
    <dgm:pt modelId="{A6278A78-8D04-4AD1-A1ED-165FFD70FD2A}" type="pres">
      <dgm:prSet presAssocID="{4A1F95D1-6E90-47C7-BA70-F4E9D8B0E547}" presName="childNode" presStyleLbl="node1" presStyleIdx="9" presStyleCnt="10" custScaleY="160571">
        <dgm:presLayoutVars>
          <dgm:bulletEnabled val="1"/>
        </dgm:presLayoutVars>
      </dgm:prSet>
      <dgm:spPr/>
      <dgm:t>
        <a:bodyPr/>
        <a:lstStyle/>
        <a:p>
          <a:endParaRPr lang="uz-Cyrl-UZ"/>
        </a:p>
      </dgm:t>
    </dgm:pt>
  </dgm:ptLst>
  <dgm:cxnLst>
    <dgm:cxn modelId="{5F328699-CD25-4EC7-9B56-258F425433B8}" type="presOf" srcId="{D0D845FC-EC3E-4D6C-9495-4C760373B58D}" destId="{25BBA758-64F3-4298-91DC-9FD8916A912A}" srcOrd="0" destOrd="0" presId="urn:microsoft.com/office/officeart/2005/8/layout/lProcess2"/>
    <dgm:cxn modelId="{AEC98774-8C2D-43C2-B42D-58E7401BD12B}" type="presOf" srcId="{4A1F95D1-6E90-47C7-BA70-F4E9D8B0E547}" destId="{A6278A78-8D04-4AD1-A1ED-165FFD70FD2A}" srcOrd="0" destOrd="0" presId="urn:microsoft.com/office/officeart/2005/8/layout/lProcess2"/>
    <dgm:cxn modelId="{DAB6CA44-0447-4AB4-969D-9FF9FA33FDA3}" type="presOf" srcId="{802FF594-5916-4CEF-936C-E9AA0FE48768}" destId="{CD17B902-4F22-464B-AB9E-20F0E594F270}" srcOrd="0" destOrd="0" presId="urn:microsoft.com/office/officeart/2005/8/layout/lProcess2"/>
    <dgm:cxn modelId="{D47D66D2-F2CD-4D6E-A947-0AF2CE013DFC}" srcId="{78024C5A-288B-48FC-8EA6-BBAEFBFCEAF2}" destId="{D0D845FC-EC3E-4D6C-9495-4C760373B58D}" srcOrd="0" destOrd="0" parTransId="{28C548E7-C14B-4A4E-945B-84D05F879E54}" sibTransId="{DE510437-8774-48F3-BB61-E98626DD98BC}"/>
    <dgm:cxn modelId="{DDDF33F3-1B63-4914-B46A-D6137EAA2E2A}" srcId="{FC23B49A-AF33-40CA-9897-870DB0BB301B}" destId="{D7FA913A-A5AC-4AF3-8253-900627D8510B}" srcOrd="1" destOrd="0" parTransId="{FB61A760-9424-4C7B-8659-034351F06ACC}" sibTransId="{6F86E533-4083-41DA-905A-0FC05E4C7F35}"/>
    <dgm:cxn modelId="{C38EC0C2-8DC6-4833-8067-BC51683351B3}" type="presOf" srcId="{FC23B49A-AF33-40CA-9897-870DB0BB301B}" destId="{211DE3A0-D5E7-461B-A959-6177D29BD6C8}" srcOrd="1" destOrd="0" presId="urn:microsoft.com/office/officeart/2005/8/layout/lProcess2"/>
    <dgm:cxn modelId="{8B4AE11B-AF78-487F-BB0D-661E2581F7A5}" type="presOf" srcId="{31D1FC7E-E17C-4901-93ED-68AB7B64579F}" destId="{49004A84-1EC5-4F81-8D26-BC548774FB4E}" srcOrd="0" destOrd="0" presId="urn:microsoft.com/office/officeart/2005/8/layout/lProcess2"/>
    <dgm:cxn modelId="{413C4969-989E-4774-80BE-B2C2200E9F6F}" srcId="{FC23B49A-AF33-40CA-9897-870DB0BB301B}" destId="{31D1FC7E-E17C-4901-93ED-68AB7B64579F}" srcOrd="2" destOrd="0" parTransId="{8C3A50F3-BA98-4DD3-A8FA-AFA0547379B6}" sibTransId="{9137EB88-CF4F-4631-BE21-F531A7794AC8}"/>
    <dgm:cxn modelId="{32796702-FA5A-4BAF-8756-6E452F187541}" srcId="{77BC57BD-565C-4401-AB08-95FBE209A5D7}" destId="{FC23B49A-AF33-40CA-9897-870DB0BB301B}" srcOrd="1" destOrd="0" parTransId="{CC9163D8-8D29-4591-9743-2615A105930D}" sibTransId="{BF7ABB76-EAFC-4EC4-9FE6-5E1EA7FE8B9B}"/>
    <dgm:cxn modelId="{C84A5372-2E8D-42E1-BDF9-6B29F3AAF304}" srcId="{0416AA4E-BED7-488A-B2EA-E33F0BD53B26}" destId="{36909093-5D1F-486F-8E49-233E2CC46815}" srcOrd="0" destOrd="0" parTransId="{960C8AAD-91C8-4591-A49F-1ACCB2D01246}" sibTransId="{66CCFB3E-0AAA-4453-9DF5-41E4D2757A30}"/>
    <dgm:cxn modelId="{70AEE850-C04A-496B-BDE2-2095477017CD}" type="presOf" srcId="{F456F992-058B-4CF3-9FA1-8F03CCE5100B}" destId="{AFDD9FFC-4A41-4681-B9FA-229038331D58}" srcOrd="0" destOrd="0" presId="urn:microsoft.com/office/officeart/2005/8/layout/lProcess2"/>
    <dgm:cxn modelId="{D3B51300-2CC4-4854-9888-9E5405F8FF1D}" srcId="{78024C5A-288B-48FC-8EA6-BBAEFBFCEAF2}" destId="{DC959CD1-F251-4F97-B0C4-8BAFF4567947}" srcOrd="2" destOrd="0" parTransId="{2963F363-7E83-4688-BB97-BAA9AB8E1612}" sibTransId="{AFF8305C-3268-41DB-8138-E31ED41A325D}"/>
    <dgm:cxn modelId="{47F6210B-86E8-4749-A5BB-F5AE834989A3}" type="presOf" srcId="{4B061F9F-49A1-48A4-941D-29CE79E145A9}" destId="{3ED49860-3B54-4C34-ABB1-BB84E06076C2}" srcOrd="0" destOrd="0" presId="urn:microsoft.com/office/officeart/2005/8/layout/lProcess2"/>
    <dgm:cxn modelId="{8EC4E4E3-C973-4A06-A69E-387103F093E1}" type="presOf" srcId="{4F36596D-DB06-4044-ADE3-61A0E585BBD0}" destId="{225E71E3-6637-41F3-B72B-A659B4A2A7F9}" srcOrd="0" destOrd="0" presId="urn:microsoft.com/office/officeart/2005/8/layout/lProcess2"/>
    <dgm:cxn modelId="{7D82E3F8-FB36-49BA-9FBB-C8B96A9216EB}" srcId="{77BC57BD-565C-4401-AB08-95FBE209A5D7}" destId="{0416AA4E-BED7-488A-B2EA-E33F0BD53B26}" srcOrd="2" destOrd="0" parTransId="{65FFFB16-9D2C-4F04-8670-097AA21B2BDA}" sibTransId="{CCF61FA3-F0DA-4E41-BD4C-4BAFB14CB5A3}"/>
    <dgm:cxn modelId="{8D1A1F29-6852-4652-9B5F-F55B4FA764CC}" type="presOf" srcId="{78024C5A-288B-48FC-8EA6-BBAEFBFCEAF2}" destId="{B675753F-5812-4E42-99E2-309B7FBCCECA}" srcOrd="0" destOrd="0" presId="urn:microsoft.com/office/officeart/2005/8/layout/lProcess2"/>
    <dgm:cxn modelId="{0E299292-044D-4367-8327-011FE603160C}" type="presOf" srcId="{FC23B49A-AF33-40CA-9897-870DB0BB301B}" destId="{6EA55F4D-1165-43F1-B14B-0B096A8E2F74}" srcOrd="0" destOrd="0" presId="urn:microsoft.com/office/officeart/2005/8/layout/lProcess2"/>
    <dgm:cxn modelId="{432DCEA7-D6E2-49CD-8C09-1A7055C07701}" type="presOf" srcId="{78024C5A-288B-48FC-8EA6-BBAEFBFCEAF2}" destId="{59C3EB0B-0090-4499-84E6-DA775B29D63A}" srcOrd="1" destOrd="0" presId="urn:microsoft.com/office/officeart/2005/8/layout/lProcess2"/>
    <dgm:cxn modelId="{257F36F5-4F62-4D54-842C-B242CE891D7D}" type="presOf" srcId="{DC959CD1-F251-4F97-B0C4-8BAFF4567947}" destId="{192E358F-9136-4447-A1BD-F35A2B8C338E}" srcOrd="0" destOrd="0" presId="urn:microsoft.com/office/officeart/2005/8/layout/lProcess2"/>
    <dgm:cxn modelId="{6082A96A-698C-4016-B670-D371954A64A9}" srcId="{FC23B49A-AF33-40CA-9897-870DB0BB301B}" destId="{4B061F9F-49A1-48A4-941D-29CE79E145A9}" srcOrd="0" destOrd="0" parTransId="{B2F91D58-FADB-4BF4-AD16-481AF78F8595}" sibTransId="{FEAF7262-A186-4D0C-AD5C-3879968EC43D}"/>
    <dgm:cxn modelId="{1EC4D96E-3927-4CB0-8963-CA86A4777486}" srcId="{77BC57BD-565C-4401-AB08-95FBE209A5D7}" destId="{78024C5A-288B-48FC-8EA6-BBAEFBFCEAF2}" srcOrd="0" destOrd="0" parTransId="{EC06806E-E919-4E1F-89E2-BF3922B9375D}" sibTransId="{AFBB2BFD-7273-401C-A174-EA177CD9B9F6}"/>
    <dgm:cxn modelId="{E71AE678-0E7D-4AB9-9657-FBFB50E7459D}" srcId="{FC23B49A-AF33-40CA-9897-870DB0BB301B}" destId="{4F36596D-DB06-4044-ADE3-61A0E585BBD0}" srcOrd="3" destOrd="0" parTransId="{917CA163-9DF3-4523-97B0-DFC4D59A4C86}" sibTransId="{1D22A12D-E567-4DB4-9132-2910B723A126}"/>
    <dgm:cxn modelId="{0F618EAF-388C-40F7-8E57-802435B4A7C9}" type="presOf" srcId="{77BC57BD-565C-4401-AB08-95FBE209A5D7}" destId="{3C03C1BB-F30C-4BCC-AE98-449FCF18F6D5}" srcOrd="0" destOrd="0" presId="urn:microsoft.com/office/officeart/2005/8/layout/lProcess2"/>
    <dgm:cxn modelId="{102A76FA-E452-459C-9187-97AFBD61F539}" srcId="{78024C5A-288B-48FC-8EA6-BBAEFBFCEAF2}" destId="{F456F992-058B-4CF3-9FA1-8F03CCE5100B}" srcOrd="1" destOrd="0" parTransId="{C077AC7C-61EB-4441-A187-2275EC364871}" sibTransId="{5EF2A4C0-1E85-4D77-B0F0-3E1F757D9119}"/>
    <dgm:cxn modelId="{54917C48-EA51-4084-B671-5A7E2D61F472}" srcId="{0416AA4E-BED7-488A-B2EA-E33F0BD53B26}" destId="{4A1F95D1-6E90-47C7-BA70-F4E9D8B0E547}" srcOrd="2" destOrd="0" parTransId="{AF30A337-A0EC-448C-95EA-C9D987406E04}" sibTransId="{3B13A628-45BC-4EF1-8473-8C18CB649B8C}"/>
    <dgm:cxn modelId="{D34A37DA-F9AC-47FC-8F19-181DE6175EAA}" type="presOf" srcId="{0416AA4E-BED7-488A-B2EA-E33F0BD53B26}" destId="{CD9FB1CC-2D20-4D9A-B563-08F55B5C982A}" srcOrd="1" destOrd="0" presId="urn:microsoft.com/office/officeart/2005/8/layout/lProcess2"/>
    <dgm:cxn modelId="{F26D9B79-1731-44F2-B88F-7E459EA64EE8}" type="presOf" srcId="{36909093-5D1F-486F-8E49-233E2CC46815}" destId="{D7F04128-7F19-4240-B0CA-BD4E54CC672E}" srcOrd="0" destOrd="0" presId="urn:microsoft.com/office/officeart/2005/8/layout/lProcess2"/>
    <dgm:cxn modelId="{390641C0-C7EB-4B0A-A347-83D17763FE7C}" srcId="{0416AA4E-BED7-488A-B2EA-E33F0BD53B26}" destId="{802FF594-5916-4CEF-936C-E9AA0FE48768}" srcOrd="1" destOrd="0" parTransId="{3AB1E92B-68BA-4389-ADCA-D6EC2FC1C85E}" sibTransId="{3C36DF10-9B68-4C6A-A0B6-9519600700FA}"/>
    <dgm:cxn modelId="{12DF80A0-4677-4D96-A6C8-C5ADE64FC4C0}" type="presOf" srcId="{D7FA913A-A5AC-4AF3-8253-900627D8510B}" destId="{BE8DCB55-7345-4493-B300-6B7F235F30CC}" srcOrd="0" destOrd="0" presId="urn:microsoft.com/office/officeart/2005/8/layout/lProcess2"/>
    <dgm:cxn modelId="{6F4F2FF4-BD43-477C-BF2B-1EE501DA7F61}" type="presOf" srcId="{0416AA4E-BED7-488A-B2EA-E33F0BD53B26}" destId="{A86601F1-DCBF-4A57-AD81-53FEC7405C53}" srcOrd="0" destOrd="0" presId="urn:microsoft.com/office/officeart/2005/8/layout/lProcess2"/>
    <dgm:cxn modelId="{78003881-3D38-487B-960C-DF6198622249}" type="presParOf" srcId="{3C03C1BB-F30C-4BCC-AE98-449FCF18F6D5}" destId="{6305174B-79FA-4AEF-9457-2192E9070329}" srcOrd="0" destOrd="0" presId="urn:microsoft.com/office/officeart/2005/8/layout/lProcess2"/>
    <dgm:cxn modelId="{5C9EFAD8-1920-4CDF-9A94-A17CFAB1BC0B}" type="presParOf" srcId="{6305174B-79FA-4AEF-9457-2192E9070329}" destId="{B675753F-5812-4E42-99E2-309B7FBCCECA}" srcOrd="0" destOrd="0" presId="urn:microsoft.com/office/officeart/2005/8/layout/lProcess2"/>
    <dgm:cxn modelId="{D9F2B870-7006-42C9-B6F0-3ED4A7BF476F}" type="presParOf" srcId="{6305174B-79FA-4AEF-9457-2192E9070329}" destId="{59C3EB0B-0090-4499-84E6-DA775B29D63A}" srcOrd="1" destOrd="0" presId="urn:microsoft.com/office/officeart/2005/8/layout/lProcess2"/>
    <dgm:cxn modelId="{7EB15215-60CE-412C-A327-B28B7EA02F4B}" type="presParOf" srcId="{6305174B-79FA-4AEF-9457-2192E9070329}" destId="{63BE4EF0-8C81-4FE5-B55A-DC86E8F90163}" srcOrd="2" destOrd="0" presId="urn:microsoft.com/office/officeart/2005/8/layout/lProcess2"/>
    <dgm:cxn modelId="{D7C63ED6-C446-40ED-9A91-D31BF9E637C7}" type="presParOf" srcId="{63BE4EF0-8C81-4FE5-B55A-DC86E8F90163}" destId="{329E31A1-FD5B-4BCF-A546-4F4094D00FC3}" srcOrd="0" destOrd="0" presId="urn:microsoft.com/office/officeart/2005/8/layout/lProcess2"/>
    <dgm:cxn modelId="{E6A639F6-6D85-438B-83AC-89F9BE0A0E34}" type="presParOf" srcId="{329E31A1-FD5B-4BCF-A546-4F4094D00FC3}" destId="{25BBA758-64F3-4298-91DC-9FD8916A912A}" srcOrd="0" destOrd="0" presId="urn:microsoft.com/office/officeart/2005/8/layout/lProcess2"/>
    <dgm:cxn modelId="{FC7EFB83-0A12-435F-BA1D-ADD3C460ADDD}" type="presParOf" srcId="{329E31A1-FD5B-4BCF-A546-4F4094D00FC3}" destId="{7B85B4A0-1415-4BB9-A042-23CC506E44F0}" srcOrd="1" destOrd="0" presId="urn:microsoft.com/office/officeart/2005/8/layout/lProcess2"/>
    <dgm:cxn modelId="{7FA0910F-4D77-4118-9859-FF6B59D3AB02}" type="presParOf" srcId="{329E31A1-FD5B-4BCF-A546-4F4094D00FC3}" destId="{AFDD9FFC-4A41-4681-B9FA-229038331D58}" srcOrd="2" destOrd="0" presId="urn:microsoft.com/office/officeart/2005/8/layout/lProcess2"/>
    <dgm:cxn modelId="{212369C2-B745-431E-9B12-6202988EC33E}" type="presParOf" srcId="{329E31A1-FD5B-4BCF-A546-4F4094D00FC3}" destId="{95A1D7E7-40E6-44CE-8187-42DE1354D192}" srcOrd="3" destOrd="0" presId="urn:microsoft.com/office/officeart/2005/8/layout/lProcess2"/>
    <dgm:cxn modelId="{EA510CAA-8AA2-4CBF-818F-EE269369DAB4}" type="presParOf" srcId="{329E31A1-FD5B-4BCF-A546-4F4094D00FC3}" destId="{192E358F-9136-4447-A1BD-F35A2B8C338E}" srcOrd="4" destOrd="0" presId="urn:microsoft.com/office/officeart/2005/8/layout/lProcess2"/>
    <dgm:cxn modelId="{B7A6AE71-3D12-43B9-A3AB-A315FA54736F}" type="presParOf" srcId="{3C03C1BB-F30C-4BCC-AE98-449FCF18F6D5}" destId="{EC9389E5-D5DC-4742-852E-352BB99BED1C}" srcOrd="1" destOrd="0" presId="urn:microsoft.com/office/officeart/2005/8/layout/lProcess2"/>
    <dgm:cxn modelId="{B2169C9D-D131-4576-AC5B-20304F22D399}" type="presParOf" srcId="{3C03C1BB-F30C-4BCC-AE98-449FCF18F6D5}" destId="{02467B62-27C2-4233-B2F1-FF23D83EFDE0}" srcOrd="2" destOrd="0" presId="urn:microsoft.com/office/officeart/2005/8/layout/lProcess2"/>
    <dgm:cxn modelId="{606AD97D-84C6-4F76-AE0F-4A3BD5BDC543}" type="presParOf" srcId="{02467B62-27C2-4233-B2F1-FF23D83EFDE0}" destId="{6EA55F4D-1165-43F1-B14B-0B096A8E2F74}" srcOrd="0" destOrd="0" presId="urn:microsoft.com/office/officeart/2005/8/layout/lProcess2"/>
    <dgm:cxn modelId="{9105FC2D-3564-44F8-B24D-9F730A7D5DEB}" type="presParOf" srcId="{02467B62-27C2-4233-B2F1-FF23D83EFDE0}" destId="{211DE3A0-D5E7-461B-A959-6177D29BD6C8}" srcOrd="1" destOrd="0" presId="urn:microsoft.com/office/officeart/2005/8/layout/lProcess2"/>
    <dgm:cxn modelId="{C7761EE8-4C95-4088-B7EB-5ABD7F72884D}" type="presParOf" srcId="{02467B62-27C2-4233-B2F1-FF23D83EFDE0}" destId="{E3B8F516-C40F-4DE9-9451-C34C6507B3F4}" srcOrd="2" destOrd="0" presId="urn:microsoft.com/office/officeart/2005/8/layout/lProcess2"/>
    <dgm:cxn modelId="{7E3459DA-F447-42E8-9405-A92C66174C74}" type="presParOf" srcId="{E3B8F516-C40F-4DE9-9451-C34C6507B3F4}" destId="{348E082F-9B32-47F6-A33E-098BBBB60818}" srcOrd="0" destOrd="0" presId="urn:microsoft.com/office/officeart/2005/8/layout/lProcess2"/>
    <dgm:cxn modelId="{E7ADA632-06A7-4D62-B5EE-7B6F509160CD}" type="presParOf" srcId="{348E082F-9B32-47F6-A33E-098BBBB60818}" destId="{3ED49860-3B54-4C34-ABB1-BB84E06076C2}" srcOrd="0" destOrd="0" presId="urn:microsoft.com/office/officeart/2005/8/layout/lProcess2"/>
    <dgm:cxn modelId="{CA99BD0A-DD59-487E-86D1-1FE04E38C828}" type="presParOf" srcId="{348E082F-9B32-47F6-A33E-098BBBB60818}" destId="{9782B5AE-1639-494E-AA41-9A76224E56B0}" srcOrd="1" destOrd="0" presId="urn:microsoft.com/office/officeart/2005/8/layout/lProcess2"/>
    <dgm:cxn modelId="{BF643D65-F9A3-4C7D-A72D-6D73D28766E4}" type="presParOf" srcId="{348E082F-9B32-47F6-A33E-098BBBB60818}" destId="{BE8DCB55-7345-4493-B300-6B7F235F30CC}" srcOrd="2" destOrd="0" presId="urn:microsoft.com/office/officeart/2005/8/layout/lProcess2"/>
    <dgm:cxn modelId="{2570ED58-EBE2-4D2D-A18D-09BA3F41E0B2}" type="presParOf" srcId="{348E082F-9B32-47F6-A33E-098BBBB60818}" destId="{F72D8BC9-5899-42F0-AA2D-FB8AF1133BE2}" srcOrd="3" destOrd="0" presId="urn:microsoft.com/office/officeart/2005/8/layout/lProcess2"/>
    <dgm:cxn modelId="{CE8E301E-59D8-4D0E-BA14-8210C20517A9}" type="presParOf" srcId="{348E082F-9B32-47F6-A33E-098BBBB60818}" destId="{49004A84-1EC5-4F81-8D26-BC548774FB4E}" srcOrd="4" destOrd="0" presId="urn:microsoft.com/office/officeart/2005/8/layout/lProcess2"/>
    <dgm:cxn modelId="{0034B84D-A2FA-4CDE-B9D4-2D4ACA9658A4}" type="presParOf" srcId="{348E082F-9B32-47F6-A33E-098BBBB60818}" destId="{DE9AE0D4-574C-4B6B-91D9-9C9E0C8AE4E5}" srcOrd="5" destOrd="0" presId="urn:microsoft.com/office/officeart/2005/8/layout/lProcess2"/>
    <dgm:cxn modelId="{99C11B89-1A04-4454-809E-F1950F226D86}" type="presParOf" srcId="{348E082F-9B32-47F6-A33E-098BBBB60818}" destId="{225E71E3-6637-41F3-B72B-A659B4A2A7F9}" srcOrd="6" destOrd="0" presId="urn:microsoft.com/office/officeart/2005/8/layout/lProcess2"/>
    <dgm:cxn modelId="{A273334E-F9D3-4603-ACAF-333F5A2E45FD}" type="presParOf" srcId="{3C03C1BB-F30C-4BCC-AE98-449FCF18F6D5}" destId="{AA6CF0F5-9FCB-4640-A10E-128A94149CA6}" srcOrd="3" destOrd="0" presId="urn:microsoft.com/office/officeart/2005/8/layout/lProcess2"/>
    <dgm:cxn modelId="{6A08E8EB-0D81-4C08-ABAA-973063E4DF63}" type="presParOf" srcId="{3C03C1BB-F30C-4BCC-AE98-449FCF18F6D5}" destId="{639C567E-0EB6-48A7-B72A-CD60BF36C03F}" srcOrd="4" destOrd="0" presId="urn:microsoft.com/office/officeart/2005/8/layout/lProcess2"/>
    <dgm:cxn modelId="{381AECBB-3F04-4C91-B1C0-57EA0C7FE126}" type="presParOf" srcId="{639C567E-0EB6-48A7-B72A-CD60BF36C03F}" destId="{A86601F1-DCBF-4A57-AD81-53FEC7405C53}" srcOrd="0" destOrd="0" presId="urn:microsoft.com/office/officeart/2005/8/layout/lProcess2"/>
    <dgm:cxn modelId="{46CC7418-85C7-4B41-AF79-51750A7E8A10}" type="presParOf" srcId="{639C567E-0EB6-48A7-B72A-CD60BF36C03F}" destId="{CD9FB1CC-2D20-4D9A-B563-08F55B5C982A}" srcOrd="1" destOrd="0" presId="urn:microsoft.com/office/officeart/2005/8/layout/lProcess2"/>
    <dgm:cxn modelId="{4C0CCF7C-9F96-43EA-8035-C07A7AF2D839}" type="presParOf" srcId="{639C567E-0EB6-48A7-B72A-CD60BF36C03F}" destId="{5F696B7D-97E6-4360-B624-4085DDF271E3}" srcOrd="2" destOrd="0" presId="urn:microsoft.com/office/officeart/2005/8/layout/lProcess2"/>
    <dgm:cxn modelId="{17932840-5AC6-4120-B056-6137C298BEB7}" type="presParOf" srcId="{5F696B7D-97E6-4360-B624-4085DDF271E3}" destId="{ADBD25A6-9997-4BDC-8597-7A8DFD72C7FF}" srcOrd="0" destOrd="0" presId="urn:microsoft.com/office/officeart/2005/8/layout/lProcess2"/>
    <dgm:cxn modelId="{5939D6FB-BF56-460D-859E-83EB51C6EB90}" type="presParOf" srcId="{ADBD25A6-9997-4BDC-8597-7A8DFD72C7FF}" destId="{D7F04128-7F19-4240-B0CA-BD4E54CC672E}" srcOrd="0" destOrd="0" presId="urn:microsoft.com/office/officeart/2005/8/layout/lProcess2"/>
    <dgm:cxn modelId="{8CDADA2B-EA01-4ECF-B968-6847DAADF2D5}" type="presParOf" srcId="{ADBD25A6-9997-4BDC-8597-7A8DFD72C7FF}" destId="{715DFD70-B6B0-4197-9D2C-E9C034DFB2BA}" srcOrd="1" destOrd="0" presId="urn:microsoft.com/office/officeart/2005/8/layout/lProcess2"/>
    <dgm:cxn modelId="{EDBAE934-64AE-4F4A-9D40-9474C5897588}" type="presParOf" srcId="{ADBD25A6-9997-4BDC-8597-7A8DFD72C7FF}" destId="{CD17B902-4F22-464B-AB9E-20F0E594F270}" srcOrd="2" destOrd="0" presId="urn:microsoft.com/office/officeart/2005/8/layout/lProcess2"/>
    <dgm:cxn modelId="{0DC6598C-AE3C-4274-A61D-CF140E695BBB}" type="presParOf" srcId="{ADBD25A6-9997-4BDC-8597-7A8DFD72C7FF}" destId="{1AB7D950-B888-4498-B855-1A679838FA0D}" srcOrd="3" destOrd="0" presId="urn:microsoft.com/office/officeart/2005/8/layout/lProcess2"/>
    <dgm:cxn modelId="{E3414646-618B-4985-A162-DE9C9ECCD7B2}" type="presParOf" srcId="{ADBD25A6-9997-4BDC-8597-7A8DFD72C7FF}" destId="{A6278A78-8D04-4AD1-A1ED-165FFD70FD2A}" srcOrd="4"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uz-Cyrl-UZ" sz="2800" b="1" smtClean="0">
              <a:latin typeface="Times New Roman" pitchFamily="18" charset="0"/>
              <a:cs typeface="Times New Roman" pitchFamily="18" charset="0"/>
            </a:rPr>
            <a:t>1.4. Анти</a:t>
          </a:r>
          <a:r>
            <a:rPr lang="ru-RU" sz="2800" b="1" smtClean="0">
              <a:latin typeface="Times New Roman" pitchFamily="18" charset="0"/>
              <a:cs typeface="Times New Roman" pitchFamily="18" charset="0"/>
            </a:rPr>
            <a:t>к дунё иқтисодий қарашлари</a:t>
          </a:r>
          <a:endParaRPr lang="ru-RU" sz="2800" b="1" i="1">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71156FC3-498C-4CC0-83D4-55A34219EE4A}" srcId="{D7EF8255-DB4F-43E4-9959-566D7FD4C5C9}" destId="{411A18D8-D54C-4327-B4E6-81B5271483C1}" srcOrd="0" destOrd="0" parTransId="{48D73A19-40E5-40FA-ACD8-1EC706609879}" sibTransId="{D5A74CB3-3039-4175-A067-7797F3C0BFA9}"/>
    <dgm:cxn modelId="{E74697A9-6A47-423B-A392-5A0510C92D0D}" type="presOf" srcId="{D7EF8255-DB4F-43E4-9959-566D7FD4C5C9}" destId="{6832D362-7884-491E-83C4-E9263BBD7397}" srcOrd="0" destOrd="0" presId="urn:microsoft.com/office/officeart/2005/8/layout/vList2"/>
    <dgm:cxn modelId="{E66F8533-29A8-44C9-AC96-2738CCD01484}" type="presOf" srcId="{411A18D8-D54C-4327-B4E6-81B5271483C1}" destId="{DFAEB1D4-6560-4F3F-ABF3-E1370E750E96}" srcOrd="0" destOrd="0" presId="urn:microsoft.com/office/officeart/2005/8/layout/vList2"/>
    <dgm:cxn modelId="{FBAE765E-F680-46F2-ABC4-EEF6BFE5B8AC}"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7BC57BD-565C-4401-AB08-95FBE209A5D7}"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uz-Cyrl-UZ"/>
        </a:p>
      </dgm:t>
    </dgm:pt>
    <dgm:pt modelId="{78024C5A-288B-48FC-8EA6-BBAEFBFCEAF2}">
      <dgm:prSet phldrT="[Текст]" custT="1"/>
      <dgm:spPr/>
      <dgm:t>
        <a:bodyPr/>
        <a:lstStyle/>
        <a:p>
          <a:r>
            <a:rPr lang="ru-RU" sz="2400" b="1" smtClean="0">
              <a:latin typeface="Times New Roman" pitchFamily="18" charset="0"/>
              <a:cs typeface="Times New Roman" pitchFamily="18" charset="0"/>
            </a:rPr>
            <a:t>Платон </a:t>
          </a:r>
          <a:r>
            <a:rPr lang="ru-RU" sz="2400" smtClean="0">
              <a:latin typeface="Times New Roman" pitchFamily="18" charset="0"/>
              <a:cs typeface="Times New Roman" pitchFamily="18" charset="0"/>
            </a:rPr>
            <a:t>(</a:t>
          </a:r>
          <a:r>
            <a:rPr lang="ru-RU" sz="2400" b="1" i="1" smtClean="0">
              <a:latin typeface="Times New Roman" pitchFamily="18" charset="0"/>
              <a:cs typeface="Times New Roman" pitchFamily="18" charset="0"/>
            </a:rPr>
            <a:t>Афлотун</a:t>
          </a:r>
          <a:r>
            <a:rPr lang="ru-RU" sz="2400" smtClean="0">
              <a:latin typeface="Times New Roman" pitchFamily="18" charset="0"/>
              <a:cs typeface="Times New Roman" pitchFamily="18" charset="0"/>
            </a:rPr>
            <a:t>, тахминан м.а. 427-347 йй.)</a:t>
          </a:r>
          <a:endParaRPr lang="uz-Cyrl-UZ" sz="2400" b="1" i="1">
            <a:latin typeface="Times New Roman" pitchFamily="18" charset="0"/>
            <a:cs typeface="Times New Roman" pitchFamily="18" charset="0"/>
          </a:endParaRPr>
        </a:p>
      </dgm:t>
    </dgm:pt>
    <dgm:pt modelId="{EC06806E-E919-4E1F-89E2-BF3922B9375D}" type="parTrans" cxnId="{1EC4D96E-3927-4CB0-8963-CA86A4777486}">
      <dgm:prSet/>
      <dgm:spPr/>
      <dgm:t>
        <a:bodyPr/>
        <a:lstStyle/>
        <a:p>
          <a:endParaRPr lang="uz-Cyrl-UZ"/>
        </a:p>
      </dgm:t>
    </dgm:pt>
    <dgm:pt modelId="{AFBB2BFD-7273-401C-A174-EA177CD9B9F6}" type="sibTrans" cxnId="{1EC4D96E-3927-4CB0-8963-CA86A4777486}">
      <dgm:prSet/>
      <dgm:spPr/>
      <dgm:t>
        <a:bodyPr/>
        <a:lstStyle/>
        <a:p>
          <a:endParaRPr lang="uz-Cyrl-UZ"/>
        </a:p>
      </dgm:t>
    </dgm:pt>
    <dgm:pt modelId="{D0D845FC-EC3E-4D6C-9495-4C760373B58D}">
      <dgm:prSet phldrT="[Текст]" custT="1"/>
      <dgm:spPr/>
      <dgm:t>
        <a:bodyPr/>
        <a:lstStyle/>
        <a:p>
          <a:pPr algn="ctr"/>
          <a:r>
            <a:rPr lang="ru-RU" sz="1600" b="1" i="1" smtClean="0">
              <a:latin typeface="Times New Roman" pitchFamily="18" charset="0"/>
              <a:cs typeface="Times New Roman" pitchFamily="18" charset="0"/>
            </a:rPr>
            <a:t>Файласуфлар - давлатни бошқарувчилар</a:t>
          </a:r>
          <a:endParaRPr lang="uz-Cyrl-UZ" sz="1600" i="1">
            <a:latin typeface="Times New Roman" pitchFamily="18" charset="0"/>
            <a:cs typeface="Times New Roman" pitchFamily="18" charset="0"/>
          </a:endParaRPr>
        </a:p>
      </dgm:t>
    </dgm:pt>
    <dgm:pt modelId="{28C548E7-C14B-4A4E-945B-84D05F879E54}" type="parTrans" cxnId="{D47D66D2-F2CD-4D6E-A947-0AF2CE013DFC}">
      <dgm:prSet/>
      <dgm:spPr/>
      <dgm:t>
        <a:bodyPr/>
        <a:lstStyle/>
        <a:p>
          <a:endParaRPr lang="uz-Cyrl-UZ"/>
        </a:p>
      </dgm:t>
    </dgm:pt>
    <dgm:pt modelId="{DE510437-8774-48F3-BB61-E98626DD98BC}" type="sibTrans" cxnId="{D47D66D2-F2CD-4D6E-A947-0AF2CE013DFC}">
      <dgm:prSet/>
      <dgm:spPr/>
      <dgm:t>
        <a:bodyPr/>
        <a:lstStyle/>
        <a:p>
          <a:endParaRPr lang="uz-Cyrl-UZ"/>
        </a:p>
      </dgm:t>
    </dgm:pt>
    <dgm:pt modelId="{F456F992-058B-4CF3-9FA1-8F03CCE5100B}">
      <dgm:prSet phldrT="[Текст]" custT="1"/>
      <dgm:spPr/>
      <dgm:t>
        <a:bodyPr/>
        <a:lstStyle/>
        <a:p>
          <a:r>
            <a:rPr lang="ru-RU" sz="1600" b="1" i="1" smtClean="0">
              <a:latin typeface="Times New Roman" pitchFamily="18" charset="0"/>
              <a:cs typeface="Times New Roman" pitchFamily="18" charset="0"/>
            </a:rPr>
            <a:t>Ҳарбийлар - давлатни бошқариш аппаратининг бир қисми</a:t>
          </a:r>
          <a:endParaRPr lang="uz-Cyrl-UZ" sz="1600" i="1">
            <a:latin typeface="Times New Roman" pitchFamily="18" charset="0"/>
            <a:cs typeface="Times New Roman" pitchFamily="18" charset="0"/>
          </a:endParaRPr>
        </a:p>
      </dgm:t>
    </dgm:pt>
    <dgm:pt modelId="{C077AC7C-61EB-4441-A187-2275EC364871}" type="parTrans" cxnId="{102A76FA-E452-459C-9187-97AFBD61F539}">
      <dgm:prSet/>
      <dgm:spPr/>
      <dgm:t>
        <a:bodyPr/>
        <a:lstStyle/>
        <a:p>
          <a:endParaRPr lang="uz-Cyrl-UZ"/>
        </a:p>
      </dgm:t>
    </dgm:pt>
    <dgm:pt modelId="{5EF2A4C0-1E85-4D77-B0F0-3E1F757D9119}" type="sibTrans" cxnId="{102A76FA-E452-459C-9187-97AFBD61F539}">
      <dgm:prSet/>
      <dgm:spPr/>
      <dgm:t>
        <a:bodyPr/>
        <a:lstStyle/>
        <a:p>
          <a:endParaRPr lang="uz-Cyrl-UZ"/>
        </a:p>
      </dgm:t>
    </dgm:pt>
    <dgm:pt modelId="{DC959CD1-F251-4F97-B0C4-8BAFF4567947}">
      <dgm:prSet custT="1"/>
      <dgm:spPr/>
      <dgm:t>
        <a:bodyPr/>
        <a:lstStyle/>
        <a:p>
          <a:r>
            <a:rPr lang="ru-RU" sz="1600" b="1" i="1" smtClean="0">
              <a:latin typeface="Times New Roman" pitchFamily="18" charset="0"/>
              <a:cs typeface="Times New Roman" pitchFamily="18" charset="0"/>
            </a:rPr>
            <a:t>«Қора» тоифа - деҳқон, ҳунарманд ва савдогарлар</a:t>
          </a:r>
          <a:endParaRPr lang="uz-Cyrl-UZ" sz="1600" i="1">
            <a:latin typeface="Times New Roman" pitchFamily="18" charset="0"/>
            <a:cs typeface="Times New Roman" pitchFamily="18" charset="0"/>
          </a:endParaRPr>
        </a:p>
      </dgm:t>
    </dgm:pt>
    <dgm:pt modelId="{2963F363-7E83-4688-BB97-BAA9AB8E1612}" type="parTrans" cxnId="{D3B51300-2CC4-4854-9888-9E5405F8FF1D}">
      <dgm:prSet/>
      <dgm:spPr/>
      <dgm:t>
        <a:bodyPr/>
        <a:lstStyle/>
        <a:p>
          <a:endParaRPr lang="uz-Cyrl-UZ"/>
        </a:p>
      </dgm:t>
    </dgm:pt>
    <dgm:pt modelId="{AFF8305C-3268-41DB-8138-E31ED41A325D}" type="sibTrans" cxnId="{D3B51300-2CC4-4854-9888-9E5405F8FF1D}">
      <dgm:prSet/>
      <dgm:spPr/>
      <dgm:t>
        <a:bodyPr/>
        <a:lstStyle/>
        <a:p>
          <a:endParaRPr lang="uz-Cyrl-UZ"/>
        </a:p>
      </dgm:t>
    </dgm:pt>
    <dgm:pt modelId="{3C03C1BB-F30C-4BCC-AE98-449FCF18F6D5}" type="pres">
      <dgm:prSet presAssocID="{77BC57BD-565C-4401-AB08-95FBE209A5D7}" presName="theList" presStyleCnt="0">
        <dgm:presLayoutVars>
          <dgm:dir/>
          <dgm:animLvl val="lvl"/>
          <dgm:resizeHandles val="exact"/>
        </dgm:presLayoutVars>
      </dgm:prSet>
      <dgm:spPr/>
      <dgm:t>
        <a:bodyPr/>
        <a:lstStyle/>
        <a:p>
          <a:endParaRPr lang="uz-Cyrl-UZ"/>
        </a:p>
      </dgm:t>
    </dgm:pt>
    <dgm:pt modelId="{6305174B-79FA-4AEF-9457-2192E9070329}" type="pres">
      <dgm:prSet presAssocID="{78024C5A-288B-48FC-8EA6-BBAEFBFCEAF2}" presName="compNode" presStyleCnt="0"/>
      <dgm:spPr/>
    </dgm:pt>
    <dgm:pt modelId="{B675753F-5812-4E42-99E2-309B7FBCCECA}" type="pres">
      <dgm:prSet presAssocID="{78024C5A-288B-48FC-8EA6-BBAEFBFCEAF2}" presName="aNode" presStyleLbl="bgShp" presStyleIdx="0" presStyleCnt="1" custLinFactNeighborX="-2929" custLinFactNeighborY="-778"/>
      <dgm:spPr/>
      <dgm:t>
        <a:bodyPr/>
        <a:lstStyle/>
        <a:p>
          <a:endParaRPr lang="uz-Cyrl-UZ"/>
        </a:p>
      </dgm:t>
    </dgm:pt>
    <dgm:pt modelId="{59C3EB0B-0090-4499-84E6-DA775B29D63A}" type="pres">
      <dgm:prSet presAssocID="{78024C5A-288B-48FC-8EA6-BBAEFBFCEAF2}" presName="textNode" presStyleLbl="bgShp" presStyleIdx="0" presStyleCnt="1"/>
      <dgm:spPr/>
      <dgm:t>
        <a:bodyPr/>
        <a:lstStyle/>
        <a:p>
          <a:endParaRPr lang="uz-Cyrl-UZ"/>
        </a:p>
      </dgm:t>
    </dgm:pt>
    <dgm:pt modelId="{63BE4EF0-8C81-4FE5-B55A-DC86E8F90163}" type="pres">
      <dgm:prSet presAssocID="{78024C5A-288B-48FC-8EA6-BBAEFBFCEAF2}" presName="compChildNode" presStyleCnt="0"/>
      <dgm:spPr/>
    </dgm:pt>
    <dgm:pt modelId="{329E31A1-FD5B-4BCF-A546-4F4094D00FC3}" type="pres">
      <dgm:prSet presAssocID="{78024C5A-288B-48FC-8EA6-BBAEFBFCEAF2}" presName="theInnerList" presStyleCnt="0"/>
      <dgm:spPr/>
    </dgm:pt>
    <dgm:pt modelId="{25BBA758-64F3-4298-91DC-9FD8916A912A}" type="pres">
      <dgm:prSet presAssocID="{D0D845FC-EC3E-4D6C-9495-4C760373B58D}" presName="childNode" presStyleLbl="node1" presStyleIdx="0" presStyleCnt="3" custScaleX="113380">
        <dgm:presLayoutVars>
          <dgm:bulletEnabled val="1"/>
        </dgm:presLayoutVars>
      </dgm:prSet>
      <dgm:spPr/>
      <dgm:t>
        <a:bodyPr/>
        <a:lstStyle/>
        <a:p>
          <a:endParaRPr lang="uz-Cyrl-UZ"/>
        </a:p>
      </dgm:t>
    </dgm:pt>
    <dgm:pt modelId="{7B85B4A0-1415-4BB9-A042-23CC506E44F0}" type="pres">
      <dgm:prSet presAssocID="{D0D845FC-EC3E-4D6C-9495-4C760373B58D}" presName="aSpace2" presStyleCnt="0"/>
      <dgm:spPr/>
    </dgm:pt>
    <dgm:pt modelId="{AFDD9FFC-4A41-4681-B9FA-229038331D58}" type="pres">
      <dgm:prSet presAssocID="{F456F992-058B-4CF3-9FA1-8F03CCE5100B}" presName="childNode" presStyleLbl="node1" presStyleIdx="1" presStyleCnt="3" custScaleX="113380">
        <dgm:presLayoutVars>
          <dgm:bulletEnabled val="1"/>
        </dgm:presLayoutVars>
      </dgm:prSet>
      <dgm:spPr/>
      <dgm:t>
        <a:bodyPr/>
        <a:lstStyle/>
        <a:p>
          <a:endParaRPr lang="uz-Cyrl-UZ"/>
        </a:p>
      </dgm:t>
    </dgm:pt>
    <dgm:pt modelId="{95A1D7E7-40E6-44CE-8187-42DE1354D192}" type="pres">
      <dgm:prSet presAssocID="{F456F992-058B-4CF3-9FA1-8F03CCE5100B}" presName="aSpace2" presStyleCnt="0"/>
      <dgm:spPr/>
    </dgm:pt>
    <dgm:pt modelId="{192E358F-9136-4447-A1BD-F35A2B8C338E}" type="pres">
      <dgm:prSet presAssocID="{DC959CD1-F251-4F97-B0C4-8BAFF4567947}" presName="childNode" presStyleLbl="node1" presStyleIdx="2" presStyleCnt="3" custScaleX="111859" custLinFactNeighborX="608" custLinFactNeighborY="72679">
        <dgm:presLayoutVars>
          <dgm:bulletEnabled val="1"/>
        </dgm:presLayoutVars>
      </dgm:prSet>
      <dgm:spPr/>
      <dgm:t>
        <a:bodyPr/>
        <a:lstStyle/>
        <a:p>
          <a:endParaRPr lang="uz-Cyrl-UZ"/>
        </a:p>
      </dgm:t>
    </dgm:pt>
  </dgm:ptLst>
  <dgm:cxnLst>
    <dgm:cxn modelId="{A8699FAB-F813-45FA-ABA6-5FEACA22F076}" type="presOf" srcId="{77BC57BD-565C-4401-AB08-95FBE209A5D7}" destId="{3C03C1BB-F30C-4BCC-AE98-449FCF18F6D5}" srcOrd="0" destOrd="0" presId="urn:microsoft.com/office/officeart/2005/8/layout/lProcess2"/>
    <dgm:cxn modelId="{1EC4D96E-3927-4CB0-8963-CA86A4777486}" srcId="{77BC57BD-565C-4401-AB08-95FBE209A5D7}" destId="{78024C5A-288B-48FC-8EA6-BBAEFBFCEAF2}" srcOrd="0" destOrd="0" parTransId="{EC06806E-E919-4E1F-89E2-BF3922B9375D}" sibTransId="{AFBB2BFD-7273-401C-A174-EA177CD9B9F6}"/>
    <dgm:cxn modelId="{6990D306-2503-42E3-81A7-BACE21CA8DA9}" type="presOf" srcId="{DC959CD1-F251-4F97-B0C4-8BAFF4567947}" destId="{192E358F-9136-4447-A1BD-F35A2B8C338E}" srcOrd="0" destOrd="0" presId="urn:microsoft.com/office/officeart/2005/8/layout/lProcess2"/>
    <dgm:cxn modelId="{102A76FA-E452-459C-9187-97AFBD61F539}" srcId="{78024C5A-288B-48FC-8EA6-BBAEFBFCEAF2}" destId="{F456F992-058B-4CF3-9FA1-8F03CCE5100B}" srcOrd="1" destOrd="0" parTransId="{C077AC7C-61EB-4441-A187-2275EC364871}" sibTransId="{5EF2A4C0-1E85-4D77-B0F0-3E1F757D9119}"/>
    <dgm:cxn modelId="{0E69BCFD-FBE2-42C6-9663-F5069B70FDD2}" type="presOf" srcId="{F456F992-058B-4CF3-9FA1-8F03CCE5100B}" destId="{AFDD9FFC-4A41-4681-B9FA-229038331D58}" srcOrd="0" destOrd="0" presId="urn:microsoft.com/office/officeart/2005/8/layout/lProcess2"/>
    <dgm:cxn modelId="{D47D66D2-F2CD-4D6E-A947-0AF2CE013DFC}" srcId="{78024C5A-288B-48FC-8EA6-BBAEFBFCEAF2}" destId="{D0D845FC-EC3E-4D6C-9495-4C760373B58D}" srcOrd="0" destOrd="0" parTransId="{28C548E7-C14B-4A4E-945B-84D05F879E54}" sibTransId="{DE510437-8774-48F3-BB61-E98626DD98BC}"/>
    <dgm:cxn modelId="{E58D92F5-2023-4EF1-BEB5-04AF08D799B7}" type="presOf" srcId="{78024C5A-288B-48FC-8EA6-BBAEFBFCEAF2}" destId="{B675753F-5812-4E42-99E2-309B7FBCCECA}" srcOrd="0" destOrd="0" presId="urn:microsoft.com/office/officeart/2005/8/layout/lProcess2"/>
    <dgm:cxn modelId="{80AE0AC3-2808-4D00-A77A-4A1E62FFFE67}" type="presOf" srcId="{78024C5A-288B-48FC-8EA6-BBAEFBFCEAF2}" destId="{59C3EB0B-0090-4499-84E6-DA775B29D63A}" srcOrd="1" destOrd="0" presId="urn:microsoft.com/office/officeart/2005/8/layout/lProcess2"/>
    <dgm:cxn modelId="{D3B51300-2CC4-4854-9888-9E5405F8FF1D}" srcId="{78024C5A-288B-48FC-8EA6-BBAEFBFCEAF2}" destId="{DC959CD1-F251-4F97-B0C4-8BAFF4567947}" srcOrd="2" destOrd="0" parTransId="{2963F363-7E83-4688-BB97-BAA9AB8E1612}" sibTransId="{AFF8305C-3268-41DB-8138-E31ED41A325D}"/>
    <dgm:cxn modelId="{A12394E7-B7E2-43B5-ABB6-0B9B57451B03}" type="presOf" srcId="{D0D845FC-EC3E-4D6C-9495-4C760373B58D}" destId="{25BBA758-64F3-4298-91DC-9FD8916A912A}" srcOrd="0" destOrd="0" presId="urn:microsoft.com/office/officeart/2005/8/layout/lProcess2"/>
    <dgm:cxn modelId="{76D5069C-E5E7-4D8B-AF17-E11D49851C49}" type="presParOf" srcId="{3C03C1BB-F30C-4BCC-AE98-449FCF18F6D5}" destId="{6305174B-79FA-4AEF-9457-2192E9070329}" srcOrd="0" destOrd="0" presId="urn:microsoft.com/office/officeart/2005/8/layout/lProcess2"/>
    <dgm:cxn modelId="{27AE21C4-1F10-449C-B46B-6BAA0D6028D1}" type="presParOf" srcId="{6305174B-79FA-4AEF-9457-2192E9070329}" destId="{B675753F-5812-4E42-99E2-309B7FBCCECA}" srcOrd="0" destOrd="0" presId="urn:microsoft.com/office/officeart/2005/8/layout/lProcess2"/>
    <dgm:cxn modelId="{1B7354E7-57D0-4677-9D30-FCC595D33505}" type="presParOf" srcId="{6305174B-79FA-4AEF-9457-2192E9070329}" destId="{59C3EB0B-0090-4499-84E6-DA775B29D63A}" srcOrd="1" destOrd="0" presId="urn:microsoft.com/office/officeart/2005/8/layout/lProcess2"/>
    <dgm:cxn modelId="{EB48D12D-A8A8-4585-932C-3401E438DE3C}" type="presParOf" srcId="{6305174B-79FA-4AEF-9457-2192E9070329}" destId="{63BE4EF0-8C81-4FE5-B55A-DC86E8F90163}" srcOrd="2" destOrd="0" presId="urn:microsoft.com/office/officeart/2005/8/layout/lProcess2"/>
    <dgm:cxn modelId="{77F0E644-2FAC-4AF7-90F8-34A766B56A4C}" type="presParOf" srcId="{63BE4EF0-8C81-4FE5-B55A-DC86E8F90163}" destId="{329E31A1-FD5B-4BCF-A546-4F4094D00FC3}" srcOrd="0" destOrd="0" presId="urn:microsoft.com/office/officeart/2005/8/layout/lProcess2"/>
    <dgm:cxn modelId="{A9DB9341-E09E-4D66-93CB-95FDABF98156}" type="presParOf" srcId="{329E31A1-FD5B-4BCF-A546-4F4094D00FC3}" destId="{25BBA758-64F3-4298-91DC-9FD8916A912A}" srcOrd="0" destOrd="0" presId="urn:microsoft.com/office/officeart/2005/8/layout/lProcess2"/>
    <dgm:cxn modelId="{28CFDDA9-9B6F-434E-AAF4-7DDBC6A9640E}" type="presParOf" srcId="{329E31A1-FD5B-4BCF-A546-4F4094D00FC3}" destId="{7B85B4A0-1415-4BB9-A042-23CC506E44F0}" srcOrd="1" destOrd="0" presId="urn:microsoft.com/office/officeart/2005/8/layout/lProcess2"/>
    <dgm:cxn modelId="{DB223760-E7CD-4DE0-9CF1-E62EE935E626}" type="presParOf" srcId="{329E31A1-FD5B-4BCF-A546-4F4094D00FC3}" destId="{AFDD9FFC-4A41-4681-B9FA-229038331D58}" srcOrd="2" destOrd="0" presId="urn:microsoft.com/office/officeart/2005/8/layout/lProcess2"/>
    <dgm:cxn modelId="{258D47FC-CB80-4E2B-A427-70C5427792B0}" type="presParOf" srcId="{329E31A1-FD5B-4BCF-A546-4F4094D00FC3}" destId="{95A1D7E7-40E6-44CE-8187-42DE1354D192}" srcOrd="3" destOrd="0" presId="urn:microsoft.com/office/officeart/2005/8/layout/lProcess2"/>
    <dgm:cxn modelId="{5C267857-E472-499A-A2E1-AE58654D7B43}" type="presParOf" srcId="{329E31A1-FD5B-4BCF-A546-4F4094D00FC3}" destId="{192E358F-9136-4447-A1BD-F35A2B8C338E}" srcOrd="4"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uz-Cyrl-UZ" sz="2800" b="0" smtClean="0">
              <a:latin typeface="Times New Roman" pitchFamily="18" charset="0"/>
              <a:cs typeface="Times New Roman" pitchFamily="18" charset="0"/>
            </a:rPr>
            <a:t>1.5</a:t>
          </a:r>
          <a:r>
            <a:rPr lang="uz-Cyrl-UZ" sz="2800" b="1" smtClean="0">
              <a:latin typeface="Times New Roman" pitchFamily="18" charset="0"/>
              <a:cs typeface="Times New Roman" pitchFamily="18" charset="0"/>
            </a:rPr>
            <a:t>. </a:t>
          </a:r>
          <a:r>
            <a:rPr lang="ru-RU" sz="2800" b="1" smtClean="0">
              <a:latin typeface="Times New Roman" pitchFamily="18" charset="0"/>
              <a:cs typeface="Times New Roman" pitchFamily="18" charset="0"/>
            </a:rPr>
            <a:t>Араб ва Ғарбий Европа давлатларида феодализм давридаги иқтисодий ғоялар</a:t>
          </a:r>
          <a:endParaRPr lang="ru-RU" sz="2800" b="1" i="1">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71156FC3-498C-4CC0-83D4-55A34219EE4A}" srcId="{D7EF8255-DB4F-43E4-9959-566D7FD4C5C9}" destId="{411A18D8-D54C-4327-B4E6-81B5271483C1}" srcOrd="0" destOrd="0" parTransId="{48D73A19-40E5-40FA-ACD8-1EC706609879}" sibTransId="{D5A74CB3-3039-4175-A067-7797F3C0BFA9}"/>
    <dgm:cxn modelId="{6F5695B5-1D4E-41A0-A0F1-BB19547E8068}" type="presOf" srcId="{411A18D8-D54C-4327-B4E6-81B5271483C1}" destId="{DFAEB1D4-6560-4F3F-ABF3-E1370E750E96}" srcOrd="0" destOrd="0" presId="urn:microsoft.com/office/officeart/2005/8/layout/vList2"/>
    <dgm:cxn modelId="{F4B1BCE6-3CB0-46C3-A825-EF0B15B48BD8}" type="presOf" srcId="{D7EF8255-DB4F-43E4-9959-566D7FD4C5C9}" destId="{6832D362-7884-491E-83C4-E9263BBD7397}" srcOrd="0" destOrd="0" presId="urn:microsoft.com/office/officeart/2005/8/layout/vList2"/>
    <dgm:cxn modelId="{8FC5A578-8B81-4EA0-B5A5-E4C997687B13}"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7BC57BD-565C-4401-AB08-95FBE209A5D7}"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uz-Cyrl-UZ"/>
        </a:p>
      </dgm:t>
    </dgm:pt>
    <dgm:pt modelId="{78024C5A-288B-48FC-8EA6-BBAEFBFCEAF2}">
      <dgm:prSet phldrT="[Текст]" custT="1"/>
      <dgm:spPr/>
      <dgm:t>
        <a:bodyPr/>
        <a:lstStyle/>
        <a:p>
          <a:r>
            <a:rPr lang="ru-RU" sz="2400" b="1" smtClean="0">
              <a:latin typeface="Times New Roman" pitchFamily="18" charset="0"/>
              <a:cs typeface="Times New Roman" pitchFamily="18" charset="0"/>
            </a:rPr>
            <a:t>Ибн Халдун Абдурраҳмон Абу Зайд </a:t>
          </a:r>
          <a:r>
            <a:rPr lang="ru-RU" sz="2400" smtClean="0">
              <a:latin typeface="Times New Roman" pitchFamily="18" charset="0"/>
              <a:cs typeface="Times New Roman" pitchFamily="18" charset="0"/>
            </a:rPr>
            <a:t>(1332-1406)</a:t>
          </a:r>
          <a:endParaRPr lang="uz-Cyrl-UZ" sz="2400" b="1" i="1">
            <a:latin typeface="Times New Roman" pitchFamily="18" charset="0"/>
            <a:cs typeface="Times New Roman" pitchFamily="18" charset="0"/>
          </a:endParaRPr>
        </a:p>
      </dgm:t>
    </dgm:pt>
    <dgm:pt modelId="{EC06806E-E919-4E1F-89E2-BF3922B9375D}" type="parTrans" cxnId="{1EC4D96E-3927-4CB0-8963-CA86A4777486}">
      <dgm:prSet/>
      <dgm:spPr/>
      <dgm:t>
        <a:bodyPr/>
        <a:lstStyle/>
        <a:p>
          <a:endParaRPr lang="uz-Cyrl-UZ"/>
        </a:p>
      </dgm:t>
    </dgm:pt>
    <dgm:pt modelId="{AFBB2BFD-7273-401C-A174-EA177CD9B9F6}" type="sibTrans" cxnId="{1EC4D96E-3927-4CB0-8963-CA86A4777486}">
      <dgm:prSet/>
      <dgm:spPr/>
      <dgm:t>
        <a:bodyPr/>
        <a:lstStyle/>
        <a:p>
          <a:endParaRPr lang="uz-Cyrl-UZ"/>
        </a:p>
      </dgm:t>
    </dgm:pt>
    <dgm:pt modelId="{D0D845FC-EC3E-4D6C-9495-4C760373B58D}">
      <dgm:prSet phldrT="[Текст]" custT="1"/>
      <dgm:spPr/>
      <dgm:t>
        <a:bodyPr/>
        <a:lstStyle/>
        <a:p>
          <a:pPr algn="ctr"/>
          <a:r>
            <a:rPr lang="ru-RU" sz="1600" smtClean="0">
              <a:latin typeface="Times New Roman" pitchFamily="18" charset="0"/>
              <a:cs typeface="Times New Roman" pitchFamily="18" charset="0"/>
            </a:rPr>
            <a:t>шохлик ҳоқимияти, одамларнинг даромадлари»ни ўрганиш</a:t>
          </a:r>
          <a:endParaRPr lang="uz-Cyrl-UZ" sz="1600" i="1">
            <a:latin typeface="Times New Roman" pitchFamily="18" charset="0"/>
            <a:cs typeface="Times New Roman" pitchFamily="18" charset="0"/>
          </a:endParaRPr>
        </a:p>
      </dgm:t>
    </dgm:pt>
    <dgm:pt modelId="{28C548E7-C14B-4A4E-945B-84D05F879E54}" type="parTrans" cxnId="{D47D66D2-F2CD-4D6E-A947-0AF2CE013DFC}">
      <dgm:prSet/>
      <dgm:spPr/>
      <dgm:t>
        <a:bodyPr/>
        <a:lstStyle/>
        <a:p>
          <a:endParaRPr lang="uz-Cyrl-UZ"/>
        </a:p>
      </dgm:t>
    </dgm:pt>
    <dgm:pt modelId="{DE510437-8774-48F3-BB61-E98626DD98BC}" type="sibTrans" cxnId="{D47D66D2-F2CD-4D6E-A947-0AF2CE013DFC}">
      <dgm:prSet/>
      <dgm:spPr/>
      <dgm:t>
        <a:bodyPr/>
        <a:lstStyle/>
        <a:p>
          <a:endParaRPr lang="uz-Cyrl-UZ"/>
        </a:p>
      </dgm:t>
    </dgm:pt>
    <dgm:pt modelId="{F456F992-058B-4CF3-9FA1-8F03CCE5100B}">
      <dgm:prSet phldrT="[Текст]" custT="1"/>
      <dgm:spPr/>
      <dgm:t>
        <a:bodyPr/>
        <a:lstStyle/>
        <a:p>
          <a:r>
            <a:rPr lang="ru-RU" sz="1600" smtClean="0">
              <a:latin typeface="Times New Roman" pitchFamily="18" charset="0"/>
              <a:cs typeface="Times New Roman" pitchFamily="18" charset="0"/>
            </a:rPr>
            <a:t>Давлатнинг яшаш давр ва босқичлари келтиради</a:t>
          </a:r>
          <a:endParaRPr lang="uz-Cyrl-UZ" sz="1600" i="1">
            <a:latin typeface="Times New Roman" pitchFamily="18" charset="0"/>
            <a:cs typeface="Times New Roman" pitchFamily="18" charset="0"/>
          </a:endParaRPr>
        </a:p>
      </dgm:t>
    </dgm:pt>
    <dgm:pt modelId="{C077AC7C-61EB-4441-A187-2275EC364871}" type="parTrans" cxnId="{102A76FA-E452-459C-9187-97AFBD61F539}">
      <dgm:prSet/>
      <dgm:spPr/>
      <dgm:t>
        <a:bodyPr/>
        <a:lstStyle/>
        <a:p>
          <a:endParaRPr lang="uz-Cyrl-UZ"/>
        </a:p>
      </dgm:t>
    </dgm:pt>
    <dgm:pt modelId="{5EF2A4C0-1E85-4D77-B0F0-3E1F757D9119}" type="sibTrans" cxnId="{102A76FA-E452-459C-9187-97AFBD61F539}">
      <dgm:prSet/>
      <dgm:spPr/>
      <dgm:t>
        <a:bodyPr/>
        <a:lstStyle/>
        <a:p>
          <a:endParaRPr lang="uz-Cyrl-UZ"/>
        </a:p>
      </dgm:t>
    </dgm:pt>
    <dgm:pt modelId="{FC23B49A-AF33-40CA-9897-870DB0BB301B}">
      <dgm:prSet phldrT="[Текст]" custT="1"/>
      <dgm:spPr/>
      <dgm:t>
        <a:bodyPr/>
        <a:lstStyle/>
        <a:p>
          <a:r>
            <a:rPr lang="ru-RU" sz="2400" b="1" smtClean="0">
              <a:latin typeface="Times New Roman" pitchFamily="18" charset="0"/>
              <a:cs typeface="Times New Roman" pitchFamily="18" charset="0"/>
            </a:rPr>
            <a:t>Фома Аквинский</a:t>
          </a:r>
          <a:r>
            <a:rPr lang="ru-RU" sz="2400" smtClean="0">
              <a:latin typeface="Times New Roman" pitchFamily="18" charset="0"/>
              <a:cs typeface="Times New Roman" pitchFamily="18" charset="0"/>
            </a:rPr>
            <a:t> (1225-1274) </a:t>
          </a:r>
          <a:endParaRPr lang="uz-Cyrl-UZ" sz="2400" b="1" i="1">
            <a:latin typeface="Times New Roman" pitchFamily="18" charset="0"/>
            <a:cs typeface="Times New Roman" pitchFamily="18" charset="0"/>
          </a:endParaRPr>
        </a:p>
      </dgm:t>
    </dgm:pt>
    <dgm:pt modelId="{CC9163D8-8D29-4591-9743-2615A105930D}" type="parTrans" cxnId="{32796702-FA5A-4BAF-8756-6E452F187541}">
      <dgm:prSet/>
      <dgm:spPr/>
      <dgm:t>
        <a:bodyPr/>
        <a:lstStyle/>
        <a:p>
          <a:endParaRPr lang="uz-Cyrl-UZ"/>
        </a:p>
      </dgm:t>
    </dgm:pt>
    <dgm:pt modelId="{BF7ABB76-EAFC-4EC4-9FE6-5E1EA7FE8B9B}" type="sibTrans" cxnId="{32796702-FA5A-4BAF-8756-6E452F187541}">
      <dgm:prSet/>
      <dgm:spPr/>
      <dgm:t>
        <a:bodyPr/>
        <a:lstStyle/>
        <a:p>
          <a:endParaRPr lang="uz-Cyrl-UZ"/>
        </a:p>
      </dgm:t>
    </dgm:pt>
    <dgm:pt modelId="{4B061F9F-49A1-48A4-941D-29CE79E145A9}">
      <dgm:prSet phldrT="[Текст]" custT="1"/>
      <dgm:spPr/>
      <dgm:t>
        <a:bodyPr/>
        <a:lstStyle/>
        <a:p>
          <a:r>
            <a:rPr lang="ru-RU" sz="1600" smtClean="0">
              <a:latin typeface="Times New Roman" pitchFamily="18" charset="0"/>
              <a:cs typeface="Times New Roman" pitchFamily="18" charset="0"/>
            </a:rPr>
            <a:t>қуллик ва крепостнойликни оқлайди</a:t>
          </a:r>
          <a:endParaRPr lang="uz-Cyrl-UZ" sz="1600" i="1">
            <a:latin typeface="Times New Roman" pitchFamily="18" charset="0"/>
            <a:cs typeface="Times New Roman" pitchFamily="18" charset="0"/>
          </a:endParaRPr>
        </a:p>
      </dgm:t>
    </dgm:pt>
    <dgm:pt modelId="{B2F91D58-FADB-4BF4-AD16-481AF78F8595}" type="parTrans" cxnId="{6082A96A-698C-4016-B670-D371954A64A9}">
      <dgm:prSet/>
      <dgm:spPr/>
      <dgm:t>
        <a:bodyPr/>
        <a:lstStyle/>
        <a:p>
          <a:endParaRPr lang="uz-Cyrl-UZ"/>
        </a:p>
      </dgm:t>
    </dgm:pt>
    <dgm:pt modelId="{FEAF7262-A186-4D0C-AD5C-3879968EC43D}" type="sibTrans" cxnId="{6082A96A-698C-4016-B670-D371954A64A9}">
      <dgm:prSet/>
      <dgm:spPr/>
      <dgm:t>
        <a:bodyPr/>
        <a:lstStyle/>
        <a:p>
          <a:endParaRPr lang="uz-Cyrl-UZ"/>
        </a:p>
      </dgm:t>
    </dgm:pt>
    <dgm:pt modelId="{D7FA913A-A5AC-4AF3-8253-900627D8510B}">
      <dgm:prSet phldrT="[Текст]" custT="1"/>
      <dgm:spPr/>
      <dgm:t>
        <a:bodyPr/>
        <a:lstStyle/>
        <a:p>
          <a:r>
            <a:rPr lang="ru-RU" sz="1600" smtClean="0">
              <a:latin typeface="Times New Roman" pitchFamily="18" charset="0"/>
              <a:cs typeface="Times New Roman" pitchFamily="18" charset="0"/>
            </a:rPr>
            <a:t>йирик савдо ва судхўрликни тақиқлаш ни талаб этади</a:t>
          </a:r>
          <a:endParaRPr lang="uz-Cyrl-UZ" sz="1600" i="1">
            <a:latin typeface="Times New Roman" pitchFamily="18" charset="0"/>
            <a:cs typeface="Times New Roman" pitchFamily="18" charset="0"/>
          </a:endParaRPr>
        </a:p>
      </dgm:t>
    </dgm:pt>
    <dgm:pt modelId="{FB61A760-9424-4C7B-8659-034351F06ACC}" type="parTrans" cxnId="{DDDF33F3-1B63-4914-B46A-D6137EAA2E2A}">
      <dgm:prSet/>
      <dgm:spPr/>
      <dgm:t>
        <a:bodyPr/>
        <a:lstStyle/>
        <a:p>
          <a:endParaRPr lang="uz-Cyrl-UZ"/>
        </a:p>
      </dgm:t>
    </dgm:pt>
    <dgm:pt modelId="{6F86E533-4083-41DA-905A-0FC05E4C7F35}" type="sibTrans" cxnId="{DDDF33F3-1B63-4914-B46A-D6137EAA2E2A}">
      <dgm:prSet/>
      <dgm:spPr/>
      <dgm:t>
        <a:bodyPr/>
        <a:lstStyle/>
        <a:p>
          <a:endParaRPr lang="uz-Cyrl-UZ"/>
        </a:p>
      </dgm:t>
    </dgm:pt>
    <dgm:pt modelId="{0416AA4E-BED7-488A-B2EA-E33F0BD53B26}">
      <dgm:prSet phldrT="[Текст]" custT="1"/>
      <dgm:spPr/>
      <dgm:t>
        <a:bodyPr/>
        <a:lstStyle/>
        <a:p>
          <a:r>
            <a:rPr lang="ru-RU" sz="2400" b="1" smtClean="0">
              <a:latin typeface="Times New Roman" pitchFamily="18" charset="0"/>
              <a:cs typeface="Times New Roman" pitchFamily="18" charset="0"/>
            </a:rPr>
            <a:t>Ермолай Еразм</a:t>
          </a:r>
          <a:r>
            <a:rPr lang="ru-RU" sz="2400" smtClean="0">
              <a:latin typeface="Times New Roman" pitchFamily="18" charset="0"/>
              <a:cs typeface="Times New Roman" pitchFamily="18" charset="0"/>
            </a:rPr>
            <a:t> </a:t>
          </a:r>
          <a:endParaRPr lang="uz-Cyrl-UZ" sz="2400" b="1" i="1">
            <a:latin typeface="Times New Roman" pitchFamily="18" charset="0"/>
            <a:cs typeface="Times New Roman" pitchFamily="18" charset="0"/>
          </a:endParaRPr>
        </a:p>
      </dgm:t>
    </dgm:pt>
    <dgm:pt modelId="{65FFFB16-9D2C-4F04-8670-097AA21B2BDA}" type="parTrans" cxnId="{7D82E3F8-FB36-49BA-9FBB-C8B96A9216EB}">
      <dgm:prSet/>
      <dgm:spPr/>
      <dgm:t>
        <a:bodyPr/>
        <a:lstStyle/>
        <a:p>
          <a:endParaRPr lang="uz-Cyrl-UZ"/>
        </a:p>
      </dgm:t>
    </dgm:pt>
    <dgm:pt modelId="{CCF61FA3-F0DA-4E41-BD4C-4BAFB14CB5A3}" type="sibTrans" cxnId="{7D82E3F8-FB36-49BA-9FBB-C8B96A9216EB}">
      <dgm:prSet/>
      <dgm:spPr/>
      <dgm:t>
        <a:bodyPr/>
        <a:lstStyle/>
        <a:p>
          <a:endParaRPr lang="uz-Cyrl-UZ"/>
        </a:p>
      </dgm:t>
    </dgm:pt>
    <dgm:pt modelId="{36909093-5D1F-486F-8E49-233E2CC46815}">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600" smtClean="0">
              <a:latin typeface="Times New Roman" pitchFamily="18" charset="0"/>
              <a:cs typeface="Times New Roman" pitchFamily="18" charset="0"/>
            </a:rPr>
            <a:t>савдо ҳамда судхўрликка қарши </a:t>
          </a:r>
          <a:endParaRPr lang="uz-Cyrl-UZ" sz="1600" i="1">
            <a:latin typeface="Times New Roman" pitchFamily="18" charset="0"/>
            <a:cs typeface="Times New Roman" pitchFamily="18" charset="0"/>
          </a:endParaRPr>
        </a:p>
      </dgm:t>
    </dgm:pt>
    <dgm:pt modelId="{960C8AAD-91C8-4591-A49F-1ACCB2D01246}" type="parTrans" cxnId="{C84A5372-2E8D-42E1-BDF9-6B29F3AAF304}">
      <dgm:prSet/>
      <dgm:spPr/>
      <dgm:t>
        <a:bodyPr/>
        <a:lstStyle/>
        <a:p>
          <a:endParaRPr lang="uz-Cyrl-UZ"/>
        </a:p>
      </dgm:t>
    </dgm:pt>
    <dgm:pt modelId="{66CCFB3E-0AAA-4453-9DF5-41E4D2757A30}" type="sibTrans" cxnId="{C84A5372-2E8D-42E1-BDF9-6B29F3AAF304}">
      <dgm:prSet/>
      <dgm:spPr/>
      <dgm:t>
        <a:bodyPr/>
        <a:lstStyle/>
        <a:p>
          <a:endParaRPr lang="uz-Cyrl-UZ"/>
        </a:p>
      </dgm:t>
    </dgm:pt>
    <dgm:pt modelId="{DC959CD1-F251-4F97-B0C4-8BAFF4567947}">
      <dgm:prSet custT="1"/>
      <dgm:spPr/>
      <dgm:t>
        <a:bodyPr/>
        <a:lstStyle/>
        <a:p>
          <a:r>
            <a:rPr lang="ru-RU" sz="1600" smtClean="0">
              <a:latin typeface="Times New Roman" pitchFamily="18" charset="0"/>
              <a:cs typeface="Times New Roman" pitchFamily="18" charset="0"/>
            </a:rPr>
            <a:t>Меҳнат қилинмаса «бозор муносабати ҳам барҳам топади».</a:t>
          </a:r>
          <a:endParaRPr lang="uz-Cyrl-UZ" sz="1600" i="1">
            <a:latin typeface="Times New Roman" pitchFamily="18" charset="0"/>
            <a:cs typeface="Times New Roman" pitchFamily="18" charset="0"/>
          </a:endParaRPr>
        </a:p>
      </dgm:t>
    </dgm:pt>
    <dgm:pt modelId="{2963F363-7E83-4688-BB97-BAA9AB8E1612}" type="parTrans" cxnId="{D3B51300-2CC4-4854-9888-9E5405F8FF1D}">
      <dgm:prSet/>
      <dgm:spPr/>
      <dgm:t>
        <a:bodyPr/>
        <a:lstStyle/>
        <a:p>
          <a:endParaRPr lang="uz-Cyrl-UZ"/>
        </a:p>
      </dgm:t>
    </dgm:pt>
    <dgm:pt modelId="{AFF8305C-3268-41DB-8138-E31ED41A325D}" type="sibTrans" cxnId="{D3B51300-2CC4-4854-9888-9E5405F8FF1D}">
      <dgm:prSet/>
      <dgm:spPr/>
      <dgm:t>
        <a:bodyPr/>
        <a:lstStyle/>
        <a:p>
          <a:endParaRPr lang="uz-Cyrl-UZ"/>
        </a:p>
      </dgm:t>
    </dgm:pt>
    <dgm:pt modelId="{31D1FC7E-E17C-4901-93ED-68AB7B64579F}">
      <dgm:prSet custT="1"/>
      <dgm:spPr/>
      <dgm:t>
        <a:bodyPr/>
        <a:lstStyle/>
        <a:p>
          <a:r>
            <a:rPr lang="ru-RU" sz="1600" smtClean="0">
              <a:latin typeface="Times New Roman" pitchFamily="18" charset="0"/>
              <a:cs typeface="Times New Roman" pitchFamily="18" charset="0"/>
            </a:rPr>
            <a:t>юқори табақа аҳолисини меҳнаткашлар манфаатини ҳимоя қилувчилар </a:t>
          </a:r>
          <a:endParaRPr lang="uz-Cyrl-UZ" sz="1600" i="1">
            <a:latin typeface="Times New Roman" pitchFamily="18" charset="0"/>
            <a:cs typeface="Times New Roman" pitchFamily="18" charset="0"/>
          </a:endParaRPr>
        </a:p>
      </dgm:t>
    </dgm:pt>
    <dgm:pt modelId="{8C3A50F3-BA98-4DD3-A8FA-AFA0547379B6}" type="parTrans" cxnId="{413C4969-989E-4774-80BE-B2C2200E9F6F}">
      <dgm:prSet/>
      <dgm:spPr/>
      <dgm:t>
        <a:bodyPr/>
        <a:lstStyle/>
        <a:p>
          <a:endParaRPr lang="uz-Cyrl-UZ"/>
        </a:p>
      </dgm:t>
    </dgm:pt>
    <dgm:pt modelId="{9137EB88-CF4F-4631-BE21-F531A7794AC8}" type="sibTrans" cxnId="{413C4969-989E-4774-80BE-B2C2200E9F6F}">
      <dgm:prSet/>
      <dgm:spPr/>
      <dgm:t>
        <a:bodyPr/>
        <a:lstStyle/>
        <a:p>
          <a:endParaRPr lang="uz-Cyrl-UZ"/>
        </a:p>
      </dgm:t>
    </dgm:pt>
    <dgm:pt modelId="{802FF594-5916-4CEF-936C-E9AA0FE48768}">
      <dgm:prSet custT="1"/>
      <dgm:spPr/>
      <dgm:t>
        <a:bodyPr/>
        <a:lstStyle/>
        <a:p>
          <a:r>
            <a:rPr lang="ru-RU" sz="1600" smtClean="0">
              <a:latin typeface="Times New Roman" pitchFamily="18" charset="0"/>
              <a:cs typeface="Times New Roman" pitchFamily="18" charset="0"/>
            </a:rPr>
            <a:t>ерни фақат давлатга ҳизмат қилаётган (яъни дворян) одамларга бериш керак</a:t>
          </a:r>
          <a:endParaRPr lang="uz-Cyrl-UZ" sz="1600" i="1">
            <a:latin typeface="Times New Roman" pitchFamily="18" charset="0"/>
            <a:cs typeface="Times New Roman" pitchFamily="18" charset="0"/>
          </a:endParaRPr>
        </a:p>
      </dgm:t>
    </dgm:pt>
    <dgm:pt modelId="{3AB1E92B-68BA-4389-ADCA-D6EC2FC1C85E}" type="parTrans" cxnId="{390641C0-C7EB-4B0A-A347-83D17763FE7C}">
      <dgm:prSet/>
      <dgm:spPr/>
      <dgm:t>
        <a:bodyPr/>
        <a:lstStyle/>
        <a:p>
          <a:endParaRPr lang="uz-Cyrl-UZ"/>
        </a:p>
      </dgm:t>
    </dgm:pt>
    <dgm:pt modelId="{3C36DF10-9B68-4C6A-A0B6-9519600700FA}" type="sibTrans" cxnId="{390641C0-C7EB-4B0A-A347-83D17763FE7C}">
      <dgm:prSet/>
      <dgm:spPr/>
      <dgm:t>
        <a:bodyPr/>
        <a:lstStyle/>
        <a:p>
          <a:endParaRPr lang="uz-Cyrl-UZ"/>
        </a:p>
      </dgm:t>
    </dgm:pt>
    <dgm:pt modelId="{3C03C1BB-F30C-4BCC-AE98-449FCF18F6D5}" type="pres">
      <dgm:prSet presAssocID="{77BC57BD-565C-4401-AB08-95FBE209A5D7}" presName="theList" presStyleCnt="0">
        <dgm:presLayoutVars>
          <dgm:dir/>
          <dgm:animLvl val="lvl"/>
          <dgm:resizeHandles val="exact"/>
        </dgm:presLayoutVars>
      </dgm:prSet>
      <dgm:spPr/>
      <dgm:t>
        <a:bodyPr/>
        <a:lstStyle/>
        <a:p>
          <a:endParaRPr lang="uz-Cyrl-UZ"/>
        </a:p>
      </dgm:t>
    </dgm:pt>
    <dgm:pt modelId="{6305174B-79FA-4AEF-9457-2192E9070329}" type="pres">
      <dgm:prSet presAssocID="{78024C5A-288B-48FC-8EA6-BBAEFBFCEAF2}" presName="compNode" presStyleCnt="0"/>
      <dgm:spPr/>
    </dgm:pt>
    <dgm:pt modelId="{B675753F-5812-4E42-99E2-309B7FBCCECA}" type="pres">
      <dgm:prSet presAssocID="{78024C5A-288B-48FC-8EA6-BBAEFBFCEAF2}" presName="aNode" presStyleLbl="bgShp" presStyleIdx="0" presStyleCnt="3" custLinFactNeighborX="-2929" custLinFactNeighborY="-778"/>
      <dgm:spPr/>
      <dgm:t>
        <a:bodyPr/>
        <a:lstStyle/>
        <a:p>
          <a:endParaRPr lang="uz-Cyrl-UZ"/>
        </a:p>
      </dgm:t>
    </dgm:pt>
    <dgm:pt modelId="{59C3EB0B-0090-4499-84E6-DA775B29D63A}" type="pres">
      <dgm:prSet presAssocID="{78024C5A-288B-48FC-8EA6-BBAEFBFCEAF2}" presName="textNode" presStyleLbl="bgShp" presStyleIdx="0" presStyleCnt="3"/>
      <dgm:spPr/>
      <dgm:t>
        <a:bodyPr/>
        <a:lstStyle/>
        <a:p>
          <a:endParaRPr lang="uz-Cyrl-UZ"/>
        </a:p>
      </dgm:t>
    </dgm:pt>
    <dgm:pt modelId="{63BE4EF0-8C81-4FE5-B55A-DC86E8F90163}" type="pres">
      <dgm:prSet presAssocID="{78024C5A-288B-48FC-8EA6-BBAEFBFCEAF2}" presName="compChildNode" presStyleCnt="0"/>
      <dgm:spPr/>
    </dgm:pt>
    <dgm:pt modelId="{329E31A1-FD5B-4BCF-A546-4F4094D00FC3}" type="pres">
      <dgm:prSet presAssocID="{78024C5A-288B-48FC-8EA6-BBAEFBFCEAF2}" presName="theInnerList" presStyleCnt="0"/>
      <dgm:spPr/>
    </dgm:pt>
    <dgm:pt modelId="{25BBA758-64F3-4298-91DC-9FD8916A912A}" type="pres">
      <dgm:prSet presAssocID="{D0D845FC-EC3E-4D6C-9495-4C760373B58D}" presName="childNode" presStyleLbl="node1" presStyleIdx="0" presStyleCnt="8" custScaleX="113380">
        <dgm:presLayoutVars>
          <dgm:bulletEnabled val="1"/>
        </dgm:presLayoutVars>
      </dgm:prSet>
      <dgm:spPr/>
      <dgm:t>
        <a:bodyPr/>
        <a:lstStyle/>
        <a:p>
          <a:endParaRPr lang="uz-Cyrl-UZ"/>
        </a:p>
      </dgm:t>
    </dgm:pt>
    <dgm:pt modelId="{7B85B4A0-1415-4BB9-A042-23CC506E44F0}" type="pres">
      <dgm:prSet presAssocID="{D0D845FC-EC3E-4D6C-9495-4C760373B58D}" presName="aSpace2" presStyleCnt="0"/>
      <dgm:spPr/>
    </dgm:pt>
    <dgm:pt modelId="{AFDD9FFC-4A41-4681-B9FA-229038331D58}" type="pres">
      <dgm:prSet presAssocID="{F456F992-058B-4CF3-9FA1-8F03CCE5100B}" presName="childNode" presStyleLbl="node1" presStyleIdx="1" presStyleCnt="8" custScaleX="113380">
        <dgm:presLayoutVars>
          <dgm:bulletEnabled val="1"/>
        </dgm:presLayoutVars>
      </dgm:prSet>
      <dgm:spPr/>
      <dgm:t>
        <a:bodyPr/>
        <a:lstStyle/>
        <a:p>
          <a:endParaRPr lang="uz-Cyrl-UZ"/>
        </a:p>
      </dgm:t>
    </dgm:pt>
    <dgm:pt modelId="{95A1D7E7-40E6-44CE-8187-42DE1354D192}" type="pres">
      <dgm:prSet presAssocID="{F456F992-058B-4CF3-9FA1-8F03CCE5100B}" presName="aSpace2" presStyleCnt="0"/>
      <dgm:spPr/>
    </dgm:pt>
    <dgm:pt modelId="{192E358F-9136-4447-A1BD-F35A2B8C338E}" type="pres">
      <dgm:prSet presAssocID="{DC959CD1-F251-4F97-B0C4-8BAFF4567947}" presName="childNode" presStyleLbl="node1" presStyleIdx="2" presStyleCnt="8" custScaleX="111859" custLinFactNeighborX="608" custLinFactNeighborY="72679">
        <dgm:presLayoutVars>
          <dgm:bulletEnabled val="1"/>
        </dgm:presLayoutVars>
      </dgm:prSet>
      <dgm:spPr/>
      <dgm:t>
        <a:bodyPr/>
        <a:lstStyle/>
        <a:p>
          <a:endParaRPr lang="uz-Cyrl-UZ"/>
        </a:p>
      </dgm:t>
    </dgm:pt>
    <dgm:pt modelId="{EC9389E5-D5DC-4742-852E-352BB99BED1C}" type="pres">
      <dgm:prSet presAssocID="{78024C5A-288B-48FC-8EA6-BBAEFBFCEAF2}" presName="aSpace" presStyleCnt="0"/>
      <dgm:spPr/>
    </dgm:pt>
    <dgm:pt modelId="{02467B62-27C2-4233-B2F1-FF23D83EFDE0}" type="pres">
      <dgm:prSet presAssocID="{FC23B49A-AF33-40CA-9897-870DB0BB301B}" presName="compNode" presStyleCnt="0"/>
      <dgm:spPr/>
    </dgm:pt>
    <dgm:pt modelId="{6EA55F4D-1165-43F1-B14B-0B096A8E2F74}" type="pres">
      <dgm:prSet presAssocID="{FC23B49A-AF33-40CA-9897-870DB0BB301B}" presName="aNode" presStyleLbl="bgShp" presStyleIdx="1" presStyleCnt="3"/>
      <dgm:spPr/>
      <dgm:t>
        <a:bodyPr/>
        <a:lstStyle/>
        <a:p>
          <a:endParaRPr lang="uz-Cyrl-UZ"/>
        </a:p>
      </dgm:t>
    </dgm:pt>
    <dgm:pt modelId="{211DE3A0-D5E7-461B-A959-6177D29BD6C8}" type="pres">
      <dgm:prSet presAssocID="{FC23B49A-AF33-40CA-9897-870DB0BB301B}" presName="textNode" presStyleLbl="bgShp" presStyleIdx="1" presStyleCnt="3"/>
      <dgm:spPr/>
      <dgm:t>
        <a:bodyPr/>
        <a:lstStyle/>
        <a:p>
          <a:endParaRPr lang="uz-Cyrl-UZ"/>
        </a:p>
      </dgm:t>
    </dgm:pt>
    <dgm:pt modelId="{E3B8F516-C40F-4DE9-9451-C34C6507B3F4}" type="pres">
      <dgm:prSet presAssocID="{FC23B49A-AF33-40CA-9897-870DB0BB301B}" presName="compChildNode" presStyleCnt="0"/>
      <dgm:spPr/>
    </dgm:pt>
    <dgm:pt modelId="{348E082F-9B32-47F6-A33E-098BBBB60818}" type="pres">
      <dgm:prSet presAssocID="{FC23B49A-AF33-40CA-9897-870DB0BB301B}" presName="theInnerList" presStyleCnt="0"/>
      <dgm:spPr/>
    </dgm:pt>
    <dgm:pt modelId="{3ED49860-3B54-4C34-ABB1-BB84E06076C2}" type="pres">
      <dgm:prSet presAssocID="{4B061F9F-49A1-48A4-941D-29CE79E145A9}" presName="childNode" presStyleLbl="node1" presStyleIdx="3" presStyleCnt="8" custScaleX="104785" custScaleY="59595">
        <dgm:presLayoutVars>
          <dgm:bulletEnabled val="1"/>
        </dgm:presLayoutVars>
      </dgm:prSet>
      <dgm:spPr/>
      <dgm:t>
        <a:bodyPr/>
        <a:lstStyle/>
        <a:p>
          <a:endParaRPr lang="uz-Cyrl-UZ"/>
        </a:p>
      </dgm:t>
    </dgm:pt>
    <dgm:pt modelId="{9782B5AE-1639-494E-AA41-9A76224E56B0}" type="pres">
      <dgm:prSet presAssocID="{4B061F9F-49A1-48A4-941D-29CE79E145A9}" presName="aSpace2" presStyleCnt="0"/>
      <dgm:spPr/>
    </dgm:pt>
    <dgm:pt modelId="{BE8DCB55-7345-4493-B300-6B7F235F30CC}" type="pres">
      <dgm:prSet presAssocID="{D7FA913A-A5AC-4AF3-8253-900627D8510B}" presName="childNode" presStyleLbl="node1" presStyleIdx="4" presStyleCnt="8" custScaleX="104785" custScaleY="69722">
        <dgm:presLayoutVars>
          <dgm:bulletEnabled val="1"/>
        </dgm:presLayoutVars>
      </dgm:prSet>
      <dgm:spPr/>
      <dgm:t>
        <a:bodyPr/>
        <a:lstStyle/>
        <a:p>
          <a:endParaRPr lang="uz-Cyrl-UZ"/>
        </a:p>
      </dgm:t>
    </dgm:pt>
    <dgm:pt modelId="{F72D8BC9-5899-42F0-AA2D-FB8AF1133BE2}" type="pres">
      <dgm:prSet presAssocID="{D7FA913A-A5AC-4AF3-8253-900627D8510B}" presName="aSpace2" presStyleCnt="0"/>
      <dgm:spPr/>
    </dgm:pt>
    <dgm:pt modelId="{49004A84-1EC5-4F81-8D26-BC548774FB4E}" type="pres">
      <dgm:prSet presAssocID="{31D1FC7E-E17C-4901-93ED-68AB7B64579F}" presName="childNode" presStyleLbl="node1" presStyleIdx="5" presStyleCnt="8" custScaleX="106306" custScaleY="118530" custLinFactNeighborX="761" custLinFactNeighborY="-5965">
        <dgm:presLayoutVars>
          <dgm:bulletEnabled val="1"/>
        </dgm:presLayoutVars>
      </dgm:prSet>
      <dgm:spPr/>
      <dgm:t>
        <a:bodyPr/>
        <a:lstStyle/>
        <a:p>
          <a:endParaRPr lang="uz-Cyrl-UZ"/>
        </a:p>
      </dgm:t>
    </dgm:pt>
    <dgm:pt modelId="{AA6CF0F5-9FCB-4640-A10E-128A94149CA6}" type="pres">
      <dgm:prSet presAssocID="{FC23B49A-AF33-40CA-9897-870DB0BB301B}" presName="aSpace" presStyleCnt="0"/>
      <dgm:spPr/>
    </dgm:pt>
    <dgm:pt modelId="{639C567E-0EB6-48A7-B72A-CD60BF36C03F}" type="pres">
      <dgm:prSet presAssocID="{0416AA4E-BED7-488A-B2EA-E33F0BD53B26}" presName="compNode" presStyleCnt="0"/>
      <dgm:spPr/>
    </dgm:pt>
    <dgm:pt modelId="{A86601F1-DCBF-4A57-AD81-53FEC7405C53}" type="pres">
      <dgm:prSet presAssocID="{0416AA4E-BED7-488A-B2EA-E33F0BD53B26}" presName="aNode" presStyleLbl="bgShp" presStyleIdx="2" presStyleCnt="3"/>
      <dgm:spPr/>
      <dgm:t>
        <a:bodyPr/>
        <a:lstStyle/>
        <a:p>
          <a:endParaRPr lang="uz-Cyrl-UZ"/>
        </a:p>
      </dgm:t>
    </dgm:pt>
    <dgm:pt modelId="{CD9FB1CC-2D20-4D9A-B563-08F55B5C982A}" type="pres">
      <dgm:prSet presAssocID="{0416AA4E-BED7-488A-B2EA-E33F0BD53B26}" presName="textNode" presStyleLbl="bgShp" presStyleIdx="2" presStyleCnt="3"/>
      <dgm:spPr/>
      <dgm:t>
        <a:bodyPr/>
        <a:lstStyle/>
        <a:p>
          <a:endParaRPr lang="uz-Cyrl-UZ"/>
        </a:p>
      </dgm:t>
    </dgm:pt>
    <dgm:pt modelId="{5F696B7D-97E6-4360-B624-4085DDF271E3}" type="pres">
      <dgm:prSet presAssocID="{0416AA4E-BED7-488A-B2EA-E33F0BD53B26}" presName="compChildNode" presStyleCnt="0"/>
      <dgm:spPr/>
    </dgm:pt>
    <dgm:pt modelId="{ADBD25A6-9997-4BDC-8597-7A8DFD72C7FF}" type="pres">
      <dgm:prSet presAssocID="{0416AA4E-BED7-488A-B2EA-E33F0BD53B26}" presName="theInnerList" presStyleCnt="0"/>
      <dgm:spPr/>
    </dgm:pt>
    <dgm:pt modelId="{D7F04128-7F19-4240-B0CA-BD4E54CC672E}" type="pres">
      <dgm:prSet presAssocID="{36909093-5D1F-486F-8E49-233E2CC46815}" presName="childNode" presStyleLbl="node1" presStyleIdx="6" presStyleCnt="8" custScaleY="71484">
        <dgm:presLayoutVars>
          <dgm:bulletEnabled val="1"/>
        </dgm:presLayoutVars>
      </dgm:prSet>
      <dgm:spPr/>
      <dgm:t>
        <a:bodyPr/>
        <a:lstStyle/>
        <a:p>
          <a:endParaRPr lang="uz-Cyrl-UZ"/>
        </a:p>
      </dgm:t>
    </dgm:pt>
    <dgm:pt modelId="{715DFD70-B6B0-4197-9D2C-E9C034DFB2BA}" type="pres">
      <dgm:prSet presAssocID="{36909093-5D1F-486F-8E49-233E2CC46815}" presName="aSpace2" presStyleCnt="0"/>
      <dgm:spPr/>
    </dgm:pt>
    <dgm:pt modelId="{CD17B902-4F22-464B-AB9E-20F0E594F270}" type="pres">
      <dgm:prSet presAssocID="{802FF594-5916-4CEF-936C-E9AA0FE48768}" presName="childNode" presStyleLbl="node1" presStyleIdx="7" presStyleCnt="8">
        <dgm:presLayoutVars>
          <dgm:bulletEnabled val="1"/>
        </dgm:presLayoutVars>
      </dgm:prSet>
      <dgm:spPr/>
      <dgm:t>
        <a:bodyPr/>
        <a:lstStyle/>
        <a:p>
          <a:endParaRPr lang="uz-Cyrl-UZ"/>
        </a:p>
      </dgm:t>
    </dgm:pt>
  </dgm:ptLst>
  <dgm:cxnLst>
    <dgm:cxn modelId="{6302AD5F-50F0-465F-84BF-79640C9CA28D}" type="presOf" srcId="{802FF594-5916-4CEF-936C-E9AA0FE48768}" destId="{CD17B902-4F22-464B-AB9E-20F0E594F270}" srcOrd="0" destOrd="0" presId="urn:microsoft.com/office/officeart/2005/8/layout/lProcess2"/>
    <dgm:cxn modelId="{4ED28B19-3792-4892-8003-EB1DAE176790}" type="presOf" srcId="{D7FA913A-A5AC-4AF3-8253-900627D8510B}" destId="{BE8DCB55-7345-4493-B300-6B7F235F30CC}" srcOrd="0" destOrd="0" presId="urn:microsoft.com/office/officeart/2005/8/layout/lProcess2"/>
    <dgm:cxn modelId="{D47D66D2-F2CD-4D6E-A947-0AF2CE013DFC}" srcId="{78024C5A-288B-48FC-8EA6-BBAEFBFCEAF2}" destId="{D0D845FC-EC3E-4D6C-9495-4C760373B58D}" srcOrd="0" destOrd="0" parTransId="{28C548E7-C14B-4A4E-945B-84D05F879E54}" sibTransId="{DE510437-8774-48F3-BB61-E98626DD98BC}"/>
    <dgm:cxn modelId="{DDDF33F3-1B63-4914-B46A-D6137EAA2E2A}" srcId="{FC23B49A-AF33-40CA-9897-870DB0BB301B}" destId="{D7FA913A-A5AC-4AF3-8253-900627D8510B}" srcOrd="1" destOrd="0" parTransId="{FB61A760-9424-4C7B-8659-034351F06ACC}" sibTransId="{6F86E533-4083-41DA-905A-0FC05E4C7F35}"/>
    <dgm:cxn modelId="{413C4969-989E-4774-80BE-B2C2200E9F6F}" srcId="{FC23B49A-AF33-40CA-9897-870DB0BB301B}" destId="{31D1FC7E-E17C-4901-93ED-68AB7B64579F}" srcOrd="2" destOrd="0" parTransId="{8C3A50F3-BA98-4DD3-A8FA-AFA0547379B6}" sibTransId="{9137EB88-CF4F-4631-BE21-F531A7794AC8}"/>
    <dgm:cxn modelId="{32796702-FA5A-4BAF-8756-6E452F187541}" srcId="{77BC57BD-565C-4401-AB08-95FBE209A5D7}" destId="{FC23B49A-AF33-40CA-9897-870DB0BB301B}" srcOrd="1" destOrd="0" parTransId="{CC9163D8-8D29-4591-9743-2615A105930D}" sibTransId="{BF7ABB76-EAFC-4EC4-9FE6-5E1EA7FE8B9B}"/>
    <dgm:cxn modelId="{C84A5372-2E8D-42E1-BDF9-6B29F3AAF304}" srcId="{0416AA4E-BED7-488A-B2EA-E33F0BD53B26}" destId="{36909093-5D1F-486F-8E49-233E2CC46815}" srcOrd="0" destOrd="0" parTransId="{960C8AAD-91C8-4591-A49F-1ACCB2D01246}" sibTransId="{66CCFB3E-0AAA-4453-9DF5-41E4D2757A30}"/>
    <dgm:cxn modelId="{30636968-3432-4D98-9585-8C262E9171B1}" type="presOf" srcId="{0416AA4E-BED7-488A-B2EA-E33F0BD53B26}" destId="{A86601F1-DCBF-4A57-AD81-53FEC7405C53}" srcOrd="0" destOrd="0" presId="urn:microsoft.com/office/officeart/2005/8/layout/lProcess2"/>
    <dgm:cxn modelId="{4574E142-AB29-45DC-8AF6-BB342BE97816}" type="presOf" srcId="{FC23B49A-AF33-40CA-9897-870DB0BB301B}" destId="{211DE3A0-D5E7-461B-A959-6177D29BD6C8}" srcOrd="1" destOrd="0" presId="urn:microsoft.com/office/officeart/2005/8/layout/lProcess2"/>
    <dgm:cxn modelId="{9635FC09-3606-458F-8480-5F83EEA2DDCA}" type="presOf" srcId="{DC959CD1-F251-4F97-B0C4-8BAFF4567947}" destId="{192E358F-9136-4447-A1BD-F35A2B8C338E}" srcOrd="0" destOrd="0" presId="urn:microsoft.com/office/officeart/2005/8/layout/lProcess2"/>
    <dgm:cxn modelId="{D3B51300-2CC4-4854-9888-9E5405F8FF1D}" srcId="{78024C5A-288B-48FC-8EA6-BBAEFBFCEAF2}" destId="{DC959CD1-F251-4F97-B0C4-8BAFF4567947}" srcOrd="2" destOrd="0" parTransId="{2963F363-7E83-4688-BB97-BAA9AB8E1612}" sibTransId="{AFF8305C-3268-41DB-8138-E31ED41A325D}"/>
    <dgm:cxn modelId="{7D82E3F8-FB36-49BA-9FBB-C8B96A9216EB}" srcId="{77BC57BD-565C-4401-AB08-95FBE209A5D7}" destId="{0416AA4E-BED7-488A-B2EA-E33F0BD53B26}" srcOrd="2" destOrd="0" parTransId="{65FFFB16-9D2C-4F04-8670-097AA21B2BDA}" sibTransId="{CCF61FA3-F0DA-4E41-BD4C-4BAFB14CB5A3}"/>
    <dgm:cxn modelId="{F010952B-E5CC-480F-A992-739168E9CA21}" type="presOf" srcId="{78024C5A-288B-48FC-8EA6-BBAEFBFCEAF2}" destId="{B675753F-5812-4E42-99E2-309B7FBCCECA}" srcOrd="0" destOrd="0" presId="urn:microsoft.com/office/officeart/2005/8/layout/lProcess2"/>
    <dgm:cxn modelId="{8D2171FF-03EC-446E-829B-FE8F01192A3D}" type="presOf" srcId="{36909093-5D1F-486F-8E49-233E2CC46815}" destId="{D7F04128-7F19-4240-B0CA-BD4E54CC672E}" srcOrd="0" destOrd="0" presId="urn:microsoft.com/office/officeart/2005/8/layout/lProcess2"/>
    <dgm:cxn modelId="{CD25A64E-D02E-4E13-BFFE-EFE2E00185EC}" type="presOf" srcId="{77BC57BD-565C-4401-AB08-95FBE209A5D7}" destId="{3C03C1BB-F30C-4BCC-AE98-449FCF18F6D5}" srcOrd="0" destOrd="0" presId="urn:microsoft.com/office/officeart/2005/8/layout/lProcess2"/>
    <dgm:cxn modelId="{B44702AE-13E8-4F06-9EC0-7E1A12811856}" type="presOf" srcId="{D0D845FC-EC3E-4D6C-9495-4C760373B58D}" destId="{25BBA758-64F3-4298-91DC-9FD8916A912A}" srcOrd="0" destOrd="0" presId="urn:microsoft.com/office/officeart/2005/8/layout/lProcess2"/>
    <dgm:cxn modelId="{6037DE25-49E0-4A39-AA65-319141F09CE8}" type="presOf" srcId="{FC23B49A-AF33-40CA-9897-870DB0BB301B}" destId="{6EA55F4D-1165-43F1-B14B-0B096A8E2F74}" srcOrd="0" destOrd="0" presId="urn:microsoft.com/office/officeart/2005/8/layout/lProcess2"/>
    <dgm:cxn modelId="{1EC4D96E-3927-4CB0-8963-CA86A4777486}" srcId="{77BC57BD-565C-4401-AB08-95FBE209A5D7}" destId="{78024C5A-288B-48FC-8EA6-BBAEFBFCEAF2}" srcOrd="0" destOrd="0" parTransId="{EC06806E-E919-4E1F-89E2-BF3922B9375D}" sibTransId="{AFBB2BFD-7273-401C-A174-EA177CD9B9F6}"/>
    <dgm:cxn modelId="{6082A96A-698C-4016-B670-D371954A64A9}" srcId="{FC23B49A-AF33-40CA-9897-870DB0BB301B}" destId="{4B061F9F-49A1-48A4-941D-29CE79E145A9}" srcOrd="0" destOrd="0" parTransId="{B2F91D58-FADB-4BF4-AD16-481AF78F8595}" sibTransId="{FEAF7262-A186-4D0C-AD5C-3879968EC43D}"/>
    <dgm:cxn modelId="{A05B4187-2AD0-4394-AE12-7ECD56E8BD0B}" type="presOf" srcId="{78024C5A-288B-48FC-8EA6-BBAEFBFCEAF2}" destId="{59C3EB0B-0090-4499-84E6-DA775B29D63A}" srcOrd="1" destOrd="0" presId="urn:microsoft.com/office/officeart/2005/8/layout/lProcess2"/>
    <dgm:cxn modelId="{102A76FA-E452-459C-9187-97AFBD61F539}" srcId="{78024C5A-288B-48FC-8EA6-BBAEFBFCEAF2}" destId="{F456F992-058B-4CF3-9FA1-8F03CCE5100B}" srcOrd="1" destOrd="0" parTransId="{C077AC7C-61EB-4441-A187-2275EC364871}" sibTransId="{5EF2A4C0-1E85-4D77-B0F0-3E1F757D9119}"/>
    <dgm:cxn modelId="{15BF068C-DDF6-4537-8F3A-08DC772C6294}" type="presOf" srcId="{F456F992-058B-4CF3-9FA1-8F03CCE5100B}" destId="{AFDD9FFC-4A41-4681-B9FA-229038331D58}" srcOrd="0" destOrd="0" presId="urn:microsoft.com/office/officeart/2005/8/layout/lProcess2"/>
    <dgm:cxn modelId="{B37BBE60-50E4-4AB4-92F8-3B2F760B4361}" type="presOf" srcId="{4B061F9F-49A1-48A4-941D-29CE79E145A9}" destId="{3ED49860-3B54-4C34-ABB1-BB84E06076C2}" srcOrd="0" destOrd="0" presId="urn:microsoft.com/office/officeart/2005/8/layout/lProcess2"/>
    <dgm:cxn modelId="{390641C0-C7EB-4B0A-A347-83D17763FE7C}" srcId="{0416AA4E-BED7-488A-B2EA-E33F0BD53B26}" destId="{802FF594-5916-4CEF-936C-E9AA0FE48768}" srcOrd="1" destOrd="0" parTransId="{3AB1E92B-68BA-4389-ADCA-D6EC2FC1C85E}" sibTransId="{3C36DF10-9B68-4C6A-A0B6-9519600700FA}"/>
    <dgm:cxn modelId="{94135034-F491-4533-B250-73F7253CF638}" type="presOf" srcId="{0416AA4E-BED7-488A-B2EA-E33F0BD53B26}" destId="{CD9FB1CC-2D20-4D9A-B563-08F55B5C982A}" srcOrd="1" destOrd="0" presId="urn:microsoft.com/office/officeart/2005/8/layout/lProcess2"/>
    <dgm:cxn modelId="{074AB18A-3165-4644-9A04-686C2DE7CDA6}" type="presOf" srcId="{31D1FC7E-E17C-4901-93ED-68AB7B64579F}" destId="{49004A84-1EC5-4F81-8D26-BC548774FB4E}" srcOrd="0" destOrd="0" presId="urn:microsoft.com/office/officeart/2005/8/layout/lProcess2"/>
    <dgm:cxn modelId="{F337285D-0CF0-4944-AE07-DC89ABF7FBF6}" type="presParOf" srcId="{3C03C1BB-F30C-4BCC-AE98-449FCF18F6D5}" destId="{6305174B-79FA-4AEF-9457-2192E9070329}" srcOrd="0" destOrd="0" presId="urn:microsoft.com/office/officeart/2005/8/layout/lProcess2"/>
    <dgm:cxn modelId="{62C19496-5EB5-47FB-8256-F87F6032D7F8}" type="presParOf" srcId="{6305174B-79FA-4AEF-9457-2192E9070329}" destId="{B675753F-5812-4E42-99E2-309B7FBCCECA}" srcOrd="0" destOrd="0" presId="urn:microsoft.com/office/officeart/2005/8/layout/lProcess2"/>
    <dgm:cxn modelId="{463E4611-DFB4-40F8-891D-F66C94381D41}" type="presParOf" srcId="{6305174B-79FA-4AEF-9457-2192E9070329}" destId="{59C3EB0B-0090-4499-84E6-DA775B29D63A}" srcOrd="1" destOrd="0" presId="urn:microsoft.com/office/officeart/2005/8/layout/lProcess2"/>
    <dgm:cxn modelId="{9555C597-423D-42FD-84C9-BFC72850DE21}" type="presParOf" srcId="{6305174B-79FA-4AEF-9457-2192E9070329}" destId="{63BE4EF0-8C81-4FE5-B55A-DC86E8F90163}" srcOrd="2" destOrd="0" presId="urn:microsoft.com/office/officeart/2005/8/layout/lProcess2"/>
    <dgm:cxn modelId="{D2A7F164-F51D-4435-92FA-ED7A6126A96F}" type="presParOf" srcId="{63BE4EF0-8C81-4FE5-B55A-DC86E8F90163}" destId="{329E31A1-FD5B-4BCF-A546-4F4094D00FC3}" srcOrd="0" destOrd="0" presId="urn:microsoft.com/office/officeart/2005/8/layout/lProcess2"/>
    <dgm:cxn modelId="{F4CAAC39-6906-4D51-80F6-BDA96E436E1B}" type="presParOf" srcId="{329E31A1-FD5B-4BCF-A546-4F4094D00FC3}" destId="{25BBA758-64F3-4298-91DC-9FD8916A912A}" srcOrd="0" destOrd="0" presId="urn:microsoft.com/office/officeart/2005/8/layout/lProcess2"/>
    <dgm:cxn modelId="{C6EFECF8-14A3-48EF-9906-BA99B657DF23}" type="presParOf" srcId="{329E31A1-FD5B-4BCF-A546-4F4094D00FC3}" destId="{7B85B4A0-1415-4BB9-A042-23CC506E44F0}" srcOrd="1" destOrd="0" presId="urn:microsoft.com/office/officeart/2005/8/layout/lProcess2"/>
    <dgm:cxn modelId="{45F8901F-AB21-4ECE-818C-E70F76C1BBBA}" type="presParOf" srcId="{329E31A1-FD5B-4BCF-A546-4F4094D00FC3}" destId="{AFDD9FFC-4A41-4681-B9FA-229038331D58}" srcOrd="2" destOrd="0" presId="urn:microsoft.com/office/officeart/2005/8/layout/lProcess2"/>
    <dgm:cxn modelId="{F8FC531F-06C6-436B-BF02-4F90EB3565AB}" type="presParOf" srcId="{329E31A1-FD5B-4BCF-A546-4F4094D00FC3}" destId="{95A1D7E7-40E6-44CE-8187-42DE1354D192}" srcOrd="3" destOrd="0" presId="urn:microsoft.com/office/officeart/2005/8/layout/lProcess2"/>
    <dgm:cxn modelId="{2C5CCB95-0DDD-447E-B4DB-CF3C8E71C500}" type="presParOf" srcId="{329E31A1-FD5B-4BCF-A546-4F4094D00FC3}" destId="{192E358F-9136-4447-A1BD-F35A2B8C338E}" srcOrd="4" destOrd="0" presId="urn:microsoft.com/office/officeart/2005/8/layout/lProcess2"/>
    <dgm:cxn modelId="{0203CEDC-CA0A-49D0-A56F-E106B799EE25}" type="presParOf" srcId="{3C03C1BB-F30C-4BCC-AE98-449FCF18F6D5}" destId="{EC9389E5-D5DC-4742-852E-352BB99BED1C}" srcOrd="1" destOrd="0" presId="urn:microsoft.com/office/officeart/2005/8/layout/lProcess2"/>
    <dgm:cxn modelId="{F0B5E1F9-EB9B-4E4B-A760-A1F36011BB08}" type="presParOf" srcId="{3C03C1BB-F30C-4BCC-AE98-449FCF18F6D5}" destId="{02467B62-27C2-4233-B2F1-FF23D83EFDE0}" srcOrd="2" destOrd="0" presId="urn:microsoft.com/office/officeart/2005/8/layout/lProcess2"/>
    <dgm:cxn modelId="{0ACAC131-861F-45E9-81A0-4A18B7C2A903}" type="presParOf" srcId="{02467B62-27C2-4233-B2F1-FF23D83EFDE0}" destId="{6EA55F4D-1165-43F1-B14B-0B096A8E2F74}" srcOrd="0" destOrd="0" presId="urn:microsoft.com/office/officeart/2005/8/layout/lProcess2"/>
    <dgm:cxn modelId="{13EC2FD8-022C-449F-8A76-E3DDACC186F3}" type="presParOf" srcId="{02467B62-27C2-4233-B2F1-FF23D83EFDE0}" destId="{211DE3A0-D5E7-461B-A959-6177D29BD6C8}" srcOrd="1" destOrd="0" presId="urn:microsoft.com/office/officeart/2005/8/layout/lProcess2"/>
    <dgm:cxn modelId="{77B09C12-4924-4C7F-B25D-94E3A9F29F51}" type="presParOf" srcId="{02467B62-27C2-4233-B2F1-FF23D83EFDE0}" destId="{E3B8F516-C40F-4DE9-9451-C34C6507B3F4}" srcOrd="2" destOrd="0" presId="urn:microsoft.com/office/officeart/2005/8/layout/lProcess2"/>
    <dgm:cxn modelId="{F05CF361-7F04-4386-8805-E8AD5573A30D}" type="presParOf" srcId="{E3B8F516-C40F-4DE9-9451-C34C6507B3F4}" destId="{348E082F-9B32-47F6-A33E-098BBBB60818}" srcOrd="0" destOrd="0" presId="urn:microsoft.com/office/officeart/2005/8/layout/lProcess2"/>
    <dgm:cxn modelId="{DF580F8F-3721-4BAA-AB12-FC3D5BDCA956}" type="presParOf" srcId="{348E082F-9B32-47F6-A33E-098BBBB60818}" destId="{3ED49860-3B54-4C34-ABB1-BB84E06076C2}" srcOrd="0" destOrd="0" presId="urn:microsoft.com/office/officeart/2005/8/layout/lProcess2"/>
    <dgm:cxn modelId="{B3CC7E6C-5BD8-491A-962D-D71E38C3F5E8}" type="presParOf" srcId="{348E082F-9B32-47F6-A33E-098BBBB60818}" destId="{9782B5AE-1639-494E-AA41-9A76224E56B0}" srcOrd="1" destOrd="0" presId="urn:microsoft.com/office/officeart/2005/8/layout/lProcess2"/>
    <dgm:cxn modelId="{901C2770-D515-428E-8C4D-A167A692BEAA}" type="presParOf" srcId="{348E082F-9B32-47F6-A33E-098BBBB60818}" destId="{BE8DCB55-7345-4493-B300-6B7F235F30CC}" srcOrd="2" destOrd="0" presId="urn:microsoft.com/office/officeart/2005/8/layout/lProcess2"/>
    <dgm:cxn modelId="{1ADB6176-2A79-4425-A752-6D1B8BC3C4A5}" type="presParOf" srcId="{348E082F-9B32-47F6-A33E-098BBBB60818}" destId="{F72D8BC9-5899-42F0-AA2D-FB8AF1133BE2}" srcOrd="3" destOrd="0" presId="urn:microsoft.com/office/officeart/2005/8/layout/lProcess2"/>
    <dgm:cxn modelId="{1FDDF84E-46E8-40ED-9713-AEB906D28490}" type="presParOf" srcId="{348E082F-9B32-47F6-A33E-098BBBB60818}" destId="{49004A84-1EC5-4F81-8D26-BC548774FB4E}" srcOrd="4" destOrd="0" presId="urn:microsoft.com/office/officeart/2005/8/layout/lProcess2"/>
    <dgm:cxn modelId="{77770D13-F9AA-48FA-A4B1-950239652F50}" type="presParOf" srcId="{3C03C1BB-F30C-4BCC-AE98-449FCF18F6D5}" destId="{AA6CF0F5-9FCB-4640-A10E-128A94149CA6}" srcOrd="3" destOrd="0" presId="urn:microsoft.com/office/officeart/2005/8/layout/lProcess2"/>
    <dgm:cxn modelId="{166C7A44-9F33-46D4-9801-8BCBC7510741}" type="presParOf" srcId="{3C03C1BB-F30C-4BCC-AE98-449FCF18F6D5}" destId="{639C567E-0EB6-48A7-B72A-CD60BF36C03F}" srcOrd="4" destOrd="0" presId="urn:microsoft.com/office/officeart/2005/8/layout/lProcess2"/>
    <dgm:cxn modelId="{83BADA1F-4B83-4A5B-9D91-E387AEB12E74}" type="presParOf" srcId="{639C567E-0EB6-48A7-B72A-CD60BF36C03F}" destId="{A86601F1-DCBF-4A57-AD81-53FEC7405C53}" srcOrd="0" destOrd="0" presId="urn:microsoft.com/office/officeart/2005/8/layout/lProcess2"/>
    <dgm:cxn modelId="{A36C6763-5A8C-45F5-90BA-AB39F5A5DA23}" type="presParOf" srcId="{639C567E-0EB6-48A7-B72A-CD60BF36C03F}" destId="{CD9FB1CC-2D20-4D9A-B563-08F55B5C982A}" srcOrd="1" destOrd="0" presId="urn:microsoft.com/office/officeart/2005/8/layout/lProcess2"/>
    <dgm:cxn modelId="{657C30AA-E5CA-4F7D-AF29-08B5D28E77A2}" type="presParOf" srcId="{639C567E-0EB6-48A7-B72A-CD60BF36C03F}" destId="{5F696B7D-97E6-4360-B624-4085DDF271E3}" srcOrd="2" destOrd="0" presId="urn:microsoft.com/office/officeart/2005/8/layout/lProcess2"/>
    <dgm:cxn modelId="{CA9FA8AD-A8CC-41CE-A004-C0EF968283F3}" type="presParOf" srcId="{5F696B7D-97E6-4360-B624-4085DDF271E3}" destId="{ADBD25A6-9997-4BDC-8597-7A8DFD72C7FF}" srcOrd="0" destOrd="0" presId="urn:microsoft.com/office/officeart/2005/8/layout/lProcess2"/>
    <dgm:cxn modelId="{842AA46D-D804-42EA-82AB-CB8D53592230}" type="presParOf" srcId="{ADBD25A6-9997-4BDC-8597-7A8DFD72C7FF}" destId="{D7F04128-7F19-4240-B0CA-BD4E54CC672E}" srcOrd="0" destOrd="0" presId="urn:microsoft.com/office/officeart/2005/8/layout/lProcess2"/>
    <dgm:cxn modelId="{333EEFB3-1853-436D-9FF1-8C5EFF6F939E}" type="presParOf" srcId="{ADBD25A6-9997-4BDC-8597-7A8DFD72C7FF}" destId="{715DFD70-B6B0-4197-9D2C-E9C034DFB2BA}" srcOrd="1" destOrd="0" presId="urn:microsoft.com/office/officeart/2005/8/layout/lProcess2"/>
    <dgm:cxn modelId="{D9EBADBE-7B7C-48EB-97B8-08CD7D4358A8}" type="presParOf" srcId="{ADBD25A6-9997-4BDC-8597-7A8DFD72C7FF}" destId="{CD17B902-4F22-464B-AB9E-20F0E594F270}" srcOrd="2"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uz-Cyrl-UZ" sz="2800" b="1" smtClean="0">
              <a:latin typeface="Times New Roman" pitchFamily="18" charset="0"/>
              <a:cs typeface="Times New Roman" pitchFamily="18" charset="0"/>
            </a:rPr>
            <a:t>1.6. </a:t>
          </a:r>
          <a:r>
            <a:rPr lang="ru-RU" sz="2800" b="1" smtClean="0">
              <a:latin typeface="Times New Roman" pitchFamily="18" charset="0"/>
              <a:cs typeface="Times New Roman" pitchFamily="18" charset="0"/>
            </a:rPr>
            <a:t>IX-XV асрларда Ўрта Осиёдаги иқтисодий фикрлар</a:t>
          </a:r>
          <a:endParaRPr lang="ru-RU" sz="2800" b="1" i="1">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9EBEA3A3-D506-428A-AB79-8A9A8D999E39}" type="presOf" srcId="{D7EF8255-DB4F-43E4-9959-566D7FD4C5C9}" destId="{6832D362-7884-491E-83C4-E9263BBD7397}" srcOrd="0" destOrd="0" presId="urn:microsoft.com/office/officeart/2005/8/layout/vList2"/>
    <dgm:cxn modelId="{71156FC3-498C-4CC0-83D4-55A34219EE4A}" srcId="{D7EF8255-DB4F-43E4-9959-566D7FD4C5C9}" destId="{411A18D8-D54C-4327-B4E6-81B5271483C1}" srcOrd="0" destOrd="0" parTransId="{48D73A19-40E5-40FA-ACD8-1EC706609879}" sibTransId="{D5A74CB3-3039-4175-A067-7797F3C0BFA9}"/>
    <dgm:cxn modelId="{96F6C2F0-C884-4738-8712-BF1CF2710E81}" type="presOf" srcId="{411A18D8-D54C-4327-B4E6-81B5271483C1}" destId="{DFAEB1D4-6560-4F3F-ABF3-E1370E750E96}" srcOrd="0" destOrd="0" presId="urn:microsoft.com/office/officeart/2005/8/layout/vList2"/>
    <dgm:cxn modelId="{4B094FB4-AAD6-4CAD-BC4D-0CEA0DD8593C}"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7BC57BD-565C-4401-AB08-95FBE209A5D7}"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uz-Cyrl-UZ"/>
        </a:p>
      </dgm:t>
    </dgm:pt>
    <dgm:pt modelId="{78024C5A-288B-48FC-8EA6-BBAEFBFCEAF2}">
      <dgm:prSet phldrT="[Текст]" custT="1"/>
      <dgm:spPr/>
      <dgm:t>
        <a:bodyPr/>
        <a:lstStyle/>
        <a:p>
          <a:r>
            <a:rPr lang="ru-RU" sz="1800" b="1" smtClean="0">
              <a:latin typeface="Times New Roman" pitchFamily="18" charset="0"/>
              <a:cs typeface="Times New Roman" pitchFamily="18" charset="0"/>
            </a:rPr>
            <a:t>Ал-Фаргоний</a:t>
          </a:r>
          <a:endParaRPr lang="uz-Cyrl-UZ" sz="1800" b="1" i="1">
            <a:latin typeface="Times New Roman" pitchFamily="18" charset="0"/>
            <a:cs typeface="Times New Roman" pitchFamily="18" charset="0"/>
          </a:endParaRPr>
        </a:p>
      </dgm:t>
    </dgm:pt>
    <dgm:pt modelId="{EC06806E-E919-4E1F-89E2-BF3922B9375D}" type="parTrans" cxnId="{1EC4D96E-3927-4CB0-8963-CA86A4777486}">
      <dgm:prSet/>
      <dgm:spPr/>
      <dgm:t>
        <a:bodyPr/>
        <a:lstStyle/>
        <a:p>
          <a:endParaRPr lang="uz-Cyrl-UZ"/>
        </a:p>
      </dgm:t>
    </dgm:pt>
    <dgm:pt modelId="{AFBB2BFD-7273-401C-A174-EA177CD9B9F6}" type="sibTrans" cxnId="{1EC4D96E-3927-4CB0-8963-CA86A4777486}">
      <dgm:prSet/>
      <dgm:spPr/>
      <dgm:t>
        <a:bodyPr/>
        <a:lstStyle/>
        <a:p>
          <a:endParaRPr lang="uz-Cyrl-UZ"/>
        </a:p>
      </dgm:t>
    </dgm:pt>
    <dgm:pt modelId="{D0D845FC-EC3E-4D6C-9495-4C760373B58D}">
      <dgm:prSet phldrT="[Текст]" custT="1"/>
      <dgm:spPr/>
      <dgm:t>
        <a:bodyPr/>
        <a:lstStyle/>
        <a:p>
          <a:r>
            <a:rPr lang="ru-RU" sz="1800" b="1" dirty="0" err="1" smtClean="0">
              <a:latin typeface="Times New Roman" pitchFamily="18" charset="0"/>
              <a:cs typeface="Times New Roman" pitchFamily="18" charset="0"/>
            </a:rPr>
            <a:t>Беруний</a:t>
          </a:r>
          <a:endParaRPr lang="uz-Cyrl-UZ" sz="1800" i="1" dirty="0">
            <a:latin typeface="Times New Roman" pitchFamily="18" charset="0"/>
            <a:cs typeface="Times New Roman" pitchFamily="18" charset="0"/>
          </a:endParaRPr>
        </a:p>
      </dgm:t>
    </dgm:pt>
    <dgm:pt modelId="{28C548E7-C14B-4A4E-945B-84D05F879E54}" type="parTrans" cxnId="{D47D66D2-F2CD-4D6E-A947-0AF2CE013DFC}">
      <dgm:prSet/>
      <dgm:spPr/>
      <dgm:t>
        <a:bodyPr/>
        <a:lstStyle/>
        <a:p>
          <a:endParaRPr lang="uz-Cyrl-UZ"/>
        </a:p>
      </dgm:t>
    </dgm:pt>
    <dgm:pt modelId="{DE510437-8774-48F3-BB61-E98626DD98BC}" type="sibTrans" cxnId="{D47D66D2-F2CD-4D6E-A947-0AF2CE013DFC}">
      <dgm:prSet/>
      <dgm:spPr/>
      <dgm:t>
        <a:bodyPr/>
        <a:lstStyle/>
        <a:p>
          <a:endParaRPr lang="uz-Cyrl-UZ"/>
        </a:p>
      </dgm:t>
    </dgm:pt>
    <dgm:pt modelId="{F456F992-058B-4CF3-9FA1-8F03CCE5100B}">
      <dgm:prSet phldrT="[Текст]" custT="1"/>
      <dgm:spPr/>
      <dgm:t>
        <a:bodyPr/>
        <a:lstStyle/>
        <a:p>
          <a:r>
            <a:rPr lang="ru-RU" sz="1800" b="1" smtClean="0">
              <a:latin typeface="Times New Roman" pitchFamily="18" charset="0"/>
              <a:cs typeface="Times New Roman" pitchFamily="18" charset="0"/>
            </a:rPr>
            <a:t>Низомулмулк</a:t>
          </a:r>
          <a:r>
            <a:rPr lang="ru-RU" sz="1800" smtClean="0">
              <a:latin typeface="Times New Roman" pitchFamily="18" charset="0"/>
              <a:cs typeface="Times New Roman" pitchFamily="18" charset="0"/>
            </a:rPr>
            <a:t> </a:t>
          </a:r>
          <a:endParaRPr lang="uz-Cyrl-UZ" sz="1800" i="1">
            <a:latin typeface="Times New Roman" pitchFamily="18" charset="0"/>
            <a:cs typeface="Times New Roman" pitchFamily="18" charset="0"/>
          </a:endParaRPr>
        </a:p>
      </dgm:t>
    </dgm:pt>
    <dgm:pt modelId="{C077AC7C-61EB-4441-A187-2275EC364871}" type="parTrans" cxnId="{102A76FA-E452-459C-9187-97AFBD61F539}">
      <dgm:prSet/>
      <dgm:spPr/>
      <dgm:t>
        <a:bodyPr/>
        <a:lstStyle/>
        <a:p>
          <a:endParaRPr lang="uz-Cyrl-UZ"/>
        </a:p>
      </dgm:t>
    </dgm:pt>
    <dgm:pt modelId="{5EF2A4C0-1E85-4D77-B0F0-3E1F757D9119}" type="sibTrans" cxnId="{102A76FA-E452-459C-9187-97AFBD61F539}">
      <dgm:prSet/>
      <dgm:spPr/>
      <dgm:t>
        <a:bodyPr/>
        <a:lstStyle/>
        <a:p>
          <a:endParaRPr lang="uz-Cyrl-UZ"/>
        </a:p>
      </dgm:t>
    </dgm:pt>
    <dgm:pt modelId="{FC23B49A-AF33-40CA-9897-870DB0BB301B}">
      <dgm:prSet phldrT="[Текст]" custT="1"/>
      <dgm:spPr/>
      <dgm:t>
        <a:bodyPr/>
        <a:lstStyle/>
        <a:p>
          <a:r>
            <a:rPr lang="ru-RU" sz="1800" b="1" smtClean="0">
              <a:latin typeface="Times New Roman" pitchFamily="18" charset="0"/>
              <a:cs typeface="Times New Roman" pitchFamily="18" charset="0"/>
            </a:rPr>
            <a:t>Ал-Хоразмий</a:t>
          </a:r>
          <a:endParaRPr lang="uz-Cyrl-UZ" sz="1800" b="1" i="1">
            <a:latin typeface="Times New Roman" pitchFamily="18" charset="0"/>
            <a:cs typeface="Times New Roman" pitchFamily="18" charset="0"/>
          </a:endParaRPr>
        </a:p>
      </dgm:t>
    </dgm:pt>
    <dgm:pt modelId="{CC9163D8-8D29-4591-9743-2615A105930D}" type="parTrans" cxnId="{32796702-FA5A-4BAF-8756-6E452F187541}">
      <dgm:prSet/>
      <dgm:spPr/>
      <dgm:t>
        <a:bodyPr/>
        <a:lstStyle/>
        <a:p>
          <a:endParaRPr lang="uz-Cyrl-UZ"/>
        </a:p>
      </dgm:t>
    </dgm:pt>
    <dgm:pt modelId="{BF7ABB76-EAFC-4EC4-9FE6-5E1EA7FE8B9B}" type="sibTrans" cxnId="{32796702-FA5A-4BAF-8756-6E452F187541}">
      <dgm:prSet/>
      <dgm:spPr/>
      <dgm:t>
        <a:bodyPr/>
        <a:lstStyle/>
        <a:p>
          <a:endParaRPr lang="uz-Cyrl-UZ"/>
        </a:p>
      </dgm:t>
    </dgm:pt>
    <dgm:pt modelId="{4B061F9F-49A1-48A4-941D-29CE79E145A9}">
      <dgm:prSet phldrT="[Текст]" custT="1"/>
      <dgm:spPr/>
      <dgm:t>
        <a:bodyPr/>
        <a:lstStyle/>
        <a:p>
          <a:r>
            <a:rPr lang="ru-RU" sz="1800" b="1" smtClean="0">
              <a:latin typeface="Times New Roman" pitchFamily="18" charset="0"/>
              <a:cs typeface="Times New Roman" pitchFamily="18" charset="0"/>
            </a:rPr>
            <a:t>Юсуф Хос Хожиб</a:t>
          </a:r>
          <a:endParaRPr lang="uz-Cyrl-UZ" sz="1800" i="1">
            <a:latin typeface="Times New Roman" pitchFamily="18" charset="0"/>
            <a:cs typeface="Times New Roman" pitchFamily="18" charset="0"/>
          </a:endParaRPr>
        </a:p>
      </dgm:t>
    </dgm:pt>
    <dgm:pt modelId="{B2F91D58-FADB-4BF4-AD16-481AF78F8595}" type="parTrans" cxnId="{6082A96A-698C-4016-B670-D371954A64A9}">
      <dgm:prSet/>
      <dgm:spPr/>
      <dgm:t>
        <a:bodyPr/>
        <a:lstStyle/>
        <a:p>
          <a:endParaRPr lang="uz-Cyrl-UZ"/>
        </a:p>
      </dgm:t>
    </dgm:pt>
    <dgm:pt modelId="{FEAF7262-A186-4D0C-AD5C-3879968EC43D}" type="sibTrans" cxnId="{6082A96A-698C-4016-B670-D371954A64A9}">
      <dgm:prSet/>
      <dgm:spPr/>
      <dgm:t>
        <a:bodyPr/>
        <a:lstStyle/>
        <a:p>
          <a:endParaRPr lang="uz-Cyrl-UZ"/>
        </a:p>
      </dgm:t>
    </dgm:pt>
    <dgm:pt modelId="{D7FA913A-A5AC-4AF3-8253-900627D8510B}">
      <dgm:prSet phldrT="[Текст]" custT="1"/>
      <dgm:spPr/>
      <dgm:t>
        <a:bodyPr/>
        <a:lstStyle/>
        <a:p>
          <a:r>
            <a:rPr lang="ru-RU" sz="1800" b="1" smtClean="0">
              <a:latin typeface="Times New Roman" pitchFamily="18" charset="0"/>
              <a:cs typeface="Times New Roman" pitchFamily="18" charset="0"/>
            </a:rPr>
            <a:t>Баҳоуддин Нақшбанд</a:t>
          </a:r>
          <a:endParaRPr lang="uz-Cyrl-UZ" sz="1800" i="1">
            <a:latin typeface="Times New Roman" pitchFamily="18" charset="0"/>
            <a:cs typeface="Times New Roman" pitchFamily="18" charset="0"/>
          </a:endParaRPr>
        </a:p>
      </dgm:t>
    </dgm:pt>
    <dgm:pt modelId="{FB61A760-9424-4C7B-8659-034351F06ACC}" type="parTrans" cxnId="{DDDF33F3-1B63-4914-B46A-D6137EAA2E2A}">
      <dgm:prSet/>
      <dgm:spPr/>
      <dgm:t>
        <a:bodyPr/>
        <a:lstStyle/>
        <a:p>
          <a:endParaRPr lang="uz-Cyrl-UZ"/>
        </a:p>
      </dgm:t>
    </dgm:pt>
    <dgm:pt modelId="{6F86E533-4083-41DA-905A-0FC05E4C7F35}" type="sibTrans" cxnId="{DDDF33F3-1B63-4914-B46A-D6137EAA2E2A}">
      <dgm:prSet/>
      <dgm:spPr/>
      <dgm:t>
        <a:bodyPr/>
        <a:lstStyle/>
        <a:p>
          <a:endParaRPr lang="uz-Cyrl-UZ"/>
        </a:p>
      </dgm:t>
    </dgm:pt>
    <dgm:pt modelId="{0416AA4E-BED7-488A-B2EA-E33F0BD53B26}">
      <dgm:prSet phldrT="[Текст]" custT="1"/>
      <dgm:spPr/>
      <dgm:t>
        <a:bodyPr/>
        <a:lstStyle/>
        <a:p>
          <a:r>
            <a:rPr lang="ru-RU" sz="1800" b="1" smtClean="0">
              <a:latin typeface="Times New Roman" pitchFamily="18" charset="0"/>
              <a:cs typeface="Times New Roman" pitchFamily="18" charset="0"/>
            </a:rPr>
            <a:t>Форобий</a:t>
          </a:r>
          <a:endParaRPr lang="uz-Cyrl-UZ" sz="1800" b="1" i="1">
            <a:latin typeface="Times New Roman" pitchFamily="18" charset="0"/>
            <a:cs typeface="Times New Roman" pitchFamily="18" charset="0"/>
          </a:endParaRPr>
        </a:p>
      </dgm:t>
    </dgm:pt>
    <dgm:pt modelId="{65FFFB16-9D2C-4F04-8670-097AA21B2BDA}" type="parTrans" cxnId="{7D82E3F8-FB36-49BA-9FBB-C8B96A9216EB}">
      <dgm:prSet/>
      <dgm:spPr/>
      <dgm:t>
        <a:bodyPr/>
        <a:lstStyle/>
        <a:p>
          <a:endParaRPr lang="uz-Cyrl-UZ"/>
        </a:p>
      </dgm:t>
    </dgm:pt>
    <dgm:pt modelId="{CCF61FA3-F0DA-4E41-BD4C-4BAFB14CB5A3}" type="sibTrans" cxnId="{7D82E3F8-FB36-49BA-9FBB-C8B96A9216EB}">
      <dgm:prSet/>
      <dgm:spPr/>
      <dgm:t>
        <a:bodyPr/>
        <a:lstStyle/>
        <a:p>
          <a:endParaRPr lang="uz-Cyrl-UZ"/>
        </a:p>
      </dgm:t>
    </dgm:pt>
    <dgm:pt modelId="{36909093-5D1F-486F-8E49-233E2CC46815}">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800" b="1" smtClean="0">
              <a:latin typeface="Times New Roman" pitchFamily="18" charset="0"/>
              <a:cs typeface="Times New Roman" pitchFamily="18" charset="0"/>
            </a:rPr>
            <a:t>Ибн Сино</a:t>
          </a:r>
          <a:endParaRPr lang="uz-Cyrl-UZ" sz="1800" i="1">
            <a:latin typeface="Times New Roman" pitchFamily="18" charset="0"/>
            <a:cs typeface="Times New Roman" pitchFamily="18" charset="0"/>
          </a:endParaRPr>
        </a:p>
      </dgm:t>
    </dgm:pt>
    <dgm:pt modelId="{960C8AAD-91C8-4591-A49F-1ACCB2D01246}" type="parTrans" cxnId="{C84A5372-2E8D-42E1-BDF9-6B29F3AAF304}">
      <dgm:prSet/>
      <dgm:spPr/>
      <dgm:t>
        <a:bodyPr/>
        <a:lstStyle/>
        <a:p>
          <a:endParaRPr lang="uz-Cyrl-UZ"/>
        </a:p>
      </dgm:t>
    </dgm:pt>
    <dgm:pt modelId="{66CCFB3E-0AAA-4453-9DF5-41E4D2757A30}" type="sibTrans" cxnId="{C84A5372-2E8D-42E1-BDF9-6B29F3AAF304}">
      <dgm:prSet/>
      <dgm:spPr/>
      <dgm:t>
        <a:bodyPr/>
        <a:lstStyle/>
        <a:p>
          <a:endParaRPr lang="uz-Cyrl-UZ"/>
        </a:p>
      </dgm:t>
    </dgm:pt>
    <dgm:pt modelId="{DC959CD1-F251-4F97-B0C4-8BAFF4567947}">
      <dgm:prSet custT="1"/>
      <dgm:spPr/>
      <dgm:t>
        <a:bodyPr/>
        <a:lstStyle/>
        <a:p>
          <a:r>
            <a:rPr lang="ru-RU" sz="1800" b="1" smtClean="0">
              <a:latin typeface="Times New Roman" pitchFamily="18" charset="0"/>
              <a:cs typeface="Times New Roman" pitchFamily="18" charset="0"/>
            </a:rPr>
            <a:t>Алишер Навоий</a:t>
          </a:r>
          <a:r>
            <a:rPr lang="ru-RU" sz="1800" smtClean="0">
              <a:latin typeface="Times New Roman" pitchFamily="18" charset="0"/>
              <a:cs typeface="Times New Roman" pitchFamily="18" charset="0"/>
            </a:rPr>
            <a:t> (1441-1501)</a:t>
          </a:r>
          <a:endParaRPr lang="uz-Cyrl-UZ" sz="1800" i="1">
            <a:latin typeface="Times New Roman" pitchFamily="18" charset="0"/>
            <a:cs typeface="Times New Roman" pitchFamily="18" charset="0"/>
          </a:endParaRPr>
        </a:p>
      </dgm:t>
    </dgm:pt>
    <dgm:pt modelId="{2963F363-7E83-4688-BB97-BAA9AB8E1612}" type="parTrans" cxnId="{D3B51300-2CC4-4854-9888-9E5405F8FF1D}">
      <dgm:prSet/>
      <dgm:spPr/>
      <dgm:t>
        <a:bodyPr/>
        <a:lstStyle/>
        <a:p>
          <a:endParaRPr lang="uz-Cyrl-UZ"/>
        </a:p>
      </dgm:t>
    </dgm:pt>
    <dgm:pt modelId="{AFF8305C-3268-41DB-8138-E31ED41A325D}" type="sibTrans" cxnId="{D3B51300-2CC4-4854-9888-9E5405F8FF1D}">
      <dgm:prSet/>
      <dgm:spPr/>
      <dgm:t>
        <a:bodyPr/>
        <a:lstStyle/>
        <a:p>
          <a:endParaRPr lang="uz-Cyrl-UZ"/>
        </a:p>
      </dgm:t>
    </dgm:pt>
    <dgm:pt modelId="{31D1FC7E-E17C-4901-93ED-68AB7B64579F}">
      <dgm:prSet custT="1"/>
      <dgm:spPr/>
      <dgm:t>
        <a:bodyPr/>
        <a:lstStyle/>
        <a:p>
          <a:r>
            <a:rPr lang="ru-RU" sz="1800" b="1" smtClean="0">
              <a:latin typeface="Times New Roman" pitchFamily="18" charset="0"/>
              <a:cs typeface="Times New Roman" pitchFamily="18" charset="0"/>
            </a:rPr>
            <a:t>Захириддин Муҳаммад Бобур</a:t>
          </a:r>
          <a:r>
            <a:rPr lang="ru-RU" sz="1800" smtClean="0">
              <a:latin typeface="Times New Roman" pitchFamily="18" charset="0"/>
              <a:cs typeface="Times New Roman" pitchFamily="18" charset="0"/>
            </a:rPr>
            <a:t> (1483-1530) </a:t>
          </a:r>
          <a:endParaRPr lang="uz-Cyrl-UZ" sz="1800" i="1">
            <a:latin typeface="Times New Roman" pitchFamily="18" charset="0"/>
            <a:cs typeface="Times New Roman" pitchFamily="18" charset="0"/>
          </a:endParaRPr>
        </a:p>
      </dgm:t>
    </dgm:pt>
    <dgm:pt modelId="{8C3A50F3-BA98-4DD3-A8FA-AFA0547379B6}" type="parTrans" cxnId="{413C4969-989E-4774-80BE-B2C2200E9F6F}">
      <dgm:prSet/>
      <dgm:spPr/>
      <dgm:t>
        <a:bodyPr/>
        <a:lstStyle/>
        <a:p>
          <a:endParaRPr lang="uz-Cyrl-UZ"/>
        </a:p>
      </dgm:t>
    </dgm:pt>
    <dgm:pt modelId="{9137EB88-CF4F-4631-BE21-F531A7794AC8}" type="sibTrans" cxnId="{413C4969-989E-4774-80BE-B2C2200E9F6F}">
      <dgm:prSet/>
      <dgm:spPr/>
      <dgm:t>
        <a:bodyPr/>
        <a:lstStyle/>
        <a:p>
          <a:endParaRPr lang="uz-Cyrl-UZ"/>
        </a:p>
      </dgm:t>
    </dgm:pt>
    <dgm:pt modelId="{802FF594-5916-4CEF-936C-E9AA0FE48768}">
      <dgm:prSet custT="1"/>
      <dgm:spPr/>
      <dgm:t>
        <a:bodyPr/>
        <a:lstStyle/>
        <a:p>
          <a:r>
            <a:rPr lang="ru-RU" sz="1800" b="1" smtClean="0">
              <a:latin typeface="Times New Roman" pitchFamily="18" charset="0"/>
              <a:cs typeface="Times New Roman" pitchFamily="18" charset="0"/>
            </a:rPr>
            <a:t>Амир Темур</a:t>
          </a:r>
          <a:r>
            <a:rPr lang="ru-RU" sz="1800" smtClean="0">
              <a:latin typeface="Times New Roman" pitchFamily="18" charset="0"/>
              <a:cs typeface="Times New Roman" pitchFamily="18" charset="0"/>
            </a:rPr>
            <a:t> (1336-1405) </a:t>
          </a:r>
          <a:endParaRPr lang="uz-Cyrl-UZ" sz="1800" i="1">
            <a:latin typeface="Times New Roman" pitchFamily="18" charset="0"/>
            <a:cs typeface="Times New Roman" pitchFamily="18" charset="0"/>
          </a:endParaRPr>
        </a:p>
      </dgm:t>
    </dgm:pt>
    <dgm:pt modelId="{3AB1E92B-68BA-4389-ADCA-D6EC2FC1C85E}" type="parTrans" cxnId="{390641C0-C7EB-4B0A-A347-83D17763FE7C}">
      <dgm:prSet/>
      <dgm:spPr/>
      <dgm:t>
        <a:bodyPr/>
        <a:lstStyle/>
        <a:p>
          <a:endParaRPr lang="uz-Cyrl-UZ"/>
        </a:p>
      </dgm:t>
    </dgm:pt>
    <dgm:pt modelId="{3C36DF10-9B68-4C6A-A0B6-9519600700FA}" type="sibTrans" cxnId="{390641C0-C7EB-4B0A-A347-83D17763FE7C}">
      <dgm:prSet/>
      <dgm:spPr/>
      <dgm:t>
        <a:bodyPr/>
        <a:lstStyle/>
        <a:p>
          <a:endParaRPr lang="uz-Cyrl-UZ"/>
        </a:p>
      </dgm:t>
    </dgm:pt>
    <dgm:pt modelId="{F72F519C-4CB1-40ED-930C-B640C1710860}">
      <dgm:prSet custT="1"/>
      <dgm:spPr/>
      <dgm:t>
        <a:bodyPr/>
        <a:lstStyle/>
        <a:p>
          <a:r>
            <a:rPr lang="uz-Cyrl-UZ" sz="1800" smtClean="0">
              <a:latin typeface="Times New Roman" pitchFamily="18" charset="0"/>
              <a:cs typeface="Times New Roman" pitchFamily="18" charset="0"/>
            </a:rPr>
            <a:t>М. Улугбек</a:t>
          </a:r>
          <a:endParaRPr lang="uz-Cyrl-UZ" sz="1800">
            <a:latin typeface="Times New Roman" pitchFamily="18" charset="0"/>
            <a:cs typeface="Times New Roman" pitchFamily="18" charset="0"/>
          </a:endParaRPr>
        </a:p>
      </dgm:t>
    </dgm:pt>
    <dgm:pt modelId="{F0E1C8FF-361C-409C-B930-93F821807E31}" type="parTrans" cxnId="{393EF21E-3B16-44C8-9ECE-375EFF7D35C2}">
      <dgm:prSet/>
      <dgm:spPr/>
      <dgm:t>
        <a:bodyPr/>
        <a:lstStyle/>
        <a:p>
          <a:endParaRPr lang="uz-Cyrl-UZ"/>
        </a:p>
      </dgm:t>
    </dgm:pt>
    <dgm:pt modelId="{FA3620EF-B7B7-4A5A-8516-EC4A50BCBDA5}" type="sibTrans" cxnId="{393EF21E-3B16-44C8-9ECE-375EFF7D35C2}">
      <dgm:prSet/>
      <dgm:spPr/>
      <dgm:t>
        <a:bodyPr/>
        <a:lstStyle/>
        <a:p>
          <a:endParaRPr lang="uz-Cyrl-UZ"/>
        </a:p>
      </dgm:t>
    </dgm:pt>
    <dgm:pt modelId="{3C03C1BB-F30C-4BCC-AE98-449FCF18F6D5}" type="pres">
      <dgm:prSet presAssocID="{77BC57BD-565C-4401-AB08-95FBE209A5D7}" presName="theList" presStyleCnt="0">
        <dgm:presLayoutVars>
          <dgm:dir/>
          <dgm:animLvl val="lvl"/>
          <dgm:resizeHandles val="exact"/>
        </dgm:presLayoutVars>
      </dgm:prSet>
      <dgm:spPr/>
      <dgm:t>
        <a:bodyPr/>
        <a:lstStyle/>
        <a:p>
          <a:endParaRPr lang="uz-Cyrl-UZ"/>
        </a:p>
      </dgm:t>
    </dgm:pt>
    <dgm:pt modelId="{6305174B-79FA-4AEF-9457-2192E9070329}" type="pres">
      <dgm:prSet presAssocID="{78024C5A-288B-48FC-8EA6-BBAEFBFCEAF2}" presName="compNode" presStyleCnt="0"/>
      <dgm:spPr/>
    </dgm:pt>
    <dgm:pt modelId="{B675753F-5812-4E42-99E2-309B7FBCCECA}" type="pres">
      <dgm:prSet presAssocID="{78024C5A-288B-48FC-8EA6-BBAEFBFCEAF2}" presName="aNode" presStyleLbl="bgShp" presStyleIdx="0" presStyleCnt="3" custLinFactNeighborX="-2929" custLinFactNeighborY="-778"/>
      <dgm:spPr/>
      <dgm:t>
        <a:bodyPr/>
        <a:lstStyle/>
        <a:p>
          <a:endParaRPr lang="uz-Cyrl-UZ"/>
        </a:p>
      </dgm:t>
    </dgm:pt>
    <dgm:pt modelId="{59C3EB0B-0090-4499-84E6-DA775B29D63A}" type="pres">
      <dgm:prSet presAssocID="{78024C5A-288B-48FC-8EA6-BBAEFBFCEAF2}" presName="textNode" presStyleLbl="bgShp" presStyleIdx="0" presStyleCnt="3"/>
      <dgm:spPr/>
      <dgm:t>
        <a:bodyPr/>
        <a:lstStyle/>
        <a:p>
          <a:endParaRPr lang="uz-Cyrl-UZ"/>
        </a:p>
      </dgm:t>
    </dgm:pt>
    <dgm:pt modelId="{63BE4EF0-8C81-4FE5-B55A-DC86E8F90163}" type="pres">
      <dgm:prSet presAssocID="{78024C5A-288B-48FC-8EA6-BBAEFBFCEAF2}" presName="compChildNode" presStyleCnt="0"/>
      <dgm:spPr/>
    </dgm:pt>
    <dgm:pt modelId="{329E31A1-FD5B-4BCF-A546-4F4094D00FC3}" type="pres">
      <dgm:prSet presAssocID="{78024C5A-288B-48FC-8EA6-BBAEFBFCEAF2}" presName="theInnerList" presStyleCnt="0"/>
      <dgm:spPr/>
    </dgm:pt>
    <dgm:pt modelId="{25BBA758-64F3-4298-91DC-9FD8916A912A}" type="pres">
      <dgm:prSet presAssocID="{D0D845FC-EC3E-4D6C-9495-4C760373B58D}" presName="childNode" presStyleLbl="node1" presStyleIdx="0" presStyleCnt="9" custScaleX="113380">
        <dgm:presLayoutVars>
          <dgm:bulletEnabled val="1"/>
        </dgm:presLayoutVars>
      </dgm:prSet>
      <dgm:spPr/>
      <dgm:t>
        <a:bodyPr/>
        <a:lstStyle/>
        <a:p>
          <a:endParaRPr lang="uz-Cyrl-UZ"/>
        </a:p>
      </dgm:t>
    </dgm:pt>
    <dgm:pt modelId="{7B85B4A0-1415-4BB9-A042-23CC506E44F0}" type="pres">
      <dgm:prSet presAssocID="{D0D845FC-EC3E-4D6C-9495-4C760373B58D}" presName="aSpace2" presStyleCnt="0"/>
      <dgm:spPr/>
    </dgm:pt>
    <dgm:pt modelId="{AFDD9FFC-4A41-4681-B9FA-229038331D58}" type="pres">
      <dgm:prSet presAssocID="{F456F992-058B-4CF3-9FA1-8F03CCE5100B}" presName="childNode" presStyleLbl="node1" presStyleIdx="1" presStyleCnt="9" custScaleX="113380">
        <dgm:presLayoutVars>
          <dgm:bulletEnabled val="1"/>
        </dgm:presLayoutVars>
      </dgm:prSet>
      <dgm:spPr/>
      <dgm:t>
        <a:bodyPr/>
        <a:lstStyle/>
        <a:p>
          <a:endParaRPr lang="uz-Cyrl-UZ"/>
        </a:p>
      </dgm:t>
    </dgm:pt>
    <dgm:pt modelId="{95A1D7E7-40E6-44CE-8187-42DE1354D192}" type="pres">
      <dgm:prSet presAssocID="{F456F992-058B-4CF3-9FA1-8F03CCE5100B}" presName="aSpace2" presStyleCnt="0"/>
      <dgm:spPr/>
    </dgm:pt>
    <dgm:pt modelId="{192E358F-9136-4447-A1BD-F35A2B8C338E}" type="pres">
      <dgm:prSet presAssocID="{DC959CD1-F251-4F97-B0C4-8BAFF4567947}" presName="childNode" presStyleLbl="node1" presStyleIdx="2" presStyleCnt="9" custScaleX="111859" custLinFactNeighborX="608" custLinFactNeighborY="72679">
        <dgm:presLayoutVars>
          <dgm:bulletEnabled val="1"/>
        </dgm:presLayoutVars>
      </dgm:prSet>
      <dgm:spPr/>
      <dgm:t>
        <a:bodyPr/>
        <a:lstStyle/>
        <a:p>
          <a:endParaRPr lang="uz-Cyrl-UZ"/>
        </a:p>
      </dgm:t>
    </dgm:pt>
    <dgm:pt modelId="{EC9389E5-D5DC-4742-852E-352BB99BED1C}" type="pres">
      <dgm:prSet presAssocID="{78024C5A-288B-48FC-8EA6-BBAEFBFCEAF2}" presName="aSpace" presStyleCnt="0"/>
      <dgm:spPr/>
    </dgm:pt>
    <dgm:pt modelId="{02467B62-27C2-4233-B2F1-FF23D83EFDE0}" type="pres">
      <dgm:prSet presAssocID="{FC23B49A-AF33-40CA-9897-870DB0BB301B}" presName="compNode" presStyleCnt="0"/>
      <dgm:spPr/>
    </dgm:pt>
    <dgm:pt modelId="{6EA55F4D-1165-43F1-B14B-0B096A8E2F74}" type="pres">
      <dgm:prSet presAssocID="{FC23B49A-AF33-40CA-9897-870DB0BB301B}" presName="aNode" presStyleLbl="bgShp" presStyleIdx="1" presStyleCnt="3"/>
      <dgm:spPr/>
      <dgm:t>
        <a:bodyPr/>
        <a:lstStyle/>
        <a:p>
          <a:endParaRPr lang="uz-Cyrl-UZ"/>
        </a:p>
      </dgm:t>
    </dgm:pt>
    <dgm:pt modelId="{211DE3A0-D5E7-461B-A959-6177D29BD6C8}" type="pres">
      <dgm:prSet presAssocID="{FC23B49A-AF33-40CA-9897-870DB0BB301B}" presName="textNode" presStyleLbl="bgShp" presStyleIdx="1" presStyleCnt="3"/>
      <dgm:spPr/>
      <dgm:t>
        <a:bodyPr/>
        <a:lstStyle/>
        <a:p>
          <a:endParaRPr lang="uz-Cyrl-UZ"/>
        </a:p>
      </dgm:t>
    </dgm:pt>
    <dgm:pt modelId="{E3B8F516-C40F-4DE9-9451-C34C6507B3F4}" type="pres">
      <dgm:prSet presAssocID="{FC23B49A-AF33-40CA-9897-870DB0BB301B}" presName="compChildNode" presStyleCnt="0"/>
      <dgm:spPr/>
    </dgm:pt>
    <dgm:pt modelId="{348E082F-9B32-47F6-A33E-098BBBB60818}" type="pres">
      <dgm:prSet presAssocID="{FC23B49A-AF33-40CA-9897-870DB0BB301B}" presName="theInnerList" presStyleCnt="0"/>
      <dgm:spPr/>
    </dgm:pt>
    <dgm:pt modelId="{3ED49860-3B54-4C34-ABB1-BB84E06076C2}" type="pres">
      <dgm:prSet presAssocID="{4B061F9F-49A1-48A4-941D-29CE79E145A9}" presName="childNode" presStyleLbl="node1" presStyleIdx="3" presStyleCnt="9" custScaleX="104785">
        <dgm:presLayoutVars>
          <dgm:bulletEnabled val="1"/>
        </dgm:presLayoutVars>
      </dgm:prSet>
      <dgm:spPr/>
      <dgm:t>
        <a:bodyPr/>
        <a:lstStyle/>
        <a:p>
          <a:endParaRPr lang="uz-Cyrl-UZ"/>
        </a:p>
      </dgm:t>
    </dgm:pt>
    <dgm:pt modelId="{9782B5AE-1639-494E-AA41-9A76224E56B0}" type="pres">
      <dgm:prSet presAssocID="{4B061F9F-49A1-48A4-941D-29CE79E145A9}" presName="aSpace2" presStyleCnt="0"/>
      <dgm:spPr/>
    </dgm:pt>
    <dgm:pt modelId="{BE8DCB55-7345-4493-B300-6B7F235F30CC}" type="pres">
      <dgm:prSet presAssocID="{D7FA913A-A5AC-4AF3-8253-900627D8510B}" presName="childNode" presStyleLbl="node1" presStyleIdx="4" presStyleCnt="9" custScaleX="104785">
        <dgm:presLayoutVars>
          <dgm:bulletEnabled val="1"/>
        </dgm:presLayoutVars>
      </dgm:prSet>
      <dgm:spPr/>
      <dgm:t>
        <a:bodyPr/>
        <a:lstStyle/>
        <a:p>
          <a:endParaRPr lang="uz-Cyrl-UZ"/>
        </a:p>
      </dgm:t>
    </dgm:pt>
    <dgm:pt modelId="{F72D8BC9-5899-42F0-AA2D-FB8AF1133BE2}" type="pres">
      <dgm:prSet presAssocID="{D7FA913A-A5AC-4AF3-8253-900627D8510B}" presName="aSpace2" presStyleCnt="0"/>
      <dgm:spPr/>
    </dgm:pt>
    <dgm:pt modelId="{49004A84-1EC5-4F81-8D26-BC548774FB4E}" type="pres">
      <dgm:prSet presAssocID="{31D1FC7E-E17C-4901-93ED-68AB7B64579F}" presName="childNode" presStyleLbl="node1" presStyleIdx="5" presStyleCnt="9" custScaleX="106306" custLinFactNeighborX="761" custLinFactNeighborY="-5965">
        <dgm:presLayoutVars>
          <dgm:bulletEnabled val="1"/>
        </dgm:presLayoutVars>
      </dgm:prSet>
      <dgm:spPr/>
      <dgm:t>
        <a:bodyPr/>
        <a:lstStyle/>
        <a:p>
          <a:endParaRPr lang="uz-Cyrl-UZ"/>
        </a:p>
      </dgm:t>
    </dgm:pt>
    <dgm:pt modelId="{AA6CF0F5-9FCB-4640-A10E-128A94149CA6}" type="pres">
      <dgm:prSet presAssocID="{FC23B49A-AF33-40CA-9897-870DB0BB301B}" presName="aSpace" presStyleCnt="0"/>
      <dgm:spPr/>
    </dgm:pt>
    <dgm:pt modelId="{639C567E-0EB6-48A7-B72A-CD60BF36C03F}" type="pres">
      <dgm:prSet presAssocID="{0416AA4E-BED7-488A-B2EA-E33F0BD53B26}" presName="compNode" presStyleCnt="0"/>
      <dgm:spPr/>
    </dgm:pt>
    <dgm:pt modelId="{A86601F1-DCBF-4A57-AD81-53FEC7405C53}" type="pres">
      <dgm:prSet presAssocID="{0416AA4E-BED7-488A-B2EA-E33F0BD53B26}" presName="aNode" presStyleLbl="bgShp" presStyleIdx="2" presStyleCnt="3" custLinFactNeighborX="1758" custLinFactNeighborY="2021"/>
      <dgm:spPr/>
      <dgm:t>
        <a:bodyPr/>
        <a:lstStyle/>
        <a:p>
          <a:endParaRPr lang="uz-Cyrl-UZ"/>
        </a:p>
      </dgm:t>
    </dgm:pt>
    <dgm:pt modelId="{CD9FB1CC-2D20-4D9A-B563-08F55B5C982A}" type="pres">
      <dgm:prSet presAssocID="{0416AA4E-BED7-488A-B2EA-E33F0BD53B26}" presName="textNode" presStyleLbl="bgShp" presStyleIdx="2" presStyleCnt="3"/>
      <dgm:spPr/>
      <dgm:t>
        <a:bodyPr/>
        <a:lstStyle/>
        <a:p>
          <a:endParaRPr lang="uz-Cyrl-UZ"/>
        </a:p>
      </dgm:t>
    </dgm:pt>
    <dgm:pt modelId="{5F696B7D-97E6-4360-B624-4085DDF271E3}" type="pres">
      <dgm:prSet presAssocID="{0416AA4E-BED7-488A-B2EA-E33F0BD53B26}" presName="compChildNode" presStyleCnt="0"/>
      <dgm:spPr/>
    </dgm:pt>
    <dgm:pt modelId="{ADBD25A6-9997-4BDC-8597-7A8DFD72C7FF}" type="pres">
      <dgm:prSet presAssocID="{0416AA4E-BED7-488A-B2EA-E33F0BD53B26}" presName="theInnerList" presStyleCnt="0"/>
      <dgm:spPr/>
    </dgm:pt>
    <dgm:pt modelId="{D7F04128-7F19-4240-B0CA-BD4E54CC672E}" type="pres">
      <dgm:prSet presAssocID="{36909093-5D1F-486F-8E49-233E2CC46815}" presName="childNode" presStyleLbl="node1" presStyleIdx="6" presStyleCnt="9" custScaleY="43469" custLinFactNeighborX="537" custLinFactNeighborY="16396">
        <dgm:presLayoutVars>
          <dgm:bulletEnabled val="1"/>
        </dgm:presLayoutVars>
      </dgm:prSet>
      <dgm:spPr/>
      <dgm:t>
        <a:bodyPr/>
        <a:lstStyle/>
        <a:p>
          <a:endParaRPr lang="uz-Cyrl-UZ"/>
        </a:p>
      </dgm:t>
    </dgm:pt>
    <dgm:pt modelId="{715DFD70-B6B0-4197-9D2C-E9C034DFB2BA}" type="pres">
      <dgm:prSet presAssocID="{36909093-5D1F-486F-8E49-233E2CC46815}" presName="aSpace2" presStyleCnt="0"/>
      <dgm:spPr/>
    </dgm:pt>
    <dgm:pt modelId="{CD17B902-4F22-464B-AB9E-20F0E594F270}" type="pres">
      <dgm:prSet presAssocID="{802FF594-5916-4CEF-936C-E9AA0FE48768}" presName="childNode" presStyleLbl="node1" presStyleIdx="7" presStyleCnt="9" custScaleY="29670" custLinFactNeighborX="537" custLinFactNeighborY="59334">
        <dgm:presLayoutVars>
          <dgm:bulletEnabled val="1"/>
        </dgm:presLayoutVars>
      </dgm:prSet>
      <dgm:spPr/>
      <dgm:t>
        <a:bodyPr/>
        <a:lstStyle/>
        <a:p>
          <a:endParaRPr lang="uz-Cyrl-UZ"/>
        </a:p>
      </dgm:t>
    </dgm:pt>
    <dgm:pt modelId="{1AB7D950-B888-4498-B855-1A679838FA0D}" type="pres">
      <dgm:prSet presAssocID="{802FF594-5916-4CEF-936C-E9AA0FE48768}" presName="aSpace2" presStyleCnt="0"/>
      <dgm:spPr/>
    </dgm:pt>
    <dgm:pt modelId="{0D6CCFB6-07A2-4FCC-8E41-6511CC9844E7}" type="pres">
      <dgm:prSet presAssocID="{F72F519C-4CB1-40ED-930C-B640C1710860}" presName="childNode" presStyleLbl="node1" presStyleIdx="8" presStyleCnt="9" custScaleY="33474">
        <dgm:presLayoutVars>
          <dgm:bulletEnabled val="1"/>
        </dgm:presLayoutVars>
      </dgm:prSet>
      <dgm:spPr/>
      <dgm:t>
        <a:bodyPr/>
        <a:lstStyle/>
        <a:p>
          <a:endParaRPr lang="uz-Cyrl-UZ"/>
        </a:p>
      </dgm:t>
    </dgm:pt>
  </dgm:ptLst>
  <dgm:cxnLst>
    <dgm:cxn modelId="{672A6970-FE9D-4B76-9B86-0AFC9D889E76}" type="presOf" srcId="{77BC57BD-565C-4401-AB08-95FBE209A5D7}" destId="{3C03C1BB-F30C-4BCC-AE98-449FCF18F6D5}" srcOrd="0" destOrd="0" presId="urn:microsoft.com/office/officeart/2005/8/layout/lProcess2"/>
    <dgm:cxn modelId="{F455FCFE-1BB2-4F7D-BEEF-1D2DC4B04637}" type="presOf" srcId="{78024C5A-288B-48FC-8EA6-BBAEFBFCEAF2}" destId="{B675753F-5812-4E42-99E2-309B7FBCCECA}" srcOrd="0" destOrd="0" presId="urn:microsoft.com/office/officeart/2005/8/layout/lProcess2"/>
    <dgm:cxn modelId="{85FAFA6B-35E6-498E-851F-262C49564D6D}" type="presOf" srcId="{0416AA4E-BED7-488A-B2EA-E33F0BD53B26}" destId="{CD9FB1CC-2D20-4D9A-B563-08F55B5C982A}" srcOrd="1" destOrd="0" presId="urn:microsoft.com/office/officeart/2005/8/layout/lProcess2"/>
    <dgm:cxn modelId="{393EF21E-3B16-44C8-9ECE-375EFF7D35C2}" srcId="{0416AA4E-BED7-488A-B2EA-E33F0BD53B26}" destId="{F72F519C-4CB1-40ED-930C-B640C1710860}" srcOrd="2" destOrd="0" parTransId="{F0E1C8FF-361C-409C-B930-93F821807E31}" sibTransId="{FA3620EF-B7B7-4A5A-8516-EC4A50BCBDA5}"/>
    <dgm:cxn modelId="{D47D66D2-F2CD-4D6E-A947-0AF2CE013DFC}" srcId="{78024C5A-288B-48FC-8EA6-BBAEFBFCEAF2}" destId="{D0D845FC-EC3E-4D6C-9495-4C760373B58D}" srcOrd="0" destOrd="0" parTransId="{28C548E7-C14B-4A4E-945B-84D05F879E54}" sibTransId="{DE510437-8774-48F3-BB61-E98626DD98BC}"/>
    <dgm:cxn modelId="{3426C60E-ADE8-44E4-B024-2CDE053D73D7}" type="presOf" srcId="{DC959CD1-F251-4F97-B0C4-8BAFF4567947}" destId="{192E358F-9136-4447-A1BD-F35A2B8C338E}" srcOrd="0" destOrd="0" presId="urn:microsoft.com/office/officeart/2005/8/layout/lProcess2"/>
    <dgm:cxn modelId="{748BA2AF-B924-4AA4-A03C-588B6BAE9C80}" type="presOf" srcId="{802FF594-5916-4CEF-936C-E9AA0FE48768}" destId="{CD17B902-4F22-464B-AB9E-20F0E594F270}" srcOrd="0" destOrd="0" presId="urn:microsoft.com/office/officeart/2005/8/layout/lProcess2"/>
    <dgm:cxn modelId="{42F7A4B6-E5D6-4E38-89CA-0AF6475AC07B}" type="presOf" srcId="{FC23B49A-AF33-40CA-9897-870DB0BB301B}" destId="{6EA55F4D-1165-43F1-B14B-0B096A8E2F74}" srcOrd="0" destOrd="0" presId="urn:microsoft.com/office/officeart/2005/8/layout/lProcess2"/>
    <dgm:cxn modelId="{DDDF33F3-1B63-4914-B46A-D6137EAA2E2A}" srcId="{FC23B49A-AF33-40CA-9897-870DB0BB301B}" destId="{D7FA913A-A5AC-4AF3-8253-900627D8510B}" srcOrd="1" destOrd="0" parTransId="{FB61A760-9424-4C7B-8659-034351F06ACC}" sibTransId="{6F86E533-4083-41DA-905A-0FC05E4C7F35}"/>
    <dgm:cxn modelId="{413C4969-989E-4774-80BE-B2C2200E9F6F}" srcId="{FC23B49A-AF33-40CA-9897-870DB0BB301B}" destId="{31D1FC7E-E17C-4901-93ED-68AB7B64579F}" srcOrd="2" destOrd="0" parTransId="{8C3A50F3-BA98-4DD3-A8FA-AFA0547379B6}" sibTransId="{9137EB88-CF4F-4631-BE21-F531A7794AC8}"/>
    <dgm:cxn modelId="{32796702-FA5A-4BAF-8756-6E452F187541}" srcId="{77BC57BD-565C-4401-AB08-95FBE209A5D7}" destId="{FC23B49A-AF33-40CA-9897-870DB0BB301B}" srcOrd="1" destOrd="0" parTransId="{CC9163D8-8D29-4591-9743-2615A105930D}" sibTransId="{BF7ABB76-EAFC-4EC4-9FE6-5E1EA7FE8B9B}"/>
    <dgm:cxn modelId="{C84A5372-2E8D-42E1-BDF9-6B29F3AAF304}" srcId="{0416AA4E-BED7-488A-B2EA-E33F0BD53B26}" destId="{36909093-5D1F-486F-8E49-233E2CC46815}" srcOrd="0" destOrd="0" parTransId="{960C8AAD-91C8-4591-A49F-1ACCB2D01246}" sibTransId="{66CCFB3E-0AAA-4453-9DF5-41E4D2757A30}"/>
    <dgm:cxn modelId="{B93115AF-42C2-4969-BE20-E17FF4FA925B}" type="presOf" srcId="{F72F519C-4CB1-40ED-930C-B640C1710860}" destId="{0D6CCFB6-07A2-4FCC-8E41-6511CC9844E7}" srcOrd="0" destOrd="0" presId="urn:microsoft.com/office/officeart/2005/8/layout/lProcess2"/>
    <dgm:cxn modelId="{808992BA-73F8-4A33-AD4A-D6CF8F22A5B1}" type="presOf" srcId="{D7FA913A-A5AC-4AF3-8253-900627D8510B}" destId="{BE8DCB55-7345-4493-B300-6B7F235F30CC}" srcOrd="0" destOrd="0" presId="urn:microsoft.com/office/officeart/2005/8/layout/lProcess2"/>
    <dgm:cxn modelId="{D3B51300-2CC4-4854-9888-9E5405F8FF1D}" srcId="{78024C5A-288B-48FC-8EA6-BBAEFBFCEAF2}" destId="{DC959CD1-F251-4F97-B0C4-8BAFF4567947}" srcOrd="2" destOrd="0" parTransId="{2963F363-7E83-4688-BB97-BAA9AB8E1612}" sibTransId="{AFF8305C-3268-41DB-8138-E31ED41A325D}"/>
    <dgm:cxn modelId="{7D82E3F8-FB36-49BA-9FBB-C8B96A9216EB}" srcId="{77BC57BD-565C-4401-AB08-95FBE209A5D7}" destId="{0416AA4E-BED7-488A-B2EA-E33F0BD53B26}" srcOrd="2" destOrd="0" parTransId="{65FFFB16-9D2C-4F04-8670-097AA21B2BDA}" sibTransId="{CCF61FA3-F0DA-4E41-BD4C-4BAFB14CB5A3}"/>
    <dgm:cxn modelId="{717A54A0-F436-47C7-8B1A-E5803C1FF17A}" type="presOf" srcId="{31D1FC7E-E17C-4901-93ED-68AB7B64579F}" destId="{49004A84-1EC5-4F81-8D26-BC548774FB4E}" srcOrd="0" destOrd="0" presId="urn:microsoft.com/office/officeart/2005/8/layout/lProcess2"/>
    <dgm:cxn modelId="{F50D87E1-196F-46D8-9FD9-2077E0BB0535}" type="presOf" srcId="{78024C5A-288B-48FC-8EA6-BBAEFBFCEAF2}" destId="{59C3EB0B-0090-4499-84E6-DA775B29D63A}" srcOrd="1" destOrd="0" presId="urn:microsoft.com/office/officeart/2005/8/layout/lProcess2"/>
    <dgm:cxn modelId="{A90AE832-24D5-4BB0-8C5E-67E1054E9456}" type="presOf" srcId="{4B061F9F-49A1-48A4-941D-29CE79E145A9}" destId="{3ED49860-3B54-4C34-ABB1-BB84E06076C2}" srcOrd="0" destOrd="0" presId="urn:microsoft.com/office/officeart/2005/8/layout/lProcess2"/>
    <dgm:cxn modelId="{3DE1EC20-213C-42CA-8139-7F0771D297C8}" type="presOf" srcId="{0416AA4E-BED7-488A-B2EA-E33F0BD53B26}" destId="{A86601F1-DCBF-4A57-AD81-53FEC7405C53}" srcOrd="0" destOrd="0" presId="urn:microsoft.com/office/officeart/2005/8/layout/lProcess2"/>
    <dgm:cxn modelId="{1EC4D96E-3927-4CB0-8963-CA86A4777486}" srcId="{77BC57BD-565C-4401-AB08-95FBE209A5D7}" destId="{78024C5A-288B-48FC-8EA6-BBAEFBFCEAF2}" srcOrd="0" destOrd="0" parTransId="{EC06806E-E919-4E1F-89E2-BF3922B9375D}" sibTransId="{AFBB2BFD-7273-401C-A174-EA177CD9B9F6}"/>
    <dgm:cxn modelId="{6082A96A-698C-4016-B670-D371954A64A9}" srcId="{FC23B49A-AF33-40CA-9897-870DB0BB301B}" destId="{4B061F9F-49A1-48A4-941D-29CE79E145A9}" srcOrd="0" destOrd="0" parTransId="{B2F91D58-FADB-4BF4-AD16-481AF78F8595}" sibTransId="{FEAF7262-A186-4D0C-AD5C-3879968EC43D}"/>
    <dgm:cxn modelId="{102A76FA-E452-459C-9187-97AFBD61F539}" srcId="{78024C5A-288B-48FC-8EA6-BBAEFBFCEAF2}" destId="{F456F992-058B-4CF3-9FA1-8F03CCE5100B}" srcOrd="1" destOrd="0" parTransId="{C077AC7C-61EB-4441-A187-2275EC364871}" sibTransId="{5EF2A4C0-1E85-4D77-B0F0-3E1F757D9119}"/>
    <dgm:cxn modelId="{BF714D20-8B6D-4FF1-AB1F-AE1D447E6347}" type="presOf" srcId="{36909093-5D1F-486F-8E49-233E2CC46815}" destId="{D7F04128-7F19-4240-B0CA-BD4E54CC672E}" srcOrd="0" destOrd="0" presId="urn:microsoft.com/office/officeart/2005/8/layout/lProcess2"/>
    <dgm:cxn modelId="{390641C0-C7EB-4B0A-A347-83D17763FE7C}" srcId="{0416AA4E-BED7-488A-B2EA-E33F0BD53B26}" destId="{802FF594-5916-4CEF-936C-E9AA0FE48768}" srcOrd="1" destOrd="0" parTransId="{3AB1E92B-68BA-4389-ADCA-D6EC2FC1C85E}" sibTransId="{3C36DF10-9B68-4C6A-A0B6-9519600700FA}"/>
    <dgm:cxn modelId="{4960A74D-7092-4BBD-BF9D-5175A4FD28CC}" type="presOf" srcId="{D0D845FC-EC3E-4D6C-9495-4C760373B58D}" destId="{25BBA758-64F3-4298-91DC-9FD8916A912A}" srcOrd="0" destOrd="0" presId="urn:microsoft.com/office/officeart/2005/8/layout/lProcess2"/>
    <dgm:cxn modelId="{4894FBCD-1083-4E32-B852-C7FCA2DA38E6}" type="presOf" srcId="{FC23B49A-AF33-40CA-9897-870DB0BB301B}" destId="{211DE3A0-D5E7-461B-A959-6177D29BD6C8}" srcOrd="1" destOrd="0" presId="urn:microsoft.com/office/officeart/2005/8/layout/lProcess2"/>
    <dgm:cxn modelId="{EE0DB7E1-01F7-4043-BAFF-1D97E0B898B7}" type="presOf" srcId="{F456F992-058B-4CF3-9FA1-8F03CCE5100B}" destId="{AFDD9FFC-4A41-4681-B9FA-229038331D58}" srcOrd="0" destOrd="0" presId="urn:microsoft.com/office/officeart/2005/8/layout/lProcess2"/>
    <dgm:cxn modelId="{3380BA33-2EC6-4F18-9F64-6FB7A4F90B11}" type="presParOf" srcId="{3C03C1BB-F30C-4BCC-AE98-449FCF18F6D5}" destId="{6305174B-79FA-4AEF-9457-2192E9070329}" srcOrd="0" destOrd="0" presId="urn:microsoft.com/office/officeart/2005/8/layout/lProcess2"/>
    <dgm:cxn modelId="{101A1516-8FA4-4D61-99CA-506DB0C60503}" type="presParOf" srcId="{6305174B-79FA-4AEF-9457-2192E9070329}" destId="{B675753F-5812-4E42-99E2-309B7FBCCECA}" srcOrd="0" destOrd="0" presId="urn:microsoft.com/office/officeart/2005/8/layout/lProcess2"/>
    <dgm:cxn modelId="{CB439C1E-ED3E-4237-8E61-9F517316D286}" type="presParOf" srcId="{6305174B-79FA-4AEF-9457-2192E9070329}" destId="{59C3EB0B-0090-4499-84E6-DA775B29D63A}" srcOrd="1" destOrd="0" presId="urn:microsoft.com/office/officeart/2005/8/layout/lProcess2"/>
    <dgm:cxn modelId="{11A134FD-59B6-44BE-8F25-A82839AAF159}" type="presParOf" srcId="{6305174B-79FA-4AEF-9457-2192E9070329}" destId="{63BE4EF0-8C81-4FE5-B55A-DC86E8F90163}" srcOrd="2" destOrd="0" presId="urn:microsoft.com/office/officeart/2005/8/layout/lProcess2"/>
    <dgm:cxn modelId="{E6F2DDE9-91BC-4F3F-8FF2-5B27205E5CD4}" type="presParOf" srcId="{63BE4EF0-8C81-4FE5-B55A-DC86E8F90163}" destId="{329E31A1-FD5B-4BCF-A546-4F4094D00FC3}" srcOrd="0" destOrd="0" presId="urn:microsoft.com/office/officeart/2005/8/layout/lProcess2"/>
    <dgm:cxn modelId="{2E56A8CD-71CC-40E1-8112-55FC9845A527}" type="presParOf" srcId="{329E31A1-FD5B-4BCF-A546-4F4094D00FC3}" destId="{25BBA758-64F3-4298-91DC-9FD8916A912A}" srcOrd="0" destOrd="0" presId="urn:microsoft.com/office/officeart/2005/8/layout/lProcess2"/>
    <dgm:cxn modelId="{88DB6B57-A293-4B84-8649-78705642CEC9}" type="presParOf" srcId="{329E31A1-FD5B-4BCF-A546-4F4094D00FC3}" destId="{7B85B4A0-1415-4BB9-A042-23CC506E44F0}" srcOrd="1" destOrd="0" presId="urn:microsoft.com/office/officeart/2005/8/layout/lProcess2"/>
    <dgm:cxn modelId="{C06B1084-37D7-453D-8C36-139F12DC9481}" type="presParOf" srcId="{329E31A1-FD5B-4BCF-A546-4F4094D00FC3}" destId="{AFDD9FFC-4A41-4681-B9FA-229038331D58}" srcOrd="2" destOrd="0" presId="urn:microsoft.com/office/officeart/2005/8/layout/lProcess2"/>
    <dgm:cxn modelId="{084805A1-4C63-47FC-B9B1-88652C16D30B}" type="presParOf" srcId="{329E31A1-FD5B-4BCF-A546-4F4094D00FC3}" destId="{95A1D7E7-40E6-44CE-8187-42DE1354D192}" srcOrd="3" destOrd="0" presId="urn:microsoft.com/office/officeart/2005/8/layout/lProcess2"/>
    <dgm:cxn modelId="{704E4D04-FCC3-491B-ABD4-B915A3E9FF30}" type="presParOf" srcId="{329E31A1-FD5B-4BCF-A546-4F4094D00FC3}" destId="{192E358F-9136-4447-A1BD-F35A2B8C338E}" srcOrd="4" destOrd="0" presId="urn:microsoft.com/office/officeart/2005/8/layout/lProcess2"/>
    <dgm:cxn modelId="{A0EEC820-995B-4499-966A-95CB3D6184D9}" type="presParOf" srcId="{3C03C1BB-F30C-4BCC-AE98-449FCF18F6D5}" destId="{EC9389E5-D5DC-4742-852E-352BB99BED1C}" srcOrd="1" destOrd="0" presId="urn:microsoft.com/office/officeart/2005/8/layout/lProcess2"/>
    <dgm:cxn modelId="{8A75CDD8-7C5B-4960-8999-2FA1D06B8685}" type="presParOf" srcId="{3C03C1BB-F30C-4BCC-AE98-449FCF18F6D5}" destId="{02467B62-27C2-4233-B2F1-FF23D83EFDE0}" srcOrd="2" destOrd="0" presId="urn:microsoft.com/office/officeart/2005/8/layout/lProcess2"/>
    <dgm:cxn modelId="{BB3F3559-8D3A-4753-9002-3F3A13322B9F}" type="presParOf" srcId="{02467B62-27C2-4233-B2F1-FF23D83EFDE0}" destId="{6EA55F4D-1165-43F1-B14B-0B096A8E2F74}" srcOrd="0" destOrd="0" presId="urn:microsoft.com/office/officeart/2005/8/layout/lProcess2"/>
    <dgm:cxn modelId="{8A4EFD8C-A63D-4C8C-99E8-172C16EFD012}" type="presParOf" srcId="{02467B62-27C2-4233-B2F1-FF23D83EFDE0}" destId="{211DE3A0-D5E7-461B-A959-6177D29BD6C8}" srcOrd="1" destOrd="0" presId="urn:microsoft.com/office/officeart/2005/8/layout/lProcess2"/>
    <dgm:cxn modelId="{FB372BA3-CFF8-4C95-8827-3D39DC6DA255}" type="presParOf" srcId="{02467B62-27C2-4233-B2F1-FF23D83EFDE0}" destId="{E3B8F516-C40F-4DE9-9451-C34C6507B3F4}" srcOrd="2" destOrd="0" presId="urn:microsoft.com/office/officeart/2005/8/layout/lProcess2"/>
    <dgm:cxn modelId="{9C1B9AAE-FA88-4F75-BB44-206FC155C1BF}" type="presParOf" srcId="{E3B8F516-C40F-4DE9-9451-C34C6507B3F4}" destId="{348E082F-9B32-47F6-A33E-098BBBB60818}" srcOrd="0" destOrd="0" presId="urn:microsoft.com/office/officeart/2005/8/layout/lProcess2"/>
    <dgm:cxn modelId="{8236D38F-22F0-45D7-8A9C-58AD84FAEE52}" type="presParOf" srcId="{348E082F-9B32-47F6-A33E-098BBBB60818}" destId="{3ED49860-3B54-4C34-ABB1-BB84E06076C2}" srcOrd="0" destOrd="0" presId="urn:microsoft.com/office/officeart/2005/8/layout/lProcess2"/>
    <dgm:cxn modelId="{106D5BDD-B4A3-4613-BACB-8B658D060FBF}" type="presParOf" srcId="{348E082F-9B32-47F6-A33E-098BBBB60818}" destId="{9782B5AE-1639-494E-AA41-9A76224E56B0}" srcOrd="1" destOrd="0" presId="urn:microsoft.com/office/officeart/2005/8/layout/lProcess2"/>
    <dgm:cxn modelId="{1A023A29-0739-4AE6-A347-B78A10770942}" type="presParOf" srcId="{348E082F-9B32-47F6-A33E-098BBBB60818}" destId="{BE8DCB55-7345-4493-B300-6B7F235F30CC}" srcOrd="2" destOrd="0" presId="urn:microsoft.com/office/officeart/2005/8/layout/lProcess2"/>
    <dgm:cxn modelId="{BF134D96-0B4D-499A-B5CB-7E6CFD690758}" type="presParOf" srcId="{348E082F-9B32-47F6-A33E-098BBBB60818}" destId="{F72D8BC9-5899-42F0-AA2D-FB8AF1133BE2}" srcOrd="3" destOrd="0" presId="urn:microsoft.com/office/officeart/2005/8/layout/lProcess2"/>
    <dgm:cxn modelId="{E31467EF-38DD-4231-A2D7-377AE78F50B9}" type="presParOf" srcId="{348E082F-9B32-47F6-A33E-098BBBB60818}" destId="{49004A84-1EC5-4F81-8D26-BC548774FB4E}" srcOrd="4" destOrd="0" presId="urn:microsoft.com/office/officeart/2005/8/layout/lProcess2"/>
    <dgm:cxn modelId="{FA8AA1A8-5BE5-4B54-BBD2-E0C64CFB30F5}" type="presParOf" srcId="{3C03C1BB-F30C-4BCC-AE98-449FCF18F6D5}" destId="{AA6CF0F5-9FCB-4640-A10E-128A94149CA6}" srcOrd="3" destOrd="0" presId="urn:microsoft.com/office/officeart/2005/8/layout/lProcess2"/>
    <dgm:cxn modelId="{DB9855D2-FAB7-4D56-949D-D04F9E5603E2}" type="presParOf" srcId="{3C03C1BB-F30C-4BCC-AE98-449FCF18F6D5}" destId="{639C567E-0EB6-48A7-B72A-CD60BF36C03F}" srcOrd="4" destOrd="0" presId="urn:microsoft.com/office/officeart/2005/8/layout/lProcess2"/>
    <dgm:cxn modelId="{253C5B8D-ED64-4AFD-A6BB-112E3FA0D4B6}" type="presParOf" srcId="{639C567E-0EB6-48A7-B72A-CD60BF36C03F}" destId="{A86601F1-DCBF-4A57-AD81-53FEC7405C53}" srcOrd="0" destOrd="0" presId="urn:microsoft.com/office/officeart/2005/8/layout/lProcess2"/>
    <dgm:cxn modelId="{F563152F-608F-4875-9AB4-2C84CD2063F8}" type="presParOf" srcId="{639C567E-0EB6-48A7-B72A-CD60BF36C03F}" destId="{CD9FB1CC-2D20-4D9A-B563-08F55B5C982A}" srcOrd="1" destOrd="0" presId="urn:microsoft.com/office/officeart/2005/8/layout/lProcess2"/>
    <dgm:cxn modelId="{120AD742-8810-46E6-AC44-EF2B2D59F859}" type="presParOf" srcId="{639C567E-0EB6-48A7-B72A-CD60BF36C03F}" destId="{5F696B7D-97E6-4360-B624-4085DDF271E3}" srcOrd="2" destOrd="0" presId="urn:microsoft.com/office/officeart/2005/8/layout/lProcess2"/>
    <dgm:cxn modelId="{925A662D-2F74-4729-A395-45B04D6D40C8}" type="presParOf" srcId="{5F696B7D-97E6-4360-B624-4085DDF271E3}" destId="{ADBD25A6-9997-4BDC-8597-7A8DFD72C7FF}" srcOrd="0" destOrd="0" presId="urn:microsoft.com/office/officeart/2005/8/layout/lProcess2"/>
    <dgm:cxn modelId="{00A0EA3E-971A-4B6B-A417-4E4E00E9AEF7}" type="presParOf" srcId="{ADBD25A6-9997-4BDC-8597-7A8DFD72C7FF}" destId="{D7F04128-7F19-4240-B0CA-BD4E54CC672E}" srcOrd="0" destOrd="0" presId="urn:microsoft.com/office/officeart/2005/8/layout/lProcess2"/>
    <dgm:cxn modelId="{BCFE11B6-215F-4309-9D9F-B88275FC2215}" type="presParOf" srcId="{ADBD25A6-9997-4BDC-8597-7A8DFD72C7FF}" destId="{715DFD70-B6B0-4197-9D2C-E9C034DFB2BA}" srcOrd="1" destOrd="0" presId="urn:microsoft.com/office/officeart/2005/8/layout/lProcess2"/>
    <dgm:cxn modelId="{0B3D8CC9-47C0-44EF-ACB8-19260AF45CDA}" type="presParOf" srcId="{ADBD25A6-9997-4BDC-8597-7A8DFD72C7FF}" destId="{CD17B902-4F22-464B-AB9E-20F0E594F270}" srcOrd="2" destOrd="0" presId="urn:microsoft.com/office/officeart/2005/8/layout/lProcess2"/>
    <dgm:cxn modelId="{64AAD89A-2B38-4248-AC9C-1188C34D4239}" type="presParOf" srcId="{ADBD25A6-9997-4BDC-8597-7A8DFD72C7FF}" destId="{1AB7D950-B888-4498-B855-1A679838FA0D}" srcOrd="3" destOrd="0" presId="urn:microsoft.com/office/officeart/2005/8/layout/lProcess2"/>
    <dgm:cxn modelId="{CB06EB1D-DB56-4EB5-A3AC-FFB53D388080}" type="presParOf" srcId="{ADBD25A6-9997-4BDC-8597-7A8DFD72C7FF}" destId="{0D6CCFB6-07A2-4FCC-8E41-6511CC9844E7}" srcOrd="4"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7EF8255-DB4F-43E4-9959-566D7FD4C5C9}"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ru-RU"/>
        </a:p>
      </dgm:t>
    </dgm:pt>
    <dgm:pt modelId="{411A18D8-D54C-4327-B4E6-81B5271483C1}">
      <dgm:prSet custT="1">
        <dgm:style>
          <a:lnRef idx="1">
            <a:schemeClr val="accent1"/>
          </a:lnRef>
          <a:fillRef idx="2">
            <a:schemeClr val="accent1"/>
          </a:fillRef>
          <a:effectRef idx="1">
            <a:schemeClr val="accent1"/>
          </a:effectRef>
          <a:fontRef idx="minor">
            <a:schemeClr val="dk1"/>
          </a:fontRef>
        </dgm:style>
      </dgm:prSet>
      <dgm:spPr/>
      <dgm:t>
        <a:bodyPr/>
        <a:lstStyle/>
        <a:p>
          <a:pPr algn="ctr" rtl="0"/>
          <a:r>
            <a:rPr lang="ru-RU" sz="2800" b="1" i="1" smtClean="0">
              <a:latin typeface="Times New Roman" pitchFamily="18" charset="0"/>
              <a:cs typeface="Times New Roman" pitchFamily="18" charset="0"/>
            </a:rPr>
            <a:t>Ўрта Осиёдаги иқтисодий  мутафакирлар</a:t>
          </a:r>
          <a:endParaRPr lang="ru-RU" sz="2800" b="1" i="1">
            <a:latin typeface="Times New Roman" pitchFamily="18" charset="0"/>
            <a:cs typeface="Times New Roman" pitchFamily="18" charset="0"/>
          </a:endParaRPr>
        </a:p>
      </dgm:t>
    </dgm:pt>
    <dgm:pt modelId="{48D73A19-40E5-40FA-ACD8-1EC706609879}" type="parTrans" cxnId="{71156FC3-498C-4CC0-83D4-55A34219EE4A}">
      <dgm:prSet/>
      <dgm:spPr/>
      <dgm:t>
        <a:bodyPr/>
        <a:lstStyle/>
        <a:p>
          <a:endParaRPr lang="ru-RU"/>
        </a:p>
      </dgm:t>
    </dgm:pt>
    <dgm:pt modelId="{D5A74CB3-3039-4175-A067-7797F3C0BFA9}" type="sibTrans" cxnId="{71156FC3-498C-4CC0-83D4-55A34219EE4A}">
      <dgm:prSet/>
      <dgm:spPr/>
      <dgm:t>
        <a:bodyPr/>
        <a:lstStyle/>
        <a:p>
          <a:endParaRPr lang="ru-RU"/>
        </a:p>
      </dgm:t>
    </dgm:pt>
    <dgm:pt modelId="{6832D362-7884-491E-83C4-E9263BBD7397}" type="pres">
      <dgm:prSet presAssocID="{D7EF8255-DB4F-43E4-9959-566D7FD4C5C9}" presName="linear" presStyleCnt="0">
        <dgm:presLayoutVars>
          <dgm:animLvl val="lvl"/>
          <dgm:resizeHandles val="exact"/>
        </dgm:presLayoutVars>
      </dgm:prSet>
      <dgm:spPr/>
      <dgm:t>
        <a:bodyPr/>
        <a:lstStyle/>
        <a:p>
          <a:endParaRPr lang="ru-RU"/>
        </a:p>
      </dgm:t>
    </dgm:pt>
    <dgm:pt modelId="{DFAEB1D4-6560-4F3F-ABF3-E1370E750E96}" type="pres">
      <dgm:prSet presAssocID="{411A18D8-D54C-4327-B4E6-81B5271483C1}" presName="parentText" presStyleLbl="node1" presStyleIdx="0" presStyleCnt="1">
        <dgm:presLayoutVars>
          <dgm:chMax val="0"/>
          <dgm:bulletEnabled val="1"/>
        </dgm:presLayoutVars>
      </dgm:prSet>
      <dgm:spPr/>
      <dgm:t>
        <a:bodyPr/>
        <a:lstStyle/>
        <a:p>
          <a:endParaRPr lang="ru-RU"/>
        </a:p>
      </dgm:t>
    </dgm:pt>
  </dgm:ptLst>
  <dgm:cxnLst>
    <dgm:cxn modelId="{4FF92089-C774-4431-A855-DF85F3BCBB8C}" type="presOf" srcId="{D7EF8255-DB4F-43E4-9959-566D7FD4C5C9}" destId="{6832D362-7884-491E-83C4-E9263BBD7397}" srcOrd="0" destOrd="0" presId="urn:microsoft.com/office/officeart/2005/8/layout/vList2"/>
    <dgm:cxn modelId="{71156FC3-498C-4CC0-83D4-55A34219EE4A}" srcId="{D7EF8255-DB4F-43E4-9959-566D7FD4C5C9}" destId="{411A18D8-D54C-4327-B4E6-81B5271483C1}" srcOrd="0" destOrd="0" parTransId="{48D73A19-40E5-40FA-ACD8-1EC706609879}" sibTransId="{D5A74CB3-3039-4175-A067-7797F3C0BFA9}"/>
    <dgm:cxn modelId="{3E2D7968-790B-4D57-A725-382C4342C405}" type="presOf" srcId="{411A18D8-D54C-4327-B4E6-81B5271483C1}" destId="{DFAEB1D4-6560-4F3F-ABF3-E1370E750E96}" srcOrd="0" destOrd="0" presId="urn:microsoft.com/office/officeart/2005/8/layout/vList2"/>
    <dgm:cxn modelId="{33B4A777-208C-4D5E-91F5-17D43659A8CA}" type="presParOf" srcId="{6832D362-7884-491E-83C4-E9263BBD7397}" destId="{DFAEB1D4-6560-4F3F-ABF3-E1370E750E96}"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0"/>
          <a:ext cx="8229600" cy="93977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endParaRPr lang="en-US" sz="2400" b="1" kern="1200" dirty="0" smtClean="0">
            <a:latin typeface="Times New Roman" pitchFamily="18" charset="0"/>
            <a:cs typeface="Times New Roman" pitchFamily="18" charset="0"/>
          </a:endParaRPr>
        </a:p>
        <a:p>
          <a:pPr lvl="0" algn="ctr" defTabSz="1066800" rtl="0">
            <a:lnSpc>
              <a:spcPct val="90000"/>
            </a:lnSpc>
            <a:spcBef>
              <a:spcPct val="0"/>
            </a:spcBef>
            <a:spcAft>
              <a:spcPct val="35000"/>
            </a:spcAft>
          </a:pPr>
          <a:r>
            <a:rPr lang="uz-Cyrl-UZ" sz="2400" b="1" kern="1200" dirty="0" smtClean="0">
              <a:latin typeface="Times New Roman" pitchFamily="18" charset="0"/>
              <a:cs typeface="Times New Roman" pitchFamily="18" charset="0"/>
            </a:rPr>
            <a:t>1-МАВЗУ. Фанга кириш. Қадимги дунё иқтисодий ғоялари. Ўрта Осиё мутафаккирлари иқтисодий ғоялари.</a:t>
          </a:r>
          <a:endParaRPr lang="uz-Cyrl-UZ" sz="2100" b="1" kern="1200" dirty="0" smtClean="0">
            <a:latin typeface="Times New Roman" pitchFamily="18" charset="0"/>
            <a:cs typeface="Times New Roman" pitchFamily="18" charset="0"/>
          </a:endParaRPr>
        </a:p>
        <a:p>
          <a:pPr lvl="0" algn="ctr" defTabSz="1066800" rtl="0">
            <a:lnSpc>
              <a:spcPct val="90000"/>
            </a:lnSpc>
            <a:spcBef>
              <a:spcPct val="0"/>
            </a:spcBef>
            <a:spcAft>
              <a:spcPct val="35000"/>
            </a:spcAft>
          </a:pPr>
          <a:r>
            <a:rPr lang="uz-Cyrl-UZ" sz="2100" b="1" kern="1200" dirty="0" smtClean="0">
              <a:latin typeface="Times New Roman" pitchFamily="18" charset="0"/>
              <a:cs typeface="Times New Roman" pitchFamily="18" charset="0"/>
            </a:rPr>
            <a:t> </a:t>
          </a:r>
          <a:endParaRPr lang="ru-RU" sz="2100" kern="1200" dirty="0">
            <a:latin typeface="Times New Roman" pitchFamily="18" charset="0"/>
            <a:cs typeface="Times New Roman" pitchFamily="18" charset="0"/>
          </a:endParaRPr>
        </a:p>
      </dsp:txBody>
      <dsp:txXfrm>
        <a:off x="45876" y="45876"/>
        <a:ext cx="8137848" cy="8480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75A24-2B80-48D2-94EB-10F17908ECD3}">
      <dsp:nvSpPr>
        <dsp:cNvPr id="0" name=""/>
        <dsp:cNvSpPr/>
      </dsp:nvSpPr>
      <dsp:spPr>
        <a:xfrm rot="5400000">
          <a:off x="-170155" y="172542"/>
          <a:ext cx="1134369" cy="794058"/>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ru-RU" sz="2300" kern="1200" smtClean="0">
              <a:latin typeface="Times New Roman" pitchFamily="18" charset="0"/>
              <a:cs typeface="Times New Roman" pitchFamily="18" charset="0"/>
            </a:rPr>
            <a:t>1</a:t>
          </a:r>
          <a:endParaRPr lang="ru-RU" sz="2300" kern="1200">
            <a:latin typeface="Times New Roman" pitchFamily="18" charset="0"/>
            <a:cs typeface="Times New Roman" pitchFamily="18" charset="0"/>
          </a:endParaRPr>
        </a:p>
      </dsp:txBody>
      <dsp:txXfrm rot="-5400000">
        <a:off x="1" y="399415"/>
        <a:ext cx="794058" cy="340311"/>
      </dsp:txXfrm>
    </dsp:sp>
    <dsp:sp modelId="{FA521EFA-3F54-47E5-B272-20B182D1FAA4}">
      <dsp:nvSpPr>
        <dsp:cNvPr id="0" name=""/>
        <dsp:cNvSpPr/>
      </dsp:nvSpPr>
      <dsp:spPr>
        <a:xfrm rot="5400000">
          <a:off x="4143159" y="-3346713"/>
          <a:ext cx="737340" cy="7435541"/>
        </a:xfrm>
        <a:prstGeom prst="round2SameRect">
          <a:avLst/>
        </a:prstGeom>
        <a:solidFill>
          <a:srgbClr val="FFFF00">
            <a:alpha val="90000"/>
          </a:srgb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uz-Cyrl-UZ" sz="2400" kern="1200" dirty="0" smtClean="0">
              <a:latin typeface="Times New Roman" pitchFamily="18" charset="0"/>
              <a:cs typeface="Times New Roman" pitchFamily="18" charset="0"/>
            </a:rPr>
            <a:t>“Иқтисодий таълимотлар тарихи” фанининг предмети</a:t>
          </a:r>
          <a:endParaRPr lang="ru-RU" sz="2400" kern="1200" dirty="0">
            <a:latin typeface="Times New Roman" pitchFamily="18" charset="0"/>
            <a:cs typeface="Times New Roman" pitchFamily="18" charset="0"/>
          </a:endParaRPr>
        </a:p>
      </dsp:txBody>
      <dsp:txXfrm rot="-5400000">
        <a:off x="794059" y="38381"/>
        <a:ext cx="7399547" cy="665352"/>
      </dsp:txXfrm>
    </dsp:sp>
    <dsp:sp modelId="{938056E7-4D8F-4931-979F-92C5C5ABA2AC}">
      <dsp:nvSpPr>
        <dsp:cNvPr id="0" name=""/>
        <dsp:cNvSpPr/>
      </dsp:nvSpPr>
      <dsp:spPr>
        <a:xfrm rot="5400000">
          <a:off x="-170155" y="1158606"/>
          <a:ext cx="1134369" cy="794058"/>
        </a:xfrm>
        <a:prstGeom prst="chevron">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w="9525" cap="flat" cmpd="sng" algn="ctr">
          <a:solidFill>
            <a:schemeClr val="accent3">
              <a:hueOff val="3750088"/>
              <a:satOff val="-5627"/>
              <a:lumOff val="-915"/>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ru-RU" sz="2300" kern="1200" smtClean="0">
              <a:latin typeface="Times New Roman" pitchFamily="18" charset="0"/>
              <a:cs typeface="Times New Roman" pitchFamily="18" charset="0"/>
            </a:rPr>
            <a:t>2</a:t>
          </a:r>
          <a:endParaRPr lang="ru-RU" sz="2300" kern="1200">
            <a:latin typeface="Times New Roman" pitchFamily="18" charset="0"/>
            <a:cs typeface="Times New Roman" pitchFamily="18" charset="0"/>
          </a:endParaRPr>
        </a:p>
      </dsp:txBody>
      <dsp:txXfrm rot="-5400000">
        <a:off x="1" y="1385479"/>
        <a:ext cx="794058" cy="340311"/>
      </dsp:txXfrm>
    </dsp:sp>
    <dsp:sp modelId="{A0692271-4207-4F17-9F0D-0F8566CE71E2}">
      <dsp:nvSpPr>
        <dsp:cNvPr id="0" name=""/>
        <dsp:cNvSpPr/>
      </dsp:nvSpPr>
      <dsp:spPr>
        <a:xfrm rot="5400000">
          <a:off x="4143159" y="-2289673"/>
          <a:ext cx="737340" cy="7435541"/>
        </a:xfrm>
        <a:prstGeom prst="round2SameRect">
          <a:avLst/>
        </a:prstGeom>
        <a:solidFill>
          <a:schemeClr val="accent2">
            <a:lumMod val="60000"/>
            <a:lumOff val="40000"/>
            <a:alpha val="90000"/>
          </a:schemeClr>
        </a:solidFill>
        <a:ln w="9525" cap="flat" cmpd="sng" algn="ctr">
          <a:solidFill>
            <a:schemeClr val="accent3">
              <a:hueOff val="3750088"/>
              <a:satOff val="-5627"/>
              <a:lumOff val="-915"/>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uz-Cyrl-UZ" sz="2400" kern="1200" dirty="0" smtClean="0">
              <a:latin typeface="Times New Roman" pitchFamily="18" charset="0"/>
              <a:cs typeface="Times New Roman" pitchFamily="18" charset="0"/>
            </a:rPr>
            <a:t>Фанни ўрганиш услубиёти (методологияси)</a:t>
          </a:r>
          <a:endParaRPr lang="ru-RU" sz="2400" kern="1200" dirty="0">
            <a:latin typeface="Times New Roman" pitchFamily="18" charset="0"/>
            <a:cs typeface="Times New Roman" pitchFamily="18" charset="0"/>
          </a:endParaRPr>
        </a:p>
      </dsp:txBody>
      <dsp:txXfrm rot="-5400000">
        <a:off x="794059" y="1095421"/>
        <a:ext cx="7399547" cy="665352"/>
      </dsp:txXfrm>
    </dsp:sp>
    <dsp:sp modelId="{4EE061FA-9583-4C24-AEA0-4B4D14F80148}">
      <dsp:nvSpPr>
        <dsp:cNvPr id="0" name=""/>
        <dsp:cNvSpPr/>
      </dsp:nvSpPr>
      <dsp:spPr>
        <a:xfrm rot="5400000">
          <a:off x="-170155" y="2144669"/>
          <a:ext cx="1134369" cy="794058"/>
        </a:xfrm>
        <a:prstGeom prst="chevron">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w="9525" cap="flat" cmpd="sng" algn="ctr">
          <a:solidFill>
            <a:schemeClr val="accent3">
              <a:hueOff val="7500176"/>
              <a:satOff val="-11253"/>
              <a:lumOff val="-183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ru-RU" sz="2300" kern="1200" smtClean="0">
              <a:latin typeface="Times New Roman" pitchFamily="18" charset="0"/>
              <a:cs typeface="Times New Roman" pitchFamily="18" charset="0"/>
            </a:rPr>
            <a:t>3</a:t>
          </a:r>
          <a:endParaRPr lang="ru-RU" sz="2300" kern="1200">
            <a:latin typeface="Times New Roman" pitchFamily="18" charset="0"/>
            <a:cs typeface="Times New Roman" pitchFamily="18" charset="0"/>
          </a:endParaRPr>
        </a:p>
      </dsp:txBody>
      <dsp:txXfrm rot="-5400000">
        <a:off x="1" y="2371542"/>
        <a:ext cx="794058" cy="340311"/>
      </dsp:txXfrm>
    </dsp:sp>
    <dsp:sp modelId="{193DCC22-792C-4990-8B48-9C544959B67A}">
      <dsp:nvSpPr>
        <dsp:cNvPr id="0" name=""/>
        <dsp:cNvSpPr/>
      </dsp:nvSpPr>
      <dsp:spPr>
        <a:xfrm rot="5400000">
          <a:off x="4143159" y="-1336163"/>
          <a:ext cx="737340" cy="7435541"/>
        </a:xfrm>
        <a:prstGeom prst="round2Same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extrusionH="12700"/>
      </dsp:spPr>
      <dsp:style>
        <a:lnRef idx="1">
          <a:schemeClr val="accent6"/>
        </a:lnRef>
        <a:fillRef idx="2">
          <a:schemeClr val="accent6"/>
        </a:fillRef>
        <a:effectRef idx="1">
          <a:schemeClr val="accent6"/>
        </a:effectRef>
        <a:fontRef idx="minor">
          <a:schemeClr val="dk1"/>
        </a:fontRef>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ru-RU" sz="2400" b="1" kern="1200" dirty="0" smtClean="0">
              <a:latin typeface="Times New Roman" panose="02020603050405020304" pitchFamily="18" charset="0"/>
              <a:cs typeface="Times New Roman" panose="02020603050405020304" pitchFamily="18" charset="0"/>
            </a:rPr>
            <a:t>. </a:t>
          </a:r>
          <a:r>
            <a:rPr lang="uz-Cyrl-UZ" sz="2400" kern="1200" dirty="0" smtClean="0">
              <a:latin typeface="Times New Roman" pitchFamily="18" charset="0"/>
              <a:cs typeface="Times New Roman" pitchFamily="18" charset="0"/>
            </a:rPr>
            <a:t>Қадимги Шарқдаги иқтисодий ғоялар. </a:t>
          </a:r>
          <a:r>
            <a:rPr lang="uz-Cyrl-UZ" sz="2400" kern="1200" smtClean="0">
              <a:latin typeface="Times New Roman" pitchFamily="18" charset="0"/>
              <a:cs typeface="Times New Roman" pitchFamily="18" charset="0"/>
            </a:rPr>
            <a:t>Қадимги Шарқдаги иқтисодий ғоялар</a:t>
          </a:r>
          <a:endParaRPr lang="ru-RU" sz="2400" kern="1200" dirty="0">
            <a:latin typeface="Times New Roman" pitchFamily="18" charset="0"/>
            <a:cs typeface="Times New Roman" pitchFamily="18" charset="0"/>
          </a:endParaRPr>
        </a:p>
      </dsp:txBody>
      <dsp:txXfrm rot="-5400000">
        <a:off x="794059" y="2048931"/>
        <a:ext cx="7399547" cy="665352"/>
      </dsp:txXfrm>
    </dsp:sp>
    <dsp:sp modelId="{ED8113C3-CD88-493E-B9F3-09FF68EF218C}">
      <dsp:nvSpPr>
        <dsp:cNvPr id="0" name=""/>
        <dsp:cNvSpPr/>
      </dsp:nvSpPr>
      <dsp:spPr>
        <a:xfrm rot="5400000">
          <a:off x="-170155" y="3130733"/>
          <a:ext cx="1134369" cy="794058"/>
        </a:xfrm>
        <a:prstGeom prst="chevron">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endParaRPr lang="ru-RU" sz="2200" kern="1200"/>
        </a:p>
      </dsp:txBody>
      <dsp:txXfrm rot="-5400000">
        <a:off x="1" y="3357606"/>
        <a:ext cx="794058" cy="340311"/>
      </dsp:txXfrm>
    </dsp:sp>
    <dsp:sp modelId="{3CA2966D-E0B9-4D83-9FEF-F7A48BAEB0CE}">
      <dsp:nvSpPr>
        <dsp:cNvPr id="0" name=""/>
        <dsp:cNvSpPr/>
      </dsp:nvSpPr>
      <dsp:spPr>
        <a:xfrm rot="5400000">
          <a:off x="4143159" y="-388522"/>
          <a:ext cx="737340" cy="7435541"/>
        </a:xfrm>
        <a:prstGeom prst="round2SameRect">
          <a:avLst/>
        </a:prstGeom>
        <a:solidFill>
          <a:schemeClr val="lt1">
            <a:alpha val="90000"/>
            <a:hueOff val="0"/>
            <a:satOff val="0"/>
            <a:lumOff val="0"/>
            <a:alphaOff val="0"/>
          </a:schemeClr>
        </a:soli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uz-Cyrl-UZ" sz="2400" kern="1200" smtClean="0">
              <a:latin typeface="Times New Roman" pitchFamily="18" charset="0"/>
              <a:cs typeface="Times New Roman" pitchFamily="18" charset="0"/>
            </a:rPr>
            <a:t>Қадимги Шарқдаги иқтисодий ғоялар</a:t>
          </a:r>
          <a:endParaRPr lang="ru-RU" sz="2400" kern="1200"/>
        </a:p>
      </dsp:txBody>
      <dsp:txXfrm rot="-5400000">
        <a:off x="794059" y="2996572"/>
        <a:ext cx="7399547" cy="665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B8C34-C2AF-437D-BA1A-4CB0EE4962DD}">
      <dsp:nvSpPr>
        <dsp:cNvPr id="0" name=""/>
        <dsp:cNvSpPr/>
      </dsp:nvSpPr>
      <dsp:spPr>
        <a:xfrm>
          <a:off x="0" y="341"/>
          <a:ext cx="1714512" cy="57082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uz-Cyrl-UZ" sz="3200" kern="1200" smtClean="0">
              <a:latin typeface="Times New Roman" pitchFamily="18" charset="0"/>
              <a:cs typeface="Times New Roman" pitchFamily="18" charset="0"/>
            </a:rPr>
            <a:t>Режа:</a:t>
          </a:r>
          <a:endParaRPr lang="ru-RU" sz="3200" kern="1200">
            <a:latin typeface="Times New Roman" pitchFamily="18" charset="0"/>
            <a:cs typeface="Times New Roman" pitchFamily="18" charset="0"/>
          </a:endParaRPr>
        </a:p>
      </dsp:txBody>
      <dsp:txXfrm>
        <a:off x="27865" y="28206"/>
        <a:ext cx="1658782" cy="5150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6724"/>
          <a:ext cx="8229600" cy="69264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uz-Cyrl-UZ" sz="2400" b="1" i="1" kern="1200" dirty="0" smtClean="0">
              <a:latin typeface="Times New Roman" pitchFamily="18" charset="0"/>
              <a:cs typeface="Times New Roman" pitchFamily="18" charset="0"/>
            </a:rPr>
            <a:t>2. Фанни ўрганиш услубиёти (методологияси)</a:t>
          </a:r>
          <a:endParaRPr lang="ru-RU" sz="2400" b="1" i="1" kern="1200" dirty="0">
            <a:latin typeface="Times New Roman" pitchFamily="18" charset="0"/>
            <a:cs typeface="Times New Roman" pitchFamily="18" charset="0"/>
          </a:endParaRPr>
        </a:p>
      </dsp:txBody>
      <dsp:txXfrm>
        <a:off x="33812" y="40536"/>
        <a:ext cx="8161976" cy="6250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4E6A8-4C11-495A-BB7F-B8D1AD140ADB}">
      <dsp:nvSpPr>
        <dsp:cNvPr id="0" name=""/>
        <dsp:cNvSpPr/>
      </dsp:nvSpPr>
      <dsp:spPr>
        <a:xfrm>
          <a:off x="119630" y="283879"/>
          <a:ext cx="2677738" cy="1304933"/>
        </a:xfrm>
        <a:prstGeom prst="chevron">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ru-RU" sz="2000" b="1" i="1" kern="1200" dirty="0" smtClean="0">
              <a:solidFill>
                <a:schemeClr val="tx1"/>
              </a:solidFill>
              <a:latin typeface="Times New Roman" pitchFamily="18" charset="0"/>
              <a:cs typeface="Times New Roman" pitchFamily="18" charset="0"/>
            </a:rPr>
            <a:t>Методик </a:t>
          </a:r>
          <a:r>
            <a:rPr lang="ru-RU" sz="2000" b="1" i="1" kern="1200" dirty="0" err="1" smtClean="0">
              <a:solidFill>
                <a:schemeClr val="tx1"/>
              </a:solidFill>
              <a:latin typeface="Times New Roman" pitchFamily="18" charset="0"/>
              <a:cs typeface="Times New Roman" pitchFamily="18" charset="0"/>
            </a:rPr>
            <a:t>жиҳатдан</a:t>
          </a:r>
          <a:r>
            <a:rPr lang="ru-RU" sz="2000" b="1" kern="1200" dirty="0" smtClean="0">
              <a:solidFill>
                <a:schemeClr val="tx1"/>
              </a:solidFill>
              <a:latin typeface="Times New Roman" pitchFamily="18" charset="0"/>
              <a:cs typeface="Times New Roman" pitchFamily="18" charset="0"/>
            </a:rPr>
            <a:t> </a:t>
          </a:r>
          <a:r>
            <a:rPr lang="ru-RU" sz="2000" b="1" kern="1200" dirty="0" err="1" smtClean="0">
              <a:solidFill>
                <a:schemeClr val="tx1"/>
              </a:solidFill>
              <a:latin typeface="Times New Roman" pitchFamily="18" charset="0"/>
              <a:cs typeface="Times New Roman" pitchFamily="18" charset="0"/>
            </a:rPr>
            <a:t>бу</a:t>
          </a:r>
          <a:r>
            <a:rPr lang="ru-RU" sz="2000" b="1" kern="1200" dirty="0" smtClean="0">
              <a:solidFill>
                <a:schemeClr val="tx1"/>
              </a:solidFill>
              <a:latin typeface="Times New Roman" pitchFamily="18" charset="0"/>
              <a:cs typeface="Times New Roman" pitchFamily="18" charset="0"/>
            </a:rPr>
            <a:t> </a:t>
          </a:r>
          <a:endParaRPr lang="uz-Cyrl-UZ" sz="2000" b="1" kern="1200" dirty="0">
            <a:solidFill>
              <a:schemeClr val="tx1"/>
            </a:solidFill>
            <a:latin typeface="Times New Roman" pitchFamily="18" charset="0"/>
            <a:cs typeface="Times New Roman" pitchFamily="18" charset="0"/>
          </a:endParaRPr>
        </a:p>
      </dsp:txBody>
      <dsp:txXfrm>
        <a:off x="772097" y="283879"/>
        <a:ext cx="1372805" cy="1304933"/>
      </dsp:txXfrm>
    </dsp:sp>
    <dsp:sp modelId="{22676E02-9BA6-4CF1-A847-516DDA9A542A}">
      <dsp:nvSpPr>
        <dsp:cNvPr id="0" name=""/>
        <dsp:cNvSpPr/>
      </dsp:nvSpPr>
      <dsp:spPr>
        <a:xfrm>
          <a:off x="2566850" y="0"/>
          <a:ext cx="5822874" cy="2090308"/>
        </a:xfrm>
        <a:prstGeom prst="chevron">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30480" tIns="15240" rIns="0" bIns="15240" numCol="1" spcCol="1270" anchor="ctr" anchorCtr="0">
          <a:noAutofit/>
        </a:bodyPr>
        <a:lstStyle/>
        <a:p>
          <a:pPr lvl="0" algn="just" defTabSz="1066800">
            <a:lnSpc>
              <a:spcPct val="90000"/>
            </a:lnSpc>
            <a:spcBef>
              <a:spcPct val="0"/>
            </a:spcBef>
            <a:spcAft>
              <a:spcPct val="35000"/>
            </a:spcAft>
          </a:pPr>
          <a:r>
            <a:rPr lang="ru-RU" sz="2400" kern="1200" dirty="0" err="1" smtClean="0">
              <a:latin typeface="Times New Roman" pitchFamily="18" charset="0"/>
              <a:cs typeface="Times New Roman" pitchFamily="18" charset="0"/>
            </a:rPr>
            <a:t>иқтисодий</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таҳлилнинг</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илғор</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методлари</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йиғиндисидан</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иборат</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бўлиб</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тарихий</a:t>
          </a:r>
          <a:r>
            <a:rPr lang="ru-RU" sz="2400" kern="1200" dirty="0" smtClean="0">
              <a:latin typeface="Times New Roman" pitchFamily="18" charset="0"/>
              <a:cs typeface="Times New Roman" pitchFamily="18" charset="0"/>
            </a:rPr>
            <a:t>, индукция, </a:t>
          </a:r>
          <a:r>
            <a:rPr lang="ru-RU" sz="2400" kern="1200" dirty="0" err="1" smtClean="0">
              <a:latin typeface="Times New Roman" pitchFamily="18" charset="0"/>
              <a:cs typeface="Times New Roman" pitchFamily="18" charset="0"/>
            </a:rPr>
            <a:t>мантиқий</a:t>
          </a:r>
          <a:r>
            <a:rPr lang="ru-RU" sz="2400" kern="1200" dirty="0" smtClean="0">
              <a:latin typeface="Times New Roman" pitchFamily="18" charset="0"/>
              <a:cs typeface="Times New Roman" pitchFamily="18" charset="0"/>
            </a:rPr>
            <a:t> абстракция </a:t>
          </a:r>
          <a:r>
            <a:rPr lang="ru-RU" sz="2400" kern="1200" dirty="0" err="1" smtClean="0">
              <a:latin typeface="Times New Roman" pitchFamily="18" charset="0"/>
              <a:cs typeface="Times New Roman" pitchFamily="18" charset="0"/>
            </a:rPr>
            <a:t>ва</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бошқа</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усуллардан</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кенг</a:t>
          </a:r>
          <a:r>
            <a:rPr lang="ru-RU" sz="2400" kern="1200" dirty="0" smtClean="0">
              <a:latin typeface="Times New Roman" pitchFamily="18" charset="0"/>
              <a:cs typeface="Times New Roman" pitchFamily="18" charset="0"/>
            </a:rPr>
            <a:t> </a:t>
          </a:r>
          <a:r>
            <a:rPr lang="ru-RU" sz="2400" kern="1200" dirty="0" err="1" smtClean="0">
              <a:latin typeface="Times New Roman" pitchFamily="18" charset="0"/>
              <a:cs typeface="Times New Roman" pitchFamily="18" charset="0"/>
            </a:rPr>
            <a:t>фойдаланади</a:t>
          </a:r>
          <a:endParaRPr lang="uz-Cyrl-UZ" sz="2400" kern="1200" dirty="0">
            <a:latin typeface="Times New Roman" pitchFamily="18" charset="0"/>
            <a:cs typeface="Times New Roman" pitchFamily="18" charset="0"/>
          </a:endParaRPr>
        </a:p>
      </dsp:txBody>
      <dsp:txXfrm>
        <a:off x="3612004" y="0"/>
        <a:ext cx="3732566" cy="2090308"/>
      </dsp:txXfrm>
    </dsp:sp>
    <dsp:sp modelId="{A2EAC755-9528-4A14-968A-18744CB7CAAA}">
      <dsp:nvSpPr>
        <dsp:cNvPr id="0" name=""/>
        <dsp:cNvSpPr/>
      </dsp:nvSpPr>
      <dsp:spPr>
        <a:xfrm>
          <a:off x="475" y="2880320"/>
          <a:ext cx="3264535" cy="1723789"/>
        </a:xfrm>
        <a:prstGeom prst="chevron">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ru-RU" sz="2000" b="1" kern="1200" dirty="0" err="1" smtClean="0">
              <a:solidFill>
                <a:schemeClr val="tx1"/>
              </a:solidFill>
              <a:latin typeface="Times New Roman" pitchFamily="18" charset="0"/>
              <a:cs typeface="Times New Roman" pitchFamily="18" charset="0"/>
            </a:rPr>
            <a:t>фан</a:t>
          </a:r>
          <a:r>
            <a:rPr lang="uz-Cyrl-UZ" sz="2000" b="1" kern="1200" dirty="0" smtClean="0">
              <a:solidFill>
                <a:schemeClr val="tx1"/>
              </a:solidFill>
              <a:latin typeface="Times New Roman" pitchFamily="18" charset="0"/>
              <a:cs typeface="Times New Roman" pitchFamily="18" charset="0"/>
            </a:rPr>
            <a:t>н</a:t>
          </a:r>
          <a:r>
            <a:rPr lang="ru-RU" sz="2000" b="1" kern="1200" dirty="0" smtClean="0">
              <a:solidFill>
                <a:schemeClr val="tx1"/>
              </a:solidFill>
              <a:latin typeface="Times New Roman" pitchFamily="18" charset="0"/>
              <a:cs typeface="Times New Roman" pitchFamily="18" charset="0"/>
            </a:rPr>
            <a:t>и </a:t>
          </a:r>
          <a:r>
            <a:rPr lang="ru-RU" sz="2000" b="1" kern="1200" dirty="0" err="1" smtClean="0">
              <a:solidFill>
                <a:schemeClr val="tx1"/>
              </a:solidFill>
              <a:latin typeface="Times New Roman" pitchFamily="18" charset="0"/>
              <a:cs typeface="Times New Roman" pitchFamily="18" charset="0"/>
            </a:rPr>
            <a:t>ўрганиш</a:t>
          </a:r>
          <a:r>
            <a:rPr lang="ru-RU" sz="2000" b="1" kern="1200" dirty="0" smtClean="0">
              <a:solidFill>
                <a:schemeClr val="tx1"/>
              </a:solidFill>
              <a:latin typeface="Times New Roman" pitchFamily="18" charset="0"/>
              <a:cs typeface="Times New Roman" pitchFamily="18" charset="0"/>
            </a:rPr>
            <a:t> </a:t>
          </a:r>
          <a:r>
            <a:rPr lang="ru-RU" sz="2000" b="1" kern="1200" dirty="0" err="1" smtClean="0">
              <a:solidFill>
                <a:schemeClr val="tx1"/>
              </a:solidFill>
              <a:latin typeface="Times New Roman" pitchFamily="18" charset="0"/>
              <a:cs typeface="Times New Roman" pitchFamily="18" charset="0"/>
            </a:rPr>
            <a:t>манбалари</a:t>
          </a:r>
          <a:r>
            <a:rPr lang="ru-RU" sz="2000" b="1" kern="1200" dirty="0" smtClean="0">
              <a:solidFill>
                <a:schemeClr val="tx1"/>
              </a:solidFill>
              <a:latin typeface="Times New Roman" pitchFamily="18" charset="0"/>
              <a:cs typeface="Times New Roman" pitchFamily="18" charset="0"/>
            </a:rPr>
            <a:t> </a:t>
          </a:r>
          <a:endParaRPr lang="uz-Cyrl-UZ" sz="2000" b="1" kern="1200" dirty="0">
            <a:solidFill>
              <a:schemeClr val="tx1"/>
            </a:solidFill>
            <a:latin typeface="Times New Roman" pitchFamily="18" charset="0"/>
            <a:cs typeface="Times New Roman" pitchFamily="18" charset="0"/>
          </a:endParaRPr>
        </a:p>
      </dsp:txBody>
      <dsp:txXfrm>
        <a:off x="862370" y="2880320"/>
        <a:ext cx="1540746" cy="1723789"/>
      </dsp:txXfrm>
    </dsp:sp>
    <dsp:sp modelId="{CA4584B4-EA9A-4525-8931-AF36F84E6DAB}">
      <dsp:nvSpPr>
        <dsp:cNvPr id="0" name=""/>
        <dsp:cNvSpPr/>
      </dsp:nvSpPr>
      <dsp:spPr>
        <a:xfrm>
          <a:off x="3207383" y="2512076"/>
          <a:ext cx="5222300" cy="2416943"/>
        </a:xfrm>
        <a:prstGeom prst="chevron">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25400" tIns="12700" rIns="0" bIns="12700" numCol="1" spcCol="1270" anchor="ctr" anchorCtr="0">
          <a:noAutofit/>
        </a:bodyPr>
        <a:lstStyle/>
        <a:p>
          <a:pPr lvl="0" algn="just" defTabSz="889000">
            <a:lnSpc>
              <a:spcPct val="90000"/>
            </a:lnSpc>
            <a:spcBef>
              <a:spcPct val="0"/>
            </a:spcBef>
            <a:spcAft>
              <a:spcPct val="35000"/>
            </a:spcAft>
          </a:pPr>
          <a:r>
            <a:rPr lang="ru-RU" sz="2000" kern="1200" dirty="0" err="1" smtClean="0">
              <a:latin typeface="Times New Roman" pitchFamily="18" charset="0"/>
              <a:cs typeface="Times New Roman" pitchFamily="18" charset="0"/>
            </a:rPr>
            <a:t>қадимги</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археологик</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топилмалар</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моддий</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неъматлар</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қояларидаги</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чизмалар</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ва</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халқ</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оғзаки</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ижоди</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намуналари</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қўлёзмалар</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давлат</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арбоблари</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олим</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донишманд</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мутафаккир</a:t>
          </a:r>
          <a:r>
            <a:rPr lang="en-US" sz="2000" kern="1200" dirty="0" smtClean="0">
              <a:latin typeface="Times New Roman" pitchFamily="18" charset="0"/>
              <a:cs typeface="Times New Roman" pitchFamily="18" charset="0"/>
            </a:rPr>
            <a:t>-</a:t>
          </a:r>
          <a:r>
            <a:rPr lang="ru-RU" sz="2000" kern="1200" dirty="0" err="1" smtClean="0">
              <a:latin typeface="Times New Roman" pitchFamily="18" charset="0"/>
              <a:cs typeface="Times New Roman" pitchFamily="18" charset="0"/>
            </a:rPr>
            <a:t>ларнинг</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ёзиб</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қолдирган</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китоблар</a:t>
          </a:r>
          <a:endParaRPr lang="uz-Cyrl-UZ" sz="2000" kern="1200" dirty="0">
            <a:latin typeface="Times New Roman" pitchFamily="18" charset="0"/>
            <a:cs typeface="Times New Roman" pitchFamily="18" charset="0"/>
          </a:endParaRPr>
        </a:p>
      </dsp:txBody>
      <dsp:txXfrm>
        <a:off x="4415855" y="2512076"/>
        <a:ext cx="2805357" cy="24169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1891"/>
          <a:ext cx="8229600" cy="93600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z-Cyrl-UZ" sz="2800" b="1" kern="1200" smtClean="0">
              <a:latin typeface="Times New Roman" pitchFamily="18" charset="0"/>
              <a:cs typeface="Times New Roman" pitchFamily="18" charset="0"/>
            </a:rPr>
            <a:t>1.3. Қадимги Шарқдаги иқтисодий ғоялар</a:t>
          </a:r>
          <a:endParaRPr lang="ru-RU" sz="2800" b="1" i="1" kern="1200">
            <a:latin typeface="Times New Roman" pitchFamily="18" charset="0"/>
            <a:cs typeface="Times New Roman" pitchFamily="18" charset="0"/>
          </a:endParaRPr>
        </a:p>
      </dsp:txBody>
      <dsp:txXfrm>
        <a:off x="45692" y="47583"/>
        <a:ext cx="8138216" cy="8446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5753F-5812-4E42-99E2-309B7FBCCECA}">
      <dsp:nvSpPr>
        <dsp:cNvPr id="0" name=""/>
        <dsp:cNvSpPr/>
      </dsp:nvSpPr>
      <dsp:spPr>
        <a:xfrm>
          <a:off x="0"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Қадимги Хитой м.а. VI-III асрлар</a:t>
          </a:r>
          <a:endParaRPr lang="uz-Cyrl-UZ" sz="2400" b="1" i="1" kern="1200">
            <a:latin typeface="Times New Roman" pitchFamily="18" charset="0"/>
            <a:cs typeface="Times New Roman" pitchFamily="18" charset="0"/>
          </a:endParaRPr>
        </a:p>
      </dsp:txBody>
      <dsp:txXfrm>
        <a:off x="0" y="0"/>
        <a:ext cx="2471378" cy="1531150"/>
      </dsp:txXfrm>
    </dsp:sp>
    <dsp:sp modelId="{25BBA758-64F3-4298-91DC-9FD8916A912A}">
      <dsp:nvSpPr>
        <dsp:cNvPr id="0" name=""/>
        <dsp:cNvSpPr/>
      </dsp:nvSpPr>
      <dsp:spPr>
        <a:xfrm>
          <a:off x="115820" y="1532115"/>
          <a:ext cx="2241638" cy="59044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a:t>
          </a:r>
          <a:r>
            <a:rPr lang="ru-RU" sz="1600" b="1" kern="1200" smtClean="0">
              <a:latin typeface="Times New Roman" pitchFamily="18" charset="0"/>
              <a:cs typeface="Times New Roman" pitchFamily="18" charset="0"/>
            </a:rPr>
            <a:t>Гуан-Цзи</a:t>
          </a:r>
          <a:r>
            <a:rPr lang="ru-RU" sz="1600" kern="1200" smtClean="0">
              <a:latin typeface="Times New Roman" pitchFamily="18" charset="0"/>
              <a:cs typeface="Times New Roman" pitchFamily="18" charset="0"/>
            </a:rPr>
            <a:t>» (м.а. IV а.)</a:t>
          </a:r>
          <a:endParaRPr lang="uz-Cyrl-UZ" sz="1600" i="1" kern="1200">
            <a:latin typeface="Times New Roman" pitchFamily="18" charset="0"/>
            <a:cs typeface="Times New Roman" pitchFamily="18" charset="0"/>
          </a:endParaRPr>
        </a:p>
      </dsp:txBody>
      <dsp:txXfrm>
        <a:off x="133113" y="1549408"/>
        <a:ext cx="2207052" cy="555856"/>
      </dsp:txXfrm>
    </dsp:sp>
    <dsp:sp modelId="{AFDD9FFC-4A41-4681-B9FA-229038331D58}">
      <dsp:nvSpPr>
        <dsp:cNvPr id="0" name=""/>
        <dsp:cNvSpPr/>
      </dsp:nvSpPr>
      <dsp:spPr>
        <a:xfrm>
          <a:off x="115820" y="2213395"/>
          <a:ext cx="2241638" cy="590442"/>
        </a:xfrm>
        <a:prstGeom prst="roundRect">
          <a:avLst>
            <a:gd name="adj" fmla="val 10000"/>
          </a:avLst>
        </a:prstGeom>
        <a:solidFill>
          <a:schemeClr val="accent3">
            <a:hueOff val="937522"/>
            <a:satOff val="-1407"/>
            <a:lumOff val="-2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i="1" kern="1200" smtClean="0">
              <a:latin typeface="Times New Roman" pitchFamily="18" charset="0"/>
              <a:cs typeface="Times New Roman" pitchFamily="18" charset="0"/>
            </a:rPr>
            <a:t>Товар-пул муносабатлари</a:t>
          </a:r>
          <a:endParaRPr lang="uz-Cyrl-UZ" sz="1600" i="1" kern="1200">
            <a:latin typeface="Times New Roman" pitchFamily="18" charset="0"/>
            <a:cs typeface="Times New Roman" pitchFamily="18" charset="0"/>
          </a:endParaRPr>
        </a:p>
      </dsp:txBody>
      <dsp:txXfrm>
        <a:off x="133113" y="2230688"/>
        <a:ext cx="2207052" cy="555856"/>
      </dsp:txXfrm>
    </dsp:sp>
    <dsp:sp modelId="{192E358F-9136-4447-A1BD-F35A2B8C338E}">
      <dsp:nvSpPr>
        <dsp:cNvPr id="0" name=""/>
        <dsp:cNvSpPr/>
      </dsp:nvSpPr>
      <dsp:spPr>
        <a:xfrm>
          <a:off x="142876" y="2960694"/>
          <a:ext cx="2211567" cy="590442"/>
        </a:xfrm>
        <a:prstGeom prst="roundRect">
          <a:avLst>
            <a:gd name="adj" fmla="val 10000"/>
          </a:avLst>
        </a:prstGeom>
        <a:solidFill>
          <a:schemeClr val="accent3">
            <a:hueOff val="1875044"/>
            <a:satOff val="-2813"/>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i="1" kern="1200" smtClean="0">
              <a:latin typeface="Times New Roman" pitchFamily="18" charset="0"/>
              <a:cs typeface="Times New Roman" pitchFamily="18" charset="0"/>
            </a:rPr>
            <a:t>Бахоларни ушлаб туриш</a:t>
          </a:r>
          <a:endParaRPr lang="uz-Cyrl-UZ" sz="1600" i="1" kern="1200">
            <a:latin typeface="Times New Roman" pitchFamily="18" charset="0"/>
            <a:cs typeface="Times New Roman" pitchFamily="18" charset="0"/>
          </a:endParaRPr>
        </a:p>
      </dsp:txBody>
      <dsp:txXfrm>
        <a:off x="160169" y="2977987"/>
        <a:ext cx="2176981" cy="555856"/>
      </dsp:txXfrm>
    </dsp:sp>
    <dsp:sp modelId="{4F586FEF-214B-4A98-A9E4-702E5FCD11D8}">
      <dsp:nvSpPr>
        <dsp:cNvPr id="0" name=""/>
        <dsp:cNvSpPr/>
      </dsp:nvSpPr>
      <dsp:spPr>
        <a:xfrm>
          <a:off x="115820" y="3575954"/>
          <a:ext cx="2241638" cy="590442"/>
        </a:xfrm>
        <a:prstGeom prst="roundRect">
          <a:avLst>
            <a:gd name="adj" fmla="val 10000"/>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uz-Cyrl-UZ" sz="1600" i="1" kern="1200" smtClean="0">
              <a:latin typeface="Times New Roman" pitchFamily="18" charset="0"/>
              <a:cs typeface="Times New Roman" pitchFamily="18" charset="0"/>
            </a:rPr>
            <a:t>Ерни бошқариш</a:t>
          </a:r>
          <a:endParaRPr lang="uz-Cyrl-UZ" sz="1600" i="1" kern="1200">
            <a:latin typeface="Times New Roman" pitchFamily="18" charset="0"/>
            <a:cs typeface="Times New Roman" pitchFamily="18" charset="0"/>
          </a:endParaRPr>
        </a:p>
      </dsp:txBody>
      <dsp:txXfrm>
        <a:off x="133113" y="3593247"/>
        <a:ext cx="2207052" cy="555856"/>
      </dsp:txXfrm>
    </dsp:sp>
    <dsp:sp modelId="{31710F5F-FCF0-45E4-8288-714C2BAB8EC7}">
      <dsp:nvSpPr>
        <dsp:cNvPr id="0" name=""/>
        <dsp:cNvSpPr/>
      </dsp:nvSpPr>
      <dsp:spPr>
        <a:xfrm>
          <a:off x="115820" y="4257234"/>
          <a:ext cx="2241638" cy="590442"/>
        </a:xfrm>
        <a:prstGeom prst="roundRect">
          <a:avLst>
            <a:gd name="adj" fmla="val 10000"/>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uz-Cyrl-UZ" sz="1600" i="1" kern="1200" smtClean="0">
              <a:latin typeface="Times New Roman" pitchFamily="18" charset="0"/>
              <a:cs typeface="Times New Roman" pitchFamily="18" charset="0"/>
            </a:rPr>
            <a:t>Ер кадастрини тузиш</a:t>
          </a:r>
          <a:endParaRPr lang="uz-Cyrl-UZ" sz="1600" i="1" kern="1200">
            <a:latin typeface="Times New Roman" pitchFamily="18" charset="0"/>
            <a:cs typeface="Times New Roman" pitchFamily="18" charset="0"/>
          </a:endParaRPr>
        </a:p>
      </dsp:txBody>
      <dsp:txXfrm>
        <a:off x="133113" y="4274527"/>
        <a:ext cx="2207052" cy="555856"/>
      </dsp:txXfrm>
    </dsp:sp>
    <dsp:sp modelId="{6EA55F4D-1165-43F1-B14B-0B096A8E2F74}">
      <dsp:nvSpPr>
        <dsp:cNvPr id="0" name=""/>
        <dsp:cNvSpPr/>
      </dsp:nvSpPr>
      <dsp:spPr>
        <a:xfrm>
          <a:off x="2657681"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Қадимги Хитой м.а. VI-III асрлар</a:t>
          </a:r>
          <a:endParaRPr lang="uz-Cyrl-UZ" sz="2400" b="1" i="1" kern="1200">
            <a:latin typeface="Times New Roman" pitchFamily="18" charset="0"/>
            <a:cs typeface="Times New Roman" pitchFamily="18" charset="0"/>
          </a:endParaRPr>
        </a:p>
      </dsp:txBody>
      <dsp:txXfrm>
        <a:off x="2657681" y="0"/>
        <a:ext cx="2471378" cy="1531150"/>
      </dsp:txXfrm>
    </dsp:sp>
    <dsp:sp modelId="{3ED49860-3B54-4C34-ABB1-BB84E06076C2}">
      <dsp:nvSpPr>
        <dsp:cNvPr id="0" name=""/>
        <dsp:cNvSpPr/>
      </dsp:nvSpPr>
      <dsp:spPr>
        <a:xfrm>
          <a:off x="2857517" y="1532435"/>
          <a:ext cx="2071706" cy="594491"/>
        </a:xfrm>
        <a:prstGeom prst="roundRect">
          <a:avLst>
            <a:gd name="adj" fmla="val 10000"/>
          </a:avLst>
        </a:prstGeom>
        <a:solidFill>
          <a:schemeClr val="accent3">
            <a:hueOff val="4687610"/>
            <a:satOff val="-7033"/>
            <a:lumOff val="-11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kern="1200" smtClean="0">
              <a:latin typeface="Times New Roman" pitchFamily="18" charset="0"/>
              <a:cs typeface="Times New Roman" pitchFamily="18" charset="0"/>
            </a:rPr>
            <a:t>Конфуций</a:t>
          </a:r>
          <a:r>
            <a:rPr lang="ru-RU" sz="1600" kern="1200" smtClean="0">
              <a:latin typeface="Times New Roman" pitchFamily="18" charset="0"/>
              <a:cs typeface="Times New Roman" pitchFamily="18" charset="0"/>
            </a:rPr>
            <a:t> ёки </a:t>
          </a:r>
          <a:r>
            <a:rPr lang="ru-RU" sz="1600" i="1" kern="1200" smtClean="0">
              <a:latin typeface="Times New Roman" pitchFamily="18" charset="0"/>
              <a:cs typeface="Times New Roman" pitchFamily="18" charset="0"/>
            </a:rPr>
            <a:t>Кун-Цзи</a:t>
          </a:r>
          <a:r>
            <a:rPr lang="ru-RU" sz="1600" kern="1200" smtClean="0">
              <a:latin typeface="Times New Roman" pitchFamily="18" charset="0"/>
              <a:cs typeface="Times New Roman" pitchFamily="18" charset="0"/>
            </a:rPr>
            <a:t> (м.а. 551-478 йй.)</a:t>
          </a:r>
          <a:endParaRPr lang="uz-Cyrl-UZ" sz="1600" i="1" kern="1200">
            <a:latin typeface="Times New Roman" pitchFamily="18" charset="0"/>
            <a:cs typeface="Times New Roman" pitchFamily="18" charset="0"/>
          </a:endParaRPr>
        </a:p>
      </dsp:txBody>
      <dsp:txXfrm>
        <a:off x="2874929" y="1549847"/>
        <a:ext cx="2036882" cy="559667"/>
      </dsp:txXfrm>
    </dsp:sp>
    <dsp:sp modelId="{BE8DCB55-7345-4493-B300-6B7F235F30CC}">
      <dsp:nvSpPr>
        <dsp:cNvPr id="0" name=""/>
        <dsp:cNvSpPr/>
      </dsp:nvSpPr>
      <dsp:spPr>
        <a:xfrm>
          <a:off x="2857517" y="2218387"/>
          <a:ext cx="2071706" cy="594491"/>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i="1" kern="1200" smtClean="0">
              <a:latin typeface="Times New Roman" pitchFamily="18" charset="0"/>
              <a:cs typeface="Times New Roman" pitchFamily="18" charset="0"/>
            </a:rPr>
            <a:t>Кен-Цзи</a:t>
          </a:r>
          <a:r>
            <a:rPr lang="ru-RU" sz="1600" kern="1200" smtClean="0">
              <a:latin typeface="Times New Roman" pitchFamily="18" charset="0"/>
              <a:cs typeface="Times New Roman" pitchFamily="18" charset="0"/>
            </a:rPr>
            <a:t> (м.а.312-289 йй.)</a:t>
          </a:r>
          <a:endParaRPr lang="uz-Cyrl-UZ" sz="1600" i="1" kern="1200">
            <a:latin typeface="Times New Roman" pitchFamily="18" charset="0"/>
            <a:cs typeface="Times New Roman" pitchFamily="18" charset="0"/>
          </a:endParaRPr>
        </a:p>
      </dsp:txBody>
      <dsp:txXfrm>
        <a:off x="2874929" y="2235799"/>
        <a:ext cx="2036882" cy="559667"/>
      </dsp:txXfrm>
    </dsp:sp>
    <dsp:sp modelId="{49004A84-1EC5-4F81-8D26-BC548774FB4E}">
      <dsp:nvSpPr>
        <dsp:cNvPr id="0" name=""/>
        <dsp:cNvSpPr/>
      </dsp:nvSpPr>
      <dsp:spPr>
        <a:xfrm>
          <a:off x="2857527" y="2898884"/>
          <a:ext cx="2101778" cy="594491"/>
        </a:xfrm>
        <a:prstGeom prst="roundRect">
          <a:avLst>
            <a:gd name="adj" fmla="val 10000"/>
          </a:avLst>
        </a:prstGeom>
        <a:solidFill>
          <a:schemeClr val="accent3">
            <a:hueOff val="6562654"/>
            <a:satOff val="-9847"/>
            <a:lumOff val="-16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i="1" kern="1200" smtClean="0">
              <a:latin typeface="Times New Roman" pitchFamily="18" charset="0"/>
              <a:cs typeface="Times New Roman" pitchFamily="18" charset="0"/>
            </a:rPr>
            <a:t>Сюнь-Цзи</a:t>
          </a:r>
          <a:r>
            <a:rPr lang="ru-RU" sz="1600" kern="1200" smtClean="0">
              <a:latin typeface="Times New Roman" pitchFamily="18" charset="0"/>
              <a:cs typeface="Times New Roman" pitchFamily="18" charset="0"/>
            </a:rPr>
            <a:t> (313-278 йй.) </a:t>
          </a:r>
          <a:endParaRPr lang="uz-Cyrl-UZ" sz="1600" i="1" kern="1200">
            <a:latin typeface="Times New Roman" pitchFamily="18" charset="0"/>
            <a:cs typeface="Times New Roman" pitchFamily="18" charset="0"/>
          </a:endParaRPr>
        </a:p>
      </dsp:txBody>
      <dsp:txXfrm>
        <a:off x="2874939" y="2916296"/>
        <a:ext cx="2066954" cy="559667"/>
      </dsp:txXfrm>
    </dsp:sp>
    <dsp:sp modelId="{225E71E3-6637-41F3-B72B-A659B4A2A7F9}">
      <dsp:nvSpPr>
        <dsp:cNvPr id="0" name=""/>
        <dsp:cNvSpPr/>
      </dsp:nvSpPr>
      <dsp:spPr>
        <a:xfrm>
          <a:off x="2857517" y="3590292"/>
          <a:ext cx="2071706" cy="1257065"/>
        </a:xfrm>
        <a:prstGeom prst="roundRect">
          <a:avLst>
            <a:gd name="adj" fmla="val 10000"/>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Ёшларнинг қарияларга ҳурмати, уларга қарши чикмаслик ғояси</a:t>
          </a:r>
          <a:endParaRPr lang="uz-Cyrl-UZ" sz="1600" i="1" kern="1200">
            <a:latin typeface="Times New Roman" pitchFamily="18" charset="0"/>
            <a:cs typeface="Times New Roman" pitchFamily="18" charset="0"/>
          </a:endParaRPr>
        </a:p>
      </dsp:txBody>
      <dsp:txXfrm>
        <a:off x="2894335" y="3627110"/>
        <a:ext cx="1998070" cy="1183429"/>
      </dsp:txXfrm>
    </dsp:sp>
    <dsp:sp modelId="{A86601F1-DCBF-4A57-AD81-53FEC7405C53}">
      <dsp:nvSpPr>
        <dsp:cNvPr id="0" name=""/>
        <dsp:cNvSpPr/>
      </dsp:nvSpPr>
      <dsp:spPr>
        <a:xfrm>
          <a:off x="5314413"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z-Cyrl-UZ" sz="2400" b="1" i="1" kern="1200" smtClean="0">
              <a:latin typeface="Times New Roman" pitchFamily="18" charset="0"/>
              <a:cs typeface="Times New Roman" pitchFamily="18" charset="0"/>
            </a:rPr>
            <a:t>Қадимги Ҳиндистон</a:t>
          </a:r>
          <a:endParaRPr lang="uz-Cyrl-UZ" sz="2400" b="1" i="1" kern="1200">
            <a:latin typeface="Times New Roman" pitchFamily="18" charset="0"/>
            <a:cs typeface="Times New Roman" pitchFamily="18" charset="0"/>
          </a:endParaRPr>
        </a:p>
      </dsp:txBody>
      <dsp:txXfrm>
        <a:off x="5314413" y="0"/>
        <a:ext cx="2471378" cy="1531150"/>
      </dsp:txXfrm>
    </dsp:sp>
    <dsp:sp modelId="{D7F04128-7F19-4240-B0CA-BD4E54CC672E}">
      <dsp:nvSpPr>
        <dsp:cNvPr id="0" name=""/>
        <dsp:cNvSpPr/>
      </dsp:nvSpPr>
      <dsp:spPr>
        <a:xfrm>
          <a:off x="5561551" y="1532152"/>
          <a:ext cx="1977102" cy="1313703"/>
        </a:xfrm>
        <a:prstGeom prst="roundRect">
          <a:avLst>
            <a:gd name="adj" fmla="val 10000"/>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600" kern="1200" smtClean="0">
              <a:latin typeface="Times New Roman" pitchFamily="18" charset="0"/>
              <a:cs typeface="Times New Roman" pitchFamily="18" charset="0"/>
            </a:rPr>
            <a:t>«</a:t>
          </a:r>
          <a:r>
            <a:rPr lang="ru-RU" sz="1600" b="1" kern="1200" smtClean="0">
              <a:latin typeface="Times New Roman" pitchFamily="18" charset="0"/>
              <a:cs typeface="Times New Roman" pitchFamily="18" charset="0"/>
            </a:rPr>
            <a:t>Артхашастра</a:t>
          </a:r>
          <a:r>
            <a:rPr lang="ru-RU" sz="1600" kern="1200" smtClean="0">
              <a:latin typeface="Times New Roman" pitchFamily="18" charset="0"/>
              <a:cs typeface="Times New Roman" pitchFamily="18" charset="0"/>
            </a:rPr>
            <a:t>» (м.а. IV-III асрлар оралигида)</a:t>
          </a:r>
          <a:endParaRPr lang="uz-Cyrl-UZ" sz="1600" i="1" kern="1200" smtClean="0">
            <a:latin typeface="Times New Roman" pitchFamily="18" charset="0"/>
            <a:cs typeface="Times New Roman" pitchFamily="18" charset="0"/>
          </a:endParaRPr>
        </a:p>
        <a:p>
          <a:pPr lvl="0" algn="ctr" defTabSz="533400">
            <a:lnSpc>
              <a:spcPct val="90000"/>
            </a:lnSpc>
            <a:spcBef>
              <a:spcPct val="0"/>
            </a:spcBef>
            <a:spcAft>
              <a:spcPct val="35000"/>
            </a:spcAft>
          </a:pPr>
          <a:endParaRPr lang="uz-Cyrl-UZ" sz="1600" i="1" kern="1200">
            <a:latin typeface="Times New Roman" pitchFamily="18" charset="0"/>
            <a:cs typeface="Times New Roman" pitchFamily="18" charset="0"/>
          </a:endParaRPr>
        </a:p>
      </dsp:txBody>
      <dsp:txXfrm>
        <a:off x="5600028" y="1570629"/>
        <a:ext cx="1900148" cy="1236749"/>
      </dsp:txXfrm>
    </dsp:sp>
    <dsp:sp modelId="{CD17B902-4F22-464B-AB9E-20F0E594F270}">
      <dsp:nvSpPr>
        <dsp:cNvPr id="0" name=""/>
        <dsp:cNvSpPr/>
      </dsp:nvSpPr>
      <dsp:spPr>
        <a:xfrm>
          <a:off x="5561551" y="2934823"/>
          <a:ext cx="1977102" cy="578293"/>
        </a:xfrm>
        <a:prstGeom prst="roundRect">
          <a:avLst>
            <a:gd name="adj" fmla="val 10000"/>
          </a:avLst>
        </a:prstGeom>
        <a:solidFill>
          <a:schemeClr val="accent3">
            <a:hueOff val="9375220"/>
            <a:satOff val="-14067"/>
            <a:lumOff val="-22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амалий ҳаёт тўғрисидаги фан</a:t>
          </a:r>
          <a:endParaRPr lang="uz-Cyrl-UZ" sz="1600" i="1" kern="1200">
            <a:latin typeface="Times New Roman" pitchFamily="18" charset="0"/>
            <a:cs typeface="Times New Roman" pitchFamily="18" charset="0"/>
          </a:endParaRPr>
        </a:p>
      </dsp:txBody>
      <dsp:txXfrm>
        <a:off x="5578489" y="2951761"/>
        <a:ext cx="1943226" cy="544417"/>
      </dsp:txXfrm>
    </dsp:sp>
    <dsp:sp modelId="{A6278A78-8D04-4AD1-A1ED-165FFD70FD2A}">
      <dsp:nvSpPr>
        <dsp:cNvPr id="0" name=""/>
        <dsp:cNvSpPr/>
      </dsp:nvSpPr>
      <dsp:spPr>
        <a:xfrm>
          <a:off x="5561551" y="3602085"/>
          <a:ext cx="1977102" cy="578293"/>
        </a:xfrm>
        <a:prstGeom prst="roundRect">
          <a:avLst>
            <a:gd name="adj" fmla="val 10000"/>
          </a:avLst>
        </a:prstGeom>
        <a:solidFill>
          <a:schemeClr val="accent3">
            <a:hueOff val="10312742"/>
            <a:satOff val="-15473"/>
            <a:lumOff val="-25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600" kern="1200" smtClean="0">
              <a:latin typeface="Times New Roman" pitchFamily="18" charset="0"/>
              <a:cs typeface="Times New Roman" pitchFamily="18" charset="0"/>
            </a:rPr>
            <a:t>қулчиликни мустаҳкамлаш</a:t>
          </a:r>
          <a:endParaRPr lang="uz-Cyrl-UZ" sz="1600" i="1" kern="1200">
            <a:latin typeface="Times New Roman" pitchFamily="18" charset="0"/>
            <a:cs typeface="Times New Roman" pitchFamily="18" charset="0"/>
          </a:endParaRPr>
        </a:p>
      </dsp:txBody>
      <dsp:txXfrm>
        <a:off x="5578489" y="3619023"/>
        <a:ext cx="1943226" cy="544417"/>
      </dsp:txXfrm>
    </dsp:sp>
    <dsp:sp modelId="{512D29EE-26E8-433B-8F3C-974579453852}">
      <dsp:nvSpPr>
        <dsp:cNvPr id="0" name=""/>
        <dsp:cNvSpPr/>
      </dsp:nvSpPr>
      <dsp:spPr>
        <a:xfrm>
          <a:off x="5561551" y="4269346"/>
          <a:ext cx="1977102" cy="578293"/>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uz-Cyrl-UZ" sz="1600" i="1" kern="1200" smtClean="0">
              <a:latin typeface="Times New Roman" pitchFamily="18" charset="0"/>
              <a:cs typeface="Times New Roman" pitchFamily="18" charset="0"/>
            </a:rPr>
            <a:t>бўйсиниш</a:t>
          </a:r>
          <a:endParaRPr lang="uz-Cyrl-UZ" sz="1600" i="1" kern="1200">
            <a:latin typeface="Times New Roman" pitchFamily="18" charset="0"/>
            <a:cs typeface="Times New Roman" pitchFamily="18" charset="0"/>
          </a:endParaRPr>
        </a:p>
      </dsp:txBody>
      <dsp:txXfrm>
        <a:off x="5578489" y="4286284"/>
        <a:ext cx="1943226" cy="5444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1891"/>
          <a:ext cx="8229600" cy="93600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z-Cyrl-UZ" sz="2800" b="1" kern="1200" smtClean="0">
              <a:latin typeface="Times New Roman" pitchFamily="18" charset="0"/>
              <a:cs typeface="Times New Roman" pitchFamily="18" charset="0"/>
            </a:rPr>
            <a:t>1.4. Анти</a:t>
          </a:r>
          <a:r>
            <a:rPr lang="ru-RU" sz="2800" b="1" kern="1200" smtClean="0">
              <a:latin typeface="Times New Roman" pitchFamily="18" charset="0"/>
              <a:cs typeface="Times New Roman" pitchFamily="18" charset="0"/>
            </a:rPr>
            <a:t>к дунё иқтисодий қарашлари</a:t>
          </a:r>
          <a:endParaRPr lang="ru-RU" sz="2800" b="1" i="1" kern="1200">
            <a:latin typeface="Times New Roman" pitchFamily="18" charset="0"/>
            <a:cs typeface="Times New Roman" pitchFamily="18" charset="0"/>
          </a:endParaRPr>
        </a:p>
      </dsp:txBody>
      <dsp:txXfrm>
        <a:off x="45692" y="47583"/>
        <a:ext cx="8138216" cy="8446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5753F-5812-4E42-99E2-309B7FBCCECA}">
      <dsp:nvSpPr>
        <dsp:cNvPr id="0" name=""/>
        <dsp:cNvSpPr/>
      </dsp:nvSpPr>
      <dsp:spPr>
        <a:xfrm>
          <a:off x="0"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Платон </a:t>
          </a:r>
          <a:r>
            <a:rPr lang="ru-RU" sz="2400" kern="1200" smtClean="0">
              <a:latin typeface="Times New Roman" pitchFamily="18" charset="0"/>
              <a:cs typeface="Times New Roman" pitchFamily="18" charset="0"/>
            </a:rPr>
            <a:t>(</a:t>
          </a:r>
          <a:r>
            <a:rPr lang="ru-RU" sz="2400" b="1" i="1" kern="1200" smtClean="0">
              <a:latin typeface="Times New Roman" pitchFamily="18" charset="0"/>
              <a:cs typeface="Times New Roman" pitchFamily="18" charset="0"/>
            </a:rPr>
            <a:t>Афлотун</a:t>
          </a:r>
          <a:r>
            <a:rPr lang="ru-RU" sz="2400" kern="1200" smtClean="0">
              <a:latin typeface="Times New Roman" pitchFamily="18" charset="0"/>
              <a:cs typeface="Times New Roman" pitchFamily="18" charset="0"/>
            </a:rPr>
            <a:t>, тахминан м.а. 427-347 йй.)</a:t>
          </a:r>
          <a:endParaRPr lang="uz-Cyrl-UZ" sz="2400" b="1" i="1" kern="1200">
            <a:latin typeface="Times New Roman" pitchFamily="18" charset="0"/>
            <a:cs typeface="Times New Roman" pitchFamily="18" charset="0"/>
          </a:endParaRPr>
        </a:p>
      </dsp:txBody>
      <dsp:txXfrm>
        <a:off x="0" y="0"/>
        <a:ext cx="2471378" cy="1531150"/>
      </dsp:txXfrm>
    </dsp:sp>
    <dsp:sp modelId="{25BBA758-64F3-4298-91DC-9FD8916A912A}">
      <dsp:nvSpPr>
        <dsp:cNvPr id="0" name=""/>
        <dsp:cNvSpPr/>
      </dsp:nvSpPr>
      <dsp:spPr>
        <a:xfrm>
          <a:off x="115820" y="1531586"/>
          <a:ext cx="2241638" cy="100269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i="1" kern="1200" smtClean="0">
              <a:latin typeface="Times New Roman" pitchFamily="18" charset="0"/>
              <a:cs typeface="Times New Roman" pitchFamily="18" charset="0"/>
            </a:rPr>
            <a:t>Файласуфлар - давлатни бошқарувчилар</a:t>
          </a:r>
          <a:endParaRPr lang="uz-Cyrl-UZ" sz="1600" i="1" kern="1200">
            <a:latin typeface="Times New Roman" pitchFamily="18" charset="0"/>
            <a:cs typeface="Times New Roman" pitchFamily="18" charset="0"/>
          </a:endParaRPr>
        </a:p>
      </dsp:txBody>
      <dsp:txXfrm>
        <a:off x="145188" y="1560954"/>
        <a:ext cx="2182902" cy="943963"/>
      </dsp:txXfrm>
    </dsp:sp>
    <dsp:sp modelId="{AFDD9FFC-4A41-4681-B9FA-229038331D58}">
      <dsp:nvSpPr>
        <dsp:cNvPr id="0" name=""/>
        <dsp:cNvSpPr/>
      </dsp:nvSpPr>
      <dsp:spPr>
        <a:xfrm>
          <a:off x="115820" y="2688546"/>
          <a:ext cx="2241638" cy="1002699"/>
        </a:xfrm>
        <a:prstGeom prst="roundRect">
          <a:avLst>
            <a:gd name="adj" fmla="val 10000"/>
          </a:avLst>
        </a:prstGeom>
        <a:solidFill>
          <a:schemeClr val="accent3">
            <a:hueOff val="1250029"/>
            <a:satOff val="-1876"/>
            <a:lumOff val="-3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i="1" kern="1200" smtClean="0">
              <a:latin typeface="Times New Roman" pitchFamily="18" charset="0"/>
              <a:cs typeface="Times New Roman" pitchFamily="18" charset="0"/>
            </a:rPr>
            <a:t>Ҳарбийлар - давлатни бошқариш аппаратининг бир қисми</a:t>
          </a:r>
          <a:endParaRPr lang="uz-Cyrl-UZ" sz="1600" i="1" kern="1200">
            <a:latin typeface="Times New Roman" pitchFamily="18" charset="0"/>
            <a:cs typeface="Times New Roman" pitchFamily="18" charset="0"/>
          </a:endParaRPr>
        </a:p>
      </dsp:txBody>
      <dsp:txXfrm>
        <a:off x="145188" y="2717914"/>
        <a:ext cx="2182902" cy="943963"/>
      </dsp:txXfrm>
    </dsp:sp>
    <dsp:sp modelId="{192E358F-9136-4447-A1BD-F35A2B8C338E}">
      <dsp:nvSpPr>
        <dsp:cNvPr id="0" name=""/>
        <dsp:cNvSpPr/>
      </dsp:nvSpPr>
      <dsp:spPr>
        <a:xfrm>
          <a:off x="142876" y="3957622"/>
          <a:ext cx="2211567" cy="1002699"/>
        </a:xfrm>
        <a:prstGeom prst="roundRect">
          <a:avLst>
            <a:gd name="adj" fmla="val 10000"/>
          </a:avLst>
        </a:prstGeom>
        <a:solidFill>
          <a:schemeClr val="accent3">
            <a:hueOff val="2500059"/>
            <a:satOff val="-3751"/>
            <a:lumOff val="-6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i="1" kern="1200" smtClean="0">
              <a:latin typeface="Times New Roman" pitchFamily="18" charset="0"/>
              <a:cs typeface="Times New Roman" pitchFamily="18" charset="0"/>
            </a:rPr>
            <a:t>«Қора» тоифа - деҳқон, ҳунарманд ва савдогарлар</a:t>
          </a:r>
          <a:endParaRPr lang="uz-Cyrl-UZ" sz="1600" i="1" kern="1200">
            <a:latin typeface="Times New Roman" pitchFamily="18" charset="0"/>
            <a:cs typeface="Times New Roman" pitchFamily="18" charset="0"/>
          </a:endParaRPr>
        </a:p>
      </dsp:txBody>
      <dsp:txXfrm>
        <a:off x="172244" y="3986990"/>
        <a:ext cx="2152831" cy="943963"/>
      </dsp:txXfrm>
    </dsp:sp>
    <dsp:sp modelId="{6EA55F4D-1165-43F1-B14B-0B096A8E2F74}">
      <dsp:nvSpPr>
        <dsp:cNvPr id="0" name=""/>
        <dsp:cNvSpPr/>
      </dsp:nvSpPr>
      <dsp:spPr>
        <a:xfrm>
          <a:off x="2657681"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Аристотель</a:t>
          </a:r>
          <a:endParaRPr lang="uz-Cyrl-UZ" sz="2400" b="1" i="1" kern="1200">
            <a:latin typeface="Times New Roman" pitchFamily="18" charset="0"/>
            <a:cs typeface="Times New Roman" pitchFamily="18" charset="0"/>
          </a:endParaRPr>
        </a:p>
      </dsp:txBody>
      <dsp:txXfrm>
        <a:off x="2657681" y="0"/>
        <a:ext cx="2471378" cy="1531150"/>
      </dsp:txXfrm>
    </dsp:sp>
    <dsp:sp modelId="{3ED49860-3B54-4C34-ABB1-BB84E06076C2}">
      <dsp:nvSpPr>
        <dsp:cNvPr id="0" name=""/>
        <dsp:cNvSpPr/>
      </dsp:nvSpPr>
      <dsp:spPr>
        <a:xfrm>
          <a:off x="2857517" y="1531724"/>
          <a:ext cx="2071706" cy="823703"/>
        </a:xfrm>
        <a:prstGeom prst="roundRect">
          <a:avLst>
            <a:gd name="adj" fmla="val 10000"/>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a:t>
          </a:r>
          <a:r>
            <a:rPr lang="ru-RU" sz="1600" i="1" kern="1200" smtClean="0">
              <a:latin typeface="Times New Roman" pitchFamily="18" charset="0"/>
              <a:cs typeface="Times New Roman" pitchFamily="18" charset="0"/>
            </a:rPr>
            <a:t>Қул - тирик қурол, қандайдир тирик мулк</a:t>
          </a:r>
          <a:r>
            <a:rPr lang="ru-RU" sz="1600" kern="1200" smtClean="0">
              <a:latin typeface="Times New Roman" pitchFamily="18" charset="0"/>
              <a:cs typeface="Times New Roman" pitchFamily="18" charset="0"/>
            </a:rPr>
            <a:t>»</a:t>
          </a:r>
          <a:endParaRPr lang="uz-Cyrl-UZ" sz="1600" i="1" kern="1200">
            <a:latin typeface="Times New Roman" pitchFamily="18" charset="0"/>
            <a:cs typeface="Times New Roman" pitchFamily="18" charset="0"/>
          </a:endParaRPr>
        </a:p>
      </dsp:txBody>
      <dsp:txXfrm>
        <a:off x="2881642" y="1555849"/>
        <a:ext cx="2023456" cy="775453"/>
      </dsp:txXfrm>
    </dsp:sp>
    <dsp:sp modelId="{BE8DCB55-7345-4493-B300-6B7F235F30CC}">
      <dsp:nvSpPr>
        <dsp:cNvPr id="0" name=""/>
        <dsp:cNvSpPr/>
      </dsp:nvSpPr>
      <dsp:spPr>
        <a:xfrm>
          <a:off x="2857517" y="2482151"/>
          <a:ext cx="2071706" cy="823703"/>
        </a:xfrm>
        <a:prstGeom prst="roundRect">
          <a:avLst>
            <a:gd name="adj" fmla="val 10000"/>
          </a:avLst>
        </a:prstGeom>
        <a:solidFill>
          <a:schemeClr val="accent3">
            <a:hueOff val="5000117"/>
            <a:satOff val="-7502"/>
            <a:lumOff val="-12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У «</a:t>
          </a:r>
          <a:r>
            <a:rPr lang="ru-RU" sz="1600" i="1" kern="1200" smtClean="0">
              <a:latin typeface="Times New Roman" pitchFamily="18" charset="0"/>
              <a:cs typeface="Times New Roman" pitchFamily="18" charset="0"/>
            </a:rPr>
            <a:t>ҳақиқий бойлик</a:t>
          </a:r>
          <a:r>
            <a:rPr lang="ru-RU" sz="1600" kern="1200" smtClean="0">
              <a:latin typeface="Times New Roman" pitchFamily="18" charset="0"/>
              <a:cs typeface="Times New Roman" pitchFamily="18" charset="0"/>
            </a:rPr>
            <a:t>»</a:t>
          </a:r>
          <a:endParaRPr lang="uz-Cyrl-UZ" sz="1600" i="1" kern="1200">
            <a:latin typeface="Times New Roman" pitchFamily="18" charset="0"/>
            <a:cs typeface="Times New Roman" pitchFamily="18" charset="0"/>
          </a:endParaRPr>
        </a:p>
      </dsp:txBody>
      <dsp:txXfrm>
        <a:off x="2881642" y="2506276"/>
        <a:ext cx="2023456" cy="775453"/>
      </dsp:txXfrm>
    </dsp:sp>
    <dsp:sp modelId="{49004A84-1EC5-4F81-8D26-BC548774FB4E}">
      <dsp:nvSpPr>
        <dsp:cNvPr id="0" name=""/>
        <dsp:cNvSpPr/>
      </dsp:nvSpPr>
      <dsp:spPr>
        <a:xfrm>
          <a:off x="2857527" y="3425019"/>
          <a:ext cx="2101778" cy="581938"/>
        </a:xfrm>
        <a:prstGeom prst="roundRect">
          <a:avLst>
            <a:gd name="adj" fmla="val 10000"/>
          </a:avLst>
        </a:prstGeom>
        <a:solidFill>
          <a:schemeClr val="accent3">
            <a:hueOff val="6250147"/>
            <a:satOff val="-9378"/>
            <a:lumOff val="-15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i="1" kern="1200" smtClean="0">
              <a:latin typeface="Times New Roman" pitchFamily="18" charset="0"/>
              <a:cs typeface="Times New Roman" pitchFamily="18" charset="0"/>
            </a:rPr>
            <a:t>Қиймат (қиммат)</a:t>
          </a:r>
          <a:r>
            <a:rPr lang="ru-RU" sz="1600" kern="1200" smtClean="0">
              <a:latin typeface="Times New Roman" pitchFamily="18" charset="0"/>
              <a:cs typeface="Times New Roman" pitchFamily="18" charset="0"/>
            </a:rPr>
            <a:t> </a:t>
          </a:r>
          <a:endParaRPr lang="uz-Cyrl-UZ" sz="1600" i="1" kern="1200">
            <a:latin typeface="Times New Roman" pitchFamily="18" charset="0"/>
            <a:cs typeface="Times New Roman" pitchFamily="18" charset="0"/>
          </a:endParaRPr>
        </a:p>
      </dsp:txBody>
      <dsp:txXfrm>
        <a:off x="2874571" y="3442063"/>
        <a:ext cx="2067690" cy="547850"/>
      </dsp:txXfrm>
    </dsp:sp>
    <dsp:sp modelId="{225E71E3-6637-41F3-B72B-A659B4A2A7F9}">
      <dsp:nvSpPr>
        <dsp:cNvPr id="0" name=""/>
        <dsp:cNvSpPr/>
      </dsp:nvSpPr>
      <dsp:spPr>
        <a:xfrm>
          <a:off x="2857517" y="4141240"/>
          <a:ext cx="2071706" cy="706828"/>
        </a:xfrm>
        <a:prstGeom prst="roundRect">
          <a:avLst>
            <a:gd name="adj" fmla="val 10000"/>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товарлилик</a:t>
          </a:r>
          <a:endParaRPr lang="uz-Cyrl-UZ" sz="1600" i="1" kern="1200">
            <a:latin typeface="Times New Roman" pitchFamily="18" charset="0"/>
            <a:cs typeface="Times New Roman" pitchFamily="18" charset="0"/>
          </a:endParaRPr>
        </a:p>
      </dsp:txBody>
      <dsp:txXfrm>
        <a:off x="2878219" y="4161942"/>
        <a:ext cx="2030302" cy="665424"/>
      </dsp:txXfrm>
    </dsp:sp>
    <dsp:sp modelId="{A86601F1-DCBF-4A57-AD81-53FEC7405C53}">
      <dsp:nvSpPr>
        <dsp:cNvPr id="0" name=""/>
        <dsp:cNvSpPr/>
      </dsp:nvSpPr>
      <dsp:spPr>
        <a:xfrm>
          <a:off x="5314413"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Цицерон Марк Туллий</a:t>
          </a:r>
        </a:p>
        <a:p>
          <a:pPr lvl="0" algn="ctr" defTabSz="1066800">
            <a:lnSpc>
              <a:spcPct val="90000"/>
            </a:lnSpc>
            <a:spcBef>
              <a:spcPct val="0"/>
            </a:spcBef>
            <a:spcAft>
              <a:spcPct val="35000"/>
            </a:spcAft>
          </a:pPr>
          <a:r>
            <a:rPr lang="ru-RU" sz="2400" kern="1200" smtClean="0">
              <a:latin typeface="Times New Roman" pitchFamily="18" charset="0"/>
              <a:cs typeface="Times New Roman" pitchFamily="18" charset="0"/>
            </a:rPr>
            <a:t>(м.а. 106-43 йй.) </a:t>
          </a:r>
          <a:endParaRPr lang="uz-Cyrl-UZ" sz="2400" b="1" i="1" kern="1200">
            <a:latin typeface="Times New Roman" pitchFamily="18" charset="0"/>
            <a:cs typeface="Times New Roman" pitchFamily="18" charset="0"/>
          </a:endParaRPr>
        </a:p>
      </dsp:txBody>
      <dsp:txXfrm>
        <a:off x="5314413" y="0"/>
        <a:ext cx="2471378" cy="1531150"/>
      </dsp:txXfrm>
    </dsp:sp>
    <dsp:sp modelId="{D7F04128-7F19-4240-B0CA-BD4E54CC672E}">
      <dsp:nvSpPr>
        <dsp:cNvPr id="0" name=""/>
        <dsp:cNvSpPr/>
      </dsp:nvSpPr>
      <dsp:spPr>
        <a:xfrm>
          <a:off x="5561551" y="1532503"/>
          <a:ext cx="1977102" cy="653082"/>
        </a:xfrm>
        <a:prstGeom prst="roundRect">
          <a:avLst>
            <a:gd name="adj" fmla="val 10000"/>
          </a:avLst>
        </a:prstGeom>
        <a:solidFill>
          <a:schemeClr val="accent3">
            <a:hueOff val="8750205"/>
            <a:satOff val="-13129"/>
            <a:lumOff val="-21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600" kern="1200" smtClean="0">
              <a:latin typeface="Times New Roman" pitchFamily="18" charset="0"/>
              <a:cs typeface="Times New Roman" pitchFamily="18" charset="0"/>
            </a:rPr>
            <a:t>қишлоқ хўжалигини қўллаган </a:t>
          </a:r>
          <a:endParaRPr lang="uz-Cyrl-UZ" sz="1600" i="1" kern="1200">
            <a:latin typeface="Times New Roman" pitchFamily="18" charset="0"/>
            <a:cs typeface="Times New Roman" pitchFamily="18" charset="0"/>
          </a:endParaRPr>
        </a:p>
      </dsp:txBody>
      <dsp:txXfrm>
        <a:off x="5580679" y="1551631"/>
        <a:ext cx="1938846" cy="614826"/>
      </dsp:txXfrm>
    </dsp:sp>
    <dsp:sp modelId="{CD17B902-4F22-464B-AB9E-20F0E594F270}">
      <dsp:nvSpPr>
        <dsp:cNvPr id="0" name=""/>
        <dsp:cNvSpPr/>
      </dsp:nvSpPr>
      <dsp:spPr>
        <a:xfrm>
          <a:off x="5561551" y="2326140"/>
          <a:ext cx="1977102" cy="913606"/>
        </a:xfrm>
        <a:prstGeom prst="roundRect">
          <a:avLst>
            <a:gd name="adj" fmla="val 10000"/>
          </a:avLst>
        </a:prstGeom>
        <a:solidFill>
          <a:schemeClr val="accent3">
            <a:hueOff val="10000235"/>
            <a:satOff val="-15004"/>
            <a:lumOff val="-24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савдо ва судхўрликни бойиш манбаи деб ҳисоблади</a:t>
          </a:r>
          <a:endParaRPr lang="uz-Cyrl-UZ" sz="1600" i="1" kern="1200">
            <a:latin typeface="Times New Roman" pitchFamily="18" charset="0"/>
            <a:cs typeface="Times New Roman" pitchFamily="18" charset="0"/>
          </a:endParaRPr>
        </a:p>
      </dsp:txBody>
      <dsp:txXfrm>
        <a:off x="5588310" y="2352899"/>
        <a:ext cx="1923584" cy="860088"/>
      </dsp:txXfrm>
    </dsp:sp>
    <dsp:sp modelId="{A6278A78-8D04-4AD1-A1ED-165FFD70FD2A}">
      <dsp:nvSpPr>
        <dsp:cNvPr id="0" name=""/>
        <dsp:cNvSpPr/>
      </dsp:nvSpPr>
      <dsp:spPr>
        <a:xfrm>
          <a:off x="5561551" y="3380301"/>
          <a:ext cx="1977102" cy="1466986"/>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600" kern="1200" smtClean="0">
              <a:latin typeface="Times New Roman" pitchFamily="18" charset="0"/>
              <a:cs typeface="Times New Roman" pitchFamily="18" charset="0"/>
            </a:rPr>
            <a:t>қулдорлар билан бирга савдогар ва судхўрларнинг манфаатини ҳам ҳимоя қилди.</a:t>
          </a:r>
          <a:endParaRPr lang="uz-Cyrl-UZ" sz="1600" i="1" kern="1200">
            <a:latin typeface="Times New Roman" pitchFamily="18" charset="0"/>
            <a:cs typeface="Times New Roman" pitchFamily="18" charset="0"/>
          </a:endParaRPr>
        </a:p>
      </dsp:txBody>
      <dsp:txXfrm>
        <a:off x="5604518" y="3423268"/>
        <a:ext cx="1891168" cy="13810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1891"/>
          <a:ext cx="8229600" cy="93600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z-Cyrl-UZ" sz="2800" b="1" kern="1200" smtClean="0">
              <a:latin typeface="Times New Roman" pitchFamily="18" charset="0"/>
              <a:cs typeface="Times New Roman" pitchFamily="18" charset="0"/>
            </a:rPr>
            <a:t>1.4. Анти</a:t>
          </a:r>
          <a:r>
            <a:rPr lang="ru-RU" sz="2800" b="1" kern="1200" smtClean="0">
              <a:latin typeface="Times New Roman" pitchFamily="18" charset="0"/>
              <a:cs typeface="Times New Roman" pitchFamily="18" charset="0"/>
            </a:rPr>
            <a:t>к дунё иқтисодий қарашлари</a:t>
          </a:r>
          <a:endParaRPr lang="ru-RU" sz="2800" b="1" i="1" kern="1200">
            <a:latin typeface="Times New Roman" pitchFamily="18" charset="0"/>
            <a:cs typeface="Times New Roman" pitchFamily="18" charset="0"/>
          </a:endParaRPr>
        </a:p>
      </dsp:txBody>
      <dsp:txXfrm>
        <a:off x="45692" y="47583"/>
        <a:ext cx="8138216" cy="8446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5753F-5812-4E42-99E2-309B7FBCCECA}">
      <dsp:nvSpPr>
        <dsp:cNvPr id="0" name=""/>
        <dsp:cNvSpPr/>
      </dsp:nvSpPr>
      <dsp:spPr>
        <a:xfrm>
          <a:off x="0" y="0"/>
          <a:ext cx="3571900"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Платон </a:t>
          </a:r>
          <a:r>
            <a:rPr lang="ru-RU" sz="2400" kern="1200" smtClean="0">
              <a:latin typeface="Times New Roman" pitchFamily="18" charset="0"/>
              <a:cs typeface="Times New Roman" pitchFamily="18" charset="0"/>
            </a:rPr>
            <a:t>(</a:t>
          </a:r>
          <a:r>
            <a:rPr lang="ru-RU" sz="2400" b="1" i="1" kern="1200" smtClean="0">
              <a:latin typeface="Times New Roman" pitchFamily="18" charset="0"/>
              <a:cs typeface="Times New Roman" pitchFamily="18" charset="0"/>
            </a:rPr>
            <a:t>Афлотун</a:t>
          </a:r>
          <a:r>
            <a:rPr lang="ru-RU" sz="2400" kern="1200" smtClean="0">
              <a:latin typeface="Times New Roman" pitchFamily="18" charset="0"/>
              <a:cs typeface="Times New Roman" pitchFamily="18" charset="0"/>
            </a:rPr>
            <a:t>, тахминан м.а. 427-347 йй.)</a:t>
          </a:r>
          <a:endParaRPr lang="uz-Cyrl-UZ" sz="2400" b="1" i="1" kern="1200">
            <a:latin typeface="Times New Roman" pitchFamily="18" charset="0"/>
            <a:cs typeface="Times New Roman" pitchFamily="18" charset="0"/>
          </a:endParaRPr>
        </a:p>
      </dsp:txBody>
      <dsp:txXfrm>
        <a:off x="0" y="0"/>
        <a:ext cx="3571900" cy="1531150"/>
      </dsp:txXfrm>
    </dsp:sp>
    <dsp:sp modelId="{25BBA758-64F3-4298-91DC-9FD8916A912A}">
      <dsp:nvSpPr>
        <dsp:cNvPr id="0" name=""/>
        <dsp:cNvSpPr/>
      </dsp:nvSpPr>
      <dsp:spPr>
        <a:xfrm>
          <a:off x="166021" y="1531586"/>
          <a:ext cx="3239856" cy="100269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i="1" kern="1200" smtClean="0">
              <a:latin typeface="Times New Roman" pitchFamily="18" charset="0"/>
              <a:cs typeface="Times New Roman" pitchFamily="18" charset="0"/>
            </a:rPr>
            <a:t>Файласуфлар - давлатни бошқарувчилар</a:t>
          </a:r>
          <a:endParaRPr lang="uz-Cyrl-UZ" sz="1600" i="1" kern="1200">
            <a:latin typeface="Times New Roman" pitchFamily="18" charset="0"/>
            <a:cs typeface="Times New Roman" pitchFamily="18" charset="0"/>
          </a:endParaRPr>
        </a:p>
      </dsp:txBody>
      <dsp:txXfrm>
        <a:off x="195389" y="1560954"/>
        <a:ext cx="3181120" cy="943963"/>
      </dsp:txXfrm>
    </dsp:sp>
    <dsp:sp modelId="{AFDD9FFC-4A41-4681-B9FA-229038331D58}">
      <dsp:nvSpPr>
        <dsp:cNvPr id="0" name=""/>
        <dsp:cNvSpPr/>
      </dsp:nvSpPr>
      <dsp:spPr>
        <a:xfrm>
          <a:off x="166021" y="2688546"/>
          <a:ext cx="3239856" cy="1002699"/>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i="1" kern="1200" smtClean="0">
              <a:latin typeface="Times New Roman" pitchFamily="18" charset="0"/>
              <a:cs typeface="Times New Roman" pitchFamily="18" charset="0"/>
            </a:rPr>
            <a:t>Ҳарбийлар - давлатни бошқариш аппаратининг бир қисми</a:t>
          </a:r>
          <a:endParaRPr lang="uz-Cyrl-UZ" sz="1600" i="1" kern="1200">
            <a:latin typeface="Times New Roman" pitchFamily="18" charset="0"/>
            <a:cs typeface="Times New Roman" pitchFamily="18" charset="0"/>
          </a:endParaRPr>
        </a:p>
      </dsp:txBody>
      <dsp:txXfrm>
        <a:off x="195389" y="2717914"/>
        <a:ext cx="3181120" cy="943963"/>
      </dsp:txXfrm>
    </dsp:sp>
    <dsp:sp modelId="{192E358F-9136-4447-A1BD-F35A2B8C338E}">
      <dsp:nvSpPr>
        <dsp:cNvPr id="0" name=""/>
        <dsp:cNvSpPr/>
      </dsp:nvSpPr>
      <dsp:spPr>
        <a:xfrm>
          <a:off x="205127" y="3957622"/>
          <a:ext cx="3196393" cy="1002699"/>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i="1" kern="1200" smtClean="0">
              <a:latin typeface="Times New Roman" pitchFamily="18" charset="0"/>
              <a:cs typeface="Times New Roman" pitchFamily="18" charset="0"/>
            </a:rPr>
            <a:t>«Қора» тоифа - деҳқон, ҳунарманд ва савдогарлар</a:t>
          </a:r>
          <a:endParaRPr lang="uz-Cyrl-UZ" sz="1600" i="1" kern="1200">
            <a:latin typeface="Times New Roman" pitchFamily="18" charset="0"/>
            <a:cs typeface="Times New Roman" pitchFamily="18" charset="0"/>
          </a:endParaRPr>
        </a:p>
      </dsp:txBody>
      <dsp:txXfrm>
        <a:off x="234495" y="3986990"/>
        <a:ext cx="3137657" cy="94396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463"/>
          <a:ext cx="8229600" cy="938856"/>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z-Cyrl-UZ" sz="2800" b="0" kern="1200" smtClean="0">
              <a:latin typeface="Times New Roman" pitchFamily="18" charset="0"/>
              <a:cs typeface="Times New Roman" pitchFamily="18" charset="0"/>
            </a:rPr>
            <a:t>1.5</a:t>
          </a:r>
          <a:r>
            <a:rPr lang="uz-Cyrl-UZ" sz="2800" b="1" kern="1200" smtClean="0">
              <a:latin typeface="Times New Roman" pitchFamily="18" charset="0"/>
              <a:cs typeface="Times New Roman" pitchFamily="18" charset="0"/>
            </a:rPr>
            <a:t>. </a:t>
          </a:r>
          <a:r>
            <a:rPr lang="ru-RU" sz="2800" b="1" kern="1200" smtClean="0">
              <a:latin typeface="Times New Roman" pitchFamily="18" charset="0"/>
              <a:cs typeface="Times New Roman" pitchFamily="18" charset="0"/>
            </a:rPr>
            <a:t>Араб ва Ғарбий Европа давлатларида феодализм давридаги иқтисодий ғоялар</a:t>
          </a:r>
          <a:endParaRPr lang="ru-RU" sz="2800" b="1" i="1" kern="1200">
            <a:latin typeface="Times New Roman" pitchFamily="18" charset="0"/>
            <a:cs typeface="Times New Roman" pitchFamily="18" charset="0"/>
          </a:endParaRPr>
        </a:p>
      </dsp:txBody>
      <dsp:txXfrm>
        <a:off x="45831" y="46294"/>
        <a:ext cx="8137938" cy="8471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5753F-5812-4E42-99E2-309B7FBCCECA}">
      <dsp:nvSpPr>
        <dsp:cNvPr id="0" name=""/>
        <dsp:cNvSpPr/>
      </dsp:nvSpPr>
      <dsp:spPr>
        <a:xfrm>
          <a:off x="0"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Ибн Халдун Абдурраҳмон Абу Зайд </a:t>
          </a:r>
          <a:r>
            <a:rPr lang="ru-RU" sz="2400" kern="1200" smtClean="0">
              <a:latin typeface="Times New Roman" pitchFamily="18" charset="0"/>
              <a:cs typeface="Times New Roman" pitchFamily="18" charset="0"/>
            </a:rPr>
            <a:t>(1332-1406)</a:t>
          </a:r>
          <a:endParaRPr lang="uz-Cyrl-UZ" sz="2400" b="1" i="1" kern="1200">
            <a:latin typeface="Times New Roman" pitchFamily="18" charset="0"/>
            <a:cs typeface="Times New Roman" pitchFamily="18" charset="0"/>
          </a:endParaRPr>
        </a:p>
      </dsp:txBody>
      <dsp:txXfrm>
        <a:off x="0" y="0"/>
        <a:ext cx="2471378" cy="1531150"/>
      </dsp:txXfrm>
    </dsp:sp>
    <dsp:sp modelId="{25BBA758-64F3-4298-91DC-9FD8916A912A}">
      <dsp:nvSpPr>
        <dsp:cNvPr id="0" name=""/>
        <dsp:cNvSpPr/>
      </dsp:nvSpPr>
      <dsp:spPr>
        <a:xfrm>
          <a:off x="115820" y="1531586"/>
          <a:ext cx="2241638" cy="100269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шохлик ҳоқимияти, одамларнинг даромадлари»ни ўрганиш</a:t>
          </a:r>
          <a:endParaRPr lang="uz-Cyrl-UZ" sz="1600" i="1" kern="1200">
            <a:latin typeface="Times New Roman" pitchFamily="18" charset="0"/>
            <a:cs typeface="Times New Roman" pitchFamily="18" charset="0"/>
          </a:endParaRPr>
        </a:p>
      </dsp:txBody>
      <dsp:txXfrm>
        <a:off x="145188" y="1560954"/>
        <a:ext cx="2182902" cy="943963"/>
      </dsp:txXfrm>
    </dsp:sp>
    <dsp:sp modelId="{AFDD9FFC-4A41-4681-B9FA-229038331D58}">
      <dsp:nvSpPr>
        <dsp:cNvPr id="0" name=""/>
        <dsp:cNvSpPr/>
      </dsp:nvSpPr>
      <dsp:spPr>
        <a:xfrm>
          <a:off x="115820" y="2688546"/>
          <a:ext cx="2241638" cy="1002699"/>
        </a:xfrm>
        <a:prstGeom prst="roundRect">
          <a:avLst>
            <a:gd name="adj" fmla="val 10000"/>
          </a:avLst>
        </a:prstGeom>
        <a:solidFill>
          <a:schemeClr val="accent3">
            <a:hueOff val="1607181"/>
            <a:satOff val="-2411"/>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Давлатнинг яшаш давр ва босқичлари келтиради</a:t>
          </a:r>
          <a:endParaRPr lang="uz-Cyrl-UZ" sz="1600" i="1" kern="1200">
            <a:latin typeface="Times New Roman" pitchFamily="18" charset="0"/>
            <a:cs typeface="Times New Roman" pitchFamily="18" charset="0"/>
          </a:endParaRPr>
        </a:p>
      </dsp:txBody>
      <dsp:txXfrm>
        <a:off x="145188" y="2717914"/>
        <a:ext cx="2182902" cy="943963"/>
      </dsp:txXfrm>
    </dsp:sp>
    <dsp:sp modelId="{192E358F-9136-4447-A1BD-F35A2B8C338E}">
      <dsp:nvSpPr>
        <dsp:cNvPr id="0" name=""/>
        <dsp:cNvSpPr/>
      </dsp:nvSpPr>
      <dsp:spPr>
        <a:xfrm>
          <a:off x="142876" y="3957622"/>
          <a:ext cx="2211567" cy="1002699"/>
        </a:xfrm>
        <a:prstGeom prst="roundRect">
          <a:avLst>
            <a:gd name="adj" fmla="val 10000"/>
          </a:avLst>
        </a:prstGeom>
        <a:solidFill>
          <a:schemeClr val="accent3">
            <a:hueOff val="3214361"/>
            <a:satOff val="-4823"/>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Меҳнат қилинмаса «бозор муносабати ҳам барҳам топади».</a:t>
          </a:r>
          <a:endParaRPr lang="uz-Cyrl-UZ" sz="1600" i="1" kern="1200">
            <a:latin typeface="Times New Roman" pitchFamily="18" charset="0"/>
            <a:cs typeface="Times New Roman" pitchFamily="18" charset="0"/>
          </a:endParaRPr>
        </a:p>
      </dsp:txBody>
      <dsp:txXfrm>
        <a:off x="172244" y="3986990"/>
        <a:ext cx="2152831" cy="943963"/>
      </dsp:txXfrm>
    </dsp:sp>
    <dsp:sp modelId="{6EA55F4D-1165-43F1-B14B-0B096A8E2F74}">
      <dsp:nvSpPr>
        <dsp:cNvPr id="0" name=""/>
        <dsp:cNvSpPr/>
      </dsp:nvSpPr>
      <dsp:spPr>
        <a:xfrm>
          <a:off x="2657681"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Фома Аквинский</a:t>
          </a:r>
          <a:r>
            <a:rPr lang="ru-RU" sz="2400" kern="1200" smtClean="0">
              <a:latin typeface="Times New Roman" pitchFamily="18" charset="0"/>
              <a:cs typeface="Times New Roman" pitchFamily="18" charset="0"/>
            </a:rPr>
            <a:t> (1225-1274) </a:t>
          </a:r>
          <a:endParaRPr lang="uz-Cyrl-UZ" sz="2400" b="1" i="1" kern="1200">
            <a:latin typeface="Times New Roman" pitchFamily="18" charset="0"/>
            <a:cs typeface="Times New Roman" pitchFamily="18" charset="0"/>
          </a:endParaRPr>
        </a:p>
      </dsp:txBody>
      <dsp:txXfrm>
        <a:off x="2657681" y="0"/>
        <a:ext cx="2471378" cy="1531150"/>
      </dsp:txXfrm>
    </dsp:sp>
    <dsp:sp modelId="{3ED49860-3B54-4C34-ABB1-BB84E06076C2}">
      <dsp:nvSpPr>
        <dsp:cNvPr id="0" name=""/>
        <dsp:cNvSpPr/>
      </dsp:nvSpPr>
      <dsp:spPr>
        <a:xfrm>
          <a:off x="2857517" y="1531288"/>
          <a:ext cx="2071706" cy="709540"/>
        </a:xfrm>
        <a:prstGeom prst="roundRect">
          <a:avLst>
            <a:gd name="adj" fmla="val 10000"/>
          </a:avLst>
        </a:prstGeom>
        <a:solidFill>
          <a:schemeClr val="accent3">
            <a:hueOff val="4821541"/>
            <a:satOff val="-7234"/>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қуллик ва крепостнойликни оқлайди</a:t>
          </a:r>
          <a:endParaRPr lang="uz-Cyrl-UZ" sz="1600" i="1" kern="1200">
            <a:latin typeface="Times New Roman" pitchFamily="18" charset="0"/>
            <a:cs typeface="Times New Roman" pitchFamily="18" charset="0"/>
          </a:endParaRPr>
        </a:p>
      </dsp:txBody>
      <dsp:txXfrm>
        <a:off x="2878299" y="1552070"/>
        <a:ext cx="2030142" cy="667976"/>
      </dsp:txXfrm>
    </dsp:sp>
    <dsp:sp modelId="{BE8DCB55-7345-4493-B300-6B7F235F30CC}">
      <dsp:nvSpPr>
        <dsp:cNvPr id="0" name=""/>
        <dsp:cNvSpPr/>
      </dsp:nvSpPr>
      <dsp:spPr>
        <a:xfrm>
          <a:off x="2857517" y="2423998"/>
          <a:ext cx="2071706" cy="830112"/>
        </a:xfrm>
        <a:prstGeom prst="roundRect">
          <a:avLst>
            <a:gd name="adj" fmla="val 10000"/>
          </a:avLst>
        </a:prstGeom>
        <a:solidFill>
          <a:schemeClr val="accent3">
            <a:hueOff val="6428722"/>
            <a:satOff val="-9646"/>
            <a:lumOff val="-15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йирик савдо ва судхўрликни тақиқлаш ни талаб этади</a:t>
          </a:r>
          <a:endParaRPr lang="uz-Cyrl-UZ" sz="1600" i="1" kern="1200">
            <a:latin typeface="Times New Roman" pitchFamily="18" charset="0"/>
            <a:cs typeface="Times New Roman" pitchFamily="18" charset="0"/>
          </a:endParaRPr>
        </a:p>
      </dsp:txBody>
      <dsp:txXfrm>
        <a:off x="2881830" y="2448311"/>
        <a:ext cx="2023080" cy="781486"/>
      </dsp:txXfrm>
    </dsp:sp>
    <dsp:sp modelId="{49004A84-1EC5-4F81-8D26-BC548774FB4E}">
      <dsp:nvSpPr>
        <dsp:cNvPr id="0" name=""/>
        <dsp:cNvSpPr/>
      </dsp:nvSpPr>
      <dsp:spPr>
        <a:xfrm>
          <a:off x="2857527" y="3426355"/>
          <a:ext cx="2101778" cy="1411222"/>
        </a:xfrm>
        <a:prstGeom prst="roundRect">
          <a:avLst>
            <a:gd name="adj" fmla="val 10000"/>
          </a:avLst>
        </a:prstGeom>
        <a:solidFill>
          <a:schemeClr val="accent3">
            <a:hueOff val="8035903"/>
            <a:satOff val="-1205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юқори табақа аҳолисини меҳнаткашлар манфаатини ҳимоя қилувчилар </a:t>
          </a:r>
          <a:endParaRPr lang="uz-Cyrl-UZ" sz="1600" i="1" kern="1200">
            <a:latin typeface="Times New Roman" pitchFamily="18" charset="0"/>
            <a:cs typeface="Times New Roman" pitchFamily="18" charset="0"/>
          </a:endParaRPr>
        </a:p>
      </dsp:txBody>
      <dsp:txXfrm>
        <a:off x="2898860" y="3467688"/>
        <a:ext cx="2019112" cy="1328556"/>
      </dsp:txXfrm>
    </dsp:sp>
    <dsp:sp modelId="{A86601F1-DCBF-4A57-AD81-53FEC7405C53}">
      <dsp:nvSpPr>
        <dsp:cNvPr id="0" name=""/>
        <dsp:cNvSpPr/>
      </dsp:nvSpPr>
      <dsp:spPr>
        <a:xfrm>
          <a:off x="5314413" y="0"/>
          <a:ext cx="2471378" cy="510383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smtClean="0">
              <a:latin typeface="Times New Roman" pitchFamily="18" charset="0"/>
              <a:cs typeface="Times New Roman" pitchFamily="18" charset="0"/>
            </a:rPr>
            <a:t>Ермолай Еразм</a:t>
          </a:r>
          <a:r>
            <a:rPr lang="ru-RU" sz="2400" kern="1200" smtClean="0">
              <a:latin typeface="Times New Roman" pitchFamily="18" charset="0"/>
              <a:cs typeface="Times New Roman" pitchFamily="18" charset="0"/>
            </a:rPr>
            <a:t> </a:t>
          </a:r>
          <a:endParaRPr lang="uz-Cyrl-UZ" sz="2400" b="1" i="1" kern="1200">
            <a:latin typeface="Times New Roman" pitchFamily="18" charset="0"/>
            <a:cs typeface="Times New Roman" pitchFamily="18" charset="0"/>
          </a:endParaRPr>
        </a:p>
      </dsp:txBody>
      <dsp:txXfrm>
        <a:off x="5314413" y="0"/>
        <a:ext cx="2471378" cy="1531150"/>
      </dsp:txXfrm>
    </dsp:sp>
    <dsp:sp modelId="{D7F04128-7F19-4240-B0CA-BD4E54CC672E}">
      <dsp:nvSpPr>
        <dsp:cNvPr id="0" name=""/>
        <dsp:cNvSpPr/>
      </dsp:nvSpPr>
      <dsp:spPr>
        <a:xfrm>
          <a:off x="5561551" y="1534112"/>
          <a:ext cx="1977102" cy="1266794"/>
        </a:xfrm>
        <a:prstGeom prst="roundRect">
          <a:avLst>
            <a:gd name="adj" fmla="val 10000"/>
          </a:avLst>
        </a:prstGeom>
        <a:solidFill>
          <a:schemeClr val="accent3">
            <a:hueOff val="9643083"/>
            <a:satOff val="-14469"/>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600" kern="1200" smtClean="0">
              <a:latin typeface="Times New Roman" pitchFamily="18" charset="0"/>
              <a:cs typeface="Times New Roman" pitchFamily="18" charset="0"/>
            </a:rPr>
            <a:t>савдо ҳамда судхўрликка қарши </a:t>
          </a:r>
          <a:endParaRPr lang="uz-Cyrl-UZ" sz="1600" i="1" kern="1200">
            <a:latin typeface="Times New Roman" pitchFamily="18" charset="0"/>
            <a:cs typeface="Times New Roman" pitchFamily="18" charset="0"/>
          </a:endParaRPr>
        </a:p>
      </dsp:txBody>
      <dsp:txXfrm>
        <a:off x="5598654" y="1571215"/>
        <a:ext cx="1902896" cy="1192588"/>
      </dsp:txXfrm>
    </dsp:sp>
    <dsp:sp modelId="{CD17B902-4F22-464B-AB9E-20F0E594F270}">
      <dsp:nvSpPr>
        <dsp:cNvPr id="0" name=""/>
        <dsp:cNvSpPr/>
      </dsp:nvSpPr>
      <dsp:spPr>
        <a:xfrm>
          <a:off x="5561551" y="3073543"/>
          <a:ext cx="1977102" cy="1772136"/>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kern="1200" smtClean="0">
              <a:latin typeface="Times New Roman" pitchFamily="18" charset="0"/>
              <a:cs typeface="Times New Roman" pitchFamily="18" charset="0"/>
            </a:rPr>
            <a:t>ерни фақат давлатга ҳизмат қилаётган (яъни дворян) одамларга бериш керак</a:t>
          </a:r>
          <a:endParaRPr lang="uz-Cyrl-UZ" sz="1600" i="1" kern="1200">
            <a:latin typeface="Times New Roman" pitchFamily="18" charset="0"/>
            <a:cs typeface="Times New Roman" pitchFamily="18" charset="0"/>
          </a:endParaRPr>
        </a:p>
      </dsp:txBody>
      <dsp:txXfrm>
        <a:off x="5613455" y="3125447"/>
        <a:ext cx="1873294" cy="166832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463"/>
          <a:ext cx="8229600" cy="938856"/>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z-Cyrl-UZ" sz="2800" b="1" kern="1200" smtClean="0">
              <a:latin typeface="Times New Roman" pitchFamily="18" charset="0"/>
              <a:cs typeface="Times New Roman" pitchFamily="18" charset="0"/>
            </a:rPr>
            <a:t>1.6. </a:t>
          </a:r>
          <a:r>
            <a:rPr lang="ru-RU" sz="2800" b="1" kern="1200" smtClean="0">
              <a:latin typeface="Times New Roman" pitchFamily="18" charset="0"/>
              <a:cs typeface="Times New Roman" pitchFamily="18" charset="0"/>
            </a:rPr>
            <a:t>IX-XV асрларда Ўрта Осиёдаги иқтисодий фикрлар</a:t>
          </a:r>
          <a:endParaRPr lang="ru-RU" sz="2800" b="1" i="1" kern="1200">
            <a:latin typeface="Times New Roman" pitchFamily="18" charset="0"/>
            <a:cs typeface="Times New Roman" pitchFamily="18" charset="0"/>
          </a:endParaRPr>
        </a:p>
      </dsp:txBody>
      <dsp:txXfrm>
        <a:off x="45831" y="46294"/>
        <a:ext cx="8137938" cy="84719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5753F-5812-4E42-99E2-309B7FBCCECA}">
      <dsp:nvSpPr>
        <dsp:cNvPr id="0" name=""/>
        <dsp:cNvSpPr/>
      </dsp:nvSpPr>
      <dsp:spPr>
        <a:xfrm>
          <a:off x="0" y="0"/>
          <a:ext cx="2471378" cy="392909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Ал-Фаргоний</a:t>
          </a:r>
          <a:endParaRPr lang="uz-Cyrl-UZ" sz="1800" b="1" i="1" kern="1200">
            <a:latin typeface="Times New Roman" pitchFamily="18" charset="0"/>
            <a:cs typeface="Times New Roman" pitchFamily="18" charset="0"/>
          </a:endParaRPr>
        </a:p>
      </dsp:txBody>
      <dsp:txXfrm>
        <a:off x="0" y="0"/>
        <a:ext cx="2471378" cy="1178727"/>
      </dsp:txXfrm>
    </dsp:sp>
    <dsp:sp modelId="{25BBA758-64F3-4298-91DC-9FD8916A912A}">
      <dsp:nvSpPr>
        <dsp:cNvPr id="0" name=""/>
        <dsp:cNvSpPr/>
      </dsp:nvSpPr>
      <dsp:spPr>
        <a:xfrm>
          <a:off x="115820" y="1179062"/>
          <a:ext cx="2241638" cy="77190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err="1" smtClean="0">
              <a:latin typeface="Times New Roman" pitchFamily="18" charset="0"/>
              <a:cs typeface="Times New Roman" pitchFamily="18" charset="0"/>
            </a:rPr>
            <a:t>Беруний</a:t>
          </a:r>
          <a:endParaRPr lang="uz-Cyrl-UZ" sz="1800" i="1" kern="1200" dirty="0">
            <a:latin typeface="Times New Roman" pitchFamily="18" charset="0"/>
            <a:cs typeface="Times New Roman" pitchFamily="18" charset="0"/>
          </a:endParaRPr>
        </a:p>
      </dsp:txBody>
      <dsp:txXfrm>
        <a:off x="138428" y="1201670"/>
        <a:ext cx="2196422" cy="726692"/>
      </dsp:txXfrm>
    </dsp:sp>
    <dsp:sp modelId="{AFDD9FFC-4A41-4681-B9FA-229038331D58}">
      <dsp:nvSpPr>
        <dsp:cNvPr id="0" name=""/>
        <dsp:cNvSpPr/>
      </dsp:nvSpPr>
      <dsp:spPr>
        <a:xfrm>
          <a:off x="115820" y="2069726"/>
          <a:ext cx="2241638" cy="771908"/>
        </a:xfrm>
        <a:prstGeom prst="roundRect">
          <a:avLst>
            <a:gd name="adj" fmla="val 10000"/>
          </a:avLst>
        </a:prstGeom>
        <a:solidFill>
          <a:schemeClr val="accent3">
            <a:hueOff val="1406283"/>
            <a:satOff val="-211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Низомулмулк</a:t>
          </a:r>
          <a:r>
            <a:rPr lang="ru-RU" sz="1800" kern="1200" smtClean="0">
              <a:latin typeface="Times New Roman" pitchFamily="18" charset="0"/>
              <a:cs typeface="Times New Roman" pitchFamily="18" charset="0"/>
            </a:rPr>
            <a:t> </a:t>
          </a:r>
          <a:endParaRPr lang="uz-Cyrl-UZ" sz="1800" i="1" kern="1200">
            <a:latin typeface="Times New Roman" pitchFamily="18" charset="0"/>
            <a:cs typeface="Times New Roman" pitchFamily="18" charset="0"/>
          </a:endParaRPr>
        </a:p>
      </dsp:txBody>
      <dsp:txXfrm>
        <a:off x="138428" y="2092334"/>
        <a:ext cx="2196422" cy="726692"/>
      </dsp:txXfrm>
    </dsp:sp>
    <dsp:sp modelId="{192E358F-9136-4447-A1BD-F35A2B8C338E}">
      <dsp:nvSpPr>
        <dsp:cNvPr id="0" name=""/>
        <dsp:cNvSpPr/>
      </dsp:nvSpPr>
      <dsp:spPr>
        <a:xfrm>
          <a:off x="142876" y="3046700"/>
          <a:ext cx="2211567" cy="771908"/>
        </a:xfrm>
        <a:prstGeom prst="roundRect">
          <a:avLst>
            <a:gd name="adj" fmla="val 10000"/>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Алишер Навоий</a:t>
          </a:r>
          <a:r>
            <a:rPr lang="ru-RU" sz="1800" kern="1200" smtClean="0">
              <a:latin typeface="Times New Roman" pitchFamily="18" charset="0"/>
              <a:cs typeface="Times New Roman" pitchFamily="18" charset="0"/>
            </a:rPr>
            <a:t> (1441-1501)</a:t>
          </a:r>
          <a:endParaRPr lang="uz-Cyrl-UZ" sz="1800" i="1" kern="1200">
            <a:latin typeface="Times New Roman" pitchFamily="18" charset="0"/>
            <a:cs typeface="Times New Roman" pitchFamily="18" charset="0"/>
          </a:endParaRPr>
        </a:p>
      </dsp:txBody>
      <dsp:txXfrm>
        <a:off x="165484" y="3069308"/>
        <a:ext cx="2166351" cy="726692"/>
      </dsp:txXfrm>
    </dsp:sp>
    <dsp:sp modelId="{6EA55F4D-1165-43F1-B14B-0B096A8E2F74}">
      <dsp:nvSpPr>
        <dsp:cNvPr id="0" name=""/>
        <dsp:cNvSpPr/>
      </dsp:nvSpPr>
      <dsp:spPr>
        <a:xfrm>
          <a:off x="2657681" y="0"/>
          <a:ext cx="2471378" cy="392909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Ал-Хоразмий</a:t>
          </a:r>
          <a:endParaRPr lang="uz-Cyrl-UZ" sz="1800" b="1" i="1" kern="1200">
            <a:latin typeface="Times New Roman" pitchFamily="18" charset="0"/>
            <a:cs typeface="Times New Roman" pitchFamily="18" charset="0"/>
          </a:endParaRPr>
        </a:p>
      </dsp:txBody>
      <dsp:txXfrm>
        <a:off x="2657681" y="0"/>
        <a:ext cx="2471378" cy="1178727"/>
      </dsp:txXfrm>
    </dsp:sp>
    <dsp:sp modelId="{3ED49860-3B54-4C34-ABB1-BB84E06076C2}">
      <dsp:nvSpPr>
        <dsp:cNvPr id="0" name=""/>
        <dsp:cNvSpPr/>
      </dsp:nvSpPr>
      <dsp:spPr>
        <a:xfrm>
          <a:off x="2857517" y="1179062"/>
          <a:ext cx="2071706" cy="771908"/>
        </a:xfrm>
        <a:prstGeom prst="roundRect">
          <a:avLst>
            <a:gd name="adj" fmla="val 10000"/>
          </a:avLst>
        </a:prstGeom>
        <a:solidFill>
          <a:schemeClr val="accent3">
            <a:hueOff val="4218849"/>
            <a:satOff val="-6330"/>
            <a:lumOff val="-1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Юсуф Хос Хожиб</a:t>
          </a:r>
          <a:endParaRPr lang="uz-Cyrl-UZ" sz="1800" i="1" kern="1200">
            <a:latin typeface="Times New Roman" pitchFamily="18" charset="0"/>
            <a:cs typeface="Times New Roman" pitchFamily="18" charset="0"/>
          </a:endParaRPr>
        </a:p>
      </dsp:txBody>
      <dsp:txXfrm>
        <a:off x="2880125" y="1201670"/>
        <a:ext cx="2026490" cy="726692"/>
      </dsp:txXfrm>
    </dsp:sp>
    <dsp:sp modelId="{BE8DCB55-7345-4493-B300-6B7F235F30CC}">
      <dsp:nvSpPr>
        <dsp:cNvPr id="0" name=""/>
        <dsp:cNvSpPr/>
      </dsp:nvSpPr>
      <dsp:spPr>
        <a:xfrm>
          <a:off x="2857517" y="2069726"/>
          <a:ext cx="2071706" cy="771908"/>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Баҳоуддин Нақшбанд</a:t>
          </a:r>
          <a:endParaRPr lang="uz-Cyrl-UZ" sz="1800" i="1" kern="1200">
            <a:latin typeface="Times New Roman" pitchFamily="18" charset="0"/>
            <a:cs typeface="Times New Roman" pitchFamily="18" charset="0"/>
          </a:endParaRPr>
        </a:p>
      </dsp:txBody>
      <dsp:txXfrm>
        <a:off x="2880125" y="2092334"/>
        <a:ext cx="2026490" cy="726692"/>
      </dsp:txXfrm>
    </dsp:sp>
    <dsp:sp modelId="{49004A84-1EC5-4F81-8D26-BC548774FB4E}">
      <dsp:nvSpPr>
        <dsp:cNvPr id="0" name=""/>
        <dsp:cNvSpPr/>
      </dsp:nvSpPr>
      <dsp:spPr>
        <a:xfrm>
          <a:off x="2857527" y="2953307"/>
          <a:ext cx="2101778" cy="771908"/>
        </a:xfrm>
        <a:prstGeom prst="roundRect">
          <a:avLst>
            <a:gd name="adj" fmla="val 10000"/>
          </a:avLst>
        </a:prstGeom>
        <a:solidFill>
          <a:schemeClr val="accent3">
            <a:hueOff val="7031415"/>
            <a:satOff val="-10550"/>
            <a:lumOff val="-17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Захириддин Муҳаммад Бобур</a:t>
          </a:r>
          <a:r>
            <a:rPr lang="ru-RU" sz="1800" kern="1200" smtClean="0">
              <a:latin typeface="Times New Roman" pitchFamily="18" charset="0"/>
              <a:cs typeface="Times New Roman" pitchFamily="18" charset="0"/>
            </a:rPr>
            <a:t> (1483-1530) </a:t>
          </a:r>
          <a:endParaRPr lang="uz-Cyrl-UZ" sz="1800" i="1" kern="1200">
            <a:latin typeface="Times New Roman" pitchFamily="18" charset="0"/>
            <a:cs typeface="Times New Roman" pitchFamily="18" charset="0"/>
          </a:endParaRPr>
        </a:p>
      </dsp:txBody>
      <dsp:txXfrm>
        <a:off x="2880135" y="2975915"/>
        <a:ext cx="2056562" cy="726692"/>
      </dsp:txXfrm>
    </dsp:sp>
    <dsp:sp modelId="{A86601F1-DCBF-4A57-AD81-53FEC7405C53}">
      <dsp:nvSpPr>
        <dsp:cNvPr id="0" name=""/>
        <dsp:cNvSpPr/>
      </dsp:nvSpPr>
      <dsp:spPr>
        <a:xfrm>
          <a:off x="5315363" y="0"/>
          <a:ext cx="2471378" cy="392909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Форобий</a:t>
          </a:r>
          <a:endParaRPr lang="uz-Cyrl-UZ" sz="1800" b="1" i="1" kern="1200">
            <a:latin typeface="Times New Roman" pitchFamily="18" charset="0"/>
            <a:cs typeface="Times New Roman" pitchFamily="18" charset="0"/>
          </a:endParaRPr>
        </a:p>
      </dsp:txBody>
      <dsp:txXfrm>
        <a:off x="5315363" y="0"/>
        <a:ext cx="2471378" cy="1178727"/>
      </dsp:txXfrm>
    </dsp:sp>
    <dsp:sp modelId="{D7F04128-7F19-4240-B0CA-BD4E54CC672E}">
      <dsp:nvSpPr>
        <dsp:cNvPr id="0" name=""/>
        <dsp:cNvSpPr/>
      </dsp:nvSpPr>
      <dsp:spPr>
        <a:xfrm>
          <a:off x="5572168" y="1226222"/>
          <a:ext cx="1977102" cy="807683"/>
        </a:xfrm>
        <a:prstGeom prst="roundRect">
          <a:avLst>
            <a:gd name="adj" fmla="val 10000"/>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800" b="1" kern="1200" smtClean="0">
              <a:latin typeface="Times New Roman" pitchFamily="18" charset="0"/>
              <a:cs typeface="Times New Roman" pitchFamily="18" charset="0"/>
            </a:rPr>
            <a:t>Ибн Сино</a:t>
          </a:r>
          <a:endParaRPr lang="uz-Cyrl-UZ" sz="1800" i="1" kern="1200">
            <a:latin typeface="Times New Roman" pitchFamily="18" charset="0"/>
            <a:cs typeface="Times New Roman" pitchFamily="18" charset="0"/>
          </a:endParaRPr>
        </a:p>
      </dsp:txBody>
      <dsp:txXfrm>
        <a:off x="5595824" y="1249878"/>
        <a:ext cx="1929790" cy="760371"/>
      </dsp:txXfrm>
    </dsp:sp>
    <dsp:sp modelId="{CD17B902-4F22-464B-AB9E-20F0E594F270}">
      <dsp:nvSpPr>
        <dsp:cNvPr id="0" name=""/>
        <dsp:cNvSpPr/>
      </dsp:nvSpPr>
      <dsp:spPr>
        <a:xfrm>
          <a:off x="5572168" y="2442503"/>
          <a:ext cx="1977102" cy="551288"/>
        </a:xfrm>
        <a:prstGeom prst="roundRect">
          <a:avLst>
            <a:gd name="adj" fmla="val 10000"/>
          </a:avLst>
        </a:prstGeom>
        <a:solidFill>
          <a:schemeClr val="accent3">
            <a:hueOff val="9843981"/>
            <a:satOff val="-14770"/>
            <a:lumOff val="-24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smtClean="0">
              <a:latin typeface="Times New Roman" pitchFamily="18" charset="0"/>
              <a:cs typeface="Times New Roman" pitchFamily="18" charset="0"/>
            </a:rPr>
            <a:t>Амир Темур</a:t>
          </a:r>
          <a:r>
            <a:rPr lang="ru-RU" sz="1800" kern="1200" smtClean="0">
              <a:latin typeface="Times New Roman" pitchFamily="18" charset="0"/>
              <a:cs typeface="Times New Roman" pitchFamily="18" charset="0"/>
            </a:rPr>
            <a:t> (1336-1405) </a:t>
          </a:r>
          <a:endParaRPr lang="uz-Cyrl-UZ" sz="1800" i="1" kern="1200">
            <a:latin typeface="Times New Roman" pitchFamily="18" charset="0"/>
            <a:cs typeface="Times New Roman" pitchFamily="18" charset="0"/>
          </a:endParaRPr>
        </a:p>
      </dsp:txBody>
      <dsp:txXfrm>
        <a:off x="5588315" y="2458650"/>
        <a:ext cx="1944808" cy="518994"/>
      </dsp:txXfrm>
    </dsp:sp>
    <dsp:sp modelId="{0D6CCFB6-07A2-4FCC-8E41-6511CC9844E7}">
      <dsp:nvSpPr>
        <dsp:cNvPr id="0" name=""/>
        <dsp:cNvSpPr/>
      </dsp:nvSpPr>
      <dsp:spPr>
        <a:xfrm>
          <a:off x="5561551" y="3110039"/>
          <a:ext cx="1977102" cy="621969"/>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z-Cyrl-UZ" sz="1800" kern="1200" smtClean="0">
              <a:latin typeface="Times New Roman" pitchFamily="18" charset="0"/>
              <a:cs typeface="Times New Roman" pitchFamily="18" charset="0"/>
            </a:rPr>
            <a:t>М. Улугбек</a:t>
          </a:r>
          <a:endParaRPr lang="uz-Cyrl-UZ" sz="1800" kern="1200">
            <a:latin typeface="Times New Roman" pitchFamily="18" charset="0"/>
            <a:cs typeface="Times New Roman" pitchFamily="18" charset="0"/>
          </a:endParaRPr>
        </a:p>
      </dsp:txBody>
      <dsp:txXfrm>
        <a:off x="5579768" y="3128256"/>
        <a:ext cx="1940668" cy="58553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B1D4-6560-4F3F-ABF3-E1370E750E96}">
      <dsp:nvSpPr>
        <dsp:cNvPr id="0" name=""/>
        <dsp:cNvSpPr/>
      </dsp:nvSpPr>
      <dsp:spPr>
        <a:xfrm>
          <a:off x="0" y="1891"/>
          <a:ext cx="8229600" cy="93600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ru-RU" sz="2800" b="1" i="1" kern="1200" smtClean="0">
              <a:latin typeface="Times New Roman" pitchFamily="18" charset="0"/>
              <a:cs typeface="Times New Roman" pitchFamily="18" charset="0"/>
            </a:rPr>
            <a:t>Ўрта Осиёдаги иқтисодий  мутафакирлар</a:t>
          </a:r>
          <a:endParaRPr lang="ru-RU" sz="2800" b="1" i="1" kern="1200">
            <a:latin typeface="Times New Roman" pitchFamily="18" charset="0"/>
            <a:cs typeface="Times New Roman" pitchFamily="18" charset="0"/>
          </a:endParaRPr>
        </a:p>
      </dsp:txBody>
      <dsp:txXfrm>
        <a:off x="45692" y="47583"/>
        <a:ext cx="8138216" cy="8446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0CBBD7-E920-4D43-82CE-3E8BEB71BBFC}" type="datetimeFigureOut">
              <a:rPr lang="ru-RU" smtClean="0"/>
              <a:t>08.09.2025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F1CB97-33F3-43BF-A2C0-1218B1BF48C1}" type="slidenum">
              <a:rPr lang="ru-RU" smtClean="0"/>
              <a:t>‹#›</a:t>
            </a:fld>
            <a:endParaRPr lang="ru-RU"/>
          </a:p>
        </p:txBody>
      </p:sp>
    </p:spTree>
    <p:extLst>
      <p:ext uri="{BB962C8B-B14F-4D97-AF65-F5344CB8AC3E}">
        <p14:creationId xmlns:p14="http://schemas.microsoft.com/office/powerpoint/2010/main" val="2230566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z-Cyrl-UZ" smtClean="0"/>
              <a:t>Иқтисодий таълимотлар тарихи фанидан тақдимот материаллари</a:t>
            </a:r>
            <a:endParaRPr lang="uz-Cyrl-UZ"/>
          </a:p>
        </p:txBody>
      </p:sp>
      <p:sp>
        <p:nvSpPr>
          <p:cNvPr id="4" name="Номер слайда 3"/>
          <p:cNvSpPr>
            <a:spLocks noGrp="1"/>
          </p:cNvSpPr>
          <p:nvPr>
            <p:ph type="sldNum" sz="quarter" idx="10"/>
          </p:nvPr>
        </p:nvSpPr>
        <p:spPr/>
        <p:txBody>
          <a:bodyPr/>
          <a:lstStyle/>
          <a:p>
            <a:pPr>
              <a:defRPr/>
            </a:pPr>
            <a:fld id="{84E998F6-4406-4D4D-A0FC-332BD3342FBD}" type="slidenum">
              <a:rPr lang="ru-RU" smtClean="0"/>
              <a:pPr>
                <a:defRPr/>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08.09.2025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08.09.2025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08.09.2025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4.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diagramLayout" Target="../diagrams/layout16.xml"/><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diagramData" Target="../diagrams/data16.xml"/><Relationship Id="rId2" Type="http://schemas.openxmlformats.org/officeDocument/2006/relationships/diagramData" Target="../diagrams/data14.xml"/><Relationship Id="rId16" Type="http://schemas.microsoft.com/office/2007/relationships/diagramDrawing" Target="../diagrams/drawing16.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5" Type="http://schemas.openxmlformats.org/officeDocument/2006/relationships/diagramColors" Target="../diagrams/colors16.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diagramQuickStyle" Target="../diagrams/quickStyl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txBox="1">
            <a:spLocks noChangeArrowheads="1"/>
          </p:cNvSpPr>
          <p:nvPr/>
        </p:nvSpPr>
        <p:spPr>
          <a:xfrm>
            <a:off x="428625" y="285750"/>
            <a:ext cx="8258175" cy="5929332"/>
          </a:xfrm>
          <a:prstGeom prst="rect">
            <a:avLst/>
          </a:prstGeom>
          <a:ln/>
          <a:effectLst>
            <a:glow rad="228600">
              <a:schemeClr val="accent4">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ctr" fontAlgn="auto">
              <a:lnSpc>
                <a:spcPct val="80000"/>
              </a:lnSpc>
              <a:spcBef>
                <a:spcPct val="20000"/>
              </a:spcBef>
              <a:spcAft>
                <a:spcPts val="0"/>
              </a:spcAft>
              <a:buFont typeface="Wingdings" pitchFamily="2" charset="2"/>
              <a:buNone/>
              <a:defRPr/>
            </a:pPr>
            <a:endParaRPr lang="en-US" sz="2400" b="1" dirty="0">
              <a:solidFill>
                <a:srgbClr val="FFAE37"/>
              </a:solidFill>
            </a:endParaRPr>
          </a:p>
          <a:p>
            <a:pPr algn="ctr" fontAlgn="auto">
              <a:lnSpc>
                <a:spcPct val="80000"/>
              </a:lnSpc>
              <a:spcBef>
                <a:spcPct val="20000"/>
              </a:spcBef>
              <a:spcAft>
                <a:spcPts val="0"/>
              </a:spcAft>
              <a:buFont typeface="Wingdings" pitchFamily="2" charset="2"/>
              <a:buNone/>
              <a:defRPr/>
            </a:pPr>
            <a:endParaRPr lang="en-US" sz="2400" b="1" dirty="0">
              <a:solidFill>
                <a:srgbClr val="FFAE37"/>
              </a:solidFill>
            </a:endParaRPr>
          </a:p>
          <a:p>
            <a:pPr algn="ctr" fontAlgn="auto">
              <a:lnSpc>
                <a:spcPct val="80000"/>
              </a:lnSpc>
              <a:spcBef>
                <a:spcPct val="20000"/>
              </a:spcBef>
              <a:spcAft>
                <a:spcPts val="0"/>
              </a:spcAft>
              <a:buFont typeface="Wingdings" pitchFamily="2" charset="2"/>
              <a:buNone/>
              <a:defRPr/>
            </a:pPr>
            <a:endParaRPr lang="en-US" sz="2400" b="1" dirty="0">
              <a:solidFill>
                <a:srgbClr val="FFAE37"/>
              </a:solidFill>
            </a:endParaRPr>
          </a:p>
          <a:p>
            <a:pPr algn="ctr" fontAlgn="auto">
              <a:lnSpc>
                <a:spcPct val="80000"/>
              </a:lnSpc>
              <a:spcBef>
                <a:spcPct val="20000"/>
              </a:spcBef>
              <a:spcAft>
                <a:spcPts val="0"/>
              </a:spcAft>
              <a:buFont typeface="Wingdings" pitchFamily="2" charset="2"/>
              <a:buNone/>
              <a:defRPr/>
            </a:pPr>
            <a:r>
              <a:rPr lang="ru-RU" sz="2400" b="1" dirty="0">
                <a:solidFill>
                  <a:srgbClr val="FF0000"/>
                </a:solidFill>
                <a:latin typeface="Times New Roman" pitchFamily="18" charset="0"/>
                <a:cs typeface="Times New Roman" pitchFamily="18" charset="0"/>
              </a:rPr>
              <a:t>ЎЗБЕКИСТОН РЕСПУБЛИКАСИ</a:t>
            </a:r>
          </a:p>
          <a:p>
            <a:pPr algn="ctr" fontAlgn="auto">
              <a:lnSpc>
                <a:spcPct val="80000"/>
              </a:lnSpc>
              <a:spcBef>
                <a:spcPct val="20000"/>
              </a:spcBef>
              <a:spcAft>
                <a:spcPts val="0"/>
              </a:spcAft>
              <a:buFont typeface="Wingdings" pitchFamily="2" charset="2"/>
              <a:buNone/>
              <a:defRPr/>
            </a:pPr>
            <a:r>
              <a:rPr lang="ru-RU" sz="2400" b="1" dirty="0">
                <a:solidFill>
                  <a:srgbClr val="FF0000"/>
                </a:solidFill>
                <a:latin typeface="Times New Roman" pitchFamily="18" charset="0"/>
                <a:cs typeface="Times New Roman" pitchFamily="18" charset="0"/>
              </a:rPr>
              <a:t>ОЛИЙ </a:t>
            </a:r>
            <a:r>
              <a:rPr lang="ru-RU" sz="2400" b="1" dirty="0" smtClean="0">
                <a:solidFill>
                  <a:srgbClr val="FF0000"/>
                </a:solidFill>
                <a:latin typeface="Times New Roman" pitchFamily="18" charset="0"/>
                <a:cs typeface="Times New Roman" pitchFamily="18" charset="0"/>
              </a:rPr>
              <a:t>ТАЪЛИМ, ФАН ВА ИННОВАЦИЯЛАР ВАЗИРЛИГИ</a:t>
            </a:r>
          </a:p>
          <a:p>
            <a:pPr algn="ctr" fontAlgn="auto">
              <a:lnSpc>
                <a:spcPct val="80000"/>
              </a:lnSpc>
              <a:spcBef>
                <a:spcPct val="20000"/>
              </a:spcBef>
              <a:spcAft>
                <a:spcPts val="0"/>
              </a:spcAft>
              <a:buFont typeface="Wingdings" pitchFamily="2" charset="2"/>
              <a:buNone/>
              <a:defRPr/>
            </a:pPr>
            <a:endParaRPr lang="ru-RU" sz="2400" b="1" dirty="0" smtClean="0">
              <a:solidFill>
                <a:srgbClr val="FF0000"/>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r>
              <a:rPr lang="ru-RU" sz="2400" b="1" dirty="0" smtClean="0">
                <a:solidFill>
                  <a:srgbClr val="FF0000"/>
                </a:solidFill>
                <a:latin typeface="Times New Roman" pitchFamily="18" charset="0"/>
                <a:cs typeface="Times New Roman" pitchFamily="18" charset="0"/>
              </a:rPr>
              <a:t>ГУЛИСТОН ДАВЛАТ УНИВЕРСИТЕТИ</a:t>
            </a:r>
          </a:p>
          <a:p>
            <a:pPr algn="ctr" fontAlgn="auto">
              <a:lnSpc>
                <a:spcPct val="80000"/>
              </a:lnSpc>
              <a:spcBef>
                <a:spcPct val="20000"/>
              </a:spcBef>
              <a:spcAft>
                <a:spcPts val="0"/>
              </a:spcAft>
              <a:buFont typeface="Wingdings" pitchFamily="2" charset="2"/>
              <a:buNone/>
              <a:defRPr/>
            </a:pPr>
            <a:endParaRPr lang="ru-RU" sz="2400" b="1" dirty="0" smtClean="0">
              <a:solidFill>
                <a:srgbClr val="FF0000"/>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r>
              <a:rPr lang="uz-Cyrl-UZ" sz="2400" b="1" dirty="0" smtClean="0">
                <a:solidFill>
                  <a:srgbClr val="002060"/>
                </a:solidFill>
                <a:latin typeface="Times New Roman" pitchFamily="18" charset="0"/>
                <a:cs typeface="Times New Roman" pitchFamily="18" charset="0"/>
              </a:rPr>
              <a:t> </a:t>
            </a:r>
            <a:endParaRPr lang="ru-RU" sz="2400" b="1" dirty="0">
              <a:solidFill>
                <a:schemeClr val="tx2"/>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endParaRPr lang="ru-RU" sz="2400" b="1" dirty="0">
              <a:solidFill>
                <a:schemeClr val="tx2"/>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endParaRPr lang="ru-RU" sz="2400" b="1" dirty="0">
              <a:solidFill>
                <a:schemeClr val="tx2"/>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r>
              <a:rPr lang="ru-RU" sz="3300" b="1" dirty="0">
                <a:solidFill>
                  <a:schemeClr val="tx2"/>
                </a:solidFill>
                <a:latin typeface="Times New Roman" pitchFamily="18" charset="0"/>
                <a:cs typeface="Times New Roman" pitchFamily="18" charset="0"/>
              </a:rPr>
              <a:t>ИҚТИСОДИЙ ТАЪЛИМОТЛАР ТАРИХИ</a:t>
            </a:r>
            <a:endParaRPr lang="ru-RU" sz="3300" dirty="0">
              <a:solidFill>
                <a:schemeClr val="tx2"/>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r>
              <a:rPr lang="ru-RU" sz="2800" dirty="0">
                <a:solidFill>
                  <a:schemeClr val="tx1">
                    <a:tint val="75000"/>
                  </a:schemeClr>
                </a:solidFill>
                <a:latin typeface="Times New Roman" pitchFamily="18" charset="0"/>
                <a:cs typeface="Times New Roman" pitchFamily="18" charset="0"/>
              </a:rPr>
              <a:t>			</a:t>
            </a:r>
          </a:p>
          <a:p>
            <a:pPr algn="ctr" fontAlgn="auto">
              <a:lnSpc>
                <a:spcPct val="80000"/>
              </a:lnSpc>
              <a:spcBef>
                <a:spcPct val="20000"/>
              </a:spcBef>
              <a:spcAft>
                <a:spcPts val="0"/>
              </a:spcAft>
              <a:buFont typeface="Wingdings" pitchFamily="2" charset="2"/>
              <a:buNone/>
              <a:defRPr/>
            </a:pPr>
            <a:endParaRPr lang="ru-RU" sz="2800" dirty="0">
              <a:solidFill>
                <a:schemeClr val="tx1">
                  <a:tint val="75000"/>
                </a:schemeClr>
              </a:solidFill>
              <a:latin typeface="Times New Roman" pitchFamily="18" charset="0"/>
              <a:cs typeface="Times New Roman" pitchFamily="18" charset="0"/>
            </a:endParaRPr>
          </a:p>
          <a:p>
            <a:pPr algn="r" fontAlgn="auto">
              <a:lnSpc>
                <a:spcPct val="80000"/>
              </a:lnSpc>
              <a:spcBef>
                <a:spcPct val="20000"/>
              </a:spcBef>
              <a:spcAft>
                <a:spcPts val="0"/>
              </a:spcAft>
              <a:buFont typeface="Wingdings" pitchFamily="2" charset="2"/>
              <a:buNone/>
              <a:defRPr/>
            </a:pPr>
            <a:r>
              <a:rPr lang="uz-Cyrl-UZ" sz="2800" dirty="0" smtClean="0">
                <a:solidFill>
                  <a:schemeClr val="tx1"/>
                </a:solidFill>
                <a:latin typeface="Times New Roman" pitchFamily="18" charset="0"/>
                <a:cs typeface="Times New Roman" pitchFamily="18" charset="0"/>
              </a:rPr>
              <a:t>Тузувчи: кат.ўқит. М Аллаярова</a:t>
            </a:r>
            <a:endParaRPr lang="ru-RU" sz="2800" dirty="0">
              <a:solidFill>
                <a:schemeClr val="tx1"/>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endParaRPr lang="ru-RU" sz="2800" dirty="0">
              <a:solidFill>
                <a:schemeClr val="tx1">
                  <a:tint val="75000"/>
                </a:schemeClr>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endParaRPr lang="ru-RU" sz="2800" dirty="0">
              <a:solidFill>
                <a:schemeClr val="tx1">
                  <a:tint val="75000"/>
                </a:schemeClr>
              </a:solidFill>
              <a:latin typeface="Times New Roman" pitchFamily="18" charset="0"/>
              <a:cs typeface="Times New Roman" pitchFamily="18" charset="0"/>
            </a:endParaRPr>
          </a:p>
          <a:p>
            <a:pPr algn="ctr" fontAlgn="auto">
              <a:lnSpc>
                <a:spcPct val="80000"/>
              </a:lnSpc>
              <a:spcBef>
                <a:spcPct val="20000"/>
              </a:spcBef>
              <a:spcAft>
                <a:spcPts val="0"/>
              </a:spcAft>
              <a:buFont typeface="Wingdings" pitchFamily="2" charset="2"/>
              <a:buNone/>
              <a:defRPr/>
            </a:pPr>
            <a:r>
              <a:rPr lang="ru-RU" sz="2800" dirty="0">
                <a:solidFill>
                  <a:schemeClr val="tx1">
                    <a:tint val="75000"/>
                  </a:schemeClr>
                </a:solidFill>
                <a:latin typeface="Times New Roman" pitchFamily="18" charset="0"/>
                <a:cs typeface="Times New Roman" pitchFamily="18" charset="0"/>
              </a:rPr>
              <a:t>	</a:t>
            </a:r>
            <a:r>
              <a:rPr lang="ru-RU" sz="2800" b="1" dirty="0" smtClean="0">
                <a:solidFill>
                  <a:schemeClr val="tx1"/>
                </a:solidFill>
                <a:latin typeface="Times New Roman" pitchFamily="18" charset="0"/>
                <a:cs typeface="Times New Roman" pitchFamily="18" charset="0"/>
              </a:rPr>
              <a:t>ГУЛИСТОН 2025</a:t>
            </a:r>
            <a:endParaRPr lang="uz-Cyrl-UZ" sz="28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972598051"/>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bg/>
                                          </p:spTgt>
                                        </p:tgtEl>
                                        <p:attrNameLst>
                                          <p:attrName>style.visibility</p:attrName>
                                        </p:attrNameLst>
                                      </p:cBhvr>
                                      <p:to>
                                        <p:strVal val="visible"/>
                                      </p:to>
                                    </p:set>
                                    <p:anim calcmode="lin" valueType="num">
                                      <p:cBhvr additive="base">
                                        <p:cTn id="7" dur="2000" fill="hold">
                                          <p:stCondLst>
                                            <p:cond delay="0"/>
                                          </p:stCondLst>
                                        </p:cTn>
                                        <p:tgtEl>
                                          <p:spTgt spid="10">
                                            <p:bg/>
                                          </p:spTgt>
                                        </p:tgtEl>
                                        <p:attrNameLst>
                                          <p:attrName>ppt_x</p:attrName>
                                        </p:attrNameLst>
                                      </p:cBhvr>
                                      <p:tavLst>
                                        <p:tav tm="0">
                                          <p:val>
                                            <p:strVal val="#ppt_x"/>
                                          </p:val>
                                        </p:tav>
                                        <p:tav tm="100000">
                                          <p:val>
                                            <p:strVal val="#ppt_x"/>
                                          </p:val>
                                        </p:tav>
                                      </p:tavLst>
                                    </p:anim>
                                    <p:anim calcmode="lin" valueType="num">
                                      <p:cBhvr additive="base">
                                        <p:cTn id="8" dur="2000" fill="hold">
                                          <p:stCondLst>
                                            <p:cond delay="0"/>
                                          </p:stCondLst>
                                        </p:cTn>
                                        <p:tgtEl>
                                          <p:spTgt spid="10">
                                            <p:bg/>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0">
                                            <p:txEl>
                                              <p:pRg st="17" end="17"/>
                                            </p:txEl>
                                          </p:spTgt>
                                        </p:tgtEl>
                                        <p:attrNameLst>
                                          <p:attrName>style.visibility</p:attrName>
                                        </p:attrNameLst>
                                      </p:cBhvr>
                                      <p:to>
                                        <p:strVal val="visible"/>
                                      </p:to>
                                    </p:set>
                                    <p:anim calcmode="lin" valueType="num">
                                      <p:cBhvr additive="base">
                                        <p:cTn id="13" dur="2000" fill="hold">
                                          <p:stCondLst>
                                            <p:cond delay="0"/>
                                          </p:stCondLst>
                                        </p:cTn>
                                        <p:tgtEl>
                                          <p:spTgt spid="10">
                                            <p:txEl>
                                              <p:pRg st="17" end="17"/>
                                            </p:txEl>
                                          </p:spTgt>
                                        </p:tgtEl>
                                        <p:attrNameLst>
                                          <p:attrName>ppt_x</p:attrName>
                                        </p:attrNameLst>
                                      </p:cBhvr>
                                      <p:tavLst>
                                        <p:tav tm="0">
                                          <p:val>
                                            <p:strVal val="#ppt_x"/>
                                          </p:val>
                                        </p:tav>
                                        <p:tav tm="100000">
                                          <p:val>
                                            <p:strVal val="#ppt_x"/>
                                          </p:val>
                                        </p:tav>
                                      </p:tavLst>
                                    </p:anim>
                                    <p:anim calcmode="lin" valueType="num">
                                      <p:cBhvr additive="base">
                                        <p:cTn id="14" dur="2000" fill="hold">
                                          <p:stCondLst>
                                            <p:cond delay="0"/>
                                          </p:stCondLst>
                                        </p:cTn>
                                        <p:tgtEl>
                                          <p:spTgt spid="10">
                                            <p:txEl>
                                              <p:pRg st="17" end="17"/>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0">
                                            <p:txEl>
                                              <p:pRg st="14" end="14"/>
                                            </p:txEl>
                                          </p:spTgt>
                                        </p:tgtEl>
                                        <p:attrNameLst>
                                          <p:attrName>style.visibility</p:attrName>
                                        </p:attrNameLst>
                                      </p:cBhvr>
                                      <p:to>
                                        <p:strVal val="visible"/>
                                      </p:to>
                                    </p:set>
                                    <p:anim calcmode="lin" valueType="num">
                                      <p:cBhvr additive="base">
                                        <p:cTn id="19" dur="2000" fill="hold">
                                          <p:stCondLst>
                                            <p:cond delay="0"/>
                                          </p:stCondLst>
                                        </p:cTn>
                                        <p:tgtEl>
                                          <p:spTgt spid="10">
                                            <p:txEl>
                                              <p:pRg st="14" end="14"/>
                                            </p:txEl>
                                          </p:spTgt>
                                        </p:tgtEl>
                                        <p:attrNameLst>
                                          <p:attrName>ppt_x</p:attrName>
                                        </p:attrNameLst>
                                      </p:cBhvr>
                                      <p:tavLst>
                                        <p:tav tm="0">
                                          <p:val>
                                            <p:strVal val="#ppt_x"/>
                                          </p:val>
                                        </p:tav>
                                        <p:tav tm="100000">
                                          <p:val>
                                            <p:strVal val="#ppt_x"/>
                                          </p:val>
                                        </p:tav>
                                      </p:tavLst>
                                    </p:anim>
                                    <p:anim calcmode="lin" valueType="num">
                                      <p:cBhvr additive="base">
                                        <p:cTn id="20" dur="2000" fill="hold">
                                          <p:stCondLst>
                                            <p:cond delay="0"/>
                                          </p:stCondLst>
                                        </p:cTn>
                                        <p:tgtEl>
                                          <p:spTgt spid="10">
                                            <p:txEl>
                                              <p:pRg st="14" end="14"/>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0">
                                            <p:txEl>
                                              <p:pRg st="12" end="12"/>
                                            </p:txEl>
                                          </p:spTgt>
                                        </p:tgtEl>
                                        <p:attrNameLst>
                                          <p:attrName>style.visibility</p:attrName>
                                        </p:attrNameLst>
                                      </p:cBhvr>
                                      <p:to>
                                        <p:strVal val="visible"/>
                                      </p:to>
                                    </p:set>
                                    <p:anim calcmode="lin" valueType="num">
                                      <p:cBhvr additive="base">
                                        <p:cTn id="25" dur="2000" fill="hold">
                                          <p:stCondLst>
                                            <p:cond delay="0"/>
                                          </p:stCondLst>
                                        </p:cTn>
                                        <p:tgtEl>
                                          <p:spTgt spid="10">
                                            <p:txEl>
                                              <p:pRg st="12" end="12"/>
                                            </p:txEl>
                                          </p:spTgt>
                                        </p:tgtEl>
                                        <p:attrNameLst>
                                          <p:attrName>ppt_x</p:attrName>
                                        </p:attrNameLst>
                                      </p:cBhvr>
                                      <p:tavLst>
                                        <p:tav tm="0">
                                          <p:val>
                                            <p:strVal val="#ppt_x"/>
                                          </p:val>
                                        </p:tav>
                                        <p:tav tm="100000">
                                          <p:val>
                                            <p:strVal val="#ppt_x"/>
                                          </p:val>
                                        </p:tav>
                                      </p:tavLst>
                                    </p:anim>
                                    <p:anim calcmode="lin" valueType="num">
                                      <p:cBhvr additive="base">
                                        <p:cTn id="26" dur="2000" fill="hold">
                                          <p:stCondLst>
                                            <p:cond delay="0"/>
                                          </p:stCondLst>
                                        </p:cTn>
                                        <p:tgtEl>
                                          <p:spTgt spid="10">
                                            <p:txEl>
                                              <p:pRg st="12" end="1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0">
                                            <p:txEl>
                                              <p:pRg st="11" end="11"/>
                                            </p:txEl>
                                          </p:spTgt>
                                        </p:tgtEl>
                                        <p:attrNameLst>
                                          <p:attrName>style.visibility</p:attrName>
                                        </p:attrNameLst>
                                      </p:cBhvr>
                                      <p:to>
                                        <p:strVal val="visible"/>
                                      </p:to>
                                    </p:set>
                                    <p:anim calcmode="lin" valueType="num">
                                      <p:cBhvr additive="base">
                                        <p:cTn id="31" dur="2000" fill="hold">
                                          <p:stCondLst>
                                            <p:cond delay="0"/>
                                          </p:stCondLst>
                                        </p:cTn>
                                        <p:tgtEl>
                                          <p:spTgt spid="10">
                                            <p:txEl>
                                              <p:pRg st="11" end="11"/>
                                            </p:txEl>
                                          </p:spTgt>
                                        </p:tgtEl>
                                        <p:attrNameLst>
                                          <p:attrName>ppt_x</p:attrName>
                                        </p:attrNameLst>
                                      </p:cBhvr>
                                      <p:tavLst>
                                        <p:tav tm="0">
                                          <p:val>
                                            <p:strVal val="#ppt_x"/>
                                          </p:val>
                                        </p:tav>
                                        <p:tav tm="100000">
                                          <p:val>
                                            <p:strVal val="#ppt_x"/>
                                          </p:val>
                                        </p:tav>
                                      </p:tavLst>
                                    </p:anim>
                                    <p:anim calcmode="lin" valueType="num">
                                      <p:cBhvr additive="base">
                                        <p:cTn id="32" dur="2000" fill="hold">
                                          <p:stCondLst>
                                            <p:cond delay="0"/>
                                          </p:stCondLst>
                                        </p:cTn>
                                        <p:tgtEl>
                                          <p:spTgt spid="10">
                                            <p:txEl>
                                              <p:pRg st="11" end="11"/>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10">
                                            <p:txEl>
                                              <p:pRg st="8" end="8"/>
                                            </p:txEl>
                                          </p:spTgt>
                                        </p:tgtEl>
                                        <p:attrNameLst>
                                          <p:attrName>style.visibility</p:attrName>
                                        </p:attrNameLst>
                                      </p:cBhvr>
                                      <p:to>
                                        <p:strVal val="visible"/>
                                      </p:to>
                                    </p:set>
                                    <p:anim calcmode="lin" valueType="num">
                                      <p:cBhvr additive="base">
                                        <p:cTn id="37" dur="2000" fill="hold">
                                          <p:stCondLst>
                                            <p:cond delay="0"/>
                                          </p:stCondLst>
                                        </p:cTn>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38" dur="2000" fill="hold">
                                          <p:stCondLst>
                                            <p:cond delay="0"/>
                                          </p:stCondLst>
                                        </p:cTn>
                                        <p:tgtEl>
                                          <p:spTgt spid="10">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anim calcmode="lin" valueType="num">
                                      <p:cBhvr additive="base">
                                        <p:cTn id="43" dur="2000" fill="hold">
                                          <p:stCondLst>
                                            <p:cond delay="0"/>
                                          </p:stCondLst>
                                        </p:cTn>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44" dur="2000" fill="hold">
                                          <p:stCondLst>
                                            <p:cond delay="0"/>
                                          </p:stCondLst>
                                        </p:cTn>
                                        <p:tgtEl>
                                          <p:spTgt spid="10">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10">
                                            <p:txEl>
                                              <p:pRg st="4" end="4"/>
                                            </p:txEl>
                                          </p:spTgt>
                                        </p:tgtEl>
                                        <p:attrNameLst>
                                          <p:attrName>style.visibility</p:attrName>
                                        </p:attrNameLst>
                                      </p:cBhvr>
                                      <p:to>
                                        <p:strVal val="visible"/>
                                      </p:to>
                                    </p:set>
                                    <p:anim calcmode="lin" valueType="num">
                                      <p:cBhvr additive="base">
                                        <p:cTn id="49" dur="2000" fill="hold">
                                          <p:stCondLst>
                                            <p:cond delay="0"/>
                                          </p:stCondLst>
                                        </p:cTn>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50" dur="2000" fill="hold">
                                          <p:stCondLst>
                                            <p:cond delay="0"/>
                                          </p:stCondLst>
                                        </p:cTn>
                                        <p:tgtEl>
                                          <p:spTgt spid="10">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10">
                                            <p:txEl>
                                              <p:pRg st="3" end="3"/>
                                            </p:txEl>
                                          </p:spTgt>
                                        </p:tgtEl>
                                        <p:attrNameLst>
                                          <p:attrName>style.visibility</p:attrName>
                                        </p:attrNameLst>
                                      </p:cBhvr>
                                      <p:to>
                                        <p:strVal val="visible"/>
                                      </p:to>
                                    </p:set>
                                    <p:anim calcmode="lin" valueType="num">
                                      <p:cBhvr additive="base">
                                        <p:cTn id="55" dur="2000" fill="hold">
                                          <p:stCondLst>
                                            <p:cond delay="0"/>
                                          </p:stCondLst>
                                        </p:cTn>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56" dur="2000" fill="hold">
                                          <p:stCondLst>
                                            <p:cond delay="0"/>
                                          </p:stCondLst>
                                        </p:cTn>
                                        <p:tgtEl>
                                          <p:spTgt spid="10">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rev="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159633260"/>
              </p:ext>
            </p:extLst>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Содержимое 5"/>
          <p:cNvGraphicFramePr>
            <a:graphicFrameLocks noGrp="1"/>
          </p:cNvGraphicFramePr>
          <p:nvPr>
            <p:ph idx="1"/>
            <p:extLst>
              <p:ext uri="{D42A27DB-BD31-4B8C-83A1-F6EECF244321}">
                <p14:modId xmlns:p14="http://schemas.microsoft.com/office/powerpoint/2010/main" val="399211531"/>
              </p:ext>
            </p:extLst>
          </p:nvPr>
        </p:nvGraphicFramePr>
        <p:xfrm>
          <a:off x="571472" y="2214554"/>
          <a:ext cx="8229600" cy="409733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Схема 9"/>
          <p:cNvGraphicFramePr/>
          <p:nvPr/>
        </p:nvGraphicFramePr>
        <p:xfrm>
          <a:off x="3428992" y="1357298"/>
          <a:ext cx="1714512" cy="5715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214640946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76672"/>
            <a:ext cx="8229600" cy="6120680"/>
          </a:xfrm>
          <a:solidFill>
            <a:schemeClr val="accent6">
              <a:lumMod val="60000"/>
              <a:lumOff val="40000"/>
            </a:schemeClr>
          </a:solidFill>
          <a:ln>
            <a:solidFill>
              <a:schemeClr val="tx1"/>
            </a:solidFill>
          </a:ln>
          <a:effectLst>
            <a:glow rad="228600">
              <a:schemeClr val="accent6">
                <a:satMod val="175000"/>
                <a:alpha val="40000"/>
              </a:schemeClr>
            </a:glow>
          </a:effectLst>
        </p:spPr>
        <p:txBody>
          <a:bodyPr>
            <a:normAutofit lnSpcReduction="10000"/>
          </a:bodyPr>
          <a:lstStyle/>
          <a:p>
            <a:pPr marL="0" indent="0">
              <a:buNone/>
            </a:pPr>
            <a:r>
              <a:rPr lang="uz-Cyrl-UZ" sz="3600" dirty="0" smtClean="0">
                <a:latin typeface="Times New Roman" panose="02020603050405020304" pitchFamily="18" charset="0"/>
                <a:cs typeface="Times New Roman" panose="02020603050405020304" pitchFamily="18" charset="0"/>
              </a:rPr>
              <a:t>Иқтисодий </a:t>
            </a:r>
            <a:r>
              <a:rPr lang="uz-Cyrl-UZ" sz="3600" dirty="0">
                <a:latin typeface="Times New Roman" panose="02020603050405020304" pitchFamily="18" charset="0"/>
                <a:cs typeface="Times New Roman" panose="02020603050405020304" pitchFamily="18" charset="0"/>
              </a:rPr>
              <a:t>таълимотлар тарихи турли тарихий даврларда олимларнинг асосий иқтисодий қарашлари тизимининг пайдо бўлиши ва ривожланишининг тарихий жараёнини ўрганади. Бу шу нарсани билдирадики, иқтисодий таълимотларнинг вужудга келиши ва ривожланиши таҳлили ёзув ихтиро этилган қулдорлик даврдан бошлаб ижтимоий тараққиётнинг барча тарихий жараёнларини, барча тарихий даврларни ўз ичига олади. </a:t>
            </a:r>
            <a:endParaRPr lang="ru-RU" sz="36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939940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a:solidFill>
            <a:schemeClr val="accent6">
              <a:lumMod val="75000"/>
            </a:schemeClr>
          </a:solidFill>
          <a:ln>
            <a:solidFill>
              <a:schemeClr val="tx1"/>
            </a:solidFill>
          </a:ln>
          <a:effectLst>
            <a:glow rad="228600">
              <a:schemeClr val="accent6">
                <a:satMod val="175000"/>
                <a:alpha val="40000"/>
              </a:schemeClr>
            </a:glow>
          </a:effectLst>
        </p:spPr>
        <p:txBody>
          <a:bodyPr>
            <a:normAutofit fontScale="90000"/>
          </a:bodyPr>
          <a:lstStyle/>
          <a:p>
            <a:pPr lvl="0"/>
            <a:r>
              <a:rPr lang="uz-Cyrl-UZ" sz="3100" b="1" dirty="0" smtClean="0">
                <a:latin typeface="Times New Roman" pitchFamily="18" charset="0"/>
                <a:cs typeface="Times New Roman" pitchFamily="18" charset="0"/>
              </a:rPr>
              <a:t/>
            </a:r>
            <a:br>
              <a:rPr lang="uz-Cyrl-UZ" sz="3100" b="1" dirty="0" smtClean="0">
                <a:latin typeface="Times New Roman" pitchFamily="18" charset="0"/>
                <a:cs typeface="Times New Roman" pitchFamily="18" charset="0"/>
              </a:rPr>
            </a:br>
            <a:r>
              <a:rPr lang="uz-Cyrl-UZ" sz="3100" b="1" dirty="0" smtClean="0">
                <a:latin typeface="Times New Roman" pitchFamily="18" charset="0"/>
                <a:cs typeface="Times New Roman" pitchFamily="18" charset="0"/>
              </a:rPr>
              <a:t>“</a:t>
            </a:r>
            <a:r>
              <a:rPr lang="uz-Cyrl-UZ" sz="3100" b="1" dirty="0">
                <a:latin typeface="Times New Roman" pitchFamily="18" charset="0"/>
                <a:cs typeface="Times New Roman" pitchFamily="18" charset="0"/>
              </a:rPr>
              <a:t>Иқтисодий таълимотлар тарихи” фанининг предмети</a:t>
            </a:r>
            <a:r>
              <a:rPr lang="ru-RU" dirty="0"/>
              <a:t/>
            </a:r>
            <a:br>
              <a:rPr lang="ru-RU" dirty="0"/>
            </a:br>
            <a:endParaRPr lang="ru-RU" dirty="0"/>
          </a:p>
        </p:txBody>
      </p:sp>
      <p:sp>
        <p:nvSpPr>
          <p:cNvPr id="3" name="Объект 2"/>
          <p:cNvSpPr>
            <a:spLocks noGrp="1"/>
          </p:cNvSpPr>
          <p:nvPr>
            <p:ph idx="1"/>
          </p:nvPr>
        </p:nvSpPr>
        <p:spPr>
          <a:xfrm>
            <a:off x="457200" y="1340768"/>
            <a:ext cx="8229600" cy="5184576"/>
          </a:xfrm>
          <a:solidFill>
            <a:schemeClr val="accent6">
              <a:lumMod val="40000"/>
              <a:lumOff val="60000"/>
            </a:schemeClr>
          </a:solidFill>
          <a:ln>
            <a:solidFill>
              <a:schemeClr val="tx1"/>
            </a:solidFill>
          </a:ln>
          <a:effectLst>
            <a:glow rad="228600">
              <a:schemeClr val="accent6">
                <a:satMod val="175000"/>
                <a:alpha val="40000"/>
              </a:schemeClr>
            </a:glow>
          </a:effectLst>
        </p:spPr>
        <p:txBody>
          <a:bodyPr/>
          <a:lstStyle/>
          <a:p>
            <a:pPr marL="0" indent="0">
              <a:buNone/>
            </a:pP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Иқтисодий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таълимотлар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тарихи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фанининг</a:t>
            </a:r>
            <a:r>
              <a:rPr lang="ru-RU" dirty="0">
                <a:latin typeface="Times New Roman" panose="02020603050405020304" pitchFamily="18" charset="0"/>
                <a:cs typeface="Times New Roman" panose="02020603050405020304" pitchFamily="18" charset="0"/>
              </a:rPr>
              <a:t> </a:t>
            </a:r>
            <a:r>
              <a:rPr lang="ru-RU" i="1" dirty="0" err="1">
                <a:solidFill>
                  <a:srgbClr val="C00000"/>
                </a:solidFill>
                <a:latin typeface="Times New Roman" panose="02020603050405020304" pitchFamily="18" charset="0"/>
                <a:cs typeface="Times New Roman" panose="02020603050405020304" pitchFamily="18" charset="0"/>
              </a:rPr>
              <a:t>предмети</a:t>
            </a:r>
            <a:r>
              <a:rPr lang="ru-RU" i="1" dirty="0">
                <a:solidFill>
                  <a:srgbClr val="C00000"/>
                </a:solidFill>
                <a:latin typeface="Times New Roman" panose="02020603050405020304" pitchFamily="18" charset="0"/>
                <a:cs typeface="Times New Roman" panose="02020603050405020304" pitchFamily="18" charset="0"/>
              </a:rPr>
              <a:t> </a:t>
            </a:r>
            <a:r>
              <a:rPr lang="ru-RU" i="1" dirty="0" err="1">
                <a:solidFill>
                  <a:srgbClr val="C00000"/>
                </a:solidFill>
                <a:latin typeface="Times New Roman" panose="02020603050405020304" pitchFamily="18" charset="0"/>
                <a:cs typeface="Times New Roman" panose="02020603050405020304" pitchFamily="18" charset="0"/>
              </a:rPr>
              <a:t>бўлиб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маълум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даврлардаги</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ёки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ижтимоий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қатламлар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инсонлар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манфаатини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ифода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этувчи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иқтисодий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ғоялар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ижтимоий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консепсияларнинг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вужудга</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0" indent="0">
              <a:buNone/>
            </a:pPr>
            <a:r>
              <a:rPr lang="ru-RU" dirty="0" err="1" smtClean="0">
                <a:latin typeface="Times New Roman" panose="02020603050405020304" pitchFamily="18" charset="0"/>
                <a:cs typeface="Times New Roman" panose="02020603050405020304" pitchFamily="18" charset="0"/>
              </a:rPr>
              <a:t>келиши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ривожланиши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0" indent="0">
              <a:buNone/>
            </a:pPr>
            <a:r>
              <a:rPr lang="ru-RU" dirty="0" err="1" smtClean="0">
                <a:latin typeface="Times New Roman" panose="02020603050405020304" pitchFamily="18" charset="0"/>
                <a:cs typeface="Times New Roman" panose="02020603050405020304" pitchFamily="18" charset="0"/>
              </a:rPr>
              <a:t>алмашинувининг</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тарихий</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0" indent="0">
              <a:buNone/>
            </a:pPr>
            <a:r>
              <a:rPr lang="ru-RU" dirty="0" err="1" smtClean="0">
                <a:latin typeface="Times New Roman" panose="02020603050405020304" pitchFamily="18" charset="0"/>
                <a:cs typeface="Times New Roman" panose="02020603050405020304" pitchFamily="18" charset="0"/>
              </a:rPr>
              <a:t>жараёни</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ҳисобланади</a:t>
            </a:r>
            <a:r>
              <a:rPr lang="ru-RU" dirty="0">
                <a:latin typeface="Times New Roman" panose="02020603050405020304" pitchFamily="18" charset="0"/>
                <a:cs typeface="Times New Roman" panose="02020603050405020304" pitchFamily="18" charset="0"/>
              </a:rPr>
              <a:t>.</a:t>
            </a:r>
          </a:p>
          <a:p>
            <a:pPr marL="0" indent="0">
              <a:buNone/>
            </a:pPr>
            <a:endParaRPr lang="ru-RU" dirty="0"/>
          </a:p>
        </p:txBody>
      </p:sp>
      <p:pic>
        <p:nvPicPr>
          <p:cNvPr id="4" name="Рисунок 3" descr="“Авесто”да иқтисодий фикр куртаклари"/>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429000"/>
            <a:ext cx="3456384" cy="3096344"/>
          </a:xfrm>
          <a:prstGeom prst="rect">
            <a:avLst/>
          </a:prstGeom>
          <a:noFill/>
          <a:ln>
            <a:noFill/>
          </a:ln>
        </p:spPr>
      </p:pic>
    </p:spTree>
    <p:extLst>
      <p:ext uri="{BB962C8B-B14F-4D97-AF65-F5344CB8AC3E}">
        <p14:creationId xmlns:p14="http://schemas.microsoft.com/office/powerpoint/2010/main" val="2821705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539552" y="476672"/>
            <a:ext cx="4176464" cy="5760640"/>
          </a:xfrm>
          <a:solidFill>
            <a:schemeClr val="accent6">
              <a:lumMod val="20000"/>
              <a:lumOff val="80000"/>
            </a:schemeClr>
          </a:solidFill>
          <a:ln>
            <a:solidFill>
              <a:schemeClr val="tx1"/>
            </a:solidFill>
          </a:ln>
          <a:effectLst>
            <a:glow rad="228600">
              <a:schemeClr val="accent2">
                <a:satMod val="175000"/>
                <a:alpha val="40000"/>
              </a:schemeClr>
            </a:glow>
          </a:effectLst>
        </p:spPr>
        <p:txBody>
          <a:bodyPr/>
          <a:lstStyle/>
          <a:p>
            <a:pPr marL="0" indent="0">
              <a:buNone/>
            </a:pPr>
            <a:r>
              <a:rPr lang="ru-RU" sz="3200" b="1" i="1" dirty="0">
                <a:solidFill>
                  <a:srgbClr val="C00000"/>
                </a:solidFill>
                <a:latin typeface="Times New Roman" panose="02020603050405020304" pitchFamily="18" charset="0"/>
                <a:cs typeface="Times New Roman" panose="02020603050405020304" pitchFamily="18" charset="0"/>
              </a:rPr>
              <a:t>Методик </a:t>
            </a:r>
            <a:r>
              <a:rPr lang="ru-RU" sz="3200" b="1" i="1" dirty="0" err="1">
                <a:solidFill>
                  <a:srgbClr val="C00000"/>
                </a:solidFill>
                <a:latin typeface="Times New Roman" panose="02020603050405020304" pitchFamily="18" charset="0"/>
                <a:cs typeface="Times New Roman" panose="02020603050405020304" pitchFamily="18" charset="0"/>
              </a:rPr>
              <a:t>жиҳатдан</a:t>
            </a:r>
            <a:r>
              <a:rPr lang="ru-RU" sz="3200" b="1" dirty="0">
                <a:solidFill>
                  <a:srgbClr val="C00000"/>
                </a:solidFill>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фан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иқтисодий</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таҳлилнинг</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илғор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методлари</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йиғиндисидан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иборат</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бўлиб</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тарихий</a:t>
            </a:r>
            <a:r>
              <a:rPr lang="ru-RU" sz="3200" dirty="0">
                <a:latin typeface="Times New Roman" panose="02020603050405020304" pitchFamily="18" charset="0"/>
                <a:cs typeface="Times New Roman" panose="02020603050405020304" pitchFamily="18" charset="0"/>
              </a:rPr>
              <a:t>, </a:t>
            </a:r>
            <a:r>
              <a:rPr lang="ru-RU" sz="3200" dirty="0" smtClean="0">
                <a:latin typeface="Times New Roman" panose="02020603050405020304" pitchFamily="18" charset="0"/>
                <a:cs typeface="Times New Roman" panose="02020603050405020304" pitchFamily="18" charset="0"/>
              </a:rPr>
              <a:t>индукция</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мантиқий</a:t>
            </a:r>
            <a:r>
              <a:rPr lang="ru-RU" sz="3200" dirty="0">
                <a:latin typeface="Times New Roman" panose="02020603050405020304" pitchFamily="18" charset="0"/>
                <a:cs typeface="Times New Roman" panose="02020603050405020304" pitchFamily="18" charset="0"/>
              </a:rPr>
              <a:t> абстракция </a:t>
            </a:r>
            <a:r>
              <a:rPr lang="ru-RU" sz="3200" dirty="0" err="1">
                <a:latin typeface="Times New Roman" panose="02020603050405020304" pitchFamily="18" charset="0"/>
                <a:cs typeface="Times New Roman" panose="02020603050405020304" pitchFamily="18" charset="0"/>
              </a:rPr>
              <a:t>ва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бошқа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усуллардан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кенг</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фойдаланади</a:t>
            </a:r>
            <a:r>
              <a:rPr lang="ru-RU" sz="3200" dirty="0">
                <a:latin typeface="Times New Roman" panose="02020603050405020304" pitchFamily="18" charset="0"/>
                <a:cs typeface="Times New Roman" panose="02020603050405020304" pitchFamily="18" charset="0"/>
              </a:rPr>
              <a:t>.</a:t>
            </a:r>
          </a:p>
          <a:p>
            <a:pPr marL="0" indent="0">
              <a:buNone/>
            </a:pPr>
            <a:endParaRPr lang="ru-RU" dirty="0"/>
          </a:p>
        </p:txBody>
      </p:sp>
      <p:pic>
        <p:nvPicPr>
          <p:cNvPr id="5" name="Объект 4" descr="Илғор инновацион технологиялар иқтисодий самарадорлик ва меҳнат унумини  оширади"/>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476672"/>
            <a:ext cx="4110608" cy="3024336"/>
          </a:xfrm>
          <a:prstGeom prst="rect">
            <a:avLst/>
          </a:prstGeom>
          <a:noFill/>
          <a:ln>
            <a:solidFill>
              <a:schemeClr val="tx1"/>
            </a:solidFill>
          </a:ln>
          <a:effectLst>
            <a:glow rad="228600">
              <a:schemeClr val="accent2">
                <a:satMod val="175000"/>
                <a:alpha val="40000"/>
              </a:schemeClr>
            </a:glow>
          </a:effectLst>
        </p:spPr>
      </p:pic>
      <p:pic>
        <p:nvPicPr>
          <p:cNvPr id="6" name="Рисунок 5" descr="Халқ мақоллари ва маталларида иқтисодий тушунчаларнинг ёритилиши - Review.uz"/>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501008"/>
            <a:ext cx="4104456" cy="2736304"/>
          </a:xfrm>
          <a:prstGeom prst="rect">
            <a:avLst/>
          </a:prstGeom>
          <a:noFill/>
          <a:ln>
            <a:solidFill>
              <a:schemeClr val="tx1"/>
            </a:solidFill>
          </a:ln>
          <a:effectLst>
            <a:glow rad="228600">
              <a:schemeClr val="accent2">
                <a:satMod val="175000"/>
                <a:alpha val="40000"/>
              </a:schemeClr>
            </a:glow>
          </a:effectLst>
        </p:spPr>
      </p:pic>
    </p:spTree>
    <p:extLst>
      <p:ext uri="{BB962C8B-B14F-4D97-AF65-F5344CB8AC3E}">
        <p14:creationId xmlns:p14="http://schemas.microsoft.com/office/powerpoint/2010/main" val="222384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a:effectLst>
            <a:glow rad="228600">
              <a:schemeClr val="accent1">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ormAutofit/>
          </a:bodyPr>
          <a:lstStyle/>
          <a:p>
            <a:r>
              <a:rPr lang="ru-RU" sz="3200" b="1" dirty="0">
                <a:latin typeface="Times New Roman" panose="02020603050405020304" pitchFamily="18" charset="0"/>
                <a:cs typeface="Times New Roman" panose="02020603050405020304" pitchFamily="18" charset="0"/>
              </a:rPr>
              <a:t>«</a:t>
            </a:r>
            <a:r>
              <a:rPr lang="ru-RU" sz="3200" b="1" dirty="0" err="1">
                <a:latin typeface="Times New Roman" panose="02020603050405020304" pitchFamily="18" charset="0"/>
                <a:cs typeface="Times New Roman" panose="02020603050405020304" pitchFamily="18" charset="0"/>
              </a:rPr>
              <a:t>Иқтисодий</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таълимотлар</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тарихи</a:t>
            </a:r>
            <a:r>
              <a:rPr lang="ru-RU" sz="3200" b="1" dirty="0">
                <a:latin typeface="Times New Roman" panose="02020603050405020304" pitchFamily="18" charset="0"/>
                <a:cs typeface="Times New Roman" panose="02020603050405020304" pitchFamily="18" charset="0"/>
              </a:rPr>
              <a:t>» </a:t>
            </a:r>
            <a:r>
              <a:rPr lang="ru-RU" sz="3200" b="1" dirty="0" err="1" smtClean="0">
                <a:latin typeface="Times New Roman" panose="02020603050405020304" pitchFamily="18" charset="0"/>
                <a:cs typeface="Times New Roman" panose="02020603050405020304" pitchFamily="18" charset="0"/>
              </a:rPr>
              <a:t>фанини</a:t>
            </a:r>
            <a:r>
              <a:rPr lang="ru-RU" sz="3200" b="1" dirty="0" smtClean="0">
                <a:latin typeface="Times New Roman" panose="02020603050405020304" pitchFamily="18" charset="0"/>
                <a:cs typeface="Times New Roman" panose="02020603050405020304" pitchFamily="18" charset="0"/>
              </a:rPr>
              <a:t> </a:t>
            </a:r>
            <a:r>
              <a:rPr lang="ru-RU" sz="3200" b="1" dirty="0">
                <a:latin typeface="Times New Roman" panose="02020603050405020304" pitchFamily="18" charset="0"/>
                <a:cs typeface="Times New Roman" panose="02020603050405020304" pitchFamily="18" charset="0"/>
              </a:rPr>
              <a:t>«</a:t>
            </a:r>
            <a:r>
              <a:rPr lang="ru-RU" sz="3200" b="1" dirty="0" err="1">
                <a:latin typeface="Times New Roman" panose="02020603050405020304" pitchFamily="18" charset="0"/>
                <a:cs typeface="Times New Roman" panose="02020603050405020304" pitchFamily="18" charset="0"/>
              </a:rPr>
              <a:t>Иқтисодий</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назария</a:t>
            </a:r>
            <a:r>
              <a:rPr lang="ru-RU" sz="3200" b="1" dirty="0">
                <a:latin typeface="Times New Roman" panose="02020603050405020304" pitchFamily="18" charset="0"/>
                <a:cs typeface="Times New Roman" panose="02020603050405020304" pitchFamily="18" charset="0"/>
              </a:rPr>
              <a:t>» </a:t>
            </a:r>
            <a:r>
              <a:rPr lang="ru-RU" sz="3200" b="1" dirty="0" err="1" smtClean="0">
                <a:latin typeface="Times New Roman" panose="02020603050405020304" pitchFamily="18" charset="0"/>
                <a:cs typeface="Times New Roman" panose="02020603050405020304" pitchFamily="18" charset="0"/>
              </a:rPr>
              <a:t>фанидан</a:t>
            </a:r>
            <a:r>
              <a:rPr lang="ru-RU" sz="3200" b="1" dirty="0" smtClean="0">
                <a:latin typeface="Times New Roman" panose="02020603050405020304" pitchFamily="18" charset="0"/>
                <a:cs typeface="Times New Roman" panose="02020603050405020304" pitchFamily="18" charset="0"/>
              </a:rPr>
              <a:t> </a:t>
            </a:r>
            <a:r>
              <a:rPr lang="ru-RU" sz="3200" b="1" dirty="0" err="1" smtClean="0">
                <a:latin typeface="Times New Roman" panose="02020603050405020304" pitchFamily="18" charset="0"/>
                <a:cs typeface="Times New Roman" panose="02020603050405020304" pitchFamily="18" charset="0"/>
              </a:rPr>
              <a:t>фарқи</a:t>
            </a:r>
            <a:endParaRPr lang="ru-RU"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457200" y="1600200"/>
            <a:ext cx="4038600" cy="4853136"/>
          </a:xfrm>
          <a:ln/>
          <a:effectLst>
            <a:glow rad="228600">
              <a:schemeClr val="accent1">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ru-RU" b="1" dirty="0">
                <a:solidFill>
                  <a:srgbClr val="002060"/>
                </a:solidFill>
                <a:latin typeface="Times New Roman" panose="02020603050405020304" pitchFamily="18" charset="0"/>
                <a:cs typeface="Times New Roman" panose="02020603050405020304" pitchFamily="18" charset="0"/>
              </a:rPr>
              <a:t>«</a:t>
            </a:r>
            <a:r>
              <a:rPr lang="ru-RU" b="1" dirty="0" err="1">
                <a:solidFill>
                  <a:srgbClr val="002060"/>
                </a:solidFill>
                <a:latin typeface="Times New Roman" panose="02020603050405020304" pitchFamily="18" charset="0"/>
                <a:cs typeface="Times New Roman" panose="02020603050405020304" pitchFamily="18" charset="0"/>
              </a:rPr>
              <a:t>Иқтисодий</a:t>
            </a:r>
            <a:r>
              <a:rPr lang="ru-RU" b="1" dirty="0">
                <a:solidFill>
                  <a:srgbClr val="002060"/>
                </a:solidFill>
                <a:latin typeface="Times New Roman" panose="02020603050405020304" pitchFamily="18" charset="0"/>
                <a:cs typeface="Times New Roman" panose="02020603050405020304" pitchFamily="18" charset="0"/>
              </a:rPr>
              <a:t> </a:t>
            </a:r>
            <a:r>
              <a:rPr lang="ru-RU" b="1" dirty="0" err="1">
                <a:solidFill>
                  <a:srgbClr val="002060"/>
                </a:solidFill>
                <a:latin typeface="Times New Roman" panose="02020603050405020304" pitchFamily="18" charset="0"/>
                <a:cs typeface="Times New Roman" panose="02020603050405020304" pitchFamily="18" charset="0"/>
              </a:rPr>
              <a:t>назария</a:t>
            </a:r>
            <a:r>
              <a:rPr lang="ru-RU" b="1" dirty="0">
                <a:solidFill>
                  <a:srgbClr val="002060"/>
                </a:solidFill>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фанида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муҳим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иқтисодий</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категория-</a:t>
            </a:r>
            <a:r>
              <a:rPr lang="ru-RU" dirty="0" err="1" smtClean="0">
                <a:latin typeface="Times New Roman" panose="02020603050405020304" pitchFamily="18" charset="0"/>
                <a:cs typeface="Times New Roman" panose="02020603050405020304" pitchFamily="18" charset="0"/>
              </a:rPr>
              <a:t>ларнинг</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сўнгги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давр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учун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таҳлили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берилади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аммо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назариялар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ҳар</a:t>
            </a:r>
            <a:r>
              <a:rPr lang="ru-RU" dirty="0">
                <a:latin typeface="Times New Roman" panose="02020603050405020304" pitchFamily="18" charset="0"/>
                <a:cs typeface="Times New Roman" panose="02020603050405020304" pitchFamily="18" charset="0"/>
              </a:rPr>
              <a:t> доим </a:t>
            </a:r>
            <a:r>
              <a:rPr lang="ru-RU" dirty="0" err="1">
                <a:latin typeface="Times New Roman" panose="02020603050405020304" pitchFamily="18" charset="0"/>
                <a:cs typeface="Times New Roman" panose="02020603050405020304" pitchFamily="18" charset="0"/>
              </a:rPr>
              <a:t>ҳам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турғун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бўлмай-ди</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вақт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давомида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айниқса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кескин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ўзгаришлар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даврида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эволюцияда</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бўлади</a:t>
            </a:r>
            <a:r>
              <a:rPr lang="ru-RU" dirty="0">
                <a:latin typeface="Times New Roman" panose="02020603050405020304" pitchFamily="18" charset="0"/>
                <a:cs typeface="Times New Roman" panose="02020603050405020304" pitchFamily="18" charset="0"/>
              </a:rPr>
              <a:t>. </a:t>
            </a:r>
          </a:p>
        </p:txBody>
      </p:sp>
      <p:sp>
        <p:nvSpPr>
          <p:cNvPr id="4" name="Объект 3"/>
          <p:cNvSpPr>
            <a:spLocks noGrp="1"/>
          </p:cNvSpPr>
          <p:nvPr>
            <p:ph sz="half" idx="2"/>
          </p:nvPr>
        </p:nvSpPr>
        <p:spPr>
          <a:xfrm>
            <a:off x="4648200" y="1600200"/>
            <a:ext cx="4038600" cy="4853136"/>
          </a:xfrm>
          <a:ln/>
          <a:effectLst>
            <a:glow rad="228600">
              <a:schemeClr val="accent1">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marL="0" indent="0">
              <a:buNone/>
            </a:pPr>
            <a:r>
              <a:rPr lang="ru-RU" b="1" dirty="0">
                <a:solidFill>
                  <a:srgbClr val="002060"/>
                </a:solidFill>
                <a:latin typeface="Times New Roman" panose="02020603050405020304" pitchFamily="18" charset="0"/>
                <a:cs typeface="Times New Roman" panose="02020603050405020304" pitchFamily="18" charset="0"/>
              </a:rPr>
              <a:t>«</a:t>
            </a:r>
            <a:r>
              <a:rPr lang="ru-RU" b="1" dirty="0" err="1">
                <a:solidFill>
                  <a:srgbClr val="002060"/>
                </a:solidFill>
                <a:latin typeface="Times New Roman" panose="02020603050405020304" pitchFamily="18" charset="0"/>
                <a:cs typeface="Times New Roman" panose="02020603050405020304" pitchFamily="18" charset="0"/>
              </a:rPr>
              <a:t>Иқтисодий</a:t>
            </a:r>
            <a:r>
              <a:rPr lang="ru-RU" b="1" dirty="0">
                <a:solidFill>
                  <a:srgbClr val="002060"/>
                </a:solidFill>
                <a:latin typeface="Times New Roman" panose="02020603050405020304" pitchFamily="18" charset="0"/>
                <a:cs typeface="Times New Roman" panose="02020603050405020304" pitchFamily="18" charset="0"/>
              </a:rPr>
              <a:t> </a:t>
            </a:r>
            <a:r>
              <a:rPr lang="ru-RU" b="1" dirty="0" err="1">
                <a:solidFill>
                  <a:srgbClr val="002060"/>
                </a:solidFill>
                <a:latin typeface="Times New Roman" panose="02020603050405020304" pitchFamily="18" charset="0"/>
                <a:cs typeface="Times New Roman" panose="02020603050405020304" pitchFamily="18" charset="0"/>
              </a:rPr>
              <a:t>таълимотлар</a:t>
            </a:r>
            <a:r>
              <a:rPr lang="ru-RU" b="1" dirty="0">
                <a:solidFill>
                  <a:srgbClr val="002060"/>
                </a:solidFill>
                <a:latin typeface="Times New Roman" panose="02020603050405020304" pitchFamily="18" charset="0"/>
                <a:cs typeface="Times New Roman" panose="02020603050405020304" pitchFamily="18" charset="0"/>
              </a:rPr>
              <a:t> </a:t>
            </a:r>
            <a:r>
              <a:rPr lang="ru-RU" b="1" dirty="0" err="1">
                <a:solidFill>
                  <a:srgbClr val="002060"/>
                </a:solidFill>
                <a:latin typeface="Times New Roman" panose="02020603050405020304" pitchFamily="18" charset="0"/>
                <a:cs typeface="Times New Roman" panose="02020603050405020304" pitchFamily="18" charset="0"/>
              </a:rPr>
              <a:t>тарихи</a:t>
            </a:r>
            <a:r>
              <a:rPr lang="ru-RU" b="1" dirty="0">
                <a:solidFill>
                  <a:srgbClr val="002060"/>
                </a:solidFill>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фанида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айрим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олимлар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давлат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арбоблари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томонидан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илгари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сурилган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ғоя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назария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қонун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таълимот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консепсиялар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инсоният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тараққиётининг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босқичларидаги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ижтимоий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қатламлар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синфлар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бошқа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гуруҳларнинг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манфаатлари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нуқтаи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назаридан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тарихий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ривожланиши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тадқиқ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этилади</a:t>
            </a:r>
            <a:r>
              <a:rPr lang="ru-RU" dirty="0">
                <a:latin typeface="Times New Roman" panose="02020603050405020304" pitchFamily="18" charset="0"/>
                <a:cs typeface="Times New Roman" panose="02020603050405020304" pitchFamily="18" charset="0"/>
              </a:rPr>
              <a:t>.</a:t>
            </a:r>
          </a:p>
          <a:p>
            <a:pPr marL="0" indent="0">
              <a:buNone/>
            </a:pPr>
            <a:endParaRPr lang="ru-RU" dirty="0"/>
          </a:p>
        </p:txBody>
      </p:sp>
    </p:spTree>
    <p:extLst>
      <p:ext uri="{BB962C8B-B14F-4D97-AF65-F5344CB8AC3E}">
        <p14:creationId xmlns:p14="http://schemas.microsoft.com/office/powerpoint/2010/main" val="2400308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561238949"/>
              </p:ext>
            </p:extLst>
          </p:nvPr>
        </p:nvGraphicFramePr>
        <p:xfrm>
          <a:off x="457200" y="274638"/>
          <a:ext cx="8229600" cy="706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Схема 5"/>
          <p:cNvGraphicFramePr/>
          <p:nvPr>
            <p:extLst>
              <p:ext uri="{D42A27DB-BD31-4B8C-83A1-F6EECF244321}">
                <p14:modId xmlns:p14="http://schemas.microsoft.com/office/powerpoint/2010/main" val="4223047385"/>
              </p:ext>
            </p:extLst>
          </p:nvPr>
        </p:nvGraphicFramePr>
        <p:xfrm>
          <a:off x="285720" y="1196752"/>
          <a:ext cx="8429684" cy="50897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91182240"/>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nvGraphicFramePr>
        <p:xfrm>
          <a:off x="857224" y="1397000"/>
          <a:ext cx="7786742" cy="51038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65720544"/>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nvGraphicFramePr>
        <p:xfrm>
          <a:off x="857224" y="1397000"/>
          <a:ext cx="7786742" cy="51038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62457058"/>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nvGraphicFramePr>
        <p:xfrm>
          <a:off x="1071538" y="1357298"/>
          <a:ext cx="3571900" cy="51038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Picture 7" descr="220px-Plato-raphael"/>
          <p:cNvPicPr>
            <a:picLocks noGrp="1" noChangeAspect="1" noChangeArrowheads="1"/>
          </p:cNvPicPr>
          <p:nvPr>
            <p:ph idx="1"/>
          </p:nvPr>
        </p:nvPicPr>
        <p:blipFill>
          <a:blip r:embed="rId12"/>
          <a:srcRect/>
          <a:stretch>
            <a:fillRect/>
          </a:stretch>
        </p:blipFill>
        <p:spPr>
          <a:xfrm>
            <a:off x="5143504" y="1500174"/>
            <a:ext cx="3500462" cy="4572032"/>
          </a:xfrm>
          <a:noFill/>
        </p:spPr>
      </p:pic>
    </p:spTree>
    <p:extLst>
      <p:ext uri="{BB962C8B-B14F-4D97-AF65-F5344CB8AC3E}">
        <p14:creationId xmlns:p14="http://schemas.microsoft.com/office/powerpoint/2010/main" val="947114204"/>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nvGraphicFramePr>
        <p:xfrm>
          <a:off x="857224" y="1397000"/>
          <a:ext cx="7786742" cy="51038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8614528"/>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nvGraphicFramePr>
        <p:xfrm>
          <a:off x="857224" y="2571744"/>
          <a:ext cx="7786742" cy="39290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Схема 5"/>
          <p:cNvGraphicFramePr/>
          <p:nvPr/>
        </p:nvGraphicFramePr>
        <p:xfrm>
          <a:off x="500034" y="1428736"/>
          <a:ext cx="8229600" cy="93978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68717663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671</Words>
  <Application>Microsoft Office PowerPoint</Application>
  <PresentationFormat>Экран (4:3)</PresentationFormat>
  <Paragraphs>109</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Презентация PowerPoint</vt:lpstr>
      <vt:lpstr>Презентация PowerPoint</vt:lpstr>
      <vt:lpstr>Презентация PowerPoint</vt:lpstr>
      <vt:lpstr> “Иқтисодий таълимотлар тарихи” фанининг предмети </vt:lpstr>
      <vt:lpstr>Презентация PowerPoint</vt:lpstr>
      <vt:lpstr>«Иқтисодий таълимотлар тарихи» фанини «Иқтисодий назария» фанидан фарқи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dc:creator>
  <cp:lastModifiedBy>AliCom</cp:lastModifiedBy>
  <cp:revision>54</cp:revision>
  <dcterms:created xsi:type="dcterms:W3CDTF">2022-09-05T12:42:39Z</dcterms:created>
  <dcterms:modified xsi:type="dcterms:W3CDTF">2025-09-08T09:55:56Z</dcterms:modified>
</cp:coreProperties>
</file>