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Kirish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O‘zbekistonda ijtimoiy ish mustaqillik yillaridan boshlab asta-sekin institutsionallashuv jarayoniga kirib bordi.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Ijtimoiy siyosatning ustuvor yo‘nalishlari sifatida ijtimoiy himoya, aholiga xizmat ko‘rsatish va ijtimoiy xizmatlar tizimi shakllandi.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800" b="1">
                <a:solidFill>
                  <a:srgbClr val="003366"/>
                </a:solidFill>
              </a:defRPr>
            </a:pPr>
            <a:r>
              <a:t>Ma'ruzachi: Ergashev Yusuf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Maqsadi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Ijtimoiy ishning O‘zbekistonda shakllanish jarayonini o‘rganish.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Institutsionallashuv bosqichlarini tahlil qilish.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Davlat siyosati va amaliyotini yoritish.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Huquqiy asoslarni o‘rganish.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Davlat va nodavlat tashkilotlar rolini ko‘rsatish.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Ta’lim tizimidagi o‘rni va kadrlar tayyorlashni tahlil qilish.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Amaliy natijalarni baholash.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Dolzarbligi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Aholining turmush darajasi, nogironligi bo‘lgan shaxslar, keksalar va yoshlarning ijtimoiy muhofazasi davlat siyosatida muhim o‘rin egallaydi.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Institutsionallashuv jarayoni ijtimoiy xizmatlarning barqaror rivojlanishini ta’minlaydi.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Kutilayotgan natijalari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Talabalarda ijtimoiy ishning O‘zbekistondagi rivojlanish bosqichlari haqida bilim hosil bo‘ladi.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Davlat dasturlari va tashabbuslarini tushunish imkoniyati yaratiladi.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Mutaxassislar tayyorlash jarayonida yondashuvlar aniqlanadi.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Ijtimoiy ishning huquqiy asoslari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“Aholini ijtimoiy himoya qilish to‘g‘risida”gi qonun.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Nogironlar huquqlarini himoya qilishga oid hujjatlar.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Yoshlarni qo‘llab-quvvatlash dasturlari.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Davlat siyosatida ijtimoiy 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Prezident farmonlari va qarorlari.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Vazirlik va idoralar faoliyati.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Hududiy dasturlar.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Nodavlat sektor faoliyati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Xayriya jamg‘armalari.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Mahalliy tashabbuslar.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Ijtimoiy sheriklik mexanizmlari.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Ta’lim tizimi va kadrlar tayyorlash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OTMlarda ijtimoiy ish mutaxassisligi.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Qayta tayyorlash va malaka oshirish.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Ilmiy izlanishlar.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Ijtimoiy xizmatlarning zamonaviy shakllari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Reabilitatsiya markazlari.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Onlayn maslahat xizmatlari.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Psixologik yordam markazlari.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Moliyaviy ta’minot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Davlat byudjeti.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Xalqaro grantlar.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Nodavlat sektor mablag‘lari.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Xalqaro hamkorlik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BMT, YUNISEF va boshqa tashkilotlar.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Xorijiy tajribani joriy etish.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Hamkorlik loyihalari.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Muammolar va yechimlar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Mutaxassislar yetishmovchiligi.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Hududiy tengsizlik.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Yechim sifatida kadrlar tayyorlash va yangi dasturlar.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O‘zbekistonda ijtimoiy ish institutsionallashuvi bosqichma-bosqich rivojlanmoqda.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Huquqiy asoslar mustahkamlanmoqda.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Davlat va jamiyat hamkorligi kengaymoqda.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Adabiyotlar va 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41414"/>
                </a:solidFill>
                <a:latin typeface="Calibri"/>
              </a:rPr>
              <a:t>- O‘zbekiston Respublikasining qonunlari.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Prezident qaror va farmonlari.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Ilmiy maqolalar va darsliklar.</a:t>
            </a:r>
          </a:p>
          <a:p>
            <a:r>
              <a:rPr sz="2000">
                <a:solidFill>
                  <a:srgbClr val="141414"/>
                </a:solidFill>
                <a:latin typeface="Calibri"/>
              </a:rPr>
              <a:t>- Talabalarga doimiy ravishda yangilanib boruvchi manbalardan foydalanish tavsiya qilinadi.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392</Words>
  <Application>Microsoft Office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Kirish</vt:lpstr>
      <vt:lpstr>Maqsadi</vt:lpstr>
      <vt:lpstr>Vazifalari</vt:lpstr>
      <vt:lpstr>Dolzarbligi</vt:lpstr>
      <vt:lpstr>Kutilayotgan natijalari</vt:lpstr>
      <vt:lpstr>Ijtimoiy ishning huquqiy asoslari</vt:lpstr>
      <vt:lpstr>Davlat siyosatida ijtimoiy ish</vt:lpstr>
      <vt:lpstr>Nodavlat sektor faoliyati</vt:lpstr>
      <vt:lpstr>Ta’lim tizimi va kadrlar tayyorlash</vt:lpstr>
      <vt:lpstr>Ijtimoiy xizmatlarning zamonaviy shakllari</vt:lpstr>
      <vt:lpstr>Moliyaviy ta’minot</vt:lpstr>
      <vt:lpstr>Xalqaro hamkorlik</vt:lpstr>
      <vt:lpstr>Muammolar va yechimlar</vt:lpstr>
      <vt:lpstr>Xulosa</vt:lpstr>
      <vt:lpstr>Adabiyotlar va tavsiyalar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1</cp:revision>
  <dcterms:created xsi:type="dcterms:W3CDTF">2013-01-27T09:14:16Z</dcterms:created>
  <dcterms:modified xsi:type="dcterms:W3CDTF">2025-09-01T06:29:06Z</dcterms:modified>
  <cp:category/>
</cp:coreProperties>
</file>