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Kirish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Rossiyada ijtimoiy ish sohasi oxirgi o‘n yilliklarda jadal rivojlanmoqda.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Jamiyatda yuzaga kelayotgan ijtimoiy muammolarni hal etishda ijtimoiy xizmatlarning o‘rni ortib bormoqda.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Bu jarayon ijtimoiy siyosat, qonunchilik va amaliyotdagi yangilanishlar bilan chambarchas bog‘liq.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1800" b="1">
                <a:solidFill>
                  <a:srgbClr val="003366"/>
                </a:solidFill>
              </a:defRPr>
            </a:pPr>
            <a:r>
              <a:t>Ma'ruzachi: Ergashev Yusuf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Maqsadi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Rossiyada ijtimoiy ish rivojlanish jarayonini o‘rganish.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Asosiy tendensiyalarni tahlil qilish.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Ijtimoiy sohada qo‘llanilayotgan mexanizmlar va tajribalarni ko‘rsatish.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Vazifalari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Ijtimoiy xizmatlarning huquqiy asoslarini ochib berish.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Davlat va nodavlat tashkilotlari o‘rnini ko‘rsatish.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Zamonaviy yondashuvlarni tahlil qilish.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Jamiyat ehtiyojlarini qondirish yo‘llarini ko‘rsatish.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Dolzarbligi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Rossiyada ijtimoiy tengsizlik, aholining qarishi, demografik muammolar va bandlik masalalari ijtimoiy ishni rivojlantirishni talab qilmoqda.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Shuningdek, xalqaro tajribani milliy sharoitga moslashtirish muhim vazifa hisoblanadi.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Kutilayotgan natijalari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Talabalarda Rossiyada ijtimoiy ishning rivojlanish jarayoni haqida bilim hosil bo‘ladi.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Asosiy tendensiyalarni tahlil qilish ko‘nikmalari shakllanadi.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Ijtimoiy siyosatdagi islohotlarni tushunish imkoniyati paydo bo‘ladi.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Rossiyada ijtimoiy ish tarixi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- 1990-yillarda ijtimoiy ish fani va amaliyoti shakllandi.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Universitetlarda ijtimoiy ish mutaxassisligi yo‘lga qo‘yildi.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Davlat dasturlari asosida ijtimoiy xizmat tarmoqlari kengaydi.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Davlat siyosatidagi tendensiyalar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Ijtimoiy himoya tizimining kuchaytirilishi.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Oilalarni qo‘llab-quvvatlash dasturlari.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Nogironlar va keksalar uchun yangi xizmatlar.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Nodavlat sektor faoliyati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Xayriya jamg‘armalari va NNTlar.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Mahalliy tashabbuslar.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Ijtimoiy sheriklik mexanizmlari.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Ta’lim va kadrlar tayyorlash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Ijtimoiy ish fakultetlari.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Mutaxassislarni qayta tayyorlash dasturlari.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Ilmiy tadqiqotlarning rivojlanishi.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Axborot texnologiyalari roli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Raqamli xizmatlar.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Onlayn maslahat markazlari.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Elektron hujjatlashtirish.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Moliyaviy ta’minot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Federal byudjetdan ajratmalar.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Mintaqaviy dasturlar.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Xususiy sektor investitsiyalari.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Xalqaro hamkorlik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Yevropa tajribasini o‘rganish.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BMT dasturlarida ishtirok etish.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MDH mamlakatlari bilan tajriba almashish.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Muammolar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Moliyaviy resurslarning yetishmasligi.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Mutaxassislar yetishmovchiligi.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Hududlararo tengsizlik.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Xulosa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Rossiyada ijtimoiy ish sohasida katta yutuqlar kuzatilmoqda.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Shu bilan birga, muammolar mavjud va ularni bartaraf etish bo‘yicha strategiyalar ishlab chiqilmoqda.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Ijtimoiy xizmatlar tizimi yanada takomillashtirilmoqda.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Adabiyotlar va tavsiyalar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Rossiya Federatsiyasi qonunlari.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Ijtimoiy siyosatga oid ilmiy maqolalar.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Xalqaro tashkilotlarning hisobotlari.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Talabalarga muntazam ravishda yangilangan adabiyotlardan foydalanish tavsiya etiladi.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413</Words>
  <Application>Microsoft Office PowerPoint</Application>
  <PresentationFormat>Экран (4:3)</PresentationFormat>
  <Paragraphs>63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Kirish</vt:lpstr>
      <vt:lpstr>Maqsadi</vt:lpstr>
      <vt:lpstr>Vazifalari</vt:lpstr>
      <vt:lpstr>Dolzarbligi</vt:lpstr>
      <vt:lpstr>Kutilayotgan natijalari</vt:lpstr>
      <vt:lpstr>Rossiyada ijtimoiy ish tarixi</vt:lpstr>
      <vt:lpstr>Davlat siyosatidagi tendensiyalar</vt:lpstr>
      <vt:lpstr>Nodavlat sektor faoliyati</vt:lpstr>
      <vt:lpstr>Ta’lim va kadrlar tayyorlash</vt:lpstr>
      <vt:lpstr>Axborot texnologiyalari roli</vt:lpstr>
      <vt:lpstr>Moliyaviy ta’minot</vt:lpstr>
      <vt:lpstr>Xalqaro hamkorlik</vt:lpstr>
      <vt:lpstr>Muammolar</vt:lpstr>
      <vt:lpstr>Xulosa</vt:lpstr>
      <vt:lpstr>Adabiyotlar va tavsiyalar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Пользователь</dc:creator>
  <cp:keywords/>
  <dc:description>generated using python-pptx</dc:description>
  <cp:lastModifiedBy>Пользователь</cp:lastModifiedBy>
  <cp:revision>1</cp:revision>
  <dcterms:created xsi:type="dcterms:W3CDTF">2013-01-27T09:14:16Z</dcterms:created>
  <dcterms:modified xsi:type="dcterms:W3CDTF">2025-09-01T06:27:29Z</dcterms:modified>
  <cp:category/>
</cp:coreProperties>
</file>