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Kirish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 dirty="0" err="1">
                <a:solidFill>
                  <a:srgbClr val="1E1E1E"/>
                </a:solidFill>
                <a:latin typeface="Calibri"/>
              </a:rPr>
              <a:t>Ijtimoiy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ish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insoniyat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taraqqiyotida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muhim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o‘rin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tutuvchi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soha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bo‘lib</a:t>
            </a:r>
            <a:r>
              <a:rPr sz="2000" dirty="0">
                <a:solidFill>
                  <a:srgbClr val="1E1E1E"/>
                </a:solidFill>
                <a:latin typeface="Calibri"/>
              </a:rPr>
              <a:t>,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insoniy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faoliyatning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deyarli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barcha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jabhalarida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qo‘llaniladi</a:t>
            </a:r>
            <a:r>
              <a:rPr sz="2000" dirty="0">
                <a:solidFill>
                  <a:srgbClr val="1E1E1E"/>
                </a:solidFill>
                <a:latin typeface="Calibri"/>
              </a:rPr>
              <a:t>.</a:t>
            </a:r>
          </a:p>
          <a:p>
            <a:r>
              <a:rPr sz="2000" dirty="0" err="1">
                <a:solidFill>
                  <a:srgbClr val="1E1E1E"/>
                </a:solidFill>
                <a:latin typeface="Calibri"/>
              </a:rPr>
              <a:t>Ta’lim</a:t>
            </a:r>
            <a:r>
              <a:rPr sz="2000" dirty="0">
                <a:solidFill>
                  <a:srgbClr val="1E1E1E"/>
                </a:solidFill>
                <a:latin typeface="Calibri"/>
              </a:rPr>
              <a:t>,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sog‘liqni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saqlash</a:t>
            </a:r>
            <a:r>
              <a:rPr sz="2000" dirty="0">
                <a:solidFill>
                  <a:srgbClr val="1E1E1E"/>
                </a:solidFill>
                <a:latin typeface="Calibri"/>
              </a:rPr>
              <a:t>,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huquq-tartibot</a:t>
            </a:r>
            <a:r>
              <a:rPr sz="2000" dirty="0">
                <a:solidFill>
                  <a:srgbClr val="1E1E1E"/>
                </a:solidFill>
                <a:latin typeface="Calibri"/>
              </a:rPr>
              <a:t>,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iqtisodiyot</a:t>
            </a:r>
            <a:r>
              <a:rPr sz="2000" dirty="0">
                <a:solidFill>
                  <a:srgbClr val="1E1E1E"/>
                </a:solidFill>
                <a:latin typeface="Calibri"/>
              </a:rPr>
              <a:t>,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madaniyat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va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boshqa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sohalarda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ijtimoiy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ish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amaliyoti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jamiyat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barqarorligi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va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taraqqiyoti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uchun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xizmat</a:t>
            </a:r>
            <a:r>
              <a:rPr sz="2000" dirty="0">
                <a:solidFill>
                  <a:srgbClr val="1E1E1E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Calibri"/>
              </a:rPr>
              <a:t>qiladi</a:t>
            </a:r>
            <a:r>
              <a:rPr sz="2000" dirty="0">
                <a:solidFill>
                  <a:srgbClr val="1E1E1E"/>
                </a:solidFill>
                <a:latin typeface="Calibri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237642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1800" b="1">
                <a:solidFill>
                  <a:srgbClr val="003366"/>
                </a:solidFill>
              </a:defRPr>
            </a:pPr>
            <a:r>
              <a:rPr dirty="0" err="1"/>
              <a:t>Ma'ruzachi</a:t>
            </a:r>
            <a:r>
              <a:rPr dirty="0"/>
              <a:t>: Ergashev</a:t>
            </a:r>
            <a:r>
              <a:rPr lang="en-US" dirty="0"/>
              <a:t> Y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Maqsadi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- Insoniy faoliyatning turli sohalarida ijtimoiy ishning ahamiyatini ochib berish.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Ijtimoiy ishning fan sifatidagi imkoniyatlarini ko‘rsatish.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Mutaxassislarni jamiyat ehtiyojlariga mos tayyorlash.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Vazifalari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- Ta’lim tizimida ijtimoiy ish faoliyatini tashkil etish.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Sog‘liqni saqlashda aholiga psixologik va ijtimoiy yordam ko‘rsatish.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Mehnat bozorida himoyaga muhtoj qatlamlarga ko‘maklashish.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Huquqiy va madaniy sohalarda inson huquqlarini himoya qilish.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Dolzarbligi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Globalizatsiya va modernizatsiya davrida ijtimoiy muammolar kengayib bormoqda.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Turli sohalarda aholiga sifatli ijtimoiy xizmatlar ko‘rsatish bugungi kunning dolzarb masalalaridan biridir.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Kutilayotgan natijalari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- Talabalarda ijtimoiy ishning turli sohalarda qo‘llanishi haqida to‘liq tushuncha hosil bo‘ladi.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Mutaxassislar ijtimoiy sohada keng qamrovli bilimlarga ega bo‘ladilar.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Jamiyatda ijtimoiy barqarorlik va hamjihatlik ta’minlanadi.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Ta’lim sohasida ijtimoiy 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- O‘quvchilarning psixologik qo‘llab-quvvatlanishi.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Nogironligi bo‘lgan bolalar uchun inklyuziv ta’lim imkoniyatlarini yaratish.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Ijtimoiy pedagogika va oila bilan ishlash.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Sog‘liqni saqlashda ijtimoiy 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- Psixologik maslahat xizmatlari.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Og‘ir kasallikka chalingan bemorlar bilan ishlash.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Reabilitatsiya markazlari faoliyatini rivojlantirish.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Huquq-tartibot tizimida ijtimoiy 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- Jinoyatchilikning oldini olish.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Voyaga yetmaganlar bilan ishlash.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Mahkumlarni reabilitatsiya qilish.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Mehnat va bandlik sohasida ijtimoiy 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- Ishsizlarni qo‘llab-quvvatlash.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Ayollar va yoshlarni kasbga yo‘naltirish.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Mehnat bozorida teng imkoniyatlarni ta’minlash.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Madaniyat va sport sohasida ijtimoiy 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- Yoshlar orasida madaniy-ma’naviy qadriyatlarni targ‘ib qilish.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Sport orqali sog‘lom turmush tarzini shakllantirish.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Bo‘sh vaqtni mazmunli o‘tkazishda yordam berish.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Texnologiya va raqamli jamiyatda ijtimoiy 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- Internet xavfsizligi bo‘yicha profilaktika.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Raqamli savodxonlikni oshirish.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Onlayn maslahat va psixologik qo‘llab-quvvatlash xizmatlari.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Xalqaro tajribalar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- Yevropa mamlakatlarida ijtimoiy xizmatlar integratsiyasi.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AQShda sog‘liqni saqlash va ta’limda ijtimoiy ish.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BMT tashabbuslari va global dasturlar.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O‘zbekistonda rivojlanish istiqbollari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- Ta’lim va sog‘liqni saqlashda ijtimoiy xizmatlarni kengaytirish.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Mehnat va bandlikda yangi dasturlar.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Raqamli platformalar orqali xizmat ko‘rsatish.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Xulosa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- Ijtimoiy ish insoniy faoliyatning barcha sohalarida dolzarbdir.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Mutaxassislarning tayyorgarligi jamiyat taraqqiyotida muhim ahamiyatga ega.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Zamonaviy yondashuvlar orqali sifatli ijtimoiy xizmatlar ta’minlanadi.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Adabiyotlar bilan ishlash va tavsiyalar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1E1E1E"/>
                </a:solidFill>
                <a:latin typeface="Calibri"/>
              </a:rPr>
              <a:t>- Davlat hujjatlari va qonunlarni muntazam o‘rganish.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Xalqaro tajribalarni taqqoslash.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Amaliyotda qo‘llash bo‘yicha tavsiyalar ishlab chiqish.</a:t>
            </a:r>
          </a:p>
          <a:p>
            <a:r>
              <a:rPr sz="2000">
                <a:solidFill>
                  <a:srgbClr val="1E1E1E"/>
                </a:solidFill>
                <a:latin typeface="Calibri"/>
              </a:rPr>
              <a:t>- Ilmiy maqolalar va internet manbalaridan foydalanish.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495</Words>
  <Application>Microsoft Office PowerPoint</Application>
  <PresentationFormat>Экран (4:3)</PresentationFormat>
  <Paragraphs>62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Kirish</vt:lpstr>
      <vt:lpstr>Maqsadi</vt:lpstr>
      <vt:lpstr>Vazifalari</vt:lpstr>
      <vt:lpstr>Dolzarbligi</vt:lpstr>
      <vt:lpstr>Kutilayotgan natijalari</vt:lpstr>
      <vt:lpstr>Ta’lim sohasida ijtimoiy ish</vt:lpstr>
      <vt:lpstr>Sog‘liqni saqlashda ijtimoiy ish</vt:lpstr>
      <vt:lpstr>Huquq-tartibot tizimida ijtimoiy ish</vt:lpstr>
      <vt:lpstr>Mehnat va bandlik sohasida ijtimoiy ish</vt:lpstr>
      <vt:lpstr>Madaniyat va sport sohasida ijtimoiy ish</vt:lpstr>
      <vt:lpstr>Texnologiya va raqamli jamiyatda ijtimoiy ish</vt:lpstr>
      <vt:lpstr>Xalqaro tajribalar</vt:lpstr>
      <vt:lpstr>O‘zbekistonda rivojlanish istiqbollari</vt:lpstr>
      <vt:lpstr>Xulosa</vt:lpstr>
      <vt:lpstr>Adabiyotlar bilan ishlash va tavsiyalar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Пользователь</dc:creator>
  <cp:keywords/>
  <dc:description>generated using python-pptx</dc:description>
  <cp:lastModifiedBy>Пользователь</cp:lastModifiedBy>
  <cp:revision>2</cp:revision>
  <dcterms:created xsi:type="dcterms:W3CDTF">2013-01-27T09:14:16Z</dcterms:created>
  <dcterms:modified xsi:type="dcterms:W3CDTF">2025-09-01T06:24:15Z</dcterms:modified>
  <cp:category/>
</cp:coreProperties>
</file>