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>
                <a:solidFill>
                  <a:srgbClr val="282828"/>
                </a:solidFill>
                <a:latin typeface="Calibri"/>
              </a:rPr>
              <a:t>Teng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huquqlar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va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teng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imkoniyatlar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siyosati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jamiyatda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adolat</a:t>
            </a:r>
            <a:r>
              <a:rPr sz="2000" dirty="0">
                <a:solidFill>
                  <a:srgbClr val="282828"/>
                </a:solidFill>
                <a:latin typeface="Calibri"/>
              </a:rPr>
              <a:t>,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farovonlik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va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ijtimoiy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barqarorlikni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ta’minlashda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muhim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ahamiyatga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ega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.</a:t>
            </a:r>
          </a:p>
          <a:p>
            <a:r>
              <a:rPr sz="2000" dirty="0">
                <a:solidFill>
                  <a:srgbClr val="282828"/>
                </a:solidFill>
                <a:latin typeface="Calibri"/>
              </a:rPr>
              <a:t>U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inson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huquqlari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va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demokratik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qadriyatlarga</a:t>
            </a:r>
            <a:r>
              <a:rPr sz="2000" dirty="0">
                <a:solidFill>
                  <a:srgbClr val="282828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282828"/>
                </a:solidFill>
                <a:latin typeface="Calibri"/>
              </a:rPr>
              <a:t>asoslanadi</a:t>
            </a:r>
            <a:r>
              <a:rPr sz="2000" dirty="0">
                <a:solidFill>
                  <a:srgbClr val="282828"/>
                </a:solidFill>
                <a:latin typeface="Calibri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237642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800" b="1">
                <a:solidFill>
                  <a:srgbClr val="003366"/>
                </a:solidFill>
              </a:defRPr>
            </a:pPr>
            <a:r>
              <a:rPr dirty="0" err="1"/>
              <a:t>Ma'ruzachi</a:t>
            </a:r>
            <a:r>
              <a:rPr dirty="0"/>
              <a:t>: Ergashev</a:t>
            </a:r>
            <a:r>
              <a:rPr lang="en-US" dirty="0"/>
              <a:t> Y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Teng huquqlar konsepsiyasini ochib berish.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Davlat siyosatida teng imkoniyatlarning ahamiyatini ko‘rsatish.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Ijtimoiy adolat tamoyillarini targ‘ib qilish.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Huquqiy me’yorlarni tahlil qilish.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Gender tengligini ta’minlash.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Nogironligi bo‘lgan shaxslar huquqlarini himoya qilish.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Aholi qatlamlari uchun teng imkoniyatlarni rivojlantirish.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Teng huquqlarni ta’minlash inson huquqlarining asosiy talabi hisoblanadi.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Bugungi kunda ijtimoiy hayotda barcha qatlamlar uchun adolatli imkoniyat yaratish dolzarb masaladir.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Talabalarda teng huquqlar tushunchasi shakllanadi.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Siyosiy va huquqiy tajriba o‘rganiladi.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Jamiyatda adolat va tenglik tamoyillari mustahkamlanadi.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Xalqaro tajriba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BMT va boshqa xalqaro tashkilotlar tajribasi.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Yevropa davlatlaridagi teng huquqlar siyosati.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AQShda diskriminatsiyaga qarshi qonunchilik.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O‘zbekistonda teng imkoniyatlar siyosati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Gender tengligi bo‘yicha davlat dasturlari.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Nogironligi bo‘lgan shaxslar huquqlarini qo‘llab-quvvatlash.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Ta’lim va bandlikda teng imkoniyatlar yaratish.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Huquqiy asoslar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Konstitutsiya.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Mehnat kodeksi.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Xotin-qizlar huquqlarini himoya qilish to‘g‘risidagi qonun.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Nogironlar huquqlari to‘g‘risidagi xalqaro konvensiya.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Amaliy mexanizmlar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Kvotalar joriy etish.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Bandlik siyosatini qo‘llab-quvvatlash.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Ijtimoiy xizmatlardan foydalanishda tenglikni ta’minlash.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Ijtimoiy adolat tamoyillari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Huquqlarda tenglik.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Imkoniyatlarda adolat.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Differensial yondashuv.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Kuchli va zaif tomonlar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Kuchli tomonlar: qonunchilik bazasi mavjudligi.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Zaif tomonlar: amaliyotda to‘liq ta’minlanmaganlik.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Xalqaro hamkorlik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BMT bilan hamkorlik.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Inson huquqlari bo‘yicha xalqaro tashkilotlar bilan tajriba almashish.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Teng huquqlar siyosati barqaror taraqqiyotning asosi.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Adolat va tenglik jamiyat taraqqiyotiga xizmat qiladi.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Adabiyotlar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1. O‘zbekiston Respublikasi Konstitutsiyasi.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2. BMT inson huquqlari deklaratsiyasi.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3. Gender tengligi bo‘yicha davlat dasturlari.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4. Ilmiy maqolalar va internet manbalari.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Adabiyotlar bilan ishlash va 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Huquqiy hujjatlarni o‘rganish.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Xalqaro tajribani o‘rganish.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Amaliyotda qo‘llash bo‘yicha tavsiyalar ishlab chiqish.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386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Xalqaro tajriba</vt:lpstr>
      <vt:lpstr>O‘zbekistonda teng imkoniyatlar siyosati</vt:lpstr>
      <vt:lpstr>Huquqiy asoslar</vt:lpstr>
      <vt:lpstr>Amaliy mexanizmlar</vt:lpstr>
      <vt:lpstr>Ijtimoiy adolat tamoyillari</vt:lpstr>
      <vt:lpstr>Kuchli va zaif tomonlar</vt:lpstr>
      <vt:lpstr>Xalqaro hamkorlik</vt:lpstr>
      <vt:lpstr>Xulosa</vt:lpstr>
      <vt:lpstr>Adabiyotlar</vt:lpstr>
      <vt:lpstr>Adabiyotlar bilan ishlash va tavsiyalar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2025-09-01T06:20:59Z</dcterms:modified>
  <cp:category/>
</cp:coreProperties>
</file>