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Kirish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Ijtimoiy ishning xalqaro infrastrukturasi global miqyosda aholiga ko‘rsatiladigan yordam tizimini qamrab oladi.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Bu tizim inson huquqlarini himoya qilish va barqaror rivojlanishga xizmat qiladi.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Maqsadi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Xalqaro ijtimoiy ish infratuzilmasi mohiyatini yoritish.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Asosiy tashkilotlar va ularning faoliyatini ko‘rsatish.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Global tajribani o‘rganish.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Vazifalari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BMT va boshqa xalqaro tashkilotlarning faoliyatini tahlil qilish.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Ijtimoiy himoya tizimining xalqaro standartlarini o‘rganish.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hamkorlikni kuchaytirish yo‘llarini izlash.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Dolzarbligi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Globalizatsiya sharoitida ijtimoiy muammolar xalqaro darajada yechim talab qiladi.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Xalqaro hamkorlik ijtimoiy adolat va farovonlikni ta’minlashda muhimdir.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Kutilayotgan natijalari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Talabalarda xalqaro infratuzilma haqida tushuncha shakllanadi.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Tashkilotlar faoliyatining o‘ziga xos jihatlari ochib beriladi.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hamkorlik imkoniyatlari tahlil qilinadi.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BMTning roli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BMT ijtimoiy himoya va inson huquqlari bo‘yicha global siyosatni ishlab chiqadi.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UNDP, UNICEF, UNHCR kabi tashkilotlar faoliyat yuritadi.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Xalqaro nodavlat tashkilotlar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Xalqaro Qizil Xoch Qo‘mitasi.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Oxfam.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Save the Children.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CARE International.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Mintaqaviy tashkilotlar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Yevropa Ittifoqi.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Afrika Ittifoqi.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ASEAN va boshqa mintaqaviy hamkorlik tuzilmalari.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Xalqaro moliyaviy institutlar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Jahon banki.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Valyuta Jamg‘armasi (XVJ).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Ijtimoiy dasturlarni moliyalashtirish va qo‘llab-quvvatlash.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Ijtimoiy ish standartlari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Global axloqiy kodeks.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Professional tayyorgarlik mezonlari.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Malaka oshirish dasturlari.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Xalqaro hamkorlik shakllari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Qo‘shma loyihalar.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Grant va moliyaviy yordam.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Kadrlar almashinuvi va o‘qitish.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O‘zbekistonda xalqaro hamkorlik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UNICEF va UNDP dasturlari.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Xalqaro NNTlar bilan loyihalar.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Milliy ijtimoiy tizimni rivojlantirishdagi ahamiyati.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Xalqaro infratuzilma ijtimoiy ishni rivojlantirishda muhim.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Tashkilotlar faoliyati global farovonlikka xizmat qiladi.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Hamkorlik samaradorlikni oshiradi.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Adabiyotlar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1. BMT hujjatlari.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2. Xalqaro tashkilotlarning hisobotlari.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3. Ijtimoiy ish bo‘yicha ilmiy maqolalar.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4. O‘zbekiston Respublikasining xalqaro shartnomalari.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5. Internet manbalari.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Adabiyotlar bilan ishlash va tavsiyalar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282828"/>
                </a:solidFill>
                <a:latin typeface="Calibri"/>
              </a:rPr>
              <a:t>- Xalqaro hujjatlarni muntazam o‘rganish.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Ilmiy maqolalardan foydalanish.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O‘zbekiston tajribasini xalqaro tajriba bilan taqqoslash.</a:t>
            </a:r>
          </a:p>
          <a:p>
            <a:r>
              <a:rPr sz="2000">
                <a:solidFill>
                  <a:srgbClr val="282828"/>
                </a:solidFill>
                <a:latin typeface="Calibri"/>
              </a:rPr>
              <a:t>- Talabalarga xalqaro loyihalarda ishtirok etishni tavsiya etish.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386</Words>
  <Application>Microsoft Office PowerPoint</Application>
  <PresentationFormat>Экран (4:3)</PresentationFormat>
  <Paragraphs>61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Kirish</vt:lpstr>
      <vt:lpstr>Maqsadi</vt:lpstr>
      <vt:lpstr>Vazifalari</vt:lpstr>
      <vt:lpstr>Dolzarbligi</vt:lpstr>
      <vt:lpstr>Kutilayotgan natijalari</vt:lpstr>
      <vt:lpstr>BMTning roli</vt:lpstr>
      <vt:lpstr>Xalqaro nodavlat tashkilotlar</vt:lpstr>
      <vt:lpstr>Mintaqaviy tashkilotlar</vt:lpstr>
      <vt:lpstr>Xalqaro moliyaviy institutlar</vt:lpstr>
      <vt:lpstr>Ijtimoiy ish standartlari</vt:lpstr>
      <vt:lpstr>Xalqaro hamkorlik shakllari</vt:lpstr>
      <vt:lpstr>O‘zbekistonda xalqaro hamkorlik</vt:lpstr>
      <vt:lpstr>Xulosa</vt:lpstr>
      <vt:lpstr>Adabiyotlar</vt:lpstr>
      <vt:lpstr>Adabiyotlar bilan ishlash va tavsiyalar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Пользователь</dc:creator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2025-09-01T06:18:03Z</dcterms:modified>
  <cp:category/>
</cp:coreProperties>
</file>