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Kirish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Aholini ijtimoiy himoya qilish tizimi davlat va nodavlat tashkilotlari faoliyatini qamrab oladi.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Ular jamiyatning ijtimoiy barqarorligini ta’minlashda muhim rol o‘ynaydi.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Maqsadi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Davlat va nodavlat tashkilotlarining ijtimoiy himoyadagi rolini ochib berish.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Ularning hamkorligi va samaradorligini tushuntirish.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Tizimning afzalliklari va muammolarini ko‘rsatish.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Vazifalari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Davlat tashkilotlari faoliyatini o‘rganish.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NNT va xususiy sektor faoliyatini tahlil qilish.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Ularning o‘zaro aloqalarini ko‘rib chiqish.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Dolzarbligi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Aholini ijtimoiy himoya qilishda faqat davlat emas, balki NNT va jamoat tashkilotlari ham faol qatnashadi.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Bu tizimning yanada samarali ishlashiga xizmat qiladi.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Kutilayotgan natijalari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Talabalarda davlat va nodavlat tashkilotlar faoliyati haqida tushuncha shakllanadi.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Hamkorlikning ijobiy jihatlari ochib beriladi.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Tizimni rivojlantirish bo‘yicha xulosalar chiqariladi.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Davlat tashkilotlari roli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Ijtimoiy himoya bo‘yicha qonunlar va siyosatni ishlab chiqish.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Pensiya, nafaqa va subsidiya dasturlarini amalga oshirish.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Aholining huquqlarini himoya qilish.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Nodavlat tashkilotlar roli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Xayriya va ijtimoiy yordam ko‘rsatish.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Mahalliy jamoalarda muammolarni hal qilish.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Davlat siyosatini qo‘llab-quvvatlash va to‘ldirish.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Xususiy sektorning ishtiroki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Ijtimoiy sug‘urta tizimlari.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Xodimlarga qo‘shimcha ijtimoiy paketlar.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Korporativ ijtimoiy mas’uliyat dasturlari.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Hamkorlik mexanizmlari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Davlat va NNT o‘rtasidagi shartnomalar.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Qo‘shma loyihalar.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Moliyaviy va tashkiliy qo‘llab-quvvatlash.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Xorijiy tajriba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Yevropada davlat va NNT o‘rtasidagi mustahkam hamkorlik.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AQShda xususiy sektorning faol ishtiroki.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Skandinaviya mamlakatlarida keng qamrovli tizim.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O‘zbekistondagi vaziyat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Davlatning asosiy roli.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NNT va jamoat tashkilotlarining faoliyati rivojlanmoqda.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Xalqaro tashkilotlar bilan hamkorlik mavjud.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Xulosa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Aholini ijtimoiy himoya qilish ko‘p tomonlama jarayondir.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Davlat va nodavlat tashkilotlari o‘zaro hamkorlikda ishlaydi.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Bu tizim jamiyatning barqaror rivojlanishini ta’minlaydi.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Adabiyotlar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1. O‘zbekiston Respublikasi Konstitutsiyasi.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2. Ijtimoiy himoya to‘g‘risidagi qonunlar.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3. Xalqaro tashkilotlar hisobotlari.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4. Mahalliy ilmiy maqolalar.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5. Internet manbalari.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Adabiyotlar bilan ishlash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Qonun hujjatlari va normativ aktlarni o‘rganish.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Ilmiy adabiyotlar va maqolalardan foydalanish.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Xalqaro tajribani solishtirish orqali xulosalar chiqarish.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Tavsiyalar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Davlat va NNT hamkorligini kuchaytirish.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Ijtimoiy dasturlarni kengaytirish.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Aholining ehtiyojlariga mos tizim yaratish.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414</Words>
  <Application>Microsoft Office PowerPoint</Application>
  <PresentationFormat>Экран (4:3)</PresentationFormat>
  <Paragraphs>60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Kirish</vt:lpstr>
      <vt:lpstr>Maqsadi</vt:lpstr>
      <vt:lpstr>Vazifalari</vt:lpstr>
      <vt:lpstr>Dolzarbligi</vt:lpstr>
      <vt:lpstr>Kutilayotgan natijalari</vt:lpstr>
      <vt:lpstr>Davlat tashkilotlari roli</vt:lpstr>
      <vt:lpstr>Nodavlat tashkilotlar roli</vt:lpstr>
      <vt:lpstr>Xususiy sektorning ishtiroki</vt:lpstr>
      <vt:lpstr>Hamkorlik mexanizmlari</vt:lpstr>
      <vt:lpstr>Xorijiy tajriba</vt:lpstr>
      <vt:lpstr>O‘zbekistondagi vaziyat</vt:lpstr>
      <vt:lpstr>Xulosa</vt:lpstr>
      <vt:lpstr>Adabiyotlar</vt:lpstr>
      <vt:lpstr>Adabiyotlar bilan ishlash</vt:lpstr>
      <vt:lpstr>Tavsiyalar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Пользователь</dc:creator>
  <cp:keywords/>
  <dc:description>generated using python-pptx</dc:description>
  <cp:lastModifiedBy>Пользователь</cp:lastModifiedBy>
  <cp:revision>1</cp:revision>
  <dcterms:created xsi:type="dcterms:W3CDTF">2013-01-27T09:14:16Z</dcterms:created>
  <dcterms:modified xsi:type="dcterms:W3CDTF">2025-09-01T06:14:27Z</dcterms:modified>
  <cp:category/>
</cp:coreProperties>
</file>