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Yevropa mamlakatlarida aholini ijtimoiy himoya qilish tizimi kuchli rivojlangan.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Bu tizim aholining turli qatlamlarini qo‘llab-quvvatlash va ijtimoiy barqarorlikni ta’minlashga qaratilgan.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Talabalarda Yevropa mamlakatlaridagi ijtimoiy himoya tizimi haqida bilim hosil qilish.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Rivojlangan davlatlar tajribasini o‘rganish.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Mahalliy ijtimoiy siyosat uchun foydali jihatlarni aniqlash.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Yevropada ijtimoiy himoya tizimining shakllanishini o‘rganish.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Turli mamlakatlar tajribasini solishtirish.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Aholi qatlamlari uchun yaratilgan imkoniyatlarni tahlil qilish.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O‘zbekiston uchun foydali jihatlarni aniqlash.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Global iqtisodiy inqirozlar va pandemiyalar sharoitida ijtimoiy himoya tizimlari yanada dolzarb bo‘lib bormoqda.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Aholini ijtimoiy himoya qilish davlat siyosatining muhim qismi.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Yevropa tajribasi boshqa mamlakatlar uchun ham muhim namuna bo‘lib xizmat qiladi.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Talabalarda Yevropa mamlakatlaridagi ijtimoiy himoya tizimlari haqida keng bilim shakllanadi.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Solishtirma tahlil ko‘nikmasi rivojlanadi.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Mahalliy sharoitga mos g‘oyalarni qo‘llash imkoniyati yaratiladi.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Yevropa tajribasi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Germaniya – kuchli ijtimoiy sug‘urta tizimi.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Shvetsiya – keng qamrovli davlat yordami.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Buyuk Britaniya – ijtimoiy xizmatlarning xilma-xilligi.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Fransiya – pensiya va tibbiy yordam tizimlari.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Skandinaviya modeli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Skandinaviya mamlakatlari (Shvetsiya, Norvegiya, Daniya) dunyoda eng ilg‘or ijtimoiy himoya tizimiga ega.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Aholining barcha qatlamlari uchun bepul ta’lim va tibbiy xizmat.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Keng miqyosdagi nafaqalar va ijtimoiy yordam dasturlari.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Yevropa Ittifoqining roli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 Ittifoqi mamlakatlari ijtimoiy siyosatda umumiy standartlarga amal qiladi.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Migrantlar va kam ta’minlangan oilalarga yordam dasturlari.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Yevropa fondlari orqali ijtimoiy loyihalarni moliyalashtirish.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O‘zbekiston uchun ahamiyati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 tajribasidan samarali jihatlarni o‘rganish.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Ijtimoiy siyosatni xalqaro standartlarga yaqinlashtirish.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Mahalliy sharoitga moslashgan yangi dasturlarni ishlab chiqish.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 mamlakatlarida ijtimoiy himoya tizimi yuqori darajada rivojlangan.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Bu tizim ijtimoiy barqarorlikni ta’minlashda muhim rol o‘ynaydi.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O‘zbekiston uchun Yevropa tajribasi amaliy ahamiyatga ega.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Adabiyotlar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1. Esping-Andersen, G. The Three Worlds of Welfare Capitalism.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2. Taylor-Gooby, P. Welfare States under Pressure.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3. Qosimova M., Ijtimoiy ish asoslari.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4. O‘zbekiston Respublikasi ijtimoiy siyosat hujjatlari.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5. Yevropa Ittifoqi rasmiy hisobotlari.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Adabiyotlar bilan ishlash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 mamlakatlariga oid ilmiy manbalarni o‘qish.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Solishtirma tahlil metodidan foydalanish.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Ilmiy maqolalar va hisobotlarni o‘rganish.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Talabalar chet el tajribasini chuqur o‘rganishi lozim.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Yevropa mamlakatlari tajribasidan ilhomlanib, mahalliy dasturlar ishlab chiqish.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Ijtimoiy ishchi sifatida global yondashuvga ega bo‘lish.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Kelajak istiqbollari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323278"/>
                </a:solidFill>
                <a:latin typeface="Calibri"/>
              </a:rPr>
              <a:t>- Yevropa mamlakatlarida ijtimoiy himoya tizimi yanada takomillashadi.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Raqamli texnologiyalar asosida yangi xizmatlar paydo bo‘ladi.</a:t>
            </a:r>
          </a:p>
          <a:p>
            <a:r>
              <a:rPr sz="2000">
                <a:solidFill>
                  <a:srgbClr val="323278"/>
                </a:solidFill>
                <a:latin typeface="Calibri"/>
              </a:rPr>
              <a:t>- Global hamkorlik ijtimoiy muammolarni hal qilishda muhim rol o‘ynaydi.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489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Yevropa tajribasi</vt:lpstr>
      <vt:lpstr>Skandinaviya modeli</vt:lpstr>
      <vt:lpstr>Yevropa Ittifoqining roli</vt:lpstr>
      <vt:lpstr>O‘zbekiston uchun ahamiyati</vt:lpstr>
      <vt:lpstr>Xulosa</vt:lpstr>
      <vt:lpstr>Adabiyotlar</vt:lpstr>
      <vt:lpstr>Adabiyotlar bilan ishlash</vt:lpstr>
      <vt:lpstr>Tavsiyalar</vt:lpstr>
      <vt:lpstr>Kelajak istiqbollari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2025-09-01T06:09:33Z</dcterms:modified>
  <cp:category/>
</cp:coreProperties>
</file>