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Ijtimoiy ishchi kasbi zamonaviy jamiyatda muhim kasblardan biridir.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U aholining ijtimoiy himoyaga muhtoj qatlamlarini qo‘llab-quvvatlashda asosiy rol o‘ynaydi.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Ijtimoiy ishchi kasbining mohiyatini ochib berish.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Zamonaviy davrda kasbga qo‘yiladigan talablarni tahlil qilish.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Kasbning jamiyat rivojiga ta’sirini ko‘rsatish.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Ijtimoiy ishchi faoliyatining asosiy yo‘nalishlarini aniqlash.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Kasbga qo‘yiladigan nazariy va amaliy talablarni belgilash.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Ijtimoiy ishchi sifatida malaka va kompetensiyalarni shakllantirish.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Bugungi kunda jamiyatda ijtimoiy muammolar ko‘pligi ijtimoiy ishchining rolini yanada kuchaytirmoqda.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Aholining ehtiyojlarini qondirish.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Davlat ijtimoiy siyosatini amalga oshirish.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Insonparvarlik qadriyatlarini rivojlantirish.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Talabalarda ijtimoiy ishchi kasbi haqida aniq bilim hosil bo‘ladi.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Kasbiy kompetensiyalarni shakllantirish imkoniyati yaratiladi.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Zamonaviy talablar asosida kasbiy rivojlanishga erishiladi.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Ijtimoiy ishchi kasbining mohiyati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Insonlarga yordam ko‘rsatish.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Muammoli vaziyatlarda qo‘llab-quvvatlash.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Jamiyatda ijtimoiy adolatni ta’minlash.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Ijtimoiy ishchining asosiy faoliyat yo‘nalishlari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Oila va bolalar bilan ishlash.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Nogironligi bo‘lgan shaxslarni qo‘llab-quvvatlash.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Keksalar va yolg‘izlarga yordam berish.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Inson huquqlarini himoya qilish.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Zamonaviy talablar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Professional bilim va ko‘nikmalarga ega bo‘lish.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Axborot texnologiyalaridan foydalanish.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Xalqaro tajribani o‘rganish.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Innovatsion yondashuvlarni qo‘llash.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Kasbiy kompetensiyalar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Kommunikativlik va muloqot qobiliyati.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Empatiya va insonparvarlik.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Stressga bardoshlilik.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Tashkiliy va boshqaruv ko‘nikmalari.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Ijtimoiy ishchining jamiyatdagi o‘rni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Jamiyatdagi ijtimoiy muammolarni hal qilish.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Insonparvar siyosatni amalga oshirish.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Aholi farovonligini oshirishga hissa qo‘shish.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Ijtimoiy ishchi kasbi zamonaviy davrda muhim ahamiyatga ega.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Kasbga qo‘yiladigan talablar muntazam yangilanib bormoqda.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Ijtimoiy ishchi – insonparvarlik va adolat ramzi.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Adabiyotlar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1. Payne, M. Modern Social Work Theory.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2. Qosimova M., Ijtimoiy ish asoslari.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3. Zokirova N., Ijtimoiy pedagogika.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4. Karimov I.A., Yuksak ma’naviyat – yengilmas kuch.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5. O‘zbekiston Respublikasi qonun hujjatlari.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Adabiyotlar bilan ishlash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Ilmiy manbalarni o‘rganish.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Zamonaviy maqolalar va tajribalarni tahlil qilish.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Mustaqil izlanish olib borish va amaliyot bilan bog‘lash.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Talabalarda kasbga qiziqishni oshirish.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Zamonaviy texnologiyalardan samarali foydalanish.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Kasbiy kompetensiyalarni doimiy rivojlantirish.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Xalqaro tajribalarni o‘rganishga intilish.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Qo‘shimcha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3366"/>
                </a:solidFill>
                <a:latin typeface="Calibri"/>
              </a:rPr>
              <a:t>- Ijtimoiy ishchi kasbini jamiyatda targ‘ib qilish.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Amaliy mashg‘ulotlarda faol ishtirok etish.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Ijtimoiy loyihalarda qatnashish.</a:t>
            </a:r>
          </a:p>
          <a:p>
            <a:r>
              <a:rPr sz="2000">
                <a:solidFill>
                  <a:srgbClr val="003366"/>
                </a:solidFill>
                <a:latin typeface="Calibri"/>
              </a:rPr>
              <a:t>- O‘z ustida doimiy ishlash va malakani oshirish.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473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Ijtimoiy ishchi kasbining mohiyati</vt:lpstr>
      <vt:lpstr>Ijtimoiy ishchining asosiy faoliyat yo‘nalishlari</vt:lpstr>
      <vt:lpstr>Zamonaviy talablar</vt:lpstr>
      <vt:lpstr>Kasbiy kompetensiyalar</vt:lpstr>
      <vt:lpstr>Ijtimoiy ishchining jamiyatdagi o‘rni</vt:lpstr>
      <vt:lpstr>Xulosa</vt:lpstr>
      <vt:lpstr>Adabiyotlar</vt:lpstr>
      <vt:lpstr>Adabiyotlar bilan ishlash</vt:lpstr>
      <vt:lpstr>Tavsiyalar</vt:lpstr>
      <vt:lpstr>Qo‘shimcha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1</cp:revision>
  <dcterms:created xsi:type="dcterms:W3CDTF">2013-01-27T09:14:16Z</dcterms:created>
  <dcterms:modified xsi:type="dcterms:W3CDTF">2025-09-01T06:04:05Z</dcterms:modified>
  <cp:category/>
</cp:coreProperties>
</file>