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Xayriya va Diniy E’tiqod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Ijtimoiy ish tarixi fanidan taqdimot</a:t>
            </a:r>
          </a:p>
          <a:p>
            <a:r>
              <a:t>2-mavzu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Kirish: Xayriya tushunchasi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• Xayriya — muhtojlarga yordam berish, saxovat ko‘rsatish.</a:t>
            </a:r>
          </a:p>
          <a:p>
            <a:r>
              <a:rPr sz="2000"/>
              <a:t>• Qadimdan barcha jamiyatlarda mavjud bo‘lgan.</a:t>
            </a:r>
          </a:p>
          <a:p>
            <a:r>
              <a:rPr sz="2000"/>
              <a:t>• Xayriya – insonparvarlik, mehr-oqibat ifodasi.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Din va xayriya munosabatlari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• Har bir din insonlarga yordam berishga da’vat qiladi.</a:t>
            </a:r>
          </a:p>
          <a:p>
            <a:r>
              <a:rPr sz="2000"/>
              <a:t>• Xayriya diniy-axloqiy majburiyat sifatida qaraladi.</a:t>
            </a:r>
          </a:p>
          <a:p>
            <a:r>
              <a:rPr sz="2000"/>
              <a:t>• Saxovat – gunohlardan poklanish vositasi sifatida tushuniladi.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Islomda xayriya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• Zakot – farz ibodat, muhtojlarga yordam.</a:t>
            </a:r>
          </a:p>
          <a:p>
            <a:r>
              <a:rPr sz="2000"/>
              <a:t>• Sadaqa – ixtiyoriy ehson.</a:t>
            </a:r>
          </a:p>
          <a:p>
            <a:r>
              <a:rPr sz="2000"/>
              <a:t>• Vaqf – jamiyat uchun doimiy yordam manbasi.</a:t>
            </a:r>
          </a:p>
          <a:p>
            <a:r>
              <a:rPr sz="2000"/>
              <a:t>• Qur’onda saxovat keng targ‘ib qilingan.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Nasroniylikda xayriya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• Ehson qilish – asosiy axloqiy qadriyat.</a:t>
            </a:r>
          </a:p>
          <a:p>
            <a:r>
              <a:rPr sz="2000"/>
              <a:t>• Cherkov va monastirlar yordam markazi bo‘lgan.</a:t>
            </a:r>
          </a:p>
          <a:p>
            <a:r>
              <a:rPr sz="2000"/>
              <a:t>• Yordam ko‘pincha kambag‘allar, bemorlar, yetimlarga qaratilgan.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Boshqa dinlarda xayriya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• Yahudiylikda – «tsedaka» tushunchasi mavjud.</a:t>
            </a:r>
          </a:p>
          <a:p>
            <a:r>
              <a:rPr sz="2000"/>
              <a:t>• Buddaviylikda – rahm-shafqat va yordam eng oliy qadriyat.</a:t>
            </a:r>
          </a:p>
          <a:p>
            <a:r>
              <a:rPr sz="2000"/>
              <a:t>• Hinduizmda – yordam karmani tozalash vositasi sifatida qaraladi.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• Xayriya – barcha dinlarda asosiy qadriyat.</a:t>
            </a:r>
          </a:p>
          <a:p>
            <a:r>
              <a:rPr sz="2000"/>
              <a:t>• Saxovat – jamiyat barqarorligi va mehr-oqibatni mustahkamlaydi.</a:t>
            </a:r>
          </a:p>
          <a:p>
            <a:r>
              <a:rPr sz="2000"/>
              <a:t>• Diniy e’tiqod xayriya faoliyatining manbai sifatida xizmat qiladi.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202</Words>
  <Application>Microsoft Office PowerPoint</Application>
  <PresentationFormat>Экран (4:3)</PresentationFormat>
  <Paragraphs>28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Xayriya va Diniy E’tiqod</vt:lpstr>
      <vt:lpstr>Kirish: Xayriya tushunchasi</vt:lpstr>
      <vt:lpstr>Din va xayriya munosabatlari</vt:lpstr>
      <vt:lpstr>Islomda xayriya</vt:lpstr>
      <vt:lpstr>Nasroniylikda xayriya</vt:lpstr>
      <vt:lpstr>Boshqa dinlarda xayriya</vt:lpstr>
      <vt:lpstr>Xulosa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1</cp:revision>
  <dcterms:created xsi:type="dcterms:W3CDTF">2013-01-27T09:14:16Z</dcterms:created>
  <dcterms:modified xsi:type="dcterms:W3CDTF">2025-09-07T09:49:44Z</dcterms:modified>
  <cp:category/>
</cp:coreProperties>
</file>