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Chet </a:t>
            </a:r>
            <a:r>
              <a:rPr dirty="0" err="1"/>
              <a:t>elda</a:t>
            </a:r>
            <a:r>
              <a:rPr dirty="0"/>
              <a:t> </a:t>
            </a:r>
            <a:r>
              <a:rPr dirty="0" err="1"/>
              <a:t>ijtimoiy</a:t>
            </a:r>
            <a:r>
              <a:rPr dirty="0"/>
              <a:t> </a:t>
            </a:r>
            <a:r>
              <a:rPr dirty="0" err="1"/>
              <a:t>ish</a:t>
            </a:r>
            <a:r>
              <a:rPr dirty="0"/>
              <a:t> </a:t>
            </a:r>
            <a:r>
              <a:rPr dirty="0" err="1"/>
              <a:t>asoslari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Chet elda ijtimoiy ishning shakllanishi va rivojlanishi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Sanoatlashuv davrida ehtiyoj</a:t>
            </a:r>
          </a:p>
          <a:p>
            <a:r>
              <a:t>- Poor Relief Act (1601, Angliya)</a:t>
            </a:r>
          </a:p>
          <a:p>
            <a:r>
              <a:t>- Settlement harakati</a:t>
            </a:r>
          </a:p>
          <a:p>
            <a:r>
              <a:t>- Birinchi ijtimoiy ish maktablari (XIX asr oxiri)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Chet elda ijtimoiy ish tizimi va yo‘nalishlari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Oila va bolalar bilan ishlash</a:t>
            </a:r>
          </a:p>
          <a:p>
            <a:r>
              <a:t>- Tibbiyot va psixoterapiya</a:t>
            </a:r>
          </a:p>
          <a:p>
            <a:r>
              <a:t>- Ta’lim muassasalari</a:t>
            </a:r>
          </a:p>
          <a:p>
            <a:r>
              <a:t>- Migratsiya va integratsiya</a:t>
            </a:r>
          </a:p>
          <a:p>
            <a:r>
              <a:t>- Nogironlar bilan ishlash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Chet elda ijtimoiy ishning tashkiliy-huquqiy asoslari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Davlat ijtimoiy ta’minot tizimi</a:t>
            </a:r>
          </a:p>
          <a:p>
            <a:r>
              <a:t>- Nodavlat notijorat tashkilotlari</a:t>
            </a:r>
          </a:p>
          <a:p>
            <a:r>
              <a:t>- Mahalliy jamiyat tashabbuslari</a:t>
            </a:r>
          </a:p>
          <a:p>
            <a:r>
              <a:t>- Professional kasbiy uyushmalar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Zamonaviy tendensiyalar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Ijtimoiy ishning globallashuvi</a:t>
            </a:r>
          </a:p>
          <a:p>
            <a:r>
              <a:t>- Migratsion muammolar</a:t>
            </a:r>
          </a:p>
          <a:p>
            <a:r>
              <a:t>- Axborot texnologiyalari qo‘llanilishi</a:t>
            </a:r>
          </a:p>
          <a:p>
            <a:r>
              <a:t>- Inson huquqlari va gender tengligi</a:t>
            </a:r>
          </a:p>
          <a:p>
            <a:r>
              <a:t>- Xalqaro hamkorlik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Tayanch tushunchalar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Institutsionalizatsiya</a:t>
            </a:r>
          </a:p>
          <a:p>
            <a:r>
              <a:t>• Settlement</a:t>
            </a:r>
          </a:p>
          <a:p>
            <a:r>
              <a:t>• Ijtimoiy tashxis</a:t>
            </a:r>
          </a:p>
          <a:p>
            <a:r>
              <a:t>• Kasbiy tashkilot</a:t>
            </a:r>
          </a:p>
          <a:p>
            <a:r>
              <a:t>• Zakot va xayriya</a:t>
            </a:r>
          </a:p>
          <a:p>
            <a:r>
              <a:t>• Ijtimoiy pedagogika</a:t>
            </a:r>
          </a:p>
          <a:p>
            <a:r>
              <a:t>• Reabilitatsiya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Chet elda ijtimoiy ish kasbi uzoq tarixiy ildizlarga ega.</a:t>
            </a:r>
          </a:p>
          <a:p>
            <a:r>
              <a:t>Dastlab diniy va xayriya shaklida boshlanib, keyinchalik kasbiy institut sifatida shakllandi.</a:t>
            </a:r>
          </a:p>
          <a:p>
            <a:r>
              <a:t>Bugungi kunda esa ijtimoiy himoya va adolatni ta’minlashning muhim sohasi sifatida e’tirof etiladi.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Nazorat savollari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Ijtimoiy ish kasb sifatida qachon shakllandi?</a:t>
            </a:r>
          </a:p>
          <a:p>
            <a:r>
              <a:t>2. Poor Relief Act (1601) nimani nazarda tutgan?</a:t>
            </a:r>
          </a:p>
          <a:p>
            <a:r>
              <a:t>3. M.E. Richmondning hissasi nimada?</a:t>
            </a:r>
          </a:p>
          <a:p>
            <a:r>
              <a:t>4. Settlement harakati qanday maqsadlarni ko‘zlagan?</a:t>
            </a:r>
          </a:p>
          <a:p>
            <a:r>
              <a:t>5. Zamonaviy ijtimoiy ishning asosiy yo‘nalishlarini sanab bering.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237</Words>
  <Application>Microsoft Office PowerPoint</Application>
  <PresentationFormat>Экран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Chet elda ijtimoiy ish asoslari</vt:lpstr>
      <vt:lpstr>1. Chet elda ijtimoiy ishning shakllanishi va rivojlanishi</vt:lpstr>
      <vt:lpstr>2. Chet elda ijtimoiy ish tizimi va yo‘nalishlari</vt:lpstr>
      <vt:lpstr>3. Chet elda ijtimoiy ishning tashkiliy-huquqiy asoslari</vt:lpstr>
      <vt:lpstr>4. Zamonaviy tendensiyalar</vt:lpstr>
      <vt:lpstr>Tayanch tushunchalar</vt:lpstr>
      <vt:lpstr>Xulosa</vt:lpstr>
      <vt:lpstr>Nazorat savollari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2025-09-07T10:14:36Z</dcterms:modified>
  <cp:category/>
</cp:coreProperties>
</file>