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22" d="100"/>
          <a:sy n="22" d="100"/>
        </p:scale>
        <p:origin x="1320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Ijtimoiy ish tarixi o‘quv fani sifatida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Reja:</a:t>
            </a:r>
          </a:p>
          <a:p>
            <a:r>
              <a:t>1. Fanning predmeti va vazifalari</a:t>
            </a:r>
          </a:p>
          <a:p>
            <a:r>
              <a:t>2. Ijtimoiy yordam tushunchasi va asosiy turlari</a:t>
            </a:r>
          </a:p>
          <a:p>
            <a:r>
              <a:t>3. Xayriya va yordam ko‘rsatish shakllari</a:t>
            </a:r>
          </a:p>
          <a:p>
            <a:r>
              <a:t>4. Ijtimoiy ish rivojlanishini davrlashtirish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Fanning predmeti va vazifalari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Ijtimoiy ish qadimdan mehr-shafqat, insoniylik va gumanitar xizmat sifatida mavjud.</a:t>
            </a:r>
          </a:p>
          <a:p>
            <a:r>
              <a:t>- XX asrda mustaqil kasb sifatida tan olindi.</a:t>
            </a:r>
          </a:p>
          <a:p>
            <a:r>
              <a:t>- Predmet: ijtimoiy munosabatlardagi muammoli jihatlar.</a:t>
            </a:r>
          </a:p>
          <a:p>
            <a:r>
              <a:t>- Vazifalari: tushuncha va tamoyillarni o‘rganish, xorijiy tajriba, milliy rivojlanish, amaliyot.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Ijtimoiy ishning obyekti va predmeti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Obyekt: ijtimoiy munosabatlar tizimi (shaxs, oila, guruhlar).</a:t>
            </a:r>
          </a:p>
          <a:p>
            <a:r>
              <a:t>- Predmet: muammoli ijtimoiy munosabatlar.</a:t>
            </a:r>
          </a:p>
          <a:p>
            <a:r>
              <a:t>- Maqsad: inson hayoti sifatini oshirish.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Ijtimoiy yordam tushunchasi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Ijtimoiy yordam – muhtojlarga jamiyat va davlat tomonidan g‘amxo‘rlik.</a:t>
            </a:r>
          </a:p>
          <a:p>
            <a:r>
              <a:t>- Maqsad: qiyinchiliklarni yengish, jamiyatga moslashtirish.</a:t>
            </a:r>
          </a:p>
          <a:p>
            <a:r>
              <a:t>- Turlari: moddiy yordam, ma’naviy qo‘llab-quvvatlash, xizmat ko‘rsatish.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Ijtimoiy yordamning asosiy ko‘rinishlari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Xayr-ehson (pul, kiyim, oziq-ovqat).</a:t>
            </a:r>
          </a:p>
          <a:p>
            <a:r>
              <a:t>- Sadaqa – diniy majburiyat sifatida yordam.</a:t>
            </a:r>
          </a:p>
          <a:p>
            <a:r>
              <a:t>- Homiylik – reklama va imidj uchun yordam.</a:t>
            </a:r>
          </a:p>
          <a:p>
            <a:r>
              <a:t>- Boshpana berish – yashash joyi va oziq-ovqat.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Xayriya va yordam ko‘rsatish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Xayriya – insoniy saxovat.</a:t>
            </a:r>
          </a:p>
          <a:p>
            <a:r>
              <a:t>- Shakllari:</a:t>
            </a:r>
          </a:p>
          <a:p>
            <a:r>
              <a:t>  • Jamoaviy yordam</a:t>
            </a:r>
          </a:p>
          <a:p>
            <a:r>
              <a:t>  • Xususiy yordam</a:t>
            </a:r>
          </a:p>
          <a:p>
            <a:r>
              <a:t>  • Guruhiy yordam</a:t>
            </a:r>
          </a:p>
          <a:p>
            <a:r>
              <a:t>  • Davlat tomonidan yordam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Jamoaviy yordam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Jamoa, diniy tashkilotlar, mahalla orqali amalga oshiriladi.</a:t>
            </a:r>
          </a:p>
          <a:p>
            <a:r>
              <a:t>- Misollar: bevalarga, yetimlarga yordam, hosil yig‘im-terimi paytida ko‘mak.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Xususiy va guruhiy yordam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Xususiy yordam: shaxsiy tashabbus, saxovat.</a:t>
            </a:r>
          </a:p>
          <a:p>
            <a:r>
              <a:t>- Guruhiy yordam: muayyan guruhning tashabbusi.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Davlat tomonidan yordam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Davlat ijtimoiy siyosati asosida amalga oshiriladi:</a:t>
            </a:r>
          </a:p>
          <a:p>
            <a:r>
              <a:t>  • bepul ta’lim</a:t>
            </a:r>
          </a:p>
          <a:p>
            <a:r>
              <a:t>  • bepul tibbiyot</a:t>
            </a:r>
          </a:p>
          <a:p>
            <a:r>
              <a:t>  • moddiy yordam, nafaqalar</a:t>
            </a:r>
          </a:p>
          <a:p>
            <a:r>
              <a:t>  • uy-joy dasturlari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Ijtimoiy ish rivojlanishini davrlashtirish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Arxaik davr (mil.avv. III–II ming yillik)</a:t>
            </a:r>
          </a:p>
          <a:p>
            <a:r>
              <a:t>2. Filantrop davri (mil.avv. V asrgacha)</a:t>
            </a:r>
          </a:p>
          <a:p>
            <a:r>
              <a:t>3. Jamoaviy davr (XVI asrgacha)</a:t>
            </a:r>
          </a:p>
          <a:p>
            <a:r>
              <a:t>4. Davlat xayriya davri (XIX – XX asr boshlarigacha)</a:t>
            </a:r>
          </a:p>
          <a:p>
            <a:r>
              <a:t>5. Ijtimoiy ish davri (XX asrdan hozirgacha)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Xulosa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Ijtimoiy ish – insonparvarlikka asoslangan kasb.</a:t>
            </a:r>
          </a:p>
          <a:p>
            <a:r>
              <a:t>- Tarixiy ildizlari qadimiy jamiyatlarda mavjud.</a:t>
            </a:r>
          </a:p>
          <a:p>
            <a:r>
              <a:t>- Zamonaviy davrda ilmiy fan va kasbiy faoliyat sifatida shakllangan.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408</Words>
  <Application>Microsoft Office PowerPoint</Application>
  <PresentationFormat>Экран (4:3)</PresentationFormat>
  <Paragraphs>53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Ijtimoiy ish tarixi o‘quv fani sifatida</vt:lpstr>
      <vt:lpstr>Fanning predmeti va vazifalari</vt:lpstr>
      <vt:lpstr>Ijtimoiy ishning obyekti va predmeti</vt:lpstr>
      <vt:lpstr>Ijtimoiy yordam tushunchasi</vt:lpstr>
      <vt:lpstr>Ijtimoiy yordamning asosiy ko‘rinishlari</vt:lpstr>
      <vt:lpstr>Xayriya va yordam ko‘rsatish</vt:lpstr>
      <vt:lpstr>Jamoaviy yordam</vt:lpstr>
      <vt:lpstr>Xususiy va guruhiy yordam</vt:lpstr>
      <vt:lpstr>Davlat tomonidan yordam</vt:lpstr>
      <vt:lpstr>Ijtimoiy ish rivojlanishini davrlashtirish</vt:lpstr>
      <vt:lpstr>Xulosa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Пользователь</dc:creator>
  <cp:keywords/>
  <dc:description>generated using python-pptx</dc:description>
  <cp:lastModifiedBy>Пользователь</cp:lastModifiedBy>
  <cp:revision>1</cp:revision>
  <dcterms:created xsi:type="dcterms:W3CDTF">2013-01-27T09:14:16Z</dcterms:created>
  <dcterms:modified xsi:type="dcterms:W3CDTF">2025-09-07T08:32:08Z</dcterms:modified>
  <cp:category/>
</cp:coreProperties>
</file>