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4630400" cy="8229600"/>
  <p:notesSz cx="8229600" cy="146304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Tomorrow" charset="0"/>
      <p:regular r:id="rId24"/>
    </p:embeddedFont>
    <p:embeddedFont>
      <p:font typeface="Tomorrow Semi Bold" charset="0"/>
      <p:regular r:id="rId25"/>
    </p:embeddedFont>
    <p:embeddedFont>
      <p:font typeface="Roboto Light" charset="0"/>
      <p:regular r:id="rId26"/>
    </p:embeddedFont>
    <p:embeddedFont>
      <p:font typeface="Red Hat Text" charset="0"/>
      <p:regular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-534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A6D53-090B-41AE-A485-9EB392F1E0D6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9A868-722E-4496-A2DF-2E94F2923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04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3076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Web-sahifa yaratish texnologiyalariga kirish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088481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Ushbu taqdimotda web-sahifa yaratishning asosiy texnologiyalari, HTML tili va uning imkoniyatlari, web-dizayn asoslari, hamda zamonaviy web-sayt tuzilmasi haqida to‘liq ma’lumot olasiz. Web-sahifalar bugungi kunda axborot almashinuvi va ta’limda muhim rol o‘ynaydi.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15814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HTML tili, web-dizayn elementlari, multimedia, ro‘yxatlar, jadvallar va formalar bilan ishlash bo‘yicha amaliy bilimlar taqdim etiladi. Har bir bo‘limda nazariy va amaliy jihatlar yoritiladi.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8509"/>
            <a:ext cx="1204483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Web-sahifa va uning asosiy tushunchalari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Web-sahifa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540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World Wide Webda ishlaydigan hujjat bo‘lib, matn, rasm, video, tovush va havolalarni o‘z ichiga oladi. Web-brauzer yordamida ko‘riladi va foydalanuvchiga axborot taqdim etadi.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634264"/>
            <a:ext cx="35416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Web-sayt va Web-server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21540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Web-sayt — bir nechta web-sahifalarning mantiqiy birikmasi. Web-server esa bu sahifalarni saqlovchi va foydalanuvchilarga taqdim etuvchi dasturiy yoki apparatli vosita hisoblanadi.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485787"/>
            <a:ext cx="748164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Web-saytlar va WWW Tuzilishi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788093"/>
            <a:ext cx="306776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Web-sayt va Web-sahifa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379357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Web-saytlar yagona informatsion oraliqqa birlashtiriladi, har bir sahifa esa HTML tilida yaratiladi. Sahifalar oʻzaro turli dastaklar bilan bogʻlanadi.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14761" y="3788093"/>
            <a:ext cx="328505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WWW (Butun Dunyo Toʻri)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14761" y="4379357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WWW – bu barcha web-saytlarni birlashtiruvchi global axborot tarmogʻi. HTML sahifalar bu tarmoqda asosiy axborot tashuvchisi hisoblanadi.</a:t>
            </a: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877466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38934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HTML Tili va Uning Rolini Anglash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42554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1615559" y="34255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HTML asoslari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15559" y="3921085"/>
            <a:ext cx="283678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 (Hyper Text Markup Language) – web-sahifalar yaratish uchun asosiy til.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342554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5469493" y="34255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Ko‘rinish va Tuzilish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69493" y="3921085"/>
            <a:ext cx="283678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 sahifa tuzilishini, matn, rasm va boshqa obyektlarni joylashishini belgilaydi.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96169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1615559" y="596169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Standart va Versiyalar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615559" y="6457236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HTML5 – eng so‘nggi va keng tarqalgan versiya.</a:t>
            </a: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2501170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0818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0210" y="3181945"/>
            <a:ext cx="7847052" cy="613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Ta’lim Saytlari va Ularning Ahamiyati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10" y="4145042"/>
            <a:ext cx="521613" cy="5216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60421" y="4108609"/>
            <a:ext cx="2454831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Vaqtni Tejash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1460421" y="4540568"/>
            <a:ext cx="12439769" cy="333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O‘quvchilar uchun qimmatli vaqtni samarali sarflash imkoniyati.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10" y="5536763"/>
            <a:ext cx="521613" cy="5216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60421" y="5500330"/>
            <a:ext cx="2454831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Onlayn Ta’lim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1460421" y="5932289"/>
            <a:ext cx="12439769" cy="333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Internet orqali ta’lim olish va bilimlarni kengaytirish.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10" y="6928485"/>
            <a:ext cx="521613" cy="5216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60421" y="6892052"/>
            <a:ext cx="2494121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Foydalanuvchi Tajribasi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1460421" y="7324011"/>
            <a:ext cx="12439769" cy="333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Interfeys va qulayliklar ta’lim samaradorligini oshiradi.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3574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1147679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Dreamweaver: Zamonaviy Web-dizayn Dasturi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3195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Grafik Interfeys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570928"/>
            <a:ext cx="373165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Foydalanuvchiga qulay va zamonaviy oynali interfeys.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49146" y="4482346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941243" y="275629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Palitralar va Panellar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41243" y="3251835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Ko‘p sonli palitralar va panellar yordamida boshqaruv osonlashadi.</a:t>
            </a:r>
            <a:endParaRPr lang="en-US" sz="18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29563" y="3108008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9941243" y="5011341"/>
            <a:ext cx="298977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Kuchli Moslashuvchanlik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41243" y="5506879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Dreamweaver boshqa dasturlarga nisbatan aniq va kuchli interfeysga ega.</a:t>
            </a:r>
            <a:endParaRPr lang="en-US" sz="18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929563" y="5856565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8217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1055" y="645081"/>
            <a:ext cx="7501890" cy="1379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Palitralar va Panellar: Boshqaruv Vositalari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1084898" y="2376845"/>
            <a:ext cx="30480" cy="5209818"/>
          </a:xfrm>
          <a:prstGeom prst="roundRect">
            <a:avLst>
              <a:gd name="adj" fmla="val 115454"/>
            </a:avLst>
          </a:prstGeom>
          <a:solidFill>
            <a:srgbClr val="D9CECE"/>
          </a:solidFill>
          <a:ln/>
        </p:spPr>
      </p:sp>
      <p:sp>
        <p:nvSpPr>
          <p:cNvPr id="5" name="Shape 2"/>
          <p:cNvSpPr/>
          <p:nvPr/>
        </p:nvSpPr>
        <p:spPr>
          <a:xfrm>
            <a:off x="1318320" y="2889290"/>
            <a:ext cx="703778" cy="30480"/>
          </a:xfrm>
          <a:prstGeom prst="roundRect">
            <a:avLst>
              <a:gd name="adj" fmla="val 115454"/>
            </a:avLst>
          </a:prstGeom>
          <a:solidFill>
            <a:srgbClr val="D9CECE"/>
          </a:solidFill>
          <a:ln/>
        </p:spPr>
      </p:sp>
      <p:sp>
        <p:nvSpPr>
          <p:cNvPr id="6" name="Shape 3"/>
          <p:cNvSpPr/>
          <p:nvPr/>
        </p:nvSpPr>
        <p:spPr>
          <a:xfrm>
            <a:off x="820995" y="2640687"/>
            <a:ext cx="527804" cy="52780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7" name="Text 4"/>
          <p:cNvSpPr/>
          <p:nvPr/>
        </p:nvSpPr>
        <p:spPr>
          <a:xfrm>
            <a:off x="919282" y="2697540"/>
            <a:ext cx="331113" cy="413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2257901" y="2611398"/>
            <a:ext cx="3135273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Ko‘chib Yuruvchi Palitralar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2257901" y="3097054"/>
            <a:ext cx="6065044" cy="37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Oynalar ixtiyoriy joyda joylashishi mumkin.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1318320" y="4453890"/>
            <a:ext cx="703778" cy="30480"/>
          </a:xfrm>
          <a:prstGeom prst="roundRect">
            <a:avLst>
              <a:gd name="adj" fmla="val 115454"/>
            </a:avLst>
          </a:prstGeom>
          <a:solidFill>
            <a:srgbClr val="D9CECE"/>
          </a:solidFill>
          <a:ln/>
        </p:spPr>
      </p:sp>
      <p:sp>
        <p:nvSpPr>
          <p:cNvPr id="11" name="Shape 8"/>
          <p:cNvSpPr/>
          <p:nvPr/>
        </p:nvSpPr>
        <p:spPr>
          <a:xfrm>
            <a:off x="820995" y="4205288"/>
            <a:ext cx="527804" cy="52780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12" name="Text 9"/>
          <p:cNvSpPr/>
          <p:nvPr/>
        </p:nvSpPr>
        <p:spPr>
          <a:xfrm>
            <a:off x="919282" y="4262140"/>
            <a:ext cx="331113" cy="413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257901" y="4175998"/>
            <a:ext cx="2759988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Modulli Palitralar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2257901" y="4661654"/>
            <a:ext cx="6065044" cy="75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Bir nechta palitralar birlashib, ko‘p funksiyali oynani hosil qiladi.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1318320" y="6393775"/>
            <a:ext cx="703778" cy="30480"/>
          </a:xfrm>
          <a:prstGeom prst="roundRect">
            <a:avLst>
              <a:gd name="adj" fmla="val 115454"/>
            </a:avLst>
          </a:prstGeom>
          <a:solidFill>
            <a:srgbClr val="D9CECE"/>
          </a:solidFill>
          <a:ln/>
        </p:spPr>
      </p:sp>
      <p:sp>
        <p:nvSpPr>
          <p:cNvPr id="16" name="Shape 13"/>
          <p:cNvSpPr/>
          <p:nvPr/>
        </p:nvSpPr>
        <p:spPr>
          <a:xfrm>
            <a:off x="820995" y="6145173"/>
            <a:ext cx="527804" cy="52780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17" name="Text 14"/>
          <p:cNvSpPr/>
          <p:nvPr/>
        </p:nvSpPr>
        <p:spPr>
          <a:xfrm>
            <a:off x="919282" y="6202025"/>
            <a:ext cx="331113" cy="413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2257901" y="6115883"/>
            <a:ext cx="2759988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Terma Palitralar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2257901" y="6601539"/>
            <a:ext cx="6065044" cy="75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Bir nechta modullardan iborat murakkab boshqaruv oynalari.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7228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235600" y="562747"/>
            <a:ext cx="9882828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HTML Tili: Tarixi va Asosiy Qoidalari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539960"/>
            <a:ext cx="1196816" cy="14362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93513" y="277927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Yaratilishi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393513" y="3274814"/>
            <a:ext cx="59127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 1989 yilda Tim Berners-Li tomonidan yaratilgan.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3976211"/>
            <a:ext cx="1196816" cy="174021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393513" y="421552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Standartlashuvi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393513" y="4711065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World Wide Web konsortsiumi tomonidan standart sifatida belgilangan.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24" y="5716429"/>
            <a:ext cx="1196816" cy="174021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393513" y="595574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Qoidalari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393513" y="6451283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Harakatlar teglar bilan aniqlanadi va teglar harflar razmeriga befarq.</a:t>
            </a:r>
            <a:endParaRPr lang="en-US" sz="18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544" y="2424679"/>
            <a:ext cx="5721632" cy="416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189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8833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HTML Fayllar va Tahrirlash Asoslari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755344"/>
            <a:ext cx="3614618" cy="2506266"/>
          </a:xfrm>
          <a:prstGeom prst="roundRect">
            <a:avLst>
              <a:gd name="adj" fmla="val 1433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1077039" y="29946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Oddiy Matnli Fayl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77039" y="3490198"/>
            <a:ext cx="313598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HTML-fayl istalgan matn tahrirlagichda yaratiladi va .html yoki .htm kengaytmada saqlanadi.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2755344"/>
            <a:ext cx="3614618" cy="2506266"/>
          </a:xfrm>
          <a:prstGeom prst="roundRect">
            <a:avLst>
              <a:gd name="adj" fmla="val 1433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4930973" y="29946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Kengaytmalar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30973" y="3490198"/>
            <a:ext cx="313598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 va HTM kengaytmalari faylda kodlar mavjudligini bildiradi.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500926"/>
            <a:ext cx="7468553" cy="1740218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1077039" y="574024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Harflar Razmeri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77039" y="6235779"/>
            <a:ext cx="698992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HTML harflar razmeriga befarq, lekin teglar ko‘pincha bosh harflarda yoziladi.</a:t>
            </a: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4167806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83217" y="161073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HTML Teglar va Ularning Zaruriyati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683217" y="3377745"/>
            <a:ext cx="179427" cy="878562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7221617" y="337774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Asosiy Teglar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221617" y="3873283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Har bir Web-sahifada to‘rtta asosiy teg bo‘lishi shart.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7042190" y="4495622"/>
            <a:ext cx="179427" cy="878562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7580591" y="449562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Brauzerga Axborot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580591" y="4991161"/>
            <a:ext cx="657117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Teglar brauzerga sahifa tuzilishini aniqlashga yordam beradi.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7401283" y="5613500"/>
            <a:ext cx="179427" cy="878562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7939683" y="561350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Qidiruv Vositalari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939683" y="6109038"/>
            <a:ext cx="62120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Qidiruv tizimlari axborotni aynan teglar orqali oladi.</a:t>
            </a:r>
            <a:endParaRPr lang="en-US" sz="18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9" r="25448"/>
          <a:stretch/>
        </p:blipFill>
        <p:spPr bwMode="auto">
          <a:xfrm>
            <a:off x="262759" y="1610738"/>
            <a:ext cx="6136374" cy="4958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36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0832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HTML: Giper matnlarni belgilash tili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66048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F0EAEA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8928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HTML tarixi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383280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HTML 1989 yilda Tim Berners-Li tomonidan yaratilgan va bugungi kunda web-sahifalar uchun asosiy standart til hisoblanadi.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666048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F0EAEA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28928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Teg tushunchasi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383280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HTML teglari matn va elementlarni belgilash uchun ishlatiladi. Har bir teg ochuvchi va yopuvchi shaklda yoziladi.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651421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F0EAEA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8782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HTML5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368653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Hozirgi vaqtda HTML5 versiyasi keng qo‘llaniladi va multimedia, interaktivlik uchun keng imkoniyatlar yaratadi.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1261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Web-sahifaning asosiy tuzilmasi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709982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26703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HTML fayl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3160752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Oddiy matnli fayl bo‘lib, .html yoki .htm kengaytmaga ega.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243745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87579" y="42040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Asosiy teglar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87579" y="4694515"/>
            <a:ext cx="67626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Har bir web-sahifa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html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head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body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teglari bilan boshlanadi va tugaydi.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6140410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87579" y="6100763"/>
            <a:ext cx="290738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Brauzerda ko‘rinishi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587579" y="6591181"/>
            <a:ext cx="67626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HTML fayl brauzerda ochilganda, matn va elementlar vizual tarzda aks etadi.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526" y="760452"/>
            <a:ext cx="7269599" cy="697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HTML teglari va atributlari</a:t>
            </a:r>
            <a:endParaRPr lang="en-US" sz="4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948" y="3548896"/>
            <a:ext cx="7840385" cy="784038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80334" y="5763458"/>
            <a:ext cx="376833" cy="471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29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948" y="3548896"/>
            <a:ext cx="7840385" cy="784038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26605" y="4293394"/>
            <a:ext cx="376833" cy="471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29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9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948" y="3548896"/>
            <a:ext cx="7840385" cy="78403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672757" y="5763458"/>
            <a:ext cx="376833" cy="471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29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3</a:t>
            </a:r>
            <a:endParaRPr lang="en-US" sz="2950" dirty="0"/>
          </a:p>
        </p:txBody>
      </p:sp>
      <p:sp>
        <p:nvSpPr>
          <p:cNvPr id="9" name="Text 4"/>
          <p:cNvSpPr/>
          <p:nvPr/>
        </p:nvSpPr>
        <p:spPr>
          <a:xfrm>
            <a:off x="1452086" y="3080861"/>
            <a:ext cx="2791301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Matn formatlash</a:t>
            </a:r>
            <a:endParaRPr lang="en-US" sz="2150" dirty="0"/>
          </a:p>
        </p:txBody>
      </p:sp>
      <p:sp>
        <p:nvSpPr>
          <p:cNvPr id="10" name="Text 5"/>
          <p:cNvSpPr/>
          <p:nvPr/>
        </p:nvSpPr>
        <p:spPr>
          <a:xfrm>
            <a:off x="781526" y="3563660"/>
            <a:ext cx="4132421" cy="714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b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teglari matnni qalin, kursiv yoki ostiga chiziq tortilgan qilib ko‘rsatadi.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5919430" y="1904881"/>
            <a:ext cx="2791301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Rang va shrift</a:t>
            </a:r>
            <a:endParaRPr lang="en-US" sz="2150" dirty="0"/>
          </a:p>
        </p:txBody>
      </p:sp>
      <p:sp>
        <p:nvSpPr>
          <p:cNvPr id="12" name="Text 7"/>
          <p:cNvSpPr/>
          <p:nvPr/>
        </p:nvSpPr>
        <p:spPr>
          <a:xfrm>
            <a:off x="5248870" y="2387679"/>
            <a:ext cx="4132540" cy="714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font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tegi yordamida matn rangi, o‘lchami va shriftini belgilash mumkin.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10386893" y="2723555"/>
            <a:ext cx="2791301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Parametrlar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9716333" y="3206353"/>
            <a:ext cx="4132540" cy="107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Teglar atributlar orqali qo‘shimcha xususiyatlarga ega bo‘ladi, masalan,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bgcolor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size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color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8044" y="606266"/>
            <a:ext cx="7600712" cy="1378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Web-sahifaga rasm, tovush va video qo‘yish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506051" y="2314932"/>
            <a:ext cx="30480" cy="5309949"/>
          </a:xfrm>
          <a:prstGeom prst="roundRect">
            <a:avLst>
              <a:gd name="adj" fmla="val 108513"/>
            </a:avLst>
          </a:prstGeom>
          <a:solidFill>
            <a:srgbClr val="D6D0D0"/>
          </a:solidFill>
          <a:ln/>
        </p:spPr>
      </p:sp>
      <p:sp>
        <p:nvSpPr>
          <p:cNvPr id="5" name="Shape 2"/>
          <p:cNvSpPr/>
          <p:nvPr/>
        </p:nvSpPr>
        <p:spPr>
          <a:xfrm>
            <a:off x="6723578" y="2795707"/>
            <a:ext cx="661392" cy="30480"/>
          </a:xfrm>
          <a:prstGeom prst="roundRect">
            <a:avLst>
              <a:gd name="adj" fmla="val 108513"/>
            </a:avLst>
          </a:prstGeom>
          <a:solidFill>
            <a:srgbClr val="D6D0D0"/>
          </a:solidFill>
          <a:ln/>
        </p:spPr>
      </p:sp>
      <p:sp>
        <p:nvSpPr>
          <p:cNvPr id="6" name="Shape 3"/>
          <p:cNvSpPr/>
          <p:nvPr/>
        </p:nvSpPr>
        <p:spPr>
          <a:xfrm>
            <a:off x="6258044" y="2562939"/>
            <a:ext cx="496014" cy="496014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7" name="Text 4"/>
          <p:cNvSpPr/>
          <p:nvPr/>
        </p:nvSpPr>
        <p:spPr>
          <a:xfrm>
            <a:off x="6340733" y="2604254"/>
            <a:ext cx="330637" cy="4133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608570" y="2535317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Rasm joylash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608570" y="3012043"/>
            <a:ext cx="6250186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img</a:t>
            </a: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tegi yordamida JPEG, GIF, PNG formatdagi tasvirlar sahifaga qo‘yiladi.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723578" y="4639151"/>
            <a:ext cx="661392" cy="30480"/>
          </a:xfrm>
          <a:prstGeom prst="roundRect">
            <a:avLst>
              <a:gd name="adj" fmla="val 108513"/>
            </a:avLst>
          </a:prstGeom>
          <a:solidFill>
            <a:srgbClr val="D6D0D0"/>
          </a:solidFill>
          <a:ln/>
        </p:spPr>
      </p:sp>
      <p:sp>
        <p:nvSpPr>
          <p:cNvPr id="11" name="Shape 8"/>
          <p:cNvSpPr/>
          <p:nvPr/>
        </p:nvSpPr>
        <p:spPr>
          <a:xfrm>
            <a:off x="6258044" y="4406384"/>
            <a:ext cx="496014" cy="496014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12" name="Text 9"/>
          <p:cNvSpPr/>
          <p:nvPr/>
        </p:nvSpPr>
        <p:spPr>
          <a:xfrm>
            <a:off x="6340733" y="4447699"/>
            <a:ext cx="330637" cy="4133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608570" y="4378762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Tovush qo‘shish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7608570" y="4855488"/>
            <a:ext cx="6250186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bgsound</a:t>
            </a: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yoki </a:t>
            </a:r>
            <a:r>
              <a:rPr lang="en-US" sz="170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audio</a:t>
            </a: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teglari yordamida fonli musiqa yoki tovushli fayllar o‘rnatiladi.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723578" y="6482596"/>
            <a:ext cx="661392" cy="30480"/>
          </a:xfrm>
          <a:prstGeom prst="roundRect">
            <a:avLst>
              <a:gd name="adj" fmla="val 108513"/>
            </a:avLst>
          </a:prstGeom>
          <a:solidFill>
            <a:srgbClr val="D6D0D0"/>
          </a:solidFill>
          <a:ln/>
        </p:spPr>
      </p:sp>
      <p:sp>
        <p:nvSpPr>
          <p:cNvPr id="16" name="Shape 13"/>
          <p:cNvSpPr/>
          <p:nvPr/>
        </p:nvSpPr>
        <p:spPr>
          <a:xfrm>
            <a:off x="6258044" y="6249829"/>
            <a:ext cx="496014" cy="496014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17" name="Text 14"/>
          <p:cNvSpPr/>
          <p:nvPr/>
        </p:nvSpPr>
        <p:spPr>
          <a:xfrm>
            <a:off x="6340733" y="6291143"/>
            <a:ext cx="330637" cy="4133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7608570" y="6222206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Video joylash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7608570" y="6698933"/>
            <a:ext cx="6250186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video</a:t>
            </a: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tegi orqali turli formatdagi videolarni sahifaga joylashtirish mumkin.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8558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Jadvallar va ro‘yxatlar bilan ishlash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643307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8701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Jadval tuzish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360539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table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tr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td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teglari yordamida qator va ustunlardan iborat jadval yaratiladi.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31315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539972"/>
            <a:ext cx="28861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Tartiblangan ro‘yxat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50303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ol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va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li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teglari yordamida raqamli ro‘yxatlar tuziladi.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674042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5900857"/>
            <a:ext cx="33554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Tartiblanmagan ro‘yxat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39127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ul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va </a:t>
            </a: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li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teglari yordamida nuqtali yoki belgili ro‘yxatlar yaratiladi.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624245"/>
            <a:ext cx="13045678" cy="1414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Formalar va foydalanuvchi interfeysi elementlari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396" y="2491978"/>
            <a:ext cx="2152531" cy="16667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415" y="3342322"/>
            <a:ext cx="318373" cy="397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356265" y="2899410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Forma tuzilishi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56265" y="3388876"/>
            <a:ext cx="8060650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form</a:t>
            </a: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tegi yordamida foydalanuvchi ma’lumotlarini kiritish oynasi yaratiladi.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6482" y="4171712"/>
            <a:ext cx="8595003" cy="15240"/>
          </a:xfrm>
          <a:prstGeom prst="roundRect">
            <a:avLst>
              <a:gd name="adj" fmla="val 222843"/>
            </a:avLst>
          </a:prstGeom>
          <a:solidFill>
            <a:srgbClr val="D6D0D0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190" y="4215289"/>
            <a:ext cx="4305062" cy="16667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94415" y="4849654"/>
            <a:ext cx="318373" cy="397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6432590" y="4441627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Elementlar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32590" y="4931093"/>
            <a:ext cx="7179112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Matnli maydon, menyu, tugma va tanlovlar orqali ma’lumot kiritiladi.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2807" y="5895023"/>
            <a:ext cx="7518678" cy="15240"/>
          </a:xfrm>
          <a:prstGeom prst="roundRect">
            <a:avLst>
              <a:gd name="adj" fmla="val 222843"/>
            </a:avLst>
          </a:prstGeom>
          <a:solidFill>
            <a:srgbClr val="D6D0D0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65" y="5938599"/>
            <a:ext cx="6457593" cy="16667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94415" y="6572964"/>
            <a:ext cx="318373" cy="397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0"/>
          <p:cNvSpPr/>
          <p:nvPr/>
        </p:nvSpPr>
        <p:spPr>
          <a:xfrm>
            <a:off x="7508796" y="6164937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Ma’lumot uzatish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08796" y="6654403"/>
            <a:ext cx="6102906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GET yoki POST usuli bilan serverga yuboriladi va qayta ishlanadi.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7405"/>
            <a:ext cx="116349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Web-dizayn va zamonaviy saytlar turlari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09813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400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Uy sahifasi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30466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Saytning birinchi ochiladigan sahifasi bo‘lib, foydalanuvchiga asosiy ma’lumot va navigatsiyani taqdim etadi.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309813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140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Korporativ sayt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630585"/>
            <a:ext cx="41208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Tashkilot yoki kompaniya faoliyatini aks ettiruvchi, rasmiy va ishonchli manba.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309813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1400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Axborot resurslari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63046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Yangiliklar, elektron kutubxonalar va ma’lumotlar bazasini taqdim etuvchi saytlar.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843</Words>
  <Application>Microsoft Office PowerPoint</Application>
  <PresentationFormat>Произвольный</PresentationFormat>
  <Paragraphs>143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Tomorrow</vt:lpstr>
      <vt:lpstr>Tomorrow Semi Bold</vt:lpstr>
      <vt:lpstr>Roboto Light</vt:lpstr>
      <vt:lpstr>Red Hat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Administrator</cp:lastModifiedBy>
  <cp:revision>3</cp:revision>
  <dcterms:created xsi:type="dcterms:W3CDTF">2025-04-19T10:58:17Z</dcterms:created>
  <dcterms:modified xsi:type="dcterms:W3CDTF">2025-04-19T11:06:00Z</dcterms:modified>
</cp:coreProperties>
</file>