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1" r:id="rId15"/>
    <p:sldId id="262" r:id="rId16"/>
    <p:sldId id="263" r:id="rId17"/>
    <p:sldId id="264" r:id="rId18"/>
  </p:sldIdLst>
  <p:sldSz cx="14630400" cy="8229600"/>
  <p:notesSz cx="8229600" cy="146304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DM Sans" charset="0"/>
      <p:regular r:id="rId24"/>
    </p:embeddedFont>
    <p:embeddedFont>
      <p:font typeface="Libre Baskerville" charset="0"/>
      <p:regular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-534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0F67E-FF10-4932-AEBA-BB06218EDD8F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28C2-1C75-47F7-A6AC-E82A087EF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37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0652" y="798790"/>
            <a:ext cx="7775496" cy="305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MULTIMEDIANING ASOSIY TUSHUNCHALARI VA AUDIO-VIDEO AXBOROTLAR BILAN ISHLASH ASOSLARI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6170652" y="4146590"/>
            <a:ext cx="7775496" cy="1563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90-yillardan boshlab shaxsiy kompyuterlarning ovoz va video bilan ishlash imkoniyatlari rivojlandi. Multimedia kompyuterlari ovoz kartasi, kuchaytirgich va karnay hamda CD-ROM qurilmasi bilan jihozlangan. Multimedia soʻzi turli axborot turlarini birlashtirgan tizimni anglatadi. Ta’lim, biznes va axborot markazlarida multimedia tizimlari samarali qoʻllanilmoqda.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170652" y="5930384"/>
            <a:ext cx="7775496" cy="938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Multimedia yordamida bilimlarni chuqurlashtirish, oʻqitish muddatini qisqartirish va tinglovchilar sonini oshirish mumkin. Kompyuterli dars berish tizimlari video kurslarga qaraganda ko‘proq interfaol imkoniyatlar yaratadi.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170652" y="7103269"/>
            <a:ext cx="312777" cy="312777"/>
          </a:xfrm>
          <a:prstGeom prst="roundRect">
            <a:avLst>
              <a:gd name="adj" fmla="val 2923196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040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Multimedianing Texnik va Dasturiy Ta’minoti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885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Texnik Ta’minot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6973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Multimedia kompyuterlari ovoz kartasi, kuchaytirgich, karnay va CD-ROM qurilmalari bilan jihozlanadi. Bu qurilmalar video va audio axborotlarni qayta ishlash imkonini beradi.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885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Dasturiy Ta’minot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6973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Windows operatsion tizimida multimedia dasturlari mavjud. Masalan, Winamp musiqani eshitish uchun, Adobe Premier esa video tahrir qilish uchun ishlatiladi. Gipermatn va multimedia mahsulotlari HTML3 tilida yaratiladi.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3669" y="616387"/>
            <a:ext cx="7576661" cy="2099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Multimedianing Ta’limdagi Roli va Imkoniyatlari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3669" y="3303270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11260" y="3303270"/>
            <a:ext cx="2948821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Ta’limda Multimedia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11260" y="4137184"/>
            <a:ext cx="2948821" cy="1791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Multimedia ta’lim jarayonining samaradorligini oshiradi, o‘quvchilarning qiziqishini uyg‘otadi va bilim olishga yordam beradi.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3919" y="3303270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11510" y="3303270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Interfaollik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11510" y="3787378"/>
            <a:ext cx="2948821" cy="214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Multimedia interfaolligi ta’lim oluvchining ehtiyojlariga mos axborot taqdim etishni ta’minlaydi, o‘quv jarayonini boshqarish imkonini beradi.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83669" y="6412587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11260" y="6412587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Individual Ta’lim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11260" y="6896695"/>
            <a:ext cx="6849070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Multimedia vositalari yordamida har bir o‘quvchi o‘ziga mos tarzda mustaqil ta’lim olishi mumkin.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Multimedianing Ta’lim Texnologiyalaridagi Yangi Yo‘nalishlari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083606"/>
            <a:ext cx="3785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Avtomatlashtirilgan O‘rgatish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928354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Mualliflik tizimlari yordamida yangi o‘quv materiallarini yaratish va boshqarish.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1411" y="456342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857262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Kompyuterda Kasbiy Tayyorlash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702010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Matematik modellar asosida jarayonlarni o‘rganish va dasturlarni qo‘llash.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70307" y="3612356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309830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Intelektual O‘rgatuvchi Tizimlar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6154579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Har bir o‘quvchi uchun maxsus o‘qitish strategiyasini ishlab chiqish imkoniyati.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94533" y="633853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126130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PowerPoint Dasturi va Taqdimotlar Yaratish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739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PowerPoint Asoslari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PowerPoint taqdimotlar yaratish uchun qulay dastur bo‘lib, slaydlar va prezentatsiyalarni boshqarish imkonini beradi.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97166"/>
            <a:ext cx="31032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Slaydlar Bilan Ishlash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Slayd yaratish, matn kiritish, rang va dizaynlarni o‘zgartirish, animatsiyalar qo‘llash mumkin.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48651" y="679728"/>
            <a:ext cx="7419499" cy="1399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Animatsiyalarni Slaydlarga Qo‘llash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48651" y="2725936"/>
            <a:ext cx="554236" cy="55423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7149227" y="2725936"/>
            <a:ext cx="2786063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Animatsiya Tanlash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149227" y="3573304"/>
            <a:ext cx="2786063" cy="2216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“Показ слайдов” menyusidan “Настройка анимации” bo‘limi tanlanadi va animatsiya qo‘llanadigan obyekt belgilanadi.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0181630" y="2725936"/>
            <a:ext cx="554236" cy="55423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982206" y="2725936"/>
            <a:ext cx="2786063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Faollashtirish Vaqti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82206" y="3223498"/>
            <a:ext cx="2786063" cy="184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Animatsiya sichqoncha bosilganda yoki belgilangan sekunddan keyin ishga tushishi mumkin.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348651" y="6313408"/>
            <a:ext cx="554236" cy="55423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7149227" y="6313408"/>
            <a:ext cx="2799636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Harakat Yo‘llari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149227" y="6810970"/>
            <a:ext cx="6618923" cy="738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“Пути перемещения” yordamida obyektning harakat trayektoriyasi chiziladi va tovush effektlari tanlanadi.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9547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372433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Animatsiya Effektlari va Maxsus Sozlamalar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798" y="3145155"/>
            <a:ext cx="3584853" cy="2102763"/>
          </a:xfrm>
          <a:prstGeom prst="roundRect">
            <a:avLst>
              <a:gd name="adj" fmla="val 1761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110615" y="3391972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Kirish Effekti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10615" y="3890605"/>
            <a:ext cx="3091220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Obyekt ekranga kirishi uchun Вход tugmasi bosilib, kerakli effekt tanlanadi.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5468" y="3145155"/>
            <a:ext cx="3584853" cy="2102763"/>
          </a:xfrm>
          <a:prstGeom prst="roundRect">
            <a:avLst>
              <a:gd name="adj" fmla="val 1761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4942284" y="3391972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Ajratish Effekti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42284" y="3890605"/>
            <a:ext cx="3091220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Obyektga vizual ta’sir berish uchun Выделение tugmasi yordamida effekt qo‘llanadi.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3798" y="5494734"/>
            <a:ext cx="7416403" cy="1362432"/>
          </a:xfrm>
          <a:prstGeom prst="roundRect">
            <a:avLst>
              <a:gd name="adj" fmla="val 271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110615" y="5741551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Chiqish Effekti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10615" y="6240185"/>
            <a:ext cx="692277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Obyekt orqa fonda yo‘qolishi uchun Выход tugmasi tanlanadi.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26575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954887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Prеzеntatsiya Namoyishining Turli Ko‘rinishlari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3974425"/>
            <a:ext cx="277403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Slaydlar Ko‘rinishi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4571881"/>
            <a:ext cx="2774037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Slaydlarni ketma-ket ko‘rsatadi.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247674" y="3974425"/>
            <a:ext cx="2774037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Struktura Ko‘rinishi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247674" y="4922520"/>
            <a:ext cx="2774037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Slaydlar ro‘yxati va tavsiflari bilan ko‘rsatiladi.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31549" y="3974425"/>
            <a:ext cx="277403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Slaydlar Saralovchi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31549" y="4571881"/>
            <a:ext cx="2774037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Slaydlar kichik ko‘rinishda tartiblanadi, ularni joylashtirish osonlashadi.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1015424" y="3974425"/>
            <a:ext cx="277403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Eslatma Sahifalari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015424" y="4571881"/>
            <a:ext cx="2774037" cy="148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 bir slayd uchun qo‘shimcha ma’lumot kiritish uchun joy ajratiladi.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76849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228011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“Показ слайдов” Bo‘limi va Namoyish Tartibi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798" y="3278386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665923" y="3278386"/>
            <a:ext cx="2782729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To‘liq Ekranda Namoyish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65923" y="4127659"/>
            <a:ext cx="2782729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Slaydlar birin-ketin animatsiyalar bilan ko‘rsatiladi.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5468" y="3278386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5497592" y="3278386"/>
            <a:ext cx="2782729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Animatsiyalar Ketma-ketligi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97592" y="4127659"/>
            <a:ext cx="2782729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 bir slaydda animatsiyalar tartibi va tezligi sozlanadi.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3798" y="5762625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665923" y="5762625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Effektiv Taqdimot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665923" y="6261259"/>
            <a:ext cx="6614279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Animatsiyalar yordamida taqdimot yanada jonli va qiziqarli bo‘ladi.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149531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641020" y="1113326"/>
            <a:ext cx="12243686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Talabalarning Ijtimoiy Faolligini Rivojlantirish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91671" y="3034011"/>
            <a:ext cx="5864455" cy="2453402"/>
          </a:xfrm>
          <a:prstGeom prst="roundRect">
            <a:avLst>
              <a:gd name="adj" fmla="val 1509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2086984" y="3280827"/>
            <a:ext cx="4122326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Ijtimoiy Faollik Omillari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979" y="4130100"/>
            <a:ext cx="4832331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Axloqiy-estetik dunyoqarash va siyosiy ijtimoiylashuv muhim hisoblanadi.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702943" y="3034011"/>
            <a:ext cx="6141688" cy="2453402"/>
          </a:xfrm>
          <a:prstGeom prst="roundRect">
            <a:avLst>
              <a:gd name="adj" fmla="val 1509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6949758" y="3280827"/>
            <a:ext cx="4313497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Pedagogik Mexanizmlar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949758" y="4130100"/>
            <a:ext cx="5012745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Axloqiy, kasbiy va kommunikativ tayyorgarlik asoslari rivojlantiriladi.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2871273" y="5734229"/>
            <a:ext cx="9783181" cy="1362432"/>
          </a:xfrm>
          <a:prstGeom prst="roundRect">
            <a:avLst>
              <a:gd name="adj" fmla="val 271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3118090" y="5981046"/>
            <a:ext cx="374046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Ma’naviy-Madaniy Asoslar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118090" y="6479680"/>
            <a:ext cx="692277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Talabalar ongida taraqqiyot g‘oyalariga munosabat shakllantiriladi.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76839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140029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Oliy Ta’limda Ijtimoiy Kompetensiyalarni Rivojlantirish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4159568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Xorijiy Tajribalar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4757023"/>
            <a:ext cx="3898940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Oliy ta’lim mazmuni va kadrlar tayyorlash jarayonlari takomillashtirilmoqda.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576" y="4159568"/>
            <a:ext cx="330446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Ma’naviy-Ma’rifiy Ishlar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72576" y="4757023"/>
            <a:ext cx="3898940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Talabalarda ijtimoiy kompetensiyalarni rivojlantirishga e’tibor qaratiladi.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4159568"/>
            <a:ext cx="3073122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Pedagogik Zaruratlar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81354" y="4757023"/>
            <a:ext cx="3898940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Kasbiy faoliyatning ijtimoiy ahamiyatini anglash va mas’uliyatni oshirish muhim.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10864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133600" y="619363"/>
            <a:ext cx="11709439" cy="1917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kern="0" spc="-4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Yangi O‘zbekiston Taraqqiyot Strategiyasi va Yoshlar</a:t>
            </a:r>
            <a:endParaRPr lang="en-US" sz="4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16" y="2738914"/>
            <a:ext cx="1124783" cy="15787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220223" y="2963823"/>
            <a:ext cx="345138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Jismonan Sog‘lom Yoshlar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3220223" y="3418165"/>
            <a:ext cx="6107073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Ruhan va aqlan rivojlangan, mustaqil fikrlaydigan yoshlarni tarbiyalash.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016" y="4317682"/>
            <a:ext cx="1124783" cy="157876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220223" y="4542591"/>
            <a:ext cx="2871430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Demokratik Islohotlar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3220223" y="4996934"/>
            <a:ext cx="6107073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Fuqarolik jamiyatini rivojlantirish va yoshlarning ijtimoiy faolligini oshirish.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8016" y="5896451"/>
            <a:ext cx="1124783" cy="157876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220223" y="6121360"/>
            <a:ext cx="2647593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Pedagogik Modellar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3220223" y="6575703"/>
            <a:ext cx="6107073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Ijtimoiy faollikni rivojlantirish uchun interfaol texnologiyalarni takomillashtirish.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4162966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908685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Pedagogik-psixologik Xususiyatlar va Kelajak Yo‘llari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4082891"/>
            <a:ext cx="3699748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Ijtimoiy Faollik Xususiyatlari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4932164"/>
            <a:ext cx="3699748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Talabalarning ijtimoiy faolligini rivojlantirishning pedagogik-psixologik jihatlari.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0" y="2804874"/>
            <a:ext cx="4515922" cy="45159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3435" y="4560213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900" b="1" kern="0" spc="-19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9943267" y="3036689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Pedagogik Model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43267" y="3535323"/>
            <a:ext cx="3823335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Ijtimoiy faollikni oshirish uchun samarali pedagogik model ishlab chiqish.</a:t>
            </a:r>
            <a:endParaRPr lang="en-US" sz="1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180" y="2804874"/>
            <a:ext cx="4515922" cy="451592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44232" y="3619381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900" b="1" kern="0" spc="-19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9943267" y="5479733"/>
            <a:ext cx="327862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Interfaol Mashg‘ulotlar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43267" y="5978366"/>
            <a:ext cx="3823335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Auditoriyadan tashqari mashg‘ulotlar orqali ijtimoiy faollikni kuchaytirish.</a:t>
            </a:r>
            <a:endParaRPr lang="en-US" sz="19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180" y="2804874"/>
            <a:ext cx="4515922" cy="451592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73578" y="6316266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900" b="1" kern="0" spc="-19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411780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3392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Slaydlarni Tahrirlash va Animatsiya Effektlari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467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65260" y="298930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946797"/>
            <a:ext cx="29277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Matn va Obyektlarni Tahrirlash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4145875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Matn maydonlarini tanlash, shrift va ranglarni o‘zgartirish imkoniyati mavjud.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29467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56937" y="298930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2946797"/>
            <a:ext cx="29020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Animatsiya Qo‘llash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43721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Slaydlarga kirish, ajratish va chiqish effektlarini o‘rnatish mumkin.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607945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5260" y="61219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60794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Maxsus Effektlar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656986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Slaydlar orasidagi o‘tish tezligi va tartibini sozlash imkoniyati mavjud.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6696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Prеzеntatsiyalarni Namoyish Etish va Saqlash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351496"/>
            <a:ext cx="33616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Namoyish Ko‘rinishlari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93264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Slaydlar, struktura, saralash, eslatmalar va to‘liq ekran ko‘rinishlari mavjud.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4351496"/>
            <a:ext cx="30566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Saqlash va Tahrirlash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93264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Prezentatsiyalarni fayl sifatida saqlash va keyinchalik o‘zgartirish mumkin.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2241" y="614601"/>
            <a:ext cx="7579519" cy="2095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Multimedianing Ta’limdagi Foydalari va Muammolari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82241" y="3045023"/>
            <a:ext cx="7579519" cy="2174558"/>
          </a:xfrm>
          <a:prstGeom prst="roundRect">
            <a:avLst>
              <a:gd name="adj" fmla="val 431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13341" y="3276124"/>
            <a:ext cx="2793921" cy="34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Foydalari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13341" y="3759398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Ta’lim samaradorligini oshirish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13341" y="4195167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O‘quvchilarning qiziqishini uyg‘otish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13341" y="4630936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Individual o‘rganish imkoniyati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82241" y="5443061"/>
            <a:ext cx="7579519" cy="2174558"/>
          </a:xfrm>
          <a:prstGeom prst="roundRect">
            <a:avLst>
              <a:gd name="adj" fmla="val 431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13341" y="5674162"/>
            <a:ext cx="2793921" cy="34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Muammolari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013341" y="6157436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Yaxshi o‘qituvchi ko‘magi zarur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013341" y="6593205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Tushunarli va zamonaviy materiallar talab qilinadi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13341" y="7028974"/>
            <a:ext cx="7117318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Texnik va dasturiy ta’minotning to‘liq ishlashi muhim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4818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Talabalarning Ijtimoiy Faolligini Rivojlantirish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76105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30906" y="2761059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Ijtimoiy Faollik Omillari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605808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Axloqiy-estetik dunyoqarash, siyosiy ijtimoiylashuv va ma’naviy-madaniy tayyorgarlik muhimdir.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76105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2583" y="2761059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Pedagogik Mexanizmlar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22583" y="3605808"/>
            <a:ext cx="2927747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Talabalar ijtimoiy kompetensiyalarini rivojlantirish, intellektual salohiyatini oshirishga qaratilgan interfaol texnologiyalar qo‘llaniladi.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626518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30906" y="6265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Strategik Vazifalar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6755606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Yoshlarni mustaqil fikrlashga, Vatanga sodiq bo‘lishga va ijtimoiy faollikka tayyorlash muhim ahamiyatga ega.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794</Words>
  <Application>Microsoft Office PowerPoint</Application>
  <PresentationFormat>Произвольный</PresentationFormat>
  <Paragraphs>139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Source Sans Pro</vt:lpstr>
      <vt:lpstr>Montserrat Bold</vt:lpstr>
      <vt:lpstr>DM Sans</vt:lpstr>
      <vt:lpstr>Libre Baskerville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2</cp:revision>
  <dcterms:created xsi:type="dcterms:W3CDTF">2025-04-19T10:02:41Z</dcterms:created>
  <dcterms:modified xsi:type="dcterms:W3CDTF">2025-04-19T10:09:41Z</dcterms:modified>
</cp:coreProperties>
</file>