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63" r:id="rId17"/>
    <p:sldId id="264" r:id="rId18"/>
  </p:sldIdLst>
  <p:sldSz cx="14630400" cy="8229600"/>
  <p:notesSz cx="8229600" cy="14630400"/>
  <p:embeddedFontLs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Raleway" charset="0"/>
      <p:regular r:id="rId24"/>
    </p:embeddedFont>
    <p:embeddedFont>
      <p:font typeface="Roboto" charset="0"/>
      <p:regular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-534" y="-11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9DC0E5-43DB-4757-A881-7B258D29BF27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F7672-1C70-495E-B2FC-EAA615258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765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319304" y="468119"/>
            <a:ext cx="12281079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Dreamweaver dasturida web-sahifa yaratish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1624105" y="1353481"/>
            <a:ext cx="1035768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Ushbu taqdimotda Dreamweaver dasturining asosiy oynasi, imkoniyatlari, murakkab tuzilmali saytlar yaratish, freymlar, obyektlar va havolalar bilan ishlash haqida so‘z yuritamiz. Dreamweaver zamonaviy web-dizayn uchun qulay va kuchli vositalarni taqdim etadi. Dastur interfeysi va funksiyalari bilan tanishib, samarali web-sahifalar yaratishni o‘rganamiz.</a:t>
            </a:r>
            <a:endParaRPr lang="en-US" sz="175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736" y="3273098"/>
            <a:ext cx="7305675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01954"/>
            <a:ext cx="1176766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Dreamweaver interfeysi va asosiy elementlari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577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Interfeys tuzilishi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158853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Dreamweaver interfeysi foydalanuvchi uchun qulay va moslashuvchan. Palitralar, menyu qatori, ko‘plab klaviatura kombinatsiyalari va panellar asosiy boshqaruv vositalaridir.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577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Asosiy vositalar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15885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Menyu qatori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460105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Ilovalar paneli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504324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Hujjat sarlavhasi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54854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Document va Coding panellari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6970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Dreamweaver imkoniyatlari va afzalliklari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4825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017306" y="34825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Keng imkoniyatlar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017306" y="3972997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HTML, CSS, JavaScript, PHP va boshqa tillarni qo‘llab-quvvatlaydi.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34825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908983" y="34825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WYSIWYG muharriri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908983" y="3972997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“Nimani ko‘rsangiz, shuni olasiz” tamoyili asosida ishlaydi.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54366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017306" y="55436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Kuchli interfeys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017306" y="6034088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Yangi boshlovchilar va tajribali foydalanuvchilar uchun qulaylik yaratadi.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775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1638" y="3144560"/>
            <a:ext cx="8848249" cy="644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Ishchi rejimlar: Dizayn, Kod va Aralash</a:t>
            </a:r>
            <a:endParaRPr lang="en-US" sz="40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38" y="4134207"/>
            <a:ext cx="515422" cy="51542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43157" y="4098131"/>
            <a:ext cx="2577584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Dizayn rejimi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1443157" y="4544020"/>
            <a:ext cx="12465606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Brauzerda ko‘rinadigan holatda sahifani tahrir qilish imkonini beradi.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638" y="5528548"/>
            <a:ext cx="515422" cy="51542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443157" y="5492472"/>
            <a:ext cx="2577584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Kod rejimi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1443157" y="5938361"/>
            <a:ext cx="12465606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HTML va boshqa kodlarni to‘g‘ridan-to‘g‘ri tahrirlash uchun mo‘ljallangan.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38" y="6922889"/>
            <a:ext cx="515422" cy="51542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443157" y="6886813"/>
            <a:ext cx="2577584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Aralash rejim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1443157" y="7332702"/>
            <a:ext cx="12465606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Kod va dizaynni bir vaqtning o‘zida ko‘rish va tahrirlash imkoniyati.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1077206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Dreamweaver menyu va uskunalar paneli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39064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Menyu qatori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96859"/>
            <a:ext cx="3785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Fayllar, tahrirlash, ko‘rish, obyekt qo‘shish va boshqa buyruqlarni birlashtiradi.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80033" y="4496633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9597628" y="27708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Uskunalar paneli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597628" y="3261241"/>
            <a:ext cx="42389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Tez-tez ishlatiladigan buyruqlar va resurslarni chaqirish uchun mo‘ljallangan.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743230" y="3478649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500" dirty="0"/>
          </a:p>
        </p:txBody>
      </p:sp>
      <p:sp>
        <p:nvSpPr>
          <p:cNvPr id="11" name="Text 7"/>
          <p:cNvSpPr/>
          <p:nvPr/>
        </p:nvSpPr>
        <p:spPr>
          <a:xfrm>
            <a:off x="9597628" y="5041940"/>
            <a:ext cx="319028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Qo‘shimcha imkoniyatlar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597628" y="5532358"/>
            <a:ext cx="423898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Hujjat o‘lchamini belgilash, kodlarni tekshirish va brauzerda oldindan ko‘rish funksiyalari mavjud.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743230" y="5514618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8580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Hujjat oynasi va ishchi maydon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1048941" y="2443520"/>
            <a:ext cx="30480" cy="5100280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5" name="Shape 2"/>
          <p:cNvSpPr/>
          <p:nvPr/>
        </p:nvSpPr>
        <p:spPr>
          <a:xfrm>
            <a:off x="1273612" y="2938582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6" name="Shape 3"/>
          <p:cNvSpPr/>
          <p:nvPr/>
        </p:nvSpPr>
        <p:spPr>
          <a:xfrm>
            <a:off x="793790" y="269867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78860" y="274117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2183011" y="26703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Hujjat oynasi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2183011" y="3160752"/>
            <a:ext cx="61671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Matn, rasm, jadval va boshqa obyektlarni yaratish va tahrirlash uchun asosiy maydon.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273612" y="4835247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11" name="Shape 8"/>
          <p:cNvSpPr/>
          <p:nvPr/>
        </p:nvSpPr>
        <p:spPr>
          <a:xfrm>
            <a:off x="793790" y="459533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78860" y="4637842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2183011" y="45669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Ishchi rejimlar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2183011" y="5057418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WYSIWYG, kod va aralash rejimlarda ishlash imkoniyati.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1273612" y="6369010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16" name="Shape 13"/>
          <p:cNvSpPr/>
          <p:nvPr/>
        </p:nvSpPr>
        <p:spPr>
          <a:xfrm>
            <a:off x="793790" y="612909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78860" y="6171605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2183011" y="6100763"/>
            <a:ext cx="303073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Ko‘p hujjat bilan ishlash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2183011" y="6591181"/>
            <a:ext cx="61671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Bir vaqtning o‘zida bir nechta hujjatlarni alohida oynalarda ochish mumkin.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3281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9136" y="3090029"/>
            <a:ext cx="5955387" cy="633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Sayt tuzilmasi va freymlar</a:t>
            </a:r>
            <a:endParaRPr lang="en-US" sz="39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36" y="4027051"/>
            <a:ext cx="1013103" cy="121574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26087" y="4229576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Chiziqli tuzilma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2026087" y="4667607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Sahifalar ketma-ket bog‘langan, asosiy sahifa index.htm bo‘ladi.</a:t>
            </a:r>
            <a:endParaRPr lang="en-US" sz="15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36" y="5242798"/>
            <a:ext cx="1013103" cy="121574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26087" y="5445323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Ierarxik tuzilma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2026087" y="5883354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Bosh sahifa va unga bog‘langan ichki sahifalar daraxtsimon tarzda joylashadi.</a:t>
            </a:r>
            <a:endParaRPr lang="en-US" sz="15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136" y="6458545"/>
            <a:ext cx="1013103" cy="121574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26087" y="6661071"/>
            <a:ext cx="2807018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Ko‘p bog‘lanishli tuzilma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2026087" y="7099102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Har bir sahifa boshqa barcha sahifalar bilan bog‘lanadi, indeksatsiya tizimi muhim.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39960"/>
            <a:ext cx="1090803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Freymlar Strukturasini Yaratish Bosqichlari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Struktura Belgilash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96859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Freymlar soni, joylashuvi va o‘lchamlari aniqlanadi. Bu bosqichda asosiy hujjatning freymlar asosidagi tuzilmasi yaratiladi.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Gipermatn Fayllari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396859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Asosiy hujjat tarkibiga kiruvchi gipermatnli fayllar saqlanadi va har bir freym uchun alohida sahifa tayyorlanadi.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2600977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5115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Freymlar Parametrlari va Sozlamalari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66402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017306" y="36640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Nomi va Chegaralari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017306" y="4154448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Har bir freymga nom beriladi, chegaralar va boshqa ko‘rsatkichlar belgilanadi.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366402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908983" y="36640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Prokrutka va Ko‘rinish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908983" y="4154448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Freymlarda prokrutka sozlanadi, chegaralarni tasvirlash imkoniyati mavjud.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72512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017306" y="57251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Mustaqil Tuzilish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017306" y="6215539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Freymlar mustaqil yoki bir-biriga bog‘liq bo‘lishi mumkin.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243477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5599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Standart va Moslashtirilgan Freymlar Strukturalari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013710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32481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Standart Variantlar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738563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Dreamweaver’da turli standart freymlar strukturalari kutubxonasi mavjud.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3013710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9901" y="3248144"/>
            <a:ext cx="287393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Foydalanuvchi Tanlovi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901" y="3738563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Foydalanuvchi kutubxonadan istalgan struktura variantini tanlashi mumkin.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288518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8224" y="55229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Mustaqil Yaratish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6013371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Agar mavjud variantlar mos kelmasa, foydalanuvchi o‘ziga mos struktura yaratishi mumkin.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451699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7551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Freymlar Strukturasini Ishlab Chiqish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3072884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87579" y="3033236"/>
            <a:ext cx="287143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Struktura Kutubxonasi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587579" y="3523655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Eng kerakli gipermatnli sahifalar uchun variantlar birlashtirilgan.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606647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587579" y="4566999"/>
            <a:ext cx="295275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O‘lchamlarni Ko‘rsatish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587579" y="5057418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Freymlar o‘lchamlarini interfaol tarzda ko‘rish mumkin.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6140410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587579" y="61007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Ichma-ich Joylash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587579" y="6591181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Standart strukturalarni bir-biriga joylashtirish imkoniyati mavjud.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242574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1043582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Freymlar Bilan Ishlash: Amaliy Qadamlar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2861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Matn Kursori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351967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Sahifaga matn kursorini qo‘yish orqali freymlarga bo‘linish boshlanadi.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15633" y="3353991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9937790" y="2861548"/>
            <a:ext cx="298049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Chegaralarni Ko‘rsatish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37790" y="335196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View &gt; Visual Aids &gt; Frame Borders orqali ichki chegaralar ko‘rinadi.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75201" y="3353991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9937790" y="5314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Chegaralarni Surish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37790" y="580453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Alt tugmasi yordamida chegaralarni gorizontal yoki vertikal surish mumkin.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275201" y="5613559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0"/>
          <p:cNvSpPr/>
          <p:nvPr/>
        </p:nvSpPr>
        <p:spPr>
          <a:xfrm>
            <a:off x="1560314" y="5314117"/>
            <a:ext cx="313217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Chegarani Olib Tashlash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93790" y="5804535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Ichki chegarani tashqariga surib olib tashlash mumkin.</a:t>
            </a:r>
            <a:endParaRPr lang="en-US" sz="175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015633" y="5613559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2650" dirty="0"/>
          </a:p>
        </p:txBody>
      </p:sp>
    </p:spTree>
    <p:extLst>
      <p:ext uri="{BB962C8B-B14F-4D97-AF65-F5344CB8AC3E}">
        <p14:creationId xmlns:p14="http://schemas.microsoft.com/office/powerpoint/2010/main" val="568025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37121"/>
            <a:ext cx="1027473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Freymlar Palitrasi: Ko‘rinish va Tahrirlash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941213"/>
            <a:ext cx="13042821" cy="30480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5" name="Shape 2"/>
          <p:cNvSpPr/>
          <p:nvPr/>
        </p:nvSpPr>
        <p:spPr>
          <a:xfrm>
            <a:off x="2876669" y="4941213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6" name="Shape 3"/>
          <p:cNvSpPr/>
          <p:nvPr/>
        </p:nvSpPr>
        <p:spPr>
          <a:xfrm>
            <a:off x="2636758" y="468606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721828" y="4728567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1474351" y="58484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Palitrani Ochish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0604" y="6338888"/>
            <a:ext cx="37427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Window &gt; Frames yoki SHIFT+F2 orqali palitrani ochish mumkin.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299841" y="4941213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11" name="Shape 8"/>
          <p:cNvSpPr/>
          <p:nvPr/>
        </p:nvSpPr>
        <p:spPr>
          <a:xfrm>
            <a:off x="7059930" y="468606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45000" y="4728567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5897523" y="58484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Miniatyura Tasvirlar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5443776" y="6338888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Palitrada har bir freymning miniatyura ko‘rinishi va o‘lchamlari aks etadi.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11723013" y="4941213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16" name="Shape 13"/>
          <p:cNvSpPr/>
          <p:nvPr/>
        </p:nvSpPr>
        <p:spPr>
          <a:xfrm>
            <a:off x="11483102" y="468606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1568172" y="4728567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10243780" y="5848469"/>
            <a:ext cx="298906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Tahrirlash Imkoniyatlari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9866948" y="6338888"/>
            <a:ext cx="37427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Freymlar ustida oddiy tahrirlash va obyektlar kiritish mumkin.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2194015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3116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Freymlar Strukturasini Tanlash va Boshqarish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488883"/>
            <a:ext cx="1134070" cy="16698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2715697"/>
            <a:ext cx="316241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Alohida Bo‘limni Tanlash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268022" y="3206115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ALT tugmasini bosib, sichqoncha bilan kerakli hududni tanlash kifoya.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158734"/>
            <a:ext cx="1134070" cy="16698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4385548"/>
            <a:ext cx="33316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Butun Struktura Belgilash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268022" y="4875967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Chegara chiziqlari yoki ramkani sichqoncha yordamida bosish orqali amalga oshiriladi.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5828586"/>
            <a:ext cx="1134070" cy="166985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68022" y="6055400"/>
            <a:ext cx="294739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O‘tish Kombinatsiyalari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268022" y="6545818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ALT+←/→ va ALT+↑/↓ tugmalari yordamida freymlar o‘rtasida harakatlanish mumkin.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2801273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9415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Asosiy Xulosalar va Amaliy Tavsiyalar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651879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790373" y="26518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Struktura Yaratish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90373" y="3142298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Freymlar soni va joylashuvini aniqlang.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3732014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0534" y="373201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Sozlash va Tahrirlash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30534" y="4222433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Parametrlarni belgilang va kerakli o‘zgartirishlarni kiriting.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60632" y="4812149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70815" y="48121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Palitra va Tanlash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470815" y="5302568"/>
            <a:ext cx="636579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Palitra yordamida ko‘rinishni boshqaring va kerakli bo‘limlarni tanlang.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300913" y="6255187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811095" y="62551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Amaliyotda Qo‘llash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811095" y="6745605"/>
            <a:ext cx="60255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O‘rganilgan bosqichlarni real loyihalarda sinab ko‘ring.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913146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72145"/>
            <a:ext cx="1244226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Dreamweaver’da freymlar va ularning afzalliklari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134553"/>
            <a:ext cx="2152055" cy="16698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894892" y="2986564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357217" y="25428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Tejamkorlik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357217" y="3033236"/>
            <a:ext cx="55902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Ma’lumot hajmini kamaytirish va tez yuklash imkoniyati.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187077" y="3817501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C7C7D0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381" y="3861078"/>
            <a:ext cx="4304109" cy="166985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894892" y="4496633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500" dirty="0"/>
          </a:p>
        </p:txBody>
      </p:sp>
      <p:sp>
        <p:nvSpPr>
          <p:cNvPr id="10" name="Text 6"/>
          <p:cNvSpPr/>
          <p:nvPr/>
        </p:nvSpPr>
        <p:spPr>
          <a:xfrm>
            <a:off x="6433304" y="42693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Mustaqil qismlar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6433304" y="4759762"/>
            <a:ext cx="477428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Har bir freym alohida fayllarni yuklashi mumkin.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6263164" y="5544026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C7C7D0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5587603"/>
            <a:ext cx="6456164" cy="166985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894773" y="6223159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500" dirty="0"/>
          </a:p>
        </p:txBody>
      </p:sp>
      <p:sp>
        <p:nvSpPr>
          <p:cNvPr id="15" name="Text 10"/>
          <p:cNvSpPr/>
          <p:nvPr/>
        </p:nvSpPr>
        <p:spPr>
          <a:xfrm>
            <a:off x="7509272" y="58144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Doimiy elementlar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09272" y="6304836"/>
            <a:ext cx="610052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Navigatsiya tugmalari va logotiplarni ekranda ushlab turish imkoniyati.</a:t>
            </a:r>
            <a:endParaRPr lang="en-US" sz="1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21055"/>
            <a:ext cx="913626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Obyektlar va havolalar bilan ishlash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983462"/>
            <a:ext cx="6351270" cy="39253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19232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Rasmlar va obyektlar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6682740"/>
            <a:ext cx="63512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Dreamweaver’da rasm, jadval, shakl va boshqa obyektlarni oson qo‘shish mumkin.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221" y="1983462"/>
            <a:ext cx="6351389" cy="392537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85221" y="619232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Havolalar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485221" y="6682740"/>
            <a:ext cx="63513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Matn va obyektlarga havola qo‘yish, sahifalar o‘rtasida tez navigatsiya qilish imkonini beradi.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767</Words>
  <Application>Microsoft Office PowerPoint</Application>
  <PresentationFormat>Произвольный</PresentationFormat>
  <Paragraphs>148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Raleway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Administrator</cp:lastModifiedBy>
  <cp:revision>3</cp:revision>
  <dcterms:created xsi:type="dcterms:W3CDTF">2025-04-19T11:09:04Z</dcterms:created>
  <dcterms:modified xsi:type="dcterms:W3CDTF">2025-04-19T11:14:50Z</dcterms:modified>
</cp:coreProperties>
</file>