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sdx" ContentType="application/vnd.ms-visio.drawing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258800" cy="7772400"/>
  <p:notesSz cx="6858000" cy="9144000"/>
  <p:defaultTextStyle>
    <a:defPPr>
      <a:defRPr lang="ru-RU"/>
    </a:defPPr>
    <a:lvl1pPr marL="0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9466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8931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8397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7863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7328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6794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6259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5725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622" y="-1098"/>
      </p:cViewPr>
      <p:guideLst>
        <p:guide orient="horz" pos="2448"/>
        <p:guide pos="41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4410" y="2414487"/>
            <a:ext cx="11269980" cy="166602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8820" y="4404360"/>
            <a:ext cx="928116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9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8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8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7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7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6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6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5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355" y="4994491"/>
            <a:ext cx="11269980" cy="154368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7355" y="3294277"/>
            <a:ext cx="11269980" cy="1700211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94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89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839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78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732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67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62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57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62940" y="1813564"/>
            <a:ext cx="5855970" cy="512942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39890" y="1813564"/>
            <a:ext cx="5855970" cy="512942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2943" y="1739796"/>
            <a:ext cx="5858272" cy="72506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9466" indent="0">
              <a:buNone/>
              <a:defRPr sz="2100" b="1"/>
            </a:lvl2pPr>
            <a:lvl3pPr marL="958931" indent="0">
              <a:buNone/>
              <a:defRPr sz="1900" b="1"/>
            </a:lvl3pPr>
            <a:lvl4pPr marL="1438397" indent="0">
              <a:buNone/>
              <a:defRPr sz="1700" b="1"/>
            </a:lvl4pPr>
            <a:lvl5pPr marL="1917863" indent="0">
              <a:buNone/>
              <a:defRPr sz="1700" b="1"/>
            </a:lvl5pPr>
            <a:lvl6pPr marL="2397328" indent="0">
              <a:buNone/>
              <a:defRPr sz="1700" b="1"/>
            </a:lvl6pPr>
            <a:lvl7pPr marL="2876794" indent="0">
              <a:buNone/>
              <a:defRPr sz="1700" b="1"/>
            </a:lvl7pPr>
            <a:lvl8pPr marL="3356259" indent="0">
              <a:buNone/>
              <a:defRPr sz="1700" b="1"/>
            </a:lvl8pPr>
            <a:lvl9pPr marL="3835725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62943" y="2464860"/>
            <a:ext cx="5858272" cy="447812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735287" y="1739796"/>
            <a:ext cx="5860575" cy="72506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9466" indent="0">
              <a:buNone/>
              <a:defRPr sz="2100" b="1"/>
            </a:lvl2pPr>
            <a:lvl3pPr marL="958931" indent="0">
              <a:buNone/>
              <a:defRPr sz="1900" b="1"/>
            </a:lvl3pPr>
            <a:lvl4pPr marL="1438397" indent="0">
              <a:buNone/>
              <a:defRPr sz="1700" b="1"/>
            </a:lvl4pPr>
            <a:lvl5pPr marL="1917863" indent="0">
              <a:buNone/>
              <a:defRPr sz="1700" b="1"/>
            </a:lvl5pPr>
            <a:lvl6pPr marL="2397328" indent="0">
              <a:buNone/>
              <a:defRPr sz="1700" b="1"/>
            </a:lvl6pPr>
            <a:lvl7pPr marL="2876794" indent="0">
              <a:buNone/>
              <a:defRPr sz="1700" b="1"/>
            </a:lvl7pPr>
            <a:lvl8pPr marL="3356259" indent="0">
              <a:buNone/>
              <a:defRPr sz="1700" b="1"/>
            </a:lvl8pPr>
            <a:lvl9pPr marL="3835725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735287" y="2464860"/>
            <a:ext cx="5860575" cy="447812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1" y="309456"/>
            <a:ext cx="4362055" cy="131699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83825" y="309462"/>
            <a:ext cx="7412039" cy="6633529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1" y="1626451"/>
            <a:ext cx="4362055" cy="5316539"/>
          </a:xfrm>
        </p:spPr>
        <p:txBody>
          <a:bodyPr/>
          <a:lstStyle>
            <a:lvl1pPr marL="0" indent="0">
              <a:buNone/>
              <a:defRPr sz="1500"/>
            </a:lvl1pPr>
            <a:lvl2pPr marL="479466" indent="0">
              <a:buNone/>
              <a:defRPr sz="1300"/>
            </a:lvl2pPr>
            <a:lvl3pPr marL="958931" indent="0">
              <a:buNone/>
              <a:defRPr sz="1000"/>
            </a:lvl3pPr>
            <a:lvl4pPr marL="1438397" indent="0">
              <a:buNone/>
              <a:defRPr sz="900"/>
            </a:lvl4pPr>
            <a:lvl5pPr marL="1917863" indent="0">
              <a:buNone/>
              <a:defRPr sz="900"/>
            </a:lvl5pPr>
            <a:lvl6pPr marL="2397328" indent="0">
              <a:buNone/>
              <a:defRPr sz="900"/>
            </a:lvl6pPr>
            <a:lvl7pPr marL="2876794" indent="0">
              <a:buNone/>
              <a:defRPr sz="900"/>
            </a:lvl7pPr>
            <a:lvl8pPr marL="3356259" indent="0">
              <a:buNone/>
              <a:defRPr sz="900"/>
            </a:lvl8pPr>
            <a:lvl9pPr marL="38357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8817" y="5440681"/>
            <a:ext cx="7955280" cy="642304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98817" y="694479"/>
            <a:ext cx="7955280" cy="4663440"/>
          </a:xfrm>
        </p:spPr>
        <p:txBody>
          <a:bodyPr/>
          <a:lstStyle>
            <a:lvl1pPr marL="0" indent="0">
              <a:buNone/>
              <a:defRPr sz="3400"/>
            </a:lvl1pPr>
            <a:lvl2pPr marL="479466" indent="0">
              <a:buNone/>
              <a:defRPr sz="2900"/>
            </a:lvl2pPr>
            <a:lvl3pPr marL="958931" indent="0">
              <a:buNone/>
              <a:defRPr sz="2500"/>
            </a:lvl3pPr>
            <a:lvl4pPr marL="1438397" indent="0">
              <a:buNone/>
              <a:defRPr sz="2100"/>
            </a:lvl4pPr>
            <a:lvl5pPr marL="1917863" indent="0">
              <a:buNone/>
              <a:defRPr sz="2100"/>
            </a:lvl5pPr>
            <a:lvl6pPr marL="2397328" indent="0">
              <a:buNone/>
              <a:defRPr sz="2100"/>
            </a:lvl6pPr>
            <a:lvl7pPr marL="2876794" indent="0">
              <a:buNone/>
              <a:defRPr sz="2100"/>
            </a:lvl7pPr>
            <a:lvl8pPr marL="3356259" indent="0">
              <a:buNone/>
              <a:defRPr sz="2100"/>
            </a:lvl8pPr>
            <a:lvl9pPr marL="3835725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98817" y="6082985"/>
            <a:ext cx="7955280" cy="912176"/>
          </a:xfrm>
        </p:spPr>
        <p:txBody>
          <a:bodyPr/>
          <a:lstStyle>
            <a:lvl1pPr marL="0" indent="0">
              <a:buNone/>
              <a:defRPr sz="1500"/>
            </a:lvl1pPr>
            <a:lvl2pPr marL="479466" indent="0">
              <a:buNone/>
              <a:defRPr sz="1300"/>
            </a:lvl2pPr>
            <a:lvl3pPr marL="958931" indent="0">
              <a:buNone/>
              <a:defRPr sz="1000"/>
            </a:lvl3pPr>
            <a:lvl4pPr marL="1438397" indent="0">
              <a:buNone/>
              <a:defRPr sz="900"/>
            </a:lvl4pPr>
            <a:lvl5pPr marL="1917863" indent="0">
              <a:buNone/>
              <a:defRPr sz="900"/>
            </a:lvl5pPr>
            <a:lvl6pPr marL="2397328" indent="0">
              <a:buNone/>
              <a:defRPr sz="900"/>
            </a:lvl6pPr>
            <a:lvl7pPr marL="2876794" indent="0">
              <a:buNone/>
              <a:defRPr sz="900"/>
            </a:lvl7pPr>
            <a:lvl8pPr marL="3356259" indent="0">
              <a:buNone/>
              <a:defRPr sz="900"/>
            </a:lvl8pPr>
            <a:lvl9pPr marL="38357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12630" y="311262"/>
            <a:ext cx="2983230" cy="663172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62940" y="311262"/>
            <a:ext cx="8728710" cy="6631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" y="311256"/>
            <a:ext cx="11932920" cy="1295400"/>
          </a:xfrm>
          <a:prstGeom prst="rect">
            <a:avLst/>
          </a:prstGeom>
        </p:spPr>
        <p:txBody>
          <a:bodyPr vert="horz" lIns="95893" tIns="47947" rIns="95893" bIns="4794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2940" y="1813564"/>
            <a:ext cx="11932920" cy="5129425"/>
          </a:xfrm>
          <a:prstGeom prst="rect">
            <a:avLst/>
          </a:prstGeom>
        </p:spPr>
        <p:txBody>
          <a:bodyPr vert="horz" lIns="95893" tIns="47947" rIns="95893" bIns="4794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2940" y="7203868"/>
            <a:ext cx="3093720" cy="413809"/>
          </a:xfrm>
          <a:prstGeom prst="rect">
            <a:avLst/>
          </a:prstGeom>
        </p:spPr>
        <p:txBody>
          <a:bodyPr vert="horz" lIns="95893" tIns="47947" rIns="95893" bIns="4794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30090" y="7203868"/>
            <a:ext cx="4198620" cy="413809"/>
          </a:xfrm>
          <a:prstGeom prst="rect">
            <a:avLst/>
          </a:prstGeom>
        </p:spPr>
        <p:txBody>
          <a:bodyPr vert="horz" lIns="95893" tIns="47947" rIns="95893" bIns="47947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502140" y="7203868"/>
            <a:ext cx="3093720" cy="413809"/>
          </a:xfrm>
          <a:prstGeom prst="rect">
            <a:avLst/>
          </a:prstGeom>
        </p:spPr>
        <p:txBody>
          <a:bodyPr vert="horz" lIns="95893" tIns="47947" rIns="95893" bIns="4794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8931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599" indent="-359599" algn="l" defTabSz="958931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9132" indent="-299666" algn="l" defTabSz="958931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8664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8130" indent="-239733" algn="l" defTabSz="958931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7595" indent="-239733" algn="l" defTabSz="958931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7061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6527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5992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458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466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931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8397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7863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7328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6794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6259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5725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Visio1111111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3258800" cy="1293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93623" y="195789"/>
            <a:ext cx="108363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I</a:t>
            </a:r>
            <a:r>
              <a:rPr lang="uz-Cyrl-UZ" sz="2800" b="1" dirty="0" smtClean="0">
                <a:solidFill>
                  <a:schemeClr val="bg1"/>
                </a:solidFill>
              </a:rPr>
              <a:t>. </a:t>
            </a:r>
            <a:r>
              <a:rPr lang="en-US" sz="2800" b="1" dirty="0" smtClean="0">
                <a:solidFill>
                  <a:schemeClr val="bg1"/>
                </a:solidFill>
              </a:rPr>
              <a:t>RAQAMLI VA AXBOROT TEXNOLOGIYALARI</a:t>
            </a:r>
            <a:r>
              <a:rPr lang="uz-Cyrl-UZ" sz="2800" b="1" dirty="0" smtClean="0">
                <a:solidFill>
                  <a:schemeClr val="bg1"/>
                </a:solidFill>
              </a:rPr>
              <a:t> FANINING PREDMETI, MAQSADI VA VAZIFALARI</a:t>
            </a:r>
            <a:r>
              <a:rPr lang="en-US" sz="2800" b="1" dirty="0" smtClean="0">
                <a:solidFill>
                  <a:schemeClr val="bg1"/>
                </a:solidFill>
              </a:rPr>
              <a:t>. 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1648537" y="2072284"/>
            <a:ext cx="10411136" cy="455022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Надпись 850544"/>
          <p:cNvSpPr txBox="1"/>
          <p:nvPr/>
        </p:nvSpPr>
        <p:spPr>
          <a:xfrm>
            <a:off x="1972590" y="2547194"/>
            <a:ext cx="9625362" cy="360040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Reja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: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I.1. </a:t>
            </a:r>
            <a:r>
              <a:rPr lang="en-US" sz="2000" b="1" dirty="0" err="1">
                <a:effectLst/>
                <a:latin typeface="Times New Roman"/>
                <a:ea typeface="Calibri"/>
                <a:cs typeface="Times New Roman"/>
              </a:rPr>
              <a:t>Raqamli</a:t>
            </a:r>
            <a:r>
              <a:rPr lang="en-US" sz="2000" b="1" dirty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Calibri"/>
                <a:cs typeface="Times New Roman"/>
              </a:rPr>
              <a:t>va</a:t>
            </a:r>
            <a:r>
              <a:rPr lang="en-US" sz="2000" b="1" dirty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Calibri"/>
                <a:cs typeface="Times New Roman"/>
              </a:rPr>
              <a:t>axborot</a:t>
            </a:r>
            <a:r>
              <a:rPr lang="en-US" sz="2000" b="1" dirty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Calibri"/>
                <a:cs typeface="Times New Roman"/>
              </a:rPr>
              <a:t>texnologiyalari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fanining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predmeti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maqsadi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va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vazifalari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I.2. </a:t>
            </a:r>
            <a:r>
              <a:rPr lang="uz-Cyrl-UZ" sz="2000" b="1" dirty="0">
                <a:effectLst/>
                <a:latin typeface="Times New Roman"/>
                <a:ea typeface="Times New Roman"/>
                <a:cs typeface="Times New Roman"/>
              </a:rPr>
              <a:t>Axborot tushunchasi, axborotning xususiyati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, </a:t>
            </a:r>
            <a:r>
              <a:rPr lang="uz-Cyrl-UZ" sz="2000" b="1" dirty="0">
                <a:effectLst/>
                <a:latin typeface="Times New Roman"/>
                <a:ea typeface="Times New Roman"/>
                <a:cs typeface="Times New Roman"/>
              </a:rPr>
              <a:t>axborotning asosiy tavsifi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, a</a:t>
            </a:r>
            <a:r>
              <a:rPr lang="uz-Cyrl-UZ" sz="2000" b="1" dirty="0">
                <a:effectLst/>
                <a:latin typeface="Times New Roman"/>
                <a:ea typeface="Times New Roman"/>
                <a:cs typeface="Times New Roman"/>
              </a:rPr>
              <a:t>xborotning sintaktik, semantik va pragmatik oʻlchovlari.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I.3. </a:t>
            </a:r>
            <a:r>
              <a:rPr lang="en-US" sz="2000" b="1" dirty="0" err="1">
                <a:effectLst/>
                <a:latin typeface="Times New Roman"/>
                <a:ea typeface="Calibri"/>
                <a:cs typeface="Times New Roman"/>
              </a:rPr>
              <a:t>Ma’lumotlarni</a:t>
            </a:r>
            <a:r>
              <a:rPr lang="en-US" sz="2000" b="1" dirty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Calibri"/>
                <a:cs typeface="Times New Roman"/>
              </a:rPr>
              <a:t>kodlash</a:t>
            </a:r>
            <a:r>
              <a:rPr lang="en-US" sz="2000" b="1" dirty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sz="2000" b="1" dirty="0" err="1">
                <a:effectLst/>
                <a:latin typeface="Times New Roman"/>
                <a:ea typeface="Calibri"/>
                <a:cs typeface="Times New Roman"/>
              </a:rPr>
              <a:t>Kompyuterning</a:t>
            </a:r>
            <a:r>
              <a:rPr lang="en-US" sz="2000" b="1" dirty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Calibri"/>
                <a:cs typeface="Times New Roman"/>
              </a:rPr>
              <a:t>ishlash</a:t>
            </a:r>
            <a:r>
              <a:rPr lang="en-US" sz="2000" b="1" dirty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Calibri"/>
                <a:cs typeface="Times New Roman"/>
              </a:rPr>
              <a:t>prinsiplari</a:t>
            </a:r>
            <a:r>
              <a:rPr lang="en-US" sz="2000" b="1" dirty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/>
                <a:ea typeface="Calibri"/>
                <a:cs typeface="Times New Roman"/>
              </a:rPr>
              <a:t>I.4.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Axborotlashgan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jamiyat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va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axborot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madaniyati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.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Axborot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-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kommunikatsion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texnologiyalarni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Oʻzbekistonda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joriy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b="1" dirty="0" err="1">
                <a:effectLst/>
                <a:latin typeface="Times New Roman"/>
                <a:ea typeface="Times New Roman"/>
                <a:cs typeface="Times New Roman"/>
              </a:rPr>
              <a:t>etish</a:t>
            </a:r>
            <a:r>
              <a:rPr lang="en-US" sz="2000" b="1" dirty="0">
                <a:effectLst/>
                <a:latin typeface="Times New Roman"/>
                <a:ea typeface="Times New Roman"/>
                <a:cs typeface="Times New Roman"/>
              </a:rPr>
              <a:t>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1245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40768" y="1725960"/>
            <a:ext cx="116652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Cyrl-UZ" sz="2400" b="1" dirty="0"/>
              <a:t>Raqamli va axborot texnologiyalari</a:t>
            </a:r>
            <a:r>
              <a:rPr lang="uz-Cyrl-UZ" sz="2400" dirty="0"/>
              <a:t> –hisoblash texnikasi vositalari bilan ma’lumotlarni yaratish, saqlash, qayta ishlash va uzatish usullari, hamda ushbu vositalarni faol yuritish jarayonining tamoyillari va ularni boshqarish usularini tizimlashtiruvchi texnik fan. </a:t>
            </a:r>
            <a:endParaRPr lang="ru-RU" sz="2400" dirty="0"/>
          </a:p>
          <a:p>
            <a:r>
              <a:rPr lang="en-US" sz="2400" b="1" dirty="0" err="1"/>
              <a:t>Informatikaning</a:t>
            </a:r>
            <a:r>
              <a:rPr lang="en-US" sz="2400" b="1" dirty="0"/>
              <a:t> </a:t>
            </a:r>
            <a:r>
              <a:rPr lang="en-US" sz="2400" b="1" dirty="0" err="1"/>
              <a:t>predmeti</a:t>
            </a:r>
            <a:r>
              <a:rPr lang="en-US" sz="2400" dirty="0"/>
              <a:t> –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axborot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bilimlarni</a:t>
            </a:r>
            <a:r>
              <a:rPr lang="en-US" sz="2400" dirty="0"/>
              <a:t> </a:t>
            </a:r>
            <a:r>
              <a:rPr lang="en-US" sz="2400" dirty="0" err="1"/>
              <a:t>oʻzida</a:t>
            </a:r>
            <a:r>
              <a:rPr lang="en-US" sz="2400" dirty="0"/>
              <a:t> </a:t>
            </a:r>
            <a:r>
              <a:rPr lang="en-US" sz="2400" dirty="0" err="1"/>
              <a:t>birlashtiruvchi</a:t>
            </a:r>
            <a:r>
              <a:rPr lang="en-US" sz="2400" dirty="0"/>
              <a:t> </a:t>
            </a:r>
            <a:r>
              <a:rPr lang="en-US" sz="2400" dirty="0" err="1"/>
              <a:t>axborot</a:t>
            </a:r>
            <a:r>
              <a:rPr lang="en-US" sz="2400" dirty="0"/>
              <a:t> </a:t>
            </a:r>
            <a:r>
              <a:rPr lang="en-US" sz="2400" dirty="0" err="1"/>
              <a:t>resursi</a:t>
            </a:r>
            <a:r>
              <a:rPr lang="en-US" sz="2400" dirty="0"/>
              <a:t>. </a:t>
            </a:r>
            <a:r>
              <a:rPr lang="en-US" sz="2400" dirty="0" err="1"/>
              <a:t>Ta’limda</a:t>
            </a:r>
            <a:r>
              <a:rPr lang="en-US" sz="2400" dirty="0"/>
              <a:t> </a:t>
            </a:r>
            <a:r>
              <a:rPr lang="en-US" sz="2400" dirty="0" err="1"/>
              <a:t>axborot</a:t>
            </a:r>
            <a:r>
              <a:rPr lang="en-US" sz="2400" dirty="0"/>
              <a:t> </a:t>
            </a:r>
            <a:r>
              <a:rPr lang="en-US" sz="2400" dirty="0" err="1"/>
              <a:t>texnologiyalari</a:t>
            </a:r>
            <a:r>
              <a:rPr lang="en-US" sz="2400" dirty="0"/>
              <a:t> </a:t>
            </a:r>
            <a:r>
              <a:rPr lang="en-US" sz="2400" dirty="0" err="1"/>
              <a:t>fanining</a:t>
            </a:r>
            <a:r>
              <a:rPr lang="en-US" sz="2400" dirty="0"/>
              <a:t> </a:t>
            </a:r>
            <a:r>
              <a:rPr lang="en-US" sz="2400" dirty="0" err="1"/>
              <a:t>vazifalari</a:t>
            </a:r>
            <a:r>
              <a:rPr lang="en-US" sz="2400" dirty="0"/>
              <a:t>: </a:t>
            </a:r>
            <a:endParaRPr lang="ru-RU" sz="2400" dirty="0"/>
          </a:p>
          <a:p>
            <a:pPr lvl="0"/>
            <a:r>
              <a:rPr lang="en-US" sz="2400" dirty="0" err="1"/>
              <a:t>Hisoblash</a:t>
            </a:r>
            <a:r>
              <a:rPr lang="en-US" sz="2400" dirty="0"/>
              <a:t> </a:t>
            </a:r>
            <a:r>
              <a:rPr lang="en-US" sz="2400" dirty="0" err="1"/>
              <a:t>texnika</a:t>
            </a:r>
            <a:r>
              <a:rPr lang="en-US" sz="2400" dirty="0"/>
              <a:t> </a:t>
            </a:r>
            <a:r>
              <a:rPr lang="en-US" sz="2400" dirty="0" err="1"/>
              <a:t>vositalarini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chiqish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faol</a:t>
            </a:r>
            <a:r>
              <a:rPr lang="en-US" sz="2400" dirty="0"/>
              <a:t> </a:t>
            </a:r>
            <a:r>
              <a:rPr lang="en-US" sz="2400" dirty="0" err="1"/>
              <a:t>yuritishni</a:t>
            </a:r>
            <a:r>
              <a:rPr lang="en-US" sz="2400" dirty="0"/>
              <a:t> </a:t>
            </a:r>
            <a:r>
              <a:rPr lang="en-US" sz="2400" dirty="0" err="1"/>
              <a:t>tashkil</a:t>
            </a:r>
            <a:r>
              <a:rPr lang="en-US" sz="2400" dirty="0"/>
              <a:t> </a:t>
            </a:r>
            <a:r>
              <a:rPr lang="en-US" sz="2400" dirty="0" err="1"/>
              <a:t>qilish</a:t>
            </a:r>
            <a:r>
              <a:rPr lang="en-US" sz="2400" dirty="0"/>
              <a:t>; </a:t>
            </a:r>
            <a:endParaRPr lang="ru-RU" sz="2400" dirty="0"/>
          </a:p>
          <a:p>
            <a:r>
              <a:rPr lang="en-US" sz="2400" dirty="0"/>
              <a:t>• </a:t>
            </a:r>
            <a:r>
              <a:rPr lang="en-US" sz="2400" dirty="0" err="1"/>
              <a:t>Samarali</a:t>
            </a:r>
            <a:r>
              <a:rPr lang="en-US" sz="2400" dirty="0"/>
              <a:t> </a:t>
            </a:r>
            <a:r>
              <a:rPr lang="en-US" sz="2400" dirty="0" err="1"/>
              <a:t>interfeysni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chiqish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tashkil</a:t>
            </a:r>
            <a:r>
              <a:rPr lang="en-US" sz="2400" dirty="0"/>
              <a:t> </a:t>
            </a:r>
            <a:r>
              <a:rPr lang="en-US" sz="2400" dirty="0" err="1"/>
              <a:t>qilish</a:t>
            </a:r>
            <a:r>
              <a:rPr lang="en-US" sz="2400" dirty="0"/>
              <a:t>; </a:t>
            </a:r>
            <a:endParaRPr lang="ru-RU" sz="2400" dirty="0"/>
          </a:p>
          <a:p>
            <a:r>
              <a:rPr lang="en-US" sz="2400" dirty="0"/>
              <a:t>• </a:t>
            </a:r>
            <a:r>
              <a:rPr lang="en-US" sz="2400" dirty="0" err="1"/>
              <a:t>Ma’lumotlarni</a:t>
            </a:r>
            <a:r>
              <a:rPr lang="en-US" sz="2400" dirty="0"/>
              <a:t> </a:t>
            </a:r>
            <a:r>
              <a:rPr lang="en-US" sz="2400" dirty="0" err="1"/>
              <a:t>kiritish</a:t>
            </a:r>
            <a:r>
              <a:rPr lang="en-US" sz="2400" dirty="0"/>
              <a:t>, </a:t>
            </a:r>
            <a:r>
              <a:rPr lang="en-US" sz="2400" dirty="0" err="1"/>
              <a:t>qayta</a:t>
            </a:r>
            <a:r>
              <a:rPr lang="en-US" sz="2400" dirty="0"/>
              <a:t> </a:t>
            </a:r>
            <a:r>
              <a:rPr lang="en-US" sz="2400" dirty="0" err="1"/>
              <a:t>ishlash</a:t>
            </a:r>
            <a:r>
              <a:rPr lang="en-US" sz="2400" dirty="0"/>
              <a:t>, </a:t>
            </a:r>
            <a:r>
              <a:rPr lang="en-US" sz="2400" dirty="0" err="1"/>
              <a:t>saqlash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chiqarish</a:t>
            </a:r>
            <a:r>
              <a:rPr lang="en-US" sz="2400" dirty="0"/>
              <a:t>; </a:t>
            </a:r>
            <a:endParaRPr lang="ru-RU" sz="2400" dirty="0"/>
          </a:p>
          <a:p>
            <a:r>
              <a:rPr lang="en-US" sz="2400" dirty="0"/>
              <a:t>• </a:t>
            </a:r>
            <a:r>
              <a:rPr lang="en-US" sz="2400" dirty="0" err="1"/>
              <a:t>Tarmoqlarni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chiqish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faol</a:t>
            </a:r>
            <a:r>
              <a:rPr lang="en-US" sz="2400" dirty="0"/>
              <a:t> </a:t>
            </a:r>
            <a:r>
              <a:rPr lang="en-US" sz="2400" dirty="0" err="1"/>
              <a:t>yuritishni</a:t>
            </a:r>
            <a:r>
              <a:rPr lang="en-US" sz="2400" dirty="0"/>
              <a:t> </a:t>
            </a:r>
            <a:r>
              <a:rPr lang="en-US" sz="2400" dirty="0" err="1"/>
              <a:t>tashkil</a:t>
            </a:r>
            <a:r>
              <a:rPr lang="en-US" sz="2400" dirty="0"/>
              <a:t> </a:t>
            </a:r>
            <a:r>
              <a:rPr lang="en-US" sz="2400" dirty="0" err="1"/>
              <a:t>qilish</a:t>
            </a:r>
            <a:r>
              <a:rPr lang="en-US" sz="2400" dirty="0"/>
              <a:t>; </a:t>
            </a:r>
            <a:endParaRPr lang="ru-RU" sz="2400" dirty="0"/>
          </a:p>
          <a:p>
            <a:r>
              <a:rPr lang="en-US" sz="2400" dirty="0"/>
              <a:t>• </a:t>
            </a:r>
            <a:r>
              <a:rPr lang="en-US" sz="2400" dirty="0" err="1"/>
              <a:t>Axborot</a:t>
            </a:r>
            <a:r>
              <a:rPr lang="en-US" sz="2400" dirty="0"/>
              <a:t> </a:t>
            </a:r>
            <a:r>
              <a:rPr lang="en-US" sz="2400" dirty="0" err="1"/>
              <a:t>tizimlarniishlab</a:t>
            </a:r>
            <a:r>
              <a:rPr lang="en-US" sz="2400" dirty="0"/>
              <a:t> </a:t>
            </a:r>
            <a:r>
              <a:rPr lang="en-US" sz="2400" dirty="0" err="1"/>
              <a:t>chiqish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faol</a:t>
            </a:r>
            <a:r>
              <a:rPr lang="en-US" sz="2400" dirty="0"/>
              <a:t> </a:t>
            </a:r>
            <a:r>
              <a:rPr lang="en-US" sz="2400" dirty="0" err="1"/>
              <a:t>yuritishni</a:t>
            </a:r>
            <a:r>
              <a:rPr lang="en-US" sz="2400" dirty="0"/>
              <a:t> </a:t>
            </a:r>
            <a:r>
              <a:rPr lang="en-US" sz="2400" dirty="0" err="1"/>
              <a:t>tashkil</a:t>
            </a:r>
            <a:r>
              <a:rPr lang="en-US" sz="2400" dirty="0"/>
              <a:t> </a:t>
            </a:r>
            <a:r>
              <a:rPr lang="en-US" sz="2400" dirty="0" err="1"/>
              <a:t>qilish</a:t>
            </a:r>
            <a:r>
              <a:rPr lang="en-US" sz="2400" dirty="0"/>
              <a:t>; </a:t>
            </a:r>
            <a:endParaRPr lang="ru-RU" sz="2400" dirty="0"/>
          </a:p>
          <a:p>
            <a:r>
              <a:rPr lang="en-US" sz="2400" dirty="0"/>
              <a:t>• </a:t>
            </a:r>
            <a:r>
              <a:rPr lang="en-US" sz="2400" dirty="0" err="1"/>
              <a:t>Axborotlarni</a:t>
            </a:r>
            <a:r>
              <a:rPr lang="en-US" sz="2400" dirty="0"/>
              <a:t> </a:t>
            </a:r>
            <a:r>
              <a:rPr lang="en-US" sz="2400" dirty="0" err="1"/>
              <a:t>himoyalash</a:t>
            </a:r>
            <a:r>
              <a:rPr lang="en-US" sz="2400" dirty="0"/>
              <a:t>;</a:t>
            </a:r>
            <a:endParaRPr lang="ru-RU" sz="2400" dirty="0"/>
          </a:p>
          <a:p>
            <a:r>
              <a:rPr lang="en-US" sz="2400" dirty="0"/>
              <a:t>• </a:t>
            </a:r>
            <a:r>
              <a:rPr lang="en-US" sz="2400" dirty="0" err="1"/>
              <a:t>Dasturlash</a:t>
            </a:r>
            <a:r>
              <a:rPr lang="en-US" sz="2400" dirty="0"/>
              <a:t>. </a:t>
            </a:r>
            <a:endParaRPr lang="ru-RU" sz="2400" dirty="0"/>
          </a:p>
          <a:p>
            <a:r>
              <a:rPr lang="en-US" sz="2400" b="1" dirty="0" err="1"/>
              <a:t>Axborot</a:t>
            </a:r>
            <a:r>
              <a:rPr lang="en-US" sz="2400" b="1" dirty="0"/>
              <a:t> </a:t>
            </a:r>
            <a:r>
              <a:rPr lang="en-US" sz="2400" b="1" dirty="0" err="1"/>
              <a:t>texnologiyasi</a:t>
            </a:r>
            <a:r>
              <a:rPr lang="en-US" sz="2400" dirty="0"/>
              <a:t> — </a:t>
            </a:r>
            <a:r>
              <a:rPr lang="en-US" sz="2400" dirty="0" err="1"/>
              <a:t>axborotni</a:t>
            </a:r>
            <a:r>
              <a:rPr lang="en-US" sz="2400" dirty="0"/>
              <a:t> </a:t>
            </a:r>
            <a:r>
              <a:rPr lang="en-US" sz="2400" dirty="0" err="1"/>
              <a:t>toʻplash</a:t>
            </a:r>
            <a:r>
              <a:rPr lang="en-US" sz="2400" dirty="0"/>
              <a:t>, </a:t>
            </a:r>
            <a:r>
              <a:rPr lang="en-US" sz="2400" dirty="0" err="1"/>
              <a:t>saqlash</a:t>
            </a:r>
            <a:r>
              <a:rPr lang="en-US" sz="2400" dirty="0"/>
              <a:t>, </a:t>
            </a:r>
            <a:r>
              <a:rPr lang="en-US" sz="2400" dirty="0" err="1"/>
              <a:t>izlash</a:t>
            </a:r>
            <a:r>
              <a:rPr lang="en-US" sz="2400" dirty="0"/>
              <a:t>, </a:t>
            </a:r>
            <a:r>
              <a:rPr lang="en-US" sz="2400" dirty="0" err="1"/>
              <a:t>unga</a:t>
            </a:r>
            <a:r>
              <a:rPr lang="en-US" sz="2400" dirty="0"/>
              <a:t> </a:t>
            </a:r>
            <a:r>
              <a:rPr lang="en-US" sz="2400" dirty="0" err="1"/>
              <a:t>ishlov</a:t>
            </a:r>
            <a:r>
              <a:rPr lang="en-US" sz="2400" dirty="0"/>
              <a:t> </a:t>
            </a:r>
            <a:r>
              <a:rPr lang="en-US" sz="2400" dirty="0" err="1"/>
              <a:t>berish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uni</a:t>
            </a:r>
            <a:r>
              <a:rPr lang="en-US" sz="2400" dirty="0"/>
              <a:t> </a:t>
            </a:r>
            <a:r>
              <a:rPr lang="en-US" sz="2400" dirty="0" err="1"/>
              <a:t>tarqatish</a:t>
            </a:r>
            <a:r>
              <a:rPr lang="en-US" sz="2400" dirty="0"/>
              <a:t> </a:t>
            </a:r>
            <a:r>
              <a:rPr lang="en-US" sz="2400" dirty="0" err="1"/>
              <a:t>uchun</a:t>
            </a:r>
            <a:r>
              <a:rPr lang="en-US" sz="2400" dirty="0"/>
              <a:t> </a:t>
            </a:r>
            <a:r>
              <a:rPr lang="en-US" sz="2400" dirty="0" err="1"/>
              <a:t>foydalaniladigan</a:t>
            </a:r>
            <a:r>
              <a:rPr lang="en-US" sz="2400" dirty="0"/>
              <a:t> </a:t>
            </a:r>
            <a:r>
              <a:rPr lang="en-US" sz="2400" dirty="0" err="1"/>
              <a:t>jami</a:t>
            </a:r>
            <a:r>
              <a:rPr lang="en-US" sz="2400" dirty="0"/>
              <a:t> </a:t>
            </a:r>
            <a:r>
              <a:rPr lang="en-US" sz="2400" dirty="0" err="1"/>
              <a:t>uslublar</a:t>
            </a:r>
            <a:r>
              <a:rPr lang="en-US" sz="2400" dirty="0"/>
              <a:t>, </a:t>
            </a:r>
            <a:r>
              <a:rPr lang="en-US" sz="2400" dirty="0" err="1"/>
              <a:t>qurilmalar</a:t>
            </a:r>
            <a:r>
              <a:rPr lang="en-US" sz="2400" dirty="0"/>
              <a:t>, </a:t>
            </a:r>
            <a:r>
              <a:rPr lang="en-US" sz="2400" dirty="0" err="1"/>
              <a:t>usullar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jarayonlar</a:t>
            </a:r>
            <a:r>
              <a:rPr lang="en-US" sz="2400" dirty="0"/>
              <a:t> </a:t>
            </a:r>
            <a:r>
              <a:rPr lang="en-US" sz="2400" dirty="0" err="1"/>
              <a:t>majmui</a:t>
            </a:r>
            <a:r>
              <a:rPr lang="en-US" sz="2400" dirty="0"/>
              <a:t>. 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-29516"/>
            <a:ext cx="13258800" cy="1293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z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16832" y="141784"/>
            <a:ext cx="105851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I.1. </a:t>
            </a:r>
            <a:r>
              <a:rPr lang="en-US" sz="2800" b="1" dirty="0" err="1">
                <a:solidFill>
                  <a:schemeClr val="bg1"/>
                </a:solidFill>
              </a:rPr>
              <a:t>Raqamli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va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axborot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texnologiyalari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fanining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predmeti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en-US" sz="2800" b="1" dirty="0" err="1">
                <a:solidFill>
                  <a:schemeClr val="bg1"/>
                </a:solidFill>
              </a:rPr>
              <a:t>maqsadi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va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vazifalari</a:t>
            </a:r>
            <a:r>
              <a:rPr lang="en-US" sz="2800" b="1" dirty="0">
                <a:solidFill>
                  <a:schemeClr val="bg1"/>
                </a:solidFill>
              </a:rPr>
              <a:t>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560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9516"/>
            <a:ext cx="13258800" cy="1035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/>
              <a:t>Axborot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tushunchasi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2736" y="1365920"/>
            <a:ext cx="1209734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.</a:t>
            </a:r>
            <a:r>
              <a:rPr lang="en-US" dirty="0" err="1" smtClean="0"/>
              <a:t>Oʻzbekiston</a:t>
            </a:r>
            <a:r>
              <a:rPr lang="en-US" dirty="0" smtClean="0"/>
              <a:t> </a:t>
            </a:r>
            <a:r>
              <a:rPr lang="en-US" dirty="0" err="1"/>
              <a:t>Respublikasining</a:t>
            </a:r>
            <a:r>
              <a:rPr lang="en-US" dirty="0"/>
              <a:t> 2002 </a:t>
            </a:r>
            <a:r>
              <a:rPr lang="en-US" dirty="0" err="1"/>
              <a:t>yil</a:t>
            </a:r>
            <a:r>
              <a:rPr lang="en-US" dirty="0"/>
              <a:t> 12 </a:t>
            </a:r>
            <a:r>
              <a:rPr lang="en-US" dirty="0" err="1"/>
              <a:t>dekabrdagi</a:t>
            </a:r>
            <a:r>
              <a:rPr lang="en-US" dirty="0"/>
              <a:t> 439-II son “</a:t>
            </a:r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erkinligi</a:t>
            </a:r>
            <a:r>
              <a:rPr lang="en-US" dirty="0"/>
              <a:t> </a:t>
            </a:r>
            <a:r>
              <a:rPr lang="en-US" dirty="0" err="1"/>
              <a:t>prinsiplari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kafolatlari</a:t>
            </a:r>
            <a:r>
              <a:rPr lang="en-US" dirty="0"/>
              <a:t> </a:t>
            </a:r>
            <a:r>
              <a:rPr lang="en-US" dirty="0" err="1"/>
              <a:t>toʻgʻrisida”gi</a:t>
            </a:r>
            <a:r>
              <a:rPr lang="en-US" dirty="0"/>
              <a:t> </a:t>
            </a:r>
            <a:r>
              <a:rPr lang="en-US" dirty="0" err="1"/>
              <a:t>Qonuniga</a:t>
            </a:r>
            <a:r>
              <a:rPr lang="en-US" dirty="0"/>
              <a:t> </a:t>
            </a:r>
            <a:r>
              <a:rPr lang="en-US" dirty="0" err="1"/>
              <a:t>binoan</a:t>
            </a:r>
            <a:r>
              <a:rPr lang="en-US" dirty="0"/>
              <a:t>, </a:t>
            </a:r>
            <a:r>
              <a:rPr lang="en-US" dirty="0" err="1"/>
              <a:t>axborot</a:t>
            </a:r>
            <a:r>
              <a:rPr lang="en-US" dirty="0"/>
              <a:t> - </a:t>
            </a:r>
            <a:r>
              <a:rPr lang="en-US" dirty="0" err="1"/>
              <a:t>manbalari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taqdim</a:t>
            </a:r>
            <a:r>
              <a:rPr lang="en-US" dirty="0"/>
              <a:t> </a:t>
            </a:r>
            <a:r>
              <a:rPr lang="en-US" dirty="0" err="1"/>
              <a:t>etilish</a:t>
            </a:r>
            <a:r>
              <a:rPr lang="en-US" dirty="0"/>
              <a:t> </a:t>
            </a:r>
            <a:r>
              <a:rPr lang="en-US" dirty="0" err="1"/>
              <a:t>shaklidan</a:t>
            </a:r>
            <a:r>
              <a:rPr lang="en-US" dirty="0"/>
              <a:t> </a:t>
            </a:r>
            <a:r>
              <a:rPr lang="en-US" dirty="0" err="1"/>
              <a:t>qat’iy</a:t>
            </a:r>
            <a:r>
              <a:rPr lang="en-US" dirty="0"/>
              <a:t> </a:t>
            </a:r>
            <a:r>
              <a:rPr lang="en-US" dirty="0" err="1"/>
              <a:t>nazar</a:t>
            </a:r>
            <a:r>
              <a:rPr lang="en-US" dirty="0"/>
              <a:t> </a:t>
            </a:r>
            <a:r>
              <a:rPr lang="en-US" dirty="0" err="1"/>
              <a:t>shaxslar</a:t>
            </a:r>
            <a:r>
              <a:rPr lang="en-US" dirty="0"/>
              <a:t>, </a:t>
            </a:r>
            <a:r>
              <a:rPr lang="en-US" dirty="0" err="1"/>
              <a:t>predmetlar</a:t>
            </a:r>
            <a:r>
              <a:rPr lang="en-US" dirty="0"/>
              <a:t>, </a:t>
            </a:r>
            <a:r>
              <a:rPr lang="en-US" dirty="0" err="1"/>
              <a:t>faktlar</a:t>
            </a:r>
            <a:r>
              <a:rPr lang="en-US" dirty="0"/>
              <a:t>, </a:t>
            </a:r>
            <a:r>
              <a:rPr lang="en-US" dirty="0" err="1"/>
              <a:t>voqealar</a:t>
            </a:r>
            <a:r>
              <a:rPr lang="en-US" dirty="0"/>
              <a:t>, </a:t>
            </a:r>
            <a:r>
              <a:rPr lang="en-US" dirty="0" err="1"/>
              <a:t>hodisalar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jarayonlar</a:t>
            </a:r>
            <a:r>
              <a:rPr lang="en-US" dirty="0"/>
              <a:t> </a:t>
            </a:r>
            <a:r>
              <a:rPr lang="en-US" dirty="0" err="1"/>
              <a:t>toʻgʻrisidagi</a:t>
            </a:r>
            <a:r>
              <a:rPr lang="en-US" dirty="0"/>
              <a:t> </a:t>
            </a:r>
            <a:r>
              <a:rPr lang="en-US" dirty="0" err="1"/>
              <a:t>ma’lumotlardir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keng</a:t>
            </a:r>
            <a:r>
              <a:rPr lang="en-US" dirty="0"/>
              <a:t> </a:t>
            </a:r>
            <a:r>
              <a:rPr lang="en-US" dirty="0" err="1"/>
              <a:t>qamrovli</a:t>
            </a:r>
            <a:r>
              <a:rPr lang="en-US" dirty="0"/>
              <a:t> </a:t>
            </a:r>
            <a:r>
              <a:rPr lang="en-US" dirty="0" err="1"/>
              <a:t>tushuncha</a:t>
            </a:r>
            <a:r>
              <a:rPr lang="en-US" dirty="0"/>
              <a:t> </a:t>
            </a:r>
            <a:r>
              <a:rPr lang="en-US" dirty="0" err="1"/>
              <a:t>boʻlib</a:t>
            </a:r>
            <a:r>
              <a:rPr lang="en-US" dirty="0"/>
              <a:t>, </a:t>
            </a:r>
            <a:r>
              <a:rPr lang="en-US" dirty="0" err="1"/>
              <a:t>unga</a:t>
            </a:r>
            <a:r>
              <a:rPr lang="en-US" dirty="0"/>
              <a:t> </a:t>
            </a:r>
            <a:r>
              <a:rPr lang="en-US" dirty="0" err="1"/>
              <a:t>quyidagicha</a:t>
            </a:r>
            <a:r>
              <a:rPr lang="en-US" dirty="0"/>
              <a:t> </a:t>
            </a:r>
            <a:r>
              <a:rPr lang="en-US" dirty="0" err="1"/>
              <a:t>ta’riflar</a:t>
            </a:r>
            <a:r>
              <a:rPr lang="en-US" dirty="0"/>
              <a:t> ham </a:t>
            </a:r>
            <a:r>
              <a:rPr lang="en-US" dirty="0" err="1"/>
              <a:t>berish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: </a:t>
            </a:r>
            <a:endParaRPr lang="ru-RU" dirty="0"/>
          </a:p>
          <a:p>
            <a:r>
              <a:rPr lang="en-US" dirty="0"/>
              <a:t>1. </a:t>
            </a:r>
            <a:r>
              <a:rPr lang="en-US" dirty="0" err="1"/>
              <a:t>Dalil</a:t>
            </a:r>
            <a:r>
              <a:rPr lang="en-US" dirty="0"/>
              <a:t>, </a:t>
            </a:r>
            <a:r>
              <a:rPr lang="en-US" dirty="0" err="1"/>
              <a:t>voqea</a:t>
            </a:r>
            <a:r>
              <a:rPr lang="en-US" dirty="0"/>
              <a:t>, </a:t>
            </a:r>
            <a:r>
              <a:rPr lang="en-US" dirty="0" err="1"/>
              <a:t>hodisa</a:t>
            </a:r>
            <a:r>
              <a:rPr lang="en-US" dirty="0"/>
              <a:t>, </a:t>
            </a:r>
            <a:r>
              <a:rPr lang="en-US" dirty="0" err="1"/>
              <a:t>predmet</a:t>
            </a:r>
            <a:r>
              <a:rPr lang="en-US" dirty="0"/>
              <a:t>, </a:t>
            </a:r>
            <a:r>
              <a:rPr lang="en-US" dirty="0" err="1"/>
              <a:t>jarayon</a:t>
            </a:r>
            <a:r>
              <a:rPr lang="en-US" dirty="0"/>
              <a:t> </a:t>
            </a:r>
            <a:r>
              <a:rPr lang="en-US" dirty="0" err="1"/>
              <a:t>kabi</a:t>
            </a:r>
            <a:r>
              <a:rPr lang="en-US" dirty="0"/>
              <a:t> </a:t>
            </a:r>
            <a:r>
              <a:rPr lang="en-US" dirty="0" err="1"/>
              <a:t>obyektlar</a:t>
            </a:r>
            <a:r>
              <a:rPr lang="en-US" dirty="0"/>
              <a:t> </a:t>
            </a:r>
            <a:r>
              <a:rPr lang="en-US" dirty="0" err="1"/>
              <a:t>haqidagi</a:t>
            </a:r>
            <a:r>
              <a:rPr lang="en-US" dirty="0"/>
              <a:t> </a:t>
            </a:r>
            <a:r>
              <a:rPr lang="en-US" dirty="0" err="1"/>
              <a:t>bilim</a:t>
            </a:r>
            <a:r>
              <a:rPr lang="en-US" dirty="0"/>
              <a:t> </a:t>
            </a:r>
            <a:r>
              <a:rPr lang="en-US" dirty="0" err="1"/>
              <a:t>hamda</a:t>
            </a:r>
            <a:r>
              <a:rPr lang="en-US" dirty="0"/>
              <a:t> </a:t>
            </a:r>
            <a:r>
              <a:rPr lang="en-US" dirty="0" err="1"/>
              <a:t>tushunchalar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buyruqlar</a:t>
            </a:r>
            <a:r>
              <a:rPr lang="en-US" dirty="0"/>
              <a:t>; </a:t>
            </a:r>
            <a:endParaRPr lang="ru-RU" dirty="0"/>
          </a:p>
          <a:p>
            <a:r>
              <a:rPr lang="en-US" dirty="0"/>
              <a:t>2. </a:t>
            </a:r>
            <a:r>
              <a:rPr lang="en-US" dirty="0" err="1"/>
              <a:t>Ma’lum</a:t>
            </a:r>
            <a:r>
              <a:rPr lang="en-US" dirty="0"/>
              <a:t> </a:t>
            </a:r>
            <a:r>
              <a:rPr lang="en-US" dirty="0" err="1"/>
              <a:t>xos</a:t>
            </a:r>
            <a:r>
              <a:rPr lang="en-US" dirty="0"/>
              <a:t> </a:t>
            </a:r>
            <a:r>
              <a:rPr lang="en-US" dirty="0" err="1"/>
              <a:t>matnda</a:t>
            </a:r>
            <a:r>
              <a:rPr lang="en-US" dirty="0"/>
              <a:t> </a:t>
            </a:r>
            <a:r>
              <a:rPr lang="en-US" dirty="0" err="1"/>
              <a:t>aniq</a:t>
            </a:r>
            <a:r>
              <a:rPr lang="en-US" dirty="0"/>
              <a:t> </a:t>
            </a:r>
            <a:r>
              <a:rPr lang="en-US" dirty="0" err="1"/>
              <a:t>ma’noga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tushunchalarni</a:t>
            </a:r>
            <a:r>
              <a:rPr lang="en-US" dirty="0"/>
              <a:t> </a:t>
            </a:r>
            <a:r>
              <a:rPr lang="en-US" dirty="0" err="1"/>
              <a:t>ichiga</a:t>
            </a:r>
            <a:r>
              <a:rPr lang="en-US" dirty="0"/>
              <a:t> </a:t>
            </a:r>
            <a:r>
              <a:rPr lang="en-US" dirty="0" err="1"/>
              <a:t>olgan</a:t>
            </a:r>
            <a:r>
              <a:rPr lang="en-US" dirty="0"/>
              <a:t> </a:t>
            </a:r>
            <a:r>
              <a:rPr lang="en-US" dirty="0" err="1"/>
              <a:t>dalil</a:t>
            </a:r>
            <a:r>
              <a:rPr lang="en-US" dirty="0"/>
              <a:t>, </a:t>
            </a:r>
            <a:r>
              <a:rPr lang="en-US" dirty="0" err="1"/>
              <a:t>voqea</a:t>
            </a:r>
            <a:r>
              <a:rPr lang="en-US" dirty="0"/>
              <a:t>, </a:t>
            </a:r>
            <a:r>
              <a:rPr lang="en-US" dirty="0" err="1"/>
              <a:t>hodisa</a:t>
            </a:r>
            <a:r>
              <a:rPr lang="en-US" dirty="0"/>
              <a:t>, </a:t>
            </a:r>
            <a:r>
              <a:rPr lang="en-US" dirty="0" err="1"/>
              <a:t>predmet</a:t>
            </a:r>
            <a:r>
              <a:rPr lang="en-US" dirty="0"/>
              <a:t>, </a:t>
            </a:r>
            <a:r>
              <a:rPr lang="en-US" dirty="0" err="1"/>
              <a:t>jarayon</a:t>
            </a:r>
            <a:r>
              <a:rPr lang="en-US" dirty="0"/>
              <a:t>, </a:t>
            </a:r>
            <a:r>
              <a:rPr lang="en-US" dirty="0" err="1"/>
              <a:t>taqdimot</a:t>
            </a:r>
            <a:r>
              <a:rPr lang="en-US" dirty="0"/>
              <a:t> </a:t>
            </a:r>
            <a:r>
              <a:rPr lang="en-US" dirty="0" err="1"/>
              <a:t>kabi</a:t>
            </a:r>
            <a:r>
              <a:rPr lang="en-US" dirty="0"/>
              <a:t> </a:t>
            </a:r>
            <a:r>
              <a:rPr lang="en-US" dirty="0" err="1"/>
              <a:t>obyektlar</a:t>
            </a:r>
            <a:r>
              <a:rPr lang="en-US" dirty="0"/>
              <a:t> </a:t>
            </a:r>
            <a:r>
              <a:rPr lang="en-US" dirty="0" err="1"/>
              <a:t>haqidagi</a:t>
            </a:r>
            <a:r>
              <a:rPr lang="en-US" dirty="0"/>
              <a:t> </a:t>
            </a:r>
            <a:r>
              <a:rPr lang="en-US" dirty="0" err="1"/>
              <a:t>bilimlar</a:t>
            </a:r>
            <a:r>
              <a:rPr lang="en-US" dirty="0"/>
              <a:t> </a:t>
            </a:r>
            <a:r>
              <a:rPr lang="en-US" dirty="0" err="1"/>
              <a:t>majmui</a:t>
            </a:r>
            <a:r>
              <a:rPr lang="en-US" dirty="0"/>
              <a:t>; </a:t>
            </a:r>
            <a:endParaRPr lang="ru-RU" dirty="0"/>
          </a:p>
          <a:p>
            <a:r>
              <a:rPr lang="en-US" dirty="0"/>
              <a:t>3. </a:t>
            </a:r>
            <a:r>
              <a:rPr lang="en-US" dirty="0" err="1"/>
              <a:t>Qiziqish</a:t>
            </a:r>
            <a:r>
              <a:rPr lang="en-US" dirty="0"/>
              <a:t> </a:t>
            </a:r>
            <a:r>
              <a:rPr lang="en-US" dirty="0" err="1"/>
              <a:t>uygʻotishi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 </a:t>
            </a:r>
            <a:r>
              <a:rPr lang="en-US" dirty="0" err="1"/>
              <a:t>boʻlgan</a:t>
            </a:r>
            <a:r>
              <a:rPr lang="en-US" dirty="0"/>
              <a:t>, </a:t>
            </a:r>
            <a:r>
              <a:rPr lang="en-US" dirty="0" err="1"/>
              <a:t>saqlanishi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qayta</a:t>
            </a:r>
            <a:r>
              <a:rPr lang="en-US" dirty="0"/>
              <a:t> </a:t>
            </a:r>
            <a:r>
              <a:rPr lang="en-US" dirty="0" err="1"/>
              <a:t>ishlanishi</a:t>
            </a:r>
            <a:r>
              <a:rPr lang="en-US" dirty="0"/>
              <a:t> </a:t>
            </a:r>
            <a:r>
              <a:rPr lang="en-US" dirty="0" err="1"/>
              <a:t>lozim</a:t>
            </a:r>
            <a:r>
              <a:rPr lang="en-US" dirty="0"/>
              <a:t> </a:t>
            </a:r>
            <a:r>
              <a:rPr lang="en-US" dirty="0" err="1"/>
              <a:t>boʻlgan</a:t>
            </a:r>
            <a:r>
              <a:rPr lang="en-US" dirty="0"/>
              <a:t> </a:t>
            </a:r>
            <a:r>
              <a:rPr lang="en-US" dirty="0" err="1"/>
              <a:t>jami</a:t>
            </a:r>
            <a:r>
              <a:rPr lang="en-US" dirty="0"/>
              <a:t> </a:t>
            </a:r>
            <a:r>
              <a:rPr lang="en-US" dirty="0" err="1"/>
              <a:t>dalil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ma’lumotlar</a:t>
            </a:r>
            <a:r>
              <a:rPr lang="en-US" dirty="0"/>
              <a:t>. </a:t>
            </a:r>
            <a:endParaRPr lang="ru-RU" dirty="0"/>
          </a:p>
          <a:p>
            <a:r>
              <a:rPr lang="en-US" dirty="0" err="1"/>
              <a:t>Kitob</a:t>
            </a:r>
            <a:r>
              <a:rPr lang="en-US" dirty="0"/>
              <a:t> </a:t>
            </a:r>
            <a:r>
              <a:rPr lang="en-US" dirty="0" err="1"/>
              <a:t>matni</a:t>
            </a:r>
            <a:r>
              <a:rPr lang="en-US" dirty="0"/>
              <a:t>, </a:t>
            </a:r>
            <a:r>
              <a:rPr lang="en-US" dirty="0" err="1"/>
              <a:t>ilmiy</a:t>
            </a:r>
            <a:r>
              <a:rPr lang="en-US" dirty="0"/>
              <a:t> </a:t>
            </a:r>
            <a:r>
              <a:rPr lang="en-US" dirty="0" err="1"/>
              <a:t>formulalar</a:t>
            </a:r>
            <a:r>
              <a:rPr lang="en-US" dirty="0"/>
              <a:t>, bank </a:t>
            </a:r>
            <a:r>
              <a:rPr lang="en-US" dirty="0" err="1"/>
              <a:t>hisob</a:t>
            </a:r>
            <a:r>
              <a:rPr lang="en-US" dirty="0"/>
              <a:t> </a:t>
            </a:r>
            <a:r>
              <a:rPr lang="en-US" dirty="0" err="1"/>
              <a:t>raqamidan</a:t>
            </a:r>
            <a:r>
              <a:rPr lang="en-US" dirty="0"/>
              <a:t> </a:t>
            </a:r>
            <a:r>
              <a:rPr lang="en-US" dirty="0" err="1"/>
              <a:t>foydalanish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toʻlovlar</a:t>
            </a:r>
            <a:r>
              <a:rPr lang="en-US" dirty="0"/>
              <a:t>, </a:t>
            </a:r>
            <a:r>
              <a:rPr lang="en-US" dirty="0" err="1"/>
              <a:t>dars</a:t>
            </a:r>
            <a:r>
              <a:rPr lang="en-US" dirty="0"/>
              <a:t> </a:t>
            </a:r>
            <a:r>
              <a:rPr lang="en-US" dirty="0" err="1"/>
              <a:t>jadvali</a:t>
            </a:r>
            <a:r>
              <a:rPr lang="en-US" dirty="0"/>
              <a:t>, </a:t>
            </a:r>
            <a:r>
              <a:rPr lang="en-US" dirty="0" err="1"/>
              <a:t>oʻlchash</a:t>
            </a:r>
            <a:r>
              <a:rPr lang="en-US" dirty="0"/>
              <a:t> </a:t>
            </a:r>
            <a:r>
              <a:rPr lang="en-US" dirty="0" err="1"/>
              <a:t>majmualarining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fazo</a:t>
            </a:r>
            <a:r>
              <a:rPr lang="en-US" dirty="0"/>
              <a:t> </a:t>
            </a:r>
            <a:r>
              <a:rPr lang="en-US" dirty="0" err="1"/>
              <a:t>stansiyasi</a:t>
            </a:r>
            <a:r>
              <a:rPr lang="en-US" dirty="0"/>
              <a:t> </a:t>
            </a:r>
            <a:r>
              <a:rPr lang="en-US" dirty="0" err="1"/>
              <a:t>oʻrtasidagi</a:t>
            </a:r>
            <a:r>
              <a:rPr lang="en-US" dirty="0"/>
              <a:t> </a:t>
            </a:r>
            <a:r>
              <a:rPr lang="en-US" dirty="0" err="1"/>
              <a:t>masofa</a:t>
            </a:r>
            <a:r>
              <a:rPr lang="en-US" dirty="0"/>
              <a:t> </a:t>
            </a:r>
            <a:r>
              <a:rPr lang="en-US" dirty="0" err="1"/>
              <a:t>toʻgʻrisidagi</a:t>
            </a:r>
            <a:r>
              <a:rPr lang="en-US" dirty="0"/>
              <a:t> </a:t>
            </a:r>
            <a:r>
              <a:rPr lang="en-US" dirty="0" err="1"/>
              <a:t>ma’lumotlar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hokazolar</a:t>
            </a:r>
            <a:r>
              <a:rPr lang="en-US" dirty="0"/>
              <a:t> </a:t>
            </a:r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boʻlishi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 </a:t>
            </a:r>
            <a:r>
              <a:rPr lang="en-US" dirty="0" err="1"/>
              <a:t>Insoniyat</a:t>
            </a:r>
            <a:r>
              <a:rPr lang="en-US" dirty="0"/>
              <a:t> </a:t>
            </a:r>
            <a:r>
              <a:rPr lang="en-US" dirty="0" err="1"/>
              <a:t>taraqqiyotining</a:t>
            </a:r>
            <a:r>
              <a:rPr lang="en-US" dirty="0"/>
              <a:t> </a:t>
            </a:r>
            <a:r>
              <a:rPr lang="en-US" dirty="0" err="1"/>
              <a:t>asosini</a:t>
            </a:r>
            <a:r>
              <a:rPr lang="en-US" dirty="0"/>
              <a:t> </a:t>
            </a:r>
            <a:r>
              <a:rPr lang="en-US" dirty="0" err="1"/>
              <a:t>axborotni</a:t>
            </a:r>
            <a:r>
              <a:rPr lang="en-US" dirty="0"/>
              <a:t> </a:t>
            </a:r>
            <a:r>
              <a:rPr lang="en-US" dirty="0" err="1"/>
              <a:t>biror</a:t>
            </a:r>
            <a:r>
              <a:rPr lang="en-US" dirty="0"/>
              <a:t> </a:t>
            </a:r>
            <a:r>
              <a:rPr lang="en-US" dirty="0" err="1"/>
              <a:t>maqsadga</a:t>
            </a:r>
            <a:r>
              <a:rPr lang="en-US" dirty="0"/>
              <a:t> </a:t>
            </a:r>
            <a:r>
              <a:rPr lang="en-US" dirty="0" err="1"/>
              <a:t>koʻra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chiqish</a:t>
            </a:r>
            <a:r>
              <a:rPr lang="en-US" dirty="0"/>
              <a:t>, </a:t>
            </a:r>
            <a:r>
              <a:rPr lang="en-US" dirty="0" err="1"/>
              <a:t>undan</a:t>
            </a:r>
            <a:r>
              <a:rPr lang="en-US" dirty="0"/>
              <a:t> </a:t>
            </a:r>
            <a:r>
              <a:rPr lang="en-US" dirty="0" err="1"/>
              <a:t>foydalanish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uni</a:t>
            </a:r>
            <a:r>
              <a:rPr lang="en-US" dirty="0"/>
              <a:t> </a:t>
            </a:r>
            <a:r>
              <a:rPr lang="en-US" dirty="0" err="1"/>
              <a:t>saqlash</a:t>
            </a:r>
            <a:r>
              <a:rPr lang="en-US" dirty="0"/>
              <a:t> </a:t>
            </a:r>
            <a:r>
              <a:rPr lang="en-US" dirty="0" err="1"/>
              <a:t>tahlil</a:t>
            </a:r>
            <a:r>
              <a:rPr lang="en-US" dirty="0"/>
              <a:t> </a:t>
            </a:r>
            <a:r>
              <a:rPr lang="en-US" dirty="0" err="1"/>
              <a:t>etadi</a:t>
            </a:r>
            <a:r>
              <a:rPr lang="en-US" dirty="0"/>
              <a:t>. </a:t>
            </a:r>
            <a:r>
              <a:rPr lang="en-US" dirty="0" err="1"/>
              <a:t>Insonning</a:t>
            </a:r>
            <a:r>
              <a:rPr lang="en-US" dirty="0"/>
              <a:t> </a:t>
            </a:r>
            <a:r>
              <a:rPr lang="en-US" dirty="0" err="1"/>
              <a:t>butun</a:t>
            </a:r>
            <a:r>
              <a:rPr lang="en-US" dirty="0"/>
              <a:t> </a:t>
            </a:r>
            <a:r>
              <a:rPr lang="en-US" dirty="0" err="1"/>
              <a:t>hayoti</a:t>
            </a:r>
            <a:r>
              <a:rPr lang="en-US" dirty="0"/>
              <a:t> </a:t>
            </a:r>
            <a:r>
              <a:rPr lang="en-US" dirty="0" err="1"/>
              <a:t>axborotni</a:t>
            </a:r>
            <a:r>
              <a:rPr lang="en-US" dirty="0"/>
              <a:t> </a:t>
            </a:r>
            <a:r>
              <a:rPr lang="en-US" dirty="0" err="1"/>
              <a:t>qabul</a:t>
            </a:r>
            <a:r>
              <a:rPr lang="en-US" dirty="0"/>
              <a:t> </a:t>
            </a:r>
            <a:r>
              <a:rPr lang="en-US" dirty="0" err="1"/>
              <a:t>qilish</a:t>
            </a:r>
            <a:r>
              <a:rPr lang="en-US" dirty="0"/>
              <a:t>, </a:t>
            </a:r>
            <a:r>
              <a:rPr lang="en-US" dirty="0" err="1"/>
              <a:t>saqlash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qayta</a:t>
            </a:r>
            <a:r>
              <a:rPr lang="en-US" dirty="0"/>
              <a:t> </a:t>
            </a:r>
            <a:r>
              <a:rPr lang="en-US" dirty="0" err="1"/>
              <a:t>ishlash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bogʻlangan</a:t>
            </a:r>
            <a:r>
              <a:rPr lang="en-US" dirty="0"/>
              <a:t>. </a:t>
            </a:r>
            <a:r>
              <a:rPr lang="en-US" dirty="0" err="1"/>
              <a:t>Umuman</a:t>
            </a:r>
            <a:r>
              <a:rPr lang="en-US" dirty="0"/>
              <a:t> </a:t>
            </a:r>
            <a:r>
              <a:rPr lang="en-US" dirty="0" err="1"/>
              <a:t>olganda</a:t>
            </a:r>
            <a:r>
              <a:rPr lang="en-US" dirty="0"/>
              <a:t>, </a:t>
            </a:r>
            <a:r>
              <a:rPr lang="en-US" dirty="0" err="1"/>
              <a:t>inson</a:t>
            </a:r>
            <a:r>
              <a:rPr lang="en-US" dirty="0"/>
              <a:t> </a:t>
            </a:r>
            <a:r>
              <a:rPr lang="en-US" dirty="0" err="1"/>
              <a:t>bilimi</a:t>
            </a:r>
            <a:r>
              <a:rPr lang="en-US" dirty="0"/>
              <a:t> -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toʻplangan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tartiblangan</a:t>
            </a:r>
            <a:r>
              <a:rPr lang="en-US" dirty="0"/>
              <a:t> </a:t>
            </a:r>
            <a:r>
              <a:rPr lang="en-US" dirty="0" err="1"/>
              <a:t>axborotdir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Toxirov</a:t>
            </a:r>
            <a:r>
              <a:rPr lang="en-US" dirty="0"/>
              <a:t> A. T., </a:t>
            </a:r>
            <a:r>
              <a:rPr lang="en-US" dirty="0" err="1"/>
              <a:t>Muxammadiyev</a:t>
            </a:r>
            <a:r>
              <a:rPr lang="en-US" dirty="0"/>
              <a:t> N.I. “KORXONALARNI BOSHQARISHDA IQTISODIY AXBOROTLAR TIZIMI VA IQTISODIY AXBOROTLAR XAVFSIZLIGINI TA’MINLASHDA BIOMETRIK USULLARDAN FOYDALANISH”  SCIENCE INNOVATION 2022 y. </a:t>
            </a:r>
            <a:r>
              <a:rPr lang="uz-Cyrl-UZ" dirty="0"/>
              <a:t>№3</a:t>
            </a:r>
            <a:endParaRPr lang="ru-RU" dirty="0"/>
          </a:p>
          <a:p>
            <a:r>
              <a:rPr lang="uz-Latn-UZ" b="1" dirty="0"/>
              <a:t>BERDIEV G‘</a:t>
            </a:r>
            <a:r>
              <a:rPr lang="uz-Cyrl-UZ" b="1" dirty="0"/>
              <a:t>. </a:t>
            </a:r>
            <a:r>
              <a:rPr lang="uz-Latn-UZ" b="1" dirty="0"/>
              <a:t>X.</a:t>
            </a:r>
            <a:r>
              <a:rPr lang="uz-Latn-UZ" dirty="0"/>
              <a:t>, </a:t>
            </a:r>
            <a:r>
              <a:rPr lang="uz-Latn-UZ" b="1" dirty="0"/>
              <a:t>QO‘CHQOROV O.A.</a:t>
            </a:r>
            <a:r>
              <a:rPr lang="uz-Latn-UZ" dirty="0"/>
              <a:t>, </a:t>
            </a:r>
            <a:r>
              <a:rPr lang="uz-Latn-UZ" b="1" dirty="0"/>
              <a:t>OTAJONOV SH.E.</a:t>
            </a:r>
            <a:r>
              <a:rPr lang="uz-Latn-UZ" dirty="0"/>
              <a:t>, </a:t>
            </a:r>
            <a:r>
              <a:rPr lang="uz-Latn-UZ" b="1" dirty="0"/>
              <a:t>AKBAROV G‘.A.</a:t>
            </a:r>
            <a:r>
              <a:rPr lang="uz-Latn-UZ" dirty="0"/>
              <a:t>, </a:t>
            </a:r>
            <a:r>
              <a:rPr lang="uz-Latn-UZ" b="1" dirty="0"/>
              <a:t>MA'MUROV X. A.,” </a:t>
            </a:r>
            <a:r>
              <a:rPr lang="uz-Cyrl-UZ" dirty="0"/>
              <a:t>GEOGRAFIYA TA’LIMIDA GEOGRAFIK AXBOROT TIZIMLARIDAN FOYDALANISH” Qoqon davlat pedagogika institu 2019 y. №21-3(103) 66-68 b.</a:t>
            </a:r>
            <a:endParaRPr lang="ru-RU" dirty="0"/>
          </a:p>
          <a:p>
            <a:r>
              <a:rPr lang="uz-Cyrl-UZ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512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29516"/>
            <a:ext cx="13258800" cy="1035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</a:t>
            </a:r>
            <a:r>
              <a:rPr lang="uz-Cyrl-UZ" sz="2400" b="1" dirty="0"/>
              <a:t>.</a:t>
            </a:r>
            <a:r>
              <a:rPr lang="en-US" sz="2400" b="1" dirty="0"/>
              <a:t>2.</a:t>
            </a:r>
            <a:r>
              <a:rPr lang="uz-Cyrl-UZ" sz="2400" b="1" dirty="0"/>
              <a:t> Axborot tushunchasi, axborotning xususiyati</a:t>
            </a:r>
            <a:r>
              <a:rPr lang="en-US" sz="2400" b="1" dirty="0"/>
              <a:t>, </a:t>
            </a:r>
            <a:r>
              <a:rPr lang="uz-Cyrl-UZ" sz="2400" b="1" dirty="0"/>
              <a:t>axborotning asosiy tavsifi</a:t>
            </a:r>
            <a:r>
              <a:rPr lang="en-US" sz="2400" b="1" dirty="0"/>
              <a:t>, a</a:t>
            </a:r>
            <a:r>
              <a:rPr lang="uz-Cyrl-UZ" sz="2400" b="1" dirty="0"/>
              <a:t>xborotning sintaktik, semantik va pragmatik oʻlchovlari</a:t>
            </a:r>
            <a:r>
              <a:rPr lang="uz-Cyrl-UZ" sz="2400" b="1" dirty="0" smtClean="0"/>
              <a:t>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3374" y="1293912"/>
            <a:ext cx="120253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err="1"/>
              <a:t>Ma’lumki</a:t>
            </a:r>
            <a:r>
              <a:rPr lang="en-US" sz="2000" dirty="0"/>
              <a:t>, </a:t>
            </a:r>
            <a:r>
              <a:rPr lang="en-US" sz="2000" dirty="0" err="1"/>
              <a:t>har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inson</a:t>
            </a:r>
            <a:r>
              <a:rPr lang="en-US" sz="2000" dirty="0"/>
              <a:t> </a:t>
            </a:r>
            <a:r>
              <a:rPr lang="en-US" sz="2000" dirty="0" err="1"/>
              <a:t>moddiy</a:t>
            </a:r>
            <a:r>
              <a:rPr lang="en-US" sz="2000" dirty="0"/>
              <a:t> </a:t>
            </a:r>
            <a:r>
              <a:rPr lang="en-US" sz="2000" dirty="0" err="1"/>
              <a:t>ne’matlar</a:t>
            </a:r>
            <a:r>
              <a:rPr lang="en-US" sz="2000" dirty="0"/>
              <a:t> (</a:t>
            </a:r>
            <a:r>
              <a:rPr lang="en-US" sz="2000" dirty="0" err="1"/>
              <a:t>masalan</a:t>
            </a:r>
            <a:r>
              <a:rPr lang="en-US" sz="2000" dirty="0"/>
              <a:t>, </a:t>
            </a:r>
            <a:r>
              <a:rPr lang="en-US" sz="2000" dirty="0" err="1"/>
              <a:t>oziq-ovqat</a:t>
            </a:r>
            <a:r>
              <a:rPr lang="en-US" sz="2000" dirty="0"/>
              <a:t>, </a:t>
            </a:r>
            <a:r>
              <a:rPr lang="en-US" sz="2000" dirty="0" err="1"/>
              <a:t>kiyim-kechak</a:t>
            </a:r>
            <a:r>
              <a:rPr lang="en-US" sz="2000" dirty="0"/>
              <a:t>, </a:t>
            </a:r>
            <a:r>
              <a:rPr lang="en-US" sz="2000" dirty="0" err="1"/>
              <a:t>uy</a:t>
            </a:r>
            <a:r>
              <a:rPr lang="en-US" sz="2000" dirty="0"/>
              <a:t> </a:t>
            </a:r>
            <a:r>
              <a:rPr lang="en-US" sz="2000" dirty="0" err="1"/>
              <a:t>anjomlari</a:t>
            </a:r>
            <a:r>
              <a:rPr lang="en-US" sz="2000" dirty="0"/>
              <a:t>) </a:t>
            </a:r>
            <a:r>
              <a:rPr lang="en-US" sz="2000" dirty="0" err="1"/>
              <a:t>bilan</a:t>
            </a:r>
            <a:r>
              <a:rPr lang="en-US" sz="2000" dirty="0"/>
              <a:t> </a:t>
            </a:r>
            <a:r>
              <a:rPr lang="en-US" sz="2000" dirty="0" err="1"/>
              <a:t>birga</a:t>
            </a:r>
            <a:r>
              <a:rPr lang="en-US" sz="2000" dirty="0"/>
              <a:t> </a:t>
            </a:r>
            <a:r>
              <a:rPr lang="en-US" sz="2000" dirty="0" err="1"/>
              <a:t>ular</a:t>
            </a:r>
            <a:r>
              <a:rPr lang="en-US" sz="2000" dirty="0"/>
              <a:t> </a:t>
            </a:r>
            <a:r>
              <a:rPr lang="en-US" sz="2000" dirty="0" err="1"/>
              <a:t>haqidagi</a:t>
            </a:r>
            <a:r>
              <a:rPr lang="en-US" sz="2000" dirty="0"/>
              <a:t> </a:t>
            </a:r>
            <a:r>
              <a:rPr lang="en-US" sz="2000" dirty="0" err="1"/>
              <a:t>axborotlarni</a:t>
            </a:r>
            <a:r>
              <a:rPr lang="en-US" sz="2000" dirty="0"/>
              <a:t> (</a:t>
            </a:r>
            <a:r>
              <a:rPr lang="en-US" sz="2000" dirty="0" err="1"/>
              <a:t>qanday</a:t>
            </a:r>
            <a:r>
              <a:rPr lang="en-US" sz="2000" dirty="0"/>
              <a:t> </a:t>
            </a:r>
            <a:r>
              <a:rPr lang="en-US" sz="2000" dirty="0" err="1"/>
              <a:t>maqsadda</a:t>
            </a:r>
            <a:r>
              <a:rPr lang="en-US" sz="2000" dirty="0"/>
              <a:t> </a:t>
            </a:r>
            <a:r>
              <a:rPr lang="en-US" sz="2000" dirty="0" err="1"/>
              <a:t>ishlatilishi</a:t>
            </a:r>
            <a:r>
              <a:rPr lang="en-US" sz="2000" dirty="0"/>
              <a:t>, </a:t>
            </a:r>
            <a:r>
              <a:rPr lang="en-US" sz="2000" dirty="0" err="1"/>
              <a:t>shakli</a:t>
            </a:r>
            <a:r>
              <a:rPr lang="en-US" sz="2000" dirty="0"/>
              <a:t>, </a:t>
            </a:r>
            <a:r>
              <a:rPr lang="en-US" sz="2000" dirty="0" err="1"/>
              <a:t>rangi</a:t>
            </a:r>
            <a:r>
              <a:rPr lang="en-US" sz="2000" dirty="0"/>
              <a:t>, </a:t>
            </a:r>
            <a:r>
              <a:rPr lang="en-US" sz="2000" dirty="0" err="1"/>
              <a:t>ogʻirligi</a:t>
            </a:r>
            <a:r>
              <a:rPr lang="en-US" sz="2000" dirty="0"/>
              <a:t> </a:t>
            </a:r>
            <a:r>
              <a:rPr lang="en-US" sz="2000" dirty="0" err="1"/>
              <a:t>kabilarni</a:t>
            </a:r>
            <a:r>
              <a:rPr lang="en-US" sz="2000" dirty="0"/>
              <a:t>) ham </a:t>
            </a:r>
            <a:r>
              <a:rPr lang="en-US" sz="2000" dirty="0" err="1"/>
              <a:t>bilishi</a:t>
            </a:r>
            <a:r>
              <a:rPr lang="en-US" sz="2000" dirty="0"/>
              <a:t> </a:t>
            </a:r>
            <a:r>
              <a:rPr lang="en-US" sz="2000" dirty="0" err="1"/>
              <a:t>zarurdir.Inson</a:t>
            </a:r>
            <a:r>
              <a:rPr lang="en-US" sz="2000" dirty="0"/>
              <a:t> </a:t>
            </a:r>
            <a:r>
              <a:rPr lang="en-US" sz="2000" dirty="0" err="1"/>
              <a:t>qoʻli</a:t>
            </a:r>
            <a:r>
              <a:rPr lang="en-US" sz="2000" dirty="0"/>
              <a:t> </a:t>
            </a:r>
            <a:r>
              <a:rPr lang="en-US" sz="2000" dirty="0" err="1"/>
              <a:t>orqali</a:t>
            </a:r>
            <a:r>
              <a:rPr lang="en-US" sz="2000" dirty="0"/>
              <a:t> </a:t>
            </a:r>
            <a:r>
              <a:rPr lang="en-US" sz="2000" dirty="0" err="1"/>
              <a:t>jismning</a:t>
            </a:r>
            <a:r>
              <a:rPr lang="en-US" sz="2000" dirty="0"/>
              <a:t> </a:t>
            </a:r>
            <a:r>
              <a:rPr lang="en-US" sz="2000" dirty="0" err="1"/>
              <a:t>qattiq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tekisligini</a:t>
            </a:r>
            <a:r>
              <a:rPr lang="en-US" sz="2000" dirty="0"/>
              <a:t>, </a:t>
            </a:r>
            <a:r>
              <a:rPr lang="en-US" sz="2000" dirty="0" err="1"/>
              <a:t>tili</a:t>
            </a:r>
            <a:r>
              <a:rPr lang="en-US" sz="2000" dirty="0"/>
              <a:t> </a:t>
            </a:r>
            <a:r>
              <a:rPr lang="en-US" sz="2000" dirty="0" err="1"/>
              <a:t>orqali</a:t>
            </a:r>
            <a:r>
              <a:rPr lang="en-US" sz="2000" dirty="0"/>
              <a:t> </a:t>
            </a:r>
            <a:r>
              <a:rPr lang="en-US" sz="2000" dirty="0" err="1"/>
              <a:t>oziq</a:t>
            </a:r>
            <a:r>
              <a:rPr lang="en-US" sz="2000" dirty="0"/>
              <a:t> </a:t>
            </a:r>
            <a:r>
              <a:rPr lang="en-US" sz="2000" dirty="0" err="1"/>
              <a:t>taʻmini</a:t>
            </a:r>
            <a:r>
              <a:rPr lang="en-US" sz="2000" dirty="0"/>
              <a:t>, </a:t>
            </a:r>
            <a:r>
              <a:rPr lang="en-US" sz="2000" dirty="0" err="1"/>
              <a:t>burun</a:t>
            </a:r>
            <a:r>
              <a:rPr lang="en-US" sz="2000" dirty="0"/>
              <a:t> </a:t>
            </a:r>
            <a:r>
              <a:rPr lang="en-US" sz="2000" dirty="0" err="1"/>
              <a:t>orqali</a:t>
            </a:r>
            <a:r>
              <a:rPr lang="en-US" sz="2000" dirty="0"/>
              <a:t> </a:t>
            </a:r>
            <a:r>
              <a:rPr lang="en-US" sz="2000" dirty="0" err="1"/>
              <a:t>turli</a:t>
            </a:r>
            <a:r>
              <a:rPr lang="en-US" sz="2000" dirty="0"/>
              <a:t> </a:t>
            </a:r>
            <a:r>
              <a:rPr lang="en-US" sz="2000" dirty="0" err="1"/>
              <a:t>hidlarni</a:t>
            </a:r>
            <a:r>
              <a:rPr lang="en-US" sz="2000" dirty="0"/>
              <a:t> </a:t>
            </a:r>
            <a:r>
              <a:rPr lang="en-US" sz="2000" dirty="0" err="1"/>
              <a:t>sezadi</a:t>
            </a:r>
            <a:r>
              <a:rPr lang="en-US" sz="2000" dirty="0"/>
              <a:t>, </a:t>
            </a:r>
            <a:r>
              <a:rPr lang="en-US" sz="2000" dirty="0" err="1"/>
              <a:t>qulogʻi</a:t>
            </a:r>
            <a:r>
              <a:rPr lang="en-US" sz="2000" dirty="0"/>
              <a:t> </a:t>
            </a:r>
            <a:r>
              <a:rPr lang="en-US" sz="2000" dirty="0" err="1"/>
              <a:t>orqali</a:t>
            </a:r>
            <a:r>
              <a:rPr lang="en-US" sz="2000" dirty="0"/>
              <a:t> </a:t>
            </a:r>
            <a:r>
              <a:rPr lang="en-US" sz="2000" dirty="0" err="1"/>
              <a:t>har</a:t>
            </a:r>
            <a:r>
              <a:rPr lang="en-US" sz="2000" dirty="0"/>
              <a:t> </a:t>
            </a:r>
            <a:r>
              <a:rPr lang="en-US" sz="2000" dirty="0" err="1"/>
              <a:t>xil</a:t>
            </a:r>
            <a:r>
              <a:rPr lang="en-US" sz="2000" dirty="0"/>
              <a:t> </a:t>
            </a:r>
            <a:r>
              <a:rPr lang="en-US" sz="2000" dirty="0" err="1"/>
              <a:t>tovushlarni</a:t>
            </a:r>
            <a:r>
              <a:rPr lang="en-US" sz="2000" dirty="0"/>
              <a:t> </a:t>
            </a:r>
            <a:r>
              <a:rPr lang="en-US" sz="2000" dirty="0" err="1"/>
              <a:t>eshitadi</a:t>
            </a:r>
            <a:r>
              <a:rPr lang="en-US" sz="2000" dirty="0"/>
              <a:t>, </a:t>
            </a:r>
            <a:r>
              <a:rPr lang="en-US" sz="2000" dirty="0" err="1"/>
              <a:t>koʻzi</a:t>
            </a:r>
            <a:r>
              <a:rPr lang="en-US" sz="2000" dirty="0"/>
              <a:t> </a:t>
            </a:r>
            <a:r>
              <a:rPr lang="en-US" sz="2000" dirty="0" err="1"/>
              <a:t>orqali</a:t>
            </a:r>
            <a:r>
              <a:rPr lang="en-US" sz="2000" dirty="0"/>
              <a:t> </a:t>
            </a:r>
            <a:r>
              <a:rPr lang="en-US" sz="2000" dirty="0" err="1"/>
              <a:t>turli</a:t>
            </a:r>
            <a:r>
              <a:rPr lang="en-US" sz="2000" dirty="0"/>
              <a:t> </a:t>
            </a:r>
            <a:r>
              <a:rPr lang="en-US" sz="2000" dirty="0" err="1"/>
              <a:t>shakllarni</a:t>
            </a:r>
            <a:r>
              <a:rPr lang="en-US" sz="2000" dirty="0"/>
              <a:t>, </a:t>
            </a:r>
            <a:r>
              <a:rPr lang="en-US" sz="2000" dirty="0" err="1"/>
              <a:t>ranglarni</a:t>
            </a:r>
            <a:r>
              <a:rPr lang="en-US" sz="2000" dirty="0"/>
              <a:t> </a:t>
            </a:r>
            <a:r>
              <a:rPr lang="en-US" sz="2000" dirty="0" err="1"/>
              <a:t>yoki</a:t>
            </a:r>
            <a:r>
              <a:rPr lang="en-US" sz="2000" dirty="0"/>
              <a:t> </a:t>
            </a:r>
            <a:r>
              <a:rPr lang="en-US" sz="2000" dirty="0" err="1"/>
              <a:t>manzaralarni</a:t>
            </a:r>
            <a:r>
              <a:rPr lang="en-US" sz="2000" dirty="0"/>
              <a:t> </a:t>
            </a:r>
            <a:r>
              <a:rPr lang="en-US" sz="2000" dirty="0" err="1"/>
              <a:t>koʻradi</a:t>
            </a:r>
            <a:r>
              <a:rPr lang="en-US" sz="2000" dirty="0"/>
              <a:t>, </a:t>
            </a:r>
            <a:r>
              <a:rPr lang="en-US" sz="2000" dirty="0" err="1"/>
              <a:t>ya’ni</a:t>
            </a:r>
            <a:r>
              <a:rPr lang="en-US" sz="2000" dirty="0"/>
              <a:t> </a:t>
            </a:r>
            <a:r>
              <a:rPr lang="en-US" sz="2000" dirty="0" err="1"/>
              <a:t>sezgi</a:t>
            </a:r>
            <a:r>
              <a:rPr lang="en-US" sz="2000" dirty="0"/>
              <a:t> </a:t>
            </a:r>
            <a:r>
              <a:rPr lang="en-US" sz="2000" dirty="0" err="1"/>
              <a:t>aʻzolari</a:t>
            </a:r>
            <a:r>
              <a:rPr lang="en-US" sz="2000" dirty="0"/>
              <a:t> </a:t>
            </a:r>
            <a:r>
              <a:rPr lang="en-US" sz="2000" dirty="0" err="1"/>
              <a:t>orqali</a:t>
            </a:r>
            <a:r>
              <a:rPr lang="en-US" sz="2000" dirty="0"/>
              <a:t> </a:t>
            </a:r>
            <a:r>
              <a:rPr lang="en-US" sz="2000" dirty="0" err="1"/>
              <a:t>turli</a:t>
            </a:r>
            <a:r>
              <a:rPr lang="en-US" sz="2000" dirty="0"/>
              <a:t> </a:t>
            </a:r>
            <a:r>
              <a:rPr lang="en-US" sz="2000" dirty="0" err="1"/>
              <a:t>axborotlar</a:t>
            </a:r>
            <a:r>
              <a:rPr lang="en-US" sz="2000" dirty="0"/>
              <a:t> </a:t>
            </a:r>
            <a:r>
              <a:rPr lang="en-US" sz="2000" dirty="0" err="1"/>
              <a:t>oladi</a:t>
            </a:r>
            <a:r>
              <a:rPr lang="en-US" sz="2000" dirty="0"/>
              <a:t>. </a:t>
            </a:r>
            <a:r>
              <a:rPr lang="en-US" sz="2000" dirty="0" err="1"/>
              <a:t>Bundan</a:t>
            </a:r>
            <a:r>
              <a:rPr lang="en-US" sz="2000" dirty="0"/>
              <a:t> </a:t>
            </a:r>
            <a:r>
              <a:rPr lang="en-US" sz="2000" dirty="0" err="1"/>
              <a:t>koʻrinib</a:t>
            </a:r>
            <a:r>
              <a:rPr lang="en-US" sz="2000" dirty="0"/>
              <a:t> </a:t>
            </a:r>
            <a:r>
              <a:rPr lang="en-US" sz="2000" dirty="0" err="1"/>
              <a:t>turibdiki</a:t>
            </a:r>
            <a:r>
              <a:rPr lang="en-US" sz="2000" dirty="0"/>
              <a:t>, </a:t>
            </a:r>
            <a:r>
              <a:rPr lang="en-US" sz="2000" dirty="0" err="1"/>
              <a:t>axborotni</a:t>
            </a:r>
            <a:r>
              <a:rPr lang="en-US" sz="2000" dirty="0"/>
              <a:t> </a:t>
            </a:r>
            <a:r>
              <a:rPr lang="en-US" sz="2000" dirty="0" err="1"/>
              <a:t>hayotdan</a:t>
            </a:r>
            <a:r>
              <a:rPr lang="en-US" sz="2000" dirty="0"/>
              <a:t> </a:t>
            </a:r>
            <a:r>
              <a:rPr lang="en-US" sz="2000" dirty="0" err="1"/>
              <a:t>har</a:t>
            </a:r>
            <a:r>
              <a:rPr lang="en-US" sz="2000" dirty="0"/>
              <a:t> </a:t>
            </a:r>
            <a:r>
              <a:rPr lang="en-US" sz="2000" dirty="0" err="1"/>
              <a:t>xil</a:t>
            </a:r>
            <a:r>
              <a:rPr lang="en-US" sz="2000" dirty="0"/>
              <a:t> </a:t>
            </a:r>
            <a:r>
              <a:rPr lang="en-US" sz="2000" dirty="0" err="1"/>
              <a:t>koʻrinishlarda</a:t>
            </a:r>
            <a:r>
              <a:rPr lang="en-US" sz="2000" dirty="0"/>
              <a:t> </a:t>
            </a:r>
            <a:r>
              <a:rPr lang="en-US" sz="2000" dirty="0" err="1"/>
              <a:t>yoki</a:t>
            </a:r>
            <a:r>
              <a:rPr lang="en-US" sz="2000" dirty="0"/>
              <a:t> </a:t>
            </a:r>
            <a:r>
              <a:rPr lang="en-US" sz="2000" dirty="0" err="1"/>
              <a:t>shakllarda</a:t>
            </a:r>
            <a:r>
              <a:rPr lang="en-US" sz="2000" dirty="0"/>
              <a:t> </a:t>
            </a:r>
            <a:r>
              <a:rPr lang="en-US" sz="2000" dirty="0" err="1"/>
              <a:t>olish</a:t>
            </a:r>
            <a:r>
              <a:rPr lang="en-US" sz="2000" dirty="0"/>
              <a:t> </a:t>
            </a:r>
            <a:r>
              <a:rPr lang="en-US" sz="2000" dirty="0" err="1"/>
              <a:t>mumkin</a:t>
            </a:r>
            <a:r>
              <a:rPr lang="en-US" sz="2000" dirty="0"/>
              <a:t> </a:t>
            </a:r>
            <a:r>
              <a:rPr lang="en-US" sz="2000" dirty="0" err="1"/>
              <a:t>ekan</a:t>
            </a:r>
            <a:r>
              <a:rPr lang="en-US" sz="2000" dirty="0"/>
              <a:t>. </a:t>
            </a:r>
            <a:r>
              <a:rPr lang="en-US" sz="2000" dirty="0" err="1"/>
              <a:t>Masalan</a:t>
            </a:r>
            <a:r>
              <a:rPr lang="en-US" sz="2000" dirty="0"/>
              <a:t>: </a:t>
            </a:r>
            <a:r>
              <a:rPr lang="en-US" sz="2000" dirty="0" err="1"/>
              <a:t>rasm</a:t>
            </a:r>
            <a:r>
              <a:rPr lang="en-US" sz="2000" dirty="0"/>
              <a:t>, </a:t>
            </a:r>
            <a:r>
              <a:rPr lang="en-US" sz="2000" dirty="0" err="1"/>
              <a:t>chizma</a:t>
            </a:r>
            <a:r>
              <a:rPr lang="en-US" sz="2000" dirty="0"/>
              <a:t>, </a:t>
            </a:r>
            <a:r>
              <a:rPr lang="en-US" sz="2000" dirty="0" err="1"/>
              <a:t>fotosurat</a:t>
            </a:r>
            <a:r>
              <a:rPr lang="en-US" sz="2000" dirty="0"/>
              <a:t>, </a:t>
            </a:r>
            <a:r>
              <a:rPr lang="en-US" sz="2000" dirty="0" err="1"/>
              <a:t>yozuv</a:t>
            </a:r>
            <a:r>
              <a:rPr lang="en-US" sz="2000" dirty="0"/>
              <a:t>; </a:t>
            </a:r>
            <a:r>
              <a:rPr lang="en-US" sz="2000" dirty="0" err="1"/>
              <a:t>nur</a:t>
            </a:r>
            <a:r>
              <a:rPr lang="en-US" sz="2000" dirty="0"/>
              <a:t> </a:t>
            </a:r>
            <a:r>
              <a:rPr lang="en-US" sz="2000" dirty="0" err="1"/>
              <a:t>yoki</a:t>
            </a:r>
            <a:r>
              <a:rPr lang="en-US" sz="2000" dirty="0"/>
              <a:t> </a:t>
            </a:r>
            <a:r>
              <a:rPr lang="en-US" sz="2000" dirty="0" err="1"/>
              <a:t>tovushlar</a:t>
            </a:r>
            <a:r>
              <a:rPr lang="en-US" sz="2000" dirty="0"/>
              <a:t>; </a:t>
            </a:r>
            <a:r>
              <a:rPr lang="en-US" sz="2000" dirty="0" err="1"/>
              <a:t>har</a:t>
            </a:r>
            <a:r>
              <a:rPr lang="en-US" sz="2000" dirty="0"/>
              <a:t> </a:t>
            </a:r>
            <a:r>
              <a:rPr lang="en-US" sz="2000" dirty="0" err="1"/>
              <a:t>xil</a:t>
            </a:r>
            <a:r>
              <a:rPr lang="en-US" sz="2000" dirty="0"/>
              <a:t> </a:t>
            </a:r>
            <a:r>
              <a:rPr lang="en-US" sz="2000" dirty="0" err="1"/>
              <a:t>toʻlqinlar</a:t>
            </a:r>
            <a:r>
              <a:rPr lang="en-US" sz="2000" dirty="0"/>
              <a:t>; </a:t>
            </a:r>
            <a:r>
              <a:rPr lang="en-US" sz="2000" dirty="0" err="1"/>
              <a:t>elektr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nerv</a:t>
            </a:r>
            <a:r>
              <a:rPr lang="en-US" sz="2000" dirty="0"/>
              <a:t> </a:t>
            </a:r>
            <a:r>
              <a:rPr lang="en-US" sz="2000" dirty="0" err="1"/>
              <a:t>impulslari</a:t>
            </a:r>
            <a:r>
              <a:rPr lang="en-US" sz="2000" dirty="0"/>
              <a:t>; </a:t>
            </a:r>
            <a:r>
              <a:rPr lang="en-US" sz="2000" dirty="0" err="1"/>
              <a:t>magnit</a:t>
            </a:r>
            <a:r>
              <a:rPr lang="en-US" sz="2000" dirty="0"/>
              <a:t> </a:t>
            </a:r>
            <a:r>
              <a:rPr lang="en-US" sz="2000" dirty="0" err="1"/>
              <a:t>yozuvlari</a:t>
            </a:r>
            <a:r>
              <a:rPr lang="en-US" sz="2000" dirty="0"/>
              <a:t>; </a:t>
            </a:r>
            <a:r>
              <a:rPr lang="en-US" sz="2000" dirty="0" err="1"/>
              <a:t>mimika</a:t>
            </a:r>
            <a:r>
              <a:rPr lang="en-US" sz="2000" dirty="0"/>
              <a:t>; hid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ta’m</a:t>
            </a:r>
            <a:r>
              <a:rPr lang="en-US" sz="2000" dirty="0"/>
              <a:t>; </a:t>
            </a:r>
            <a:r>
              <a:rPr lang="en-US" sz="2000" dirty="0" err="1"/>
              <a:t>organizmlarning</a:t>
            </a:r>
            <a:r>
              <a:rPr lang="en-US" sz="2000" dirty="0"/>
              <a:t> </a:t>
            </a:r>
            <a:r>
              <a:rPr lang="en-US" sz="2000" dirty="0" err="1"/>
              <a:t>sifat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xususiyatlarini</a:t>
            </a:r>
            <a:r>
              <a:rPr lang="en-US" sz="2000" dirty="0"/>
              <a:t> </a:t>
            </a:r>
            <a:r>
              <a:rPr lang="en-US" sz="2000" dirty="0" err="1"/>
              <a:t>saqlovchi</a:t>
            </a:r>
            <a:r>
              <a:rPr lang="en-US" sz="2000" dirty="0"/>
              <a:t> </a:t>
            </a:r>
            <a:r>
              <a:rPr lang="en-US" sz="2000" dirty="0" err="1"/>
              <a:t>xromosomalar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hokazo</a:t>
            </a:r>
            <a:r>
              <a:rPr lang="en-US" sz="2000" dirty="0"/>
              <a:t>.</a:t>
            </a:r>
            <a:endParaRPr lang="ru-RU" sz="2000" dirty="0"/>
          </a:p>
          <a:p>
            <a:pPr algn="just"/>
            <a:r>
              <a:rPr lang="en-US" sz="2000" dirty="0" err="1"/>
              <a:t>Informatika</a:t>
            </a:r>
            <a:r>
              <a:rPr lang="en-US" sz="2000" dirty="0"/>
              <a:t> </a:t>
            </a:r>
            <a:r>
              <a:rPr lang="en-US" sz="2000" dirty="0" err="1"/>
              <a:t>fanida</a:t>
            </a:r>
            <a:r>
              <a:rPr lang="en-US" sz="2000" dirty="0"/>
              <a:t> </a:t>
            </a:r>
            <a:r>
              <a:rPr lang="en-US" sz="2000" dirty="0" err="1"/>
              <a:t>axborotni</a:t>
            </a:r>
            <a:r>
              <a:rPr lang="en-US" sz="2000" dirty="0"/>
              <a:t> </a:t>
            </a:r>
            <a:r>
              <a:rPr lang="en-US" sz="2000" dirty="0" err="1"/>
              <a:t>yuqoridagi</a:t>
            </a:r>
            <a:r>
              <a:rPr lang="en-US" sz="2000" dirty="0"/>
              <a:t> </a:t>
            </a:r>
            <a:r>
              <a:rPr lang="en-US" sz="2000" dirty="0" err="1"/>
              <a:t>koʻrinishlardan</a:t>
            </a:r>
            <a:r>
              <a:rPr lang="en-US" sz="2000" dirty="0"/>
              <a:t> </a:t>
            </a:r>
            <a:r>
              <a:rPr lang="en-US" sz="2000" dirty="0" err="1"/>
              <a:t>ba’zilari</a:t>
            </a:r>
            <a:r>
              <a:rPr lang="en-US" sz="2000" dirty="0"/>
              <a:t> </a:t>
            </a:r>
            <a:r>
              <a:rPr lang="en-US" sz="2000" dirty="0" err="1"/>
              <a:t>orqali</a:t>
            </a:r>
            <a:r>
              <a:rPr lang="en-US" sz="2000" dirty="0"/>
              <a:t> </a:t>
            </a:r>
            <a:r>
              <a:rPr lang="en-US" sz="2000" dirty="0" err="1"/>
              <a:t>tasvirladingiz</a:t>
            </a:r>
            <a:r>
              <a:rPr lang="en-US" sz="2000" dirty="0"/>
              <a:t>, </a:t>
            </a:r>
            <a:r>
              <a:rPr lang="en-US" sz="2000" dirty="0" err="1"/>
              <a:t>ba’zilarini</a:t>
            </a:r>
            <a:r>
              <a:rPr lang="en-US" sz="2000" dirty="0"/>
              <a:t> </a:t>
            </a:r>
            <a:r>
              <a:rPr lang="en-US" sz="2000" dirty="0" err="1"/>
              <a:t>hayotda</a:t>
            </a:r>
            <a:r>
              <a:rPr lang="en-US" sz="2000" dirty="0"/>
              <a:t> </a:t>
            </a:r>
            <a:r>
              <a:rPr lang="en-US" sz="2000" dirty="0" err="1"/>
              <a:t>koʻrgansiz</a:t>
            </a:r>
            <a:r>
              <a:rPr lang="en-US" sz="2000" dirty="0"/>
              <a:t>, </a:t>
            </a:r>
            <a:r>
              <a:rPr lang="en-US" sz="2000" dirty="0" err="1"/>
              <a:t>ba’zilari</a:t>
            </a:r>
            <a:r>
              <a:rPr lang="en-US" sz="2000" dirty="0"/>
              <a:t> </a:t>
            </a:r>
            <a:r>
              <a:rPr lang="en-US" sz="2000" dirty="0" err="1"/>
              <a:t>bilan</a:t>
            </a:r>
            <a:r>
              <a:rPr lang="en-US" sz="2000" dirty="0"/>
              <a:t> </a:t>
            </a:r>
            <a:r>
              <a:rPr lang="en-US" sz="2000" dirty="0" err="1"/>
              <a:t>esa</a:t>
            </a:r>
            <a:r>
              <a:rPr lang="en-US" sz="2000" dirty="0"/>
              <a:t> </a:t>
            </a:r>
            <a:r>
              <a:rPr lang="en-US" sz="2000" dirty="0" err="1"/>
              <a:t>boshqa</a:t>
            </a:r>
            <a:r>
              <a:rPr lang="en-US" sz="2000" dirty="0"/>
              <a:t> </a:t>
            </a:r>
            <a:r>
              <a:rPr lang="en-US" sz="2000" dirty="0" err="1"/>
              <a:t>fanlar</a:t>
            </a:r>
            <a:r>
              <a:rPr lang="en-US" sz="2000" dirty="0"/>
              <a:t> </a:t>
            </a:r>
            <a:r>
              <a:rPr lang="en-US" sz="2000" dirty="0" err="1"/>
              <a:t>orqali</a:t>
            </a:r>
            <a:r>
              <a:rPr lang="en-US" sz="2000" dirty="0"/>
              <a:t> </a:t>
            </a:r>
            <a:r>
              <a:rPr lang="en-US" sz="2000" dirty="0" err="1"/>
              <a:t>tanishsiz.Hayotda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xil</a:t>
            </a:r>
            <a:r>
              <a:rPr lang="en-US" sz="2000" dirty="0"/>
              <a:t> </a:t>
            </a:r>
            <a:r>
              <a:rPr lang="en-US" sz="2000" dirty="0" err="1"/>
              <a:t>axborotni</a:t>
            </a:r>
            <a:r>
              <a:rPr lang="en-US" sz="2000" dirty="0"/>
              <a:t> </a:t>
            </a:r>
            <a:r>
              <a:rPr lang="en-US" sz="2000" dirty="0" err="1"/>
              <a:t>turli</a:t>
            </a:r>
            <a:r>
              <a:rPr lang="en-US" sz="2000" dirty="0"/>
              <a:t> </a:t>
            </a:r>
            <a:r>
              <a:rPr lang="en-US" sz="2000" dirty="0" err="1"/>
              <a:t>koʻrinishlarda</a:t>
            </a:r>
            <a:r>
              <a:rPr lang="en-US" sz="2000" dirty="0"/>
              <a:t> </a:t>
            </a:r>
            <a:r>
              <a:rPr lang="en-US" sz="2000" dirty="0" err="1"/>
              <a:t>tasvirlash</a:t>
            </a:r>
            <a:r>
              <a:rPr lang="en-US" sz="2000" dirty="0"/>
              <a:t> </a:t>
            </a:r>
            <a:r>
              <a:rPr lang="en-US" sz="2000" dirty="0" err="1"/>
              <a:t>mumkin</a:t>
            </a:r>
            <a:r>
              <a:rPr lang="en-US" sz="2000" dirty="0"/>
              <a:t>. </a:t>
            </a:r>
            <a:r>
              <a:rPr lang="ru-RU" sz="2000" dirty="0" err="1"/>
              <a:t>Masalan</a:t>
            </a:r>
            <a:r>
              <a:rPr lang="ru-RU" sz="2000" dirty="0"/>
              <a:t>: </a:t>
            </a:r>
            <a:r>
              <a:rPr lang="ru-RU" sz="2000" dirty="0" err="1"/>
              <a:t>Bugun</a:t>
            </a:r>
            <a:r>
              <a:rPr lang="ru-RU" sz="2000" dirty="0"/>
              <a:t> </a:t>
            </a:r>
            <a:r>
              <a:rPr lang="ru-RU" sz="2000" dirty="0" err="1"/>
              <a:t>doʻstlarim</a:t>
            </a:r>
            <a:r>
              <a:rPr lang="ru-RU" sz="2000" dirty="0"/>
              <a:t> </a:t>
            </a:r>
            <a:r>
              <a:rPr lang="ru-RU" sz="2000" dirty="0" err="1"/>
              <a:t>bilan</a:t>
            </a:r>
            <a:r>
              <a:rPr lang="en-US" sz="2000" dirty="0"/>
              <a:t>: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920" y="4750296"/>
            <a:ext cx="7770720" cy="2006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6322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9516"/>
            <a:ext cx="13258800" cy="1035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Axborot</a:t>
            </a:r>
            <a:r>
              <a:rPr lang="en-US" sz="3200" b="1" dirty="0"/>
              <a:t> </a:t>
            </a:r>
            <a:r>
              <a:rPr lang="en-US" sz="3200" b="1" dirty="0" err="1"/>
              <a:t>turlari</a:t>
            </a:r>
            <a:r>
              <a:rPr lang="en-US" sz="3200" b="1" dirty="0"/>
              <a:t>. 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24744" y="1234385"/>
            <a:ext cx="11953328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Axborotlar</a:t>
            </a:r>
            <a:r>
              <a:rPr lang="en-US" dirty="0"/>
              <a:t> </a:t>
            </a:r>
            <a:r>
              <a:rPr lang="en-US" dirty="0" err="1"/>
              <a:t>yuqoridagi</a:t>
            </a:r>
            <a:r>
              <a:rPr lang="en-US" dirty="0"/>
              <a:t> </a:t>
            </a:r>
            <a:r>
              <a:rPr lang="en-US" dirty="0" err="1"/>
              <a:t>xususiyatlar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farqlanishidan</a:t>
            </a:r>
            <a:r>
              <a:rPr lang="en-US" dirty="0"/>
              <a:t> </a:t>
            </a:r>
            <a:r>
              <a:rPr lang="en-US" dirty="0" err="1"/>
              <a:t>tashqari</a:t>
            </a:r>
            <a:r>
              <a:rPr lang="en-US" dirty="0"/>
              <a:t> </a:t>
            </a:r>
            <a:r>
              <a:rPr lang="en-US" dirty="0" err="1"/>
              <a:t>shakliga</a:t>
            </a:r>
            <a:r>
              <a:rPr lang="en-US" dirty="0"/>
              <a:t> </a:t>
            </a:r>
            <a:r>
              <a:rPr lang="en-US" dirty="0" err="1"/>
              <a:t>koʻra</a:t>
            </a:r>
            <a:r>
              <a:rPr lang="en-US" dirty="0"/>
              <a:t> </a:t>
            </a:r>
            <a:r>
              <a:rPr lang="en-US" dirty="0" err="1"/>
              <a:t>ikki</a:t>
            </a:r>
            <a:r>
              <a:rPr lang="en-US" dirty="0"/>
              <a:t>: </a:t>
            </a:r>
            <a:r>
              <a:rPr lang="en-US" b="1" dirty="0" err="1"/>
              <a:t>uzluksiz</a:t>
            </a:r>
            <a:r>
              <a:rPr lang="en-US" dirty="0"/>
              <a:t> (analog)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b="1" dirty="0" err="1"/>
              <a:t>uzlukli</a:t>
            </a:r>
            <a:r>
              <a:rPr lang="en-US" dirty="0"/>
              <a:t> (</a:t>
            </a:r>
            <a:r>
              <a:rPr lang="en-US" dirty="0" err="1"/>
              <a:t>diskret</a:t>
            </a:r>
            <a:r>
              <a:rPr lang="en-US" dirty="0"/>
              <a:t>, </a:t>
            </a:r>
            <a:r>
              <a:rPr lang="en-US" dirty="0" err="1"/>
              <a:t>raqamli</a:t>
            </a:r>
            <a:r>
              <a:rPr lang="en-US" dirty="0"/>
              <a:t>) </a:t>
            </a:r>
            <a:r>
              <a:rPr lang="en-US" dirty="0" err="1"/>
              <a:t>turlarga</a:t>
            </a:r>
            <a:r>
              <a:rPr lang="en-US" dirty="0"/>
              <a:t> </a:t>
            </a:r>
            <a:r>
              <a:rPr lang="en-US" dirty="0" err="1"/>
              <a:t>ajratiladi</a:t>
            </a:r>
            <a:r>
              <a:rPr lang="en-US" dirty="0"/>
              <a:t>. Ob-</a:t>
            </a:r>
            <a:r>
              <a:rPr lang="en-US" dirty="0" err="1"/>
              <a:t>havo</a:t>
            </a:r>
            <a:r>
              <a:rPr lang="en-US" dirty="0"/>
              <a:t> </a:t>
            </a:r>
            <a:r>
              <a:rPr lang="en-US" dirty="0" err="1"/>
              <a:t>holati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vaqt</a:t>
            </a:r>
            <a:r>
              <a:rPr lang="en-US" dirty="0"/>
              <a:t> </a:t>
            </a:r>
            <a:r>
              <a:rPr lang="en-US" dirty="0" err="1"/>
              <a:t>uzluksiz</a:t>
            </a:r>
            <a:r>
              <a:rPr lang="en-US" dirty="0"/>
              <a:t> </a:t>
            </a:r>
            <a:r>
              <a:rPr lang="en-US" dirty="0" err="1"/>
              <a:t>axborotga</a:t>
            </a:r>
            <a:r>
              <a:rPr lang="en-US" dirty="0"/>
              <a:t> </a:t>
            </a:r>
            <a:r>
              <a:rPr lang="en-US" dirty="0" err="1"/>
              <a:t>misol</a:t>
            </a:r>
            <a:r>
              <a:rPr lang="en-US" dirty="0"/>
              <a:t> </a:t>
            </a:r>
            <a:r>
              <a:rPr lang="en-US" dirty="0" err="1"/>
              <a:t>boʻladi</a:t>
            </a:r>
            <a:r>
              <a:rPr lang="en-US" dirty="0"/>
              <a:t>. Ammo </a:t>
            </a:r>
            <a:r>
              <a:rPr lang="en-US" dirty="0" err="1"/>
              <a:t>shunday</a:t>
            </a:r>
            <a:r>
              <a:rPr lang="en-US" dirty="0"/>
              <a:t> </a:t>
            </a:r>
            <a:r>
              <a:rPr lang="en-US" dirty="0" err="1"/>
              <a:t>jarayonlar</a:t>
            </a:r>
            <a:r>
              <a:rPr lang="en-US" dirty="0"/>
              <a:t> ham </a:t>
            </a:r>
            <a:r>
              <a:rPr lang="en-US" dirty="0" err="1"/>
              <a:t>borki</a:t>
            </a:r>
            <a:r>
              <a:rPr lang="en-US" dirty="0"/>
              <a:t>, </a:t>
            </a:r>
            <a:r>
              <a:rPr lang="en-US" dirty="0" err="1"/>
              <a:t>ular</a:t>
            </a:r>
            <a:r>
              <a:rPr lang="en-US" dirty="0"/>
              <a:t> </a:t>
            </a:r>
            <a:r>
              <a:rPr lang="en-US" dirty="0" err="1"/>
              <a:t>toʻgʻrisida</a:t>
            </a:r>
            <a:r>
              <a:rPr lang="en-US" dirty="0"/>
              <a:t> </a:t>
            </a:r>
            <a:r>
              <a:rPr lang="en-US" dirty="0" err="1"/>
              <a:t>hamma</a:t>
            </a:r>
            <a:r>
              <a:rPr lang="en-US" dirty="0"/>
              <a:t> </a:t>
            </a:r>
            <a:r>
              <a:rPr lang="en-US" dirty="0" err="1"/>
              <a:t>vaqt</a:t>
            </a:r>
            <a:r>
              <a:rPr lang="en-US" dirty="0"/>
              <a:t> ham </a:t>
            </a:r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ololmaymiz</a:t>
            </a:r>
            <a:r>
              <a:rPr lang="en-US" dirty="0"/>
              <a:t>. </a:t>
            </a:r>
            <a:r>
              <a:rPr lang="en-US" dirty="0" err="1"/>
              <a:t>Masalan</a:t>
            </a:r>
            <a:r>
              <a:rPr lang="en-US" dirty="0"/>
              <a:t>, </a:t>
            </a:r>
            <a:r>
              <a:rPr lang="en-US" dirty="0" err="1"/>
              <a:t>faqat</a:t>
            </a:r>
            <a:r>
              <a:rPr lang="en-US" dirty="0"/>
              <a:t> </a:t>
            </a:r>
            <a:r>
              <a:rPr lang="en-US" dirty="0" err="1"/>
              <a:t>soat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minutlarni</a:t>
            </a:r>
            <a:r>
              <a:rPr lang="en-US" dirty="0"/>
              <a:t> </a:t>
            </a:r>
            <a:r>
              <a:rPr lang="en-US" dirty="0" err="1"/>
              <a:t>koʻrsatadigan</a:t>
            </a:r>
            <a:r>
              <a:rPr lang="en-US" dirty="0"/>
              <a:t> </a:t>
            </a:r>
            <a:r>
              <a:rPr lang="en-US" dirty="0" err="1"/>
              <a:t>soat</a:t>
            </a:r>
            <a:r>
              <a:rPr lang="en-US" dirty="0"/>
              <a:t> </a:t>
            </a:r>
            <a:r>
              <a:rPr lang="en-US" dirty="0" err="1"/>
              <a:t>yordamida</a:t>
            </a:r>
            <a:r>
              <a:rPr lang="en-US" dirty="0"/>
              <a:t> </a:t>
            </a:r>
            <a:r>
              <a:rPr lang="en-US" dirty="0" err="1"/>
              <a:t>lahzalarni</a:t>
            </a:r>
            <a:r>
              <a:rPr lang="en-US" dirty="0"/>
              <a:t> </a:t>
            </a:r>
            <a:r>
              <a:rPr lang="en-US" dirty="0" err="1"/>
              <a:t>bilish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 </a:t>
            </a:r>
            <a:r>
              <a:rPr lang="en-US" dirty="0" err="1"/>
              <a:t>emas</a:t>
            </a:r>
            <a:r>
              <a:rPr lang="en-US" dirty="0"/>
              <a:t>. U </a:t>
            </a:r>
            <a:r>
              <a:rPr lang="en-US" dirty="0" err="1"/>
              <a:t>uzuq</a:t>
            </a:r>
            <a:r>
              <a:rPr lang="en-US" dirty="0"/>
              <a:t> </a:t>
            </a:r>
            <a:r>
              <a:rPr lang="en-US" dirty="0" err="1"/>
              <a:t>shaklda</a:t>
            </a:r>
            <a:r>
              <a:rPr lang="en-US" dirty="0"/>
              <a:t> </a:t>
            </a:r>
            <a:r>
              <a:rPr lang="en-US" dirty="0" err="1"/>
              <a:t>faqat</a:t>
            </a:r>
            <a:r>
              <a:rPr lang="en-US" dirty="0"/>
              <a:t> </a:t>
            </a:r>
            <a:r>
              <a:rPr lang="en-US" dirty="0" err="1"/>
              <a:t>soat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minutlarni</a:t>
            </a:r>
            <a:r>
              <a:rPr lang="en-US" dirty="0"/>
              <a:t> </a:t>
            </a:r>
            <a:r>
              <a:rPr lang="en-US" dirty="0" err="1"/>
              <a:t>koʻrsatadi</a:t>
            </a:r>
            <a:r>
              <a:rPr lang="en-US" dirty="0"/>
              <a:t>, </a:t>
            </a:r>
            <a:r>
              <a:rPr lang="en-US" dirty="0" err="1"/>
              <a:t>xolos</a:t>
            </a:r>
            <a:r>
              <a:rPr lang="en-US" dirty="0"/>
              <a:t>. </a:t>
            </a:r>
            <a:r>
              <a:rPr lang="en-US" dirty="0" err="1"/>
              <a:t>Inson</a:t>
            </a:r>
            <a:r>
              <a:rPr lang="en-US" dirty="0"/>
              <a:t> </a:t>
            </a:r>
            <a:r>
              <a:rPr lang="en-US" dirty="0" err="1"/>
              <a:t>hayoti</a:t>
            </a:r>
            <a:r>
              <a:rPr lang="en-US" dirty="0"/>
              <a:t> </a:t>
            </a:r>
            <a:r>
              <a:rPr lang="en-US" dirty="0" err="1"/>
              <a:t>uzluksiz</a:t>
            </a:r>
            <a:r>
              <a:rPr lang="en-US" dirty="0"/>
              <a:t> </a:t>
            </a:r>
            <a:r>
              <a:rPr lang="en-US" dirty="0" err="1"/>
              <a:t>axborotga</a:t>
            </a:r>
            <a:r>
              <a:rPr lang="en-US" dirty="0"/>
              <a:t> </a:t>
            </a:r>
            <a:r>
              <a:rPr lang="en-US" dirty="0" err="1"/>
              <a:t>misol</a:t>
            </a:r>
            <a:r>
              <a:rPr lang="en-US" dirty="0"/>
              <a:t> </a:t>
            </a:r>
            <a:r>
              <a:rPr lang="en-US" dirty="0" err="1"/>
              <a:t>boʻlsa</a:t>
            </a:r>
            <a:r>
              <a:rPr lang="en-US" dirty="0"/>
              <a:t>, </a:t>
            </a:r>
            <a:r>
              <a:rPr lang="en-US" dirty="0" err="1"/>
              <a:t>uning</a:t>
            </a:r>
            <a:r>
              <a:rPr lang="en-US" dirty="0"/>
              <a:t> </a:t>
            </a:r>
            <a:r>
              <a:rPr lang="en-US" dirty="0" err="1"/>
              <a:t>yurak</a:t>
            </a:r>
            <a:r>
              <a:rPr lang="en-US" dirty="0"/>
              <a:t> </a:t>
            </a:r>
            <a:r>
              <a:rPr lang="en-US" dirty="0" err="1"/>
              <a:t>urishi</a:t>
            </a:r>
            <a:r>
              <a:rPr lang="en-US" dirty="0"/>
              <a:t>, </a:t>
            </a:r>
            <a:r>
              <a:rPr lang="en-US" dirty="0" err="1"/>
              <a:t>nafas</a:t>
            </a:r>
            <a:r>
              <a:rPr lang="en-US" dirty="0"/>
              <a:t> </a:t>
            </a:r>
            <a:r>
              <a:rPr lang="en-US" dirty="0" err="1"/>
              <a:t>olishi</a:t>
            </a:r>
            <a:r>
              <a:rPr lang="en-US" dirty="0"/>
              <a:t> </a:t>
            </a:r>
            <a:r>
              <a:rPr lang="en-US" dirty="0" err="1"/>
              <a:t>uzlukli</a:t>
            </a:r>
            <a:r>
              <a:rPr lang="en-US" dirty="0"/>
              <a:t> (</a:t>
            </a:r>
            <a:r>
              <a:rPr lang="en-US" dirty="0" err="1"/>
              <a:t>chunki</a:t>
            </a:r>
            <a:r>
              <a:rPr lang="en-US" dirty="0"/>
              <a:t>, </a:t>
            </a:r>
            <a:r>
              <a:rPr lang="en-US" dirty="0" err="1"/>
              <a:t>qachondir</a:t>
            </a:r>
            <a:r>
              <a:rPr lang="en-US" dirty="0"/>
              <a:t> </a:t>
            </a:r>
            <a:r>
              <a:rPr lang="en-US" dirty="0" err="1"/>
              <a:t>nafas</a:t>
            </a:r>
            <a:r>
              <a:rPr lang="en-US" dirty="0"/>
              <a:t> </a:t>
            </a:r>
            <a:r>
              <a:rPr lang="en-US" dirty="0" err="1"/>
              <a:t>chiqarishi</a:t>
            </a:r>
            <a:r>
              <a:rPr lang="en-US" dirty="0"/>
              <a:t> </a:t>
            </a:r>
            <a:r>
              <a:rPr lang="en-US" dirty="0" err="1"/>
              <a:t>zarur</a:t>
            </a:r>
            <a:r>
              <a:rPr lang="en-US" dirty="0"/>
              <a:t>) </a:t>
            </a:r>
            <a:r>
              <a:rPr lang="en-US" dirty="0" err="1"/>
              <a:t>axborotga</a:t>
            </a:r>
            <a:r>
              <a:rPr lang="en-US" dirty="0"/>
              <a:t> </a:t>
            </a:r>
            <a:r>
              <a:rPr lang="en-US" dirty="0" err="1"/>
              <a:t>misol</a:t>
            </a:r>
            <a:r>
              <a:rPr lang="en-US" dirty="0"/>
              <a:t> </a:t>
            </a:r>
            <a:r>
              <a:rPr lang="en-US" dirty="0" err="1"/>
              <a:t>boʻladi</a:t>
            </a:r>
            <a:r>
              <a:rPr lang="en-US" dirty="0"/>
              <a:t>.</a:t>
            </a:r>
            <a:endParaRPr lang="ru-RU" dirty="0"/>
          </a:p>
          <a:p>
            <a:pPr algn="just"/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turlarini</a:t>
            </a:r>
            <a:r>
              <a:rPr lang="en-US" dirty="0"/>
              <a:t> </a:t>
            </a:r>
            <a:r>
              <a:rPr lang="en-US" dirty="0" err="1"/>
              <a:t>chizma</a:t>
            </a:r>
            <a:r>
              <a:rPr lang="en-US" dirty="0"/>
              <a:t> </a:t>
            </a:r>
            <a:r>
              <a:rPr lang="en-US" dirty="0" err="1"/>
              <a:t>koʻrinishida</a:t>
            </a:r>
            <a:r>
              <a:rPr lang="en-US" dirty="0"/>
              <a:t> </a:t>
            </a:r>
            <a:r>
              <a:rPr lang="en-US" dirty="0" err="1"/>
              <a:t>quyidagicha</a:t>
            </a:r>
            <a:r>
              <a:rPr lang="en-US" dirty="0"/>
              <a:t> </a:t>
            </a:r>
            <a:r>
              <a:rPr lang="en-US" dirty="0" err="1"/>
              <a:t>ifodalash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:</a:t>
            </a:r>
            <a:endParaRPr lang="ru-RU" dirty="0"/>
          </a:p>
          <a:p>
            <a:pPr algn="just"/>
            <a:r>
              <a:rPr lang="en-US" dirty="0" err="1"/>
              <a:t>Endi</a:t>
            </a:r>
            <a:r>
              <a:rPr lang="en-US" dirty="0"/>
              <a:t> </a:t>
            </a:r>
            <a:r>
              <a:rPr lang="en-US" dirty="0" err="1"/>
              <a:t>borliqning</a:t>
            </a:r>
            <a:r>
              <a:rPr lang="en-US" dirty="0"/>
              <a:t> </a:t>
            </a:r>
            <a:r>
              <a:rPr lang="en-US" dirty="0" err="1"/>
              <a:t>taʻsirini</a:t>
            </a:r>
            <a:r>
              <a:rPr lang="en-US" dirty="0"/>
              <a:t> </a:t>
            </a:r>
            <a:r>
              <a:rPr lang="en-US" dirty="0" err="1"/>
              <a:t>inson</a:t>
            </a:r>
            <a:r>
              <a:rPr lang="en-US" dirty="0"/>
              <a:t> </a:t>
            </a:r>
            <a:r>
              <a:rPr lang="en-US" dirty="0" err="1"/>
              <a:t>ongida</a:t>
            </a:r>
            <a:r>
              <a:rPr lang="en-US" dirty="0"/>
              <a:t> </a:t>
            </a:r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koʻrinishida</a:t>
            </a:r>
            <a:r>
              <a:rPr lang="en-US" dirty="0"/>
              <a:t> </a:t>
            </a:r>
            <a:r>
              <a:rPr lang="en-US" dirty="0" err="1"/>
              <a:t>aks</a:t>
            </a:r>
            <a:r>
              <a:rPr lang="en-US" dirty="0"/>
              <a:t> </a:t>
            </a:r>
            <a:r>
              <a:rPr lang="en-US" dirty="0" err="1"/>
              <a:t>etishi</a:t>
            </a:r>
            <a:r>
              <a:rPr lang="en-US" dirty="0"/>
              <a:t> </a:t>
            </a:r>
            <a:r>
              <a:rPr lang="en-US" dirty="0" err="1"/>
              <a:t>jarayonini</a:t>
            </a:r>
            <a:r>
              <a:rPr lang="en-US" dirty="0"/>
              <a:t> </a:t>
            </a:r>
            <a:r>
              <a:rPr lang="en-US" dirty="0" err="1"/>
              <a:t>quyidagi</a:t>
            </a:r>
            <a:r>
              <a:rPr lang="en-US" dirty="0"/>
              <a:t> </a:t>
            </a:r>
            <a:r>
              <a:rPr lang="en-US" dirty="0" err="1"/>
              <a:t>koʻrinishda</a:t>
            </a:r>
            <a:r>
              <a:rPr lang="en-US" dirty="0"/>
              <a:t> </a:t>
            </a:r>
            <a:r>
              <a:rPr lang="en-US" dirty="0" err="1"/>
              <a:t>tasvirlashimiz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3258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2108113"/>
              </p:ext>
            </p:extLst>
          </p:nvPr>
        </p:nvGraphicFramePr>
        <p:xfrm>
          <a:off x="2596952" y="4390256"/>
          <a:ext cx="7943600" cy="2433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r:id="rId3" imgW="10401480" imgH="3171705" progId="Visio.Drawing.15">
                  <p:embed/>
                </p:oleObj>
              </mc:Choice>
              <mc:Fallback>
                <p:oleObj r:id="rId3" imgW="10401480" imgH="3171705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6952" y="4390256"/>
                        <a:ext cx="7943600" cy="2433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3460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9516"/>
            <a:ext cx="13258800" cy="1035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A</a:t>
            </a:r>
            <a:r>
              <a:rPr lang="uz-Cyrl-UZ" sz="3200" b="1" dirty="0"/>
              <a:t>xborotning sintaktik, semantik va pragmatik oʻlchovlari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24744" y="1468700"/>
            <a:ext cx="120973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Informatika</a:t>
            </a:r>
            <a:r>
              <a:rPr lang="en-US" sz="2000" dirty="0"/>
              <a:t> </a:t>
            </a:r>
            <a:r>
              <a:rPr lang="en-US" sz="2000" dirty="0" err="1"/>
              <a:t>fani</a:t>
            </a:r>
            <a:r>
              <a:rPr lang="en-US" sz="2000" dirty="0"/>
              <a:t> </a:t>
            </a:r>
            <a:r>
              <a:rPr lang="en-US" sz="2000" dirty="0" err="1"/>
              <a:t>axborotni</a:t>
            </a:r>
            <a:r>
              <a:rPr lang="en-US" sz="2000" dirty="0"/>
              <a:t> </a:t>
            </a:r>
            <a:r>
              <a:rPr lang="en-US" sz="2000" dirty="0" err="1"/>
              <a:t>hodisa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obyektlar</a:t>
            </a:r>
            <a:r>
              <a:rPr lang="en-US" sz="2000" dirty="0"/>
              <a:t> </a:t>
            </a:r>
            <a:r>
              <a:rPr lang="en-US" sz="2000" dirty="0" err="1"/>
              <a:t>toʻgʻrisidagi</a:t>
            </a:r>
            <a:r>
              <a:rPr lang="en-US" sz="2000" dirty="0"/>
              <a:t> </a:t>
            </a:r>
            <a:r>
              <a:rPr lang="en-US" sz="2000" dirty="0" err="1"/>
              <a:t>tushunchalarni</a:t>
            </a:r>
            <a:r>
              <a:rPr lang="en-US" sz="2000" dirty="0"/>
              <a:t> </a:t>
            </a:r>
            <a:r>
              <a:rPr lang="en-US" sz="2000" dirty="0" err="1"/>
              <a:t>oʻzgartiruvchi</a:t>
            </a:r>
            <a:r>
              <a:rPr lang="en-US" sz="2000" dirty="0"/>
              <a:t> </a:t>
            </a:r>
            <a:r>
              <a:rPr lang="en-US" sz="2000" dirty="0" err="1"/>
              <a:t>bir-biri</a:t>
            </a:r>
            <a:r>
              <a:rPr lang="en-US" sz="2000" dirty="0"/>
              <a:t> </a:t>
            </a:r>
            <a:r>
              <a:rPr lang="en-US" sz="2000" dirty="0" err="1"/>
              <a:t>bilan</a:t>
            </a:r>
            <a:r>
              <a:rPr lang="en-US" sz="2000" dirty="0"/>
              <a:t> </a:t>
            </a:r>
            <a:r>
              <a:rPr lang="en-US" sz="2000" dirty="0" err="1"/>
              <a:t>bogʻlangan</a:t>
            </a:r>
            <a:r>
              <a:rPr lang="en-US" sz="2000" dirty="0"/>
              <a:t> </a:t>
            </a:r>
            <a:r>
              <a:rPr lang="en-US" sz="2000" dirty="0" err="1"/>
              <a:t>xabar</a:t>
            </a:r>
            <a:r>
              <a:rPr lang="en-US" sz="2000" dirty="0"/>
              <a:t>, </a:t>
            </a:r>
            <a:r>
              <a:rPr lang="en-US" sz="2000" dirty="0" err="1"/>
              <a:t>qiymat</a:t>
            </a:r>
            <a:r>
              <a:rPr lang="en-US" sz="2000" dirty="0"/>
              <a:t>, </a:t>
            </a:r>
            <a:r>
              <a:rPr lang="en-US" sz="2000" dirty="0" err="1"/>
              <a:t>tushuncha</a:t>
            </a:r>
            <a:r>
              <a:rPr lang="en-US" sz="2000" dirty="0"/>
              <a:t> </a:t>
            </a:r>
            <a:r>
              <a:rPr lang="en-US" sz="2000" dirty="0" err="1"/>
              <a:t>asosida</a:t>
            </a:r>
            <a:r>
              <a:rPr lang="en-US" sz="2000" dirty="0"/>
              <a:t> </a:t>
            </a:r>
            <a:r>
              <a:rPr lang="en-US" sz="2000" dirty="0" err="1"/>
              <a:t>talqin</a:t>
            </a:r>
            <a:r>
              <a:rPr lang="en-US" sz="2000" dirty="0"/>
              <a:t> </a:t>
            </a:r>
            <a:r>
              <a:rPr lang="en-US" sz="2000" dirty="0" err="1"/>
              <a:t>etiladi</a:t>
            </a:r>
            <a:r>
              <a:rPr lang="en-US" sz="2000" dirty="0"/>
              <a:t>. </a:t>
            </a:r>
            <a:r>
              <a:rPr lang="en-US" sz="2000" dirty="0" err="1"/>
              <a:t>Informatikada</a:t>
            </a:r>
            <a:r>
              <a:rPr lang="en-US" sz="2000" dirty="0"/>
              <a:t> </a:t>
            </a:r>
            <a:r>
              <a:rPr lang="en-US" sz="2000" dirty="0" err="1"/>
              <a:t>axborotdan</a:t>
            </a:r>
            <a:r>
              <a:rPr lang="en-US" sz="2000" dirty="0"/>
              <a:t> </a:t>
            </a:r>
            <a:r>
              <a:rPr lang="en-US" sz="2000" dirty="0" err="1"/>
              <a:t>tashqari</a:t>
            </a:r>
            <a:r>
              <a:rPr lang="en-US" sz="2000" dirty="0"/>
              <a:t> </a:t>
            </a:r>
            <a:r>
              <a:rPr lang="en-US" sz="2000" dirty="0" err="1"/>
              <a:t>qiymat</a:t>
            </a:r>
            <a:r>
              <a:rPr lang="en-US" sz="2000" dirty="0"/>
              <a:t> </a:t>
            </a:r>
            <a:r>
              <a:rPr lang="en-US" sz="2000" dirty="0" err="1"/>
              <a:t>tushunchasi</a:t>
            </a:r>
            <a:r>
              <a:rPr lang="en-US" sz="2000" dirty="0"/>
              <a:t> ham </a:t>
            </a:r>
            <a:r>
              <a:rPr lang="en-US" sz="2000" dirty="0" err="1"/>
              <a:t>ishlatiladi</a:t>
            </a:r>
            <a:r>
              <a:rPr lang="en-US" sz="2000" dirty="0"/>
              <a:t>. </a:t>
            </a:r>
            <a:r>
              <a:rPr lang="en-US" sz="2000" dirty="0" err="1"/>
              <a:t>Ularning</a:t>
            </a:r>
            <a:r>
              <a:rPr lang="en-US" sz="2000" dirty="0"/>
              <a:t> </a:t>
            </a:r>
            <a:r>
              <a:rPr lang="en-US" sz="2000" dirty="0" err="1"/>
              <a:t>bir-biridan</a:t>
            </a:r>
            <a:r>
              <a:rPr lang="en-US" sz="2000" dirty="0"/>
              <a:t> </a:t>
            </a:r>
            <a:r>
              <a:rPr lang="en-US" sz="2000" dirty="0" err="1"/>
              <a:t>farqini</a:t>
            </a:r>
            <a:r>
              <a:rPr lang="en-US" sz="2000" dirty="0"/>
              <a:t> </a:t>
            </a:r>
            <a:r>
              <a:rPr lang="en-US" sz="2000" dirty="0" err="1"/>
              <a:t>koʻrsatamiz</a:t>
            </a:r>
            <a:r>
              <a:rPr lang="en-US" sz="2000" dirty="0"/>
              <a:t>.</a:t>
            </a:r>
            <a:endParaRPr lang="ru-RU" sz="2000" dirty="0"/>
          </a:p>
          <a:p>
            <a:r>
              <a:rPr lang="en-US" sz="2000" dirty="0"/>
              <a:t>	</a:t>
            </a:r>
            <a:r>
              <a:rPr lang="en-US" sz="2000" dirty="0" err="1"/>
              <a:t>Qiymatlar</a:t>
            </a:r>
            <a:r>
              <a:rPr lang="en-US" sz="2000" dirty="0"/>
              <a:t> </a:t>
            </a:r>
            <a:r>
              <a:rPr lang="en-US" sz="2000" dirty="0" err="1"/>
              <a:t>yozilgan</a:t>
            </a:r>
            <a:r>
              <a:rPr lang="en-US" sz="2000" dirty="0"/>
              <a:t> </a:t>
            </a:r>
            <a:r>
              <a:rPr lang="en-US" sz="2000" dirty="0" err="1"/>
              <a:t>belgi</a:t>
            </a:r>
            <a:r>
              <a:rPr lang="en-US" sz="2000" dirty="0"/>
              <a:t> </a:t>
            </a:r>
            <a:r>
              <a:rPr lang="en-US" sz="2000" dirty="0" err="1"/>
              <a:t>yoki</a:t>
            </a:r>
            <a:r>
              <a:rPr lang="en-US" sz="2000" dirty="0"/>
              <a:t> </a:t>
            </a:r>
            <a:r>
              <a:rPr lang="en-US" sz="2000" dirty="0" err="1"/>
              <a:t>kuzatishlar</a:t>
            </a:r>
            <a:r>
              <a:rPr lang="en-US" sz="2000" dirty="0"/>
              <a:t> </a:t>
            </a:r>
            <a:r>
              <a:rPr lang="en-US" sz="2000" dirty="0" err="1"/>
              <a:t>sifatida</a:t>
            </a:r>
            <a:r>
              <a:rPr lang="en-US" sz="2000" dirty="0"/>
              <a:t> </a:t>
            </a:r>
            <a:r>
              <a:rPr lang="en-US" sz="2000" dirty="0" err="1"/>
              <a:t>koʻriladi</a:t>
            </a:r>
            <a:r>
              <a:rPr lang="en-US" sz="2000" dirty="0"/>
              <a:t>. </a:t>
            </a:r>
            <a:r>
              <a:rPr lang="en-US" sz="2000" dirty="0" err="1"/>
              <a:t>Ular</a:t>
            </a:r>
            <a:r>
              <a:rPr lang="en-US" sz="2000" dirty="0"/>
              <a:t> </a:t>
            </a:r>
            <a:r>
              <a:rPr lang="en-US" sz="2000" dirty="0" err="1"/>
              <a:t>qandaydir</a:t>
            </a:r>
            <a:r>
              <a:rPr lang="en-US" sz="2000" dirty="0"/>
              <a:t> </a:t>
            </a:r>
            <a:r>
              <a:rPr lang="en-US" sz="2000" dirty="0" err="1"/>
              <a:t>sabablarga</a:t>
            </a:r>
            <a:r>
              <a:rPr lang="en-US" sz="2000" dirty="0"/>
              <a:t> </a:t>
            </a:r>
            <a:r>
              <a:rPr lang="en-US" sz="2000" dirty="0" err="1"/>
              <a:t>koʻra</a:t>
            </a:r>
            <a:r>
              <a:rPr lang="en-US" sz="2000" dirty="0"/>
              <a:t> </a:t>
            </a:r>
            <a:r>
              <a:rPr lang="en-US" sz="2000" dirty="0" err="1"/>
              <a:t>ishlatilmaydi</a:t>
            </a:r>
            <a:r>
              <a:rPr lang="en-US" sz="2000" dirty="0"/>
              <a:t>, </a:t>
            </a:r>
            <a:r>
              <a:rPr lang="en-US" sz="2000" dirty="0" err="1"/>
              <a:t>faqat</a:t>
            </a:r>
            <a:r>
              <a:rPr lang="en-US" sz="2000" dirty="0"/>
              <a:t> </a:t>
            </a:r>
            <a:r>
              <a:rPr lang="en-US" sz="2000" dirty="0" err="1"/>
              <a:t>saqlanadi</a:t>
            </a:r>
            <a:r>
              <a:rPr lang="en-US" sz="2000" dirty="0"/>
              <a:t>. Agar </a:t>
            </a:r>
            <a:r>
              <a:rPr lang="en-US" sz="2000" dirty="0" err="1"/>
              <a:t>qiymatni</a:t>
            </a:r>
            <a:r>
              <a:rPr lang="en-US" sz="2000" dirty="0"/>
              <a:t> </a:t>
            </a:r>
            <a:r>
              <a:rPr lang="en-US" sz="2000" dirty="0" err="1"/>
              <a:t>obyekt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hodisalar</a:t>
            </a:r>
            <a:r>
              <a:rPr lang="en-US" sz="2000" dirty="0"/>
              <a:t> </a:t>
            </a:r>
            <a:r>
              <a:rPr lang="en-US" sz="2000" dirty="0" err="1"/>
              <a:t>toʻgʻrisidan</a:t>
            </a:r>
            <a:r>
              <a:rPr lang="en-US" sz="2000" dirty="0"/>
              <a:t> </a:t>
            </a:r>
            <a:r>
              <a:rPr lang="en-US" sz="2000" dirty="0" err="1"/>
              <a:t>noaniq</a:t>
            </a:r>
            <a:r>
              <a:rPr lang="en-US" sz="2000" dirty="0"/>
              <a:t> </a:t>
            </a:r>
            <a:r>
              <a:rPr lang="en-US" sz="2000" dirty="0" err="1"/>
              <a:t>tushunchani</a:t>
            </a:r>
            <a:r>
              <a:rPr lang="en-US" sz="2000" dirty="0"/>
              <a:t> </a:t>
            </a:r>
            <a:r>
              <a:rPr lang="en-US" sz="2000" dirty="0" err="1"/>
              <a:t>oʻzgartirish</a:t>
            </a:r>
            <a:r>
              <a:rPr lang="en-US" sz="2000" dirty="0"/>
              <a:t> </a:t>
            </a:r>
            <a:r>
              <a:rPr lang="en-US" sz="2000" dirty="0" err="1"/>
              <a:t>uchun</a:t>
            </a:r>
            <a:r>
              <a:rPr lang="en-US" sz="2000" dirty="0"/>
              <a:t> </a:t>
            </a:r>
            <a:r>
              <a:rPr lang="en-US" sz="2000" dirty="0" err="1"/>
              <a:t>ishlatilsa</a:t>
            </a:r>
            <a:r>
              <a:rPr lang="en-US" sz="2000" dirty="0"/>
              <a:t>, u </a:t>
            </a:r>
            <a:r>
              <a:rPr lang="en-US" sz="2000" dirty="0" err="1"/>
              <a:t>holda</a:t>
            </a:r>
            <a:r>
              <a:rPr lang="en-US" sz="2000" dirty="0"/>
              <a:t> </a:t>
            </a:r>
            <a:r>
              <a:rPr lang="en-US" sz="2000" dirty="0" err="1"/>
              <a:t>qiymat</a:t>
            </a:r>
            <a:r>
              <a:rPr lang="en-US" sz="2000" dirty="0"/>
              <a:t> </a:t>
            </a:r>
            <a:r>
              <a:rPr lang="en-US" sz="2000" dirty="0" err="1"/>
              <a:t>axborotga</a:t>
            </a:r>
            <a:r>
              <a:rPr lang="en-US" sz="2000" dirty="0"/>
              <a:t> </a:t>
            </a:r>
            <a:r>
              <a:rPr lang="en-US" sz="2000" dirty="0" err="1"/>
              <a:t>aylanadi</a:t>
            </a:r>
            <a:r>
              <a:rPr lang="en-US" sz="2000" dirty="0"/>
              <a:t>. </a:t>
            </a:r>
            <a:r>
              <a:rPr lang="en-US" sz="2000" dirty="0" err="1"/>
              <a:t>Demak</a:t>
            </a:r>
            <a:r>
              <a:rPr lang="en-US" sz="2000" dirty="0"/>
              <a:t>, </a:t>
            </a:r>
            <a:r>
              <a:rPr lang="en-US" sz="2000" dirty="0" err="1"/>
              <a:t>ishlatilayotgan</a:t>
            </a:r>
            <a:r>
              <a:rPr lang="en-US" sz="2000" dirty="0"/>
              <a:t> </a:t>
            </a:r>
            <a:r>
              <a:rPr lang="en-US" sz="2000" dirty="0" err="1"/>
              <a:t>qiymatlar</a:t>
            </a:r>
            <a:r>
              <a:rPr lang="en-US" sz="2000" dirty="0"/>
              <a:t> </a:t>
            </a:r>
            <a:r>
              <a:rPr lang="en-US" sz="2000" dirty="0" err="1"/>
              <a:t>axborot</a:t>
            </a:r>
            <a:r>
              <a:rPr lang="en-US" sz="2000" dirty="0"/>
              <a:t> </a:t>
            </a:r>
            <a:r>
              <a:rPr lang="en-US" sz="2000" dirty="0" err="1"/>
              <a:t>boʻladi</a:t>
            </a:r>
            <a:r>
              <a:rPr lang="en-US" sz="2000" dirty="0"/>
              <a:t>. </a:t>
            </a:r>
            <a:r>
              <a:rPr lang="en-US" sz="2000" dirty="0" err="1"/>
              <a:t>Misol</a:t>
            </a:r>
            <a:r>
              <a:rPr lang="en-US" sz="2000" dirty="0"/>
              <a:t>: </a:t>
            </a:r>
            <a:r>
              <a:rPr lang="en-US" sz="2000" dirty="0" err="1"/>
              <a:t>Shahar</a:t>
            </a:r>
            <a:r>
              <a:rPr lang="en-US" sz="2000" dirty="0"/>
              <a:t>  </a:t>
            </a:r>
            <a:r>
              <a:rPr lang="en-US" sz="2000" dirty="0" err="1"/>
              <a:t>ichida</a:t>
            </a:r>
            <a:r>
              <a:rPr lang="en-US" sz="2000" dirty="0"/>
              <a:t> </a:t>
            </a:r>
            <a:r>
              <a:rPr lang="en-US" sz="2000" dirty="0" err="1"/>
              <a:t>qatnaydigan</a:t>
            </a:r>
            <a:r>
              <a:rPr lang="en-US" sz="2000" dirty="0"/>
              <a:t> </a:t>
            </a:r>
            <a:r>
              <a:rPr lang="en-US" sz="2000" dirty="0" err="1"/>
              <a:t>avtobuslar</a:t>
            </a:r>
            <a:r>
              <a:rPr lang="en-US" sz="2000" dirty="0"/>
              <a:t> </a:t>
            </a:r>
            <a:r>
              <a:rPr lang="en-US" sz="2000" dirty="0" err="1"/>
              <a:t>nomerini</a:t>
            </a:r>
            <a:r>
              <a:rPr lang="en-US" sz="2000" dirty="0"/>
              <a:t> </a:t>
            </a:r>
            <a:r>
              <a:rPr lang="en-US" sz="2000" dirty="0" err="1"/>
              <a:t>yozib</a:t>
            </a:r>
            <a:r>
              <a:rPr lang="en-US" sz="2000" dirty="0"/>
              <a:t> </a:t>
            </a:r>
            <a:r>
              <a:rPr lang="en-US" sz="2000" dirty="0" err="1"/>
              <a:t>chiqing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uni</a:t>
            </a:r>
            <a:r>
              <a:rPr lang="en-US" sz="2000" dirty="0"/>
              <a:t> </a:t>
            </a:r>
            <a:r>
              <a:rPr lang="en-US" sz="2000" dirty="0" err="1"/>
              <a:t>doʻstingizga</a:t>
            </a:r>
            <a:r>
              <a:rPr lang="en-US" sz="2000" dirty="0"/>
              <a:t> </a:t>
            </a:r>
            <a:r>
              <a:rPr lang="en-US" sz="2000" dirty="0" err="1"/>
              <a:t>koʻrsating</a:t>
            </a:r>
            <a:r>
              <a:rPr lang="en-US" sz="2000" dirty="0"/>
              <a:t>. </a:t>
            </a:r>
            <a:r>
              <a:rPr lang="en-US" sz="2000" dirty="0" err="1"/>
              <a:t>Doʻstingiz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sonlarni</a:t>
            </a:r>
            <a:r>
              <a:rPr lang="en-US" sz="2000" dirty="0"/>
              <a:t> </a:t>
            </a:r>
            <a:r>
              <a:rPr lang="en-US" sz="2000" dirty="0" err="1"/>
              <a:t>qandaydir</a:t>
            </a:r>
            <a:r>
              <a:rPr lang="en-US" sz="2000" dirty="0"/>
              <a:t> </a:t>
            </a:r>
            <a:r>
              <a:rPr lang="en-US" sz="2000" dirty="0" err="1"/>
              <a:t>qiymat</a:t>
            </a:r>
            <a:r>
              <a:rPr lang="en-US" sz="2000" dirty="0"/>
              <a:t> </a:t>
            </a:r>
            <a:r>
              <a:rPr lang="en-US" sz="2000" dirty="0" err="1"/>
              <a:t>sifatida</a:t>
            </a:r>
            <a:r>
              <a:rPr lang="en-US" sz="2000" dirty="0"/>
              <a:t> </a:t>
            </a:r>
            <a:r>
              <a:rPr lang="en-US" sz="2000" dirty="0" err="1"/>
              <a:t>qabul</a:t>
            </a:r>
            <a:r>
              <a:rPr lang="en-US" sz="2000" dirty="0"/>
              <a:t> </a:t>
            </a:r>
            <a:r>
              <a:rPr lang="en-US" sz="2000" dirty="0" err="1"/>
              <a:t>qiladi</a:t>
            </a:r>
            <a:r>
              <a:rPr lang="en-US" sz="2000" dirty="0"/>
              <a:t>. Agar </a:t>
            </a:r>
            <a:r>
              <a:rPr lang="en-US" sz="2000" dirty="0" err="1"/>
              <a:t>siz</a:t>
            </a:r>
            <a:r>
              <a:rPr lang="en-US" sz="2000" dirty="0"/>
              <a:t> </a:t>
            </a:r>
            <a:r>
              <a:rPr lang="en-US" sz="2000" dirty="0" err="1"/>
              <a:t>har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avtobus</a:t>
            </a:r>
            <a:r>
              <a:rPr lang="en-US" sz="2000" dirty="0"/>
              <a:t> </a:t>
            </a:r>
            <a:r>
              <a:rPr lang="en-US" sz="2000" dirty="0" err="1"/>
              <a:t>nomerining</a:t>
            </a:r>
            <a:r>
              <a:rPr lang="en-US" sz="2000" dirty="0"/>
              <a:t> </a:t>
            </a:r>
            <a:r>
              <a:rPr lang="en-US" sz="2000" dirty="0" err="1"/>
              <a:t>qatoriga</a:t>
            </a:r>
            <a:r>
              <a:rPr lang="en-US" sz="2000" dirty="0"/>
              <a:t> </a:t>
            </a:r>
            <a:r>
              <a:rPr lang="en-US" sz="2000" dirty="0" err="1"/>
              <a:t>qatnash</a:t>
            </a:r>
            <a:r>
              <a:rPr lang="en-US" sz="2000" dirty="0"/>
              <a:t> </a:t>
            </a:r>
            <a:r>
              <a:rPr lang="en-US" sz="2000" dirty="0" err="1"/>
              <a:t>manzilgohlari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davrini</a:t>
            </a:r>
            <a:r>
              <a:rPr lang="en-US" sz="2000" dirty="0"/>
              <a:t> </a:t>
            </a:r>
            <a:r>
              <a:rPr lang="en-US" sz="2000" dirty="0" err="1"/>
              <a:t>yozib</a:t>
            </a:r>
            <a:r>
              <a:rPr lang="en-US" sz="2000" dirty="0"/>
              <a:t> </a:t>
            </a:r>
            <a:r>
              <a:rPr lang="en-US" sz="2000" dirty="0" err="1"/>
              <a:t>qoʻysangiz</a:t>
            </a:r>
            <a:r>
              <a:rPr lang="en-US" sz="2000" dirty="0"/>
              <a:t>,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qiymatlar</a:t>
            </a:r>
            <a:r>
              <a:rPr lang="en-US" sz="2000" dirty="0"/>
              <a:t> </a:t>
            </a:r>
            <a:r>
              <a:rPr lang="en-US" sz="2000" dirty="0" err="1"/>
              <a:t>mazmunga</a:t>
            </a:r>
            <a:r>
              <a:rPr lang="en-US" sz="2000" dirty="0"/>
              <a:t> </a:t>
            </a:r>
            <a:r>
              <a:rPr lang="en-US" sz="2000" dirty="0" err="1"/>
              <a:t>ega</a:t>
            </a:r>
            <a:r>
              <a:rPr lang="en-US" sz="2000" dirty="0"/>
              <a:t> </a:t>
            </a:r>
            <a:r>
              <a:rPr lang="en-US" sz="2000" dirty="0" err="1"/>
              <a:t>boʻladi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doʻstingiz</a:t>
            </a:r>
            <a:r>
              <a:rPr lang="en-US" sz="2000" dirty="0"/>
              <a:t> </a:t>
            </a:r>
            <a:r>
              <a:rPr lang="en-US" sz="2000" dirty="0" err="1"/>
              <a:t>uchun</a:t>
            </a:r>
            <a:r>
              <a:rPr lang="en-US" sz="2000" dirty="0"/>
              <a:t> u </a:t>
            </a:r>
            <a:r>
              <a:rPr lang="en-US" sz="2000" dirty="0" err="1"/>
              <a:t>axborotga</a:t>
            </a:r>
            <a:r>
              <a:rPr lang="en-US" sz="2000" dirty="0"/>
              <a:t> </a:t>
            </a:r>
            <a:r>
              <a:rPr lang="en-US" sz="2000" dirty="0" err="1"/>
              <a:t>aylanadi</a:t>
            </a:r>
            <a:r>
              <a:rPr lang="en-US" sz="2000" dirty="0"/>
              <a:t>.</a:t>
            </a:r>
            <a:endParaRPr lang="ru-RU" sz="2000" dirty="0"/>
          </a:p>
          <a:p>
            <a:r>
              <a:rPr lang="en-US" sz="2000" dirty="0"/>
              <a:t>	</a:t>
            </a:r>
            <a:r>
              <a:rPr lang="en-US" sz="2000" dirty="0" err="1"/>
              <a:t>Axborot</a:t>
            </a:r>
            <a:r>
              <a:rPr lang="en-US" sz="2000" dirty="0"/>
              <a:t> </a:t>
            </a:r>
            <a:r>
              <a:rPr lang="en-US" sz="2000" dirty="0" err="1"/>
              <a:t>bilan</a:t>
            </a:r>
            <a:r>
              <a:rPr lang="en-US" sz="2000" dirty="0"/>
              <a:t> </a:t>
            </a:r>
            <a:r>
              <a:rPr lang="en-US" sz="2000" dirty="0" err="1"/>
              <a:t>ishlayotganda</a:t>
            </a:r>
            <a:r>
              <a:rPr lang="en-US" sz="2000" dirty="0"/>
              <a:t> </a:t>
            </a:r>
            <a:r>
              <a:rPr lang="en-US" sz="2000" dirty="0" err="1"/>
              <a:t>har</a:t>
            </a:r>
            <a:r>
              <a:rPr lang="en-US" sz="2000" dirty="0"/>
              <a:t> </a:t>
            </a:r>
            <a:r>
              <a:rPr lang="en-US" sz="2000" dirty="0" err="1"/>
              <a:t>doim</a:t>
            </a:r>
            <a:r>
              <a:rPr lang="en-US" sz="2000" dirty="0"/>
              <a:t> </a:t>
            </a:r>
            <a:r>
              <a:rPr lang="en-US" sz="2000" dirty="0" err="1"/>
              <a:t>uning</a:t>
            </a:r>
            <a:r>
              <a:rPr lang="en-US" sz="2000" dirty="0"/>
              <a:t> </a:t>
            </a:r>
            <a:r>
              <a:rPr lang="en-US" sz="2000" dirty="0" err="1"/>
              <a:t>manbasi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isteʻmolchisi</a:t>
            </a:r>
            <a:r>
              <a:rPr lang="en-US" sz="2000" dirty="0"/>
              <a:t> </a:t>
            </a:r>
            <a:r>
              <a:rPr lang="en-US" sz="2000" dirty="0" err="1"/>
              <a:t>boʻladi</a:t>
            </a:r>
            <a:r>
              <a:rPr lang="en-US" sz="2000" dirty="0"/>
              <a:t>. </a:t>
            </a:r>
            <a:r>
              <a:rPr lang="en-US" sz="2000" dirty="0" err="1"/>
              <a:t>Manbadan</a:t>
            </a:r>
            <a:r>
              <a:rPr lang="en-US" sz="2000" dirty="0"/>
              <a:t> </a:t>
            </a:r>
            <a:r>
              <a:rPr lang="en-US" sz="2000" dirty="0" err="1"/>
              <a:t>isteʻmolchiga</a:t>
            </a:r>
            <a:r>
              <a:rPr lang="en-US" sz="2000" dirty="0"/>
              <a:t> </a:t>
            </a:r>
            <a:r>
              <a:rPr lang="en-US" sz="2000" dirty="0" err="1"/>
              <a:t>axborotni</a:t>
            </a:r>
            <a:r>
              <a:rPr lang="en-US" sz="2000" dirty="0"/>
              <a:t> </a:t>
            </a:r>
            <a:r>
              <a:rPr lang="en-US" sz="2000" dirty="0" err="1"/>
              <a:t>yetkazib</a:t>
            </a:r>
            <a:r>
              <a:rPr lang="en-US" sz="2000" dirty="0"/>
              <a:t> </a:t>
            </a:r>
            <a:r>
              <a:rPr lang="en-US" sz="2000" dirty="0" err="1"/>
              <a:t>berish</a:t>
            </a:r>
            <a:r>
              <a:rPr lang="en-US" sz="2000" dirty="0"/>
              <a:t> </a:t>
            </a:r>
            <a:r>
              <a:rPr lang="en-US" sz="2000" dirty="0" err="1"/>
              <a:t>yoʻllari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jarayonlarini</a:t>
            </a:r>
            <a:r>
              <a:rPr lang="en-US" sz="2000" dirty="0"/>
              <a:t> </a:t>
            </a:r>
            <a:r>
              <a:rPr lang="en-US" sz="2000" dirty="0" err="1"/>
              <a:t>axborot</a:t>
            </a:r>
            <a:r>
              <a:rPr lang="en-US" sz="2000" dirty="0"/>
              <a:t> </a:t>
            </a:r>
            <a:r>
              <a:rPr lang="en-US" sz="2000" dirty="0" err="1"/>
              <a:t>kommunikatsiyalari</a:t>
            </a:r>
            <a:r>
              <a:rPr lang="en-US" sz="2000" dirty="0"/>
              <a:t> deb </a:t>
            </a:r>
            <a:r>
              <a:rPr lang="en-US" sz="2000" dirty="0" err="1"/>
              <a:t>ataladi</a:t>
            </a:r>
            <a:r>
              <a:rPr lang="en-US" sz="2000" dirty="0"/>
              <a:t>. </a:t>
            </a:r>
            <a:r>
              <a:rPr lang="en-US" sz="2000" dirty="0" err="1"/>
              <a:t>Axborot</a:t>
            </a:r>
            <a:r>
              <a:rPr lang="en-US" sz="2000" dirty="0"/>
              <a:t> </a:t>
            </a:r>
            <a:r>
              <a:rPr lang="en-US" sz="2000" dirty="0" err="1"/>
              <a:t>isteʻmolchisiga</a:t>
            </a:r>
            <a:r>
              <a:rPr lang="en-US" sz="2000" dirty="0"/>
              <a:t> </a:t>
            </a:r>
            <a:r>
              <a:rPr lang="en-US" sz="2000" dirty="0" err="1"/>
              <a:t>axborotning</a:t>
            </a:r>
            <a:r>
              <a:rPr lang="en-US" sz="2000" dirty="0"/>
              <a:t> </a:t>
            </a:r>
            <a:r>
              <a:rPr lang="en-US" sz="2000" dirty="0" err="1"/>
              <a:t>adekvatlik</a:t>
            </a:r>
            <a:r>
              <a:rPr lang="en-US" sz="2000" dirty="0"/>
              <a:t> </a:t>
            </a:r>
            <a:r>
              <a:rPr lang="en-US" sz="2000" dirty="0" err="1"/>
              <a:t>xususiyati</a:t>
            </a:r>
            <a:r>
              <a:rPr lang="en-US" sz="2000" dirty="0"/>
              <a:t> (</a:t>
            </a:r>
            <a:r>
              <a:rPr lang="en-US" sz="2000" dirty="0" err="1"/>
              <a:t>aynan</a:t>
            </a:r>
            <a:r>
              <a:rPr lang="en-US" sz="2000" dirty="0"/>
              <a:t> </a:t>
            </a:r>
            <a:r>
              <a:rPr lang="en-US" sz="2000" dirty="0" err="1"/>
              <a:t>mosligi</a:t>
            </a:r>
            <a:r>
              <a:rPr lang="en-US" sz="2000" dirty="0"/>
              <a:t>) </a:t>
            </a:r>
            <a:r>
              <a:rPr lang="en-US" sz="2000" dirty="0" err="1"/>
              <a:t>eng</a:t>
            </a:r>
            <a:r>
              <a:rPr lang="en-US" sz="2000" dirty="0"/>
              <a:t> </a:t>
            </a:r>
            <a:r>
              <a:rPr lang="en-US" sz="2000" dirty="0" err="1"/>
              <a:t>muhimi</a:t>
            </a:r>
            <a:r>
              <a:rPr lang="en-US" sz="2000" dirty="0"/>
              <a:t> </a:t>
            </a:r>
            <a:r>
              <a:rPr lang="en-US" sz="2000" dirty="0" err="1"/>
              <a:t>hisoblanadi</a:t>
            </a:r>
            <a:r>
              <a:rPr lang="en-US" sz="2000" dirty="0"/>
              <a:t>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0728" y="5398368"/>
            <a:ext cx="1209734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/>
              <a:t>Axborot</a:t>
            </a:r>
            <a:r>
              <a:rPr lang="en-US" b="1" dirty="0"/>
              <a:t> </a:t>
            </a:r>
            <a:r>
              <a:rPr lang="en-US" b="1" dirty="0" err="1"/>
              <a:t>adekvatligi</a:t>
            </a:r>
            <a:r>
              <a:rPr lang="en-US" dirty="0"/>
              <a:t> - </a:t>
            </a:r>
            <a:r>
              <a:rPr lang="en-US" dirty="0" err="1"/>
              <a:t>obyekt</a:t>
            </a:r>
            <a:r>
              <a:rPr lang="en-US" dirty="0"/>
              <a:t>, </a:t>
            </a:r>
            <a:r>
              <a:rPr lang="en-US" dirty="0" err="1"/>
              <a:t>jarayon</a:t>
            </a:r>
            <a:r>
              <a:rPr lang="en-US" dirty="0"/>
              <a:t>, </a:t>
            </a:r>
            <a:r>
              <a:rPr lang="en-US" dirty="0" err="1"/>
              <a:t>hodisaning</a:t>
            </a:r>
            <a:r>
              <a:rPr lang="en-US" dirty="0"/>
              <a:t> </a:t>
            </a:r>
            <a:r>
              <a:rPr lang="en-US" dirty="0" err="1"/>
              <a:t>haqiqiy</a:t>
            </a:r>
            <a:r>
              <a:rPr lang="en-US" dirty="0"/>
              <a:t> </a:t>
            </a:r>
            <a:r>
              <a:rPr lang="en-US" dirty="0" err="1"/>
              <a:t>koʻrinishiga</a:t>
            </a:r>
            <a:r>
              <a:rPr lang="en-US" dirty="0"/>
              <a:t> u </a:t>
            </a:r>
            <a:r>
              <a:rPr lang="en-US" dirty="0" err="1"/>
              <a:t>toʻgʻrisida</a:t>
            </a:r>
            <a:r>
              <a:rPr lang="en-US" dirty="0"/>
              <a:t> </a:t>
            </a:r>
            <a:r>
              <a:rPr lang="en-US" dirty="0" err="1"/>
              <a:t>olingan</a:t>
            </a:r>
            <a:r>
              <a:rPr lang="en-US" dirty="0"/>
              <a:t> </a:t>
            </a:r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yordamida</a:t>
            </a:r>
            <a:r>
              <a:rPr lang="en-US" dirty="0"/>
              <a:t> </a:t>
            </a:r>
            <a:r>
              <a:rPr lang="en-US" dirty="0" err="1"/>
              <a:t>yaratilayotgan</a:t>
            </a:r>
            <a:r>
              <a:rPr lang="en-US" dirty="0"/>
              <a:t> </a:t>
            </a:r>
            <a:r>
              <a:rPr lang="en-US" dirty="0" err="1"/>
              <a:t>obraz</a:t>
            </a:r>
            <a:r>
              <a:rPr lang="en-US" dirty="0"/>
              <a:t> (</a:t>
            </a:r>
            <a:r>
              <a:rPr lang="en-US" dirty="0" err="1"/>
              <a:t>qiyofa</a:t>
            </a:r>
            <a:r>
              <a:rPr lang="en-US" dirty="0"/>
              <a:t>)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ma’lum</a:t>
            </a:r>
            <a:r>
              <a:rPr lang="en-US" dirty="0"/>
              <a:t> </a:t>
            </a:r>
            <a:r>
              <a:rPr lang="en-US" dirty="0" err="1"/>
              <a:t>darajadagi</a:t>
            </a:r>
            <a:r>
              <a:rPr lang="en-US" dirty="0"/>
              <a:t> </a:t>
            </a:r>
            <a:r>
              <a:rPr lang="en-US" dirty="0" err="1"/>
              <a:t>munosibligidir</a:t>
            </a:r>
            <a:r>
              <a:rPr lang="en-US" dirty="0"/>
              <a:t>.</a:t>
            </a:r>
            <a:endParaRPr lang="ru-RU" dirty="0"/>
          </a:p>
          <a:p>
            <a:pPr algn="just"/>
            <a:r>
              <a:rPr lang="en-US" dirty="0"/>
              <a:t>	</a:t>
            </a:r>
            <a:r>
              <a:rPr lang="en-US" dirty="0" err="1" smtClean="0"/>
              <a:t>Hayotda</a:t>
            </a:r>
            <a:r>
              <a:rPr lang="en-US" dirty="0" smtClean="0"/>
              <a:t> </a:t>
            </a:r>
            <a:r>
              <a:rPr lang="en-US" dirty="0" err="1"/>
              <a:t>toʻliq</a:t>
            </a:r>
            <a:r>
              <a:rPr lang="en-US" dirty="0"/>
              <a:t> </a:t>
            </a:r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munosibligiga</a:t>
            </a:r>
            <a:r>
              <a:rPr lang="en-US" dirty="0"/>
              <a:t> </a:t>
            </a:r>
            <a:r>
              <a:rPr lang="en-US" dirty="0" err="1"/>
              <a:t>yetish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 </a:t>
            </a:r>
            <a:r>
              <a:rPr lang="en-US" dirty="0" err="1"/>
              <a:t>emas</a:t>
            </a:r>
            <a:r>
              <a:rPr lang="en-US" dirty="0"/>
              <a:t>.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doim</a:t>
            </a:r>
            <a:r>
              <a:rPr lang="en-US" dirty="0"/>
              <a:t> </a:t>
            </a:r>
            <a:r>
              <a:rPr lang="en-US" dirty="0" err="1"/>
              <a:t>noaniqlik</a:t>
            </a:r>
            <a:r>
              <a:rPr lang="en-US" dirty="0"/>
              <a:t> </a:t>
            </a:r>
            <a:r>
              <a:rPr lang="en-US" dirty="0" err="1"/>
              <a:t>darajasi</a:t>
            </a:r>
            <a:r>
              <a:rPr lang="en-US" dirty="0"/>
              <a:t> </a:t>
            </a:r>
            <a:r>
              <a:rPr lang="en-US" dirty="0" err="1"/>
              <a:t>boʻladi</a:t>
            </a:r>
            <a:r>
              <a:rPr lang="en-US" dirty="0"/>
              <a:t>. </a:t>
            </a:r>
            <a:r>
              <a:rPr lang="en-US" dirty="0" err="1"/>
              <a:t>Insonning</a:t>
            </a:r>
            <a:r>
              <a:rPr lang="en-US" dirty="0"/>
              <a:t> </a:t>
            </a:r>
            <a:r>
              <a:rPr lang="en-US" dirty="0" err="1"/>
              <a:t>qabul</a:t>
            </a:r>
            <a:r>
              <a:rPr lang="en-US" dirty="0"/>
              <a:t> </a:t>
            </a:r>
            <a:r>
              <a:rPr lang="en-US" dirty="0" err="1"/>
              <a:t>qilayotgan</a:t>
            </a:r>
            <a:r>
              <a:rPr lang="en-US" dirty="0"/>
              <a:t> </a:t>
            </a:r>
            <a:r>
              <a:rPr lang="en-US" dirty="0" err="1"/>
              <a:t>qarorlarini</a:t>
            </a:r>
            <a:r>
              <a:rPr lang="en-US" dirty="0"/>
              <a:t> </a:t>
            </a:r>
            <a:r>
              <a:rPr lang="en-US" dirty="0" err="1"/>
              <a:t>toʻgʻriligi</a:t>
            </a:r>
            <a:r>
              <a:rPr lang="en-US" dirty="0"/>
              <a:t>, </a:t>
            </a:r>
            <a:r>
              <a:rPr lang="en-US" dirty="0" err="1"/>
              <a:t>obyekt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jarayonning</a:t>
            </a:r>
            <a:r>
              <a:rPr lang="en-US" dirty="0"/>
              <a:t> </a:t>
            </a:r>
            <a:r>
              <a:rPr lang="en-US" dirty="0" err="1"/>
              <a:t>haqiqiy</a:t>
            </a:r>
            <a:r>
              <a:rPr lang="en-US" dirty="0"/>
              <a:t>  </a:t>
            </a:r>
            <a:r>
              <a:rPr lang="en-US" dirty="0" err="1"/>
              <a:t>holati</a:t>
            </a:r>
            <a:r>
              <a:rPr lang="en-US" dirty="0"/>
              <a:t> </a:t>
            </a:r>
            <a:r>
              <a:rPr lang="en-US" dirty="0" err="1"/>
              <a:t>toʻgʻrisidagi</a:t>
            </a:r>
            <a:r>
              <a:rPr lang="en-US" dirty="0"/>
              <a:t> </a:t>
            </a:r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adekvatlik</a:t>
            </a:r>
            <a:r>
              <a:rPr lang="en-US" dirty="0"/>
              <a:t> </a:t>
            </a:r>
            <a:r>
              <a:rPr lang="en-US" dirty="0" err="1"/>
              <a:t>darajasiga</a:t>
            </a:r>
            <a:r>
              <a:rPr lang="en-US" dirty="0"/>
              <a:t> </a:t>
            </a:r>
            <a:r>
              <a:rPr lang="en-US" dirty="0" err="1"/>
              <a:t>bogʻliqdir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464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9516"/>
            <a:ext cx="13258800" cy="963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Axborotning</a:t>
            </a:r>
            <a:r>
              <a:rPr lang="en-US" sz="3200" b="1" dirty="0"/>
              <a:t> </a:t>
            </a:r>
            <a:r>
              <a:rPr lang="en-US" sz="3200" b="1" dirty="0" err="1"/>
              <a:t>sintaktik</a:t>
            </a:r>
            <a:r>
              <a:rPr lang="en-US" sz="3200" b="1" dirty="0"/>
              <a:t> </a:t>
            </a:r>
            <a:r>
              <a:rPr lang="en-US" sz="3200" b="1" dirty="0" err="1"/>
              <a:t>oʻlchovi</a:t>
            </a:r>
            <a:r>
              <a:rPr lang="en-US" sz="3200" i="1" dirty="0"/>
              <a:t>.</a:t>
            </a:r>
            <a:endParaRPr lang="ru-RU" sz="3200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729038" y="5391150"/>
            <a:ext cx="13258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3729038" y="5391150"/>
            <a:ext cx="13258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84784" y="1022717"/>
            <a:ext cx="1015312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Qiymatlar</a:t>
            </a:r>
            <a:r>
              <a:rPr lang="en-US" dirty="0"/>
              <a:t> </a:t>
            </a:r>
            <a:r>
              <a:rPr lang="en-US" dirty="0" err="1"/>
              <a:t>hajmi</a:t>
            </a:r>
            <a:r>
              <a:rPr lang="en-US" dirty="0"/>
              <a:t> V </a:t>
            </a:r>
            <a:r>
              <a:rPr lang="en-US" dirty="0" err="1"/>
              <a:t>xabarda</a:t>
            </a:r>
            <a:r>
              <a:rPr lang="en-US" dirty="0"/>
              <a:t> </a:t>
            </a:r>
            <a:r>
              <a:rPr lang="en-US" dirty="0" err="1"/>
              <a:t>belgilar</a:t>
            </a:r>
            <a:r>
              <a:rPr lang="en-US" dirty="0"/>
              <a:t> (</a:t>
            </a:r>
            <a:r>
              <a:rPr lang="en-US" dirty="0" err="1"/>
              <a:t>razryad</a:t>
            </a:r>
            <a:r>
              <a:rPr lang="en-US" dirty="0"/>
              <a:t>) </a:t>
            </a:r>
            <a:r>
              <a:rPr lang="en-US" dirty="0" err="1"/>
              <a:t>soni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oʻlchanadi</a:t>
            </a:r>
            <a:r>
              <a:rPr lang="en-US" dirty="0"/>
              <a:t>. </a:t>
            </a:r>
            <a:r>
              <a:rPr lang="en-US" dirty="0" err="1"/>
              <a:t>Turli</a:t>
            </a:r>
            <a:r>
              <a:rPr lang="en-US" dirty="0"/>
              <a:t> </a:t>
            </a:r>
            <a:r>
              <a:rPr lang="en-US" dirty="0" err="1"/>
              <a:t>sanoq</a:t>
            </a:r>
            <a:r>
              <a:rPr lang="en-US" dirty="0"/>
              <a:t> </a:t>
            </a:r>
            <a:r>
              <a:rPr lang="en-US" dirty="0" err="1"/>
              <a:t>tizimlarida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razryad</a:t>
            </a:r>
            <a:r>
              <a:rPr lang="en-US" dirty="0"/>
              <a:t> </a:t>
            </a:r>
            <a:r>
              <a:rPr lang="en-US" dirty="0" err="1"/>
              <a:t>turlicha</a:t>
            </a:r>
            <a:r>
              <a:rPr lang="en-US" dirty="0"/>
              <a:t> </a:t>
            </a:r>
            <a:r>
              <a:rPr lang="en-US" dirty="0" err="1"/>
              <a:t>uzunlikka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boʻlganligi</a:t>
            </a:r>
            <a:r>
              <a:rPr lang="en-US" dirty="0"/>
              <a:t> </a:t>
            </a:r>
            <a:r>
              <a:rPr lang="en-US" dirty="0" err="1"/>
              <a:t>sababli</a:t>
            </a:r>
            <a:r>
              <a:rPr lang="en-US" dirty="0"/>
              <a:t> </a:t>
            </a:r>
            <a:r>
              <a:rPr lang="en-US" dirty="0" err="1"/>
              <a:t>ularning</a:t>
            </a:r>
            <a:r>
              <a:rPr lang="en-US" dirty="0"/>
              <a:t> </a:t>
            </a:r>
            <a:r>
              <a:rPr lang="en-US" dirty="0" err="1"/>
              <a:t>qiymat</a:t>
            </a:r>
            <a:r>
              <a:rPr lang="en-US" dirty="0"/>
              <a:t> </a:t>
            </a:r>
            <a:r>
              <a:rPr lang="en-US" dirty="0" err="1"/>
              <a:t>oʻlchov</a:t>
            </a:r>
            <a:r>
              <a:rPr lang="en-US" dirty="0"/>
              <a:t> </a:t>
            </a:r>
            <a:r>
              <a:rPr lang="en-US" dirty="0" err="1"/>
              <a:t>birliklari</a:t>
            </a:r>
            <a:r>
              <a:rPr lang="en-US" dirty="0"/>
              <a:t> ham </a:t>
            </a:r>
            <a:r>
              <a:rPr lang="en-US" dirty="0" err="1"/>
              <a:t>oʻzgaradi</a:t>
            </a:r>
            <a:r>
              <a:rPr lang="en-US" dirty="0"/>
              <a:t>:</a:t>
            </a:r>
            <a:endParaRPr lang="ru-RU" dirty="0"/>
          </a:p>
          <a:p>
            <a:pPr lvl="0"/>
            <a:r>
              <a:rPr lang="en-US" dirty="0" err="1"/>
              <a:t>ikkilik</a:t>
            </a:r>
            <a:r>
              <a:rPr lang="en-US" dirty="0"/>
              <a:t> </a:t>
            </a:r>
            <a:r>
              <a:rPr lang="en-US" dirty="0" err="1"/>
              <a:t>sanoq</a:t>
            </a:r>
            <a:r>
              <a:rPr lang="en-US" dirty="0"/>
              <a:t> </a:t>
            </a:r>
            <a:r>
              <a:rPr lang="en-US" dirty="0" err="1"/>
              <a:t>tizimida</a:t>
            </a:r>
            <a:r>
              <a:rPr lang="en-US" dirty="0"/>
              <a:t> </a:t>
            </a:r>
            <a:r>
              <a:rPr lang="en-US" dirty="0" err="1"/>
              <a:t>oʻlchov</a:t>
            </a:r>
            <a:r>
              <a:rPr lang="en-US" dirty="0"/>
              <a:t> </a:t>
            </a:r>
            <a:r>
              <a:rPr lang="en-US" dirty="0" err="1"/>
              <a:t>birligi</a:t>
            </a:r>
            <a:r>
              <a:rPr lang="en-US" dirty="0"/>
              <a:t> - bit (</a:t>
            </a:r>
            <a:r>
              <a:rPr lang="en-US" dirty="0" err="1"/>
              <a:t>ikki</a:t>
            </a:r>
            <a:r>
              <a:rPr lang="en-US" dirty="0"/>
              <a:t> </a:t>
            </a:r>
            <a:r>
              <a:rPr lang="en-US" dirty="0" err="1"/>
              <a:t>razryad</a:t>
            </a:r>
            <a:r>
              <a:rPr lang="en-US" dirty="0"/>
              <a:t>) (</a:t>
            </a:r>
            <a:r>
              <a:rPr lang="en-US" dirty="0" err="1"/>
              <a:t>axborotni</a:t>
            </a:r>
            <a:r>
              <a:rPr lang="en-US" dirty="0"/>
              <a:t> </a:t>
            </a:r>
            <a:r>
              <a:rPr lang="en-US" dirty="0" err="1"/>
              <a:t>oʻlchov</a:t>
            </a:r>
            <a:r>
              <a:rPr lang="en-US" dirty="0"/>
              <a:t> </a:t>
            </a:r>
            <a:r>
              <a:rPr lang="en-US" dirty="0" err="1"/>
              <a:t>birligi</a:t>
            </a:r>
            <a:r>
              <a:rPr lang="en-US" dirty="0"/>
              <a:t> </a:t>
            </a:r>
            <a:r>
              <a:rPr lang="en-US" dirty="0" err="1"/>
              <a:t>sifatida</a:t>
            </a:r>
            <a:r>
              <a:rPr lang="en-US" dirty="0"/>
              <a:t>, </a:t>
            </a:r>
            <a:r>
              <a:rPr lang="en-US" dirty="0" err="1"/>
              <a:t>ya’ni</a:t>
            </a:r>
            <a:r>
              <a:rPr lang="en-US" dirty="0"/>
              <a:t> 8 </a:t>
            </a:r>
            <a:r>
              <a:rPr lang="en-US" dirty="0" err="1"/>
              <a:t>bitdan</a:t>
            </a:r>
            <a:r>
              <a:rPr lang="en-US" dirty="0"/>
              <a:t> </a:t>
            </a:r>
            <a:r>
              <a:rPr lang="en-US" dirty="0" err="1"/>
              <a:t>iborat</a:t>
            </a:r>
            <a:r>
              <a:rPr lang="en-US" dirty="0"/>
              <a:t> </a:t>
            </a:r>
            <a:r>
              <a:rPr lang="en-US" dirty="0" err="1"/>
              <a:t>boʻlgan</a:t>
            </a:r>
            <a:r>
              <a:rPr lang="en-US" dirty="0"/>
              <a:t> “</a:t>
            </a:r>
            <a:r>
              <a:rPr lang="en-US" dirty="0" err="1"/>
              <a:t>bayt</a:t>
            </a:r>
            <a:r>
              <a:rPr lang="en-US" dirty="0"/>
              <a:t>” </a:t>
            </a:r>
            <a:r>
              <a:rPr lang="en-US" dirty="0" err="1"/>
              <a:t>oʻlchov</a:t>
            </a:r>
            <a:r>
              <a:rPr lang="en-US" dirty="0"/>
              <a:t> </a:t>
            </a:r>
            <a:r>
              <a:rPr lang="en-US" dirty="0" err="1"/>
              <a:t>birligi</a:t>
            </a:r>
            <a:r>
              <a:rPr lang="en-US" dirty="0"/>
              <a:t> ham </a:t>
            </a:r>
            <a:r>
              <a:rPr lang="en-US" dirty="0" err="1"/>
              <a:t>ishlatiladi</a:t>
            </a:r>
            <a:r>
              <a:rPr lang="en-US" dirty="0"/>
              <a:t>);</a:t>
            </a:r>
            <a:endParaRPr lang="ru-RU" dirty="0"/>
          </a:p>
          <a:p>
            <a:pPr lvl="0"/>
            <a:r>
              <a:rPr lang="en-US" dirty="0" err="1"/>
              <a:t>oʻnlik</a:t>
            </a:r>
            <a:r>
              <a:rPr lang="en-US" dirty="0"/>
              <a:t> </a:t>
            </a:r>
            <a:r>
              <a:rPr lang="en-US" dirty="0" err="1"/>
              <a:t>sanoq</a:t>
            </a:r>
            <a:r>
              <a:rPr lang="en-US" dirty="0"/>
              <a:t> </a:t>
            </a:r>
            <a:r>
              <a:rPr lang="en-US" dirty="0" err="1"/>
              <a:t>tizimida</a:t>
            </a:r>
            <a:r>
              <a:rPr lang="en-US" dirty="0"/>
              <a:t> </a:t>
            </a:r>
            <a:r>
              <a:rPr lang="en-US" dirty="0" err="1"/>
              <a:t>oʻlchov</a:t>
            </a:r>
            <a:r>
              <a:rPr lang="en-US" dirty="0"/>
              <a:t> </a:t>
            </a:r>
            <a:r>
              <a:rPr lang="en-US" dirty="0" err="1"/>
              <a:t>birligi</a:t>
            </a:r>
            <a:r>
              <a:rPr lang="en-US" dirty="0"/>
              <a:t> - bit ( </a:t>
            </a:r>
            <a:r>
              <a:rPr lang="en-US" dirty="0" err="1"/>
              <a:t>oʻnlik</a:t>
            </a:r>
            <a:r>
              <a:rPr lang="en-US" dirty="0"/>
              <a:t> </a:t>
            </a:r>
            <a:r>
              <a:rPr lang="en-US" dirty="0" err="1"/>
              <a:t>razryad</a:t>
            </a:r>
            <a:r>
              <a:rPr lang="en-US" dirty="0"/>
              <a:t>).</a:t>
            </a:r>
            <a:endParaRPr lang="ru-RU" dirty="0"/>
          </a:p>
          <a:p>
            <a:r>
              <a:rPr lang="en-US" dirty="0"/>
              <a:t>	</a:t>
            </a:r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miqdori</a:t>
            </a:r>
            <a:r>
              <a:rPr lang="en-US" dirty="0"/>
              <a:t> I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tizim</a:t>
            </a:r>
            <a:r>
              <a:rPr lang="en-US" dirty="0"/>
              <a:t> </a:t>
            </a:r>
            <a:r>
              <a:rPr lang="en-US" dirty="0" err="1"/>
              <a:t>holatining</a:t>
            </a:r>
            <a:r>
              <a:rPr lang="en-US" dirty="0"/>
              <a:t> </a:t>
            </a:r>
            <a:r>
              <a:rPr lang="en-US" dirty="0" err="1"/>
              <a:t>noaniqlik</a:t>
            </a:r>
            <a:r>
              <a:rPr lang="en-US" dirty="0"/>
              <a:t> </a:t>
            </a:r>
            <a:r>
              <a:rPr lang="en-US" dirty="0" err="1"/>
              <a:t>tushunchasi</a:t>
            </a:r>
            <a:r>
              <a:rPr lang="en-US" dirty="0"/>
              <a:t> (</a:t>
            </a:r>
            <a:r>
              <a:rPr lang="en-US" dirty="0" err="1"/>
              <a:t>tizim</a:t>
            </a:r>
            <a:r>
              <a:rPr lang="en-US" dirty="0"/>
              <a:t> </a:t>
            </a:r>
            <a:r>
              <a:rPr lang="en-US" dirty="0" err="1"/>
              <a:t>entropiyasi</a:t>
            </a:r>
            <a:r>
              <a:rPr lang="en-US" dirty="0"/>
              <a:t>)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koʻrib</a:t>
            </a:r>
            <a:r>
              <a:rPr lang="en-US" dirty="0"/>
              <a:t> </a:t>
            </a:r>
            <a:r>
              <a:rPr lang="en-US" dirty="0" err="1"/>
              <a:t>chiqmasdan</a:t>
            </a:r>
            <a:r>
              <a:rPr lang="en-US" dirty="0"/>
              <a:t> </a:t>
            </a:r>
            <a:r>
              <a:rPr lang="en-US" dirty="0" err="1"/>
              <a:t>aniqlab</a:t>
            </a:r>
            <a:r>
              <a:rPr lang="en-US" dirty="0"/>
              <a:t> </a:t>
            </a:r>
            <a:r>
              <a:rPr lang="en-US" dirty="0" err="1"/>
              <a:t>boʻlmaydi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	</a:t>
            </a:r>
            <a:r>
              <a:rPr lang="en-US" dirty="0" err="1"/>
              <a:t>Xabarning</a:t>
            </a:r>
            <a:r>
              <a:rPr lang="en-US" dirty="0"/>
              <a:t> </a:t>
            </a:r>
            <a:r>
              <a:rPr lang="en-US" dirty="0" err="1"/>
              <a:t>ixchamlik</a:t>
            </a:r>
            <a:r>
              <a:rPr lang="en-US" dirty="0"/>
              <a:t> </a:t>
            </a:r>
            <a:r>
              <a:rPr lang="en-US" dirty="0" err="1"/>
              <a:t>koeffitsienti</a:t>
            </a:r>
            <a:r>
              <a:rPr lang="en-US" dirty="0"/>
              <a:t> (</a:t>
            </a:r>
            <a:r>
              <a:rPr lang="en-US" dirty="0" err="1"/>
              <a:t>darajasi</a:t>
            </a:r>
            <a:r>
              <a:rPr lang="en-US" dirty="0"/>
              <a:t>) </a:t>
            </a:r>
            <a:r>
              <a:rPr lang="en-US" dirty="0" err="1"/>
              <a:t>quyidagi</a:t>
            </a:r>
            <a:r>
              <a:rPr lang="en-US" dirty="0"/>
              <a:t> </a:t>
            </a:r>
            <a:r>
              <a:rPr lang="en-US" dirty="0" err="1"/>
              <a:t>ifoda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koʻrsatiladi</a:t>
            </a:r>
            <a:r>
              <a:rPr lang="en-US" dirty="0"/>
              <a:t>:</a:t>
            </a:r>
            <a:endParaRPr lang="ru-RU" dirty="0"/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1" b="4413"/>
          <a:stretch/>
        </p:blipFill>
        <p:spPr bwMode="auto">
          <a:xfrm>
            <a:off x="4469160" y="3526160"/>
            <a:ext cx="3384376" cy="81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1208690" y="4390256"/>
            <a:ext cx="1096532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Axborotning</a:t>
            </a:r>
            <a:r>
              <a:rPr lang="en-US" b="1" dirty="0"/>
              <a:t> </a:t>
            </a:r>
            <a:r>
              <a:rPr lang="en-US" b="1" dirty="0" err="1"/>
              <a:t>semantik</a:t>
            </a:r>
            <a:r>
              <a:rPr lang="en-US" b="1" dirty="0"/>
              <a:t> </a:t>
            </a:r>
            <a:r>
              <a:rPr lang="en-US" b="1" dirty="0" err="1"/>
              <a:t>oʻlchovi</a:t>
            </a:r>
            <a:r>
              <a:rPr lang="en-US" b="1" dirty="0"/>
              <a:t>.</a:t>
            </a:r>
            <a:r>
              <a:rPr lang="en-US" i="1" dirty="0"/>
              <a:t> </a:t>
            </a:r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maʻnosining</a:t>
            </a:r>
            <a:r>
              <a:rPr lang="en-US" dirty="0"/>
              <a:t> </a:t>
            </a:r>
            <a:r>
              <a:rPr lang="en-US" dirty="0" err="1"/>
              <a:t>mazmunini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axborotning</a:t>
            </a:r>
            <a:r>
              <a:rPr lang="en-US" dirty="0"/>
              <a:t> </a:t>
            </a:r>
            <a:r>
              <a:rPr lang="en-US" dirty="0" err="1"/>
              <a:t>miqdorini</a:t>
            </a:r>
            <a:r>
              <a:rPr lang="en-US" dirty="0"/>
              <a:t> </a:t>
            </a:r>
            <a:r>
              <a:rPr lang="en-US" dirty="0" err="1"/>
              <a:t>semantik</a:t>
            </a:r>
            <a:r>
              <a:rPr lang="en-US" dirty="0"/>
              <a:t> </a:t>
            </a:r>
            <a:r>
              <a:rPr lang="en-US" dirty="0" err="1"/>
              <a:t>darajada</a:t>
            </a:r>
            <a:r>
              <a:rPr lang="en-US" dirty="0"/>
              <a:t> </a:t>
            </a:r>
            <a:r>
              <a:rPr lang="en-US" dirty="0" err="1"/>
              <a:t>oʻlchash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tezaurus</a:t>
            </a:r>
            <a:r>
              <a:rPr lang="en-US" dirty="0"/>
              <a:t> </a:t>
            </a:r>
            <a:r>
              <a:rPr lang="en-US" dirty="0" err="1"/>
              <a:t>oʻlchovidan</a:t>
            </a:r>
            <a:r>
              <a:rPr lang="en-US" dirty="0"/>
              <a:t> </a:t>
            </a:r>
            <a:r>
              <a:rPr lang="en-US" dirty="0" err="1"/>
              <a:t>foydalaniladi</a:t>
            </a:r>
            <a:r>
              <a:rPr lang="en-US" dirty="0"/>
              <a:t>. Bu </a:t>
            </a:r>
            <a:r>
              <a:rPr lang="en-US" dirty="0" err="1"/>
              <a:t>oʻlchov</a:t>
            </a:r>
            <a:r>
              <a:rPr lang="en-US" dirty="0"/>
              <a:t> </a:t>
            </a:r>
            <a:r>
              <a:rPr lang="en-US" dirty="0" err="1"/>
              <a:t>axborotning</a:t>
            </a:r>
            <a:r>
              <a:rPr lang="en-US" dirty="0"/>
              <a:t> </a:t>
            </a:r>
            <a:r>
              <a:rPr lang="en-US" dirty="0" err="1"/>
              <a:t>semantik</a:t>
            </a:r>
            <a:r>
              <a:rPr lang="en-US" dirty="0"/>
              <a:t> </a:t>
            </a:r>
            <a:r>
              <a:rPr lang="en-US" dirty="0" err="1"/>
              <a:t>xususiyatlarini</a:t>
            </a:r>
            <a:r>
              <a:rPr lang="en-US" dirty="0"/>
              <a:t> </a:t>
            </a:r>
            <a:r>
              <a:rPr lang="en-US" dirty="0" err="1"/>
              <a:t>foydalanuvchining</a:t>
            </a:r>
            <a:r>
              <a:rPr lang="en-US" dirty="0"/>
              <a:t> </a:t>
            </a:r>
            <a:r>
              <a:rPr lang="en-US" dirty="0" err="1"/>
              <a:t>kelgan</a:t>
            </a:r>
            <a:r>
              <a:rPr lang="en-US" dirty="0"/>
              <a:t> </a:t>
            </a:r>
            <a:r>
              <a:rPr lang="en-US" dirty="0" err="1"/>
              <a:t>xabarni</a:t>
            </a:r>
            <a:r>
              <a:rPr lang="en-US" dirty="0"/>
              <a:t> </a:t>
            </a:r>
            <a:r>
              <a:rPr lang="en-US" dirty="0" err="1"/>
              <a:t>qabul</a:t>
            </a:r>
            <a:r>
              <a:rPr lang="en-US" dirty="0"/>
              <a:t> </a:t>
            </a:r>
            <a:r>
              <a:rPr lang="en-US" dirty="0" err="1"/>
              <a:t>qilish</a:t>
            </a:r>
            <a:r>
              <a:rPr lang="en-US" dirty="0"/>
              <a:t> </a:t>
            </a:r>
            <a:r>
              <a:rPr lang="en-US" dirty="0" err="1"/>
              <a:t>qobiliyati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bogʻlaydi</a:t>
            </a:r>
            <a:r>
              <a:rPr lang="en-US" dirty="0"/>
              <a:t>. </a:t>
            </a:r>
            <a:r>
              <a:rPr lang="ru-RU" dirty="0" err="1"/>
              <a:t>Buning</a:t>
            </a:r>
            <a:r>
              <a:rPr lang="ru-RU" dirty="0"/>
              <a:t> </a:t>
            </a:r>
            <a:r>
              <a:rPr lang="ru-RU" dirty="0" err="1"/>
              <a:t>uchun</a:t>
            </a:r>
            <a:r>
              <a:rPr lang="ru-RU" dirty="0"/>
              <a:t> </a:t>
            </a:r>
            <a:r>
              <a:rPr lang="ru-RU" dirty="0" err="1"/>
              <a:t>foydalanuvchi</a:t>
            </a:r>
            <a:r>
              <a:rPr lang="ru-RU" dirty="0"/>
              <a:t> </a:t>
            </a:r>
            <a:r>
              <a:rPr lang="ru-RU" dirty="0" err="1"/>
              <a:t>tezaurus</a:t>
            </a:r>
            <a:r>
              <a:rPr lang="ru-RU" dirty="0"/>
              <a:t> </a:t>
            </a:r>
            <a:r>
              <a:rPr lang="ru-RU" dirty="0" err="1"/>
              <a:t>tushunchasi</a:t>
            </a:r>
            <a:r>
              <a:rPr lang="ru-RU" dirty="0"/>
              <a:t> </a:t>
            </a:r>
            <a:r>
              <a:rPr lang="ru-RU" dirty="0" err="1"/>
              <a:t>ishlatiladi</a:t>
            </a:r>
            <a:r>
              <a:rPr lang="ru-RU" dirty="0"/>
              <a:t>.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336812" y="5830415"/>
            <a:ext cx="964907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Tezaurus</a:t>
            </a:r>
            <a:r>
              <a:rPr lang="en-US" dirty="0"/>
              <a:t> - </a:t>
            </a:r>
            <a:r>
              <a:rPr lang="en-US" dirty="0" err="1"/>
              <a:t>foydalanuvchi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tizim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boʻlgan</a:t>
            </a:r>
            <a:r>
              <a:rPr lang="en-US" dirty="0"/>
              <a:t> </a:t>
            </a:r>
            <a:r>
              <a:rPr lang="en-US" dirty="0" err="1"/>
              <a:t>xabarlar</a:t>
            </a:r>
            <a:r>
              <a:rPr lang="en-US" dirty="0"/>
              <a:t> </a:t>
            </a:r>
            <a:r>
              <a:rPr lang="en-US" dirty="0" err="1"/>
              <a:t>toʻplamidir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336812" y="6478488"/>
            <a:ext cx="925302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Semantik</a:t>
            </a:r>
            <a:r>
              <a:rPr lang="en-US" dirty="0"/>
              <a:t> </a:t>
            </a:r>
            <a:r>
              <a:rPr lang="en-US" dirty="0" err="1"/>
              <a:t>axborotning</a:t>
            </a:r>
            <a:r>
              <a:rPr lang="en-US" dirty="0"/>
              <a:t> </a:t>
            </a:r>
            <a:r>
              <a:rPr lang="en-US" dirty="0" err="1"/>
              <a:t>miqdorini</a:t>
            </a:r>
            <a:r>
              <a:rPr lang="en-US" dirty="0"/>
              <a:t> </a:t>
            </a:r>
            <a:r>
              <a:rPr lang="en-US" dirty="0" err="1"/>
              <a:t>nisbiy</a:t>
            </a:r>
            <a:r>
              <a:rPr lang="en-US" dirty="0"/>
              <a:t> </a:t>
            </a:r>
            <a:r>
              <a:rPr lang="en-US" dirty="0" err="1"/>
              <a:t>oʻlchovi</a:t>
            </a:r>
            <a:r>
              <a:rPr lang="en-US" dirty="0"/>
              <a:t> </a:t>
            </a:r>
            <a:r>
              <a:rPr lang="en-US" dirty="0" err="1"/>
              <a:t>sifatida</a:t>
            </a:r>
            <a:r>
              <a:rPr lang="en-US" dirty="0"/>
              <a:t> </a:t>
            </a:r>
            <a:r>
              <a:rPr lang="en-US" dirty="0" err="1"/>
              <a:t>mazmundorlik</a:t>
            </a:r>
            <a:r>
              <a:rPr lang="en-US" dirty="0"/>
              <a:t> </a:t>
            </a:r>
            <a:r>
              <a:rPr lang="en-US" dirty="0" err="1"/>
              <a:t>koeffitsientini</a:t>
            </a:r>
            <a:r>
              <a:rPr lang="en-US" dirty="0"/>
              <a:t> </a:t>
            </a:r>
            <a:r>
              <a:rPr lang="en-US" dirty="0" err="1"/>
              <a:t>ishlatish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: </a:t>
            </a:r>
            <a:endParaRPr lang="ru-RU" dirty="0"/>
          </a:p>
        </p:txBody>
      </p:sp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8438" y="6238267"/>
            <a:ext cx="1014734" cy="956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7559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29516"/>
            <a:ext cx="13258800" cy="963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I.3. </a:t>
            </a:r>
            <a:r>
              <a:rPr lang="en-US" sz="3200" b="1" dirty="0" err="1"/>
              <a:t>Ma’lumotlarni</a:t>
            </a:r>
            <a:r>
              <a:rPr lang="en-US" sz="3200" b="1" dirty="0"/>
              <a:t> </a:t>
            </a:r>
            <a:r>
              <a:rPr lang="en-US" sz="3200" b="1" dirty="0" err="1"/>
              <a:t>kodlash</a:t>
            </a:r>
            <a:r>
              <a:rPr lang="en-US" sz="3200" b="1" dirty="0"/>
              <a:t>. </a:t>
            </a:r>
            <a:r>
              <a:rPr lang="en-US" sz="3200" b="1" dirty="0" err="1"/>
              <a:t>Kompyuterning</a:t>
            </a:r>
            <a:r>
              <a:rPr lang="en-US" sz="3200" b="1" dirty="0"/>
              <a:t> </a:t>
            </a:r>
            <a:r>
              <a:rPr lang="en-US" sz="3200" b="1" dirty="0" err="1"/>
              <a:t>ishlash</a:t>
            </a:r>
            <a:r>
              <a:rPr lang="en-US" sz="3200" b="1" dirty="0"/>
              <a:t> </a:t>
            </a:r>
            <a:r>
              <a:rPr lang="en-US" sz="3200" b="1" dirty="0" err="1"/>
              <a:t>prinsiplari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0728" y="1005880"/>
            <a:ext cx="12313368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Axborotlarni</a:t>
            </a:r>
            <a:r>
              <a:rPr lang="en-US" dirty="0"/>
              <a:t> </a:t>
            </a:r>
            <a:r>
              <a:rPr lang="en-US" dirty="0" err="1"/>
              <a:t>saqlash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, </a:t>
            </a:r>
            <a:r>
              <a:rPr lang="en-US" dirty="0" err="1"/>
              <a:t>ularni</a:t>
            </a:r>
            <a:r>
              <a:rPr lang="en-US" dirty="0"/>
              <a:t> </a:t>
            </a:r>
            <a:r>
              <a:rPr lang="en-US" dirty="0" err="1"/>
              <a:t>kodlashimiz</a:t>
            </a:r>
            <a:r>
              <a:rPr lang="en-US" dirty="0"/>
              <a:t> </a:t>
            </a:r>
            <a:r>
              <a:rPr lang="en-US" dirty="0" err="1"/>
              <a:t>lozim</a:t>
            </a:r>
            <a:r>
              <a:rPr lang="en-US" dirty="0"/>
              <a:t>.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kodlar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saqlanadi</a:t>
            </a:r>
            <a:r>
              <a:rPr lang="en-US" dirty="0"/>
              <a:t>. Biz </a:t>
            </a:r>
            <a:r>
              <a:rPr lang="en-US" dirty="0" err="1"/>
              <a:t>turli</a:t>
            </a:r>
            <a:r>
              <a:rPr lang="en-US" dirty="0"/>
              <a:t> </a:t>
            </a:r>
            <a:r>
              <a:rPr lang="en-US" dirty="0" err="1"/>
              <a:t>xil</a:t>
            </a:r>
            <a:r>
              <a:rPr lang="en-US" dirty="0"/>
              <a:t> </a:t>
            </a:r>
            <a:r>
              <a:rPr lang="en-US" dirty="0" err="1"/>
              <a:t>yozuvlar</a:t>
            </a:r>
            <a:r>
              <a:rPr lang="en-US" dirty="0"/>
              <a:t>  </a:t>
            </a:r>
            <a:r>
              <a:rPr lang="en-US" dirty="0" err="1"/>
              <a:t>yozganimizda</a:t>
            </a:r>
            <a:r>
              <a:rPr lang="en-US" dirty="0"/>
              <a:t>, </a:t>
            </a:r>
            <a:r>
              <a:rPr lang="en-US" dirty="0" err="1"/>
              <a:t>aslida</a:t>
            </a:r>
            <a:r>
              <a:rPr lang="en-US" dirty="0"/>
              <a:t>   </a:t>
            </a:r>
            <a:r>
              <a:rPr lang="en-US" dirty="0" err="1"/>
              <a:t>axborotlarni</a:t>
            </a:r>
            <a:r>
              <a:rPr lang="en-US" dirty="0"/>
              <a:t> </a:t>
            </a:r>
            <a:r>
              <a:rPr lang="en-US" dirty="0" err="1"/>
              <a:t>maxsus</a:t>
            </a:r>
            <a:r>
              <a:rPr lang="en-US" dirty="0"/>
              <a:t> </a:t>
            </a:r>
            <a:r>
              <a:rPr lang="en-US" dirty="0" err="1"/>
              <a:t>belgilar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kodlaymiz</a:t>
            </a:r>
            <a:r>
              <a:rPr lang="en-US" dirty="0"/>
              <a:t>. </a:t>
            </a:r>
            <a:r>
              <a:rPr lang="en-US" dirty="0" err="1"/>
              <a:t>Musiqalarni</a:t>
            </a:r>
            <a:r>
              <a:rPr lang="en-US" dirty="0"/>
              <a:t> ham </a:t>
            </a:r>
            <a:r>
              <a:rPr lang="en-US" dirty="0" err="1"/>
              <a:t>kodlash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 </a:t>
            </a:r>
            <a:r>
              <a:rPr lang="en-US" dirty="0" err="1"/>
              <a:t>Bunday</a:t>
            </a:r>
            <a:r>
              <a:rPr lang="en-US" dirty="0"/>
              <a:t> </a:t>
            </a:r>
            <a:r>
              <a:rPr lang="en-US" dirty="0" err="1"/>
              <a:t>kodlash</a:t>
            </a:r>
            <a:r>
              <a:rPr lang="en-US" dirty="0"/>
              <a:t> </a:t>
            </a:r>
            <a:r>
              <a:rPr lang="en-US" dirty="0" err="1"/>
              <a:t>sistemalaridan</a:t>
            </a:r>
            <a:r>
              <a:rPr lang="en-US" dirty="0"/>
              <a:t> </a:t>
            </a:r>
            <a:r>
              <a:rPr lang="en-US" dirty="0" err="1"/>
              <a:t>biri</a:t>
            </a:r>
            <a:r>
              <a:rPr lang="en-US" dirty="0"/>
              <a:t> </a:t>
            </a:r>
            <a:r>
              <a:rPr lang="en-US" dirty="0" err="1"/>
              <a:t>musiqani</a:t>
            </a:r>
            <a:r>
              <a:rPr lang="en-US" dirty="0"/>
              <a:t> </a:t>
            </a:r>
            <a:r>
              <a:rPr lang="en-US" dirty="0" err="1"/>
              <a:t>notalar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ifodalashdir</a:t>
            </a:r>
            <a:r>
              <a:rPr lang="en-US" dirty="0"/>
              <a:t>. </a:t>
            </a:r>
            <a:r>
              <a:rPr lang="en-US" dirty="0" err="1"/>
              <a:t>Matnli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ovozli</a:t>
            </a:r>
            <a:r>
              <a:rPr lang="en-US" dirty="0"/>
              <a:t> </a:t>
            </a:r>
            <a:r>
              <a:rPr lang="en-US" dirty="0" err="1"/>
              <a:t>axborotlardan</a:t>
            </a:r>
            <a:r>
              <a:rPr lang="en-US" dirty="0"/>
              <a:t> </a:t>
            </a:r>
            <a:r>
              <a:rPr lang="en-US" dirty="0" err="1"/>
              <a:t>tashqari</a:t>
            </a:r>
            <a:r>
              <a:rPr lang="en-US" dirty="0"/>
              <a:t> </a:t>
            </a:r>
            <a:r>
              <a:rPr lang="en-US" dirty="0" err="1"/>
              <a:t>tasvir</a:t>
            </a:r>
            <a:r>
              <a:rPr lang="en-US" dirty="0"/>
              <a:t> </a:t>
            </a:r>
            <a:r>
              <a:rPr lang="en-US" dirty="0" err="1"/>
              <a:t>koʻrinishidagi</a:t>
            </a:r>
            <a:r>
              <a:rPr lang="en-US" dirty="0"/>
              <a:t> </a:t>
            </a:r>
            <a:r>
              <a:rPr lang="en-US" dirty="0" err="1"/>
              <a:t>axborotlarni</a:t>
            </a:r>
            <a:r>
              <a:rPr lang="en-US" dirty="0"/>
              <a:t> ham </a:t>
            </a:r>
            <a:r>
              <a:rPr lang="en-US" dirty="0" err="1"/>
              <a:t>saqlash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Tasvirlar</a:t>
            </a:r>
            <a:r>
              <a:rPr lang="en-US" dirty="0"/>
              <a:t> ham </a:t>
            </a:r>
            <a:r>
              <a:rPr lang="en-US" dirty="0" err="1"/>
              <a:t>kodlar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saqlanadi</a:t>
            </a:r>
            <a:r>
              <a:rPr lang="en-US" dirty="0"/>
              <a:t>. </a:t>
            </a:r>
            <a:r>
              <a:rPr lang="en-US" dirty="0" err="1"/>
              <a:t>Tasvir</a:t>
            </a:r>
            <a:r>
              <a:rPr lang="en-US" dirty="0"/>
              <a:t> </a:t>
            </a:r>
            <a:r>
              <a:rPr lang="en-US" dirty="0" err="1"/>
              <a:t>nuqtalardan</a:t>
            </a:r>
            <a:r>
              <a:rPr lang="en-US" dirty="0"/>
              <a:t> </a:t>
            </a:r>
            <a:r>
              <a:rPr lang="en-US" dirty="0" err="1"/>
              <a:t>iborat</a:t>
            </a:r>
            <a:r>
              <a:rPr lang="en-US" dirty="0"/>
              <a:t> </a:t>
            </a:r>
            <a:r>
              <a:rPr lang="en-US" dirty="0" err="1"/>
              <a:t>boʻlib</a:t>
            </a:r>
            <a:r>
              <a:rPr lang="en-US" dirty="0"/>
              <a:t>,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nuqtalarning</a:t>
            </a:r>
            <a:r>
              <a:rPr lang="en-US" dirty="0"/>
              <a:t> </a:t>
            </a:r>
            <a:r>
              <a:rPr lang="en-US" dirty="0" err="1"/>
              <a:t>koordinatalarini</a:t>
            </a:r>
            <a:r>
              <a:rPr lang="en-US" dirty="0"/>
              <a:t> </a:t>
            </a:r>
            <a:r>
              <a:rPr lang="en-US" dirty="0" err="1"/>
              <a:t>sonlar</a:t>
            </a:r>
            <a:r>
              <a:rPr lang="en-US" dirty="0"/>
              <a:t> </a:t>
            </a:r>
            <a:r>
              <a:rPr lang="en-US" dirty="0" err="1"/>
              <a:t>sifatida</a:t>
            </a:r>
            <a:r>
              <a:rPr lang="en-US" dirty="0"/>
              <a:t> </a:t>
            </a:r>
            <a:r>
              <a:rPr lang="en-US" dirty="0" err="1"/>
              <a:t>saqlashimiz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nuqtaning</a:t>
            </a:r>
            <a:r>
              <a:rPr lang="en-US" dirty="0"/>
              <a:t> </a:t>
            </a:r>
            <a:r>
              <a:rPr lang="en-US" dirty="0" err="1"/>
              <a:t>rangini</a:t>
            </a:r>
            <a:r>
              <a:rPr lang="en-US" dirty="0"/>
              <a:t> ham </a:t>
            </a:r>
            <a:r>
              <a:rPr lang="en-US" dirty="0" err="1"/>
              <a:t>sonlar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saqlash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 </a:t>
            </a:r>
            <a:r>
              <a:rPr lang="en-US" dirty="0" err="1"/>
              <a:t>Shu</a:t>
            </a:r>
            <a:r>
              <a:rPr lang="en-US" dirty="0"/>
              <a:t> </a:t>
            </a:r>
            <a:r>
              <a:rPr lang="en-US" dirty="0" err="1"/>
              <a:t>sonlar</a:t>
            </a:r>
            <a:r>
              <a:rPr lang="en-US" dirty="0"/>
              <a:t> </a:t>
            </a:r>
            <a:r>
              <a:rPr lang="en-US" dirty="0" err="1"/>
              <a:t>tufayli</a:t>
            </a:r>
            <a:r>
              <a:rPr lang="en-US" dirty="0"/>
              <a:t> </a:t>
            </a:r>
            <a:r>
              <a:rPr lang="en-US" dirty="0" err="1"/>
              <a:t>kompyuter</a:t>
            </a:r>
            <a:r>
              <a:rPr lang="en-US" dirty="0"/>
              <a:t> </a:t>
            </a:r>
            <a:r>
              <a:rPr lang="en-US" dirty="0" err="1"/>
              <a:t>shakllarni</a:t>
            </a:r>
            <a:r>
              <a:rPr lang="en-US" dirty="0"/>
              <a:t> </a:t>
            </a:r>
            <a:r>
              <a:rPr lang="en-US" dirty="0" err="1"/>
              <a:t>ekranda</a:t>
            </a:r>
            <a:r>
              <a:rPr lang="en-US" dirty="0"/>
              <a:t> </a:t>
            </a:r>
            <a:r>
              <a:rPr lang="en-US" dirty="0" err="1"/>
              <a:t>tasvirlash</a:t>
            </a:r>
            <a:r>
              <a:rPr lang="en-US" dirty="0"/>
              <a:t> </a:t>
            </a:r>
            <a:r>
              <a:rPr lang="en-US" dirty="0" err="1"/>
              <a:t>qobiliyatiga</a:t>
            </a:r>
            <a:r>
              <a:rPr lang="en-US" dirty="0"/>
              <a:t> </a:t>
            </a:r>
            <a:r>
              <a:rPr lang="en-US" dirty="0" err="1"/>
              <a:t>egadir</a:t>
            </a:r>
            <a:r>
              <a:rPr lang="en-US" dirty="0"/>
              <a:t>. </a:t>
            </a:r>
            <a:r>
              <a:rPr lang="en-US" dirty="0" err="1"/>
              <a:t>Ya’ni</a:t>
            </a:r>
            <a:r>
              <a:rPr lang="en-US" dirty="0"/>
              <a:t> </a:t>
            </a:r>
            <a:r>
              <a:rPr lang="en-US" dirty="0" err="1"/>
              <a:t>kompyuter</a:t>
            </a:r>
            <a:r>
              <a:rPr lang="en-US" dirty="0"/>
              <a:t> </a:t>
            </a:r>
            <a:r>
              <a:rPr lang="en-US" dirty="0" err="1"/>
              <a:t>axborotlarni</a:t>
            </a:r>
            <a:r>
              <a:rPr lang="en-US" dirty="0"/>
              <a:t> </a:t>
            </a:r>
            <a:r>
              <a:rPr lang="en-US" dirty="0" err="1"/>
              <a:t>sonli</a:t>
            </a:r>
            <a:r>
              <a:rPr lang="en-US" dirty="0"/>
              <a:t> </a:t>
            </a:r>
            <a:r>
              <a:rPr lang="en-US" dirty="0" err="1"/>
              <a:t>axborotga</a:t>
            </a:r>
            <a:r>
              <a:rPr lang="en-US" dirty="0"/>
              <a:t> </a:t>
            </a:r>
            <a:r>
              <a:rPr lang="en-US" dirty="0" err="1"/>
              <a:t>aylantiradi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ular</a:t>
            </a:r>
            <a:r>
              <a:rPr lang="en-US" dirty="0"/>
              <a:t> </a:t>
            </a:r>
            <a:r>
              <a:rPr lang="en-US" dirty="0" err="1"/>
              <a:t>ustida</a:t>
            </a:r>
            <a:r>
              <a:rPr lang="en-US" dirty="0"/>
              <a:t> </a:t>
            </a:r>
            <a:r>
              <a:rPr lang="en-US" dirty="0" err="1"/>
              <a:t>amallar</a:t>
            </a:r>
            <a:r>
              <a:rPr lang="en-US" dirty="0"/>
              <a:t> </a:t>
            </a:r>
            <a:r>
              <a:rPr lang="en-US" dirty="0" err="1"/>
              <a:t>bajaradi</a:t>
            </a:r>
            <a:r>
              <a:rPr lang="en-US" dirty="0"/>
              <a:t>. </a:t>
            </a:r>
            <a:r>
              <a:rPr lang="en-US" dirty="0" err="1"/>
              <a:t>Shuning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axborotlar</a:t>
            </a:r>
            <a:r>
              <a:rPr lang="en-US" dirty="0"/>
              <a:t> </a:t>
            </a:r>
            <a:r>
              <a:rPr lang="en-US" dirty="0" err="1"/>
              <a:t>almashish</a:t>
            </a:r>
            <a:r>
              <a:rPr lang="en-US" dirty="0"/>
              <a:t> </a:t>
            </a:r>
            <a:r>
              <a:rPr lang="en-US" dirty="0" err="1"/>
              <a:t>jarayonida</a:t>
            </a:r>
            <a:r>
              <a:rPr lang="en-US" dirty="0"/>
              <a:t> </a:t>
            </a:r>
            <a:r>
              <a:rPr lang="en-US" dirty="0" err="1"/>
              <a:t>ikki</a:t>
            </a:r>
            <a:r>
              <a:rPr lang="en-US" dirty="0"/>
              <a:t> </a:t>
            </a:r>
            <a:r>
              <a:rPr lang="en-US" dirty="0" err="1"/>
              <a:t>xil</a:t>
            </a:r>
            <a:r>
              <a:rPr lang="en-US" dirty="0"/>
              <a:t> </a:t>
            </a:r>
            <a:r>
              <a:rPr lang="en-US" dirty="0" err="1"/>
              <a:t>amal</a:t>
            </a:r>
            <a:r>
              <a:rPr lang="en-US" dirty="0"/>
              <a:t> </a:t>
            </a:r>
            <a:r>
              <a:rPr lang="en-US" dirty="0" err="1"/>
              <a:t>bajariladi</a:t>
            </a:r>
            <a:r>
              <a:rPr lang="en-US" dirty="0"/>
              <a:t>: </a:t>
            </a:r>
            <a:r>
              <a:rPr lang="en-US" dirty="0" err="1"/>
              <a:t>kodlash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dekodlash</a:t>
            </a:r>
            <a:r>
              <a:rPr lang="en-US" dirty="0"/>
              <a:t>.</a:t>
            </a:r>
            <a:endParaRPr lang="ru-RU" dirty="0"/>
          </a:p>
          <a:p>
            <a:r>
              <a:rPr lang="en-US" b="1" dirty="0" err="1"/>
              <a:t>Kodlash</a:t>
            </a:r>
            <a:r>
              <a:rPr lang="en-US" dirty="0"/>
              <a:t> – </a:t>
            </a:r>
            <a:r>
              <a:rPr lang="en-US" dirty="0" err="1"/>
              <a:t>axborotlarni</a:t>
            </a:r>
            <a:r>
              <a:rPr lang="en-US" dirty="0"/>
              <a:t> </a:t>
            </a:r>
            <a:r>
              <a:rPr lang="en-US" dirty="0" err="1"/>
              <a:t>boshlangʻich</a:t>
            </a:r>
            <a:r>
              <a:rPr lang="en-US" dirty="0"/>
              <a:t> </a:t>
            </a:r>
            <a:r>
              <a:rPr lang="en-US" dirty="0" err="1"/>
              <a:t>shaklidan</a:t>
            </a:r>
            <a:r>
              <a:rPr lang="en-US" dirty="0"/>
              <a:t> </a:t>
            </a:r>
            <a:r>
              <a:rPr lang="en-US" dirty="0" err="1"/>
              <a:t>ularni</a:t>
            </a:r>
            <a:r>
              <a:rPr lang="en-US" dirty="0"/>
              <a:t> </a:t>
            </a:r>
            <a:r>
              <a:rPr lang="en-US" dirty="0" err="1"/>
              <a:t>saqlash</a:t>
            </a:r>
            <a:r>
              <a:rPr lang="en-US" dirty="0"/>
              <a:t>, </a:t>
            </a:r>
            <a:r>
              <a:rPr lang="en-US" dirty="0" err="1"/>
              <a:t>uzatish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 </a:t>
            </a:r>
            <a:r>
              <a:rPr lang="en-US" dirty="0" err="1"/>
              <a:t>qayta</a:t>
            </a:r>
            <a:r>
              <a:rPr lang="en-US" dirty="0"/>
              <a:t> </a:t>
            </a:r>
            <a:r>
              <a:rPr lang="en-US" dirty="0" err="1"/>
              <a:t>ishlash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qulay</a:t>
            </a:r>
            <a:r>
              <a:rPr lang="en-US" dirty="0"/>
              <a:t> </a:t>
            </a:r>
            <a:r>
              <a:rPr lang="en-US" dirty="0" err="1"/>
              <a:t>shakliga</a:t>
            </a:r>
            <a:r>
              <a:rPr lang="en-US" dirty="0"/>
              <a:t> </a:t>
            </a:r>
            <a:r>
              <a:rPr lang="en-US" dirty="0" err="1"/>
              <a:t>oʻtkazish</a:t>
            </a:r>
            <a:r>
              <a:rPr lang="en-US" dirty="0"/>
              <a:t> </a:t>
            </a:r>
            <a:r>
              <a:rPr lang="en-US" dirty="0" err="1"/>
              <a:t>jarayonidir</a:t>
            </a:r>
            <a:r>
              <a:rPr lang="en-US" dirty="0"/>
              <a:t>.</a:t>
            </a:r>
            <a:endParaRPr lang="ru-RU" dirty="0"/>
          </a:p>
          <a:p>
            <a:r>
              <a:rPr lang="en-US" b="1" dirty="0" err="1"/>
              <a:t>Dekodlash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kodlashning</a:t>
            </a:r>
            <a:r>
              <a:rPr lang="en-US" dirty="0"/>
              <a:t> </a:t>
            </a:r>
            <a:r>
              <a:rPr lang="en-US" dirty="0" err="1"/>
              <a:t>teskarisi</a:t>
            </a:r>
            <a:r>
              <a:rPr lang="en-US" dirty="0"/>
              <a:t>, </a:t>
            </a:r>
            <a:r>
              <a:rPr lang="en-US" dirty="0" err="1"/>
              <a:t>axborotlarni</a:t>
            </a:r>
            <a:r>
              <a:rPr lang="en-US" dirty="0"/>
              <a:t> </a:t>
            </a:r>
            <a:r>
              <a:rPr lang="en-US" dirty="0" err="1"/>
              <a:t>boshlagʻich</a:t>
            </a:r>
            <a:r>
              <a:rPr lang="en-US" dirty="0"/>
              <a:t> </a:t>
            </a:r>
            <a:r>
              <a:rPr lang="en-US" dirty="0" err="1"/>
              <a:t>shakliga</a:t>
            </a:r>
            <a:r>
              <a:rPr lang="en-US" dirty="0"/>
              <a:t> </a:t>
            </a:r>
            <a:r>
              <a:rPr lang="en-US" dirty="0" err="1"/>
              <a:t>oʻkazish</a:t>
            </a:r>
            <a:r>
              <a:rPr lang="en-US" dirty="0"/>
              <a:t> </a:t>
            </a:r>
            <a:r>
              <a:rPr lang="en-US" dirty="0" err="1"/>
              <a:t>jarayoni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Texnikaning</a:t>
            </a:r>
            <a:r>
              <a:rPr lang="en-US" dirty="0"/>
              <a:t> </a:t>
            </a:r>
            <a:r>
              <a:rPr lang="en-US" dirty="0" err="1"/>
              <a:t>rivojlanishiga</a:t>
            </a:r>
            <a:r>
              <a:rPr lang="en-US" dirty="0"/>
              <a:t> </a:t>
            </a:r>
            <a:r>
              <a:rPr lang="en-US" dirty="0" err="1"/>
              <a:t>bogʻliq</a:t>
            </a:r>
            <a:r>
              <a:rPr lang="en-US" dirty="0"/>
              <a:t> </a:t>
            </a:r>
            <a:r>
              <a:rPr lang="en-US" dirty="0" err="1"/>
              <a:t>holda</a:t>
            </a:r>
            <a:r>
              <a:rPr lang="en-US" dirty="0"/>
              <a:t> </a:t>
            </a:r>
            <a:r>
              <a:rPr lang="en-US" dirty="0" err="1"/>
              <a:t>axborotlarni</a:t>
            </a:r>
            <a:r>
              <a:rPr lang="en-US" dirty="0"/>
              <a:t> </a:t>
            </a:r>
            <a:r>
              <a:rPr lang="en-US" dirty="0" err="1"/>
              <a:t>kodlashning</a:t>
            </a:r>
            <a:r>
              <a:rPr lang="en-US" dirty="0"/>
              <a:t> 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dekodlashning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xil</a:t>
            </a:r>
            <a:r>
              <a:rPr lang="en-US" dirty="0"/>
              <a:t> </a:t>
            </a:r>
            <a:r>
              <a:rPr lang="en-US" dirty="0" err="1"/>
              <a:t>usullari</a:t>
            </a:r>
            <a:r>
              <a:rPr lang="en-US" dirty="0"/>
              <a:t> </a:t>
            </a:r>
            <a:r>
              <a:rPr lang="en-US" dirty="0" err="1"/>
              <a:t>topildi</a:t>
            </a:r>
            <a:r>
              <a:rPr lang="en-US" dirty="0"/>
              <a:t>.  Bu </a:t>
            </a:r>
            <a:r>
              <a:rPr lang="en-US" dirty="0" err="1"/>
              <a:t>usullardan</a:t>
            </a:r>
            <a:r>
              <a:rPr lang="en-US" dirty="0"/>
              <a:t> </a:t>
            </a:r>
            <a:r>
              <a:rPr lang="en-US" dirty="0" err="1"/>
              <a:t>birini</a:t>
            </a:r>
            <a:r>
              <a:rPr lang="en-US" dirty="0"/>
              <a:t> </a:t>
            </a:r>
            <a:r>
              <a:rPr lang="en-US" dirty="0" err="1"/>
              <a:t>tanlash</a:t>
            </a:r>
            <a:r>
              <a:rPr lang="en-US" dirty="0"/>
              <a:t>, </a:t>
            </a:r>
            <a:r>
              <a:rPr lang="en-US" dirty="0" err="1"/>
              <a:t>kodlanishi</a:t>
            </a:r>
            <a:r>
              <a:rPr lang="en-US" dirty="0"/>
              <a:t> </a:t>
            </a:r>
            <a:r>
              <a:rPr lang="en-US" dirty="0" err="1"/>
              <a:t>lozim</a:t>
            </a:r>
            <a:r>
              <a:rPr lang="en-US" dirty="0"/>
              <a:t> </a:t>
            </a:r>
            <a:r>
              <a:rPr lang="en-US" dirty="0" err="1"/>
              <a:t>boʻlgan</a:t>
            </a:r>
            <a:r>
              <a:rPr lang="en-US" dirty="0"/>
              <a:t> </a:t>
            </a:r>
            <a:r>
              <a:rPr lang="en-US" dirty="0" err="1"/>
              <a:t>axborotning</a:t>
            </a:r>
            <a:r>
              <a:rPr lang="en-US" dirty="0"/>
              <a:t> </a:t>
            </a:r>
            <a:r>
              <a:rPr lang="en-US" dirty="0" err="1"/>
              <a:t>turiga</a:t>
            </a:r>
            <a:r>
              <a:rPr lang="en-US" dirty="0"/>
              <a:t> </a:t>
            </a:r>
            <a:r>
              <a:rPr lang="en-US" dirty="0" err="1"/>
              <a:t>bogʻliqdir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0838" y="4911149"/>
            <a:ext cx="1193321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Boshqarish</a:t>
            </a:r>
            <a:r>
              <a:rPr lang="en-US" b="1" dirty="0"/>
              <a:t> </a:t>
            </a:r>
            <a:r>
              <a:rPr lang="en-US" b="1" dirty="0" err="1"/>
              <a:t>qurilmasi</a:t>
            </a:r>
            <a:r>
              <a:rPr lang="en-US" b="1" dirty="0"/>
              <a:t> </a:t>
            </a:r>
            <a:r>
              <a:rPr lang="en-US" dirty="0"/>
              <a:t>(BQ): </a:t>
            </a:r>
            <a:endParaRPr lang="ru-RU" dirty="0"/>
          </a:p>
          <a:p>
            <a:r>
              <a:rPr lang="en-US" dirty="0" err="1"/>
              <a:t>mashinani</a:t>
            </a:r>
            <a:r>
              <a:rPr lang="en-US" dirty="0"/>
              <a:t> </a:t>
            </a:r>
            <a:r>
              <a:rPr lang="en-US" dirty="0" err="1"/>
              <a:t>hamma</a:t>
            </a:r>
            <a:r>
              <a:rPr lang="en-US" dirty="0"/>
              <a:t> </a:t>
            </a:r>
            <a:r>
              <a:rPr lang="en-US" dirty="0" err="1"/>
              <a:t>bloklariga</a:t>
            </a:r>
            <a:r>
              <a:rPr lang="en-US" dirty="0"/>
              <a:t> </a:t>
            </a:r>
            <a:r>
              <a:rPr lang="en-US" dirty="0" err="1"/>
              <a:t>kerakli</a:t>
            </a:r>
            <a:r>
              <a:rPr lang="en-US" dirty="0"/>
              <a:t> </a:t>
            </a:r>
            <a:r>
              <a:rPr lang="en-US" dirty="0" err="1"/>
              <a:t>vaqtda</a:t>
            </a:r>
            <a:r>
              <a:rPr lang="en-US" dirty="0"/>
              <a:t> </a:t>
            </a:r>
            <a:r>
              <a:rPr lang="en-US" dirty="0" err="1"/>
              <a:t>aniq</a:t>
            </a:r>
            <a:r>
              <a:rPr lang="en-US" dirty="0"/>
              <a:t> </a:t>
            </a:r>
            <a:r>
              <a:rPr lang="en-US" dirty="0" err="1"/>
              <a:t>boshqarish</a:t>
            </a:r>
            <a:r>
              <a:rPr lang="en-US" dirty="0"/>
              <a:t> </a:t>
            </a:r>
            <a:r>
              <a:rPr lang="en-US" dirty="0" err="1"/>
              <a:t>signallarini</a:t>
            </a:r>
            <a:r>
              <a:rPr lang="en-US" dirty="0"/>
              <a:t> </a:t>
            </a:r>
            <a:r>
              <a:rPr lang="en-US" dirty="0" err="1"/>
              <a:t>shakllantiradi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uzatadi</a:t>
            </a:r>
            <a:r>
              <a:rPr lang="en-US" dirty="0"/>
              <a:t> (</a:t>
            </a:r>
            <a:r>
              <a:rPr lang="en-US" dirty="0" err="1"/>
              <a:t>boshqaruvchi</a:t>
            </a:r>
            <a:r>
              <a:rPr lang="en-US" dirty="0"/>
              <a:t> </a:t>
            </a:r>
            <a:r>
              <a:rPr lang="en-US" dirty="0" err="1"/>
              <a:t>impulslarni</a:t>
            </a:r>
            <a:r>
              <a:rPr lang="en-US" dirty="0"/>
              <a:t>),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signallar</a:t>
            </a:r>
            <a:r>
              <a:rPr lang="en-US" dirty="0"/>
              <a:t> </a:t>
            </a:r>
            <a:r>
              <a:rPr lang="en-US" dirty="0" err="1"/>
              <a:t>bajarilayotgan</a:t>
            </a:r>
            <a:r>
              <a:rPr lang="en-US" dirty="0"/>
              <a:t> </a:t>
            </a:r>
            <a:r>
              <a:rPr lang="en-US" dirty="0" err="1"/>
              <a:t>amal</a:t>
            </a:r>
            <a:r>
              <a:rPr lang="en-US" dirty="0"/>
              <a:t> </a:t>
            </a:r>
            <a:r>
              <a:rPr lang="en-US" dirty="0" err="1"/>
              <a:t>xususiyati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oldingi</a:t>
            </a:r>
            <a:r>
              <a:rPr lang="en-US" dirty="0"/>
              <a:t> </a:t>
            </a:r>
            <a:r>
              <a:rPr lang="en-US" dirty="0" err="1"/>
              <a:t>amallar</a:t>
            </a:r>
            <a:r>
              <a:rPr lang="en-US" dirty="0"/>
              <a:t> </a:t>
            </a:r>
            <a:r>
              <a:rPr lang="en-US" dirty="0" err="1"/>
              <a:t>natijalari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belgilanadi</a:t>
            </a:r>
            <a:r>
              <a:rPr lang="en-US" dirty="0"/>
              <a:t>;</a:t>
            </a:r>
            <a:endParaRPr lang="ru-RU" dirty="0"/>
          </a:p>
          <a:p>
            <a:r>
              <a:rPr lang="en-US" dirty="0" err="1"/>
              <a:t>bajarilayotgan</a:t>
            </a:r>
            <a:r>
              <a:rPr lang="en-US" dirty="0"/>
              <a:t> </a:t>
            </a:r>
            <a:r>
              <a:rPr lang="en-US" dirty="0" err="1"/>
              <a:t>amal</a:t>
            </a:r>
            <a:r>
              <a:rPr lang="en-US" dirty="0"/>
              <a:t> </a:t>
            </a:r>
            <a:r>
              <a:rPr lang="en-US" dirty="0" err="1"/>
              <a:t>ishlatadigan</a:t>
            </a:r>
            <a:r>
              <a:rPr lang="en-US" dirty="0"/>
              <a:t> </a:t>
            </a:r>
            <a:r>
              <a:rPr lang="en-US" dirty="0" err="1"/>
              <a:t>xotira</a:t>
            </a:r>
            <a:r>
              <a:rPr lang="en-US" dirty="0"/>
              <a:t> </a:t>
            </a:r>
            <a:r>
              <a:rPr lang="en-US" dirty="0" err="1"/>
              <a:t>yacheykalari</a:t>
            </a:r>
            <a:r>
              <a:rPr lang="en-US" dirty="0"/>
              <a:t> </a:t>
            </a:r>
            <a:r>
              <a:rPr lang="en-US" dirty="0" err="1"/>
              <a:t>adreslarini</a:t>
            </a:r>
            <a:r>
              <a:rPr lang="en-US" dirty="0"/>
              <a:t> </a:t>
            </a:r>
            <a:r>
              <a:rPr lang="en-US" dirty="0" err="1"/>
              <a:t>shakllantiradi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adreslarni</a:t>
            </a:r>
            <a:r>
              <a:rPr lang="en-US" dirty="0"/>
              <a:t> EHM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mos</a:t>
            </a:r>
            <a:r>
              <a:rPr lang="en-US" dirty="0"/>
              <a:t> </a:t>
            </a:r>
            <a:r>
              <a:rPr lang="en-US" dirty="0" err="1"/>
              <a:t>bloklariga</a:t>
            </a:r>
            <a:r>
              <a:rPr lang="en-US" dirty="0"/>
              <a:t> </a:t>
            </a:r>
            <a:r>
              <a:rPr lang="en-US" dirty="0" err="1"/>
              <a:t>uzatadi</a:t>
            </a:r>
            <a:r>
              <a:rPr lang="en-US" dirty="0"/>
              <a:t>;</a:t>
            </a:r>
            <a:endParaRPr lang="ru-RU" dirty="0"/>
          </a:p>
          <a:p>
            <a:r>
              <a:rPr lang="en-US" dirty="0" err="1"/>
              <a:t>boshqarish</a:t>
            </a:r>
            <a:r>
              <a:rPr lang="en-US" dirty="0"/>
              <a:t> </a:t>
            </a:r>
            <a:r>
              <a:rPr lang="en-US" dirty="0" err="1"/>
              <a:t>qurilmasi</a:t>
            </a:r>
            <a:r>
              <a:rPr lang="en-US" dirty="0"/>
              <a:t> </a:t>
            </a:r>
            <a:r>
              <a:rPr lang="en-US" dirty="0" err="1"/>
              <a:t>impulslarning</a:t>
            </a:r>
            <a:r>
              <a:rPr lang="en-US" dirty="0"/>
              <a:t> </a:t>
            </a:r>
            <a:r>
              <a:rPr lang="en-US" dirty="0" err="1"/>
              <a:t>tayanchli</a:t>
            </a:r>
            <a:r>
              <a:rPr lang="en-US" dirty="0"/>
              <a:t> </a:t>
            </a:r>
            <a:r>
              <a:rPr lang="en-US" dirty="0" err="1"/>
              <a:t>ketma-ketligini</a:t>
            </a:r>
            <a:r>
              <a:rPr lang="en-US" dirty="0"/>
              <a:t> </a:t>
            </a:r>
            <a:r>
              <a:rPr lang="en-US" dirty="0" err="1"/>
              <a:t>taktli</a:t>
            </a:r>
            <a:r>
              <a:rPr lang="en-US" dirty="0"/>
              <a:t> </a:t>
            </a:r>
            <a:r>
              <a:rPr lang="en-US" dirty="0" err="1"/>
              <a:t>impulslar</a:t>
            </a:r>
            <a:r>
              <a:rPr lang="en-US" dirty="0"/>
              <a:t> </a:t>
            </a:r>
            <a:r>
              <a:rPr lang="en-US" dirty="0" err="1"/>
              <a:t>generatoridan</a:t>
            </a:r>
            <a:r>
              <a:rPr lang="en-US" dirty="0"/>
              <a:t> </a:t>
            </a:r>
            <a:r>
              <a:rPr lang="en-US" dirty="0" err="1"/>
              <a:t>oladi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Arifmetik-mantiqny</a:t>
            </a:r>
            <a:r>
              <a:rPr lang="en-US" b="1" dirty="0" smtClean="0"/>
              <a:t> </a:t>
            </a:r>
            <a:r>
              <a:rPr lang="en-US" b="1" dirty="0" err="1" smtClean="0"/>
              <a:t>qurilma</a:t>
            </a:r>
            <a:r>
              <a:rPr lang="en-US" b="1" dirty="0" smtClean="0"/>
              <a:t> </a:t>
            </a:r>
            <a:r>
              <a:rPr lang="en-US" dirty="0" smtClean="0"/>
              <a:t>(AMK) — </a:t>
            </a:r>
            <a:r>
              <a:rPr lang="en-US" dirty="0" err="1" smtClean="0"/>
              <a:t>sonli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belgili</a:t>
            </a:r>
            <a:r>
              <a:rPr lang="en-US" dirty="0" smtClean="0"/>
              <a:t> </a:t>
            </a:r>
            <a:r>
              <a:rPr lang="en-US" dirty="0" err="1" smtClean="0"/>
              <a:t>axborot</a:t>
            </a:r>
            <a:r>
              <a:rPr lang="en-US" dirty="0" smtClean="0"/>
              <a:t> </a:t>
            </a:r>
            <a:r>
              <a:rPr lang="en-US" dirty="0" err="1" smtClean="0"/>
              <a:t>ustida</a:t>
            </a:r>
            <a:r>
              <a:rPr lang="en-US" dirty="0" smtClean="0"/>
              <a:t> </a:t>
            </a:r>
            <a:r>
              <a:rPr lang="en-US" dirty="0" err="1" smtClean="0"/>
              <a:t>barcha</a:t>
            </a:r>
            <a:r>
              <a:rPr lang="en-US" dirty="0" smtClean="0"/>
              <a:t> </a:t>
            </a:r>
            <a:r>
              <a:rPr lang="en-US" dirty="0" err="1" smtClean="0"/>
              <a:t>arifmetik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mantiqiy</a:t>
            </a:r>
            <a:r>
              <a:rPr lang="en-US" dirty="0" smtClean="0"/>
              <a:t> </a:t>
            </a:r>
            <a:r>
              <a:rPr lang="en-US" dirty="0" err="1" smtClean="0"/>
              <a:t>amallarni</a:t>
            </a:r>
            <a:r>
              <a:rPr lang="en-US" dirty="0" smtClean="0"/>
              <a:t> </a:t>
            </a:r>
            <a:r>
              <a:rPr lang="en-US" dirty="0" err="1" smtClean="0"/>
              <a:t>bajarish</a:t>
            </a:r>
            <a:r>
              <a:rPr lang="en-US" dirty="0" smtClean="0"/>
              <a:t> </a:t>
            </a:r>
            <a:r>
              <a:rPr lang="en-US" dirty="0" err="1" smtClean="0"/>
              <a:t>uchun</a:t>
            </a:r>
            <a:r>
              <a:rPr lang="en-US" dirty="0" smtClean="0"/>
              <a:t> </a:t>
            </a:r>
            <a:r>
              <a:rPr lang="en-US" dirty="0" err="1" smtClean="0"/>
              <a:t>moʻljallangan</a:t>
            </a:r>
            <a:r>
              <a:rPr lang="en-US" dirty="0" smtClean="0"/>
              <a:t>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81380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2736" y="933872"/>
            <a:ext cx="1137726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Registrlar</a:t>
            </a:r>
            <a:r>
              <a:rPr lang="en-US" dirty="0"/>
              <a:t> — </a:t>
            </a:r>
            <a:r>
              <a:rPr lang="en-US" dirty="0" err="1"/>
              <a:t>turli</a:t>
            </a:r>
            <a:r>
              <a:rPr lang="en-US" dirty="0"/>
              <a:t> </a:t>
            </a:r>
            <a:r>
              <a:rPr lang="en-US" dirty="0" err="1"/>
              <a:t>xil</a:t>
            </a:r>
            <a:r>
              <a:rPr lang="en-US" dirty="0"/>
              <a:t> </a:t>
            </a:r>
            <a:r>
              <a:rPr lang="en-US" dirty="0" err="1"/>
              <a:t>uzunlikdagi</a:t>
            </a:r>
            <a:r>
              <a:rPr lang="en-US" dirty="0"/>
              <a:t> </a:t>
            </a:r>
            <a:r>
              <a:rPr lang="en-US" dirty="0" err="1"/>
              <a:t>xotiraning</a:t>
            </a:r>
            <a:r>
              <a:rPr lang="en-US" dirty="0"/>
              <a:t> </a:t>
            </a:r>
            <a:r>
              <a:rPr lang="en-US" dirty="0" err="1"/>
              <a:t>tez</a:t>
            </a:r>
            <a:r>
              <a:rPr lang="en-US" dirty="0"/>
              <a:t> </a:t>
            </a:r>
            <a:r>
              <a:rPr lang="en-US" dirty="0" err="1"/>
              <a:t>ishlovchi</a:t>
            </a:r>
            <a:r>
              <a:rPr lang="en-US" dirty="0"/>
              <a:t> </a:t>
            </a:r>
            <a:r>
              <a:rPr lang="en-US" dirty="0" err="1"/>
              <a:t>yacheykalari</a:t>
            </a:r>
            <a:r>
              <a:rPr lang="en-US" dirty="0"/>
              <a:t>. </a:t>
            </a:r>
            <a:endParaRPr lang="ru-RU" dirty="0"/>
          </a:p>
          <a:p>
            <a:r>
              <a:rPr lang="en-US" dirty="0" err="1"/>
              <a:t>Mikroprotsessorning</a:t>
            </a:r>
            <a:r>
              <a:rPr lang="en-US" dirty="0"/>
              <a:t> </a:t>
            </a:r>
            <a:r>
              <a:rPr lang="en-US" dirty="0" err="1"/>
              <a:t>interfeysli</a:t>
            </a:r>
            <a:r>
              <a:rPr lang="en-US" dirty="0"/>
              <a:t> </a:t>
            </a:r>
            <a:r>
              <a:rPr lang="en-US" dirty="0" err="1"/>
              <a:t>tizimi</a:t>
            </a:r>
            <a:r>
              <a:rPr lang="en-US" dirty="0"/>
              <a:t> SHK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boshqa</a:t>
            </a:r>
            <a:r>
              <a:rPr lang="en-US" dirty="0"/>
              <a:t> </a:t>
            </a:r>
            <a:r>
              <a:rPr lang="en-US" dirty="0" err="1"/>
              <a:t>qurilmalari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ulash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aloqa</a:t>
            </a:r>
            <a:r>
              <a:rPr lang="en-US" dirty="0"/>
              <a:t> </a:t>
            </a:r>
            <a:r>
              <a:rPr lang="en-US" dirty="0" err="1"/>
              <a:t>qilish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moʻljallangan,u</a:t>
            </a:r>
            <a:r>
              <a:rPr lang="en-US" dirty="0"/>
              <a:t> </a:t>
            </a:r>
            <a:r>
              <a:rPr lang="en-US" dirty="0" err="1"/>
              <a:t>oʻz</a:t>
            </a:r>
            <a:r>
              <a:rPr lang="en-US" dirty="0"/>
              <a:t> </a:t>
            </a:r>
            <a:r>
              <a:rPr lang="en-US" dirty="0" err="1"/>
              <a:t>ichiga</a:t>
            </a:r>
            <a:r>
              <a:rPr lang="en-US" dirty="0"/>
              <a:t> MP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ichki</a:t>
            </a:r>
            <a:r>
              <a:rPr lang="en-US" dirty="0"/>
              <a:t> </a:t>
            </a:r>
            <a:r>
              <a:rPr lang="en-US" dirty="0" err="1"/>
              <a:t>interfeysi,buferli</a:t>
            </a:r>
            <a:r>
              <a:rPr lang="en-US" dirty="0"/>
              <a:t> </a:t>
            </a:r>
            <a:r>
              <a:rPr lang="en-US" dirty="0" err="1"/>
              <a:t>eslab</a:t>
            </a:r>
            <a:r>
              <a:rPr lang="en-US" dirty="0"/>
              <a:t> </a:t>
            </a:r>
            <a:r>
              <a:rPr lang="en-US" dirty="0" err="1"/>
              <a:t>qolish</a:t>
            </a:r>
            <a:r>
              <a:rPr lang="en-US" dirty="0"/>
              <a:t> </a:t>
            </a:r>
            <a:r>
              <a:rPr lang="en-US" dirty="0" err="1"/>
              <a:t>registrlari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kiritish-chiqarish</a:t>
            </a:r>
            <a:r>
              <a:rPr lang="en-US" dirty="0"/>
              <a:t> </a:t>
            </a:r>
            <a:r>
              <a:rPr lang="en-US" dirty="0" err="1"/>
              <a:t>portlarini</a:t>
            </a:r>
            <a:r>
              <a:rPr lang="en-US" dirty="0"/>
              <a:t> (KCHP), </a:t>
            </a:r>
            <a:r>
              <a:rPr lang="en-US" dirty="0" err="1"/>
              <a:t>boshqarish</a:t>
            </a:r>
            <a:r>
              <a:rPr lang="en-US" dirty="0"/>
              <a:t> </a:t>
            </a:r>
            <a:r>
              <a:rPr lang="en-US" dirty="0" err="1"/>
              <a:t>sxemalari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tizimli</a:t>
            </a:r>
            <a:r>
              <a:rPr lang="en-US" dirty="0"/>
              <a:t> </a:t>
            </a:r>
            <a:r>
              <a:rPr lang="en-US" dirty="0" err="1"/>
              <a:t>shinani</a:t>
            </a:r>
            <a:r>
              <a:rPr lang="en-US" dirty="0"/>
              <a:t> </a:t>
            </a:r>
            <a:r>
              <a:rPr lang="en-US" dirty="0" err="1"/>
              <a:t>oladi</a:t>
            </a:r>
            <a:r>
              <a:rPr lang="en-US" dirty="0"/>
              <a:t>.  </a:t>
            </a:r>
            <a:endParaRPr lang="ru-RU" dirty="0"/>
          </a:p>
          <a:p>
            <a:r>
              <a:rPr lang="en-US" b="1" dirty="0" err="1"/>
              <a:t>Interfeys</a:t>
            </a:r>
            <a:r>
              <a:rPr lang="en-US" b="1" dirty="0"/>
              <a:t> </a:t>
            </a:r>
            <a:r>
              <a:rPr lang="en-US" dirty="0"/>
              <a:t>(interface)  — </a:t>
            </a:r>
            <a:r>
              <a:rPr lang="en-US" dirty="0" err="1"/>
              <a:t>kompyuter</a:t>
            </a:r>
            <a:r>
              <a:rPr lang="en-US" dirty="0"/>
              <a:t> </a:t>
            </a:r>
            <a:r>
              <a:rPr lang="en-US" dirty="0" err="1"/>
              <a:t>qurilmalarini</a:t>
            </a:r>
            <a:r>
              <a:rPr lang="en-US" dirty="0"/>
              <a:t> </a:t>
            </a:r>
            <a:r>
              <a:rPr lang="en-US" dirty="0" err="1"/>
              <a:t>oʻzaro</a:t>
            </a:r>
            <a:r>
              <a:rPr lang="en-US" dirty="0"/>
              <a:t> </a:t>
            </a:r>
            <a:r>
              <a:rPr lang="en-US" dirty="0" err="1"/>
              <a:t>moslash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aloqa</a:t>
            </a:r>
            <a:r>
              <a:rPr lang="en-US" dirty="0"/>
              <a:t> </a:t>
            </a:r>
            <a:r>
              <a:rPr lang="en-US" dirty="0" err="1"/>
              <a:t>qurilmalari</a:t>
            </a:r>
            <a:r>
              <a:rPr lang="en-US" dirty="0"/>
              <a:t> </a:t>
            </a:r>
            <a:r>
              <a:rPr lang="en-US" dirty="0" err="1"/>
              <a:t>toʻplami</a:t>
            </a:r>
            <a:r>
              <a:rPr lang="en-US" dirty="0"/>
              <a:t> </a:t>
            </a:r>
            <a:r>
              <a:rPr lang="en-US" dirty="0" err="1"/>
              <a:t>boʻlib,ularning</a:t>
            </a:r>
            <a:r>
              <a:rPr lang="en-US" dirty="0"/>
              <a:t> </a:t>
            </a:r>
            <a:r>
              <a:rPr lang="en-US" dirty="0" err="1"/>
              <a:t>oʻzaro</a:t>
            </a:r>
            <a:r>
              <a:rPr lang="en-US" dirty="0"/>
              <a:t> </a:t>
            </a:r>
            <a:r>
              <a:rPr lang="en-US" dirty="0" err="1"/>
              <a:t>samarali</a:t>
            </a:r>
            <a:r>
              <a:rPr lang="en-US" dirty="0"/>
              <a:t> </a:t>
            </a:r>
            <a:r>
              <a:rPr lang="en-US" dirty="0" err="1"/>
              <a:t>ishlashini</a:t>
            </a:r>
            <a:r>
              <a:rPr lang="en-US" dirty="0"/>
              <a:t> </a:t>
            </a:r>
            <a:r>
              <a:rPr lang="en-US" dirty="0" err="1"/>
              <a:t>taʻminlaydi</a:t>
            </a:r>
            <a:r>
              <a:rPr lang="en-US" dirty="0"/>
              <a:t>. </a:t>
            </a:r>
            <a:endParaRPr lang="ru-RU" dirty="0"/>
          </a:p>
          <a:p>
            <a:r>
              <a:rPr lang="en-US" b="1" dirty="0" err="1"/>
              <a:t>Kiritish-chiqarish</a:t>
            </a:r>
            <a:r>
              <a:rPr lang="en-US" b="1" dirty="0"/>
              <a:t> </a:t>
            </a:r>
            <a:r>
              <a:rPr lang="en-US" b="1" dirty="0" err="1"/>
              <a:t>porti</a:t>
            </a:r>
            <a:r>
              <a:rPr lang="en-US" b="1" dirty="0"/>
              <a:t> </a:t>
            </a:r>
            <a:r>
              <a:rPr lang="en-US" dirty="0"/>
              <a:t>(I/O port) — </a:t>
            </a:r>
            <a:r>
              <a:rPr lang="en-US" dirty="0" err="1"/>
              <a:t>ulash</a:t>
            </a:r>
            <a:r>
              <a:rPr lang="en-US" dirty="0"/>
              <a:t> </a:t>
            </a:r>
            <a:r>
              <a:rPr lang="en-US" dirty="0" err="1"/>
              <a:t>texnikaviyurasi</a:t>
            </a:r>
            <a:r>
              <a:rPr lang="en-US" dirty="0"/>
              <a:t> </a:t>
            </a:r>
            <a:r>
              <a:rPr lang="en-US" dirty="0" err="1"/>
              <a:t>boʻlib</a:t>
            </a:r>
            <a:r>
              <a:rPr lang="en-US" dirty="0"/>
              <a:t>, </a:t>
            </a:r>
            <a:r>
              <a:rPr lang="en-US" dirty="0" err="1"/>
              <a:t>mikroprotsessorga</a:t>
            </a:r>
            <a:r>
              <a:rPr lang="en-US" dirty="0"/>
              <a:t> </a:t>
            </a:r>
            <a:r>
              <a:rPr lang="en-US" dirty="0" err="1"/>
              <a:t>boshqa</a:t>
            </a:r>
            <a:r>
              <a:rPr lang="en-US" dirty="0"/>
              <a:t> </a:t>
            </a:r>
            <a:r>
              <a:rPr lang="en-US" dirty="0" err="1"/>
              <a:t>qurilmalarni</a:t>
            </a:r>
            <a:r>
              <a:rPr lang="en-US" dirty="0"/>
              <a:t> </a:t>
            </a:r>
            <a:r>
              <a:rPr lang="en-US" dirty="0" err="1"/>
              <a:t>ulash</a:t>
            </a:r>
            <a:r>
              <a:rPr lang="en-US" dirty="0"/>
              <a:t> </a:t>
            </a:r>
            <a:r>
              <a:rPr lang="en-US" dirty="0" err="1"/>
              <a:t>imkonini</a:t>
            </a:r>
            <a:r>
              <a:rPr lang="en-US" dirty="0"/>
              <a:t> </a:t>
            </a:r>
            <a:r>
              <a:rPr lang="en-US" dirty="0" err="1"/>
              <a:t>beradi</a:t>
            </a:r>
            <a:r>
              <a:rPr lang="en-US" dirty="0"/>
              <a:t>. </a:t>
            </a:r>
            <a:endParaRPr lang="ru-RU" dirty="0"/>
          </a:p>
          <a:p>
            <a:r>
              <a:rPr lang="en-US" b="1" dirty="0" err="1"/>
              <a:t>Tizimli</a:t>
            </a:r>
            <a:r>
              <a:rPr lang="en-US" b="1" dirty="0"/>
              <a:t> </a:t>
            </a:r>
            <a:r>
              <a:rPr lang="en-US" b="1" dirty="0" err="1"/>
              <a:t>shina</a:t>
            </a:r>
            <a:r>
              <a:rPr lang="en-US" b="1" dirty="0"/>
              <a:t> </a:t>
            </a:r>
            <a:r>
              <a:rPr lang="en-US" dirty="0"/>
              <a:t>— </a:t>
            </a:r>
            <a:r>
              <a:rPr lang="en-US" dirty="0" err="1"/>
              <a:t>kompyuterning</a:t>
            </a:r>
            <a:r>
              <a:rPr lang="en-US" dirty="0"/>
              <a:t> </a:t>
            </a:r>
            <a:r>
              <a:rPr lang="en-US" dirty="0" err="1"/>
              <a:t>asosiy</a:t>
            </a:r>
            <a:r>
              <a:rPr lang="en-US" dirty="0"/>
              <a:t> </a:t>
            </a:r>
            <a:r>
              <a:rPr lang="en-US" dirty="0" err="1"/>
              <a:t>interfeysli</a:t>
            </a:r>
            <a:r>
              <a:rPr lang="en-US" dirty="0"/>
              <a:t> </a:t>
            </a:r>
            <a:r>
              <a:rPr lang="en-US" dirty="0" err="1"/>
              <a:t>tizimi</a:t>
            </a:r>
            <a:r>
              <a:rPr lang="en-US" dirty="0"/>
              <a:t> </a:t>
            </a:r>
            <a:r>
              <a:rPr lang="en-US" dirty="0" err="1"/>
              <a:t>boʻlib</a:t>
            </a:r>
            <a:r>
              <a:rPr lang="en-US" dirty="0"/>
              <a:t>, u </a:t>
            </a:r>
            <a:r>
              <a:rPr lang="en-US" dirty="0" err="1"/>
              <a:t>kompyuterning</a:t>
            </a:r>
            <a:r>
              <a:rPr lang="en-US" dirty="0"/>
              <a:t> </a:t>
            </a:r>
            <a:r>
              <a:rPr lang="en-US" dirty="0" err="1"/>
              <a:t>barcha</a:t>
            </a:r>
            <a:r>
              <a:rPr lang="en-US" dirty="0"/>
              <a:t> </a:t>
            </a:r>
            <a:r>
              <a:rPr lang="en-US" dirty="0" err="1"/>
              <a:t>qurilmalari</a:t>
            </a:r>
            <a:r>
              <a:rPr lang="en-US" dirty="0"/>
              <a:t> </a:t>
            </a:r>
            <a:r>
              <a:rPr lang="en-US" dirty="0" err="1"/>
              <a:t>orasidagi</a:t>
            </a:r>
            <a:r>
              <a:rPr lang="en-US" dirty="0"/>
              <a:t> </a:t>
            </a:r>
            <a:r>
              <a:rPr lang="en-US" dirty="0" err="1"/>
              <a:t>oʻzaro</a:t>
            </a:r>
            <a:r>
              <a:rPr lang="en-US" dirty="0"/>
              <a:t> </a:t>
            </a:r>
            <a:r>
              <a:rPr lang="en-US" dirty="0" err="1"/>
              <a:t>ulanishni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aloqani</a:t>
            </a:r>
            <a:r>
              <a:rPr lang="en-US" dirty="0"/>
              <a:t> </a:t>
            </a:r>
            <a:r>
              <a:rPr lang="en-US" dirty="0" err="1"/>
              <a:t>ta’minlaydi</a:t>
            </a:r>
            <a:r>
              <a:rPr lang="en-US" dirty="0"/>
              <a:t>.</a:t>
            </a:r>
            <a:endParaRPr lang="ru-RU" dirty="0"/>
          </a:p>
          <a:p>
            <a:r>
              <a:rPr lang="en-US" b="1" dirty="0" err="1"/>
              <a:t>Asosiy</a:t>
            </a:r>
            <a:r>
              <a:rPr lang="en-US" b="1" dirty="0"/>
              <a:t> </a:t>
            </a:r>
            <a:r>
              <a:rPr lang="en-US" b="1" dirty="0" err="1"/>
              <a:t>xotira</a:t>
            </a:r>
            <a:r>
              <a:rPr lang="en-US" b="1" dirty="0"/>
              <a:t> </a:t>
            </a:r>
            <a:r>
              <a:rPr lang="en-US" dirty="0"/>
              <a:t>(AX) </a:t>
            </a:r>
            <a:r>
              <a:rPr lang="en-US" dirty="0" err="1"/>
              <a:t>ma’lumotlarni</a:t>
            </a:r>
            <a:r>
              <a:rPr lang="en-US" dirty="0"/>
              <a:t> </a:t>
            </a:r>
            <a:r>
              <a:rPr lang="en-US" dirty="0" err="1"/>
              <a:t>saqlash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mashinaning</a:t>
            </a:r>
            <a:r>
              <a:rPr lang="en-US" dirty="0"/>
              <a:t> </a:t>
            </a:r>
            <a:r>
              <a:rPr lang="en-US" dirty="0" err="1"/>
              <a:t>boshqa</a:t>
            </a:r>
            <a:r>
              <a:rPr lang="en-US" dirty="0"/>
              <a:t> </a:t>
            </a:r>
            <a:r>
              <a:rPr lang="en-US" dirty="0" err="1"/>
              <a:t>bloklari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ma’lumotlarni</a:t>
            </a:r>
            <a:r>
              <a:rPr lang="en-US" dirty="0"/>
              <a:t> </a:t>
            </a:r>
            <a:r>
              <a:rPr lang="en-US" dirty="0" err="1"/>
              <a:t>almashish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moʻljallangan</a:t>
            </a:r>
            <a:r>
              <a:rPr lang="en-US" dirty="0"/>
              <a:t>. AX </a:t>
            </a:r>
            <a:r>
              <a:rPr lang="en-US" dirty="0" err="1"/>
              <a:t>ikki</a:t>
            </a:r>
            <a:r>
              <a:rPr lang="en-US" dirty="0"/>
              <a:t> </a:t>
            </a:r>
            <a:r>
              <a:rPr lang="en-US" dirty="0" err="1"/>
              <a:t>xil</a:t>
            </a:r>
            <a:r>
              <a:rPr lang="en-US" dirty="0"/>
              <a:t> </a:t>
            </a:r>
            <a:r>
              <a:rPr lang="en-US" dirty="0" err="1"/>
              <a:t>eslab</a:t>
            </a:r>
            <a:r>
              <a:rPr lang="en-US" dirty="0"/>
              <a:t> </a:t>
            </a:r>
            <a:r>
              <a:rPr lang="en-US" dirty="0" err="1"/>
              <a:t>qoluvchi</a:t>
            </a:r>
            <a:r>
              <a:rPr lang="en-US" dirty="0"/>
              <a:t> </a:t>
            </a:r>
            <a:r>
              <a:rPr lang="en-US" dirty="0" err="1"/>
              <a:t>qurilmani</a:t>
            </a:r>
            <a:r>
              <a:rPr lang="en-US" dirty="0"/>
              <a:t> </a:t>
            </a:r>
            <a:r>
              <a:rPr lang="en-US" dirty="0" err="1"/>
              <a:t>oʻz</a:t>
            </a:r>
            <a:r>
              <a:rPr lang="en-US" dirty="0"/>
              <a:t> </a:t>
            </a:r>
            <a:r>
              <a:rPr lang="en-US" dirty="0" err="1"/>
              <a:t>ichiga</a:t>
            </a:r>
            <a:r>
              <a:rPr lang="en-US" dirty="0"/>
              <a:t> </a:t>
            </a:r>
            <a:r>
              <a:rPr lang="en-US" dirty="0" err="1"/>
              <a:t>oladi</a:t>
            </a:r>
            <a:r>
              <a:rPr lang="en-US" dirty="0"/>
              <a:t>: </a:t>
            </a:r>
            <a:r>
              <a:rPr lang="en-US" dirty="0" err="1"/>
              <a:t>doimiy</a:t>
            </a:r>
            <a:r>
              <a:rPr lang="en-US" dirty="0"/>
              <a:t> </a:t>
            </a:r>
            <a:r>
              <a:rPr lang="en-US" dirty="0" err="1"/>
              <a:t>eslab</a:t>
            </a:r>
            <a:r>
              <a:rPr lang="en-US" dirty="0"/>
              <a:t> </a:t>
            </a:r>
            <a:r>
              <a:rPr lang="en-US" dirty="0" err="1"/>
              <a:t>qoluvchn</a:t>
            </a:r>
            <a:r>
              <a:rPr lang="en-US" dirty="0"/>
              <a:t> </a:t>
            </a:r>
            <a:r>
              <a:rPr lang="en-US" dirty="0" err="1"/>
              <a:t>qurilma</a:t>
            </a:r>
            <a:r>
              <a:rPr lang="en-US" dirty="0"/>
              <a:t> (DEQQ)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tezkor</a:t>
            </a:r>
            <a:r>
              <a:rPr lang="en-US" dirty="0"/>
              <a:t> </a:t>
            </a:r>
            <a:r>
              <a:rPr lang="en-US" dirty="0" err="1"/>
              <a:t>eslab</a:t>
            </a:r>
            <a:r>
              <a:rPr lang="en-US" dirty="0"/>
              <a:t> </a:t>
            </a:r>
            <a:r>
              <a:rPr lang="en-US" dirty="0" err="1"/>
              <a:t>qoluvchi</a:t>
            </a:r>
            <a:r>
              <a:rPr lang="en-US" dirty="0"/>
              <a:t> </a:t>
            </a:r>
            <a:r>
              <a:rPr lang="en-US" dirty="0" err="1"/>
              <a:t>qurilma</a:t>
            </a:r>
            <a:r>
              <a:rPr lang="en-US" dirty="0"/>
              <a:t> (TEQQ).</a:t>
            </a:r>
            <a:endParaRPr lang="ru-RU" dirty="0"/>
          </a:p>
          <a:p>
            <a:r>
              <a:rPr lang="en-US" b="1" dirty="0" err="1"/>
              <a:t>Tashqi</a:t>
            </a:r>
            <a:r>
              <a:rPr lang="en-US" b="1" dirty="0"/>
              <a:t> </a:t>
            </a:r>
            <a:r>
              <a:rPr lang="en-US" b="1" dirty="0" err="1"/>
              <a:t>xotira</a:t>
            </a:r>
            <a:r>
              <a:rPr lang="en-US" b="1" dirty="0"/>
              <a:t> </a:t>
            </a:r>
            <a:r>
              <a:rPr lang="en-US" dirty="0"/>
              <a:t>SHK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tashqi</a:t>
            </a:r>
            <a:r>
              <a:rPr lang="en-US" dirty="0"/>
              <a:t> </a:t>
            </a:r>
            <a:r>
              <a:rPr lang="en-US" dirty="0" err="1"/>
              <a:t>qurilmasi</a:t>
            </a:r>
            <a:r>
              <a:rPr lang="en-US" dirty="0"/>
              <a:t> </a:t>
            </a:r>
            <a:r>
              <a:rPr lang="en-US" dirty="0" err="1"/>
              <a:t>boʻlib</a:t>
            </a:r>
            <a:r>
              <a:rPr lang="en-US" dirty="0"/>
              <a:t>,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qachondir</a:t>
            </a:r>
            <a:r>
              <a:rPr lang="en-US" dirty="0"/>
              <a:t> </a:t>
            </a:r>
            <a:r>
              <a:rPr lang="en-US" dirty="0" err="1"/>
              <a:t>masalani</a:t>
            </a:r>
            <a:r>
              <a:rPr lang="en-US" dirty="0"/>
              <a:t> </a:t>
            </a:r>
            <a:r>
              <a:rPr lang="en-US" dirty="0" err="1"/>
              <a:t>yechish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kerak</a:t>
            </a:r>
            <a:r>
              <a:rPr lang="en-US" dirty="0"/>
              <a:t> </a:t>
            </a:r>
            <a:r>
              <a:rPr lang="en-US" dirty="0" err="1"/>
              <a:t>boʻlishi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 </a:t>
            </a:r>
            <a:r>
              <a:rPr lang="en-US" dirty="0" err="1"/>
              <a:t>boʻlgan</a:t>
            </a:r>
            <a:r>
              <a:rPr lang="en-US" dirty="0"/>
              <a:t> </a:t>
            </a:r>
            <a:r>
              <a:rPr lang="en-US" dirty="0" err="1"/>
              <a:t>ma’lumotni</a:t>
            </a:r>
            <a:r>
              <a:rPr lang="en-US" dirty="0"/>
              <a:t> </a:t>
            </a:r>
            <a:r>
              <a:rPr lang="en-US" dirty="0" err="1"/>
              <a:t>uzoq</a:t>
            </a:r>
            <a:r>
              <a:rPr lang="en-US" dirty="0"/>
              <a:t> </a:t>
            </a:r>
            <a:r>
              <a:rPr lang="en-US" dirty="0" err="1"/>
              <a:t>vaqt</a:t>
            </a:r>
            <a:r>
              <a:rPr lang="en-US" dirty="0"/>
              <a:t> </a:t>
            </a:r>
            <a:r>
              <a:rPr lang="en-US" dirty="0" err="1"/>
              <a:t>saqlash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ishlatiladi</a:t>
            </a:r>
            <a:r>
              <a:rPr lang="en-US" dirty="0"/>
              <a:t>.</a:t>
            </a:r>
            <a:endParaRPr lang="ru-RU" dirty="0"/>
          </a:p>
          <a:p>
            <a:r>
              <a:rPr lang="en-US" b="1" dirty="0" err="1"/>
              <a:t>Ta’minot</a:t>
            </a:r>
            <a:r>
              <a:rPr lang="en-US" b="1" dirty="0"/>
              <a:t> </a:t>
            </a:r>
            <a:r>
              <a:rPr lang="en-US" b="1" dirty="0" err="1"/>
              <a:t>manbai</a:t>
            </a:r>
            <a:r>
              <a:rPr lang="en-US" b="1" dirty="0"/>
              <a:t> </a:t>
            </a:r>
            <a:r>
              <a:rPr lang="en-US" dirty="0"/>
              <a:t>— SHK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avtonom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tarmoqli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ta’minoti</a:t>
            </a:r>
            <a:r>
              <a:rPr lang="en-US" dirty="0"/>
              <a:t> </a:t>
            </a:r>
            <a:r>
              <a:rPr lang="en-US" dirty="0" err="1"/>
              <a:t>tizimini</a:t>
            </a:r>
            <a:r>
              <a:rPr lang="en-US" dirty="0"/>
              <a:t> </a:t>
            </a:r>
            <a:r>
              <a:rPr lang="en-US" dirty="0" err="1"/>
              <a:t>oʻz</a:t>
            </a:r>
            <a:r>
              <a:rPr lang="en-US" dirty="0"/>
              <a:t> </a:t>
            </a:r>
            <a:r>
              <a:rPr lang="en-US" dirty="0" err="1"/>
              <a:t>ichiga</a:t>
            </a:r>
            <a:r>
              <a:rPr lang="en-US" dirty="0"/>
              <a:t> </a:t>
            </a:r>
            <a:r>
              <a:rPr lang="en-US" dirty="0" err="1"/>
              <a:t>olgan</a:t>
            </a:r>
            <a:r>
              <a:rPr lang="en-US" dirty="0"/>
              <a:t> </a:t>
            </a:r>
            <a:r>
              <a:rPr lang="en-US" dirty="0" err="1"/>
              <a:t>blok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1348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9516"/>
            <a:ext cx="13258800" cy="963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I.4. </a:t>
            </a:r>
            <a:r>
              <a:rPr lang="en-US" sz="2800" b="1" dirty="0" err="1"/>
              <a:t>Axborotlashgan</a:t>
            </a:r>
            <a:r>
              <a:rPr lang="en-US" sz="2800" b="1" dirty="0"/>
              <a:t> </a:t>
            </a:r>
            <a:r>
              <a:rPr lang="en-US" sz="2800" b="1" dirty="0" err="1"/>
              <a:t>jamiyat</a:t>
            </a:r>
            <a:r>
              <a:rPr lang="en-US" sz="2800" b="1" dirty="0"/>
              <a:t> </a:t>
            </a:r>
            <a:r>
              <a:rPr lang="en-US" sz="2800" b="1" dirty="0" err="1"/>
              <a:t>va</a:t>
            </a:r>
            <a:r>
              <a:rPr lang="en-US" sz="2800" b="1" dirty="0"/>
              <a:t> </a:t>
            </a:r>
            <a:r>
              <a:rPr lang="en-US" sz="2800" b="1" dirty="0" err="1"/>
              <a:t>axborot</a:t>
            </a:r>
            <a:r>
              <a:rPr lang="en-US" sz="2800" b="1" dirty="0"/>
              <a:t>  </a:t>
            </a:r>
            <a:r>
              <a:rPr lang="en-US" sz="2800" b="1" dirty="0" err="1"/>
              <a:t>madaniyati</a:t>
            </a:r>
            <a:r>
              <a:rPr lang="en-US" sz="2800" b="1" dirty="0"/>
              <a:t>. </a:t>
            </a:r>
            <a:r>
              <a:rPr lang="en-US" sz="2800" b="1" dirty="0" err="1"/>
              <a:t>Axborot</a:t>
            </a:r>
            <a:r>
              <a:rPr lang="en-US" sz="2800" b="1" dirty="0"/>
              <a:t> -</a:t>
            </a:r>
            <a:r>
              <a:rPr lang="en-US" sz="2800" b="1" dirty="0" err="1"/>
              <a:t>kommunikatsion</a:t>
            </a:r>
            <a:r>
              <a:rPr lang="en-US" sz="2800" b="1" dirty="0"/>
              <a:t> </a:t>
            </a:r>
            <a:r>
              <a:rPr lang="en-US" sz="2800" b="1" dirty="0" err="1"/>
              <a:t>texnologiyalarni</a:t>
            </a:r>
            <a:r>
              <a:rPr lang="en-US" sz="2800" b="1" dirty="0"/>
              <a:t> </a:t>
            </a:r>
            <a:r>
              <a:rPr lang="en-US" sz="2800" b="1" dirty="0" err="1"/>
              <a:t>Oʻzbekistonda</a:t>
            </a:r>
            <a:r>
              <a:rPr lang="en-US" sz="2800" b="1" dirty="0"/>
              <a:t> </a:t>
            </a:r>
            <a:r>
              <a:rPr lang="en-US" sz="2800" b="1" dirty="0" err="1"/>
              <a:t>joriy</a:t>
            </a:r>
            <a:r>
              <a:rPr lang="en-US" sz="2800" b="1" dirty="0"/>
              <a:t> </a:t>
            </a:r>
            <a:r>
              <a:rPr lang="en-US" sz="2800" b="1" dirty="0" err="1"/>
              <a:t>etish</a:t>
            </a:r>
            <a:r>
              <a:rPr lang="en-US" sz="2800" b="1" dirty="0"/>
              <a:t>.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87557"/>
              </p:ext>
            </p:extLst>
          </p:nvPr>
        </p:nvGraphicFramePr>
        <p:xfrm>
          <a:off x="1084784" y="3454152"/>
          <a:ext cx="11089232" cy="397764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1089232"/>
              </a:tblGrid>
              <a:tr h="0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Axborot-kutubxona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faoliyati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toʻgʻrisida</a:t>
                      </a:r>
                      <a:r>
                        <a:rPr lang="en-US" sz="1800" dirty="0">
                          <a:effectLst/>
                        </a:rPr>
                        <a:t> (2011 y.)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Elektron toʻlovlar toʻgʻrisida (2005 y.)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Elektron tijorat toʻgʻrisida (2004 y.)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Elektron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hujjat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aylanishi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toʻgʻrisida</a:t>
                      </a:r>
                      <a:r>
                        <a:rPr lang="en-US" sz="1800" dirty="0">
                          <a:effectLst/>
                        </a:rPr>
                        <a:t> (2004 y.)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Axborotlashtirish toʻgʻrisida (2003 y.)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Elektron raqamli imzo toʻgʻrisida (2003 y.)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Axborot erkinligi printsiplari va kafolatlari toʻgʻrisida (2002 y.)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Telekommunikatsiyalar toʻgʻrisida (1999 y.)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391795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Elektron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hisoblash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mashinalari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uchun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yaratilgan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dasturlar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ma’lumot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bazalarining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huquqiy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himoyasi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toʻgʻrisida</a:t>
                      </a:r>
                      <a:r>
                        <a:rPr lang="en-US" sz="1800" dirty="0">
                          <a:effectLst/>
                        </a:rPr>
                        <a:t> (1994 y.)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80728" y="1072952"/>
            <a:ext cx="11593288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Rivojlangan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rivojlanayotgan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davlatlarning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hozirgi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kunda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zamonaviy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ixcham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texnologiyalardan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foydalanishga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boʻlgan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talabi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kun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sayin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ortib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bormoqda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chunki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butun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dunyoda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XXI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asr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axborot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asri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deb tan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olingan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Axborot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asrida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katta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hajmdagi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ma’lumot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ombori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axborotlar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ustida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ishlashga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toʻgʻri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kelmoqda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Hozirda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istalgan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har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qanday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sohada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kompyuter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texnikasining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imkoniyatidan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foydalanib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kelmoqda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Respublikamizda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kompyuter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savodxonligini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oshirish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jamiyatda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kompyuter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texnologiyalaridan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samaali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foydalanish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jarayonini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samarali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ketishi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uchun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Hukumatimiz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tomonidan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bir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qator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chora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tadbirlar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ishlab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chiqilgan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632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228800" y="501824"/>
            <a:ext cx="10297144" cy="986113"/>
            <a:chOff x="0" y="0"/>
            <a:chExt cx="6124575" cy="419100"/>
          </a:xfrm>
        </p:grpSpPr>
        <p:sp>
          <p:nvSpPr>
            <p:cNvPr id="5" name="Прямоугольник с двумя скругленными противолежащими углами 4"/>
            <p:cNvSpPr/>
            <p:nvPr/>
          </p:nvSpPr>
          <p:spPr>
            <a:xfrm>
              <a:off x="0" y="0"/>
              <a:ext cx="6124575" cy="419100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6" name="Надпись 102"/>
            <p:cNvSpPr txBox="1"/>
            <p:nvPr/>
          </p:nvSpPr>
          <p:spPr>
            <a:xfrm>
              <a:off x="57150" y="38100"/>
              <a:ext cx="5998481" cy="267936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191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800" b="1" dirty="0" err="1">
                  <a:effectLst/>
                  <a:latin typeface="Times New Roman"/>
                  <a:ea typeface="Times New Roman"/>
                  <a:cs typeface="Times New Roman"/>
                </a:rPr>
                <a:t>Nazorat</a:t>
              </a:r>
              <a:r>
                <a:rPr lang="en-US" sz="2800" b="1" dirty="0">
                  <a:effectLst/>
                  <a:latin typeface="Times New Roman"/>
                  <a:ea typeface="Times New Roman"/>
                  <a:cs typeface="Times New Roman"/>
                </a:rPr>
                <a:t> </a:t>
              </a:r>
              <a:r>
                <a:rPr lang="en-US" sz="2800" b="1" dirty="0" err="1">
                  <a:effectLst/>
                  <a:latin typeface="Times New Roman"/>
                  <a:ea typeface="Times New Roman"/>
                  <a:cs typeface="Times New Roman"/>
                </a:rPr>
                <a:t>uchun</a:t>
              </a:r>
              <a:r>
                <a:rPr lang="en-US" sz="2800" b="1" dirty="0">
                  <a:effectLst/>
                  <a:latin typeface="Times New Roman"/>
                  <a:ea typeface="Times New Roman"/>
                  <a:cs typeface="Times New Roman"/>
                </a:rPr>
                <a:t> </a:t>
              </a:r>
              <a:r>
                <a:rPr lang="en-US" sz="2800" b="1" dirty="0" err="1">
                  <a:effectLst/>
                  <a:latin typeface="Times New Roman"/>
                  <a:ea typeface="Times New Roman"/>
                  <a:cs typeface="Times New Roman"/>
                </a:rPr>
                <a:t>topshiriqlar</a:t>
              </a:r>
              <a:r>
                <a:rPr lang="en-US" sz="2800" b="1" dirty="0">
                  <a:effectLst/>
                  <a:latin typeface="Times New Roman"/>
                  <a:ea typeface="Times New Roman"/>
                  <a:cs typeface="Times New Roman"/>
                </a:rPr>
                <a:t>:</a:t>
              </a:r>
              <a:endParaRPr lang="ru-RU" sz="2000" dirty="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  <p:pic>
        <p:nvPicPr>
          <p:cNvPr id="7172" name="Рисунок 11349" descr="Описание: 11 Best סימן שאלה ide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880" y="6118448"/>
            <a:ext cx="1112163" cy="115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556246" y="3019435"/>
            <a:ext cx="1325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57027" y="1487937"/>
            <a:ext cx="11641757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z-Cyrl-U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Ta’limda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axborot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texnologiyalari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informatining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predmeti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tushunchalari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nimalardan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iborat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Axborot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texnologiyalari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axborot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tushunchasi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haqida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ma’lumot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bering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Axborot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tushunchasi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axborot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tavsifi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axborotning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asosiy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xususiyatlari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dagnda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nimani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tushunasiz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A</a:t>
            </a:r>
            <a:r>
              <a:rPr kumimoji="0" lang="uz-Cyrl-U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xborotning sintaktik, semantik va pragmatik oʻlchovlari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nimalardan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iborat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Axborot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adekvatligi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adekvatlik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shakllari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tushunchalariga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izoh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bering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Axborotni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kodlash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dekodlash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boshqarish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qurilmalari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uning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ishlash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prinsiplari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deganda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nimani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tushunasiz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Elektron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toʻlovlar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tijorat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elektron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hujjat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aylanmasi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elektron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raqamli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imzo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haqida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ma’lumot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bering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z-Cyrl-U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8873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1680</Words>
  <Application>Microsoft Office PowerPoint</Application>
  <PresentationFormat>Произвольный</PresentationFormat>
  <Paragraphs>89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Visio.Drawing.15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Administrator</dc:creator>
  <cp:lastModifiedBy>Administrator</cp:lastModifiedBy>
  <cp:revision>9</cp:revision>
  <dcterms:created xsi:type="dcterms:W3CDTF">2025-04-19T04:39:47Z</dcterms:created>
  <dcterms:modified xsi:type="dcterms:W3CDTF">2025-04-19T06:45:47Z</dcterms:modified>
</cp:coreProperties>
</file>