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388" r:id="rId2"/>
    <p:sldId id="389" r:id="rId3"/>
    <p:sldId id="307" r:id="rId4"/>
    <p:sldId id="308" r:id="rId5"/>
    <p:sldId id="374" r:id="rId6"/>
    <p:sldId id="376" r:id="rId7"/>
    <p:sldId id="375" r:id="rId8"/>
    <p:sldId id="377" r:id="rId9"/>
    <p:sldId id="378" r:id="rId10"/>
    <p:sldId id="379" r:id="rId11"/>
    <p:sldId id="380" r:id="rId12"/>
    <p:sldId id="381" r:id="rId13"/>
    <p:sldId id="383" r:id="rId14"/>
    <p:sldId id="312" r:id="rId15"/>
    <p:sldId id="313" r:id="rId16"/>
    <p:sldId id="314" r:id="rId17"/>
    <p:sldId id="315" r:id="rId18"/>
    <p:sldId id="316" r:id="rId19"/>
    <p:sldId id="320" r:id="rId20"/>
    <p:sldId id="321" r:id="rId21"/>
    <p:sldId id="322" r:id="rId22"/>
    <p:sldId id="319" r:id="rId23"/>
    <p:sldId id="309" r:id="rId24"/>
    <p:sldId id="310" r:id="rId25"/>
    <p:sldId id="311" r:id="rId26"/>
    <p:sldId id="317" r:id="rId27"/>
    <p:sldId id="386" r:id="rId28"/>
    <p:sldId id="384" r:id="rId29"/>
    <p:sldId id="339" r:id="rId30"/>
    <p:sldId id="324" r:id="rId31"/>
    <p:sldId id="385" r:id="rId32"/>
    <p:sldId id="325" r:id="rId33"/>
    <p:sldId id="334" r:id="rId34"/>
    <p:sldId id="335" r:id="rId35"/>
    <p:sldId id="336" r:id="rId36"/>
    <p:sldId id="337" r:id="rId37"/>
    <p:sldId id="338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1" r:id="rId48"/>
    <p:sldId id="352" r:id="rId49"/>
    <p:sldId id="353" r:id="rId50"/>
    <p:sldId id="355" r:id="rId51"/>
    <p:sldId id="356" r:id="rId52"/>
    <p:sldId id="357" r:id="rId53"/>
    <p:sldId id="358" r:id="rId54"/>
    <p:sldId id="360" r:id="rId55"/>
    <p:sldId id="361" r:id="rId56"/>
    <p:sldId id="365" r:id="rId57"/>
    <p:sldId id="366" r:id="rId58"/>
    <p:sldId id="305" r:id="rId59"/>
    <p:sldId id="387" r:id="rId6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CEF7"/>
    <a:srgbClr val="415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276289-8531-4D9E-9B5E-6E5B2176375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D334AC-664A-4F48-BC39-58216DB491EA}">
      <dgm:prSet phldrT="[Текст]"/>
      <dgm:spPr/>
      <dgm:t>
        <a:bodyPr/>
        <a:lstStyle/>
        <a:p>
          <a:r>
            <a:rPr lang="ru-RU" dirty="0"/>
            <a:t>Маркетинг </a:t>
          </a:r>
          <a:r>
            <a:rPr lang="ru-RU" dirty="0" err="1"/>
            <a:t>тушунчасининг</a:t>
          </a:r>
          <a:r>
            <a:rPr lang="ru-RU" dirty="0"/>
            <a:t> </a:t>
          </a:r>
          <a:r>
            <a:rPr lang="ru-RU" dirty="0" err="1"/>
            <a:t>мохияти</a:t>
          </a:r>
          <a:endParaRPr lang="ru-RU" dirty="0"/>
        </a:p>
      </dgm:t>
    </dgm:pt>
    <dgm:pt modelId="{2928A199-8DF0-49DA-85DE-00893240187F}" type="parTrans" cxnId="{37AC414F-1B02-4E3D-B9EA-645A92CCD08E}">
      <dgm:prSet/>
      <dgm:spPr/>
      <dgm:t>
        <a:bodyPr/>
        <a:lstStyle/>
        <a:p>
          <a:endParaRPr lang="ru-RU"/>
        </a:p>
      </dgm:t>
    </dgm:pt>
    <dgm:pt modelId="{FFFBF309-87F3-49AF-8AC1-730ADB3E61F9}" type="sibTrans" cxnId="{37AC414F-1B02-4E3D-B9EA-645A92CCD08E}">
      <dgm:prSet/>
      <dgm:spPr/>
      <dgm:t>
        <a:bodyPr/>
        <a:lstStyle/>
        <a:p>
          <a:endParaRPr lang="ru-RU"/>
        </a:p>
      </dgm:t>
    </dgm:pt>
    <dgm:pt modelId="{5E7CAA66-475D-464F-B98C-21878A280DEA}">
      <dgm:prSet phldrT="[Текст]"/>
      <dgm:spPr/>
      <dgm:t>
        <a:bodyPr/>
        <a:lstStyle/>
        <a:p>
          <a:r>
            <a:rPr lang="ru-RU" dirty="0"/>
            <a:t>Маркетинг </a:t>
          </a:r>
          <a:r>
            <a:rPr lang="ru-RU" dirty="0" err="1"/>
            <a:t>тахлили</a:t>
          </a:r>
          <a:r>
            <a:rPr lang="ru-RU" dirty="0"/>
            <a:t> </a:t>
          </a:r>
        </a:p>
      </dgm:t>
    </dgm:pt>
    <dgm:pt modelId="{1DBCAFD5-4F79-4C67-A1EE-A76BEC05205E}" type="parTrans" cxnId="{ADE2DD62-27A8-4FFD-A1B8-68B2850C0708}">
      <dgm:prSet/>
      <dgm:spPr/>
      <dgm:t>
        <a:bodyPr/>
        <a:lstStyle/>
        <a:p>
          <a:endParaRPr lang="ru-RU"/>
        </a:p>
      </dgm:t>
    </dgm:pt>
    <dgm:pt modelId="{F8757AD5-FADC-4232-BC60-A8C8CEECDD89}" type="sibTrans" cxnId="{ADE2DD62-27A8-4FFD-A1B8-68B2850C0708}">
      <dgm:prSet/>
      <dgm:spPr/>
      <dgm:t>
        <a:bodyPr/>
        <a:lstStyle/>
        <a:p>
          <a:endParaRPr lang="ru-RU"/>
        </a:p>
      </dgm:t>
    </dgm:pt>
    <dgm:pt modelId="{8A59A02E-C11F-4053-A41F-C21B7895C2C3}">
      <dgm:prSet phldrT="[Текст]"/>
      <dgm:spPr/>
      <dgm:t>
        <a:bodyPr/>
        <a:lstStyle/>
        <a:p>
          <a:r>
            <a:rPr lang="ru-RU" dirty="0"/>
            <a:t>Маркетинг </a:t>
          </a:r>
          <a:r>
            <a:rPr lang="ru-RU" dirty="0" err="1"/>
            <a:t>стратегияси</a:t>
          </a:r>
          <a:endParaRPr lang="ru-RU" dirty="0"/>
        </a:p>
      </dgm:t>
    </dgm:pt>
    <dgm:pt modelId="{DCF4A920-138D-465F-B0AE-D62108E4B14B}" type="parTrans" cxnId="{D9B73EC5-0492-4CA1-832B-ABEA67A3C24C}">
      <dgm:prSet/>
      <dgm:spPr/>
      <dgm:t>
        <a:bodyPr/>
        <a:lstStyle/>
        <a:p>
          <a:endParaRPr lang="ru-RU"/>
        </a:p>
      </dgm:t>
    </dgm:pt>
    <dgm:pt modelId="{E0D8DBAA-E687-4A94-B76C-4E6E8D31FFA3}" type="sibTrans" cxnId="{D9B73EC5-0492-4CA1-832B-ABEA67A3C24C}">
      <dgm:prSet/>
      <dgm:spPr/>
      <dgm:t>
        <a:bodyPr/>
        <a:lstStyle/>
        <a:p>
          <a:endParaRPr lang="ru-RU"/>
        </a:p>
      </dgm:t>
    </dgm:pt>
    <dgm:pt modelId="{B7CF0AA3-558A-4097-A03A-9DE805E72133}" type="pres">
      <dgm:prSet presAssocID="{86276289-8531-4D9E-9B5E-6E5B2176375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DCC250-D10B-48F4-B199-88A7E014726D}" type="pres">
      <dgm:prSet presAssocID="{CCD334AC-664A-4F48-BC39-58216DB491EA}" presName="parentLin" presStyleCnt="0"/>
      <dgm:spPr/>
    </dgm:pt>
    <dgm:pt modelId="{D8AD8762-B07E-4718-8D70-7AEF6463CFC6}" type="pres">
      <dgm:prSet presAssocID="{CCD334AC-664A-4F48-BC39-58216DB491E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8AACB52-4C55-4EDE-8FA9-8E7FC4078331}" type="pres">
      <dgm:prSet presAssocID="{CCD334AC-664A-4F48-BC39-58216DB491E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41F055-8E37-45ED-BA81-775266F746F3}" type="pres">
      <dgm:prSet presAssocID="{CCD334AC-664A-4F48-BC39-58216DB491EA}" presName="negativeSpace" presStyleCnt="0"/>
      <dgm:spPr/>
    </dgm:pt>
    <dgm:pt modelId="{0FB913CC-7F1E-45AA-A50A-16AA7A2D13F9}" type="pres">
      <dgm:prSet presAssocID="{CCD334AC-664A-4F48-BC39-58216DB491EA}" presName="childText" presStyleLbl="conFgAcc1" presStyleIdx="0" presStyleCnt="3">
        <dgm:presLayoutVars>
          <dgm:bulletEnabled val="1"/>
        </dgm:presLayoutVars>
      </dgm:prSet>
      <dgm:spPr/>
    </dgm:pt>
    <dgm:pt modelId="{D5CC592D-3226-430B-B673-1640608665D9}" type="pres">
      <dgm:prSet presAssocID="{FFFBF309-87F3-49AF-8AC1-730ADB3E61F9}" presName="spaceBetweenRectangles" presStyleCnt="0"/>
      <dgm:spPr/>
    </dgm:pt>
    <dgm:pt modelId="{2905D6CB-B089-43E3-A02A-DAD738EFBC4A}" type="pres">
      <dgm:prSet presAssocID="{5E7CAA66-475D-464F-B98C-21878A280DEA}" presName="parentLin" presStyleCnt="0"/>
      <dgm:spPr/>
    </dgm:pt>
    <dgm:pt modelId="{CFBC752D-B6FE-4414-9D92-C7C4C1917A58}" type="pres">
      <dgm:prSet presAssocID="{5E7CAA66-475D-464F-B98C-21878A280DE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34CD985-99C6-4BB5-97AD-5F24B4312105}" type="pres">
      <dgm:prSet presAssocID="{5E7CAA66-475D-464F-B98C-21878A280DE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194A2-B504-4B2C-AB15-05CC65F3CE51}" type="pres">
      <dgm:prSet presAssocID="{5E7CAA66-475D-464F-B98C-21878A280DEA}" presName="negativeSpace" presStyleCnt="0"/>
      <dgm:spPr/>
    </dgm:pt>
    <dgm:pt modelId="{81A2F4DC-A7CF-4C02-85F3-4B8259E243F8}" type="pres">
      <dgm:prSet presAssocID="{5E7CAA66-475D-464F-B98C-21878A280DEA}" presName="childText" presStyleLbl="conFgAcc1" presStyleIdx="1" presStyleCnt="3">
        <dgm:presLayoutVars>
          <dgm:bulletEnabled val="1"/>
        </dgm:presLayoutVars>
      </dgm:prSet>
      <dgm:spPr/>
    </dgm:pt>
    <dgm:pt modelId="{9D93E0F1-E420-456D-92CB-5E7CD58DFD02}" type="pres">
      <dgm:prSet presAssocID="{F8757AD5-FADC-4232-BC60-A8C8CEECDD89}" presName="spaceBetweenRectangles" presStyleCnt="0"/>
      <dgm:spPr/>
    </dgm:pt>
    <dgm:pt modelId="{3A95048F-EEEC-404A-9D63-32E92CAE5C4F}" type="pres">
      <dgm:prSet presAssocID="{8A59A02E-C11F-4053-A41F-C21B7895C2C3}" presName="parentLin" presStyleCnt="0"/>
      <dgm:spPr/>
    </dgm:pt>
    <dgm:pt modelId="{8C5EC165-DD50-4895-A757-ED8F24ACD275}" type="pres">
      <dgm:prSet presAssocID="{8A59A02E-C11F-4053-A41F-C21B7895C2C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A3D2418-DF81-4285-9F18-C7ACF294CC97}" type="pres">
      <dgm:prSet presAssocID="{8A59A02E-C11F-4053-A41F-C21B7895C2C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C871A-2A84-46E9-BD41-A9D979B30645}" type="pres">
      <dgm:prSet presAssocID="{8A59A02E-C11F-4053-A41F-C21B7895C2C3}" presName="negativeSpace" presStyleCnt="0"/>
      <dgm:spPr/>
    </dgm:pt>
    <dgm:pt modelId="{C82932CA-C07B-48C3-8BDA-70F7948FCD5A}" type="pres">
      <dgm:prSet presAssocID="{8A59A02E-C11F-4053-A41F-C21B7895C2C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CA0BE80-ABCA-432D-AB31-88D04794F1E1}" type="presOf" srcId="{5E7CAA66-475D-464F-B98C-21878A280DEA}" destId="{434CD985-99C6-4BB5-97AD-5F24B4312105}" srcOrd="1" destOrd="0" presId="urn:microsoft.com/office/officeart/2005/8/layout/list1"/>
    <dgm:cxn modelId="{E2871371-45E8-440C-B074-B9B912DF7BC4}" type="presOf" srcId="{8A59A02E-C11F-4053-A41F-C21B7895C2C3}" destId="{5A3D2418-DF81-4285-9F18-C7ACF294CC97}" srcOrd="1" destOrd="0" presId="urn:microsoft.com/office/officeart/2005/8/layout/list1"/>
    <dgm:cxn modelId="{24D3C89E-73F2-4203-B303-166243A65B9F}" type="presOf" srcId="{5E7CAA66-475D-464F-B98C-21878A280DEA}" destId="{CFBC752D-B6FE-4414-9D92-C7C4C1917A58}" srcOrd="0" destOrd="0" presId="urn:microsoft.com/office/officeart/2005/8/layout/list1"/>
    <dgm:cxn modelId="{D9B73EC5-0492-4CA1-832B-ABEA67A3C24C}" srcId="{86276289-8531-4D9E-9B5E-6E5B21763758}" destId="{8A59A02E-C11F-4053-A41F-C21B7895C2C3}" srcOrd="2" destOrd="0" parTransId="{DCF4A920-138D-465F-B0AE-D62108E4B14B}" sibTransId="{E0D8DBAA-E687-4A94-B76C-4E6E8D31FFA3}"/>
    <dgm:cxn modelId="{095D4547-0C32-4BE3-8F1A-368130133EDB}" type="presOf" srcId="{CCD334AC-664A-4F48-BC39-58216DB491EA}" destId="{D8AD8762-B07E-4718-8D70-7AEF6463CFC6}" srcOrd="0" destOrd="0" presId="urn:microsoft.com/office/officeart/2005/8/layout/list1"/>
    <dgm:cxn modelId="{37AC414F-1B02-4E3D-B9EA-645A92CCD08E}" srcId="{86276289-8531-4D9E-9B5E-6E5B21763758}" destId="{CCD334AC-664A-4F48-BC39-58216DB491EA}" srcOrd="0" destOrd="0" parTransId="{2928A199-8DF0-49DA-85DE-00893240187F}" sibTransId="{FFFBF309-87F3-49AF-8AC1-730ADB3E61F9}"/>
    <dgm:cxn modelId="{476AAD2C-0512-4136-8456-156D2F4CD88D}" type="presOf" srcId="{CCD334AC-664A-4F48-BC39-58216DB491EA}" destId="{78AACB52-4C55-4EDE-8FA9-8E7FC4078331}" srcOrd="1" destOrd="0" presId="urn:microsoft.com/office/officeart/2005/8/layout/list1"/>
    <dgm:cxn modelId="{89018D1D-F18B-440F-9282-CCEFEC6C0291}" type="presOf" srcId="{86276289-8531-4D9E-9B5E-6E5B21763758}" destId="{B7CF0AA3-558A-4097-A03A-9DE805E72133}" srcOrd="0" destOrd="0" presId="urn:microsoft.com/office/officeart/2005/8/layout/list1"/>
    <dgm:cxn modelId="{7B6259F2-4CB7-42E2-8A2E-E9AC4F752D23}" type="presOf" srcId="{8A59A02E-C11F-4053-A41F-C21B7895C2C3}" destId="{8C5EC165-DD50-4895-A757-ED8F24ACD275}" srcOrd="0" destOrd="0" presId="urn:microsoft.com/office/officeart/2005/8/layout/list1"/>
    <dgm:cxn modelId="{ADE2DD62-27A8-4FFD-A1B8-68B2850C0708}" srcId="{86276289-8531-4D9E-9B5E-6E5B21763758}" destId="{5E7CAA66-475D-464F-B98C-21878A280DEA}" srcOrd="1" destOrd="0" parTransId="{1DBCAFD5-4F79-4C67-A1EE-A76BEC05205E}" sibTransId="{F8757AD5-FADC-4232-BC60-A8C8CEECDD89}"/>
    <dgm:cxn modelId="{F1ACBCF2-CD10-4138-A955-0CE21DC53F1D}" type="presParOf" srcId="{B7CF0AA3-558A-4097-A03A-9DE805E72133}" destId="{5FDCC250-D10B-48F4-B199-88A7E014726D}" srcOrd="0" destOrd="0" presId="urn:microsoft.com/office/officeart/2005/8/layout/list1"/>
    <dgm:cxn modelId="{E15D300D-BD32-46B9-B550-4D4F37FDEFF4}" type="presParOf" srcId="{5FDCC250-D10B-48F4-B199-88A7E014726D}" destId="{D8AD8762-B07E-4718-8D70-7AEF6463CFC6}" srcOrd="0" destOrd="0" presId="urn:microsoft.com/office/officeart/2005/8/layout/list1"/>
    <dgm:cxn modelId="{0788818A-0440-4328-8E8F-446D59C839DB}" type="presParOf" srcId="{5FDCC250-D10B-48F4-B199-88A7E014726D}" destId="{78AACB52-4C55-4EDE-8FA9-8E7FC4078331}" srcOrd="1" destOrd="0" presId="urn:microsoft.com/office/officeart/2005/8/layout/list1"/>
    <dgm:cxn modelId="{F0D40D78-0280-4BB8-A199-BCCB8090902C}" type="presParOf" srcId="{B7CF0AA3-558A-4097-A03A-9DE805E72133}" destId="{2941F055-8E37-45ED-BA81-775266F746F3}" srcOrd="1" destOrd="0" presId="urn:microsoft.com/office/officeart/2005/8/layout/list1"/>
    <dgm:cxn modelId="{78BD0C62-21C6-4D9E-AA35-E9F995015A00}" type="presParOf" srcId="{B7CF0AA3-558A-4097-A03A-9DE805E72133}" destId="{0FB913CC-7F1E-45AA-A50A-16AA7A2D13F9}" srcOrd="2" destOrd="0" presId="urn:microsoft.com/office/officeart/2005/8/layout/list1"/>
    <dgm:cxn modelId="{AD983668-B267-46E0-A913-5440029D817B}" type="presParOf" srcId="{B7CF0AA3-558A-4097-A03A-9DE805E72133}" destId="{D5CC592D-3226-430B-B673-1640608665D9}" srcOrd="3" destOrd="0" presId="urn:microsoft.com/office/officeart/2005/8/layout/list1"/>
    <dgm:cxn modelId="{7B1E270B-1946-4F55-8B11-2CCA6CAA4DFD}" type="presParOf" srcId="{B7CF0AA3-558A-4097-A03A-9DE805E72133}" destId="{2905D6CB-B089-43E3-A02A-DAD738EFBC4A}" srcOrd="4" destOrd="0" presId="urn:microsoft.com/office/officeart/2005/8/layout/list1"/>
    <dgm:cxn modelId="{597A55B3-DE03-493F-94C4-96EBA561FA16}" type="presParOf" srcId="{2905D6CB-B089-43E3-A02A-DAD738EFBC4A}" destId="{CFBC752D-B6FE-4414-9D92-C7C4C1917A58}" srcOrd="0" destOrd="0" presId="urn:microsoft.com/office/officeart/2005/8/layout/list1"/>
    <dgm:cxn modelId="{9A0CDCEE-DDE7-4269-9B8C-7ED6A5399D88}" type="presParOf" srcId="{2905D6CB-B089-43E3-A02A-DAD738EFBC4A}" destId="{434CD985-99C6-4BB5-97AD-5F24B4312105}" srcOrd="1" destOrd="0" presId="urn:microsoft.com/office/officeart/2005/8/layout/list1"/>
    <dgm:cxn modelId="{66654823-284F-4AC9-8283-A8CA5EDB911A}" type="presParOf" srcId="{B7CF0AA3-558A-4097-A03A-9DE805E72133}" destId="{DF1194A2-B504-4B2C-AB15-05CC65F3CE51}" srcOrd="5" destOrd="0" presId="urn:microsoft.com/office/officeart/2005/8/layout/list1"/>
    <dgm:cxn modelId="{A9A4E81B-D865-4AB3-AFC3-F6938222A47F}" type="presParOf" srcId="{B7CF0AA3-558A-4097-A03A-9DE805E72133}" destId="{81A2F4DC-A7CF-4C02-85F3-4B8259E243F8}" srcOrd="6" destOrd="0" presId="urn:microsoft.com/office/officeart/2005/8/layout/list1"/>
    <dgm:cxn modelId="{9B924482-A3FE-4A58-91B4-30ABB1C8DF7F}" type="presParOf" srcId="{B7CF0AA3-558A-4097-A03A-9DE805E72133}" destId="{9D93E0F1-E420-456D-92CB-5E7CD58DFD02}" srcOrd="7" destOrd="0" presId="urn:microsoft.com/office/officeart/2005/8/layout/list1"/>
    <dgm:cxn modelId="{02692A90-5F47-437D-83EF-4CC995484806}" type="presParOf" srcId="{B7CF0AA3-558A-4097-A03A-9DE805E72133}" destId="{3A95048F-EEEC-404A-9D63-32E92CAE5C4F}" srcOrd="8" destOrd="0" presId="urn:microsoft.com/office/officeart/2005/8/layout/list1"/>
    <dgm:cxn modelId="{0014542F-11F6-44A8-8E07-2C60B5533AF5}" type="presParOf" srcId="{3A95048F-EEEC-404A-9D63-32E92CAE5C4F}" destId="{8C5EC165-DD50-4895-A757-ED8F24ACD275}" srcOrd="0" destOrd="0" presId="urn:microsoft.com/office/officeart/2005/8/layout/list1"/>
    <dgm:cxn modelId="{F1F71E52-F4DD-4BAA-99A7-A21C24A9ED04}" type="presParOf" srcId="{3A95048F-EEEC-404A-9D63-32E92CAE5C4F}" destId="{5A3D2418-DF81-4285-9F18-C7ACF294CC97}" srcOrd="1" destOrd="0" presId="urn:microsoft.com/office/officeart/2005/8/layout/list1"/>
    <dgm:cxn modelId="{830E2AC6-0CCE-4030-9F69-CE5CC119FC63}" type="presParOf" srcId="{B7CF0AA3-558A-4097-A03A-9DE805E72133}" destId="{E40C871A-2A84-46E9-BD41-A9D979B30645}" srcOrd="9" destOrd="0" presId="urn:microsoft.com/office/officeart/2005/8/layout/list1"/>
    <dgm:cxn modelId="{7D0909F7-C233-4030-9DD2-1466E3797064}" type="presParOf" srcId="{B7CF0AA3-558A-4097-A03A-9DE805E72133}" destId="{C82932CA-C07B-48C3-8BDA-70F7948FCD5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913CC-7F1E-45AA-A50A-16AA7A2D13F9}">
      <dsp:nvSpPr>
        <dsp:cNvPr id="0" name=""/>
        <dsp:cNvSpPr/>
      </dsp:nvSpPr>
      <dsp:spPr>
        <a:xfrm>
          <a:off x="0" y="506528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AACB52-4C55-4EDE-8FA9-8E7FC4078331}">
      <dsp:nvSpPr>
        <dsp:cNvPr id="0" name=""/>
        <dsp:cNvSpPr/>
      </dsp:nvSpPr>
      <dsp:spPr>
        <a:xfrm>
          <a:off x="525780" y="19448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/>
            <a:t>Маркетинг </a:t>
          </a:r>
          <a:r>
            <a:rPr lang="ru-RU" sz="3300" kern="1200" dirty="0" err="1"/>
            <a:t>тушунчасининг</a:t>
          </a:r>
          <a:r>
            <a:rPr lang="ru-RU" sz="3300" kern="1200" dirty="0"/>
            <a:t> </a:t>
          </a:r>
          <a:r>
            <a:rPr lang="ru-RU" sz="3300" kern="1200" dirty="0" err="1"/>
            <a:t>мохияти</a:t>
          </a:r>
          <a:endParaRPr lang="ru-RU" sz="3300" kern="1200" dirty="0"/>
        </a:p>
      </dsp:txBody>
      <dsp:txXfrm>
        <a:off x="573335" y="67003"/>
        <a:ext cx="7265810" cy="879050"/>
      </dsp:txXfrm>
    </dsp:sp>
    <dsp:sp modelId="{81A2F4DC-A7CF-4C02-85F3-4B8259E243F8}">
      <dsp:nvSpPr>
        <dsp:cNvPr id="0" name=""/>
        <dsp:cNvSpPr/>
      </dsp:nvSpPr>
      <dsp:spPr>
        <a:xfrm>
          <a:off x="0" y="2003409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CD985-99C6-4BB5-97AD-5F24B4312105}">
      <dsp:nvSpPr>
        <dsp:cNvPr id="0" name=""/>
        <dsp:cNvSpPr/>
      </dsp:nvSpPr>
      <dsp:spPr>
        <a:xfrm>
          <a:off x="525780" y="1516329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/>
            <a:t>Маркетинг </a:t>
          </a:r>
          <a:r>
            <a:rPr lang="ru-RU" sz="3300" kern="1200" dirty="0" err="1"/>
            <a:t>тахлили</a:t>
          </a:r>
          <a:r>
            <a:rPr lang="ru-RU" sz="3300" kern="1200" dirty="0"/>
            <a:t> </a:t>
          </a:r>
        </a:p>
      </dsp:txBody>
      <dsp:txXfrm>
        <a:off x="573335" y="1563884"/>
        <a:ext cx="7265810" cy="879050"/>
      </dsp:txXfrm>
    </dsp:sp>
    <dsp:sp modelId="{C82932CA-C07B-48C3-8BDA-70F7948FCD5A}">
      <dsp:nvSpPr>
        <dsp:cNvPr id="0" name=""/>
        <dsp:cNvSpPr/>
      </dsp:nvSpPr>
      <dsp:spPr>
        <a:xfrm>
          <a:off x="0" y="3500289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3D2418-DF81-4285-9F18-C7ACF294CC97}">
      <dsp:nvSpPr>
        <dsp:cNvPr id="0" name=""/>
        <dsp:cNvSpPr/>
      </dsp:nvSpPr>
      <dsp:spPr>
        <a:xfrm>
          <a:off x="525780" y="3013209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/>
            <a:t>Маркетинг </a:t>
          </a:r>
          <a:r>
            <a:rPr lang="ru-RU" sz="3300" kern="1200" dirty="0" err="1"/>
            <a:t>стратегияси</a:t>
          </a:r>
          <a:endParaRPr lang="ru-RU" sz="3300" kern="1200" dirty="0"/>
        </a:p>
      </dsp:txBody>
      <dsp:txXfrm>
        <a:off x="573335" y="3060764"/>
        <a:ext cx="7265810" cy="879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50FEB-7ACD-469A-9BF3-5197E78A0F58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675ED-54BC-4883-9E89-CFDB92F640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64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019113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67522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04292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4640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0569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61768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31593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05728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74129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95965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338618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82F99-AB76-DB40-9A91-15257415B12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B944A-BED0-2C4B-8051-7DA42AB0F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533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65" y="154078"/>
            <a:ext cx="11909552" cy="906971"/>
          </a:xfrm>
        </p:spPr>
        <p:txBody>
          <a:bodyPr/>
          <a:lstStyle/>
          <a:p>
            <a:r>
              <a:rPr lang="ru-RU" dirty="0" err="1"/>
              <a:t>Мавзу</a:t>
            </a:r>
            <a:r>
              <a:rPr lang="ru-RU" dirty="0"/>
              <a:t>: </a:t>
            </a:r>
            <a:r>
              <a:rPr lang="ru-RU" sz="4000" dirty="0"/>
              <a:t>Маркетинг </a:t>
            </a:r>
            <a:r>
              <a:rPr lang="ru-RU" sz="4000" dirty="0" err="1"/>
              <a:t>тахлили</a:t>
            </a:r>
            <a:r>
              <a:rPr lang="ru-RU" sz="4000" dirty="0"/>
              <a:t> </a:t>
            </a:r>
            <a:r>
              <a:rPr lang="ru-RU" sz="4000" dirty="0" err="1"/>
              <a:t>ва</a:t>
            </a:r>
            <a:r>
              <a:rPr lang="ru-RU" sz="4000" dirty="0"/>
              <a:t> маркетинг </a:t>
            </a:r>
            <a:r>
              <a:rPr lang="ru-RU" sz="4000" dirty="0" err="1"/>
              <a:t>стратегияси</a:t>
            </a:r>
            <a:endParaRPr lang="ru-RU" sz="4000" dirty="0"/>
          </a:p>
        </p:txBody>
      </p:sp>
      <p:sp>
        <p:nvSpPr>
          <p:cNvPr id="4" name="AutoShape 4" descr="Почему маркетинг нужен даже ортодонту? статья врачам «DENTAL PROGRESS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56" y="1597276"/>
            <a:ext cx="6188540" cy="343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394" y="1605901"/>
            <a:ext cx="5424422" cy="343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0375" y="5776912"/>
            <a:ext cx="11535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Ma’ruzachi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GulDU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“Menejment”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kafedrasi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b="1" dirty="0">
                <a:latin typeface="Times New Roman" pitchFamily="18" charset="0"/>
                <a:cs typeface="Times New Roman" pitchFamily="18" charset="0"/>
              </a:rPr>
              <a:t>dotsenti </a:t>
            </a:r>
            <a:r>
              <a:rPr lang="uz-Latn-UZ" b="1" dirty="0" smtClean="0">
                <a:latin typeface="Times New Roman" pitchFamily="18" charset="0"/>
                <a:cs typeface="Times New Roman" pitchFamily="18" charset="0"/>
              </a:rPr>
              <a:t>v.b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(PhD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Uzaydullayev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Sherzod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Shukurullayevich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1553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23E6A-711D-4E3F-A5C5-B3F13AFC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Режа: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FD82887A-D96B-413E-8ECD-547B2028BD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23503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633992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73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3597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79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98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2"/>
          <a:stretch/>
        </p:blipFill>
        <p:spPr>
          <a:xfrm>
            <a:off x="19050" y="0"/>
            <a:ext cx="12192000" cy="679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2496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9459" y="25400"/>
            <a:ext cx="12189630" cy="682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0248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89630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622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3451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7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8047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481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732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4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4630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7381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2668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6848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-10160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09340" y="5408830"/>
            <a:ext cx="1390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Helvetica LT Std" charset="0"/>
                <a:ea typeface="Helvetica LT Std" charset="0"/>
                <a:cs typeface="Helvetica LT Std" charset="0"/>
              </a:rPr>
              <a:t>MIRO</a:t>
            </a:r>
            <a:endParaRPr lang="ru-RU" sz="3600" dirty="0">
              <a:solidFill>
                <a:schemeClr val="bg1"/>
              </a:solidFill>
              <a:latin typeface="Helvetica LT Std" charset="0"/>
              <a:ea typeface="Helvetica LT Std" charset="0"/>
              <a:cs typeface="Helvetica LT Std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1292" y="5420159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Helvetica LT Std" charset="0"/>
                <a:ea typeface="Helvetica LT Std" charset="0"/>
                <a:cs typeface="Helvetica LT Std" charset="0"/>
              </a:rPr>
              <a:t>EVOS</a:t>
            </a:r>
            <a:endParaRPr lang="ru-RU" sz="3600" dirty="0">
              <a:solidFill>
                <a:schemeClr val="bg1"/>
              </a:solidFill>
              <a:latin typeface="Helvetica LT Std" charset="0"/>
              <a:ea typeface="Helvetica LT Std" charset="0"/>
              <a:cs typeface="Helvetica LT Std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0880" y="1310640"/>
            <a:ext cx="325120" cy="467360"/>
          </a:xfrm>
          <a:prstGeom prst="rect">
            <a:avLst/>
          </a:prstGeom>
          <a:solidFill>
            <a:srgbClr val="41527B"/>
          </a:solidFill>
          <a:ln>
            <a:solidFill>
              <a:srgbClr val="415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20869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90160" y="782320"/>
            <a:ext cx="325120" cy="467360"/>
          </a:xfrm>
          <a:prstGeom prst="rect">
            <a:avLst/>
          </a:prstGeom>
          <a:solidFill>
            <a:srgbClr val="41527B"/>
          </a:solidFill>
          <a:ln>
            <a:solidFill>
              <a:srgbClr val="415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65854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119620" y="2857500"/>
            <a:ext cx="3444240" cy="579120"/>
          </a:xfrm>
          <a:prstGeom prst="rect">
            <a:avLst/>
          </a:prstGeom>
          <a:solidFill>
            <a:srgbClr val="41527B"/>
          </a:solidFill>
          <a:ln>
            <a:solidFill>
              <a:srgbClr val="41527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88560" y="629920"/>
            <a:ext cx="325120" cy="467360"/>
          </a:xfrm>
          <a:prstGeom prst="rect">
            <a:avLst/>
          </a:prstGeom>
          <a:solidFill>
            <a:srgbClr val="41527B"/>
          </a:solidFill>
          <a:ln>
            <a:solidFill>
              <a:srgbClr val="415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5374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025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78848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762184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01631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232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77842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7034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08041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7755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25564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33027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36488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84141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7"/>
          <a:stretch/>
        </p:blipFill>
        <p:spPr>
          <a:xfrm>
            <a:off x="0" y="0"/>
            <a:ext cx="12192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82451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9279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43509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30055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3342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6755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84202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0345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81393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36800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11472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53372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34944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32654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85086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68167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26213"/>
      </p:ext>
    </p:extLst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31179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77624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00176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8972"/>
      </p:ext>
    </p:extLst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0164"/>
      </p:ext>
    </p:extLst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1968"/>
      </p:ext>
    </p:extLst>
  </p:cSld>
  <p:clrMapOvr>
    <a:masterClrMapping/>
  </p:clrMapOvr>
  <p:transition spd="slow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55855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52488"/>
      </p:ext>
    </p:extLst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37334"/>
      </p:ext>
    </p:extLst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90" y="2255520"/>
            <a:ext cx="9029700" cy="279400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92000" cy="60769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0800" y="1320800"/>
            <a:ext cx="10038080" cy="3921760"/>
          </a:xfrm>
          <a:prstGeom prst="rect">
            <a:avLst/>
          </a:prstGeom>
          <a:solidFill>
            <a:srgbClr val="415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2032000"/>
            <a:ext cx="9029700" cy="2794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89760" y="966857"/>
            <a:ext cx="17055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</a:rPr>
              <a:t>Давлат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6882" y="966857"/>
            <a:ext cx="15187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</a:rPr>
              <a:t>Аҳоли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7442" y="966857"/>
            <a:ext cx="15456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</a:rPr>
              <a:t>Бренд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47908" y="3505197"/>
            <a:ext cx="3444240" cy="579120"/>
          </a:xfrm>
          <a:prstGeom prst="rect">
            <a:avLst/>
          </a:prstGeom>
          <a:solidFill>
            <a:srgbClr val="41527B"/>
          </a:solidFill>
          <a:ln>
            <a:solidFill>
              <a:srgbClr val="41527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476882" y="3474714"/>
            <a:ext cx="19832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 LT Std" charset="0"/>
                <a:ea typeface="Helvetica LT Std" charset="0"/>
                <a:cs typeface="Helvetica LT Std" charset="0"/>
              </a:rPr>
              <a:t>32 </a:t>
            </a:r>
            <a:r>
              <a:rPr lang="en-US" sz="4400" dirty="0" err="1">
                <a:solidFill>
                  <a:schemeClr val="bg1"/>
                </a:solidFill>
                <a:latin typeface="Helvetica LT Std" charset="0"/>
                <a:ea typeface="Helvetica LT Std" charset="0"/>
                <a:cs typeface="Helvetica LT Std" charset="0"/>
              </a:rPr>
              <a:t>млн</a:t>
            </a:r>
            <a:endParaRPr lang="ru-RU" sz="4400" dirty="0">
              <a:solidFill>
                <a:schemeClr val="bg1"/>
              </a:solidFill>
              <a:latin typeface="Helvetica LT Std" charset="0"/>
              <a:ea typeface="Helvetica LT Std" charset="0"/>
              <a:cs typeface="Helvetica LT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747724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195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39</Words>
  <Application>Microsoft Office PowerPoint</Application>
  <PresentationFormat>Произвольный</PresentationFormat>
  <Paragraphs>12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Мавзу: Маркетинг тахлили ва маркетинг стратегияси</vt:lpstr>
      <vt:lpstr>Режа: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Jamshid Xoliqulov</dc:creator>
  <cp:lastModifiedBy>ALTECH.UZ</cp:lastModifiedBy>
  <cp:revision>75</cp:revision>
  <dcterms:created xsi:type="dcterms:W3CDTF">2016-10-08T14:08:52Z</dcterms:created>
  <dcterms:modified xsi:type="dcterms:W3CDTF">2024-12-13T11:58:02Z</dcterms:modified>
</cp:coreProperties>
</file>