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8" r:id="rId2"/>
    <p:sldId id="275" r:id="rId3"/>
    <p:sldId id="269" r:id="rId4"/>
    <p:sldId id="291" r:id="rId5"/>
    <p:sldId id="292" r:id="rId6"/>
    <p:sldId id="284" r:id="rId7"/>
    <p:sldId id="313" r:id="rId8"/>
    <p:sldId id="314" r:id="rId9"/>
    <p:sldId id="285" r:id="rId10"/>
    <p:sldId id="315" r:id="rId11"/>
    <p:sldId id="317" r:id="rId12"/>
    <p:sldId id="316" r:id="rId13"/>
    <p:sldId id="318" r:id="rId14"/>
    <p:sldId id="310" r:id="rId15"/>
    <p:sldId id="319" r:id="rId16"/>
    <p:sldId id="322" r:id="rId17"/>
    <p:sldId id="311" r:id="rId18"/>
    <p:sldId id="323" r:id="rId19"/>
    <p:sldId id="324" r:id="rId20"/>
    <p:sldId id="312" r:id="rId21"/>
    <p:sldId id="328" r:id="rId22"/>
    <p:sldId id="325" r:id="rId23"/>
    <p:sldId id="326" r:id="rId24"/>
    <p:sldId id="327" r:id="rId25"/>
    <p:sldId id="286" r:id="rId26"/>
    <p:sldId id="307" r:id="rId2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B96C4B4-233F-45AD-BDFC-4BA624F0DC3B}">
          <p14:sldIdLst>
            <p14:sldId id="258"/>
            <p14:sldId id="275"/>
            <p14:sldId id="269"/>
            <p14:sldId id="291"/>
            <p14:sldId id="292"/>
            <p14:sldId id="284"/>
            <p14:sldId id="313"/>
            <p14:sldId id="314"/>
            <p14:sldId id="285"/>
            <p14:sldId id="315"/>
            <p14:sldId id="317"/>
            <p14:sldId id="316"/>
            <p14:sldId id="318"/>
            <p14:sldId id="310"/>
            <p14:sldId id="319"/>
            <p14:sldId id="322"/>
            <p14:sldId id="311"/>
            <p14:sldId id="323"/>
            <p14:sldId id="324"/>
            <p14:sldId id="312"/>
            <p14:sldId id="328"/>
            <p14:sldId id="325"/>
            <p14:sldId id="326"/>
            <p14:sldId id="327"/>
            <p14:sldId id="286"/>
            <p14:sldId id="30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5294" autoAdjust="0"/>
  </p:normalViewPr>
  <p:slideViewPr>
    <p:cSldViewPr snapToGrid="0">
      <p:cViewPr>
        <p:scale>
          <a:sx n="123" d="100"/>
          <a:sy n="123" d="100"/>
        </p:scale>
        <p:origin x="-126" y="-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07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ujabborov Akmal" userId="dc18345aa73d42d0" providerId="LiveId" clId="{D88BFD12-AD74-4236-84BB-835D90AD38F4}"/>
    <pc:docChg chg="undo custSel addSld delSld modSld sldOrd modSection">
      <pc:chgData name="Abdujabborov Akmal" userId="dc18345aa73d42d0" providerId="LiveId" clId="{D88BFD12-AD74-4236-84BB-835D90AD38F4}" dt="2024-09-12T19:11:59.861" v="321" actId="20577"/>
      <pc:docMkLst>
        <pc:docMk/>
      </pc:docMkLst>
      <pc:sldChg chg="del">
        <pc:chgData name="Abdujabborov Akmal" userId="dc18345aa73d42d0" providerId="LiveId" clId="{D88BFD12-AD74-4236-84BB-835D90AD38F4}" dt="2024-09-12T19:00:12.331" v="138" actId="2696"/>
        <pc:sldMkLst>
          <pc:docMk/>
          <pc:sldMk cId="231507345" sldId="287"/>
        </pc:sldMkLst>
      </pc:sldChg>
      <pc:sldChg chg="del">
        <pc:chgData name="Abdujabborov Akmal" userId="dc18345aa73d42d0" providerId="LiveId" clId="{D88BFD12-AD74-4236-84BB-835D90AD38F4}" dt="2024-09-12T19:00:02.946" v="134" actId="2696"/>
        <pc:sldMkLst>
          <pc:docMk/>
          <pc:sldMk cId="1411925394" sldId="288"/>
        </pc:sldMkLst>
      </pc:sldChg>
      <pc:sldChg chg="del">
        <pc:chgData name="Abdujabborov Akmal" userId="dc18345aa73d42d0" providerId="LiveId" clId="{D88BFD12-AD74-4236-84BB-835D90AD38F4}" dt="2024-09-12T18:59:55.659" v="131" actId="2696"/>
        <pc:sldMkLst>
          <pc:docMk/>
          <pc:sldMk cId="1575009372" sldId="289"/>
        </pc:sldMkLst>
      </pc:sldChg>
      <pc:sldChg chg="del">
        <pc:chgData name="Abdujabborov Akmal" userId="dc18345aa73d42d0" providerId="LiveId" clId="{D88BFD12-AD74-4236-84BB-835D90AD38F4}" dt="2024-09-12T19:00:24.581" v="142" actId="2696"/>
        <pc:sldMkLst>
          <pc:docMk/>
          <pc:sldMk cId="2766467803" sldId="290"/>
        </pc:sldMkLst>
      </pc:sldChg>
      <pc:sldChg chg="modSp mod">
        <pc:chgData name="Abdujabborov Akmal" userId="dc18345aa73d42d0" providerId="LiveId" clId="{D88BFD12-AD74-4236-84BB-835D90AD38F4}" dt="2024-09-12T18:58:08.812" v="113" actId="120"/>
        <pc:sldMkLst>
          <pc:docMk/>
          <pc:sldMk cId="405961764" sldId="292"/>
        </pc:sldMkLst>
        <pc:spChg chg="mod">
          <ac:chgData name="Abdujabborov Akmal" userId="dc18345aa73d42d0" providerId="LiveId" clId="{D88BFD12-AD74-4236-84BB-835D90AD38F4}" dt="2024-09-12T18:58:08.812" v="113" actId="120"/>
          <ac:spMkLst>
            <pc:docMk/>
            <pc:sldMk cId="405961764" sldId="292"/>
            <ac:spMk id="2" creationId="{2331DDD4-DE79-4F25-9806-A3A459676991}"/>
          </ac:spMkLst>
        </pc:spChg>
      </pc:sldChg>
      <pc:sldChg chg="del">
        <pc:chgData name="Abdujabborov Akmal" userId="dc18345aa73d42d0" providerId="LiveId" clId="{D88BFD12-AD74-4236-84BB-835D90AD38F4}" dt="2024-09-12T19:00:17.847" v="141" actId="2696"/>
        <pc:sldMkLst>
          <pc:docMk/>
          <pc:sldMk cId="4182286944" sldId="297"/>
        </pc:sldMkLst>
      </pc:sldChg>
      <pc:sldChg chg="del">
        <pc:chgData name="Abdujabborov Akmal" userId="dc18345aa73d42d0" providerId="LiveId" clId="{D88BFD12-AD74-4236-84BB-835D90AD38F4}" dt="2024-09-12T19:00:16.063" v="140" actId="2696"/>
        <pc:sldMkLst>
          <pc:docMk/>
          <pc:sldMk cId="26023030" sldId="298"/>
        </pc:sldMkLst>
      </pc:sldChg>
      <pc:sldChg chg="del">
        <pc:chgData name="Abdujabborov Akmal" userId="dc18345aa73d42d0" providerId="LiveId" clId="{D88BFD12-AD74-4236-84BB-835D90AD38F4}" dt="2024-09-12T19:00:14.297" v="139" actId="2696"/>
        <pc:sldMkLst>
          <pc:docMk/>
          <pc:sldMk cId="2582029542" sldId="299"/>
        </pc:sldMkLst>
      </pc:sldChg>
      <pc:sldChg chg="del">
        <pc:chgData name="Abdujabborov Akmal" userId="dc18345aa73d42d0" providerId="LiveId" clId="{D88BFD12-AD74-4236-84BB-835D90AD38F4}" dt="2024-09-12T19:00:09.880" v="137" actId="2696"/>
        <pc:sldMkLst>
          <pc:docMk/>
          <pc:sldMk cId="2052952956" sldId="300"/>
        </pc:sldMkLst>
      </pc:sldChg>
      <pc:sldChg chg="del">
        <pc:chgData name="Abdujabborov Akmal" userId="dc18345aa73d42d0" providerId="LiveId" clId="{D88BFD12-AD74-4236-84BB-835D90AD38F4}" dt="2024-09-12T19:00:07.455" v="136" actId="2696"/>
        <pc:sldMkLst>
          <pc:docMk/>
          <pc:sldMk cId="3838419181" sldId="301"/>
        </pc:sldMkLst>
      </pc:sldChg>
      <pc:sldChg chg="del">
        <pc:chgData name="Abdujabborov Akmal" userId="dc18345aa73d42d0" providerId="LiveId" clId="{D88BFD12-AD74-4236-84BB-835D90AD38F4}" dt="2024-09-12T19:00:05.346" v="135" actId="2696"/>
        <pc:sldMkLst>
          <pc:docMk/>
          <pc:sldMk cId="1751997893" sldId="302"/>
        </pc:sldMkLst>
      </pc:sldChg>
      <pc:sldChg chg="del">
        <pc:chgData name="Abdujabborov Akmal" userId="dc18345aa73d42d0" providerId="LiveId" clId="{D88BFD12-AD74-4236-84BB-835D90AD38F4}" dt="2024-09-12T19:00:00.314" v="133" actId="2696"/>
        <pc:sldMkLst>
          <pc:docMk/>
          <pc:sldMk cId="469428199" sldId="303"/>
        </pc:sldMkLst>
      </pc:sldChg>
      <pc:sldChg chg="del">
        <pc:chgData name="Abdujabborov Akmal" userId="dc18345aa73d42d0" providerId="LiveId" clId="{D88BFD12-AD74-4236-84BB-835D90AD38F4}" dt="2024-09-12T18:59:57.950" v="132" actId="2696"/>
        <pc:sldMkLst>
          <pc:docMk/>
          <pc:sldMk cId="2654788853" sldId="304"/>
        </pc:sldMkLst>
      </pc:sldChg>
      <pc:sldChg chg="del">
        <pc:chgData name="Abdujabborov Akmal" userId="dc18345aa73d42d0" providerId="LiveId" clId="{D88BFD12-AD74-4236-84BB-835D90AD38F4}" dt="2024-09-12T18:59:53.330" v="130" actId="2696"/>
        <pc:sldMkLst>
          <pc:docMk/>
          <pc:sldMk cId="1398264227" sldId="305"/>
        </pc:sldMkLst>
      </pc:sldChg>
      <pc:sldChg chg="del">
        <pc:chgData name="Abdujabborov Akmal" userId="dc18345aa73d42d0" providerId="LiveId" clId="{D88BFD12-AD74-4236-84BB-835D90AD38F4}" dt="2024-09-12T18:59:51.165" v="129" actId="2696"/>
        <pc:sldMkLst>
          <pc:docMk/>
          <pc:sldMk cId="3360036826" sldId="306"/>
        </pc:sldMkLst>
      </pc:sldChg>
      <pc:sldChg chg="modSp mod">
        <pc:chgData name="Abdujabborov Akmal" userId="dc18345aa73d42d0" providerId="LiveId" clId="{D88BFD12-AD74-4236-84BB-835D90AD38F4}" dt="2024-09-12T19:11:59.861" v="321" actId="20577"/>
        <pc:sldMkLst>
          <pc:docMk/>
          <pc:sldMk cId="1648275705" sldId="307"/>
        </pc:sldMkLst>
        <pc:spChg chg="mod">
          <ac:chgData name="Abdujabborov Akmal" userId="dc18345aa73d42d0" providerId="LiveId" clId="{D88BFD12-AD74-4236-84BB-835D90AD38F4}" dt="2024-09-12T19:10:08.984" v="295"/>
          <ac:spMkLst>
            <pc:docMk/>
            <pc:sldMk cId="1648275705" sldId="307"/>
            <ac:spMk id="4" creationId="{48AA358E-6FA0-4E28-9565-9C968A0A169E}"/>
          </ac:spMkLst>
        </pc:spChg>
        <pc:spChg chg="mod">
          <ac:chgData name="Abdujabborov Akmal" userId="dc18345aa73d42d0" providerId="LiveId" clId="{D88BFD12-AD74-4236-84BB-835D90AD38F4}" dt="2024-09-12T19:11:59.861" v="321" actId="20577"/>
          <ac:spMkLst>
            <pc:docMk/>
            <pc:sldMk cId="1648275705" sldId="307"/>
            <ac:spMk id="5" creationId="{98363B9F-72CD-4DB3-9CF8-48C8691CCA3F}"/>
          </ac:spMkLst>
        </pc:spChg>
      </pc:sldChg>
      <pc:sldChg chg="del">
        <pc:chgData name="Abdujabborov Akmal" userId="dc18345aa73d42d0" providerId="LiveId" clId="{D88BFD12-AD74-4236-84BB-835D90AD38F4}" dt="2024-09-12T19:09:57.959" v="294" actId="2696"/>
        <pc:sldMkLst>
          <pc:docMk/>
          <pc:sldMk cId="4036961621" sldId="308"/>
        </pc:sldMkLst>
      </pc:sldChg>
      <pc:sldChg chg="modSp mod">
        <pc:chgData name="Abdujabborov Akmal" userId="dc18345aa73d42d0" providerId="LiveId" clId="{D88BFD12-AD74-4236-84BB-835D90AD38F4}" dt="2024-09-12T19:01:02.694" v="146" actId="1076"/>
        <pc:sldMkLst>
          <pc:docMk/>
          <pc:sldMk cId="1900604849" sldId="309"/>
        </pc:sldMkLst>
        <pc:picChg chg="mod">
          <ac:chgData name="Abdujabborov Akmal" userId="dc18345aa73d42d0" providerId="LiveId" clId="{D88BFD12-AD74-4236-84BB-835D90AD38F4}" dt="2024-09-12T19:01:02.694" v="146" actId="1076"/>
          <ac:picMkLst>
            <pc:docMk/>
            <pc:sldMk cId="1900604849" sldId="309"/>
            <ac:picMk id="24" creationId="{5DF1B5AF-39F7-46DD-9A97-64B46C6313EC}"/>
          </ac:picMkLst>
        </pc:picChg>
      </pc:sldChg>
      <pc:sldChg chg="addSp delSp modSp mod">
        <pc:chgData name="Abdujabborov Akmal" userId="dc18345aa73d42d0" providerId="LiveId" clId="{D88BFD12-AD74-4236-84BB-835D90AD38F4}" dt="2024-09-12T18:50:00.149" v="31" actId="21"/>
        <pc:sldMkLst>
          <pc:docMk/>
          <pc:sldMk cId="2585701373" sldId="315"/>
        </pc:sldMkLst>
        <pc:spChg chg="mod">
          <ac:chgData name="Abdujabborov Akmal" userId="dc18345aa73d42d0" providerId="LiveId" clId="{D88BFD12-AD74-4236-84BB-835D90AD38F4}" dt="2024-09-12T18:47:17.951" v="5" actId="27636"/>
          <ac:spMkLst>
            <pc:docMk/>
            <pc:sldMk cId="2585701373" sldId="315"/>
            <ac:spMk id="5" creationId="{98363B9F-72CD-4DB3-9CF8-48C8691CCA3F}"/>
          </ac:spMkLst>
        </pc:spChg>
        <pc:picChg chg="add del mod">
          <ac:chgData name="Abdujabborov Akmal" userId="dc18345aa73d42d0" providerId="LiveId" clId="{D88BFD12-AD74-4236-84BB-835D90AD38F4}" dt="2024-09-12T18:50:00.149" v="31" actId="21"/>
          <ac:picMkLst>
            <pc:docMk/>
            <pc:sldMk cId="2585701373" sldId="315"/>
            <ac:picMk id="6" creationId="{94463E15-B667-48AA-994D-706F0839F32A}"/>
          </ac:picMkLst>
        </pc:picChg>
      </pc:sldChg>
      <pc:sldChg chg="addSp delSp modSp add mod">
        <pc:chgData name="Abdujabborov Akmal" userId="dc18345aa73d42d0" providerId="LiveId" clId="{D88BFD12-AD74-4236-84BB-835D90AD38F4}" dt="2024-09-12T18:51:31.739" v="51" actId="14100"/>
        <pc:sldMkLst>
          <pc:docMk/>
          <pc:sldMk cId="2219274731" sldId="316"/>
        </pc:sldMkLst>
        <pc:spChg chg="add del">
          <ac:chgData name="Abdujabborov Akmal" userId="dc18345aa73d42d0" providerId="LiveId" clId="{D88BFD12-AD74-4236-84BB-835D90AD38F4}" dt="2024-09-12T18:48:08.914" v="8"/>
          <ac:spMkLst>
            <pc:docMk/>
            <pc:sldMk cId="2219274731" sldId="316"/>
            <ac:spMk id="2" creationId="{7FFE8018-7CC4-4D9F-ABFD-3C36A8DB3ECE}"/>
          </ac:spMkLst>
        </pc:spChg>
        <pc:spChg chg="add del">
          <ac:chgData name="Abdujabborov Akmal" userId="dc18345aa73d42d0" providerId="LiveId" clId="{D88BFD12-AD74-4236-84BB-835D90AD38F4}" dt="2024-09-12T18:48:11.086" v="10"/>
          <ac:spMkLst>
            <pc:docMk/>
            <pc:sldMk cId="2219274731" sldId="316"/>
            <ac:spMk id="3" creationId="{B19B708E-A2D9-4CEA-A8FF-1EC02A813076}"/>
          </ac:spMkLst>
        </pc:spChg>
        <pc:spChg chg="mod">
          <ac:chgData name="Abdujabborov Akmal" userId="dc18345aa73d42d0" providerId="LiveId" clId="{D88BFD12-AD74-4236-84BB-835D90AD38F4}" dt="2024-09-12T18:48:25.873" v="14"/>
          <ac:spMkLst>
            <pc:docMk/>
            <pc:sldMk cId="2219274731" sldId="316"/>
            <ac:spMk id="4" creationId="{48AA358E-6FA0-4E28-9565-9C968A0A169E}"/>
          </ac:spMkLst>
        </pc:spChg>
        <pc:spChg chg="add del mod">
          <ac:chgData name="Abdujabborov Akmal" userId="dc18345aa73d42d0" providerId="LiveId" clId="{D88BFD12-AD74-4236-84BB-835D90AD38F4}" dt="2024-09-12T18:48:34.437" v="16"/>
          <ac:spMkLst>
            <pc:docMk/>
            <pc:sldMk cId="2219274731" sldId="316"/>
            <ac:spMk id="5" creationId="{98363B9F-72CD-4DB3-9CF8-48C8691CCA3F}"/>
          </ac:spMkLst>
        </pc:spChg>
        <pc:spChg chg="add del">
          <ac:chgData name="Abdujabborov Akmal" userId="dc18345aa73d42d0" providerId="LiveId" clId="{D88BFD12-AD74-4236-84BB-835D90AD38F4}" dt="2024-09-12T18:48:15.554" v="13"/>
          <ac:spMkLst>
            <pc:docMk/>
            <pc:sldMk cId="2219274731" sldId="316"/>
            <ac:spMk id="6" creationId="{BDF660D6-C20D-4797-84A5-19B989B353C9}"/>
          </ac:spMkLst>
        </pc:spChg>
        <pc:spChg chg="add mod">
          <ac:chgData name="Abdujabborov Akmal" userId="dc18345aa73d42d0" providerId="LiveId" clId="{D88BFD12-AD74-4236-84BB-835D90AD38F4}" dt="2024-09-12T18:51:26.432" v="50"/>
          <ac:spMkLst>
            <pc:docMk/>
            <pc:sldMk cId="2219274731" sldId="316"/>
            <ac:spMk id="7" creationId="{2B0D9C1E-8794-4C67-9F8E-C7B8259FABEE}"/>
          </ac:spMkLst>
        </pc:spChg>
        <pc:picChg chg="add del mod">
          <ac:chgData name="Abdujabborov Akmal" userId="dc18345aa73d42d0" providerId="LiveId" clId="{D88BFD12-AD74-4236-84BB-835D90AD38F4}" dt="2024-09-12T18:50:33.663" v="40" actId="21"/>
          <ac:picMkLst>
            <pc:docMk/>
            <pc:sldMk cId="2219274731" sldId="316"/>
            <ac:picMk id="9" creationId="{AFB2961C-3E53-4A04-A889-5DD58D05A280}"/>
          </ac:picMkLst>
        </pc:picChg>
        <pc:picChg chg="add del">
          <ac:chgData name="Abdujabborov Akmal" userId="dc18345aa73d42d0" providerId="LiveId" clId="{D88BFD12-AD74-4236-84BB-835D90AD38F4}" dt="2024-09-12T18:50:45.693" v="46"/>
          <ac:picMkLst>
            <pc:docMk/>
            <pc:sldMk cId="2219274731" sldId="316"/>
            <ac:picMk id="10" creationId="{C8585AB6-6A5B-482E-A2D3-8F8075B4849E}"/>
          </ac:picMkLst>
        </pc:picChg>
        <pc:picChg chg="del">
          <ac:chgData name="Abdujabborov Akmal" userId="dc18345aa73d42d0" providerId="LiveId" clId="{D88BFD12-AD74-4236-84BB-835D90AD38F4}" dt="2024-09-12T18:50:43.630" v="44" actId="21"/>
          <ac:picMkLst>
            <pc:docMk/>
            <pc:sldMk cId="2219274731" sldId="316"/>
            <ac:picMk id="11" creationId="{B3398DFF-9274-4361-B29C-3BB9B148FEC4}"/>
          </ac:picMkLst>
        </pc:picChg>
        <pc:picChg chg="add mod">
          <ac:chgData name="Abdujabborov Akmal" userId="dc18345aa73d42d0" providerId="LiveId" clId="{D88BFD12-AD74-4236-84BB-835D90AD38F4}" dt="2024-09-12T18:51:31.739" v="51" actId="14100"/>
          <ac:picMkLst>
            <pc:docMk/>
            <pc:sldMk cId="2219274731" sldId="316"/>
            <ac:picMk id="12" creationId="{F0EFF5C9-32A4-4CDD-BC76-6F95604C1D25}"/>
          </ac:picMkLst>
        </pc:picChg>
      </pc:sldChg>
      <pc:sldChg chg="addSp delSp modSp add mod">
        <pc:chgData name="Abdujabborov Akmal" userId="dc18345aa73d42d0" providerId="LiveId" clId="{D88BFD12-AD74-4236-84BB-835D90AD38F4}" dt="2024-09-12T18:49:55.463" v="30" actId="14100"/>
        <pc:sldMkLst>
          <pc:docMk/>
          <pc:sldMk cId="1554564543" sldId="317"/>
        </pc:sldMkLst>
        <pc:spChg chg="add del mod">
          <ac:chgData name="Abdujabborov Akmal" userId="dc18345aa73d42d0" providerId="LiveId" clId="{D88BFD12-AD74-4236-84BB-835D90AD38F4}" dt="2024-09-12T18:49:32.592" v="25" actId="21"/>
          <ac:spMkLst>
            <pc:docMk/>
            <pc:sldMk cId="1554564543" sldId="317"/>
            <ac:spMk id="3" creationId="{A2DDF5C1-618B-4E63-8D70-174CD2FBC08C}"/>
          </ac:spMkLst>
        </pc:spChg>
        <pc:spChg chg="del">
          <ac:chgData name="Abdujabborov Akmal" userId="dc18345aa73d42d0" providerId="LiveId" clId="{D88BFD12-AD74-4236-84BB-835D90AD38F4}" dt="2024-09-12T18:49:30.327" v="24" actId="21"/>
          <ac:spMkLst>
            <pc:docMk/>
            <pc:sldMk cId="1554564543" sldId="317"/>
            <ac:spMk id="5" creationId="{98363B9F-72CD-4DB3-9CF8-48C8691CCA3F}"/>
          </ac:spMkLst>
        </pc:spChg>
        <pc:picChg chg="mod ord">
          <ac:chgData name="Abdujabborov Akmal" userId="dc18345aa73d42d0" providerId="LiveId" clId="{D88BFD12-AD74-4236-84BB-835D90AD38F4}" dt="2024-09-12T18:49:55.463" v="30" actId="14100"/>
          <ac:picMkLst>
            <pc:docMk/>
            <pc:sldMk cId="1554564543" sldId="317"/>
            <ac:picMk id="6" creationId="{94463E15-B667-48AA-994D-706F0839F32A}"/>
          </ac:picMkLst>
        </pc:picChg>
      </pc:sldChg>
      <pc:sldChg chg="addSp delSp modSp add mod">
        <pc:chgData name="Abdujabborov Akmal" userId="dc18345aa73d42d0" providerId="LiveId" clId="{D88BFD12-AD74-4236-84BB-835D90AD38F4}" dt="2024-09-12T18:52:33.348" v="62" actId="14100"/>
        <pc:sldMkLst>
          <pc:docMk/>
          <pc:sldMk cId="2354728604" sldId="318"/>
        </pc:sldMkLst>
        <pc:spChg chg="add del">
          <ac:chgData name="Abdujabborov Akmal" userId="dc18345aa73d42d0" providerId="LiveId" clId="{D88BFD12-AD74-4236-84BB-835D90AD38F4}" dt="2024-09-12T18:52:04.034" v="55"/>
          <ac:spMkLst>
            <pc:docMk/>
            <pc:sldMk cId="2354728604" sldId="318"/>
            <ac:spMk id="2" creationId="{9CC5B572-8AD8-41A4-848D-A5D795FA69BB}"/>
          </ac:spMkLst>
        </pc:spChg>
        <pc:spChg chg="mod">
          <ac:chgData name="Abdujabborov Akmal" userId="dc18345aa73d42d0" providerId="LiveId" clId="{D88BFD12-AD74-4236-84BB-835D90AD38F4}" dt="2024-09-12T18:52:33.348" v="62" actId="14100"/>
          <ac:spMkLst>
            <pc:docMk/>
            <pc:sldMk cId="2354728604" sldId="318"/>
            <ac:spMk id="7" creationId="{2B0D9C1E-8794-4C67-9F8E-C7B8259FABEE}"/>
          </ac:spMkLst>
        </pc:spChg>
        <pc:picChg chg="del">
          <ac:chgData name="Abdujabborov Akmal" userId="dc18345aa73d42d0" providerId="LiveId" clId="{D88BFD12-AD74-4236-84BB-835D90AD38F4}" dt="2024-09-12T18:51:53.506" v="53" actId="21"/>
          <ac:picMkLst>
            <pc:docMk/>
            <pc:sldMk cId="2354728604" sldId="318"/>
            <ac:picMk id="12" creationId="{F0EFF5C9-32A4-4CDD-BC76-6F95604C1D25}"/>
          </ac:picMkLst>
        </pc:picChg>
      </pc:sldChg>
      <pc:sldChg chg="addSp delSp modSp add mod">
        <pc:chgData name="Abdujabborov Akmal" userId="dc18345aa73d42d0" providerId="LiveId" clId="{D88BFD12-AD74-4236-84BB-835D90AD38F4}" dt="2024-09-12T18:58:25.996" v="115"/>
        <pc:sldMkLst>
          <pc:docMk/>
          <pc:sldMk cId="3544962158" sldId="319"/>
        </pc:sldMkLst>
        <pc:spChg chg="add del">
          <ac:chgData name="Abdujabborov Akmal" userId="dc18345aa73d42d0" providerId="LiveId" clId="{D88BFD12-AD74-4236-84BB-835D90AD38F4}" dt="2024-09-12T18:54:06.234" v="68"/>
          <ac:spMkLst>
            <pc:docMk/>
            <pc:sldMk cId="3544962158" sldId="319"/>
            <ac:spMk id="2" creationId="{13FD7BF4-104C-495F-A707-B5998B39EF39}"/>
          </ac:spMkLst>
        </pc:spChg>
        <pc:spChg chg="add del mod">
          <ac:chgData name="Abdujabborov Akmal" userId="dc18345aa73d42d0" providerId="LiveId" clId="{D88BFD12-AD74-4236-84BB-835D90AD38F4}" dt="2024-09-12T18:54:15.406" v="72"/>
          <ac:spMkLst>
            <pc:docMk/>
            <pc:sldMk cId="3544962158" sldId="319"/>
            <ac:spMk id="3" creationId="{87A2318B-61ED-4CD5-B4D6-920F79B1DB54}"/>
          </ac:spMkLst>
        </pc:spChg>
        <pc:spChg chg="mod">
          <ac:chgData name="Abdujabborov Akmal" userId="dc18345aa73d42d0" providerId="LiveId" clId="{D88BFD12-AD74-4236-84BB-835D90AD38F4}" dt="2024-09-12T18:58:25.996" v="115"/>
          <ac:spMkLst>
            <pc:docMk/>
            <pc:sldMk cId="3544962158" sldId="319"/>
            <ac:spMk id="4" creationId="{48AA358E-6FA0-4E28-9565-9C968A0A169E}"/>
          </ac:spMkLst>
        </pc:spChg>
        <pc:spChg chg="add mod">
          <ac:chgData name="Abdujabborov Akmal" userId="dc18345aa73d42d0" providerId="LiveId" clId="{D88BFD12-AD74-4236-84BB-835D90AD38F4}" dt="2024-09-12T18:55:05.280" v="91" actId="14100"/>
          <ac:spMkLst>
            <pc:docMk/>
            <pc:sldMk cId="3544962158" sldId="319"/>
            <ac:spMk id="5" creationId="{6EEBD3A8-57EC-4209-9A46-BF39E97EDD4C}"/>
          </ac:spMkLst>
        </pc:spChg>
        <pc:spChg chg="add del">
          <ac:chgData name="Abdujabborov Akmal" userId="dc18345aa73d42d0" providerId="LiveId" clId="{D88BFD12-AD74-4236-84BB-835D90AD38F4}" dt="2024-09-12T18:54:11.156" v="71"/>
          <ac:spMkLst>
            <pc:docMk/>
            <pc:sldMk cId="3544962158" sldId="319"/>
            <ac:spMk id="6" creationId="{470D3FFA-41E8-44B9-A966-ADD6242329AE}"/>
          </ac:spMkLst>
        </pc:spChg>
        <pc:spChg chg="del">
          <ac:chgData name="Abdujabborov Akmal" userId="dc18345aa73d42d0" providerId="LiveId" clId="{D88BFD12-AD74-4236-84BB-835D90AD38F4}" dt="2024-09-12T18:54:09.331" v="69" actId="21"/>
          <ac:spMkLst>
            <pc:docMk/>
            <pc:sldMk cId="3544962158" sldId="319"/>
            <ac:spMk id="7" creationId="{2B0D9C1E-8794-4C67-9F8E-C7B8259FABEE}"/>
          </ac:spMkLst>
        </pc:spChg>
        <pc:spChg chg="add mod">
          <ac:chgData name="Abdujabborov Akmal" userId="dc18345aa73d42d0" providerId="LiveId" clId="{D88BFD12-AD74-4236-84BB-835D90AD38F4}" dt="2024-09-12T18:55:16.613" v="95" actId="1076"/>
          <ac:spMkLst>
            <pc:docMk/>
            <pc:sldMk cId="3544962158" sldId="319"/>
            <ac:spMk id="8" creationId="{677B0A22-217A-4208-A57C-70FF35628D74}"/>
          </ac:spMkLst>
        </pc:spChg>
      </pc:sldChg>
      <pc:sldChg chg="delSp modSp add del mod">
        <pc:chgData name="Abdujabborov Akmal" userId="dc18345aa73d42d0" providerId="LiveId" clId="{D88BFD12-AD74-4236-84BB-835D90AD38F4}" dt="2024-09-12T18:56:23.033" v="102" actId="2696"/>
        <pc:sldMkLst>
          <pc:docMk/>
          <pc:sldMk cId="2325384228" sldId="320"/>
        </pc:sldMkLst>
        <pc:spChg chg="mod">
          <ac:chgData name="Abdujabborov Akmal" userId="dc18345aa73d42d0" providerId="LiveId" clId="{D88BFD12-AD74-4236-84BB-835D90AD38F4}" dt="2024-09-12T18:55:26.630" v="96"/>
          <ac:spMkLst>
            <pc:docMk/>
            <pc:sldMk cId="2325384228" sldId="320"/>
            <ac:spMk id="4" creationId="{48AA358E-6FA0-4E28-9565-9C968A0A169E}"/>
          </ac:spMkLst>
        </pc:spChg>
        <pc:spChg chg="del mod">
          <ac:chgData name="Abdujabborov Akmal" userId="dc18345aa73d42d0" providerId="LiveId" clId="{D88BFD12-AD74-4236-84BB-835D90AD38F4}" dt="2024-09-12T18:55:41.413" v="98" actId="21"/>
          <ac:spMkLst>
            <pc:docMk/>
            <pc:sldMk cId="2325384228" sldId="320"/>
            <ac:spMk id="7" creationId="{2B0D9C1E-8794-4C67-9F8E-C7B8259FABEE}"/>
          </ac:spMkLst>
        </pc:spChg>
      </pc:sldChg>
      <pc:sldChg chg="add del">
        <pc:chgData name="Abdujabborov Akmal" userId="dc18345aa73d42d0" providerId="LiveId" clId="{D88BFD12-AD74-4236-84BB-835D90AD38F4}" dt="2024-09-12T18:57:57.348" v="110" actId="2696"/>
        <pc:sldMkLst>
          <pc:docMk/>
          <pc:sldMk cId="236870781" sldId="321"/>
        </pc:sldMkLst>
      </pc:sldChg>
      <pc:sldChg chg="new del">
        <pc:chgData name="Abdujabborov Akmal" userId="dc18345aa73d42d0" providerId="LiveId" clId="{D88BFD12-AD74-4236-84BB-835D90AD38F4}" dt="2024-09-12T18:56:18.037" v="100" actId="680"/>
        <pc:sldMkLst>
          <pc:docMk/>
          <pc:sldMk cId="758954943" sldId="322"/>
        </pc:sldMkLst>
      </pc:sldChg>
      <pc:sldChg chg="modSp add mod">
        <pc:chgData name="Abdujabborov Akmal" userId="dc18345aa73d42d0" providerId="LiveId" clId="{D88BFD12-AD74-4236-84BB-835D90AD38F4}" dt="2024-09-12T18:58:32.331" v="117" actId="113"/>
        <pc:sldMkLst>
          <pc:docMk/>
          <pc:sldMk cId="1971986335" sldId="322"/>
        </pc:sldMkLst>
        <pc:spChg chg="mod">
          <ac:chgData name="Abdujabborov Akmal" userId="dc18345aa73d42d0" providerId="LiveId" clId="{D88BFD12-AD74-4236-84BB-835D90AD38F4}" dt="2024-09-12T18:58:32.331" v="117" actId="113"/>
          <ac:spMkLst>
            <pc:docMk/>
            <pc:sldMk cId="1971986335" sldId="322"/>
            <ac:spMk id="4" creationId="{48AA358E-6FA0-4E28-9565-9C968A0A169E}"/>
          </ac:spMkLst>
        </pc:spChg>
        <pc:spChg chg="mod">
          <ac:chgData name="Abdujabborov Akmal" userId="dc18345aa73d42d0" providerId="LiveId" clId="{D88BFD12-AD74-4236-84BB-835D90AD38F4}" dt="2024-09-12T18:56:46.586" v="107" actId="20577"/>
          <ac:spMkLst>
            <pc:docMk/>
            <pc:sldMk cId="1971986335" sldId="322"/>
            <ac:spMk id="5" creationId="{6EEBD3A8-57EC-4209-9A46-BF39E97EDD4C}"/>
          </ac:spMkLst>
        </pc:spChg>
        <pc:spChg chg="mod">
          <ac:chgData name="Abdujabborov Akmal" userId="dc18345aa73d42d0" providerId="LiveId" clId="{D88BFD12-AD74-4236-84BB-835D90AD38F4}" dt="2024-09-12T18:56:54.542" v="109" actId="20577"/>
          <ac:spMkLst>
            <pc:docMk/>
            <pc:sldMk cId="1971986335" sldId="322"/>
            <ac:spMk id="8" creationId="{677B0A22-217A-4208-A57C-70FF35628D74}"/>
          </ac:spMkLst>
        </pc:spChg>
      </pc:sldChg>
      <pc:sldChg chg="modSp add mod">
        <pc:chgData name="Abdujabborov Akmal" userId="dc18345aa73d42d0" providerId="LiveId" clId="{D88BFD12-AD74-4236-84BB-835D90AD38F4}" dt="2024-09-12T18:59:08.592" v="123"/>
        <pc:sldMkLst>
          <pc:docMk/>
          <pc:sldMk cId="189807960" sldId="323"/>
        </pc:sldMkLst>
        <pc:spChg chg="mod">
          <ac:chgData name="Abdujabborov Akmal" userId="dc18345aa73d42d0" providerId="LiveId" clId="{D88BFD12-AD74-4236-84BB-835D90AD38F4}" dt="2024-09-12T18:58:49.839" v="119"/>
          <ac:spMkLst>
            <pc:docMk/>
            <pc:sldMk cId="189807960" sldId="323"/>
            <ac:spMk id="4" creationId="{48AA358E-6FA0-4E28-9565-9C968A0A169E}"/>
          </ac:spMkLst>
        </pc:spChg>
        <pc:spChg chg="mod">
          <ac:chgData name="Abdujabborov Akmal" userId="dc18345aa73d42d0" providerId="LiveId" clId="{D88BFD12-AD74-4236-84BB-835D90AD38F4}" dt="2024-09-12T18:58:57.789" v="121" actId="20577"/>
          <ac:spMkLst>
            <pc:docMk/>
            <pc:sldMk cId="189807960" sldId="323"/>
            <ac:spMk id="5" creationId="{6EEBD3A8-57EC-4209-9A46-BF39E97EDD4C}"/>
          </ac:spMkLst>
        </pc:spChg>
        <pc:spChg chg="mod">
          <ac:chgData name="Abdujabborov Akmal" userId="dc18345aa73d42d0" providerId="LiveId" clId="{D88BFD12-AD74-4236-84BB-835D90AD38F4}" dt="2024-09-12T18:59:08.592" v="123"/>
          <ac:spMkLst>
            <pc:docMk/>
            <pc:sldMk cId="189807960" sldId="323"/>
            <ac:spMk id="8" creationId="{677B0A22-217A-4208-A57C-70FF35628D74}"/>
          </ac:spMkLst>
        </pc:spChg>
      </pc:sldChg>
      <pc:sldChg chg="modSp add del mod">
        <pc:chgData name="Abdujabborov Akmal" userId="dc18345aa73d42d0" providerId="LiveId" clId="{D88BFD12-AD74-4236-84BB-835D90AD38F4}" dt="2024-09-12T19:01:48.766" v="150" actId="1076"/>
        <pc:sldMkLst>
          <pc:docMk/>
          <pc:sldMk cId="1523392190" sldId="324"/>
        </pc:sldMkLst>
        <pc:spChg chg="mod">
          <ac:chgData name="Abdujabborov Akmal" userId="dc18345aa73d42d0" providerId="LiveId" clId="{D88BFD12-AD74-4236-84BB-835D90AD38F4}" dt="2024-09-12T18:59:37.844" v="128" actId="6549"/>
          <ac:spMkLst>
            <pc:docMk/>
            <pc:sldMk cId="1523392190" sldId="324"/>
            <ac:spMk id="4" creationId="{48AA358E-6FA0-4E28-9565-9C968A0A169E}"/>
          </ac:spMkLst>
        </pc:spChg>
        <pc:spChg chg="mod">
          <ac:chgData name="Abdujabborov Akmal" userId="dc18345aa73d42d0" providerId="LiveId" clId="{D88BFD12-AD74-4236-84BB-835D90AD38F4}" dt="2024-09-12T19:01:36.335" v="147"/>
          <ac:spMkLst>
            <pc:docMk/>
            <pc:sldMk cId="1523392190" sldId="324"/>
            <ac:spMk id="5" creationId="{6EEBD3A8-57EC-4209-9A46-BF39E97EDD4C}"/>
          </ac:spMkLst>
        </pc:spChg>
        <pc:spChg chg="mod">
          <ac:chgData name="Abdujabborov Akmal" userId="dc18345aa73d42d0" providerId="LiveId" clId="{D88BFD12-AD74-4236-84BB-835D90AD38F4}" dt="2024-09-12T19:01:48.766" v="150" actId="1076"/>
          <ac:spMkLst>
            <pc:docMk/>
            <pc:sldMk cId="1523392190" sldId="324"/>
            <ac:spMk id="8" creationId="{677B0A22-217A-4208-A57C-70FF35628D74}"/>
          </ac:spMkLst>
        </pc:spChg>
      </pc:sldChg>
      <pc:sldChg chg="modSp add mod">
        <pc:chgData name="Abdujabborov Akmal" userId="dc18345aa73d42d0" providerId="LiveId" clId="{D88BFD12-AD74-4236-84BB-835D90AD38F4}" dt="2024-09-12T19:07:09.522" v="241" actId="1076"/>
        <pc:sldMkLst>
          <pc:docMk/>
          <pc:sldMk cId="3605461295" sldId="325"/>
        </pc:sldMkLst>
        <pc:spChg chg="mod">
          <ac:chgData name="Abdujabborov Akmal" userId="dc18345aa73d42d0" providerId="LiveId" clId="{D88BFD12-AD74-4236-84BB-835D90AD38F4}" dt="2024-09-12T19:05:56.567" v="222" actId="27636"/>
          <ac:spMkLst>
            <pc:docMk/>
            <pc:sldMk cId="3605461295" sldId="325"/>
            <ac:spMk id="4" creationId="{48AA358E-6FA0-4E28-9565-9C968A0A169E}"/>
          </ac:spMkLst>
        </pc:spChg>
        <pc:spChg chg="mod">
          <ac:chgData name="Abdujabborov Akmal" userId="dc18345aa73d42d0" providerId="LiveId" clId="{D88BFD12-AD74-4236-84BB-835D90AD38F4}" dt="2024-09-12T19:06:29.804" v="229" actId="14100"/>
          <ac:spMkLst>
            <pc:docMk/>
            <pc:sldMk cId="3605461295" sldId="325"/>
            <ac:spMk id="5" creationId="{6EEBD3A8-57EC-4209-9A46-BF39E97EDD4C}"/>
          </ac:spMkLst>
        </pc:spChg>
        <pc:spChg chg="mod">
          <ac:chgData name="Abdujabborov Akmal" userId="dc18345aa73d42d0" providerId="LiveId" clId="{D88BFD12-AD74-4236-84BB-835D90AD38F4}" dt="2024-09-12T19:07:09.522" v="241" actId="1076"/>
          <ac:spMkLst>
            <pc:docMk/>
            <pc:sldMk cId="3605461295" sldId="325"/>
            <ac:spMk id="8" creationId="{677B0A22-217A-4208-A57C-70FF35628D74}"/>
          </ac:spMkLst>
        </pc:spChg>
      </pc:sldChg>
      <pc:sldChg chg="modSp add mod">
        <pc:chgData name="Abdujabborov Akmal" userId="dc18345aa73d42d0" providerId="LiveId" clId="{D88BFD12-AD74-4236-84BB-835D90AD38F4}" dt="2024-09-12T19:08:16.699" v="265" actId="12"/>
        <pc:sldMkLst>
          <pc:docMk/>
          <pc:sldMk cId="895636395" sldId="326"/>
        </pc:sldMkLst>
        <pc:spChg chg="mod">
          <ac:chgData name="Abdujabborov Akmal" userId="dc18345aa73d42d0" providerId="LiveId" clId="{D88BFD12-AD74-4236-84BB-835D90AD38F4}" dt="2024-09-12T19:07:20.908" v="244" actId="27636"/>
          <ac:spMkLst>
            <pc:docMk/>
            <pc:sldMk cId="895636395" sldId="326"/>
            <ac:spMk id="4" creationId="{48AA358E-6FA0-4E28-9565-9C968A0A169E}"/>
          </ac:spMkLst>
        </pc:spChg>
        <pc:spChg chg="mod">
          <ac:chgData name="Abdujabborov Akmal" userId="dc18345aa73d42d0" providerId="LiveId" clId="{D88BFD12-AD74-4236-84BB-835D90AD38F4}" dt="2024-09-12T19:07:47.254" v="252" actId="14100"/>
          <ac:spMkLst>
            <pc:docMk/>
            <pc:sldMk cId="895636395" sldId="326"/>
            <ac:spMk id="5" creationId="{6EEBD3A8-57EC-4209-9A46-BF39E97EDD4C}"/>
          </ac:spMkLst>
        </pc:spChg>
        <pc:spChg chg="mod">
          <ac:chgData name="Abdujabborov Akmal" userId="dc18345aa73d42d0" providerId="LiveId" clId="{D88BFD12-AD74-4236-84BB-835D90AD38F4}" dt="2024-09-12T19:08:16.699" v="265" actId="12"/>
          <ac:spMkLst>
            <pc:docMk/>
            <pc:sldMk cId="895636395" sldId="326"/>
            <ac:spMk id="8" creationId="{677B0A22-217A-4208-A57C-70FF35628D74}"/>
          </ac:spMkLst>
        </pc:spChg>
      </pc:sldChg>
      <pc:sldChg chg="modSp add mod">
        <pc:chgData name="Abdujabborov Akmal" userId="dc18345aa73d42d0" providerId="LiveId" clId="{D88BFD12-AD74-4236-84BB-835D90AD38F4}" dt="2024-09-12T19:09:26.889" v="293" actId="12"/>
        <pc:sldMkLst>
          <pc:docMk/>
          <pc:sldMk cId="260634556" sldId="327"/>
        </pc:sldMkLst>
        <pc:spChg chg="mod">
          <ac:chgData name="Abdujabborov Akmal" userId="dc18345aa73d42d0" providerId="LiveId" clId="{D88BFD12-AD74-4236-84BB-835D90AD38F4}" dt="2024-09-12T19:08:30.391" v="268" actId="27636"/>
          <ac:spMkLst>
            <pc:docMk/>
            <pc:sldMk cId="260634556" sldId="327"/>
            <ac:spMk id="4" creationId="{48AA358E-6FA0-4E28-9565-9C968A0A169E}"/>
          </ac:spMkLst>
        </pc:spChg>
        <pc:spChg chg="mod">
          <ac:chgData name="Abdujabborov Akmal" userId="dc18345aa73d42d0" providerId="LiveId" clId="{D88BFD12-AD74-4236-84BB-835D90AD38F4}" dt="2024-09-12T19:08:52.170" v="280" actId="12"/>
          <ac:spMkLst>
            <pc:docMk/>
            <pc:sldMk cId="260634556" sldId="327"/>
            <ac:spMk id="5" creationId="{6EEBD3A8-57EC-4209-9A46-BF39E97EDD4C}"/>
          </ac:spMkLst>
        </pc:spChg>
        <pc:spChg chg="mod">
          <ac:chgData name="Abdujabborov Akmal" userId="dc18345aa73d42d0" providerId="LiveId" clId="{D88BFD12-AD74-4236-84BB-835D90AD38F4}" dt="2024-09-12T19:09:26.889" v="293" actId="12"/>
          <ac:spMkLst>
            <pc:docMk/>
            <pc:sldMk cId="260634556" sldId="327"/>
            <ac:spMk id="8" creationId="{677B0A22-217A-4208-A57C-70FF35628D74}"/>
          </ac:spMkLst>
        </pc:spChg>
      </pc:sldChg>
      <pc:sldChg chg="modSp add mod ord">
        <pc:chgData name="Abdujabborov Akmal" userId="dc18345aa73d42d0" providerId="LiveId" clId="{D88BFD12-AD74-4236-84BB-835D90AD38F4}" dt="2024-09-12T19:05:44.958" v="219" actId="113"/>
        <pc:sldMkLst>
          <pc:docMk/>
          <pc:sldMk cId="1084331255" sldId="328"/>
        </pc:sldMkLst>
        <pc:spChg chg="mod">
          <ac:chgData name="Abdujabborov Akmal" userId="dc18345aa73d42d0" providerId="LiveId" clId="{D88BFD12-AD74-4236-84BB-835D90AD38F4}" dt="2024-09-12T19:05:44.958" v="219" actId="113"/>
          <ac:spMkLst>
            <pc:docMk/>
            <pc:sldMk cId="1084331255" sldId="328"/>
            <ac:spMk id="4" creationId="{48AA358E-6FA0-4E28-9565-9C968A0A169E}"/>
          </ac:spMkLst>
        </pc:spChg>
        <pc:spChg chg="mod">
          <ac:chgData name="Abdujabborov Akmal" userId="dc18345aa73d42d0" providerId="LiveId" clId="{D88BFD12-AD74-4236-84BB-835D90AD38F4}" dt="2024-09-12T19:05:36.695" v="218" actId="14100"/>
          <ac:spMkLst>
            <pc:docMk/>
            <pc:sldMk cId="1084331255" sldId="328"/>
            <ac:spMk id="5" creationId="{6EEBD3A8-57EC-4209-9A46-BF39E97EDD4C}"/>
          </ac:spMkLst>
        </pc:spChg>
        <pc:spChg chg="mod">
          <ac:chgData name="Abdujabborov Akmal" userId="dc18345aa73d42d0" providerId="LiveId" clId="{D88BFD12-AD74-4236-84BB-835D90AD38F4}" dt="2024-09-12T19:05:10.965" v="206" actId="1076"/>
          <ac:spMkLst>
            <pc:docMk/>
            <pc:sldMk cId="1084331255" sldId="328"/>
            <ac:spMk id="8" creationId="{677B0A22-217A-4208-A57C-70FF35628D7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5780F96-9F63-46DC-89B9-1EB316A4C3F1}" type="datetime1">
              <a:rPr lang="ru-RU" smtClean="0"/>
              <a:t>14.12.2024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28588A-5C4E-401A-AECC-B6F63A9DE9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B57270-FB13-43BF-B9A8-12255E8CEF6B}" type="datetime1">
              <a:rPr lang="ru-RU" smtClean="0"/>
              <a:pPr/>
              <a:t>14.12.2024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542409-6A04-4DC6-AC3A-D3758287A8F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2994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9369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5701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4891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0550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8585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9908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ru-RU" smtClean="0"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5611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pic>
        <p:nvPicPr>
          <p:cNvPr id="8" name="Рисунок 7" descr="Пышные белые облака в синем небе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Рисунок 9" descr="Росток крупным планом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Рисунок 10" descr="Волны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0163828-5280-4472-A4D7-66218A81EFE5}" type="datetime1">
              <a:rPr lang="ru-RU" noProof="0" smtClean="0"/>
              <a:t>14.12.2024</a:t>
            </a:fld>
            <a:endParaRPr lang="ru-RU" noProof="0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"/>
              <a:t>Добавить нижний колонтитул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rtlCol="0"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pic>
        <p:nvPicPr>
          <p:cNvPr id="11" name="Рисунок 10" descr="Зеленая трава крупным планом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Рисунок 8" descr="Волны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E2717A-72BC-4AC8-8921-DA2D072E37AE}" type="datetime1">
              <a:rPr lang="ru-RU" noProof="0" smtClean="0"/>
              <a:t>14.12.2024</a:t>
            </a:fld>
            <a:endParaRPr lang="ru-RU" noProof="0" dirty="0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"/>
              <a:t>Добавить нижний колонтитул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Замещающий текст 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D81B4D-E892-4FC6-934E-40A30BFB461C}" type="datetime1">
              <a:rPr lang="ru-RU" noProof="0" smtClean="0"/>
              <a:t>14.12.2024</a:t>
            </a:fld>
            <a:endParaRPr lang="ru-RU" noProof="0" dirty="0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"/>
              <a:t>Добавить нижний колонтитул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333FBD-FBEF-4B57-B8DC-4234BE1A264A}" type="datetime1">
              <a:rPr lang="ru-RU" noProof="0" smtClean="0"/>
              <a:t>14.12.2024</a:t>
            </a:fld>
            <a:endParaRPr lang="ru-RU" noProof="0" dirty="0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" dirty="0"/>
              <a:t>Добавить нижний колонтитул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F4CB2CC-35F0-48D8-B42B-98E8C2903E26}" type="datetime1">
              <a:rPr lang="ru-RU" noProof="0" smtClean="0"/>
              <a:t>14.12.2024</a:t>
            </a:fld>
            <a:endParaRPr lang="ru-RU" noProof="0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"/>
              <a:t>Добавить нижний колонтитул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2B0F11E-5037-405E-8E2B-0466DD3BFAB3}" type="datetime1">
              <a:rPr lang="ru-RU" noProof="0" smtClean="0"/>
              <a:t>14.12.2024</a:t>
            </a:fld>
            <a:endParaRPr lang="ru-RU" noProof="0" dirty="0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"/>
              <a:t>Добавить нижний колонтитул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13596A-5853-4CC6-8C35-05CA99C740A6}" type="datetime1">
              <a:rPr lang="ru-RU" noProof="0" smtClean="0"/>
              <a:t>14.12.2024</a:t>
            </a:fld>
            <a:endParaRPr lang="ru-RU" noProof="0" dirty="0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"/>
              <a:t>Добавить нижний колонтитул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F943B5-716B-4E60-AC51-C0D60AE27CA9}" type="datetime1">
              <a:rPr lang="ru-RU" noProof="0" smtClean="0"/>
              <a:t>14.12.2024</a:t>
            </a:fld>
            <a:endParaRPr lang="ru-RU" noProof="0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"/>
              <a:t>Добавить нижний колонтитул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4721154-E9C7-4390-942A-E75CA2BFED42}" type="datetime1">
              <a:rPr lang="ru-RU" noProof="0" smtClean="0"/>
              <a:t>14.12.2024</a:t>
            </a:fld>
            <a:endParaRPr lang="ru-RU" noProof="0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"/>
              <a:t>Добавить нижний колонтитул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9CD8D479-8942-46E8-A226-A4E01F7A105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51B4E433-1349-4167-9370-08225F16CED3}" type="datetime1">
              <a:rPr lang="ru-RU" noProof="0" smtClean="0"/>
              <a:t>14.12.2024</a:t>
            </a:fld>
            <a:endParaRPr lang="ru-RU" noProof="0" dirty="0"/>
          </a:p>
        </p:txBody>
      </p:sp>
      <p:sp>
        <p:nvSpPr>
          <p:cNvPr id="12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"/>
              <a:t>Добавить нижний колонтитул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1710" y="232496"/>
            <a:ext cx="4945070" cy="4176772"/>
          </a:xfrm>
        </p:spPr>
        <p:txBody>
          <a:bodyPr rtlCol="0">
            <a:noAutofit/>
          </a:bodyPr>
          <a:lstStyle/>
          <a:p>
            <a:r>
              <a:rPr lang="uz-Latn-UZ" sz="3200" dirty="0"/>
              <a:t>QAYTA TIKLANUVCHI ENERGIYA MANBALARINING IQTISODIY INTEGRATSIYAGA TAʼSIRI: IJTIMOIY, EKOLOGIK VA IQTISODIY OMILLAR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1709" y="4657242"/>
            <a:ext cx="4929571" cy="1239864"/>
          </a:xfrm>
        </p:spPr>
        <p:txBody>
          <a:bodyPr rtlCol="0">
            <a:normAutofit fontScale="40000" lnSpcReduction="20000"/>
          </a:bodyPr>
          <a:lstStyle/>
          <a:p>
            <a:r>
              <a:rPr lang="en-US" sz="4900" b="1" dirty="0" err="1">
                <a:latin typeface="Times New Roman" pitchFamily="18" charset="0"/>
                <a:cs typeface="Times New Roman" pitchFamily="18" charset="0"/>
              </a:rPr>
              <a:t>Ma’ruzachi</a:t>
            </a:r>
            <a:r>
              <a:rPr lang="en-US" sz="49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4900" b="1" dirty="0" err="1">
                <a:latin typeface="Times New Roman" pitchFamily="18" charset="0"/>
                <a:cs typeface="Times New Roman" pitchFamily="18" charset="0"/>
              </a:rPr>
              <a:t>GulDU</a:t>
            </a:r>
            <a:r>
              <a:rPr lang="en-US" sz="49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900" b="1" dirty="0" smtClean="0">
                <a:latin typeface="Times New Roman" pitchFamily="18" charset="0"/>
                <a:cs typeface="Times New Roman" pitchFamily="18" charset="0"/>
              </a:rPr>
              <a:t>                   “</a:t>
            </a:r>
            <a:r>
              <a:rPr lang="en-US" sz="4900" b="1" dirty="0" err="1">
                <a:latin typeface="Times New Roman" pitchFamily="18" charset="0"/>
                <a:cs typeface="Times New Roman" pitchFamily="18" charset="0"/>
              </a:rPr>
              <a:t>Menejment</a:t>
            </a:r>
            <a:r>
              <a:rPr lang="en-US" sz="4900" b="1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4900" b="1" dirty="0" err="1" smtClean="0">
                <a:latin typeface="Times New Roman" pitchFamily="18" charset="0"/>
                <a:cs typeface="Times New Roman" pitchFamily="18" charset="0"/>
              </a:rPr>
              <a:t>kafedrasi</a:t>
            </a:r>
            <a:r>
              <a:rPr lang="en-US" sz="4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Latn-UZ" sz="4900" b="1" dirty="0">
                <a:latin typeface="Times New Roman" pitchFamily="18" charset="0"/>
                <a:cs typeface="Times New Roman" pitchFamily="18" charset="0"/>
              </a:rPr>
              <a:t>dotsenti v.b</a:t>
            </a:r>
            <a:r>
              <a:rPr lang="en-US" sz="4900" b="1" dirty="0">
                <a:latin typeface="Times New Roman" pitchFamily="18" charset="0"/>
                <a:cs typeface="Times New Roman" pitchFamily="18" charset="0"/>
              </a:rPr>
              <a:t> (PhD) </a:t>
            </a:r>
            <a:r>
              <a:rPr lang="en-US" sz="4900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4900" b="1" dirty="0" err="1" smtClean="0">
                <a:latin typeface="Times New Roman" pitchFamily="18" charset="0"/>
                <a:cs typeface="Times New Roman" pitchFamily="18" charset="0"/>
              </a:rPr>
              <a:t>Uzaydullayev</a:t>
            </a:r>
            <a:r>
              <a:rPr lang="en-US" sz="4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err="1">
                <a:latin typeface="Times New Roman" pitchFamily="18" charset="0"/>
                <a:cs typeface="Times New Roman" pitchFamily="18" charset="0"/>
              </a:rPr>
              <a:t>Sherzod</a:t>
            </a:r>
            <a:r>
              <a:rPr lang="en-US" sz="4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err="1">
                <a:latin typeface="Times New Roman" pitchFamily="18" charset="0"/>
                <a:cs typeface="Times New Roman" pitchFamily="18" charset="0"/>
              </a:rPr>
              <a:t>Shukurullayevich</a:t>
            </a:r>
            <a:r>
              <a:rPr lang="uz-Latn-UZ" dirty="0"/>
              <a:t/>
            </a:r>
            <a:br>
              <a:rPr lang="uz-Latn-UZ" dirty="0"/>
            </a:br>
            <a:r>
              <a:rPr lang="uz-Latn-UZ" dirty="0"/>
              <a:t/>
            </a:r>
            <a:br>
              <a:rPr lang="uz-Latn-UZ" dirty="0"/>
            </a:b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z-Latn-UZ" dirty="0"/>
              <a:t>Mundarija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0027" y="1566001"/>
            <a:ext cx="9371948" cy="3513999"/>
          </a:xfrm>
        </p:spPr>
        <p:txBody>
          <a:bodyPr rtlCol="0">
            <a:normAutofit/>
          </a:bodyPr>
          <a:lstStyle/>
          <a:p>
            <a:pPr rtl="0"/>
            <a:r>
              <a:rPr lang="uz-Latn-UZ" b="1" dirty="0"/>
              <a:t>Tadqiqotning mohiyati</a:t>
            </a:r>
            <a:endParaRPr lang="ru-RU" b="1" dirty="0"/>
          </a:p>
          <a:p>
            <a:r>
              <a:rPr lang="uz-Latn-UZ" b="1" dirty="0"/>
              <a:t>Tadqiqotning Metodologiyasi</a:t>
            </a:r>
            <a:endParaRPr lang="ru-RU" b="1" dirty="0"/>
          </a:p>
          <a:p>
            <a:r>
              <a:rPr lang="uz-Latn-UZ" b="1" dirty="0"/>
              <a:t>Qayta tiklanadigan energiya manbalarini gibridlashtirish va global ishlab chiqarish. </a:t>
            </a:r>
          </a:p>
          <a:p>
            <a:r>
              <a:rPr lang="uz-Latn-UZ" b="1" dirty="0"/>
              <a:t>Ijtimoiy oqibatlar</a:t>
            </a:r>
          </a:p>
          <a:p>
            <a:r>
              <a:rPr lang="uz-Latn-UZ" b="1" dirty="0"/>
              <a:t>Texnik-iqtisodiy va ekologik oqibatlar</a:t>
            </a:r>
          </a:p>
          <a:p>
            <a:r>
              <a:rPr lang="uz-Latn-UZ" b="1" dirty="0"/>
              <a:t>Tavsiyalar va takliflar</a:t>
            </a:r>
            <a:endParaRPr lang="ru-RU" b="1" dirty="0"/>
          </a:p>
          <a:p>
            <a:r>
              <a:rPr lang="uz-Latn-UZ" b="1" dirty="0"/>
              <a:t>Xulosa</a:t>
            </a:r>
            <a:endParaRPr lang="ru-RU" b="1" dirty="0"/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410402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n-US" smtClean="0"/>
              <a:t>2</a:t>
            </a:fld>
            <a:endParaRPr lang="en-US"/>
          </a:p>
        </p:txBody>
      </p:sp>
      <p:pic>
        <p:nvPicPr>
          <p:cNvPr id="10242" name="Picture 2" descr="Green Economy in the Mediterranean">
            <a:extLst>
              <a:ext uri="{FF2B5EF4-FFF2-40B4-BE49-F238E27FC236}">
                <a16:creationId xmlns:a16="http://schemas.microsoft.com/office/drawing/2014/main" xmlns="" id="{AF5568CB-31D8-4692-91E0-5E2B19EF7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943" y="4229720"/>
            <a:ext cx="4263390" cy="239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6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90911" y="2348567"/>
            <a:ext cx="6949440" cy="3143393"/>
          </a:xfrm>
        </p:spPr>
        <p:txBody>
          <a:bodyPr rtlCol="0">
            <a:normAutofit/>
          </a:bodyPr>
          <a:lstStyle/>
          <a:p>
            <a:r>
              <a:rPr lang="uz-Latn-UZ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Tadqiqotning mohiyati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590911" y="5491960"/>
            <a:ext cx="6949440" cy="449523"/>
          </a:xfrm>
        </p:spPr>
        <p:txBody>
          <a:bodyPr rtlCol="0">
            <a:normAutofit fontScale="62500" lnSpcReduction="20000"/>
          </a:bodyPr>
          <a:lstStyle/>
          <a:p>
            <a:r>
              <a:rPr lang="uz-Latn-U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QAYTA TIKLANUVCHI ENERGIYA MANBALARINING IQTISODIY INTEGRATSIYAGA TAʼSIRI: IJTIMOIY, EKOLOGIK VA IQTISODIY OMILLAR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331AE4-00D3-4ADE-93FB-91290B3EF720}"/>
              </a:ext>
            </a:extLst>
          </p:cNvPr>
          <p:cNvSpPr/>
          <p:nvPr/>
        </p:nvSpPr>
        <p:spPr>
          <a:xfrm>
            <a:off x="1397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6A25D0A-42E7-44FD-BEBE-182280A5C335}"/>
              </a:ext>
            </a:extLst>
          </p:cNvPr>
          <p:cNvSpPr/>
          <p:nvPr/>
        </p:nvSpPr>
        <p:spPr>
          <a:xfrm>
            <a:off x="7620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DB1A3E2-2715-40FD-9FEE-91BC7054AACE}"/>
              </a:ext>
            </a:extLst>
          </p:cNvPr>
          <p:cNvSpPr/>
          <p:nvPr/>
        </p:nvSpPr>
        <p:spPr>
          <a:xfrm>
            <a:off x="13843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3FEDC05-1ADD-4650-96AF-68E2DF8B286B}"/>
              </a:ext>
            </a:extLst>
          </p:cNvPr>
          <p:cNvSpPr/>
          <p:nvPr/>
        </p:nvSpPr>
        <p:spPr>
          <a:xfrm>
            <a:off x="20066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9AA6B210-9186-48E5-8B41-A47BE43485B4}"/>
              </a:ext>
            </a:extLst>
          </p:cNvPr>
          <p:cNvSpPr/>
          <p:nvPr/>
        </p:nvSpPr>
        <p:spPr>
          <a:xfrm>
            <a:off x="26289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44E426B2-B654-4219-8E12-9EFF2DC14753}"/>
              </a:ext>
            </a:extLst>
          </p:cNvPr>
          <p:cNvSpPr/>
          <p:nvPr/>
        </p:nvSpPr>
        <p:spPr>
          <a:xfrm>
            <a:off x="32512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BBC6ABD-2A52-4924-981D-48A8D454CB55}"/>
              </a:ext>
            </a:extLst>
          </p:cNvPr>
          <p:cNvSpPr/>
          <p:nvPr/>
        </p:nvSpPr>
        <p:spPr>
          <a:xfrm>
            <a:off x="38735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68EF84E0-7DD3-492A-8CF3-377227A4EFF5}"/>
              </a:ext>
            </a:extLst>
          </p:cNvPr>
          <p:cNvSpPr/>
          <p:nvPr/>
        </p:nvSpPr>
        <p:spPr>
          <a:xfrm>
            <a:off x="4506831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A5755A83-6340-4596-A1C4-8DC0F8BD2CC1}"/>
              </a:ext>
            </a:extLst>
          </p:cNvPr>
          <p:cNvSpPr/>
          <p:nvPr/>
        </p:nvSpPr>
        <p:spPr>
          <a:xfrm>
            <a:off x="139700" y="571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62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z-Latn-UZ" dirty="0"/>
              <a:t>Tadqiqotning dolzarbligi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98363B9F-72CD-4DB3-9CF8-48C8691CC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44" y="1461567"/>
            <a:ext cx="7433918" cy="4727198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endParaRPr lang="uz-Latn-UZ" dirty="0"/>
          </a:p>
          <a:p>
            <a:pPr marL="0" indent="0" algn="just">
              <a:buNone/>
            </a:pPr>
            <a:r>
              <a:rPr lang="uz-Latn-UZ" dirty="0"/>
              <a:t>Asosiy 3 ta tezis:</a:t>
            </a:r>
          </a:p>
          <a:p>
            <a:pPr algn="just"/>
            <a:r>
              <a:rPr lang="uz-Latn-UZ" b="1" dirty="0"/>
              <a:t>Qayta tiklanuvchi energiya manbalari global energiya talabini qondirishda muhim rol o‘ynaydi, ularning integratsiyasi iqtisodiy samaradorlikni oshirish, issiqxona gazlarini kamaytirish va yangi ish o‘rinlari yaratish imkoniyatlarini taqdim etadi.</a:t>
            </a:r>
          </a:p>
          <a:p>
            <a:pPr algn="just"/>
            <a:r>
              <a:rPr lang="uz-Latn-UZ" b="1" dirty="0"/>
              <a:t>Gibrid energetika tizimlari barqaror rivojlanishga erishish uchun asosiy mexanizm bo‘lib xizmat qiladi, ular turli energiya manbalarini samarali tarzda birlashtirib, ekologik va ijtimoiy muammolarni hal qilishga yordam beradi.</a:t>
            </a:r>
          </a:p>
          <a:p>
            <a:pPr algn="just"/>
            <a:r>
              <a:rPr lang="uz-Latn-UZ" b="1" dirty="0"/>
              <a:t>Qayta tiklanuvchi energiya manbalarini joriy etishdagi muvaffaqiyat global hamkorlik va siyosiy qo‘llab-quvvatlashga bog‘liq, bu esa texnologik uzilishlar va atrof-muhitga salbiy ta’sirlarni yengishda hal qiluvchi ahamiyatga ega.</a:t>
            </a:r>
            <a:endParaRPr lang="ru-RU" b="1" dirty="0"/>
          </a:p>
        </p:txBody>
      </p:sp>
      <p:pic>
        <p:nvPicPr>
          <p:cNvPr id="11" name="Picture 2" descr="Green Economy in the Mediterranean">
            <a:extLst>
              <a:ext uri="{FF2B5EF4-FFF2-40B4-BE49-F238E27FC236}">
                <a16:creationId xmlns:a16="http://schemas.microsoft.com/office/drawing/2014/main" xmlns="" id="{B3398DFF-9274-4361-B29C-3BB9B148F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561" y="4182233"/>
            <a:ext cx="4263390" cy="239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04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z-Latn-UZ" dirty="0"/>
              <a:t>Tadqiqotning maqsad va vazifalari</a:t>
            </a:r>
            <a:endParaRPr lang="ru-RU" dirty="0"/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2331DDD4-DE79-4F25-9806-A3A4596769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260931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z-Latn-UZ" dirty="0"/>
              <a:t>Maqsad</a:t>
            </a:r>
          </a:p>
          <a:p>
            <a:pPr marL="0" indent="0">
              <a:buNone/>
            </a:pPr>
            <a:r>
              <a:rPr lang="uz-Latn-UZ" dirty="0"/>
              <a:t>Qayta tiklanuvchi energiya manbalarining elektr energetik tizimlarga integratsiyalashuvi natijasida yuzaga keladigan ijtimoiy, ekologik va iqtisodiy oqibatlarni o‘rganish hamda gibrid tizimlarning barqaror energetika rivojlanishidagi ahamiyatini aniqlash.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7FFAA76-D0C4-494D-9DD1-856A3F00B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260931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z-Latn-UZ" b="1" dirty="0"/>
              <a:t>Vazifalar</a:t>
            </a:r>
          </a:p>
          <a:p>
            <a:r>
              <a:rPr lang="uz-Latn-UZ" i="1" dirty="0"/>
              <a:t>Qayta tiklanuvchi energiya manbalari va gibrid tizimlarning samaradorligini baholash</a:t>
            </a:r>
          </a:p>
          <a:p>
            <a:r>
              <a:rPr lang="uz-Latn-UZ" i="1" dirty="0"/>
              <a:t>Qayta tiklanuvchi energiya integratsiyasining ijtimoiy ta’sirini o‘rganish:</a:t>
            </a:r>
          </a:p>
          <a:p>
            <a:r>
              <a:rPr lang="uz-Latn-UZ" i="1" dirty="0"/>
              <a:t>Qayta tiklanuvchi energiya manbalarini keng joriy etishda mavjud to‘siq va qiyinchiliklarni tahlil qilish</a:t>
            </a:r>
          </a:p>
        </p:txBody>
      </p:sp>
      <p:pic>
        <p:nvPicPr>
          <p:cNvPr id="9" name="Picture 2" descr="Green Economy in the Mediterranean">
            <a:extLst>
              <a:ext uri="{FF2B5EF4-FFF2-40B4-BE49-F238E27FC236}">
                <a16:creationId xmlns:a16="http://schemas.microsoft.com/office/drawing/2014/main" xmlns="" id="{A238E2B8-1ABA-491C-BA8E-F31BF1226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561" y="4182233"/>
            <a:ext cx="4263390" cy="239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6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90911" y="2348567"/>
            <a:ext cx="6949440" cy="3143393"/>
          </a:xfrm>
        </p:spPr>
        <p:txBody>
          <a:bodyPr rtlCol="0">
            <a:normAutofit/>
          </a:bodyPr>
          <a:lstStyle/>
          <a:p>
            <a:r>
              <a:rPr lang="uz-Latn-U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Tadqiqotning Metodologiyasi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590911" y="5491960"/>
            <a:ext cx="6949440" cy="449523"/>
          </a:xfrm>
        </p:spPr>
        <p:txBody>
          <a:bodyPr rtlCol="0">
            <a:normAutofit fontScale="62500" lnSpcReduction="20000"/>
          </a:bodyPr>
          <a:lstStyle/>
          <a:p>
            <a:r>
              <a:rPr lang="uz-Latn-U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QAYTA TIKLANUVCHI ENERGIYA MANBALARINING IQTISODIY INTEGRATSIYAGA TAʼSIRI: IJTIMOIY, EKOLOGIK VA IQTISODIY OMILLAR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35099C3-9783-4994-95AA-87376E5AF1B9}"/>
              </a:ext>
            </a:extLst>
          </p:cNvPr>
          <p:cNvSpPr/>
          <p:nvPr/>
        </p:nvSpPr>
        <p:spPr>
          <a:xfrm>
            <a:off x="1397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D8D7705-5383-4E1E-81CA-F355DABB41F2}"/>
              </a:ext>
            </a:extLst>
          </p:cNvPr>
          <p:cNvSpPr/>
          <p:nvPr/>
        </p:nvSpPr>
        <p:spPr>
          <a:xfrm>
            <a:off x="7620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6B8508D-0CE1-4032-B10D-30916002C345}"/>
              </a:ext>
            </a:extLst>
          </p:cNvPr>
          <p:cNvSpPr/>
          <p:nvPr/>
        </p:nvSpPr>
        <p:spPr>
          <a:xfrm>
            <a:off x="13843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AD19C26D-50FD-4FB7-9392-07D9E49746A8}"/>
              </a:ext>
            </a:extLst>
          </p:cNvPr>
          <p:cNvSpPr/>
          <p:nvPr/>
        </p:nvSpPr>
        <p:spPr>
          <a:xfrm>
            <a:off x="20066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C5F6007B-4802-4344-90B3-870783813D61}"/>
              </a:ext>
            </a:extLst>
          </p:cNvPr>
          <p:cNvSpPr/>
          <p:nvPr/>
        </p:nvSpPr>
        <p:spPr>
          <a:xfrm>
            <a:off x="26289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7042CC7-6F63-4ACD-8BDF-94AE04B379B7}"/>
              </a:ext>
            </a:extLst>
          </p:cNvPr>
          <p:cNvSpPr/>
          <p:nvPr/>
        </p:nvSpPr>
        <p:spPr>
          <a:xfrm>
            <a:off x="32512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B163158-0998-428F-A36D-EAECA2116D7E}"/>
              </a:ext>
            </a:extLst>
          </p:cNvPr>
          <p:cNvSpPr/>
          <p:nvPr/>
        </p:nvSpPr>
        <p:spPr>
          <a:xfrm>
            <a:off x="38735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28CEE950-86F3-4813-A0A2-18EEEAABEBB8}"/>
              </a:ext>
            </a:extLst>
          </p:cNvPr>
          <p:cNvSpPr/>
          <p:nvPr/>
        </p:nvSpPr>
        <p:spPr>
          <a:xfrm>
            <a:off x="4506831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B86DEE4-B18F-42A4-A6F7-6CA37F196D4F}"/>
              </a:ext>
            </a:extLst>
          </p:cNvPr>
          <p:cNvSpPr/>
          <p:nvPr/>
        </p:nvSpPr>
        <p:spPr>
          <a:xfrm>
            <a:off x="762000" y="571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9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z-Latn-UZ" dirty="0"/>
              <a:t>Tadqiqot metodologiyasi: Umumiy yondashuv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98363B9F-72CD-4DB3-9CF8-48C8691CC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44" y="1461567"/>
            <a:ext cx="7433918" cy="472719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endParaRPr lang="uz-Latn-UZ" dirty="0"/>
          </a:p>
          <a:p>
            <a:r>
              <a:rPr lang="uz-Latn-UZ" b="1" dirty="0"/>
              <a:t>1. </a:t>
            </a:r>
            <a:r>
              <a:rPr lang="en-GB" b="1" dirty="0" err="1"/>
              <a:t>Ko‘p</a:t>
            </a:r>
            <a:r>
              <a:rPr lang="en-GB" b="1" dirty="0"/>
              <a:t> </a:t>
            </a:r>
            <a:r>
              <a:rPr lang="en-GB" b="1" dirty="0" err="1"/>
              <a:t>qirrali</a:t>
            </a:r>
            <a:r>
              <a:rPr lang="en-GB" b="1" dirty="0"/>
              <a:t> </a:t>
            </a:r>
            <a:r>
              <a:rPr lang="en-GB" b="1" dirty="0" err="1"/>
              <a:t>yondashuv</a:t>
            </a:r>
            <a:endParaRPr lang="en-GB" b="1" dirty="0"/>
          </a:p>
          <a:p>
            <a:r>
              <a:rPr lang="en-GB" dirty="0" err="1"/>
              <a:t>Tadqiqot</a:t>
            </a:r>
            <a:r>
              <a:rPr lang="en-GB" dirty="0"/>
              <a:t> </a:t>
            </a:r>
            <a:r>
              <a:rPr lang="en-GB" dirty="0" err="1"/>
              <a:t>qayta</a:t>
            </a:r>
            <a:r>
              <a:rPr lang="en-GB" dirty="0"/>
              <a:t> </a:t>
            </a:r>
            <a:r>
              <a:rPr lang="en-GB" dirty="0" err="1"/>
              <a:t>tiklanuvchi</a:t>
            </a:r>
            <a:r>
              <a:rPr lang="en-GB" dirty="0"/>
              <a:t> </a:t>
            </a:r>
            <a:r>
              <a:rPr lang="en-GB" dirty="0" err="1"/>
              <a:t>energiya</a:t>
            </a:r>
            <a:r>
              <a:rPr lang="en-GB" dirty="0"/>
              <a:t> </a:t>
            </a:r>
            <a:r>
              <a:rPr lang="en-GB" dirty="0" err="1"/>
              <a:t>manbalarini</a:t>
            </a:r>
            <a:r>
              <a:rPr lang="en-GB" dirty="0"/>
              <a:t> </a:t>
            </a:r>
            <a:r>
              <a:rPr lang="en-GB" dirty="0" err="1"/>
              <a:t>gibrid</a:t>
            </a:r>
            <a:r>
              <a:rPr lang="en-GB" dirty="0"/>
              <a:t> </a:t>
            </a:r>
            <a:r>
              <a:rPr lang="en-GB" dirty="0" err="1"/>
              <a:t>tizimlarga</a:t>
            </a:r>
            <a:r>
              <a:rPr lang="en-GB" dirty="0"/>
              <a:t> </a:t>
            </a:r>
            <a:r>
              <a:rPr lang="en-GB" dirty="0" err="1"/>
              <a:t>integratsiyalashni</a:t>
            </a:r>
            <a:r>
              <a:rPr lang="en-GB" dirty="0"/>
              <a:t> </a:t>
            </a:r>
            <a:r>
              <a:rPr lang="en-GB" dirty="0" err="1"/>
              <a:t>baholash</a:t>
            </a:r>
            <a:r>
              <a:rPr lang="en-GB" dirty="0"/>
              <a:t> </a:t>
            </a:r>
            <a:r>
              <a:rPr lang="en-GB" dirty="0" err="1"/>
              <a:t>uchun</a:t>
            </a:r>
            <a:r>
              <a:rPr lang="en-GB" dirty="0"/>
              <a:t> </a:t>
            </a:r>
            <a:r>
              <a:rPr lang="en-GB" dirty="0" err="1"/>
              <a:t>ko‘p</a:t>
            </a:r>
            <a:r>
              <a:rPr lang="en-GB" dirty="0"/>
              <a:t> </a:t>
            </a:r>
            <a:r>
              <a:rPr lang="en-GB" dirty="0" err="1"/>
              <a:t>qirrali</a:t>
            </a:r>
            <a:r>
              <a:rPr lang="en-GB" dirty="0"/>
              <a:t> </a:t>
            </a:r>
            <a:r>
              <a:rPr lang="en-GB" dirty="0" err="1"/>
              <a:t>yondashuvni</a:t>
            </a:r>
            <a:r>
              <a:rPr lang="en-GB" dirty="0"/>
              <a:t> </a:t>
            </a:r>
            <a:r>
              <a:rPr lang="en-GB" dirty="0" err="1"/>
              <a:t>qo‘lladi</a:t>
            </a:r>
            <a:r>
              <a:rPr lang="en-GB" dirty="0"/>
              <a:t>.</a:t>
            </a:r>
          </a:p>
          <a:p>
            <a:r>
              <a:rPr lang="en-GB" b="1" dirty="0" err="1"/>
              <a:t>Uchta</a:t>
            </a:r>
            <a:r>
              <a:rPr lang="en-GB" b="1" dirty="0"/>
              <a:t> </a:t>
            </a:r>
            <a:r>
              <a:rPr lang="en-GB" b="1" dirty="0" err="1"/>
              <a:t>asosiy</a:t>
            </a:r>
            <a:r>
              <a:rPr lang="en-GB" b="1" dirty="0"/>
              <a:t> </a:t>
            </a:r>
            <a:r>
              <a:rPr lang="en-GB" b="1" dirty="0" err="1"/>
              <a:t>bosqich</a:t>
            </a:r>
            <a:r>
              <a:rPr lang="en-GB" dirty="0"/>
              <a:t>: </a:t>
            </a:r>
            <a:r>
              <a:rPr lang="en-GB" dirty="0" err="1"/>
              <a:t>adabiyotlar</a:t>
            </a:r>
            <a:r>
              <a:rPr lang="en-GB" dirty="0"/>
              <a:t> </a:t>
            </a:r>
            <a:r>
              <a:rPr lang="en-GB" dirty="0" err="1"/>
              <a:t>sharhi</a:t>
            </a:r>
            <a:r>
              <a:rPr lang="en-GB" dirty="0"/>
              <a:t>, </a:t>
            </a:r>
            <a:r>
              <a:rPr lang="en-GB" dirty="0" err="1"/>
              <a:t>ma'lumotlar</a:t>
            </a:r>
            <a:r>
              <a:rPr lang="en-GB" dirty="0"/>
              <a:t> </a:t>
            </a:r>
            <a:r>
              <a:rPr lang="en-GB" dirty="0" err="1"/>
              <a:t>to‘plash</a:t>
            </a:r>
            <a:r>
              <a:rPr lang="en-GB" dirty="0"/>
              <a:t> </a:t>
            </a:r>
            <a:r>
              <a:rPr lang="en-GB" dirty="0" err="1"/>
              <a:t>va</a:t>
            </a:r>
            <a:r>
              <a:rPr lang="en-GB" dirty="0"/>
              <a:t> </a:t>
            </a:r>
            <a:r>
              <a:rPr lang="en-GB" dirty="0" err="1"/>
              <a:t>tahlil</a:t>
            </a:r>
            <a:r>
              <a:rPr lang="en-GB" dirty="0"/>
              <a:t> </a:t>
            </a:r>
            <a:r>
              <a:rPr lang="en-GB" dirty="0" err="1"/>
              <a:t>qilish</a:t>
            </a:r>
            <a:r>
              <a:rPr lang="en-GB" dirty="0"/>
              <a:t>, </a:t>
            </a:r>
            <a:r>
              <a:rPr lang="en-GB" dirty="0" err="1"/>
              <a:t>iqtisodiy</a:t>
            </a:r>
            <a:r>
              <a:rPr lang="en-GB" dirty="0"/>
              <a:t> </a:t>
            </a:r>
            <a:r>
              <a:rPr lang="en-GB" dirty="0" err="1"/>
              <a:t>va</a:t>
            </a:r>
            <a:r>
              <a:rPr lang="en-GB" dirty="0"/>
              <a:t> </a:t>
            </a:r>
            <a:r>
              <a:rPr lang="en-GB" dirty="0" err="1"/>
              <a:t>ekologik</a:t>
            </a:r>
            <a:r>
              <a:rPr lang="en-GB" dirty="0"/>
              <a:t> </a:t>
            </a:r>
            <a:r>
              <a:rPr lang="en-GB" dirty="0" err="1"/>
              <a:t>ta’sirni</a:t>
            </a:r>
            <a:r>
              <a:rPr lang="en-GB" dirty="0"/>
              <a:t> </a:t>
            </a:r>
            <a:r>
              <a:rPr lang="en-GB" dirty="0" err="1"/>
              <a:t>baholash</a:t>
            </a:r>
            <a:r>
              <a:rPr lang="en-GB" dirty="0"/>
              <a:t>.</a:t>
            </a:r>
          </a:p>
          <a:p>
            <a:r>
              <a:rPr lang="en-GB" b="1" dirty="0"/>
              <a:t>2. </a:t>
            </a:r>
            <a:r>
              <a:rPr lang="en-GB" b="1" dirty="0" err="1"/>
              <a:t>Adabiyotlar</a:t>
            </a:r>
            <a:r>
              <a:rPr lang="en-GB" b="1" dirty="0"/>
              <a:t> </a:t>
            </a:r>
            <a:r>
              <a:rPr lang="en-GB" b="1" dirty="0" err="1"/>
              <a:t>sharhi</a:t>
            </a:r>
            <a:endParaRPr lang="en-GB" b="1" dirty="0"/>
          </a:p>
          <a:p>
            <a:r>
              <a:rPr lang="en-GB" dirty="0" err="1"/>
              <a:t>Mavjud</a:t>
            </a:r>
            <a:r>
              <a:rPr lang="en-GB" dirty="0"/>
              <a:t> </a:t>
            </a:r>
            <a:r>
              <a:rPr lang="en-GB" dirty="0" err="1"/>
              <a:t>qayta</a:t>
            </a:r>
            <a:r>
              <a:rPr lang="en-GB" dirty="0"/>
              <a:t> </a:t>
            </a:r>
            <a:r>
              <a:rPr lang="en-GB" dirty="0" err="1"/>
              <a:t>tiklanuvchi</a:t>
            </a:r>
            <a:r>
              <a:rPr lang="en-GB" dirty="0"/>
              <a:t> </a:t>
            </a:r>
            <a:r>
              <a:rPr lang="en-GB" dirty="0" err="1"/>
              <a:t>energiya</a:t>
            </a:r>
            <a:r>
              <a:rPr lang="en-GB" dirty="0"/>
              <a:t> </a:t>
            </a:r>
            <a:r>
              <a:rPr lang="en-GB" dirty="0" err="1"/>
              <a:t>manbalari</a:t>
            </a:r>
            <a:r>
              <a:rPr lang="en-GB" dirty="0"/>
              <a:t> </a:t>
            </a:r>
            <a:r>
              <a:rPr lang="en-GB" dirty="0" err="1"/>
              <a:t>texnologiyalari</a:t>
            </a:r>
            <a:r>
              <a:rPr lang="en-GB" dirty="0"/>
              <a:t>, </a:t>
            </a:r>
            <a:r>
              <a:rPr lang="en-GB" dirty="0" err="1"/>
              <a:t>ularning</a:t>
            </a:r>
            <a:r>
              <a:rPr lang="en-GB" dirty="0"/>
              <a:t> </a:t>
            </a:r>
            <a:r>
              <a:rPr lang="en-GB" dirty="0" err="1"/>
              <a:t>rivojlanishi</a:t>
            </a:r>
            <a:r>
              <a:rPr lang="en-GB" dirty="0"/>
              <a:t> </a:t>
            </a:r>
            <a:r>
              <a:rPr lang="en-GB" dirty="0" err="1"/>
              <a:t>va</a:t>
            </a:r>
            <a:r>
              <a:rPr lang="en-GB" dirty="0"/>
              <a:t> </a:t>
            </a:r>
            <a:r>
              <a:rPr lang="en-GB" dirty="0" err="1"/>
              <a:t>integratsiyalashuvi</a:t>
            </a:r>
            <a:r>
              <a:rPr lang="en-GB" dirty="0"/>
              <a:t> har </a:t>
            </a:r>
            <a:r>
              <a:rPr lang="en-GB" dirty="0" err="1"/>
              <a:t>tomonlama</a:t>
            </a:r>
            <a:r>
              <a:rPr lang="en-GB" dirty="0"/>
              <a:t> </a:t>
            </a:r>
            <a:r>
              <a:rPr lang="en-GB" dirty="0" err="1"/>
              <a:t>ko‘rib</a:t>
            </a:r>
            <a:r>
              <a:rPr lang="en-GB" dirty="0"/>
              <a:t> </a:t>
            </a:r>
            <a:r>
              <a:rPr lang="en-GB" dirty="0" err="1"/>
              <a:t>chiqildi</a:t>
            </a:r>
            <a:r>
              <a:rPr lang="en-GB" dirty="0"/>
              <a:t>.</a:t>
            </a:r>
          </a:p>
          <a:p>
            <a:r>
              <a:rPr lang="en-GB" b="1" dirty="0" err="1"/>
              <a:t>Diqqat</a:t>
            </a:r>
            <a:r>
              <a:rPr lang="en-GB" b="1" dirty="0"/>
              <a:t> </a:t>
            </a:r>
            <a:r>
              <a:rPr lang="en-GB" b="1" dirty="0" err="1"/>
              <a:t>markazida</a:t>
            </a:r>
            <a:r>
              <a:rPr lang="en-GB" dirty="0"/>
              <a:t>: </a:t>
            </a:r>
            <a:r>
              <a:rPr lang="en-GB" dirty="0" err="1"/>
              <a:t>quyosh</a:t>
            </a:r>
            <a:r>
              <a:rPr lang="en-GB" dirty="0"/>
              <a:t>, </a:t>
            </a:r>
            <a:r>
              <a:rPr lang="en-GB" dirty="0" err="1"/>
              <a:t>shamol</a:t>
            </a:r>
            <a:r>
              <a:rPr lang="en-GB" dirty="0"/>
              <a:t>, </a:t>
            </a:r>
            <a:r>
              <a:rPr lang="en-GB" dirty="0" err="1"/>
              <a:t>gidroenergetika</a:t>
            </a:r>
            <a:r>
              <a:rPr lang="en-GB" dirty="0"/>
              <a:t> </a:t>
            </a:r>
            <a:r>
              <a:rPr lang="en-GB" dirty="0" err="1"/>
              <a:t>kabi</a:t>
            </a:r>
            <a:r>
              <a:rPr lang="en-GB" dirty="0"/>
              <a:t> </a:t>
            </a:r>
            <a:r>
              <a:rPr lang="en-GB" dirty="0" err="1"/>
              <a:t>manbalar</a:t>
            </a:r>
            <a:r>
              <a:rPr lang="en-GB" dirty="0"/>
              <a:t> </a:t>
            </a:r>
            <a:r>
              <a:rPr lang="en-GB" dirty="0" err="1"/>
              <a:t>va</a:t>
            </a:r>
            <a:r>
              <a:rPr lang="en-GB" dirty="0"/>
              <a:t> </a:t>
            </a:r>
            <a:r>
              <a:rPr lang="en-GB" dirty="0" err="1"/>
              <a:t>ularning</a:t>
            </a:r>
            <a:r>
              <a:rPr lang="en-GB" dirty="0"/>
              <a:t> </a:t>
            </a:r>
            <a:r>
              <a:rPr lang="en-GB" dirty="0" err="1"/>
              <a:t>gibrid</a:t>
            </a:r>
            <a:r>
              <a:rPr lang="en-GB" dirty="0"/>
              <a:t> </a:t>
            </a:r>
            <a:r>
              <a:rPr lang="en-GB" dirty="0" err="1"/>
              <a:t>tizimlarda</a:t>
            </a:r>
            <a:r>
              <a:rPr lang="en-GB" dirty="0"/>
              <a:t> </a:t>
            </a:r>
            <a:r>
              <a:rPr lang="en-GB" dirty="0" err="1"/>
              <a:t>qo‘llanilishi</a:t>
            </a:r>
            <a:r>
              <a:rPr lang="en-GB" dirty="0"/>
              <a:t>.</a:t>
            </a:r>
          </a:p>
          <a:p>
            <a:r>
              <a:rPr lang="en-GB" b="1" dirty="0" err="1"/>
              <a:t>Asosiy</a:t>
            </a:r>
            <a:r>
              <a:rPr lang="en-GB" b="1" dirty="0"/>
              <a:t> </a:t>
            </a:r>
            <a:r>
              <a:rPr lang="en-GB" b="1" dirty="0" err="1"/>
              <a:t>manbalar</a:t>
            </a:r>
            <a:r>
              <a:rPr lang="en-GB" dirty="0"/>
              <a:t>: </a:t>
            </a:r>
            <a:r>
              <a:rPr lang="en-GB" dirty="0" err="1"/>
              <a:t>Xalqaro</a:t>
            </a:r>
            <a:r>
              <a:rPr lang="en-GB" dirty="0"/>
              <a:t> </a:t>
            </a:r>
            <a:r>
              <a:rPr lang="en-GB" dirty="0" err="1"/>
              <a:t>qayta</a:t>
            </a:r>
            <a:r>
              <a:rPr lang="en-GB" dirty="0"/>
              <a:t> </a:t>
            </a:r>
            <a:r>
              <a:rPr lang="en-GB" dirty="0" err="1"/>
              <a:t>tiklanadigan</a:t>
            </a:r>
            <a:r>
              <a:rPr lang="en-GB" dirty="0"/>
              <a:t> </a:t>
            </a:r>
            <a:r>
              <a:rPr lang="en-GB" dirty="0" err="1"/>
              <a:t>energiya</a:t>
            </a:r>
            <a:r>
              <a:rPr lang="en-GB" dirty="0"/>
              <a:t> </a:t>
            </a:r>
            <a:r>
              <a:rPr lang="en-GB" dirty="0" err="1"/>
              <a:t>agentligi</a:t>
            </a:r>
            <a:r>
              <a:rPr lang="en-GB" dirty="0"/>
              <a:t> (IRENA), </a:t>
            </a:r>
            <a:r>
              <a:rPr lang="en-GB" dirty="0" err="1"/>
              <a:t>Birlashgan</a:t>
            </a:r>
            <a:r>
              <a:rPr lang="en-GB" dirty="0"/>
              <a:t> </a:t>
            </a:r>
            <a:r>
              <a:rPr lang="en-GB" dirty="0" err="1"/>
              <a:t>Millatlar</a:t>
            </a:r>
            <a:r>
              <a:rPr lang="en-GB" dirty="0"/>
              <a:t> </a:t>
            </a:r>
            <a:r>
              <a:rPr lang="en-GB" dirty="0" err="1"/>
              <a:t>Tashkiloti</a:t>
            </a:r>
            <a:r>
              <a:rPr lang="en-GB" dirty="0"/>
              <a:t> (BMT) </a:t>
            </a:r>
            <a:r>
              <a:rPr lang="en-GB" dirty="0" err="1"/>
              <a:t>hisobotlari</a:t>
            </a:r>
            <a:r>
              <a:rPr lang="en-GB" dirty="0"/>
              <a:t>.</a:t>
            </a:r>
          </a:p>
          <a:p>
            <a:r>
              <a:rPr lang="en-GB" b="1" dirty="0"/>
              <a:t>3. </a:t>
            </a:r>
            <a:r>
              <a:rPr lang="en-GB" b="1" dirty="0" err="1"/>
              <a:t>Ekologik</a:t>
            </a:r>
            <a:r>
              <a:rPr lang="en-GB" b="1" dirty="0"/>
              <a:t> </a:t>
            </a:r>
            <a:r>
              <a:rPr lang="en-GB" b="1" dirty="0" err="1"/>
              <a:t>va</a:t>
            </a:r>
            <a:r>
              <a:rPr lang="en-GB" b="1" dirty="0"/>
              <a:t> </a:t>
            </a:r>
            <a:r>
              <a:rPr lang="en-GB" b="1" dirty="0" err="1"/>
              <a:t>ijtimoiy</a:t>
            </a:r>
            <a:r>
              <a:rPr lang="en-GB" b="1" dirty="0"/>
              <a:t> </a:t>
            </a:r>
            <a:r>
              <a:rPr lang="en-GB" b="1" dirty="0" err="1"/>
              <a:t>oqibatlar</a:t>
            </a:r>
            <a:r>
              <a:rPr lang="uz-Latn-UZ" b="1" dirty="0"/>
              <a:t> - </a:t>
            </a:r>
            <a:r>
              <a:rPr lang="en-GB" dirty="0" err="1"/>
              <a:t>Qayta</a:t>
            </a:r>
            <a:r>
              <a:rPr lang="en-GB" dirty="0"/>
              <a:t> </a:t>
            </a:r>
            <a:r>
              <a:rPr lang="en-GB" dirty="0" err="1"/>
              <a:t>tiklanuvchi</a:t>
            </a:r>
            <a:r>
              <a:rPr lang="en-GB" dirty="0"/>
              <a:t> </a:t>
            </a:r>
            <a:r>
              <a:rPr lang="en-GB" dirty="0" err="1"/>
              <a:t>energiya</a:t>
            </a:r>
            <a:r>
              <a:rPr lang="en-GB" dirty="0"/>
              <a:t> </a:t>
            </a:r>
            <a:r>
              <a:rPr lang="en-GB" dirty="0" err="1"/>
              <a:t>manbalarini</a:t>
            </a:r>
            <a:r>
              <a:rPr lang="en-GB" dirty="0"/>
              <a:t> </a:t>
            </a:r>
            <a:r>
              <a:rPr lang="en-GB" dirty="0" err="1"/>
              <a:t>joriy</a:t>
            </a:r>
            <a:r>
              <a:rPr lang="en-GB" dirty="0"/>
              <a:t> </a:t>
            </a:r>
            <a:r>
              <a:rPr lang="en-GB" dirty="0" err="1"/>
              <a:t>etishning</a:t>
            </a:r>
            <a:r>
              <a:rPr lang="en-GB" dirty="0"/>
              <a:t> </a:t>
            </a:r>
            <a:r>
              <a:rPr lang="en-GB" dirty="0" err="1"/>
              <a:t>ekologik</a:t>
            </a:r>
            <a:r>
              <a:rPr lang="en-GB" dirty="0"/>
              <a:t> </a:t>
            </a:r>
            <a:r>
              <a:rPr lang="en-GB" dirty="0" err="1"/>
              <a:t>va</a:t>
            </a:r>
            <a:r>
              <a:rPr lang="en-GB" dirty="0"/>
              <a:t> </a:t>
            </a:r>
            <a:r>
              <a:rPr lang="en-GB" dirty="0" err="1"/>
              <a:t>ijtimoiy</a:t>
            </a:r>
            <a:r>
              <a:rPr lang="en-GB" dirty="0"/>
              <a:t> </a:t>
            </a:r>
            <a:r>
              <a:rPr lang="en-GB" dirty="0" err="1"/>
              <a:t>ta’sirlarini</a:t>
            </a:r>
            <a:r>
              <a:rPr lang="en-GB" dirty="0"/>
              <a:t> </a:t>
            </a:r>
            <a:r>
              <a:rPr lang="en-GB" dirty="0" err="1"/>
              <a:t>baholash</a:t>
            </a:r>
            <a:r>
              <a:rPr lang="en-GB" dirty="0"/>
              <a:t>.</a:t>
            </a:r>
          </a:p>
        </p:txBody>
      </p:sp>
      <p:pic>
        <p:nvPicPr>
          <p:cNvPr id="11" name="Picture 2" descr="Green Economy in the Mediterranean">
            <a:extLst>
              <a:ext uri="{FF2B5EF4-FFF2-40B4-BE49-F238E27FC236}">
                <a16:creationId xmlns:a16="http://schemas.microsoft.com/office/drawing/2014/main" xmlns="" id="{B3398DFF-9274-4361-B29C-3BB9B148F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561" y="4182233"/>
            <a:ext cx="4263390" cy="239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60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42" y="476636"/>
            <a:ext cx="9371949" cy="1183566"/>
          </a:xfrm>
        </p:spPr>
        <p:txBody>
          <a:bodyPr/>
          <a:lstStyle/>
          <a:p>
            <a:r>
              <a:rPr lang="uz-Latn-UZ" dirty="0"/>
              <a:t>Tadqiqot metodologiyasi: Tahlil va baholash bosqichlari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98363B9F-72CD-4DB3-9CF8-48C8691CC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44" y="1461567"/>
            <a:ext cx="7433918" cy="472719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endParaRPr lang="uz-Latn-UZ" dirty="0"/>
          </a:p>
          <a:p>
            <a:r>
              <a:rPr lang="en-GB" b="1" dirty="0"/>
              <a:t>1. </a:t>
            </a:r>
            <a:r>
              <a:rPr lang="en-GB" b="1" dirty="0" err="1"/>
              <a:t>Ma'lumotlar</a:t>
            </a:r>
            <a:r>
              <a:rPr lang="en-GB" b="1" dirty="0"/>
              <a:t> </a:t>
            </a:r>
            <a:r>
              <a:rPr lang="en-GB" b="1" dirty="0" err="1"/>
              <a:t>to‘plash</a:t>
            </a:r>
            <a:r>
              <a:rPr lang="en-GB" b="1" dirty="0"/>
              <a:t> </a:t>
            </a:r>
            <a:r>
              <a:rPr lang="en-GB" b="1" dirty="0" err="1"/>
              <a:t>va</a:t>
            </a:r>
            <a:r>
              <a:rPr lang="en-GB" b="1" dirty="0"/>
              <a:t> </a:t>
            </a:r>
            <a:r>
              <a:rPr lang="en-GB" b="1" dirty="0" err="1"/>
              <a:t>tahlil</a:t>
            </a:r>
            <a:endParaRPr lang="en-GB" b="1" dirty="0"/>
          </a:p>
          <a:p>
            <a:r>
              <a:rPr lang="en-GB" dirty="0" err="1"/>
              <a:t>Jahon</a:t>
            </a:r>
            <a:r>
              <a:rPr lang="en-GB" dirty="0"/>
              <a:t> </a:t>
            </a:r>
            <a:r>
              <a:rPr lang="en-GB" dirty="0" err="1"/>
              <a:t>energiya</a:t>
            </a:r>
            <a:r>
              <a:rPr lang="en-GB" dirty="0"/>
              <a:t> </a:t>
            </a:r>
            <a:r>
              <a:rPr lang="en-GB" dirty="0" err="1"/>
              <a:t>ishlab</a:t>
            </a:r>
            <a:r>
              <a:rPr lang="en-GB" dirty="0"/>
              <a:t> </a:t>
            </a:r>
            <a:r>
              <a:rPr lang="en-GB" dirty="0" err="1"/>
              <a:t>chiqarish</a:t>
            </a:r>
            <a:r>
              <a:rPr lang="en-GB" dirty="0"/>
              <a:t> </a:t>
            </a:r>
            <a:r>
              <a:rPr lang="en-GB" dirty="0" err="1"/>
              <a:t>statistikasi</a:t>
            </a:r>
            <a:r>
              <a:rPr lang="en-GB" dirty="0"/>
              <a:t> </a:t>
            </a:r>
            <a:r>
              <a:rPr lang="en-GB" dirty="0" err="1"/>
              <a:t>va</a:t>
            </a:r>
            <a:r>
              <a:rPr lang="en-GB" dirty="0"/>
              <a:t> 2000-2021 </a:t>
            </a:r>
            <a:r>
              <a:rPr lang="en-GB" dirty="0" err="1"/>
              <a:t>yillardagi</a:t>
            </a:r>
            <a:r>
              <a:rPr lang="en-GB" dirty="0"/>
              <a:t> </a:t>
            </a:r>
            <a:r>
              <a:rPr lang="en-GB" dirty="0" err="1"/>
              <a:t>tarixiy</a:t>
            </a:r>
            <a:r>
              <a:rPr lang="en-GB" dirty="0"/>
              <a:t> </a:t>
            </a:r>
            <a:r>
              <a:rPr lang="en-GB" dirty="0" err="1"/>
              <a:t>ma'lumotlar</a:t>
            </a:r>
            <a:r>
              <a:rPr lang="en-GB" dirty="0"/>
              <a:t> </a:t>
            </a:r>
            <a:r>
              <a:rPr lang="en-GB" dirty="0" err="1"/>
              <a:t>asosida</a:t>
            </a:r>
            <a:r>
              <a:rPr lang="en-GB" dirty="0"/>
              <a:t> </a:t>
            </a:r>
            <a:r>
              <a:rPr lang="en-GB" dirty="0" err="1"/>
              <a:t>tahlil</a:t>
            </a:r>
            <a:r>
              <a:rPr lang="en-GB" dirty="0"/>
              <a:t>.</a:t>
            </a:r>
          </a:p>
          <a:p>
            <a:r>
              <a:rPr lang="en-GB" b="1" dirty="0" err="1"/>
              <a:t>Qayta</a:t>
            </a:r>
            <a:r>
              <a:rPr lang="en-GB" b="1" dirty="0"/>
              <a:t> </a:t>
            </a:r>
            <a:r>
              <a:rPr lang="en-GB" b="1" dirty="0" err="1"/>
              <a:t>tiklanadigan</a:t>
            </a:r>
            <a:r>
              <a:rPr lang="en-GB" b="1" dirty="0"/>
              <a:t> </a:t>
            </a:r>
            <a:r>
              <a:rPr lang="en-GB" b="1" dirty="0" err="1"/>
              <a:t>energiya</a:t>
            </a:r>
            <a:r>
              <a:rPr lang="en-GB" b="1" dirty="0"/>
              <a:t> </a:t>
            </a:r>
            <a:r>
              <a:rPr lang="en-GB" b="1" dirty="0" err="1"/>
              <a:t>quvvatlari</a:t>
            </a:r>
            <a:r>
              <a:rPr lang="en-GB" dirty="0"/>
              <a:t> </a:t>
            </a:r>
            <a:r>
              <a:rPr lang="en-GB" dirty="0" err="1"/>
              <a:t>va</a:t>
            </a:r>
            <a:r>
              <a:rPr lang="en-GB" dirty="0"/>
              <a:t> </a:t>
            </a:r>
            <a:r>
              <a:rPr lang="en-GB" dirty="0" err="1"/>
              <a:t>gibrid</a:t>
            </a:r>
            <a:r>
              <a:rPr lang="en-GB" dirty="0"/>
              <a:t> </a:t>
            </a:r>
            <a:r>
              <a:rPr lang="en-GB" dirty="0" err="1"/>
              <a:t>tizimlarning</a:t>
            </a:r>
            <a:r>
              <a:rPr lang="en-GB" dirty="0"/>
              <a:t> </a:t>
            </a:r>
            <a:r>
              <a:rPr lang="en-GB" dirty="0" err="1"/>
              <a:t>samaradorligi</a:t>
            </a:r>
            <a:r>
              <a:rPr lang="en-GB" dirty="0"/>
              <a:t> </a:t>
            </a:r>
            <a:r>
              <a:rPr lang="en-GB" dirty="0" err="1"/>
              <a:t>o‘rganildi</a:t>
            </a:r>
            <a:r>
              <a:rPr lang="en-GB" dirty="0"/>
              <a:t>.</a:t>
            </a:r>
          </a:p>
          <a:p>
            <a:r>
              <a:rPr lang="en-GB" b="1" dirty="0" err="1"/>
              <a:t>Tahlil</a:t>
            </a:r>
            <a:r>
              <a:rPr lang="en-GB" b="1" dirty="0"/>
              <a:t> </a:t>
            </a:r>
            <a:r>
              <a:rPr lang="en-GB" b="1" dirty="0" err="1"/>
              <a:t>yo‘nalishlari</a:t>
            </a:r>
            <a:r>
              <a:rPr lang="en-GB" dirty="0"/>
              <a:t>: </a:t>
            </a:r>
            <a:r>
              <a:rPr lang="en-GB" dirty="0" err="1"/>
              <a:t>karbonat</a:t>
            </a:r>
            <a:r>
              <a:rPr lang="en-GB" dirty="0"/>
              <a:t> </a:t>
            </a:r>
            <a:r>
              <a:rPr lang="en-GB" dirty="0" err="1"/>
              <a:t>angidrid</a:t>
            </a:r>
            <a:r>
              <a:rPr lang="en-GB" dirty="0"/>
              <a:t> </a:t>
            </a:r>
            <a:r>
              <a:rPr lang="en-GB" dirty="0" err="1"/>
              <a:t>chiqindilari</a:t>
            </a:r>
            <a:r>
              <a:rPr lang="en-GB" dirty="0"/>
              <a:t>, </a:t>
            </a:r>
            <a:r>
              <a:rPr lang="en-GB" dirty="0" err="1"/>
              <a:t>tannarx</a:t>
            </a:r>
            <a:r>
              <a:rPr lang="en-GB" dirty="0"/>
              <a:t> </a:t>
            </a:r>
            <a:r>
              <a:rPr lang="en-GB" dirty="0" err="1"/>
              <a:t>va</a:t>
            </a:r>
            <a:r>
              <a:rPr lang="en-GB" dirty="0"/>
              <a:t> </a:t>
            </a:r>
            <a:r>
              <a:rPr lang="en-GB" dirty="0" err="1"/>
              <a:t>ekologik</a:t>
            </a:r>
            <a:r>
              <a:rPr lang="en-GB" dirty="0"/>
              <a:t> </a:t>
            </a:r>
            <a:r>
              <a:rPr lang="en-GB" dirty="0" err="1"/>
              <a:t>ta’sirni</a:t>
            </a:r>
            <a:r>
              <a:rPr lang="en-GB" dirty="0"/>
              <a:t> </a:t>
            </a:r>
            <a:r>
              <a:rPr lang="en-GB" dirty="0" err="1"/>
              <a:t>kamaytirish</a:t>
            </a:r>
            <a:r>
              <a:rPr lang="en-GB" dirty="0"/>
              <a:t>.</a:t>
            </a:r>
          </a:p>
          <a:p>
            <a:r>
              <a:rPr lang="en-GB" b="1" dirty="0"/>
              <a:t>2. </a:t>
            </a:r>
            <a:r>
              <a:rPr lang="en-GB" b="1" dirty="0" err="1"/>
              <a:t>Iqtisodiy</a:t>
            </a:r>
            <a:r>
              <a:rPr lang="en-GB" b="1" dirty="0"/>
              <a:t> </a:t>
            </a:r>
            <a:r>
              <a:rPr lang="en-GB" b="1" dirty="0" err="1"/>
              <a:t>va</a:t>
            </a:r>
            <a:r>
              <a:rPr lang="en-GB" b="1" dirty="0"/>
              <a:t> </a:t>
            </a:r>
            <a:r>
              <a:rPr lang="en-GB" b="1" dirty="0" err="1"/>
              <a:t>ekologik</a:t>
            </a:r>
            <a:r>
              <a:rPr lang="en-GB" b="1" dirty="0"/>
              <a:t> </a:t>
            </a:r>
            <a:r>
              <a:rPr lang="en-GB" b="1" dirty="0" err="1"/>
              <a:t>ta’sirni</a:t>
            </a:r>
            <a:r>
              <a:rPr lang="en-GB" b="1" dirty="0"/>
              <a:t> </a:t>
            </a:r>
            <a:r>
              <a:rPr lang="en-GB" b="1" dirty="0" err="1"/>
              <a:t>baholash</a:t>
            </a:r>
            <a:endParaRPr lang="en-GB" b="1" dirty="0"/>
          </a:p>
          <a:p>
            <a:r>
              <a:rPr lang="en-GB" dirty="0" err="1"/>
              <a:t>Gibrid</a:t>
            </a:r>
            <a:r>
              <a:rPr lang="en-GB" dirty="0"/>
              <a:t> </a:t>
            </a:r>
            <a:r>
              <a:rPr lang="en-GB" dirty="0" err="1"/>
              <a:t>tizimlarning</a:t>
            </a:r>
            <a:r>
              <a:rPr lang="en-GB" dirty="0"/>
              <a:t> </a:t>
            </a:r>
            <a:r>
              <a:rPr lang="en-GB" dirty="0" err="1"/>
              <a:t>iqtisodiy</a:t>
            </a:r>
            <a:r>
              <a:rPr lang="en-GB" dirty="0"/>
              <a:t> </a:t>
            </a:r>
            <a:r>
              <a:rPr lang="en-GB" dirty="0" err="1"/>
              <a:t>maqsadga</a:t>
            </a:r>
            <a:r>
              <a:rPr lang="en-GB" dirty="0"/>
              <a:t> </a:t>
            </a:r>
            <a:r>
              <a:rPr lang="en-GB" dirty="0" err="1"/>
              <a:t>muvofiqligi</a:t>
            </a:r>
            <a:r>
              <a:rPr lang="en-GB" dirty="0"/>
              <a:t> </a:t>
            </a:r>
            <a:r>
              <a:rPr lang="en-GB" dirty="0" err="1"/>
              <a:t>va</a:t>
            </a:r>
            <a:r>
              <a:rPr lang="en-GB" dirty="0"/>
              <a:t> </a:t>
            </a:r>
            <a:r>
              <a:rPr lang="en-GB" dirty="0" err="1"/>
              <a:t>xarajatlarni</a:t>
            </a:r>
            <a:r>
              <a:rPr lang="en-GB" dirty="0"/>
              <a:t> </a:t>
            </a:r>
            <a:r>
              <a:rPr lang="en-GB" dirty="0" err="1"/>
              <a:t>kamaytirish</a:t>
            </a:r>
            <a:r>
              <a:rPr lang="en-GB" dirty="0"/>
              <a:t> </a:t>
            </a:r>
            <a:r>
              <a:rPr lang="en-GB" dirty="0" err="1"/>
              <a:t>imkoniyatlari</a:t>
            </a:r>
            <a:r>
              <a:rPr lang="en-GB" dirty="0"/>
              <a:t> </a:t>
            </a:r>
            <a:r>
              <a:rPr lang="en-GB" dirty="0" err="1"/>
              <a:t>tahlil</a:t>
            </a:r>
            <a:r>
              <a:rPr lang="en-GB" dirty="0"/>
              <a:t> </a:t>
            </a:r>
            <a:r>
              <a:rPr lang="en-GB" dirty="0" err="1"/>
              <a:t>qilindi</a:t>
            </a:r>
            <a:r>
              <a:rPr lang="en-GB" dirty="0"/>
              <a:t>.</a:t>
            </a:r>
          </a:p>
          <a:p>
            <a:r>
              <a:rPr lang="en-GB" b="1" dirty="0" err="1"/>
              <a:t>Atrof-muhit</a:t>
            </a:r>
            <a:r>
              <a:rPr lang="en-GB" b="1" dirty="0"/>
              <a:t> </a:t>
            </a:r>
            <a:r>
              <a:rPr lang="en-GB" b="1" dirty="0" err="1"/>
              <a:t>ta’siri</a:t>
            </a:r>
            <a:r>
              <a:rPr lang="en-GB" dirty="0"/>
              <a:t>: </a:t>
            </a:r>
            <a:r>
              <a:rPr lang="en-GB" dirty="0" err="1"/>
              <a:t>an’anaviy</a:t>
            </a:r>
            <a:r>
              <a:rPr lang="en-GB" dirty="0"/>
              <a:t> </a:t>
            </a:r>
            <a:r>
              <a:rPr lang="en-GB" dirty="0" err="1"/>
              <a:t>tizimlar</a:t>
            </a:r>
            <a:r>
              <a:rPr lang="en-GB" dirty="0"/>
              <a:t> </a:t>
            </a:r>
            <a:r>
              <a:rPr lang="en-GB" dirty="0" err="1"/>
              <a:t>bilan</a:t>
            </a:r>
            <a:r>
              <a:rPr lang="en-GB" dirty="0"/>
              <a:t> </a:t>
            </a:r>
            <a:r>
              <a:rPr lang="en-GB" dirty="0" err="1"/>
              <a:t>taqqoslaganda</a:t>
            </a:r>
            <a:r>
              <a:rPr lang="en-GB" dirty="0"/>
              <a:t> </a:t>
            </a:r>
            <a:r>
              <a:rPr lang="en-GB" dirty="0" err="1"/>
              <a:t>karbonat</a:t>
            </a:r>
            <a:r>
              <a:rPr lang="en-GB" dirty="0"/>
              <a:t> </a:t>
            </a:r>
            <a:r>
              <a:rPr lang="en-GB" dirty="0" err="1"/>
              <a:t>angidrid</a:t>
            </a:r>
            <a:r>
              <a:rPr lang="en-GB" dirty="0"/>
              <a:t> </a:t>
            </a:r>
            <a:r>
              <a:rPr lang="en-GB" dirty="0" err="1"/>
              <a:t>chiqindilarini</a:t>
            </a:r>
            <a:r>
              <a:rPr lang="en-GB" dirty="0"/>
              <a:t> </a:t>
            </a:r>
            <a:r>
              <a:rPr lang="en-GB" dirty="0" err="1"/>
              <a:t>kamaytirish</a:t>
            </a:r>
            <a:r>
              <a:rPr lang="en-GB" dirty="0"/>
              <a:t> </a:t>
            </a:r>
            <a:r>
              <a:rPr lang="en-GB" dirty="0" err="1"/>
              <a:t>va</a:t>
            </a:r>
            <a:r>
              <a:rPr lang="en-GB" dirty="0"/>
              <a:t> </a:t>
            </a:r>
            <a:r>
              <a:rPr lang="en-GB" dirty="0" err="1"/>
              <a:t>ekologik</a:t>
            </a:r>
            <a:r>
              <a:rPr lang="en-GB" dirty="0"/>
              <a:t> </a:t>
            </a:r>
            <a:r>
              <a:rPr lang="en-GB" dirty="0" err="1"/>
              <a:t>izlar</a:t>
            </a:r>
            <a:r>
              <a:rPr lang="en-GB" dirty="0"/>
              <a:t> </a:t>
            </a:r>
            <a:r>
              <a:rPr lang="en-GB" dirty="0" err="1"/>
              <a:t>baholandi</a:t>
            </a:r>
            <a:r>
              <a:rPr lang="en-GB" dirty="0"/>
              <a:t>.</a:t>
            </a:r>
          </a:p>
          <a:p>
            <a:r>
              <a:rPr lang="en-GB" b="1" dirty="0"/>
              <a:t>3. </a:t>
            </a:r>
            <a:r>
              <a:rPr lang="en-GB" b="1" dirty="0" err="1"/>
              <a:t>Muammolar</a:t>
            </a:r>
            <a:r>
              <a:rPr lang="en-GB" b="1" dirty="0"/>
              <a:t> </a:t>
            </a:r>
            <a:r>
              <a:rPr lang="en-GB" b="1" dirty="0" err="1"/>
              <a:t>va</a:t>
            </a:r>
            <a:r>
              <a:rPr lang="en-GB" b="1" dirty="0"/>
              <a:t> </a:t>
            </a:r>
            <a:r>
              <a:rPr lang="en-GB" b="1" dirty="0" err="1"/>
              <a:t>keyingi</a:t>
            </a:r>
            <a:r>
              <a:rPr lang="en-GB" b="1" dirty="0"/>
              <a:t> </a:t>
            </a:r>
            <a:r>
              <a:rPr lang="en-GB" b="1" dirty="0" err="1"/>
              <a:t>tadqiqotlar</a:t>
            </a:r>
            <a:endParaRPr lang="en-GB" b="1" dirty="0"/>
          </a:p>
          <a:p>
            <a:r>
              <a:rPr lang="en-GB" dirty="0" err="1"/>
              <a:t>Energiyani</a:t>
            </a:r>
            <a:r>
              <a:rPr lang="en-GB" dirty="0"/>
              <a:t> </a:t>
            </a:r>
            <a:r>
              <a:rPr lang="en-GB" dirty="0" err="1"/>
              <a:t>saqlash</a:t>
            </a:r>
            <a:r>
              <a:rPr lang="en-GB" dirty="0"/>
              <a:t> </a:t>
            </a:r>
            <a:r>
              <a:rPr lang="en-GB" dirty="0" err="1"/>
              <a:t>tizimlarini</a:t>
            </a:r>
            <a:r>
              <a:rPr lang="en-GB" dirty="0"/>
              <a:t> </a:t>
            </a:r>
            <a:r>
              <a:rPr lang="en-GB" dirty="0" err="1"/>
              <a:t>takomillashtirish</a:t>
            </a:r>
            <a:r>
              <a:rPr lang="en-GB" dirty="0"/>
              <a:t> </a:t>
            </a:r>
            <a:r>
              <a:rPr lang="en-GB" dirty="0" err="1"/>
              <a:t>va</a:t>
            </a:r>
            <a:r>
              <a:rPr lang="en-GB" dirty="0"/>
              <a:t> </a:t>
            </a:r>
            <a:r>
              <a:rPr lang="en-GB" dirty="0" err="1"/>
              <a:t>yirik</a:t>
            </a:r>
            <a:r>
              <a:rPr lang="en-GB" dirty="0"/>
              <a:t> </a:t>
            </a:r>
            <a:r>
              <a:rPr lang="en-GB" dirty="0" err="1"/>
              <a:t>gibrid</a:t>
            </a:r>
            <a:r>
              <a:rPr lang="en-GB" dirty="0"/>
              <a:t> </a:t>
            </a:r>
            <a:r>
              <a:rPr lang="en-GB" dirty="0" err="1"/>
              <a:t>loyihalarning</a:t>
            </a:r>
            <a:r>
              <a:rPr lang="en-GB" dirty="0"/>
              <a:t> </a:t>
            </a:r>
            <a:r>
              <a:rPr lang="en-GB" dirty="0" err="1"/>
              <a:t>iqtisodiy</a:t>
            </a:r>
            <a:r>
              <a:rPr lang="en-GB" dirty="0"/>
              <a:t> </a:t>
            </a:r>
            <a:r>
              <a:rPr lang="en-GB" dirty="0" err="1"/>
              <a:t>samaradorligini</a:t>
            </a:r>
            <a:r>
              <a:rPr lang="en-GB" dirty="0"/>
              <a:t> </a:t>
            </a:r>
            <a:r>
              <a:rPr lang="en-GB" dirty="0" err="1"/>
              <a:t>oshirish</a:t>
            </a:r>
            <a:r>
              <a:rPr lang="en-GB" dirty="0"/>
              <a:t> </a:t>
            </a:r>
            <a:r>
              <a:rPr lang="en-GB" dirty="0" err="1"/>
              <a:t>bo‘yicha</a:t>
            </a:r>
            <a:r>
              <a:rPr lang="en-GB" dirty="0"/>
              <a:t> </a:t>
            </a:r>
            <a:r>
              <a:rPr lang="en-GB" dirty="0" err="1"/>
              <a:t>takliflar</a:t>
            </a:r>
            <a:r>
              <a:rPr lang="en-GB" dirty="0"/>
              <a:t>.</a:t>
            </a:r>
          </a:p>
        </p:txBody>
      </p:sp>
      <p:pic>
        <p:nvPicPr>
          <p:cNvPr id="11" name="Picture 2" descr="Green Economy in the Mediterranean">
            <a:extLst>
              <a:ext uri="{FF2B5EF4-FFF2-40B4-BE49-F238E27FC236}">
                <a16:creationId xmlns:a16="http://schemas.microsoft.com/office/drawing/2014/main" xmlns="" id="{B3398DFF-9274-4361-B29C-3BB9B148F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561" y="4182233"/>
            <a:ext cx="4263390" cy="239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57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90911" y="1976035"/>
            <a:ext cx="6949440" cy="3515926"/>
          </a:xfrm>
        </p:spPr>
        <p:txBody>
          <a:bodyPr rtlCol="0">
            <a:normAutofit fontScale="90000"/>
          </a:bodyPr>
          <a:lstStyle/>
          <a:p>
            <a:pPr algn="just"/>
            <a:r>
              <a:rPr lang="uz-Latn-UZ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Qayta tiklanadigan energiya manbalarini gibridlashtirish va global </a:t>
            </a:r>
            <a:r>
              <a:rPr lang="uz-Latn-UZ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ishlab</a:t>
            </a:r>
            <a:r>
              <a:rPr lang="en-U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z-Latn-UZ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chiqarish</a:t>
            </a:r>
            <a:r>
              <a:rPr lang="uz-Latn-UZ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uz-Latn-UZ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590911" y="5491960"/>
            <a:ext cx="6949440" cy="449523"/>
          </a:xfrm>
        </p:spPr>
        <p:txBody>
          <a:bodyPr rtlCol="0">
            <a:normAutofit fontScale="62500" lnSpcReduction="20000"/>
          </a:bodyPr>
          <a:lstStyle/>
          <a:p>
            <a:r>
              <a:rPr lang="uz-Latn-U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QAYTA TIKLANUVCHI ENERGIYA MANBALARINING IQTISODIY INTEGRATSIYAGA TAʼSIRI: IJTIMOIY, EKOLOGIK VA IQTISODIY OMILLAR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08EF0BB-007E-4EB1-B677-51127D7FEC34}"/>
              </a:ext>
            </a:extLst>
          </p:cNvPr>
          <p:cNvSpPr/>
          <p:nvPr/>
        </p:nvSpPr>
        <p:spPr>
          <a:xfrm>
            <a:off x="1397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DCFCC74-4568-4A51-A56A-8CCF289F9DE7}"/>
              </a:ext>
            </a:extLst>
          </p:cNvPr>
          <p:cNvSpPr/>
          <p:nvPr/>
        </p:nvSpPr>
        <p:spPr>
          <a:xfrm>
            <a:off x="7620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C35DE02-CB4B-41FD-8D26-CB2363B8632B}"/>
              </a:ext>
            </a:extLst>
          </p:cNvPr>
          <p:cNvSpPr/>
          <p:nvPr/>
        </p:nvSpPr>
        <p:spPr>
          <a:xfrm>
            <a:off x="13843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6E9258B-07EE-40D9-BB7E-636F89EFA8B0}"/>
              </a:ext>
            </a:extLst>
          </p:cNvPr>
          <p:cNvSpPr/>
          <p:nvPr/>
        </p:nvSpPr>
        <p:spPr>
          <a:xfrm>
            <a:off x="20066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786B66B-8959-45A8-AA5C-0E015C866448}"/>
              </a:ext>
            </a:extLst>
          </p:cNvPr>
          <p:cNvSpPr/>
          <p:nvPr/>
        </p:nvSpPr>
        <p:spPr>
          <a:xfrm>
            <a:off x="26289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B51B8324-18AE-485F-8416-553F52400B46}"/>
              </a:ext>
            </a:extLst>
          </p:cNvPr>
          <p:cNvSpPr/>
          <p:nvPr/>
        </p:nvSpPr>
        <p:spPr>
          <a:xfrm>
            <a:off x="32512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3F3D09F-CE91-4165-AC1D-78B0CA318E31}"/>
              </a:ext>
            </a:extLst>
          </p:cNvPr>
          <p:cNvSpPr/>
          <p:nvPr/>
        </p:nvSpPr>
        <p:spPr>
          <a:xfrm>
            <a:off x="38735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0D733EF6-C5A5-4910-AB4E-FA9830390F42}"/>
              </a:ext>
            </a:extLst>
          </p:cNvPr>
          <p:cNvSpPr/>
          <p:nvPr/>
        </p:nvSpPr>
        <p:spPr>
          <a:xfrm>
            <a:off x="4506831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ABEA7389-7B1B-4BB5-AAB7-6540FD7A018D}"/>
              </a:ext>
            </a:extLst>
          </p:cNvPr>
          <p:cNvSpPr/>
          <p:nvPr/>
        </p:nvSpPr>
        <p:spPr>
          <a:xfrm>
            <a:off x="1384300" y="571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57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42" y="476636"/>
            <a:ext cx="9371949" cy="1183566"/>
          </a:xfrm>
        </p:spPr>
        <p:txBody>
          <a:bodyPr/>
          <a:lstStyle/>
          <a:p>
            <a:r>
              <a:rPr lang="uz-Latn-UZ" dirty="0"/>
              <a:t>Qayta tiklanadigan energiya manbalarini gibridlashtirish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98363B9F-72CD-4DB3-9CF8-48C8691CC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44" y="1461567"/>
            <a:ext cx="7433918" cy="472719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uz-Latn-UZ" dirty="0"/>
          </a:p>
          <a:p>
            <a:r>
              <a:rPr lang="en-GB" b="1" dirty="0" err="1"/>
              <a:t>Qayta</a:t>
            </a:r>
            <a:r>
              <a:rPr lang="en-GB" b="1" dirty="0"/>
              <a:t> </a:t>
            </a:r>
            <a:r>
              <a:rPr lang="en-GB" b="1" dirty="0" err="1"/>
              <a:t>tiklanadigan</a:t>
            </a:r>
            <a:r>
              <a:rPr lang="en-GB" b="1" dirty="0"/>
              <a:t> </a:t>
            </a:r>
            <a:r>
              <a:rPr lang="en-GB" b="1" dirty="0" err="1"/>
              <a:t>energiya</a:t>
            </a:r>
            <a:r>
              <a:rPr lang="en-GB" b="1" dirty="0"/>
              <a:t> </a:t>
            </a:r>
            <a:r>
              <a:rPr lang="en-GB" b="1" dirty="0" err="1"/>
              <a:t>tizimlari</a:t>
            </a:r>
            <a:r>
              <a:rPr lang="en-GB" dirty="0"/>
              <a:t>:</a:t>
            </a:r>
          </a:p>
          <a:p>
            <a:pPr lvl="1"/>
            <a:r>
              <a:rPr lang="en-GB" dirty="0" err="1"/>
              <a:t>Bitta</a:t>
            </a:r>
            <a:r>
              <a:rPr lang="en-GB" dirty="0"/>
              <a:t> </a:t>
            </a:r>
            <a:r>
              <a:rPr lang="en-GB" dirty="0" err="1"/>
              <a:t>manbali</a:t>
            </a:r>
            <a:r>
              <a:rPr lang="en-GB" dirty="0"/>
              <a:t>: </a:t>
            </a:r>
            <a:r>
              <a:rPr lang="en-GB" dirty="0" err="1"/>
              <a:t>Quyosh</a:t>
            </a:r>
            <a:r>
              <a:rPr lang="en-GB" dirty="0"/>
              <a:t>, </a:t>
            </a:r>
            <a:r>
              <a:rPr lang="en-GB" dirty="0" err="1"/>
              <a:t>shamol</a:t>
            </a:r>
            <a:r>
              <a:rPr lang="en-GB" dirty="0"/>
              <a:t>, </a:t>
            </a:r>
            <a:r>
              <a:rPr lang="en-GB" dirty="0" err="1"/>
              <a:t>gidroenergetika</a:t>
            </a:r>
            <a:r>
              <a:rPr lang="en-GB" dirty="0"/>
              <a:t>, </a:t>
            </a:r>
            <a:r>
              <a:rPr lang="en-GB" dirty="0" err="1"/>
              <a:t>biomassa</a:t>
            </a:r>
            <a:r>
              <a:rPr lang="en-GB" dirty="0"/>
              <a:t>.</a:t>
            </a:r>
          </a:p>
          <a:p>
            <a:pPr lvl="1"/>
            <a:r>
              <a:rPr lang="en-GB" b="1" dirty="0" err="1"/>
              <a:t>Gibrid</a:t>
            </a:r>
            <a:r>
              <a:rPr lang="en-GB" b="1" dirty="0"/>
              <a:t> </a:t>
            </a:r>
            <a:r>
              <a:rPr lang="en-GB" b="1" dirty="0" err="1"/>
              <a:t>tizimlar</a:t>
            </a:r>
            <a:r>
              <a:rPr lang="en-GB" dirty="0"/>
              <a:t>: Bir </a:t>
            </a:r>
            <a:r>
              <a:rPr lang="en-GB" dirty="0" err="1"/>
              <a:t>nechta</a:t>
            </a:r>
            <a:r>
              <a:rPr lang="en-GB" dirty="0"/>
              <a:t> </a:t>
            </a:r>
            <a:r>
              <a:rPr lang="en-GB" dirty="0" err="1"/>
              <a:t>manbalarni</a:t>
            </a:r>
            <a:r>
              <a:rPr lang="en-GB" dirty="0"/>
              <a:t>, </a:t>
            </a:r>
            <a:r>
              <a:rPr lang="en-GB" dirty="0" err="1"/>
              <a:t>jumladan</a:t>
            </a:r>
            <a:r>
              <a:rPr lang="en-GB" dirty="0"/>
              <a:t> </a:t>
            </a:r>
            <a:r>
              <a:rPr lang="en-GB" dirty="0" err="1"/>
              <a:t>qayta</a:t>
            </a:r>
            <a:r>
              <a:rPr lang="en-GB" dirty="0"/>
              <a:t> </a:t>
            </a:r>
            <a:r>
              <a:rPr lang="en-GB" dirty="0" err="1"/>
              <a:t>tiklanadigan</a:t>
            </a:r>
            <a:r>
              <a:rPr lang="en-GB" dirty="0"/>
              <a:t> </a:t>
            </a:r>
            <a:r>
              <a:rPr lang="en-GB" dirty="0" err="1"/>
              <a:t>va</a:t>
            </a:r>
            <a:r>
              <a:rPr lang="en-GB" dirty="0"/>
              <a:t> </a:t>
            </a:r>
            <a:r>
              <a:rPr lang="en-GB" dirty="0" err="1"/>
              <a:t>qayta</a:t>
            </a:r>
            <a:r>
              <a:rPr lang="en-GB" dirty="0"/>
              <a:t> </a:t>
            </a:r>
            <a:r>
              <a:rPr lang="en-GB" dirty="0" err="1"/>
              <a:t>tiklanmaydigan</a:t>
            </a:r>
            <a:r>
              <a:rPr lang="en-GB" dirty="0"/>
              <a:t> </a:t>
            </a:r>
            <a:r>
              <a:rPr lang="en-GB" dirty="0" err="1"/>
              <a:t>energiya</a:t>
            </a:r>
            <a:r>
              <a:rPr lang="en-GB" dirty="0"/>
              <a:t> </a:t>
            </a:r>
            <a:r>
              <a:rPr lang="en-GB" dirty="0" err="1"/>
              <a:t>manbalarini</a:t>
            </a:r>
            <a:r>
              <a:rPr lang="en-GB" dirty="0"/>
              <a:t> </a:t>
            </a:r>
            <a:r>
              <a:rPr lang="en-GB" dirty="0" err="1"/>
              <a:t>birlashtiradi</a:t>
            </a:r>
            <a:r>
              <a:rPr lang="en-GB" dirty="0"/>
              <a:t>.</a:t>
            </a:r>
          </a:p>
          <a:p>
            <a:pPr lvl="1"/>
            <a:r>
              <a:rPr lang="en-GB" dirty="0" err="1"/>
              <a:t>Misollar</a:t>
            </a:r>
            <a:r>
              <a:rPr lang="en-GB" dirty="0"/>
              <a:t>: </a:t>
            </a:r>
            <a:r>
              <a:rPr lang="en-GB" dirty="0" err="1"/>
              <a:t>Fotoelektrik-shamol-dizel</a:t>
            </a:r>
            <a:r>
              <a:rPr lang="en-GB" dirty="0"/>
              <a:t>, </a:t>
            </a:r>
            <a:r>
              <a:rPr lang="en-GB" dirty="0" err="1"/>
              <a:t>biomassa-shamol-quyosh</a:t>
            </a:r>
            <a:r>
              <a:rPr lang="en-GB" dirty="0"/>
              <a:t> </a:t>
            </a:r>
            <a:r>
              <a:rPr lang="en-GB" dirty="0" err="1"/>
              <a:t>tizimlari</a:t>
            </a:r>
            <a:r>
              <a:rPr lang="en-GB" dirty="0"/>
              <a:t>.</a:t>
            </a:r>
          </a:p>
          <a:p>
            <a:r>
              <a:rPr lang="en-GB" b="1" dirty="0" err="1"/>
              <a:t>Gibrid</a:t>
            </a:r>
            <a:r>
              <a:rPr lang="en-GB" b="1" dirty="0"/>
              <a:t> </a:t>
            </a:r>
            <a:r>
              <a:rPr lang="en-GB" b="1" dirty="0" err="1"/>
              <a:t>tizimlarning</a:t>
            </a:r>
            <a:r>
              <a:rPr lang="en-GB" b="1" dirty="0"/>
              <a:t> </a:t>
            </a:r>
            <a:r>
              <a:rPr lang="en-GB" b="1" dirty="0" err="1"/>
              <a:t>afzalliklari</a:t>
            </a:r>
            <a:r>
              <a:rPr lang="en-GB" dirty="0"/>
              <a:t>:</a:t>
            </a:r>
          </a:p>
          <a:p>
            <a:pPr lvl="1"/>
            <a:r>
              <a:rPr lang="en-GB" dirty="0" err="1"/>
              <a:t>Yuqori</a:t>
            </a:r>
            <a:r>
              <a:rPr lang="en-GB" dirty="0"/>
              <a:t> </a:t>
            </a:r>
            <a:r>
              <a:rPr lang="en-GB" dirty="0" err="1"/>
              <a:t>ishonchlilik</a:t>
            </a:r>
            <a:r>
              <a:rPr lang="en-GB" dirty="0"/>
              <a:t>.</a:t>
            </a:r>
          </a:p>
          <a:p>
            <a:pPr lvl="1"/>
            <a:r>
              <a:rPr lang="en-GB" dirty="0" err="1"/>
              <a:t>Energiyani</a:t>
            </a:r>
            <a:r>
              <a:rPr lang="en-GB" dirty="0"/>
              <a:t> </a:t>
            </a:r>
            <a:r>
              <a:rPr lang="en-GB" dirty="0" err="1"/>
              <a:t>saqlashga</a:t>
            </a:r>
            <a:r>
              <a:rPr lang="en-GB" dirty="0"/>
              <a:t> </a:t>
            </a:r>
            <a:r>
              <a:rPr lang="en-GB" dirty="0" err="1"/>
              <a:t>ehtiyojning</a:t>
            </a:r>
            <a:r>
              <a:rPr lang="en-GB" dirty="0"/>
              <a:t> </a:t>
            </a:r>
            <a:r>
              <a:rPr lang="en-GB" dirty="0" err="1"/>
              <a:t>kamayishi</a:t>
            </a:r>
            <a:r>
              <a:rPr lang="en-GB" dirty="0"/>
              <a:t>.</a:t>
            </a:r>
          </a:p>
          <a:p>
            <a:pPr lvl="1"/>
            <a:r>
              <a:rPr lang="en-GB" dirty="0" err="1"/>
              <a:t>Yuqori</a:t>
            </a:r>
            <a:r>
              <a:rPr lang="en-GB" dirty="0"/>
              <a:t> </a:t>
            </a:r>
            <a:r>
              <a:rPr lang="en-GB" dirty="0" err="1"/>
              <a:t>samaradorlik</a:t>
            </a:r>
            <a:r>
              <a:rPr lang="en-GB" dirty="0"/>
              <a:t>.</a:t>
            </a:r>
          </a:p>
        </p:txBody>
      </p:sp>
      <p:pic>
        <p:nvPicPr>
          <p:cNvPr id="11" name="Picture 2" descr="Green Economy in the Mediterranean">
            <a:extLst>
              <a:ext uri="{FF2B5EF4-FFF2-40B4-BE49-F238E27FC236}">
                <a16:creationId xmlns:a16="http://schemas.microsoft.com/office/drawing/2014/main" xmlns="" id="{B3398DFF-9274-4361-B29C-3BB9B148F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561" y="4182233"/>
            <a:ext cx="4263390" cy="239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70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4463E15-B667-48AA-994D-706F0839F32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41" y="1660201"/>
            <a:ext cx="9371949" cy="472116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42" y="476636"/>
            <a:ext cx="9371949" cy="1183566"/>
          </a:xfrm>
        </p:spPr>
        <p:txBody>
          <a:bodyPr/>
          <a:lstStyle/>
          <a:p>
            <a:r>
              <a:rPr lang="uz-Latn-UZ" dirty="0"/>
              <a:t>Qayta tiklanadigan energiya manbalarini gibridlashtirish</a:t>
            </a:r>
            <a:endParaRPr lang="ru-RU" dirty="0"/>
          </a:p>
        </p:txBody>
      </p:sp>
      <p:pic>
        <p:nvPicPr>
          <p:cNvPr id="11" name="Picture 2" descr="Green Economy in the Mediterranean">
            <a:extLst>
              <a:ext uri="{FF2B5EF4-FFF2-40B4-BE49-F238E27FC236}">
                <a16:creationId xmlns:a16="http://schemas.microsoft.com/office/drawing/2014/main" xmlns="" id="{B3398DFF-9274-4361-B29C-3BB9B148F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561" y="4182233"/>
            <a:ext cx="4263390" cy="239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56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42" y="476636"/>
            <a:ext cx="9371949" cy="1183566"/>
          </a:xfrm>
        </p:spPr>
        <p:txBody>
          <a:bodyPr/>
          <a:lstStyle/>
          <a:p>
            <a:r>
              <a:rPr lang="uz-Latn-UZ" dirty="0"/>
              <a:t>Qayta tiklanadigan energiyaning global ishlab chiqarish holati (2020-yil)</a:t>
            </a:r>
            <a:endParaRPr lang="ru-RU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2B0D9C1E-8794-4C67-9F8E-C7B8259FAB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47042" y="2138932"/>
            <a:ext cx="3458246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Umumiy</a:t>
            </a: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quvvat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2,799 </a:t>
            </a:r>
            <a:r>
              <a:rPr kumimoji="0" lang="en-GB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GGVt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Gidroenergetika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1,211 </a:t>
            </a:r>
            <a:r>
              <a:rPr kumimoji="0" lang="en-GB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GGVt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(43%).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Shamol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energiyasi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733 </a:t>
            </a:r>
            <a:r>
              <a:rPr kumimoji="0" lang="en-GB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GGVt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(26%).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Quyosh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energiyasi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714 </a:t>
            </a:r>
            <a:r>
              <a:rPr kumimoji="0" lang="en-GB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GGVt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(26%).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Boshqa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manbalar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bioenergetika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geotermal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dengiz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energiyasi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): 5%.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Gibrid</a:t>
            </a: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tizimlarning</a:t>
            </a: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ahamiyati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energiya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uzluksizligini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ta’minlaydi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F0EFF5C9-32A4-4CDD-BC76-6F95604C1D2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71"/>
          <a:stretch>
            <a:fillRect/>
          </a:stretch>
        </p:blipFill>
        <p:spPr bwMode="auto">
          <a:xfrm>
            <a:off x="4205288" y="2000433"/>
            <a:ext cx="7239670" cy="39703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927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42" y="476636"/>
            <a:ext cx="9371949" cy="1183566"/>
          </a:xfrm>
        </p:spPr>
        <p:txBody>
          <a:bodyPr/>
          <a:lstStyle/>
          <a:p>
            <a:r>
              <a:rPr lang="uz-Latn-UZ" dirty="0"/>
              <a:t>Qayta tiklanadigan energiyaning global ishlab chiqarish holati (2020-yil)</a:t>
            </a:r>
            <a:endParaRPr lang="ru-RU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2B0D9C1E-8794-4C67-9F8E-C7B8259FAB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47043" y="2964996"/>
            <a:ext cx="583928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altLang="ru-RU" sz="1800" dirty="0" err="1">
                <a:latin typeface="Arial" panose="020B0604020202020204" pitchFamily="34" charset="0"/>
              </a:rPr>
              <a:t>Rag‘batlantiruvchi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omillar:Iqlim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o‘zgarishi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va</a:t>
            </a:r>
            <a:r>
              <a:rPr lang="en-GB" altLang="ru-RU" sz="1800" dirty="0">
                <a:latin typeface="Arial" panose="020B0604020202020204" pitchFamily="34" charset="0"/>
              </a:rPr>
              <a:t> global </a:t>
            </a:r>
            <a:r>
              <a:rPr lang="en-GB" altLang="ru-RU" sz="1800" dirty="0" err="1">
                <a:latin typeface="Arial" panose="020B0604020202020204" pitchFamily="34" charset="0"/>
              </a:rPr>
              <a:t>isish.Energiyaga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bo‘lgan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xavfsizlik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talablari.Chiqindilarni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kamaytirish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zarurati.Iqtisodiy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samaradorlik</a:t>
            </a:r>
            <a:r>
              <a:rPr lang="en-GB" altLang="ru-RU" sz="1800" dirty="0">
                <a:latin typeface="Arial" panose="020B0604020202020204" pitchFamily="34" charset="0"/>
              </a:rPr>
              <a:t>.</a:t>
            </a:r>
            <a:endParaRPr lang="uz-Latn-UZ" altLang="ru-RU" sz="18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uz-Latn-UZ" altLang="ru-RU" sz="18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altLang="ru-RU" sz="1800" dirty="0" err="1">
                <a:latin typeface="Arial" panose="020B0604020202020204" pitchFamily="34" charset="0"/>
              </a:rPr>
              <a:t>Misollar:Yevropa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Ittifoqida</a:t>
            </a:r>
            <a:r>
              <a:rPr lang="en-GB" altLang="ru-RU" sz="1800" dirty="0">
                <a:latin typeface="Arial" panose="020B0604020202020204" pitchFamily="34" charset="0"/>
              </a:rPr>
              <a:t> 2008-2018-yillarda </a:t>
            </a:r>
            <a:r>
              <a:rPr lang="en-GB" altLang="ru-RU" sz="1800" dirty="0" err="1">
                <a:latin typeface="Arial" panose="020B0604020202020204" pitchFamily="34" charset="0"/>
              </a:rPr>
              <a:t>qayta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tiklanadigan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energiya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ishlab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chiqarish</a:t>
            </a:r>
            <a:r>
              <a:rPr lang="en-GB" altLang="ru-RU" sz="1800" dirty="0">
                <a:latin typeface="Arial" panose="020B0604020202020204" pitchFamily="34" charset="0"/>
              </a:rPr>
              <a:t> 21,18% dan 38,16% </a:t>
            </a:r>
            <a:r>
              <a:rPr lang="en-GB" altLang="ru-RU" sz="1800" dirty="0" err="1">
                <a:latin typeface="Arial" panose="020B0604020202020204" pitchFamily="34" charset="0"/>
              </a:rPr>
              <a:t>gacha</a:t>
            </a:r>
            <a:r>
              <a:rPr lang="en-GB" altLang="ru-RU" sz="1800" dirty="0">
                <a:latin typeface="Arial" panose="020B0604020202020204" pitchFamily="34" charset="0"/>
              </a:rPr>
              <a:t> o‘</a:t>
            </a:r>
            <a:r>
              <a:rPr lang="en-GB" altLang="ru-RU" sz="1800" dirty="0" err="1">
                <a:latin typeface="Arial" panose="020B0604020202020204" pitchFamily="34" charset="0"/>
              </a:rPr>
              <a:t>sdi</a:t>
            </a:r>
            <a:r>
              <a:rPr lang="en-GB" altLang="ru-RU" sz="1800" dirty="0">
                <a:latin typeface="Arial" panose="020B0604020202020204" pitchFamily="34" charset="0"/>
              </a:rPr>
              <a:t>.“</a:t>
            </a:r>
            <a:r>
              <a:rPr lang="en-GB" altLang="ru-RU" sz="1800" dirty="0" err="1">
                <a:latin typeface="Arial" panose="020B0604020202020204" pitchFamily="34" charset="0"/>
              </a:rPr>
              <a:t>Yashil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bitim</a:t>
            </a:r>
            <a:r>
              <a:rPr lang="en-GB" altLang="ru-RU" sz="1800" dirty="0">
                <a:latin typeface="Arial" panose="020B0604020202020204" pitchFamily="34" charset="0"/>
              </a:rPr>
              <a:t>” dasturi </a:t>
            </a:r>
            <a:r>
              <a:rPr lang="en-GB" altLang="ru-RU" sz="1800" dirty="0" err="1">
                <a:latin typeface="Arial" panose="020B0604020202020204" pitchFamily="34" charset="0"/>
              </a:rPr>
              <a:t>maqsadlariga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muvofiq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energetik</a:t>
            </a: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1800" dirty="0" err="1">
                <a:latin typeface="Arial" panose="020B0604020202020204" pitchFamily="34" charset="0"/>
              </a:rPr>
              <a:t>o‘zgarishlar</a:t>
            </a:r>
            <a:r>
              <a:rPr lang="en-GB" altLang="ru-RU" sz="1800" dirty="0">
                <a:latin typeface="Arial" panose="020B0604020202020204" pitchFamily="34" charset="0"/>
              </a:rPr>
              <a:t>.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72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90911" y="2348567"/>
            <a:ext cx="6949440" cy="3143393"/>
          </a:xfrm>
        </p:spPr>
        <p:txBody>
          <a:bodyPr rtlCol="0">
            <a:normAutofit/>
          </a:bodyPr>
          <a:lstStyle/>
          <a:p>
            <a:r>
              <a:rPr lang="uz-Latn-UZ" sz="5400" b="1" dirty="0"/>
              <a:t>Ijtimoiy oqibatlar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590911" y="5491960"/>
            <a:ext cx="6949440" cy="449523"/>
          </a:xfrm>
        </p:spPr>
        <p:txBody>
          <a:bodyPr rtlCol="0">
            <a:normAutofit fontScale="62500" lnSpcReduction="20000"/>
          </a:bodyPr>
          <a:lstStyle/>
          <a:p>
            <a:r>
              <a:rPr lang="uz-Latn-U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QAYTA TIKLANUVCHI ENERGIYA MANBALARINING IQTISODIY INTEGRATSIYAGA TAʼSIRI: IJTIMOIY, EKOLOGIK VA IQTISODIY OMILLAR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08EF0BB-007E-4EB1-B677-51127D7FEC34}"/>
              </a:ext>
            </a:extLst>
          </p:cNvPr>
          <p:cNvSpPr/>
          <p:nvPr/>
        </p:nvSpPr>
        <p:spPr>
          <a:xfrm>
            <a:off x="1397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DCFCC74-4568-4A51-A56A-8CCF289F9DE7}"/>
              </a:ext>
            </a:extLst>
          </p:cNvPr>
          <p:cNvSpPr/>
          <p:nvPr/>
        </p:nvSpPr>
        <p:spPr>
          <a:xfrm>
            <a:off x="7620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C35DE02-CB4B-41FD-8D26-CB2363B8632B}"/>
              </a:ext>
            </a:extLst>
          </p:cNvPr>
          <p:cNvSpPr/>
          <p:nvPr/>
        </p:nvSpPr>
        <p:spPr>
          <a:xfrm>
            <a:off x="13843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6E9258B-07EE-40D9-BB7E-636F89EFA8B0}"/>
              </a:ext>
            </a:extLst>
          </p:cNvPr>
          <p:cNvSpPr/>
          <p:nvPr/>
        </p:nvSpPr>
        <p:spPr>
          <a:xfrm>
            <a:off x="20066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786B66B-8959-45A8-AA5C-0E015C866448}"/>
              </a:ext>
            </a:extLst>
          </p:cNvPr>
          <p:cNvSpPr/>
          <p:nvPr/>
        </p:nvSpPr>
        <p:spPr>
          <a:xfrm>
            <a:off x="26289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B51B8324-18AE-485F-8416-553F52400B46}"/>
              </a:ext>
            </a:extLst>
          </p:cNvPr>
          <p:cNvSpPr/>
          <p:nvPr/>
        </p:nvSpPr>
        <p:spPr>
          <a:xfrm>
            <a:off x="32512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3F3D09F-CE91-4165-AC1D-78B0CA318E31}"/>
              </a:ext>
            </a:extLst>
          </p:cNvPr>
          <p:cNvSpPr/>
          <p:nvPr/>
        </p:nvSpPr>
        <p:spPr>
          <a:xfrm>
            <a:off x="38735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0D733EF6-C5A5-4910-AB4E-FA9830390F42}"/>
              </a:ext>
            </a:extLst>
          </p:cNvPr>
          <p:cNvSpPr/>
          <p:nvPr/>
        </p:nvSpPr>
        <p:spPr>
          <a:xfrm>
            <a:off x="4506831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ABEA7389-7B1B-4BB5-AAB7-6540FD7A018D}"/>
              </a:ext>
            </a:extLst>
          </p:cNvPr>
          <p:cNvSpPr/>
          <p:nvPr/>
        </p:nvSpPr>
        <p:spPr>
          <a:xfrm>
            <a:off x="2006600" y="571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02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42" y="476636"/>
            <a:ext cx="9371949" cy="1183566"/>
          </a:xfrm>
        </p:spPr>
        <p:txBody>
          <a:bodyPr/>
          <a:lstStyle/>
          <a:p>
            <a:r>
              <a:rPr lang="uz-Latn-U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Ijtimoiy Oqibatlar: Qashshoqlik va Salomatlikka Ta’siri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6EEBD3A8-57EC-4209-9A46-BF39E97EDD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47042" y="2413669"/>
            <a:ext cx="371894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Qashshoqlikka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qarshi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kurash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Qayta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tiklanadigan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energiya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qishloq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joylarda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ish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o‘rinlari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yaratish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orqali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kambag‘allikni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kamaytiradi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Qayta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tiklanadigan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energiya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manbalariga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sarmoya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kiritish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rivojlanayotgan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mamlakatlarda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iqtisodiy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rivojlanishni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rag‘batlantiradi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677B0A22-217A-4208-A57C-70FF35628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696" y="2413669"/>
            <a:ext cx="4850295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800" b="1" dirty="0" err="1">
                <a:latin typeface="Arial" panose="020B0604020202020204" pitchFamily="34" charset="0"/>
              </a:rPr>
              <a:t>Aholi</a:t>
            </a:r>
            <a:r>
              <a:rPr lang="ru-RU" altLang="ru-RU" sz="1800" b="1" dirty="0">
                <a:latin typeface="Arial" panose="020B0604020202020204" pitchFamily="34" charset="0"/>
              </a:rPr>
              <a:t> </a:t>
            </a:r>
            <a:r>
              <a:rPr lang="ru-RU" altLang="ru-RU" sz="1800" b="1" dirty="0" err="1">
                <a:latin typeface="Arial" panose="020B0604020202020204" pitchFamily="34" charset="0"/>
              </a:rPr>
              <a:t>salomatligini</a:t>
            </a:r>
            <a:r>
              <a:rPr lang="ru-RU" altLang="ru-RU" sz="1800" b="1" dirty="0">
                <a:latin typeface="Arial" panose="020B0604020202020204" pitchFamily="34" charset="0"/>
              </a:rPr>
              <a:t> </a:t>
            </a:r>
            <a:r>
              <a:rPr lang="ru-RU" altLang="ru-RU" sz="1800" b="1" dirty="0" err="1">
                <a:latin typeface="Arial" panose="020B0604020202020204" pitchFamily="34" charset="0"/>
              </a:rPr>
              <a:t>yaxshilash</a:t>
            </a:r>
            <a:r>
              <a:rPr lang="ru-RU" altLang="ru-RU" sz="1800" dirty="0">
                <a:latin typeface="Arial" panose="020B0604020202020204" pitchFamily="34" charset="0"/>
              </a:rPr>
              <a:t>: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800" dirty="0" err="1">
                <a:latin typeface="Arial" panose="020B0604020202020204" pitchFamily="34" charset="0"/>
              </a:rPr>
              <a:t>Ifloslanishni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kamaytirish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va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gaz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chiqindilarini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kamaytirish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orqali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sog‘liqni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saqlash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masalalarini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yaxshilash</a:t>
            </a:r>
            <a:r>
              <a:rPr lang="ru-RU" altLang="ru-RU" sz="1800" dirty="0">
                <a:latin typeface="Arial" panose="020B0604020202020204" pitchFamily="34" charset="0"/>
              </a:rPr>
              <a:t>.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800" dirty="0" err="1">
                <a:latin typeface="Arial" panose="020B0604020202020204" pitchFamily="34" charset="0"/>
              </a:rPr>
              <a:t>Janubiy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Afrika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va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boshqa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mamlakatlarda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o‘tin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yoqish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natijasida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ayollar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sog‘lig‘iga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yetadigan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zararni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kamaytirish</a:t>
            </a:r>
            <a:r>
              <a:rPr lang="ru-RU" altLang="ru-RU" sz="1800" dirty="0">
                <a:latin typeface="Arial" panose="020B0604020202020204" pitchFamily="34" charset="0"/>
              </a:rPr>
              <a:t>.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800" dirty="0" err="1">
                <a:latin typeface="Arial" panose="020B0604020202020204" pitchFamily="34" charset="0"/>
              </a:rPr>
              <a:t>Iqlim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o‘zgarishi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ta’sirini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yumshatish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orqali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jamoat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salomatligiga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ijobiy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ta’sir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</a:rPr>
              <a:t>ko‘rsatish</a:t>
            </a:r>
            <a:r>
              <a:rPr lang="ru-RU" altLang="ru-RU" sz="1800" dirty="0">
                <a:latin typeface="Arial" panose="020B0604020202020204" pitchFamily="34" charset="0"/>
              </a:rPr>
              <a:t>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96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42" y="476635"/>
            <a:ext cx="9371949" cy="1452903"/>
          </a:xfrm>
        </p:spPr>
        <p:txBody>
          <a:bodyPr>
            <a:normAutofit fontScale="90000"/>
          </a:bodyPr>
          <a:lstStyle/>
          <a:p>
            <a:r>
              <a:rPr lang="uz-Latn-U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Ijtimoiy Oqibatlar: Qayta Tiklanadigan Energiyaning Ish O‘rinlari va Investitsiya Oqibatlari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6EEBD3A8-57EC-4209-9A46-BF39E97EDD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47042" y="2535753"/>
            <a:ext cx="3718941" cy="2895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800" b="1" dirty="0" err="1"/>
              <a:t>Ish</a:t>
            </a:r>
            <a:r>
              <a:rPr lang="en-GB" sz="1800" b="1" dirty="0"/>
              <a:t> </a:t>
            </a:r>
            <a:r>
              <a:rPr lang="en-GB" sz="1800" b="1" dirty="0" err="1"/>
              <a:t>o‘rinlari</a:t>
            </a:r>
            <a:r>
              <a:rPr lang="en-GB" sz="1800" b="1" dirty="0"/>
              <a:t> </a:t>
            </a:r>
            <a:r>
              <a:rPr lang="en-GB" sz="1800" b="1" dirty="0" err="1"/>
              <a:t>yaratish</a:t>
            </a:r>
            <a:r>
              <a:rPr lang="en-GB" sz="1800" dirty="0"/>
              <a:t>:</a:t>
            </a:r>
          </a:p>
          <a:p>
            <a:r>
              <a:rPr lang="en-GB" sz="1800" dirty="0" err="1"/>
              <a:t>Qayta</a:t>
            </a:r>
            <a:r>
              <a:rPr lang="en-GB" sz="1800" dirty="0"/>
              <a:t> </a:t>
            </a:r>
            <a:r>
              <a:rPr lang="en-GB" sz="1800" dirty="0" err="1"/>
              <a:t>tiklanadigan</a:t>
            </a:r>
            <a:r>
              <a:rPr lang="en-GB" sz="1800" dirty="0"/>
              <a:t> </a:t>
            </a:r>
            <a:r>
              <a:rPr lang="en-GB" sz="1800" dirty="0" err="1"/>
              <a:t>energetika</a:t>
            </a:r>
            <a:r>
              <a:rPr lang="en-GB" sz="1800" dirty="0"/>
              <a:t> </a:t>
            </a:r>
            <a:r>
              <a:rPr lang="en-GB" sz="1800" dirty="0" err="1"/>
              <a:t>loyihalarida</a:t>
            </a:r>
            <a:r>
              <a:rPr lang="en-GB" sz="1800" dirty="0"/>
              <a:t> </a:t>
            </a:r>
            <a:r>
              <a:rPr lang="en-GB" sz="1800" dirty="0" err="1"/>
              <a:t>uskunalarni</a:t>
            </a:r>
            <a:r>
              <a:rPr lang="en-GB" sz="1800" dirty="0"/>
              <a:t> </a:t>
            </a:r>
            <a:r>
              <a:rPr lang="en-GB" sz="1800" dirty="0" err="1"/>
              <a:t>ishlab</a:t>
            </a:r>
            <a:r>
              <a:rPr lang="en-GB" sz="1800" dirty="0"/>
              <a:t> </a:t>
            </a:r>
            <a:r>
              <a:rPr lang="en-GB" sz="1800" dirty="0" err="1"/>
              <a:t>chiqarish</a:t>
            </a:r>
            <a:r>
              <a:rPr lang="en-GB" sz="1800" dirty="0"/>
              <a:t>, </a:t>
            </a:r>
            <a:r>
              <a:rPr lang="en-GB" sz="1800" dirty="0" err="1"/>
              <a:t>o‘rnatish</a:t>
            </a:r>
            <a:r>
              <a:rPr lang="en-GB" sz="1800" dirty="0"/>
              <a:t>, </a:t>
            </a:r>
            <a:r>
              <a:rPr lang="en-GB" sz="1800" dirty="0" err="1"/>
              <a:t>foydalanish</a:t>
            </a:r>
            <a:r>
              <a:rPr lang="en-GB" sz="1800" dirty="0"/>
              <a:t> </a:t>
            </a:r>
            <a:r>
              <a:rPr lang="en-GB" sz="1800" dirty="0" err="1"/>
              <a:t>va</a:t>
            </a:r>
            <a:r>
              <a:rPr lang="en-GB" sz="1800" dirty="0"/>
              <a:t> </a:t>
            </a:r>
            <a:r>
              <a:rPr lang="en-GB" sz="1800" dirty="0" err="1"/>
              <a:t>texnik</a:t>
            </a:r>
            <a:r>
              <a:rPr lang="en-GB" sz="1800" dirty="0"/>
              <a:t> </a:t>
            </a:r>
            <a:r>
              <a:rPr lang="en-GB" sz="1800" dirty="0" err="1"/>
              <a:t>xizmat</a:t>
            </a:r>
            <a:r>
              <a:rPr lang="en-GB" sz="1800" dirty="0"/>
              <a:t> </a:t>
            </a:r>
            <a:r>
              <a:rPr lang="en-GB" sz="1800" dirty="0" err="1"/>
              <a:t>ko‘rsatish</a:t>
            </a:r>
            <a:r>
              <a:rPr lang="en-GB" sz="1800" dirty="0"/>
              <a:t> </a:t>
            </a:r>
            <a:r>
              <a:rPr lang="en-GB" sz="1800" dirty="0" err="1"/>
              <a:t>uchun</a:t>
            </a:r>
            <a:r>
              <a:rPr lang="en-GB" sz="1800" dirty="0"/>
              <a:t> </a:t>
            </a:r>
            <a:r>
              <a:rPr lang="en-GB" sz="1800" dirty="0" err="1"/>
              <a:t>ishchi</a:t>
            </a:r>
            <a:r>
              <a:rPr lang="en-GB" sz="1800" dirty="0"/>
              <a:t> </a:t>
            </a:r>
            <a:r>
              <a:rPr lang="en-GB" sz="1800" dirty="0" err="1"/>
              <a:t>kuchiga</a:t>
            </a:r>
            <a:r>
              <a:rPr lang="en-GB" sz="1800" dirty="0"/>
              <a:t> </a:t>
            </a:r>
            <a:r>
              <a:rPr lang="en-GB" sz="1800" dirty="0" err="1"/>
              <a:t>bo‘lgan</a:t>
            </a:r>
            <a:r>
              <a:rPr lang="en-GB" sz="1800" dirty="0"/>
              <a:t> talab.</a:t>
            </a:r>
          </a:p>
          <a:p>
            <a:r>
              <a:rPr lang="en-GB" sz="1800" dirty="0" err="1"/>
              <a:t>Gibrid</a:t>
            </a:r>
            <a:r>
              <a:rPr lang="en-GB" sz="1800" dirty="0"/>
              <a:t> </a:t>
            </a:r>
            <a:r>
              <a:rPr lang="en-GB" sz="1800" dirty="0" err="1"/>
              <a:t>tizimlar</a:t>
            </a:r>
            <a:r>
              <a:rPr lang="en-GB" sz="1800" dirty="0"/>
              <a:t> </a:t>
            </a:r>
            <a:r>
              <a:rPr lang="en-GB" sz="1800" dirty="0" err="1"/>
              <a:t>ishchi</a:t>
            </a:r>
            <a:r>
              <a:rPr lang="en-GB" sz="1800" dirty="0"/>
              <a:t> </a:t>
            </a:r>
            <a:r>
              <a:rPr lang="en-GB" sz="1800" dirty="0" err="1"/>
              <a:t>kuchi</a:t>
            </a:r>
            <a:r>
              <a:rPr lang="en-GB" sz="1800" dirty="0"/>
              <a:t> </a:t>
            </a:r>
            <a:r>
              <a:rPr lang="en-GB" sz="1800" dirty="0" err="1"/>
              <a:t>va</a:t>
            </a:r>
            <a:r>
              <a:rPr lang="en-GB" sz="1800" dirty="0"/>
              <a:t> </a:t>
            </a:r>
            <a:r>
              <a:rPr lang="en-GB" sz="1800" dirty="0" err="1"/>
              <a:t>texnik</a:t>
            </a:r>
            <a:r>
              <a:rPr lang="en-GB" sz="1800" dirty="0"/>
              <a:t> </a:t>
            </a:r>
            <a:r>
              <a:rPr lang="en-GB" sz="1800" dirty="0" err="1"/>
              <a:t>xizmat</a:t>
            </a:r>
            <a:r>
              <a:rPr lang="en-GB" sz="1800" dirty="0"/>
              <a:t> </a:t>
            </a:r>
            <a:r>
              <a:rPr lang="en-GB" sz="1800" dirty="0" err="1"/>
              <a:t>ko‘rsatish</a:t>
            </a:r>
            <a:r>
              <a:rPr lang="en-GB" sz="1800" dirty="0"/>
              <a:t> </a:t>
            </a:r>
            <a:r>
              <a:rPr lang="en-GB" sz="1800" dirty="0" err="1"/>
              <a:t>sohalarida</a:t>
            </a:r>
            <a:r>
              <a:rPr lang="en-GB" sz="1800" dirty="0"/>
              <a:t> </a:t>
            </a:r>
            <a:r>
              <a:rPr lang="en-GB" sz="1800" dirty="0" err="1"/>
              <a:t>yangi</a:t>
            </a:r>
            <a:r>
              <a:rPr lang="en-GB" sz="1800" dirty="0"/>
              <a:t> </a:t>
            </a:r>
            <a:r>
              <a:rPr lang="en-GB" sz="1800" dirty="0" err="1"/>
              <a:t>imkoniyatlar</a:t>
            </a:r>
            <a:r>
              <a:rPr lang="en-GB" sz="1800" dirty="0"/>
              <a:t> </a:t>
            </a:r>
            <a:r>
              <a:rPr lang="en-GB" sz="1800" dirty="0" err="1"/>
              <a:t>yaratadi</a:t>
            </a:r>
            <a:r>
              <a:rPr lang="en-GB" sz="1800" dirty="0"/>
              <a:t>.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677B0A22-217A-4208-A57C-70FF35628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696" y="2785053"/>
            <a:ext cx="4850295" cy="2119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 err="1"/>
              <a:t>Sarmoya</a:t>
            </a:r>
            <a:r>
              <a:rPr lang="en-GB" sz="1800" b="1" dirty="0"/>
              <a:t> </a:t>
            </a:r>
            <a:r>
              <a:rPr lang="en-GB" sz="1800" b="1" dirty="0" err="1"/>
              <a:t>va</a:t>
            </a:r>
            <a:r>
              <a:rPr lang="en-GB" sz="1800" b="1" dirty="0"/>
              <a:t> </a:t>
            </a:r>
            <a:r>
              <a:rPr lang="en-GB" sz="1800" b="1" dirty="0" err="1"/>
              <a:t>rivojlanayotgan</a:t>
            </a:r>
            <a:r>
              <a:rPr lang="en-GB" sz="1800" b="1" dirty="0"/>
              <a:t> </a:t>
            </a:r>
            <a:r>
              <a:rPr lang="en-GB" sz="1800" b="1" dirty="0" err="1"/>
              <a:t>davlatlar</a:t>
            </a:r>
            <a:r>
              <a:rPr lang="en-GB" sz="1800" dirty="0"/>
              <a:t>:</a:t>
            </a:r>
          </a:p>
          <a:p>
            <a:r>
              <a:rPr lang="en-GB" sz="1800" dirty="0" err="1"/>
              <a:t>Xitoy</a:t>
            </a:r>
            <a:r>
              <a:rPr lang="en-GB" sz="1800" dirty="0"/>
              <a:t>, </a:t>
            </a:r>
            <a:r>
              <a:rPr lang="en-GB" sz="1800" dirty="0" err="1"/>
              <a:t>Braziliya</a:t>
            </a:r>
            <a:r>
              <a:rPr lang="en-GB" sz="1800" dirty="0"/>
              <a:t> </a:t>
            </a:r>
            <a:r>
              <a:rPr lang="en-GB" sz="1800" dirty="0" err="1"/>
              <a:t>va</a:t>
            </a:r>
            <a:r>
              <a:rPr lang="en-GB" sz="1800" dirty="0"/>
              <a:t> </a:t>
            </a:r>
            <a:r>
              <a:rPr lang="en-GB" sz="1800" dirty="0" err="1"/>
              <a:t>Hindiston</a:t>
            </a:r>
            <a:r>
              <a:rPr lang="en-GB" sz="1800" dirty="0"/>
              <a:t> </a:t>
            </a:r>
            <a:r>
              <a:rPr lang="en-GB" sz="1800" dirty="0" err="1"/>
              <a:t>kabi</a:t>
            </a:r>
            <a:r>
              <a:rPr lang="en-GB" sz="1800" dirty="0"/>
              <a:t> </a:t>
            </a:r>
            <a:r>
              <a:rPr lang="en-GB" sz="1800" dirty="0" err="1"/>
              <a:t>yirik</a:t>
            </a:r>
            <a:r>
              <a:rPr lang="en-GB" sz="1800" dirty="0"/>
              <a:t> </a:t>
            </a:r>
            <a:r>
              <a:rPr lang="en-GB" sz="1800" dirty="0" err="1"/>
              <a:t>davlatlar</a:t>
            </a:r>
            <a:r>
              <a:rPr lang="en-GB" sz="1800" dirty="0"/>
              <a:t> </a:t>
            </a:r>
            <a:r>
              <a:rPr lang="en-GB" sz="1800" dirty="0" err="1"/>
              <a:t>qayta</a:t>
            </a:r>
            <a:r>
              <a:rPr lang="en-GB" sz="1800" dirty="0"/>
              <a:t> </a:t>
            </a:r>
            <a:r>
              <a:rPr lang="en-GB" sz="1800" dirty="0" err="1"/>
              <a:t>tiklanadigan</a:t>
            </a:r>
            <a:r>
              <a:rPr lang="en-GB" sz="1800" dirty="0"/>
              <a:t> </a:t>
            </a:r>
            <a:r>
              <a:rPr lang="en-GB" sz="1800" dirty="0" err="1"/>
              <a:t>energetikaga</a:t>
            </a:r>
            <a:r>
              <a:rPr lang="en-GB" sz="1800" dirty="0"/>
              <a:t> </a:t>
            </a:r>
            <a:r>
              <a:rPr lang="en-GB" sz="1800" dirty="0" err="1"/>
              <a:t>sarmoya</a:t>
            </a:r>
            <a:r>
              <a:rPr lang="en-GB" sz="1800" dirty="0"/>
              <a:t> </a:t>
            </a:r>
            <a:r>
              <a:rPr lang="en-GB" sz="1800" dirty="0" err="1"/>
              <a:t>kiritishni</a:t>
            </a:r>
            <a:r>
              <a:rPr lang="en-GB" sz="1800" dirty="0"/>
              <a:t> </a:t>
            </a:r>
            <a:r>
              <a:rPr lang="en-GB" sz="1800" dirty="0" err="1"/>
              <a:t>rag‘batlantirmoqda</a:t>
            </a:r>
            <a:r>
              <a:rPr lang="en-GB" sz="1800" dirty="0"/>
              <a:t>.</a:t>
            </a:r>
          </a:p>
          <a:p>
            <a:r>
              <a:rPr lang="en-GB" sz="1800" dirty="0" err="1"/>
              <a:t>Qayta</a:t>
            </a:r>
            <a:r>
              <a:rPr lang="en-GB" sz="1800" dirty="0"/>
              <a:t> </a:t>
            </a:r>
            <a:r>
              <a:rPr lang="en-GB" sz="1800" dirty="0" err="1"/>
              <a:t>tiklanadigan</a:t>
            </a:r>
            <a:r>
              <a:rPr lang="en-GB" sz="1800" dirty="0"/>
              <a:t> </a:t>
            </a:r>
            <a:r>
              <a:rPr lang="en-GB" sz="1800" dirty="0" err="1"/>
              <a:t>energiyaga</a:t>
            </a:r>
            <a:r>
              <a:rPr lang="en-GB" sz="1800" dirty="0"/>
              <a:t> </a:t>
            </a:r>
            <a:r>
              <a:rPr lang="en-GB" sz="1800" dirty="0" err="1"/>
              <a:t>kiritilgan</a:t>
            </a:r>
            <a:r>
              <a:rPr lang="en-GB" sz="1800" dirty="0"/>
              <a:t> </a:t>
            </a:r>
            <a:r>
              <a:rPr lang="en-GB" sz="1800" dirty="0" err="1"/>
              <a:t>sarmoya</a:t>
            </a:r>
            <a:r>
              <a:rPr lang="en-GB" sz="1800" dirty="0"/>
              <a:t> 2016-2017 </a:t>
            </a:r>
            <a:r>
              <a:rPr lang="en-GB" sz="1800" dirty="0" err="1"/>
              <a:t>yillarda</a:t>
            </a:r>
            <a:r>
              <a:rPr lang="en-GB" sz="1800" dirty="0"/>
              <a:t> $94.8 </a:t>
            </a:r>
            <a:r>
              <a:rPr lang="en-GB" sz="1800" dirty="0" err="1"/>
              <a:t>mln</a:t>
            </a:r>
            <a:r>
              <a:rPr lang="en-GB" sz="1800" dirty="0"/>
              <a:t> dan $197.5 </a:t>
            </a:r>
            <a:r>
              <a:rPr lang="en-GB" sz="1800" dirty="0" err="1"/>
              <a:t>mln</a:t>
            </a:r>
            <a:r>
              <a:rPr lang="en-GB" sz="1800" dirty="0"/>
              <a:t> </a:t>
            </a:r>
            <a:r>
              <a:rPr lang="en-GB" sz="1800" dirty="0" err="1"/>
              <a:t>gacha</a:t>
            </a:r>
            <a:r>
              <a:rPr lang="en-GB" sz="1800" dirty="0"/>
              <a:t> </a:t>
            </a:r>
            <a:r>
              <a:rPr lang="en-GB" sz="1800" dirty="0" err="1"/>
              <a:t>o‘sgan</a:t>
            </a:r>
            <a:r>
              <a:rPr lang="en-GB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198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90911" y="2348567"/>
            <a:ext cx="6949440" cy="3143393"/>
          </a:xfrm>
        </p:spPr>
        <p:txBody>
          <a:bodyPr rtlCol="0">
            <a:normAutofit/>
          </a:bodyPr>
          <a:lstStyle/>
          <a:p>
            <a:r>
              <a:rPr lang="uz-Latn-UZ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Texnik-iqtisodiy va ekologik oqibatlar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590911" y="5491960"/>
            <a:ext cx="6949440" cy="449523"/>
          </a:xfrm>
        </p:spPr>
        <p:txBody>
          <a:bodyPr rtlCol="0">
            <a:normAutofit fontScale="62500" lnSpcReduction="20000"/>
          </a:bodyPr>
          <a:lstStyle/>
          <a:p>
            <a:r>
              <a:rPr lang="uz-Latn-U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QAYTA TIKLANUVCHI ENERGIYA MANBALARINING IQTISODIY INTEGRATSIYAGA TAʼSIRI: IJTIMOIY, EKOLOGIK VA IQTISODIY OMILLAR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08EF0BB-007E-4EB1-B677-51127D7FEC34}"/>
              </a:ext>
            </a:extLst>
          </p:cNvPr>
          <p:cNvSpPr/>
          <p:nvPr/>
        </p:nvSpPr>
        <p:spPr>
          <a:xfrm>
            <a:off x="1397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DCFCC74-4568-4A51-A56A-8CCF289F9DE7}"/>
              </a:ext>
            </a:extLst>
          </p:cNvPr>
          <p:cNvSpPr/>
          <p:nvPr/>
        </p:nvSpPr>
        <p:spPr>
          <a:xfrm>
            <a:off x="7620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C35DE02-CB4B-41FD-8D26-CB2363B8632B}"/>
              </a:ext>
            </a:extLst>
          </p:cNvPr>
          <p:cNvSpPr/>
          <p:nvPr/>
        </p:nvSpPr>
        <p:spPr>
          <a:xfrm>
            <a:off x="13843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6E9258B-07EE-40D9-BB7E-636F89EFA8B0}"/>
              </a:ext>
            </a:extLst>
          </p:cNvPr>
          <p:cNvSpPr/>
          <p:nvPr/>
        </p:nvSpPr>
        <p:spPr>
          <a:xfrm>
            <a:off x="20066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786B66B-8959-45A8-AA5C-0E015C866448}"/>
              </a:ext>
            </a:extLst>
          </p:cNvPr>
          <p:cNvSpPr/>
          <p:nvPr/>
        </p:nvSpPr>
        <p:spPr>
          <a:xfrm>
            <a:off x="26289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B51B8324-18AE-485F-8416-553F52400B46}"/>
              </a:ext>
            </a:extLst>
          </p:cNvPr>
          <p:cNvSpPr/>
          <p:nvPr/>
        </p:nvSpPr>
        <p:spPr>
          <a:xfrm>
            <a:off x="32512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3F3D09F-CE91-4165-AC1D-78B0CA318E31}"/>
              </a:ext>
            </a:extLst>
          </p:cNvPr>
          <p:cNvSpPr/>
          <p:nvPr/>
        </p:nvSpPr>
        <p:spPr>
          <a:xfrm>
            <a:off x="38735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0D733EF6-C5A5-4910-AB4E-FA9830390F42}"/>
              </a:ext>
            </a:extLst>
          </p:cNvPr>
          <p:cNvSpPr/>
          <p:nvPr/>
        </p:nvSpPr>
        <p:spPr>
          <a:xfrm>
            <a:off x="4506831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ABEA7389-7B1B-4BB5-AAB7-6540FD7A018D}"/>
              </a:ext>
            </a:extLst>
          </p:cNvPr>
          <p:cNvSpPr/>
          <p:nvPr/>
        </p:nvSpPr>
        <p:spPr>
          <a:xfrm>
            <a:off x="2628912" y="662517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42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42" y="476636"/>
            <a:ext cx="9371949" cy="1183566"/>
          </a:xfrm>
        </p:spPr>
        <p:txBody>
          <a:bodyPr/>
          <a:lstStyle/>
          <a:p>
            <a:r>
              <a:rPr lang="uz-Latn-U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Texnik-Iqtisodiy Oqibatlar: Shamol Energiyasi va Karbonat Angidrid Chiqindilari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6EEBD3A8-57EC-4209-9A46-BF39E97EDD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47042" y="2028691"/>
            <a:ext cx="3718941" cy="390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b="1" dirty="0" err="1"/>
              <a:t>Shamol</a:t>
            </a:r>
            <a:r>
              <a:rPr lang="en-GB" b="1" dirty="0"/>
              <a:t> </a:t>
            </a:r>
            <a:r>
              <a:rPr lang="en-GB" b="1" dirty="0" err="1"/>
              <a:t>turbinalarining</a:t>
            </a:r>
            <a:r>
              <a:rPr lang="en-GB" b="1" dirty="0"/>
              <a:t> </a:t>
            </a:r>
            <a:r>
              <a:rPr lang="en-GB" b="1" dirty="0" err="1"/>
              <a:t>uglerod</a:t>
            </a:r>
            <a:r>
              <a:rPr lang="en-GB" b="1" dirty="0"/>
              <a:t> </a:t>
            </a:r>
            <a:r>
              <a:rPr lang="en-GB" b="1" dirty="0" err="1"/>
              <a:t>izlari</a:t>
            </a:r>
            <a:r>
              <a:rPr lang="en-GB" dirty="0"/>
              <a:t>:</a:t>
            </a:r>
          </a:p>
          <a:p>
            <a:r>
              <a:rPr lang="en-GB" dirty="0" err="1"/>
              <a:t>Karbonat</a:t>
            </a:r>
            <a:r>
              <a:rPr lang="en-GB" dirty="0"/>
              <a:t> </a:t>
            </a:r>
            <a:r>
              <a:rPr lang="en-GB" dirty="0" err="1"/>
              <a:t>angidrid</a:t>
            </a:r>
            <a:r>
              <a:rPr lang="en-GB" dirty="0"/>
              <a:t> </a:t>
            </a:r>
            <a:r>
              <a:rPr lang="en-GB" dirty="0" err="1"/>
              <a:t>chiqindilari</a:t>
            </a:r>
            <a:r>
              <a:rPr lang="en-GB" dirty="0"/>
              <a:t> </a:t>
            </a:r>
            <a:r>
              <a:rPr lang="en-GB" dirty="0" err="1"/>
              <a:t>miqdori</a:t>
            </a:r>
            <a:r>
              <a:rPr lang="en-GB" dirty="0"/>
              <a:t> </a:t>
            </a:r>
            <a:r>
              <a:rPr lang="en-GB" b="1" dirty="0"/>
              <a:t>1 </a:t>
            </a:r>
            <a:r>
              <a:rPr lang="en-GB" b="1" dirty="0" err="1"/>
              <a:t>megavatt</a:t>
            </a:r>
            <a:r>
              <a:rPr lang="en-GB" b="1" dirty="0"/>
              <a:t> </a:t>
            </a:r>
            <a:r>
              <a:rPr lang="en-GB" b="1" dirty="0" err="1"/>
              <a:t>quvvat</a:t>
            </a:r>
            <a:r>
              <a:rPr lang="en-GB" dirty="0"/>
              <a:t> </a:t>
            </a:r>
            <a:r>
              <a:rPr lang="en-GB" dirty="0" err="1"/>
              <a:t>uchun</a:t>
            </a:r>
            <a:r>
              <a:rPr lang="en-GB" dirty="0"/>
              <a:t> </a:t>
            </a:r>
            <a:r>
              <a:rPr lang="en-GB" dirty="0" err="1"/>
              <a:t>turlicha</a:t>
            </a:r>
            <a:r>
              <a:rPr lang="en-GB" dirty="0"/>
              <a:t> </a:t>
            </a:r>
            <a:r>
              <a:rPr lang="en-GB" dirty="0" err="1"/>
              <a:t>bo‘lishi</a:t>
            </a:r>
            <a:r>
              <a:rPr lang="en-GB" dirty="0"/>
              <a:t> </a:t>
            </a:r>
            <a:r>
              <a:rPr lang="en-GB" dirty="0" err="1"/>
              <a:t>mumkin</a:t>
            </a:r>
            <a:r>
              <a:rPr lang="en-GB" dirty="0"/>
              <a:t>:</a:t>
            </a:r>
          </a:p>
          <a:p>
            <a:pPr lvl="1"/>
            <a:r>
              <a:rPr lang="en-GB" dirty="0" err="1"/>
              <a:t>Tadqiqot</a:t>
            </a:r>
            <a:r>
              <a:rPr lang="en-GB" dirty="0"/>
              <a:t> </a:t>
            </a:r>
            <a:r>
              <a:rPr lang="en-GB" dirty="0" err="1"/>
              <a:t>natijalariga</a:t>
            </a:r>
            <a:r>
              <a:rPr lang="en-GB" dirty="0"/>
              <a:t> </a:t>
            </a:r>
            <a:r>
              <a:rPr lang="en-GB" dirty="0" err="1"/>
              <a:t>ko‘ra</a:t>
            </a:r>
            <a:r>
              <a:rPr lang="en-GB" dirty="0"/>
              <a:t>, </a:t>
            </a:r>
            <a:r>
              <a:rPr lang="en-GB" dirty="0" err="1"/>
              <a:t>shamol</a:t>
            </a:r>
            <a:r>
              <a:rPr lang="en-GB" dirty="0"/>
              <a:t> </a:t>
            </a:r>
            <a:r>
              <a:rPr lang="en-GB" dirty="0" err="1"/>
              <a:t>turbinalaridagi</a:t>
            </a:r>
            <a:r>
              <a:rPr lang="en-GB" dirty="0"/>
              <a:t> </a:t>
            </a:r>
            <a:r>
              <a:rPr lang="en-GB" dirty="0" err="1"/>
              <a:t>uglerod</a:t>
            </a:r>
            <a:r>
              <a:rPr lang="en-GB" dirty="0"/>
              <a:t> </a:t>
            </a:r>
            <a:r>
              <a:rPr lang="en-GB" dirty="0" err="1"/>
              <a:t>miqdori</a:t>
            </a:r>
            <a:r>
              <a:rPr lang="en-GB" dirty="0"/>
              <a:t>: </a:t>
            </a:r>
            <a:r>
              <a:rPr lang="en-GB" b="1" dirty="0"/>
              <a:t>1844 </a:t>
            </a:r>
            <a:r>
              <a:rPr lang="en-GB" b="1" dirty="0" err="1"/>
              <a:t>tonnadan</a:t>
            </a:r>
            <a:r>
              <a:rPr lang="en-GB" b="1" dirty="0"/>
              <a:t> 2074 </a:t>
            </a:r>
            <a:r>
              <a:rPr lang="en-GB" b="1" dirty="0" err="1"/>
              <a:t>tonnagacha</a:t>
            </a:r>
            <a:r>
              <a:rPr lang="en-GB" b="1" dirty="0"/>
              <a:t> CO₂ </a:t>
            </a:r>
            <a:r>
              <a:rPr lang="en-GB" b="1" dirty="0" err="1"/>
              <a:t>ekvivalent</a:t>
            </a:r>
            <a:r>
              <a:rPr lang="en-GB" dirty="0"/>
              <a:t>.</a:t>
            </a:r>
          </a:p>
          <a:p>
            <a:pPr lvl="1"/>
            <a:r>
              <a:rPr lang="en-GB" dirty="0" err="1"/>
              <a:t>Boshqa</a:t>
            </a:r>
            <a:r>
              <a:rPr lang="en-GB" dirty="0"/>
              <a:t> </a:t>
            </a:r>
            <a:r>
              <a:rPr lang="en-GB" dirty="0" err="1"/>
              <a:t>tadqiqotda</a:t>
            </a:r>
            <a:r>
              <a:rPr lang="en-GB" dirty="0"/>
              <a:t> </a:t>
            </a:r>
            <a:r>
              <a:rPr lang="en-GB" dirty="0" err="1"/>
              <a:t>bu</a:t>
            </a:r>
            <a:r>
              <a:rPr lang="en-GB" dirty="0"/>
              <a:t> </a:t>
            </a:r>
            <a:r>
              <a:rPr lang="en-GB" dirty="0" err="1"/>
              <a:t>ko‘rsatkich</a:t>
            </a:r>
            <a:r>
              <a:rPr lang="en-GB" dirty="0"/>
              <a:t>: </a:t>
            </a:r>
            <a:r>
              <a:rPr lang="en-GB" b="1" dirty="0"/>
              <a:t>1664 </a:t>
            </a:r>
            <a:r>
              <a:rPr lang="en-GB" b="1" dirty="0" err="1"/>
              <a:t>tonna</a:t>
            </a:r>
            <a:r>
              <a:rPr lang="en-GB" b="1" dirty="0"/>
              <a:t> CO₂ </a:t>
            </a:r>
            <a:r>
              <a:rPr lang="en-GB" b="1" dirty="0" err="1"/>
              <a:t>ekvivalent</a:t>
            </a:r>
            <a:r>
              <a:rPr lang="en-GB" dirty="0"/>
              <a:t>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677B0A22-217A-4208-A57C-70FF35628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696" y="2535754"/>
            <a:ext cx="4850295" cy="261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 err="1"/>
              <a:t>Hayot</a:t>
            </a:r>
            <a:r>
              <a:rPr lang="en-GB" sz="1800" b="1" dirty="0"/>
              <a:t> </a:t>
            </a:r>
            <a:r>
              <a:rPr lang="en-GB" sz="1800" b="1" dirty="0" err="1"/>
              <a:t>sikli</a:t>
            </a:r>
            <a:r>
              <a:rPr lang="en-GB" sz="1800" b="1" dirty="0"/>
              <a:t> </a:t>
            </a:r>
            <a:r>
              <a:rPr lang="en-GB" sz="1800" b="1" dirty="0" err="1"/>
              <a:t>tahlili</a:t>
            </a:r>
            <a:r>
              <a:rPr lang="en-GB" sz="1800" dirty="0"/>
              <a:t>:</a:t>
            </a:r>
          </a:p>
          <a:p>
            <a:r>
              <a:rPr lang="en-GB" sz="1800" dirty="0" err="1"/>
              <a:t>Qayta</a:t>
            </a:r>
            <a:r>
              <a:rPr lang="en-GB" sz="1800" dirty="0"/>
              <a:t> </a:t>
            </a:r>
            <a:r>
              <a:rPr lang="en-GB" sz="1800" dirty="0" err="1"/>
              <a:t>tiklanadigan</a:t>
            </a:r>
            <a:r>
              <a:rPr lang="en-GB" sz="1800" dirty="0"/>
              <a:t> </a:t>
            </a:r>
            <a:r>
              <a:rPr lang="en-GB" sz="1800" dirty="0" err="1"/>
              <a:t>energiya</a:t>
            </a:r>
            <a:r>
              <a:rPr lang="en-GB" sz="1800" dirty="0"/>
              <a:t> </a:t>
            </a:r>
            <a:r>
              <a:rPr lang="en-GB" sz="1800" dirty="0" err="1"/>
              <a:t>manbalarining</a:t>
            </a:r>
            <a:r>
              <a:rPr lang="en-GB" sz="1800" dirty="0"/>
              <a:t> </a:t>
            </a:r>
            <a:r>
              <a:rPr lang="en-GB" sz="1800" dirty="0" err="1"/>
              <a:t>hayot</a:t>
            </a:r>
            <a:r>
              <a:rPr lang="en-GB" sz="1800" dirty="0"/>
              <a:t> </a:t>
            </a:r>
            <a:r>
              <a:rPr lang="en-GB" sz="1800" dirty="0" err="1"/>
              <a:t>sikli</a:t>
            </a:r>
            <a:r>
              <a:rPr lang="en-GB" sz="1800" dirty="0"/>
              <a:t> </a:t>
            </a:r>
            <a:r>
              <a:rPr lang="en-GB" sz="1800" dirty="0" err="1"/>
              <a:t>tahlili</a:t>
            </a:r>
            <a:r>
              <a:rPr lang="en-GB" sz="1800" dirty="0"/>
              <a:t> </a:t>
            </a:r>
            <a:r>
              <a:rPr lang="en-GB" sz="1800" dirty="0" err="1"/>
              <a:t>orqali</a:t>
            </a:r>
            <a:r>
              <a:rPr lang="en-GB" sz="1800" dirty="0"/>
              <a:t> </a:t>
            </a:r>
            <a:r>
              <a:rPr lang="en-GB" sz="1800" dirty="0" err="1"/>
              <a:t>uglerod</a:t>
            </a:r>
            <a:r>
              <a:rPr lang="en-GB" sz="1800" dirty="0"/>
              <a:t> </a:t>
            </a:r>
            <a:r>
              <a:rPr lang="en-GB" sz="1800" dirty="0" err="1"/>
              <a:t>chiqindilarini</a:t>
            </a:r>
            <a:r>
              <a:rPr lang="en-GB" sz="1800" dirty="0"/>
              <a:t> </a:t>
            </a:r>
            <a:r>
              <a:rPr lang="en-GB" sz="1800" dirty="0" err="1"/>
              <a:t>o‘lchash</a:t>
            </a:r>
            <a:r>
              <a:rPr lang="en-GB" sz="1800" dirty="0"/>
              <a:t> </a:t>
            </a:r>
            <a:r>
              <a:rPr lang="en-GB" sz="1800" dirty="0" err="1"/>
              <a:t>muhim</a:t>
            </a:r>
            <a:r>
              <a:rPr lang="en-GB" sz="1800" dirty="0"/>
              <a:t>.</a:t>
            </a:r>
          </a:p>
          <a:p>
            <a:r>
              <a:rPr lang="en-GB" sz="1800" dirty="0" err="1"/>
              <a:t>Shamol</a:t>
            </a:r>
            <a:r>
              <a:rPr lang="en-GB" sz="1800" dirty="0"/>
              <a:t> </a:t>
            </a:r>
            <a:r>
              <a:rPr lang="en-GB" sz="1800" dirty="0" err="1"/>
              <a:t>energiyasi</a:t>
            </a:r>
            <a:r>
              <a:rPr lang="en-GB" sz="1800" dirty="0"/>
              <a:t> </a:t>
            </a:r>
            <a:r>
              <a:rPr lang="en-GB" sz="1800" dirty="0" err="1"/>
              <a:t>ko‘p</a:t>
            </a:r>
            <a:r>
              <a:rPr lang="en-GB" sz="1800" dirty="0"/>
              <a:t> </a:t>
            </a:r>
            <a:r>
              <a:rPr lang="en-GB" sz="1800" dirty="0" err="1"/>
              <a:t>hollarda</a:t>
            </a:r>
            <a:r>
              <a:rPr lang="en-GB" sz="1800" dirty="0"/>
              <a:t> </a:t>
            </a:r>
            <a:r>
              <a:rPr lang="en-GB" sz="1800" dirty="0" err="1"/>
              <a:t>uglerod</a:t>
            </a:r>
            <a:r>
              <a:rPr lang="en-GB" sz="1800" dirty="0"/>
              <a:t> </a:t>
            </a:r>
            <a:r>
              <a:rPr lang="en-GB" sz="1800" dirty="0" err="1"/>
              <a:t>chiqindilarini</a:t>
            </a:r>
            <a:r>
              <a:rPr lang="en-GB" sz="1800" dirty="0"/>
              <a:t> </a:t>
            </a:r>
            <a:r>
              <a:rPr lang="en-GB" sz="1800" dirty="0" err="1"/>
              <a:t>sezilarli</a:t>
            </a:r>
            <a:r>
              <a:rPr lang="en-GB" sz="1800" dirty="0"/>
              <a:t> </a:t>
            </a:r>
            <a:r>
              <a:rPr lang="en-GB" sz="1800" dirty="0" err="1"/>
              <a:t>darajada</a:t>
            </a:r>
            <a:r>
              <a:rPr lang="en-GB" sz="1800" dirty="0"/>
              <a:t> </a:t>
            </a:r>
            <a:r>
              <a:rPr lang="en-GB" sz="1800" dirty="0" err="1"/>
              <a:t>kamaytiradi</a:t>
            </a:r>
            <a:r>
              <a:rPr lang="en-GB" sz="1800" dirty="0"/>
              <a:t>, ammo </a:t>
            </a:r>
            <a:r>
              <a:rPr lang="en-GB" sz="1800" dirty="0" err="1"/>
              <a:t>ularning</a:t>
            </a:r>
            <a:r>
              <a:rPr lang="en-GB" sz="1800" dirty="0"/>
              <a:t> </a:t>
            </a:r>
            <a:r>
              <a:rPr lang="en-GB" sz="1800" dirty="0" err="1"/>
              <a:t>umumiy</a:t>
            </a:r>
            <a:r>
              <a:rPr lang="en-GB" sz="1800" dirty="0"/>
              <a:t> </a:t>
            </a:r>
            <a:r>
              <a:rPr lang="en-GB" sz="1800" dirty="0" err="1"/>
              <a:t>hayot</a:t>
            </a:r>
            <a:r>
              <a:rPr lang="en-GB" sz="1800" dirty="0"/>
              <a:t> </a:t>
            </a:r>
            <a:r>
              <a:rPr lang="en-GB" sz="1800" dirty="0" err="1"/>
              <a:t>sikli</a:t>
            </a:r>
            <a:r>
              <a:rPr lang="en-GB" sz="1800" dirty="0"/>
              <a:t> </a:t>
            </a:r>
            <a:r>
              <a:rPr lang="en-GB" sz="1800" dirty="0" err="1"/>
              <a:t>davomida</a:t>
            </a:r>
            <a:r>
              <a:rPr lang="en-GB" sz="1800" dirty="0"/>
              <a:t> </a:t>
            </a:r>
            <a:r>
              <a:rPr lang="en-GB" sz="1800" dirty="0" err="1"/>
              <a:t>kuzatiladigan</a:t>
            </a:r>
            <a:r>
              <a:rPr lang="en-GB" sz="1800" dirty="0"/>
              <a:t> </a:t>
            </a:r>
            <a:r>
              <a:rPr lang="en-GB" sz="1800" dirty="0" err="1"/>
              <a:t>chiqindilarni</a:t>
            </a:r>
            <a:r>
              <a:rPr lang="en-GB" sz="1800" dirty="0"/>
              <a:t> ham </a:t>
            </a:r>
            <a:r>
              <a:rPr lang="en-GB" sz="1800" dirty="0" err="1"/>
              <a:t>hisobga</a:t>
            </a:r>
            <a:r>
              <a:rPr lang="en-GB" sz="1800" dirty="0"/>
              <a:t> </a:t>
            </a:r>
            <a:r>
              <a:rPr lang="en-GB" sz="1800" dirty="0" err="1"/>
              <a:t>olish</a:t>
            </a:r>
            <a:r>
              <a:rPr lang="en-GB" sz="1800" dirty="0"/>
              <a:t> </a:t>
            </a:r>
            <a:r>
              <a:rPr lang="en-GB" sz="1800" dirty="0" err="1"/>
              <a:t>lozim</a:t>
            </a:r>
            <a:r>
              <a:rPr lang="en-GB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80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42" y="476636"/>
            <a:ext cx="9371949" cy="1183566"/>
          </a:xfrm>
        </p:spPr>
        <p:txBody>
          <a:bodyPr/>
          <a:lstStyle/>
          <a:p>
            <a:r>
              <a:rPr lang="uz-Latn-U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Ekologik Oqibatlar va Qayta Tiklanadigan Energiyaning Afzalliklari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6EEBD3A8-57EC-4209-9A46-BF39E97EDD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47042" y="2120254"/>
            <a:ext cx="3718941" cy="3726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b="1" dirty="0" err="1"/>
              <a:t>Salbiy</a:t>
            </a:r>
            <a:r>
              <a:rPr lang="en-GB" b="1" dirty="0"/>
              <a:t> </a:t>
            </a:r>
            <a:r>
              <a:rPr lang="en-GB" b="1" dirty="0" err="1"/>
              <a:t>ekologik</a:t>
            </a:r>
            <a:r>
              <a:rPr lang="en-GB" b="1" dirty="0"/>
              <a:t> </a:t>
            </a:r>
            <a:r>
              <a:rPr lang="en-GB" b="1" dirty="0" err="1"/>
              <a:t>oqibatlar</a:t>
            </a:r>
            <a:r>
              <a:rPr lang="en-GB" dirty="0"/>
              <a:t>:</a:t>
            </a:r>
          </a:p>
          <a:p>
            <a:r>
              <a:rPr lang="en-GB" dirty="0" err="1"/>
              <a:t>Shamol</a:t>
            </a:r>
            <a:r>
              <a:rPr lang="en-GB" dirty="0"/>
              <a:t> </a:t>
            </a:r>
            <a:r>
              <a:rPr lang="en-GB" dirty="0" err="1"/>
              <a:t>turbinalarining</a:t>
            </a:r>
            <a:r>
              <a:rPr lang="en-GB" dirty="0"/>
              <a:t> </a:t>
            </a:r>
            <a:r>
              <a:rPr lang="en-GB" dirty="0" err="1"/>
              <a:t>o‘rnatilishi</a:t>
            </a:r>
            <a:r>
              <a:rPr lang="en-GB" dirty="0"/>
              <a:t> </a:t>
            </a:r>
            <a:r>
              <a:rPr lang="en-GB" dirty="0" err="1"/>
              <a:t>va</a:t>
            </a:r>
            <a:r>
              <a:rPr lang="en-GB" dirty="0"/>
              <a:t> </a:t>
            </a:r>
            <a:r>
              <a:rPr lang="en-GB" dirty="0" err="1"/>
              <a:t>texnik</a:t>
            </a:r>
            <a:r>
              <a:rPr lang="en-GB" dirty="0"/>
              <a:t> </a:t>
            </a:r>
            <a:r>
              <a:rPr lang="en-GB" dirty="0" err="1"/>
              <a:t>xizmat</a:t>
            </a:r>
            <a:r>
              <a:rPr lang="en-GB" dirty="0"/>
              <a:t> </a:t>
            </a:r>
            <a:r>
              <a:rPr lang="en-GB" dirty="0" err="1"/>
              <a:t>ko‘rsatish</a:t>
            </a:r>
            <a:r>
              <a:rPr lang="en-GB" dirty="0"/>
              <a:t> </a:t>
            </a:r>
            <a:r>
              <a:rPr lang="en-GB" dirty="0" err="1"/>
              <a:t>jarayonida</a:t>
            </a:r>
            <a:r>
              <a:rPr lang="en-GB" dirty="0"/>
              <a:t> </a:t>
            </a:r>
            <a:r>
              <a:rPr lang="en-GB" dirty="0" err="1"/>
              <a:t>uglerod</a:t>
            </a:r>
            <a:r>
              <a:rPr lang="en-GB" dirty="0"/>
              <a:t> </a:t>
            </a:r>
            <a:r>
              <a:rPr lang="en-GB" dirty="0" err="1"/>
              <a:t>chiqindilarining</a:t>
            </a:r>
            <a:r>
              <a:rPr lang="en-GB" dirty="0"/>
              <a:t> </a:t>
            </a:r>
            <a:r>
              <a:rPr lang="en-GB" dirty="0" err="1"/>
              <a:t>to‘planishi</a:t>
            </a:r>
            <a:r>
              <a:rPr lang="en-GB" dirty="0"/>
              <a:t>.</a:t>
            </a:r>
          </a:p>
          <a:p>
            <a:r>
              <a:rPr lang="en-GB" b="1" dirty="0" err="1"/>
              <a:t>Energetik</a:t>
            </a:r>
            <a:r>
              <a:rPr lang="en-GB" b="1" dirty="0"/>
              <a:t> </a:t>
            </a:r>
            <a:r>
              <a:rPr lang="en-GB" b="1" dirty="0" err="1"/>
              <a:t>tizimlarning</a:t>
            </a:r>
            <a:r>
              <a:rPr lang="en-GB" b="1" dirty="0"/>
              <a:t> </a:t>
            </a:r>
            <a:r>
              <a:rPr lang="en-GB" b="1" dirty="0" err="1"/>
              <a:t>uglerod</a:t>
            </a:r>
            <a:r>
              <a:rPr lang="en-GB" b="1" dirty="0"/>
              <a:t> </a:t>
            </a:r>
            <a:r>
              <a:rPr lang="en-GB" b="1" dirty="0" err="1"/>
              <a:t>izini</a:t>
            </a:r>
            <a:r>
              <a:rPr lang="en-GB" b="1" dirty="0"/>
              <a:t> </a:t>
            </a:r>
            <a:r>
              <a:rPr lang="en-GB" b="1" dirty="0" err="1"/>
              <a:t>kamaytirish</a:t>
            </a:r>
            <a:r>
              <a:rPr lang="en-GB" dirty="0"/>
              <a:t> </a:t>
            </a:r>
            <a:r>
              <a:rPr lang="en-GB" dirty="0" err="1"/>
              <a:t>qiyin</a:t>
            </a:r>
            <a:r>
              <a:rPr lang="en-GB" dirty="0"/>
              <a:t> </a:t>
            </a:r>
            <a:r>
              <a:rPr lang="en-GB" dirty="0" err="1"/>
              <a:t>bo‘lishi</a:t>
            </a:r>
            <a:r>
              <a:rPr lang="en-GB" dirty="0"/>
              <a:t> </a:t>
            </a:r>
            <a:r>
              <a:rPr lang="en-GB" dirty="0" err="1"/>
              <a:t>mumkin</a:t>
            </a:r>
            <a:r>
              <a:rPr lang="en-GB" dirty="0"/>
              <a:t>, </a:t>
            </a:r>
            <a:r>
              <a:rPr lang="en-GB" dirty="0" err="1"/>
              <a:t>lekin</a:t>
            </a:r>
            <a:r>
              <a:rPr lang="en-GB" dirty="0"/>
              <a:t> </a:t>
            </a:r>
            <a:r>
              <a:rPr lang="en-GB" dirty="0" err="1"/>
              <a:t>texnologik</a:t>
            </a:r>
            <a:r>
              <a:rPr lang="en-GB" dirty="0"/>
              <a:t> </a:t>
            </a:r>
            <a:r>
              <a:rPr lang="en-GB" dirty="0" err="1"/>
              <a:t>yutuqlar</a:t>
            </a:r>
            <a:r>
              <a:rPr lang="en-GB" dirty="0"/>
              <a:t> </a:t>
            </a:r>
            <a:r>
              <a:rPr lang="en-GB" dirty="0" err="1"/>
              <a:t>uglerod</a:t>
            </a:r>
            <a:r>
              <a:rPr lang="en-GB" dirty="0"/>
              <a:t> </a:t>
            </a:r>
            <a:r>
              <a:rPr lang="en-GB" dirty="0" err="1"/>
              <a:t>chiqindilarini</a:t>
            </a:r>
            <a:r>
              <a:rPr lang="en-GB" dirty="0"/>
              <a:t> </a:t>
            </a:r>
            <a:r>
              <a:rPr lang="en-GB" dirty="0" err="1"/>
              <a:t>kamaytirish</a:t>
            </a:r>
            <a:r>
              <a:rPr lang="en-GB" dirty="0"/>
              <a:t> </a:t>
            </a:r>
            <a:r>
              <a:rPr lang="en-GB" dirty="0" err="1"/>
              <a:t>imkoniyatlarini</a:t>
            </a:r>
            <a:r>
              <a:rPr lang="en-GB" dirty="0"/>
              <a:t> </a:t>
            </a:r>
            <a:r>
              <a:rPr lang="en-GB" dirty="0" err="1"/>
              <a:t>kengaytiradi</a:t>
            </a:r>
            <a:r>
              <a:rPr lang="en-GB" dirty="0"/>
              <a:t>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677B0A22-217A-4208-A57C-70FF35628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5806" y="2798901"/>
            <a:ext cx="4788957" cy="2368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 err="1"/>
              <a:t>Qayta</a:t>
            </a:r>
            <a:r>
              <a:rPr lang="en-GB" sz="1800" b="1" dirty="0"/>
              <a:t> </a:t>
            </a:r>
            <a:r>
              <a:rPr lang="en-GB" sz="1800" b="1" dirty="0" err="1"/>
              <a:t>tiklanadigan</a:t>
            </a:r>
            <a:r>
              <a:rPr lang="en-GB" sz="1800" b="1" dirty="0"/>
              <a:t> </a:t>
            </a:r>
            <a:r>
              <a:rPr lang="en-GB" sz="1800" b="1" dirty="0" err="1"/>
              <a:t>energiyaning</a:t>
            </a:r>
            <a:r>
              <a:rPr lang="en-GB" sz="1800" b="1" dirty="0"/>
              <a:t> </a:t>
            </a:r>
            <a:r>
              <a:rPr lang="en-GB" sz="1800" b="1" dirty="0" err="1"/>
              <a:t>afzalliklari</a:t>
            </a:r>
            <a:r>
              <a:rPr lang="en-GB" sz="1800" dirty="0"/>
              <a:t>:</a:t>
            </a:r>
          </a:p>
          <a:p>
            <a:r>
              <a:rPr lang="en-GB" sz="1800" dirty="0" err="1"/>
              <a:t>Shamol</a:t>
            </a:r>
            <a:r>
              <a:rPr lang="en-GB" sz="1800" dirty="0"/>
              <a:t> </a:t>
            </a:r>
            <a:r>
              <a:rPr lang="en-GB" sz="1800" dirty="0" err="1"/>
              <a:t>va</a:t>
            </a:r>
            <a:r>
              <a:rPr lang="en-GB" sz="1800" dirty="0"/>
              <a:t> </a:t>
            </a:r>
            <a:r>
              <a:rPr lang="en-GB" sz="1800" dirty="0" err="1"/>
              <a:t>boshqa</a:t>
            </a:r>
            <a:r>
              <a:rPr lang="en-GB" sz="1800" dirty="0"/>
              <a:t> </a:t>
            </a:r>
            <a:r>
              <a:rPr lang="en-GB" sz="1800" dirty="0" err="1"/>
              <a:t>qayta</a:t>
            </a:r>
            <a:r>
              <a:rPr lang="en-GB" sz="1800" dirty="0"/>
              <a:t> </a:t>
            </a:r>
            <a:r>
              <a:rPr lang="en-GB" sz="1800" dirty="0" err="1"/>
              <a:t>tiklanadigan</a:t>
            </a:r>
            <a:r>
              <a:rPr lang="en-GB" sz="1800" dirty="0"/>
              <a:t> </a:t>
            </a:r>
            <a:r>
              <a:rPr lang="en-GB" sz="1800" dirty="0" err="1"/>
              <a:t>energiya</a:t>
            </a:r>
            <a:r>
              <a:rPr lang="en-GB" sz="1800" dirty="0"/>
              <a:t> </a:t>
            </a:r>
            <a:r>
              <a:rPr lang="en-GB" sz="1800" dirty="0" err="1"/>
              <a:t>manbalari</a:t>
            </a:r>
            <a:r>
              <a:rPr lang="en-GB" sz="1800" dirty="0"/>
              <a:t> </a:t>
            </a:r>
            <a:r>
              <a:rPr lang="en-GB" sz="1800" dirty="0" err="1"/>
              <a:t>qazilma</a:t>
            </a:r>
            <a:r>
              <a:rPr lang="en-GB" sz="1800" dirty="0"/>
              <a:t> </a:t>
            </a:r>
            <a:r>
              <a:rPr lang="en-GB" sz="1800" dirty="0" err="1"/>
              <a:t>yoqilg‘iga</a:t>
            </a:r>
            <a:r>
              <a:rPr lang="en-GB" sz="1800" dirty="0"/>
              <a:t> </a:t>
            </a:r>
            <a:r>
              <a:rPr lang="en-GB" sz="1800" dirty="0" err="1"/>
              <a:t>nisbatan</a:t>
            </a:r>
            <a:r>
              <a:rPr lang="en-GB" sz="1800" dirty="0"/>
              <a:t> </a:t>
            </a:r>
            <a:r>
              <a:rPr lang="en-GB" sz="1800" dirty="0" err="1"/>
              <a:t>atrof-muhitga</a:t>
            </a:r>
            <a:r>
              <a:rPr lang="en-GB" sz="1800" dirty="0"/>
              <a:t> </a:t>
            </a:r>
            <a:r>
              <a:rPr lang="en-GB" sz="1800" dirty="0" err="1"/>
              <a:t>sezilarli</a:t>
            </a:r>
            <a:r>
              <a:rPr lang="en-GB" sz="1800" dirty="0"/>
              <a:t> </a:t>
            </a:r>
            <a:r>
              <a:rPr lang="en-GB" sz="1800" dirty="0" err="1"/>
              <a:t>darajada</a:t>
            </a:r>
            <a:r>
              <a:rPr lang="en-GB" sz="1800" dirty="0"/>
              <a:t> </a:t>
            </a:r>
            <a:r>
              <a:rPr lang="en-GB" sz="1800" dirty="0" err="1"/>
              <a:t>kamroq</a:t>
            </a:r>
            <a:r>
              <a:rPr lang="en-GB" sz="1800" dirty="0"/>
              <a:t> </a:t>
            </a:r>
            <a:r>
              <a:rPr lang="en-GB" sz="1800" dirty="0" err="1"/>
              <a:t>ta’sir</a:t>
            </a:r>
            <a:r>
              <a:rPr lang="en-GB" sz="1800" dirty="0"/>
              <a:t> </a:t>
            </a:r>
            <a:r>
              <a:rPr lang="en-GB" sz="1800" dirty="0" err="1"/>
              <a:t>ko‘rsatadi</a:t>
            </a:r>
            <a:r>
              <a:rPr lang="en-GB" sz="1800" dirty="0"/>
              <a:t>.</a:t>
            </a:r>
          </a:p>
          <a:p>
            <a:r>
              <a:rPr lang="en-GB" sz="1800" dirty="0" err="1"/>
              <a:t>Kelajakda</a:t>
            </a:r>
            <a:r>
              <a:rPr lang="en-GB" sz="1800" dirty="0"/>
              <a:t> </a:t>
            </a:r>
            <a:r>
              <a:rPr lang="en-GB" sz="1800" dirty="0" err="1"/>
              <a:t>texnologiyalarni</a:t>
            </a:r>
            <a:r>
              <a:rPr lang="en-GB" sz="1800" dirty="0"/>
              <a:t> </a:t>
            </a:r>
            <a:r>
              <a:rPr lang="en-GB" sz="1800" dirty="0" err="1"/>
              <a:t>takomillashtirish</a:t>
            </a:r>
            <a:r>
              <a:rPr lang="en-GB" sz="1800" dirty="0"/>
              <a:t> </a:t>
            </a:r>
            <a:r>
              <a:rPr lang="en-GB" sz="1800" dirty="0" err="1"/>
              <a:t>orqali</a:t>
            </a:r>
            <a:r>
              <a:rPr lang="en-GB" sz="1800" dirty="0"/>
              <a:t> </a:t>
            </a:r>
            <a:r>
              <a:rPr lang="en-GB" sz="1800" dirty="0" err="1"/>
              <a:t>ekologik</a:t>
            </a:r>
            <a:r>
              <a:rPr lang="en-GB" sz="1800" dirty="0"/>
              <a:t> </a:t>
            </a:r>
            <a:r>
              <a:rPr lang="en-GB" sz="1800" dirty="0" err="1"/>
              <a:t>izni</a:t>
            </a:r>
            <a:r>
              <a:rPr lang="en-GB" sz="1800" dirty="0"/>
              <a:t> </a:t>
            </a:r>
            <a:r>
              <a:rPr lang="en-GB" sz="1800" dirty="0" err="1"/>
              <a:t>yanada</a:t>
            </a:r>
            <a:r>
              <a:rPr lang="en-GB" sz="1800" dirty="0"/>
              <a:t> </a:t>
            </a:r>
            <a:r>
              <a:rPr lang="en-GB" sz="1800" dirty="0" err="1"/>
              <a:t>kamaytirish</a:t>
            </a:r>
            <a:r>
              <a:rPr lang="en-GB" sz="1800" dirty="0"/>
              <a:t> </a:t>
            </a:r>
            <a:r>
              <a:rPr lang="en-GB" sz="1800" dirty="0" err="1"/>
              <a:t>imkoniyati</a:t>
            </a:r>
            <a:r>
              <a:rPr lang="en-GB" sz="1800" dirty="0"/>
              <a:t> </a:t>
            </a:r>
            <a:r>
              <a:rPr lang="en-GB" sz="1800" dirty="0" err="1"/>
              <a:t>mavjud</a:t>
            </a:r>
            <a:r>
              <a:rPr lang="en-GB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339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90911" y="2348567"/>
            <a:ext cx="6949440" cy="3143393"/>
          </a:xfrm>
        </p:spPr>
        <p:txBody>
          <a:bodyPr rtlCol="0">
            <a:normAutofit/>
          </a:bodyPr>
          <a:lstStyle/>
          <a:p>
            <a:r>
              <a:rPr lang="uz-Latn-UZ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Tavsiyalar va takliflar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590911" y="5491960"/>
            <a:ext cx="6949440" cy="449523"/>
          </a:xfrm>
        </p:spPr>
        <p:txBody>
          <a:bodyPr rtlCol="0">
            <a:normAutofit fontScale="62500" lnSpcReduction="20000"/>
          </a:bodyPr>
          <a:lstStyle/>
          <a:p>
            <a:r>
              <a:rPr lang="uz-Latn-U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QAYTA TIKLANUVCHI ENERGIYA MANBALARINING IQTISODIY INTEGRATSIYAGA TAʼSIRI: IJTIMOIY, EKOLOGIK VA IQTISODIY OMILLAR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08EF0BB-007E-4EB1-B677-51127D7FEC34}"/>
              </a:ext>
            </a:extLst>
          </p:cNvPr>
          <p:cNvSpPr/>
          <p:nvPr/>
        </p:nvSpPr>
        <p:spPr>
          <a:xfrm>
            <a:off x="1397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DCFCC74-4568-4A51-A56A-8CCF289F9DE7}"/>
              </a:ext>
            </a:extLst>
          </p:cNvPr>
          <p:cNvSpPr/>
          <p:nvPr/>
        </p:nvSpPr>
        <p:spPr>
          <a:xfrm>
            <a:off x="7620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C35DE02-CB4B-41FD-8D26-CB2363B8632B}"/>
              </a:ext>
            </a:extLst>
          </p:cNvPr>
          <p:cNvSpPr/>
          <p:nvPr/>
        </p:nvSpPr>
        <p:spPr>
          <a:xfrm>
            <a:off x="13843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6E9258B-07EE-40D9-BB7E-636F89EFA8B0}"/>
              </a:ext>
            </a:extLst>
          </p:cNvPr>
          <p:cNvSpPr/>
          <p:nvPr/>
        </p:nvSpPr>
        <p:spPr>
          <a:xfrm>
            <a:off x="20066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786B66B-8959-45A8-AA5C-0E015C866448}"/>
              </a:ext>
            </a:extLst>
          </p:cNvPr>
          <p:cNvSpPr/>
          <p:nvPr/>
        </p:nvSpPr>
        <p:spPr>
          <a:xfrm>
            <a:off x="26289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B51B8324-18AE-485F-8416-553F52400B46}"/>
              </a:ext>
            </a:extLst>
          </p:cNvPr>
          <p:cNvSpPr/>
          <p:nvPr/>
        </p:nvSpPr>
        <p:spPr>
          <a:xfrm>
            <a:off x="32512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3F3D09F-CE91-4165-AC1D-78B0CA318E31}"/>
              </a:ext>
            </a:extLst>
          </p:cNvPr>
          <p:cNvSpPr/>
          <p:nvPr/>
        </p:nvSpPr>
        <p:spPr>
          <a:xfrm>
            <a:off x="38735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0D733EF6-C5A5-4910-AB4E-FA9830390F42}"/>
              </a:ext>
            </a:extLst>
          </p:cNvPr>
          <p:cNvSpPr/>
          <p:nvPr/>
        </p:nvSpPr>
        <p:spPr>
          <a:xfrm>
            <a:off x="4506831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ABEA7389-7B1B-4BB5-AAB7-6540FD7A018D}"/>
              </a:ext>
            </a:extLst>
          </p:cNvPr>
          <p:cNvSpPr/>
          <p:nvPr/>
        </p:nvSpPr>
        <p:spPr>
          <a:xfrm>
            <a:off x="3873500" y="571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58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42" y="476636"/>
            <a:ext cx="9371949" cy="1183566"/>
          </a:xfrm>
        </p:spPr>
        <p:txBody>
          <a:bodyPr>
            <a:normAutofit/>
          </a:bodyPr>
          <a:lstStyle/>
          <a:p>
            <a:r>
              <a:rPr lang="uz-Latn-U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Tavsiyalar va takliflar: </a:t>
            </a:r>
            <a:r>
              <a:rPr lang="en-GB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Qayta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tiklanadigan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energiyaga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o‘tishni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jadallashtirish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6EEBD3A8-57EC-4209-9A46-BF39E97EDD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03796" y="2520353"/>
            <a:ext cx="4382307" cy="256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Qazilma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yoqilg‘idan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qayta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tiklanadigan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energiyaga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o‘tish</a:t>
            </a:r>
            <a:r>
              <a:rPr lang="uz-Latn-U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-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Global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isish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ekologik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zararni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yumshatish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Issiqxona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gazlarini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kamaytirish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–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qayta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tiklanadigan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manbalar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barqaror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rivojlanishga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asos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677B0A22-217A-4208-A57C-70FF35628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4125" y="1951223"/>
            <a:ext cx="5414079" cy="3224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Gibrid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tizimlarning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o‘rni:Quyosh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shamol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gidroenergetika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biomassa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kabi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manbalarni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birlashtirish.Bitta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manba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yetarli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bo‘lmagan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hududlarda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ishonchli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energiya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ta’minoti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  <a:endParaRPr lang="uz-Latn-UZ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Moslik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BMT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Barqaror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rivojlanish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maqsadlari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(BRM) –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ekologik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toza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energiya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iqlim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himoyasi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tengsizlikni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kamaytirish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433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42" y="476636"/>
            <a:ext cx="9371949" cy="1183566"/>
          </a:xfrm>
        </p:spPr>
        <p:txBody>
          <a:bodyPr>
            <a:normAutofit fontScale="90000"/>
          </a:bodyPr>
          <a:lstStyle/>
          <a:p>
            <a:r>
              <a:rPr lang="uz-Latn-UZ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Tavsiyalar va takliflar: Texnologik innovatsiyalar va infratuzilmani kuchaytirish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6EEBD3A8-57EC-4209-9A46-BF39E97EDD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60253" y="2124787"/>
            <a:ext cx="4216844" cy="3033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z-Latn-U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Texnologik yutuqlar:</a:t>
            </a:r>
          </a:p>
          <a:p>
            <a:r>
              <a:rPr lang="uz-Latn-U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Energiya saqlash tizimlari (akkumulyatorlar) orqali barqarorlikni oshirish.</a:t>
            </a:r>
          </a:p>
          <a:p>
            <a:r>
              <a:rPr lang="uz-Latn-U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Qayta tiklanadigan energiya manbalarining uzluksizligi: talab va taklif muvozanatini saqlash.</a:t>
            </a:r>
            <a:endParaRPr lang="en-GB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677B0A22-217A-4208-A57C-70FF35628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2789" y="2290986"/>
            <a:ext cx="4395177" cy="2701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uz-Latn-U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Innovatsiyalarni kengaytirish:</a:t>
            </a:r>
          </a:p>
          <a:p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Energiya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zaxiralariga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bo‘lgan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ehtiyojni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kamaytirish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  <a:endParaRPr lang="uz-Latn-UZ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Energetika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barqarorligi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qazib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olinadigan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yoqilg‘ilardan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zaxira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manba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sifatida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foydalanishni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kamaytirish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546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42" y="476636"/>
            <a:ext cx="9371949" cy="1183566"/>
          </a:xfrm>
        </p:spPr>
        <p:txBody>
          <a:bodyPr>
            <a:normAutofit fontScale="90000"/>
          </a:bodyPr>
          <a:lstStyle/>
          <a:p>
            <a:r>
              <a:rPr lang="uz-Latn-UZ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Tavsiyalar va takliflar: Aholi salomatligini muhofaza qilish va energiya xavfsizligi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6EEBD3A8-57EC-4209-9A46-BF39E97EDD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90882" y="2191804"/>
            <a:ext cx="4425849" cy="3839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z-Latn-U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Sog‘liq uchun foyda: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z-Latn-U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Qazilma yoqilg‘ilardan ifloslanish tufayli global o‘lim va sog‘liq xarajatlarini kamaytirish.</a:t>
            </a:r>
          </a:p>
          <a:p>
            <a:pPr>
              <a:buFont typeface="Wingdings" panose="05000000000000000000" pitchFamily="2" charset="2"/>
              <a:buChar char="§"/>
            </a:pPr>
            <a:endParaRPr lang="uz-Latn-UZ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uz-Latn-U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Qayta tiklanadigan energiya kasalliklarni kamaytirishi va xarajatlarni qisqartirishi mumkin.</a:t>
            </a:r>
            <a:endParaRPr lang="en-GB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677B0A22-217A-4208-A57C-70FF35628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9281" y="2353292"/>
            <a:ext cx="4788957" cy="3033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Energiyani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qishloq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chekka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hududlarda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xavfsizlashtirish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  <a:p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Gibrid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tizimlar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qishloqlarda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barqaror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energiya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ta’minlaydi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</a:p>
          <a:p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Uzoq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hududlarda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iqtisodiy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jihatdan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samarali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markazlashtirilmagan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energiya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ta’minoti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563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42" y="476636"/>
            <a:ext cx="9371949" cy="1183566"/>
          </a:xfrm>
        </p:spPr>
        <p:txBody>
          <a:bodyPr>
            <a:normAutofit fontScale="90000"/>
          </a:bodyPr>
          <a:lstStyle/>
          <a:p>
            <a:r>
              <a:rPr lang="uz-Latn-UZ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Tavsiyalar va takliflar: Xalqaro hamkorlik va ta’minot zanjirlarini mustahkamlash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6EEBD3A8-57EC-4209-9A46-BF39E97EDD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77967" y="1933453"/>
            <a:ext cx="3718941" cy="3980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z-Latn-U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Xalqaro hamkorlik:</a:t>
            </a:r>
          </a:p>
          <a:p>
            <a:pPr>
              <a:buFont typeface="Wingdings" panose="05000000000000000000" pitchFamily="2" charset="2"/>
              <a:buChar char="v"/>
            </a:pPr>
            <a:endParaRPr lang="uz-Latn-UZ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uz-Latn-U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Ilg‘or tajriba, texnologiyalar va bilimlar almashuvi.</a:t>
            </a:r>
          </a:p>
          <a:p>
            <a:pPr>
              <a:buFont typeface="Wingdings" panose="05000000000000000000" pitchFamily="2" charset="2"/>
              <a:buChar char="§"/>
            </a:pPr>
            <a:endParaRPr lang="uz-Latn-UZ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uz-Latn-U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Loyihalarni moliyalashtirish va siyosatni ishlab chiqishda xalqaro sheriklik.</a:t>
            </a:r>
            <a:endParaRPr lang="en-GB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677B0A22-217A-4208-A57C-70FF35628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933453"/>
            <a:ext cx="4788957" cy="3698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Qayta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tiklanadigan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energiya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ta’minot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zanjirlarini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mustahkamlash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  <a:p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Mahalliy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ishlab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chiqarishni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qo‘llab-quvvatlash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–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xalqaro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yetkazib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beruvchilarga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qaramlikni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kamaytirish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</a:p>
          <a:p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Ish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o‘rinlari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yaratish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energiya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ta’minotidagi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uzilishlarni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minimallashtirish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63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90911" y="2348567"/>
            <a:ext cx="6949440" cy="3143393"/>
          </a:xfrm>
        </p:spPr>
        <p:txBody>
          <a:bodyPr rtlCol="0">
            <a:normAutofit/>
          </a:bodyPr>
          <a:lstStyle/>
          <a:p>
            <a:pPr rtl="0"/>
            <a:r>
              <a:rPr lang="uz-Latn-UZ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Xulosa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590911" y="5491960"/>
            <a:ext cx="6949440" cy="449523"/>
          </a:xfrm>
        </p:spPr>
        <p:txBody>
          <a:bodyPr rtlCol="0">
            <a:normAutofit fontScale="62500" lnSpcReduction="20000"/>
          </a:bodyPr>
          <a:lstStyle/>
          <a:p>
            <a:r>
              <a:rPr lang="uz-Latn-U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QAYTA TIKLANUVCHI ENERGIYA MANBALARINING IQTISODIY INTEGRATSIYAGA TAʼSIRI: IJTIMOIY, EKOLOGIK VA IQTISODIY OMILLAR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1909AA9-952F-4764-B405-465AFE294FAE}"/>
              </a:ext>
            </a:extLst>
          </p:cNvPr>
          <p:cNvSpPr/>
          <p:nvPr/>
        </p:nvSpPr>
        <p:spPr>
          <a:xfrm>
            <a:off x="1397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A5D1B59-6008-475E-B543-F6DA17262EEC}"/>
              </a:ext>
            </a:extLst>
          </p:cNvPr>
          <p:cNvSpPr/>
          <p:nvPr/>
        </p:nvSpPr>
        <p:spPr>
          <a:xfrm>
            <a:off x="7620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F7B4509-69E5-4D62-A90C-16992BC01753}"/>
              </a:ext>
            </a:extLst>
          </p:cNvPr>
          <p:cNvSpPr/>
          <p:nvPr/>
        </p:nvSpPr>
        <p:spPr>
          <a:xfrm>
            <a:off x="13843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5C66A593-B6BC-4BB9-A695-54298984CA9E}"/>
              </a:ext>
            </a:extLst>
          </p:cNvPr>
          <p:cNvSpPr/>
          <p:nvPr/>
        </p:nvSpPr>
        <p:spPr>
          <a:xfrm>
            <a:off x="20066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F078647-020E-438D-8124-E7BD1F23E8E3}"/>
              </a:ext>
            </a:extLst>
          </p:cNvPr>
          <p:cNvSpPr/>
          <p:nvPr/>
        </p:nvSpPr>
        <p:spPr>
          <a:xfrm>
            <a:off x="26289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25B0A18B-6EE1-4149-B78C-9460CED93217}"/>
              </a:ext>
            </a:extLst>
          </p:cNvPr>
          <p:cNvSpPr/>
          <p:nvPr/>
        </p:nvSpPr>
        <p:spPr>
          <a:xfrm>
            <a:off x="32512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DA31747-378A-43B9-84D5-72D6B99E47F3}"/>
              </a:ext>
            </a:extLst>
          </p:cNvPr>
          <p:cNvSpPr/>
          <p:nvPr/>
        </p:nvSpPr>
        <p:spPr>
          <a:xfrm>
            <a:off x="3873500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E84A0FE8-E90D-462A-B000-B535997D2093}"/>
              </a:ext>
            </a:extLst>
          </p:cNvPr>
          <p:cNvSpPr/>
          <p:nvPr/>
        </p:nvSpPr>
        <p:spPr>
          <a:xfrm>
            <a:off x="4506831" y="1079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EE4800A4-7738-4C97-A6F8-9CF0420D6271}"/>
              </a:ext>
            </a:extLst>
          </p:cNvPr>
          <p:cNvSpPr/>
          <p:nvPr/>
        </p:nvSpPr>
        <p:spPr>
          <a:xfrm>
            <a:off x="4506831" y="571500"/>
            <a:ext cx="558800" cy="50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37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AA358E-6FA0-4E28-9565-9C968A0A1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z-Latn-UZ" dirty="0"/>
              <a:t>Qayta tiklanadigan energiyaning gibrid tizimlariga o‘tish: Muammolarni hal qilishda istiqbolli yechim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98363B9F-72CD-4DB3-9CF8-48C8691CC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0027" y="1566001"/>
            <a:ext cx="9371948" cy="4386066"/>
          </a:xfrm>
        </p:spPr>
        <p:txBody>
          <a:bodyPr>
            <a:normAutofit/>
          </a:bodyPr>
          <a:lstStyle/>
          <a:p>
            <a:r>
              <a:rPr lang="uz-Latn-UZ" sz="1800" b="1" dirty="0"/>
              <a:t>Gibrid tizimlarning afzalliklari:</a:t>
            </a:r>
          </a:p>
          <a:p>
            <a:pPr marL="1077913" indent="-180975"/>
            <a:r>
              <a:rPr lang="uz-Latn-UZ" sz="1800" dirty="0"/>
              <a:t>Bir nechta qayta tiklanadigan manbalarni birlashtirishi orqali ko‘proq ishonchlilik, samaradorlik, va moslashuvchanlik ta’minlaydi.</a:t>
            </a:r>
          </a:p>
          <a:p>
            <a:pPr marL="1077913" indent="-180975"/>
            <a:r>
              <a:rPr lang="uz-Latn-UZ" sz="1800" dirty="0"/>
              <a:t>Hali rivojlanmagan infratuzilmalar va qazib olinadigan yoqilg‘iga qaram hududlar uchun istisno darajadagi istiqbolli yechim.</a:t>
            </a:r>
          </a:p>
          <a:p>
            <a:r>
              <a:rPr lang="en-GB" sz="1800" b="1" dirty="0" err="1"/>
              <a:t>Muammolarni</a:t>
            </a:r>
            <a:r>
              <a:rPr lang="en-GB" sz="1800" b="1" dirty="0"/>
              <a:t> </a:t>
            </a:r>
            <a:r>
              <a:rPr lang="en-GB" sz="1800" b="1" dirty="0" err="1"/>
              <a:t>hal</a:t>
            </a:r>
            <a:r>
              <a:rPr lang="en-GB" sz="1800" b="1" dirty="0"/>
              <a:t> </a:t>
            </a:r>
            <a:r>
              <a:rPr lang="en-GB" sz="1800" b="1" dirty="0" err="1"/>
              <a:t>qilish</a:t>
            </a:r>
            <a:r>
              <a:rPr lang="en-GB" sz="1800" dirty="0"/>
              <a:t>:</a:t>
            </a:r>
          </a:p>
          <a:p>
            <a:pPr marL="1077913" indent="0"/>
            <a:r>
              <a:rPr lang="en-GB" sz="1800" dirty="0" err="1"/>
              <a:t>Iqlim</a:t>
            </a:r>
            <a:r>
              <a:rPr lang="en-GB" sz="1800" dirty="0"/>
              <a:t> </a:t>
            </a:r>
            <a:r>
              <a:rPr lang="en-GB" sz="1800" dirty="0" err="1"/>
              <a:t>o‘zgarishi</a:t>
            </a:r>
            <a:r>
              <a:rPr lang="en-GB" sz="1800" dirty="0"/>
              <a:t>, </a:t>
            </a:r>
            <a:r>
              <a:rPr lang="en-GB" sz="1800" dirty="0" err="1"/>
              <a:t>atrof-muhit</a:t>
            </a:r>
            <a:r>
              <a:rPr lang="en-GB" sz="1800" dirty="0"/>
              <a:t> </a:t>
            </a:r>
            <a:r>
              <a:rPr lang="en-GB" sz="1800" dirty="0" err="1"/>
              <a:t>degradatsiyasi</a:t>
            </a:r>
            <a:r>
              <a:rPr lang="en-GB" sz="1800" dirty="0"/>
              <a:t>, </a:t>
            </a:r>
            <a:r>
              <a:rPr lang="en-GB" sz="1800" dirty="0" err="1"/>
              <a:t>va</a:t>
            </a:r>
            <a:r>
              <a:rPr lang="en-GB" sz="1800" dirty="0"/>
              <a:t> </a:t>
            </a:r>
            <a:r>
              <a:rPr lang="en-GB" sz="1800" dirty="0" err="1"/>
              <a:t>energiya</a:t>
            </a:r>
            <a:r>
              <a:rPr lang="en-GB" sz="1800" dirty="0"/>
              <a:t> </a:t>
            </a:r>
            <a:r>
              <a:rPr lang="en-GB" sz="1800" dirty="0" err="1"/>
              <a:t>xavfsizligi</a:t>
            </a:r>
            <a:r>
              <a:rPr lang="en-GB" sz="1800" dirty="0"/>
              <a:t> </a:t>
            </a:r>
            <a:r>
              <a:rPr lang="en-GB" sz="1800" dirty="0" err="1"/>
              <a:t>bilan</a:t>
            </a:r>
            <a:r>
              <a:rPr lang="en-GB" sz="1800" dirty="0"/>
              <a:t> </a:t>
            </a:r>
            <a:r>
              <a:rPr lang="en-GB" sz="1800" dirty="0" err="1"/>
              <a:t>bog‘liq</a:t>
            </a:r>
            <a:r>
              <a:rPr lang="en-GB" sz="1800" dirty="0"/>
              <a:t> global </a:t>
            </a:r>
            <a:r>
              <a:rPr lang="en-GB" sz="1800" dirty="0" err="1"/>
              <a:t>muammolarni</a:t>
            </a:r>
            <a:r>
              <a:rPr lang="en-GB" sz="1800" dirty="0"/>
              <a:t> </a:t>
            </a:r>
            <a:r>
              <a:rPr lang="en-GB" sz="1800" dirty="0" err="1"/>
              <a:t>hal</a:t>
            </a:r>
            <a:r>
              <a:rPr lang="en-GB" sz="1800" dirty="0"/>
              <a:t> </a:t>
            </a:r>
            <a:r>
              <a:rPr lang="en-GB" sz="1800" dirty="0" err="1"/>
              <a:t>etishga</a:t>
            </a:r>
            <a:r>
              <a:rPr lang="en-GB" sz="1800" dirty="0"/>
              <a:t> </a:t>
            </a:r>
            <a:r>
              <a:rPr lang="en-GB" sz="1800" dirty="0" err="1"/>
              <a:t>yordam</a:t>
            </a:r>
            <a:r>
              <a:rPr lang="en-GB" sz="1800" dirty="0"/>
              <a:t> </a:t>
            </a:r>
            <a:r>
              <a:rPr lang="en-GB" sz="1800" dirty="0" err="1"/>
              <a:t>beradi</a:t>
            </a:r>
            <a:r>
              <a:rPr lang="en-GB" sz="1800" dirty="0"/>
              <a:t>.</a:t>
            </a:r>
          </a:p>
          <a:p>
            <a:r>
              <a:rPr lang="en-GB" sz="1800" b="1" dirty="0" err="1"/>
              <a:t>Tavsiyalar</a:t>
            </a:r>
            <a:r>
              <a:rPr lang="en-GB" sz="1800" dirty="0"/>
              <a:t>:</a:t>
            </a:r>
          </a:p>
          <a:p>
            <a:pPr marL="1077913" indent="0"/>
            <a:r>
              <a:rPr lang="en-GB" sz="1800" u="sng" dirty="0" err="1"/>
              <a:t>Hukumat</a:t>
            </a:r>
            <a:r>
              <a:rPr lang="en-GB" sz="1800" u="sng" dirty="0"/>
              <a:t>, </a:t>
            </a:r>
            <a:r>
              <a:rPr lang="en-GB" sz="1800" u="sng" dirty="0" err="1"/>
              <a:t>xalqaro</a:t>
            </a:r>
            <a:r>
              <a:rPr lang="en-GB" sz="1800" u="sng" dirty="0"/>
              <a:t> </a:t>
            </a:r>
            <a:r>
              <a:rPr lang="en-GB" sz="1800" u="sng" dirty="0" err="1"/>
              <a:t>tashkilotlar</a:t>
            </a:r>
            <a:r>
              <a:rPr lang="en-GB" sz="1800" u="sng" dirty="0"/>
              <a:t> </a:t>
            </a:r>
            <a:r>
              <a:rPr lang="en-GB" sz="1800" u="sng" dirty="0" err="1"/>
              <a:t>va</a:t>
            </a:r>
            <a:r>
              <a:rPr lang="en-GB" sz="1800" u="sng" dirty="0"/>
              <a:t> </a:t>
            </a:r>
            <a:r>
              <a:rPr lang="en-GB" sz="1800" u="sng" dirty="0" err="1"/>
              <a:t>xususiy</a:t>
            </a:r>
            <a:r>
              <a:rPr lang="en-GB" sz="1800" u="sng" dirty="0"/>
              <a:t> </a:t>
            </a:r>
            <a:r>
              <a:rPr lang="en-GB" sz="1800" u="sng" dirty="0" err="1"/>
              <a:t>sektor</a:t>
            </a:r>
            <a:r>
              <a:rPr lang="en-GB" sz="1800" u="sng" dirty="0"/>
              <a:t> </a:t>
            </a:r>
            <a:r>
              <a:rPr lang="en-GB" sz="1800" u="sng" dirty="0" err="1"/>
              <a:t>hamkorlikda</a:t>
            </a:r>
            <a:r>
              <a:rPr lang="en-GB" sz="1800" u="sng" dirty="0"/>
              <a:t>:</a:t>
            </a:r>
          </a:p>
          <a:p>
            <a:pPr marL="2154238" lvl="1" indent="0"/>
            <a:r>
              <a:rPr lang="en-GB" dirty="0" err="1"/>
              <a:t>Innovatsiyalarni</a:t>
            </a:r>
            <a:r>
              <a:rPr lang="en-GB" dirty="0"/>
              <a:t> </a:t>
            </a:r>
            <a:r>
              <a:rPr lang="en-GB" dirty="0" err="1"/>
              <a:t>rivojlantirish</a:t>
            </a:r>
            <a:r>
              <a:rPr lang="en-GB" dirty="0"/>
              <a:t>.</a:t>
            </a:r>
          </a:p>
          <a:p>
            <a:pPr marL="2154238" lvl="1" indent="0"/>
            <a:r>
              <a:rPr lang="en-GB" dirty="0" err="1"/>
              <a:t>Ta’minot</a:t>
            </a:r>
            <a:r>
              <a:rPr lang="en-GB" dirty="0"/>
              <a:t> </a:t>
            </a:r>
            <a:r>
              <a:rPr lang="en-GB" dirty="0" err="1"/>
              <a:t>zanjirlarini</a:t>
            </a:r>
            <a:r>
              <a:rPr lang="en-GB" dirty="0"/>
              <a:t> </a:t>
            </a:r>
            <a:r>
              <a:rPr lang="en-GB" dirty="0" err="1"/>
              <a:t>mustahkamlash</a:t>
            </a:r>
            <a:r>
              <a:rPr lang="en-GB" dirty="0"/>
              <a:t>.</a:t>
            </a:r>
          </a:p>
          <a:p>
            <a:pPr marL="2154238" lvl="1" indent="0"/>
            <a:r>
              <a:rPr lang="en-GB" dirty="0" err="1"/>
              <a:t>Uzoq</a:t>
            </a:r>
            <a:r>
              <a:rPr lang="en-GB" dirty="0"/>
              <a:t> </a:t>
            </a:r>
            <a:r>
              <a:rPr lang="en-GB" dirty="0" err="1"/>
              <a:t>muddatli</a:t>
            </a:r>
            <a:r>
              <a:rPr lang="en-GB" dirty="0"/>
              <a:t> </a:t>
            </a:r>
            <a:r>
              <a:rPr lang="en-GB" dirty="0" err="1"/>
              <a:t>barqarorlikni</a:t>
            </a:r>
            <a:r>
              <a:rPr lang="en-GB" dirty="0"/>
              <a:t> </a:t>
            </a:r>
            <a:r>
              <a:rPr lang="en-GB" dirty="0" err="1"/>
              <a:t>ta’minlash</a:t>
            </a:r>
            <a:r>
              <a:rPr lang="en-GB" dirty="0"/>
              <a:t> </a:t>
            </a:r>
            <a:r>
              <a:rPr lang="en-GB" dirty="0" err="1"/>
              <a:t>orqali</a:t>
            </a:r>
            <a:r>
              <a:rPr lang="en-GB" dirty="0"/>
              <a:t> </a:t>
            </a:r>
            <a:r>
              <a:rPr lang="en-GB" dirty="0" err="1"/>
              <a:t>birgalikda</a:t>
            </a:r>
            <a:r>
              <a:rPr lang="en-GB" dirty="0"/>
              <a:t> </a:t>
            </a:r>
            <a:r>
              <a:rPr lang="en-GB" dirty="0" err="1"/>
              <a:t>ishlash</a:t>
            </a:r>
            <a:endParaRPr lang="en-GB" dirty="0"/>
          </a:p>
          <a:p>
            <a:pPr marL="1077913" indent="-180975"/>
            <a:endParaRPr lang="uz-Latn-UZ" dirty="0"/>
          </a:p>
        </p:txBody>
      </p:sp>
    </p:spTree>
    <p:extLst>
      <p:ext uri="{BB962C8B-B14F-4D97-AF65-F5344CB8AC3E}">
        <p14:creationId xmlns:p14="http://schemas.microsoft.com/office/powerpoint/2010/main" val="164827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theme/theme1.xml><?xml version="1.0" encoding="utf-8"?>
<a:theme xmlns:a="http://schemas.openxmlformats.org/drawingml/2006/main" name="Экология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Другая 2">
      <a:majorFont>
        <a:latin typeface="Arial Nova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16064208_TF03098889.potx" id="{6E782BF9-2EAE-4A35-8194-CFD4D75475FE}" vid="{18C159E4-9044-4474-91D5-8A91EED38B47}"/>
    </a:ext>
  </a:extLst>
</a:theme>
</file>

<file path=ppt/theme/theme2.xml><?xml version="1.0" encoding="utf-8"?>
<a:theme xmlns:a="http://schemas.openxmlformats.org/drawingml/2006/main" name="Тема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Учебная фотопрезентация природно-экологической тематики</Template>
  <TotalTime>387</TotalTime>
  <Words>1409</Words>
  <Application>Microsoft Office PowerPoint</Application>
  <PresentationFormat>Произвольный</PresentationFormat>
  <Paragraphs>160</Paragraphs>
  <Slides>26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Экология 16x9</vt:lpstr>
      <vt:lpstr>QAYTA TIKLANUVCHI ENERGIYA MANBALARINING IQTISODIY INTEGRATSIYAGA TAʼSIRI: IJTIMOIY, EKOLOGIK VA IQTISODIY OMILLAR</vt:lpstr>
      <vt:lpstr>Mundarija</vt:lpstr>
      <vt:lpstr>Tadqiqotning mohiyati</vt:lpstr>
      <vt:lpstr>Tadqiqotning dolzarbligi</vt:lpstr>
      <vt:lpstr>Tadqiqotning maqsad va vazifalari</vt:lpstr>
      <vt:lpstr>Tadqiqotning Metodologiyasi</vt:lpstr>
      <vt:lpstr>Tadqiqot metodologiyasi: Umumiy yondashuv</vt:lpstr>
      <vt:lpstr>Tadqiqot metodologiyasi: Tahlil va baholash bosqichlari</vt:lpstr>
      <vt:lpstr>Qayta tiklanadigan energiya manbalarini gibridlashtirish va global ishlab chiqarish. </vt:lpstr>
      <vt:lpstr>Qayta tiklanadigan energiya manbalarini gibridlashtirish</vt:lpstr>
      <vt:lpstr>Qayta tiklanadigan energiya manbalarini gibridlashtirish</vt:lpstr>
      <vt:lpstr>Qayta tiklanadigan energiyaning global ishlab chiqarish holati (2020-yil)</vt:lpstr>
      <vt:lpstr>Qayta tiklanadigan energiyaning global ishlab chiqarish holati (2020-yil)</vt:lpstr>
      <vt:lpstr>Ijtimoiy oqibatlar</vt:lpstr>
      <vt:lpstr>Ijtimoiy Oqibatlar: Qashshoqlik va Salomatlikka Ta’siri</vt:lpstr>
      <vt:lpstr>Ijtimoiy Oqibatlar: Qayta Tiklanadigan Energiyaning Ish O‘rinlari va Investitsiya Oqibatlari</vt:lpstr>
      <vt:lpstr>Texnik-iqtisodiy va ekologik oqibatlar</vt:lpstr>
      <vt:lpstr>Texnik-Iqtisodiy Oqibatlar: Shamol Energiyasi va Karbonat Angidrid Chiqindilari</vt:lpstr>
      <vt:lpstr>Ekologik Oqibatlar va Qayta Tiklanadigan Energiyaning Afzalliklari</vt:lpstr>
      <vt:lpstr>Tavsiyalar va takliflar</vt:lpstr>
      <vt:lpstr>Tavsiyalar va takliflar: Qayta tiklanadigan energiyaga o‘tishni jadallashtirish</vt:lpstr>
      <vt:lpstr>Tavsiyalar va takliflar: Texnologik innovatsiyalar va infratuzilmani kuchaytirish</vt:lpstr>
      <vt:lpstr>Tavsiyalar va takliflar: Aholi salomatligini muhofaza qilish va energiya xavfsizligi</vt:lpstr>
      <vt:lpstr>Tavsiyalar va takliflar: Xalqaro hamkorlik va ta’minot zanjirlarini mustahkamlash</vt:lpstr>
      <vt:lpstr>Xulosa</vt:lpstr>
      <vt:lpstr>Qayta tiklanadigan energiyaning gibrid tizimlariga o‘tish: Muammolarni hal qilishda istiqbolli yechim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Abdujabborov Akmal</dc:creator>
  <cp:lastModifiedBy>user</cp:lastModifiedBy>
  <cp:revision>24</cp:revision>
  <dcterms:created xsi:type="dcterms:W3CDTF">2024-06-18T10:31:49Z</dcterms:created>
  <dcterms:modified xsi:type="dcterms:W3CDTF">2024-12-14T11:00:27Z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