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handoutMasterIdLst>
    <p:handoutMasterId r:id="rId19"/>
  </p:handoutMasterIdLst>
  <p:sldIdLst>
    <p:sldId id="270" r:id="rId2"/>
    <p:sldId id="256" r:id="rId3"/>
    <p:sldId id="257" r:id="rId4"/>
    <p:sldId id="259" r:id="rId5"/>
    <p:sldId id="271" r:id="rId6"/>
    <p:sldId id="260" r:id="rId7"/>
    <p:sldId id="273" r:id="rId8"/>
    <p:sldId id="261" r:id="rId9"/>
    <p:sldId id="272" r:id="rId10"/>
    <p:sldId id="262" r:id="rId11"/>
    <p:sldId id="275" r:id="rId12"/>
    <p:sldId id="263" r:id="rId13"/>
    <p:sldId id="264" r:id="rId14"/>
    <p:sldId id="265" r:id="rId15"/>
    <p:sldId id="274" r:id="rId16"/>
    <p:sldId id="266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ABE63-7D12-48CD-9F08-070E57CC6ACA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EB8A7-265F-4B9C-BD3A-62DA61AEE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18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3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1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9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7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6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3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0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3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6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8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855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5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299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0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23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37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6C8B1-C2B9-4A4F-BF8D-5149587F78FE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3705FA6-1DD1-4CFC-B337-011C7A69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999631" cy="3263153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MASHG‘ULOT MAVZUSI-1: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Sportchilarning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tezkorlik-kuchlilik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sifatlarini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biokimyoviy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asoslari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rivojlantirish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usullari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JISMONIY ТARBI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76" y="3342621"/>
            <a:ext cx="8955742" cy="351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97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8" y="295835"/>
            <a:ext cx="7436224" cy="639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3840" indent="1313815" algn="just">
              <a:lnSpc>
                <a:spcPct val="104000"/>
              </a:lnSpc>
              <a:spcAft>
                <a:spcPts val="220"/>
              </a:spcAft>
            </a:pP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Tezkorlik-kuchlilik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sifatlarining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omillari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faoliyatida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bo‘ladigan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sportchining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jismoniy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sifatlari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h.k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.)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odamning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fiziologik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morfologik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xususiyatlariga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hamda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psixik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texnik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taktik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jihatdan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tayyorlanganlik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darajasiga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bog‘liq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JISMONIY ТARBI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824" y="1223682"/>
            <a:ext cx="4034117" cy="392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73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4812" y="201706"/>
            <a:ext cx="7005917" cy="6206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812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Skelet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muskullarining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miofibrillarida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ko‘ndalang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ko‘prikchalarni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hosil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uzilish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bog‘liq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kuchlanishni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rivojlanishi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tezliklari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ATF-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azalik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faolligiga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bog‘liq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ATF-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azasi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yordamida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ATFning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" marR="147955" indent="1270" algn="just">
              <a:lnSpc>
                <a:spcPct val="104000"/>
              </a:lnSpc>
              <a:spcAft>
                <a:spcPts val="145"/>
              </a:spcAft>
            </a:pP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fermentativ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parchalanish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xil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tipdagi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tolalarida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keskin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farq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qiladi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oq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qisqaradigan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tolalarda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sekin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qisqaradigan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tolalarga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nisbatan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u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ancha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yuqori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Jismoniy madaniya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153" y="0"/>
            <a:ext cx="5118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30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129" y="121024"/>
            <a:ext cx="8135471" cy="645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8125" indent="449580" algn="just">
              <a:lnSpc>
                <a:spcPct val="104000"/>
              </a:lnSpc>
              <a:spcAft>
                <a:spcPts val="145"/>
              </a:spcAft>
            </a:pP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Yuqorida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bayon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qilingan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ma‘lumotlardan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qonuniyat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kelib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chiqayapti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kuchlanishining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katta-kichikligi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uzunligiga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yo‘g‘on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iplarining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uzunligiga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qisqartiruvchi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oqsil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polimerizatsiyalanish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darajasiga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4098" name="Picture 2" descr="Jismoniy madaniyati - bet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0"/>
            <a:ext cx="42178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06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835" y="161365"/>
            <a:ext cx="738243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Boshqacha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qilib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aytganda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miofibrillardagi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aktin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iplarini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o‘zaro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ta‘sirida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rivojlanayotgan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orasida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hosil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bo‘layotgan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ko‘ndalang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ko‘prikchalarning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soniga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tutashgan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maydoniga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Hosil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ko‘prikchalarning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bo‘lsa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doirasida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rivojlanayotgan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katta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600" dirty="0"/>
          </a:p>
        </p:txBody>
      </p:sp>
      <p:pic>
        <p:nvPicPr>
          <p:cNvPr id="5122" name="Picture 2" descr="A.R.KAZAKOV, A.QAZAQBAEV, B.A. KAZAKOV Voleybol o'yini texnikasiga  o'rgatishda maxsus mashqlardan foydalanish (o'quv-met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141" y="0"/>
            <a:ext cx="46078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78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811" y="121024"/>
            <a:ext cx="7180730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9395" indent="449580">
              <a:lnSpc>
                <a:spcPct val="104000"/>
              </a:lnSpc>
              <a:spcAft>
                <a:spcPts val="25"/>
              </a:spcAft>
            </a:pP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miofibrillarida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aktinning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kreatinning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miqdoriga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ravishda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bog‘liq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hujayrada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tolasi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hujayrasida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aktinning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qancha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bo‘lsa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kreatinning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ham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shuncha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2050" name="Picture 2" descr="Boshqa harakat sifatlarining gigienik tavsifi va ularning mashq qil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258" y="121024"/>
            <a:ext cx="5002307" cy="660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092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260" y="255495"/>
            <a:ext cx="6252882" cy="6206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939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Aktinning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murakkab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sermehnat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doim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emas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ham sport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amaliyotida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ko‘pincha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muskullarda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qonda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kreatinning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konsentratsiyasini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rivojlanishini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nazorat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tezkorlik-kuchlilik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mashqlarida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sportda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erishiladigan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yutuqlarning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oldindan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aytib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berishda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qo‘llaniladi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1028" name="Picture 4" descr="Презентация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35" y="255495"/>
            <a:ext cx="5755341" cy="64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5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811" y="645962"/>
            <a:ext cx="9870141" cy="5693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812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hunday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xulosa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muskullarning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qisqartiruvchi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oqsillarini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fermentativ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xususiyatlari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polimerizatsiyalanish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ATP-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faolligining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katta-kichikligi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hamda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aktinning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hisoblanadi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635" marR="240030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tezlikni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jihatdan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xuddi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sifatlarinikidek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qisqartiruvchi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oqsillarning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miqdorini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ko‘pligi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ATFni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parchalaydigan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ferment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yuqori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belgilanadi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29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035" y="463493"/>
            <a:ext cx="9471212" cy="639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0030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Lekin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uzunligiga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yo‘g‘on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miozin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iplarining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uzunligiga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teskari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nisbiy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ATF-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faolligiga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yuqori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hashoratlar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jannat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qushining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o‘zini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tarkibida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tutgan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uchish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muskullarida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kuzatilgan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kichik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o‘zining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tarkibida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tutgan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mollyuskalarning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chig‘anoqlarini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yopuvchi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muskullarida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kuzatiladi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34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9" y="134472"/>
            <a:ext cx="6494929" cy="583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8125" indent="449580" algn="just">
              <a:lnSpc>
                <a:spcPct val="104000"/>
              </a:lnSpc>
              <a:spcAft>
                <a:spcPts val="140"/>
              </a:spcAft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635" marR="23939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olganda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asoslari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miofibrillarning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qisqartiruvchi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oqsillarini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faoliyati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ayniqsa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ATF-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azalik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faol-ligi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kimyoviy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energiyani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ishlatilish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mobilizatsiya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bog‘-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langan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5122" name="Picture 2" descr="Premium Vector | Woman exercising in the park. outdoor sports. healthy  lifestyle and fitness concept. vector illustration in flat sty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528" y="68721"/>
            <a:ext cx="5271248" cy="657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80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281" y="147919"/>
            <a:ext cx="6683189" cy="623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3939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nisbatan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aksincha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sarkomer-ning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bitta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doirasida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yo‘g‘on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muiozin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iplarining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uzunligi-ga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teskari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proporsional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katta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bo‘lsa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kalta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Bundan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tashqari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sifatlarini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-yon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ATPning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kreatinkinaza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reaksiyasida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resintezi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ahamiyatli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. 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2" descr="Fitness man doing exercise. Healthy lifestyle. Doodle vector illustration  Stock Vector Image &amp; Art - Ala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470" y="147920"/>
            <a:ext cx="5092887" cy="644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86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377" y="184419"/>
            <a:ext cx="10170458" cy="6217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0030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Odamning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erkin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harakatida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o‘zaro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bog‘lanmasdan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alohida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emas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balki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rivojlanayotgan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kuchla-nishning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belgilanadigan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ularning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birgalikda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ko‘rsatgan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samarasi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effekti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ahamiyatga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rivojlantirayotgan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ATF-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faolligini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ATFning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parchalanishini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chiziqli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funksiyasi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hisoblanadi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635" marR="242570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korsatkichlari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qisqarishning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tezliginiki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singari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xil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tipdagi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tolalarida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farq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ma‘lum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tur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harakat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faoliyatiga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moslashishda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sezilarli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o‘zgaradi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449580" marR="147955" indent="1270">
              <a:lnSpc>
                <a:spcPct val="107000"/>
              </a:lnSpc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297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010" y="176938"/>
            <a:ext cx="10641107" cy="581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1935" indent="379730" algn="just">
              <a:lnSpc>
                <a:spcPct val="104000"/>
              </a:lnSpc>
              <a:spcAft>
                <a:spcPts val="205"/>
              </a:spcAft>
            </a:pP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odamning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sportchining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jismoniy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bo‘lib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qobiliyatini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belgilaydi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ikkita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formada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davomli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berilgan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toliqishni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birinchi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belgilarigacha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ya‘ni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mashqni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pasaya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boshlaganicha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bajarish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yoki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toliqishni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boshlanishi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natijasida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qobiliyatini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pasayishi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sifatida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ishni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oxirigacha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bajarish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vaqti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o‘lchanadi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96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8" y="645962"/>
            <a:ext cx="11618258" cy="5725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320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Boshqa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tomondan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vaqtida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toliqishni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boshlanishini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orqaga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surish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hamda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toliqish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kuchayib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borayotgan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sharoitda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ishni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unumli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bajarishga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imkoniyat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yaratadi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Sportchi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organizmining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qobiliyati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birinchi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navbatda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muskul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faoliyatini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energiya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ta‘minlashga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javobgar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bo‘lgan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metabolik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jarayonlarning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rivojlanish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darajasiga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bog‘liq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bo‘ladi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47376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6859" y="188259"/>
            <a:ext cx="6333565" cy="6206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320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Odam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organizmida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ATF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resintezining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uchta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yo‘llari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borligiga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ko‘ra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uchta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biokimyoviy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kompo-nentlarini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ajratiladi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alaktat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anaerob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glikolitik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anaerob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aerob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komponentlari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Demak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umumiy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energiya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manbalarining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hajm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samaradorlik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parametrlarining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turlicha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kombinatsiyalarini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natijasi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deb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qarash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mumkin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Free Vector | Stretching exercises concept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953" y="188259"/>
            <a:ext cx="5445872" cy="653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958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352" y="190386"/>
            <a:ext cx="6270813" cy="643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marR="243205" indent="449580" algn="just">
              <a:lnSpc>
                <a:spcPct val="104000"/>
              </a:lnSpc>
              <a:spcAft>
                <a:spcPts val="25"/>
              </a:spcAft>
            </a:pP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komponentlarning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hammasi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chidamkorlikning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qanday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spetsifik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turini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namoyon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bo‘lishida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o‘z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hissalarini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qo‘shadi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lekin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shulardan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yetakchi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rolni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o‘ynaydi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Ana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shunday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yetakchi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komponentni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aniqlash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mashqlanish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vositalari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uslublarini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to‘g‘ri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tanlash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uchun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muhim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ahamiyatga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ega</a:t>
            </a:r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Premium Vector | Set of sports people doing stretching fitness workout  training in the gym yoga exercise standing in different pose healthy  lifestyle and weight loss concept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165" y="190386"/>
            <a:ext cx="5432612" cy="64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664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588" y="334823"/>
            <a:ext cx="10331824" cy="564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5930" indent="1270" algn="ctr">
              <a:lnSpc>
                <a:spcPct val="110000"/>
              </a:lnSpc>
            </a:pP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Tayanch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iboralar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R="455930" indent="1270" algn="ctr">
              <a:lnSpc>
                <a:spcPct val="110000"/>
              </a:lnSpc>
            </a:pPr>
            <a:endParaRPr lang="en-US" sz="4000" b="1" dirty="0"/>
          </a:p>
          <a:p>
            <a:pPr marR="455930" indent="1270">
              <a:lnSpc>
                <a:spcPct val="110000"/>
              </a:lnSpc>
              <a:spcAft>
                <a:spcPts val="0"/>
              </a:spcAft>
            </a:pP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Tezkorlik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sarkomerning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uzunligi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kuchning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sifati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quvvat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maksimal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kuch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chidamkorlikning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allaktat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anaerob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komponenti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chidamkorlikni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aerob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komponenti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energiyani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o`zgartirish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o`ta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mashqlanish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000" baseline="-25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4974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</TotalTime>
  <Words>743</Words>
  <Application>Microsoft Office PowerPoint</Application>
  <PresentationFormat>Широкоэкранный</PresentationFormat>
  <Paragraphs>24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Аспект</vt:lpstr>
      <vt:lpstr>MASHG‘ULOT MAVZUSI-1: Sportchilarning tezkorlik-kuchlilik sifatlarini biokimyoviy asoslari va ularni rivojlantirish usullari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cp:lastPrinted>2024-04-22T15:43:54Z</cp:lastPrinted>
  <dcterms:created xsi:type="dcterms:W3CDTF">2024-03-26T00:44:08Z</dcterms:created>
  <dcterms:modified xsi:type="dcterms:W3CDTF">2024-04-22T15:56:10Z</dcterms:modified>
</cp:coreProperties>
</file>