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81" r:id="rId5"/>
    <p:sldId id="257" r:id="rId6"/>
    <p:sldId id="258" r:id="rId7"/>
    <p:sldId id="276" r:id="rId8"/>
    <p:sldId id="259" r:id="rId9"/>
    <p:sldId id="260" r:id="rId10"/>
    <p:sldId id="263" r:id="rId11"/>
    <p:sldId id="261" r:id="rId12"/>
    <p:sldId id="262" r:id="rId13"/>
    <p:sldId id="264" r:id="rId14"/>
    <p:sldId id="279" r:id="rId15"/>
    <p:sldId id="265" r:id="rId16"/>
    <p:sldId id="266" r:id="rId17"/>
    <p:sldId id="280" r:id="rId18"/>
    <p:sldId id="267" r:id="rId19"/>
    <p:sldId id="268" r:id="rId20"/>
    <p:sldId id="269" r:id="rId21"/>
    <p:sldId id="270" r:id="rId22"/>
    <p:sldId id="273" r:id="rId23"/>
    <p:sldId id="272" r:id="rId24"/>
    <p:sldId id="271" r:id="rId25"/>
    <p:sldId id="275" r:id="rId26"/>
    <p:sldId id="274"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7F9C4A-B615-4BDE-9B82-9F3320DDB40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0E7A806-33FE-4301-A2C2-E0F4BBF9D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6199D28-B041-49FA-A3D7-3440CC18BEF8}"/>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2886EBD6-A55B-4EEC-884E-F25F5FFA764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44C2B22-7A74-4F0F-B3DF-98221277255E}"/>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1868474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024525-7A0B-49D8-9233-8BB1551291B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7F8E3D1-3A25-4A62-B2B4-D08D10638EB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898C9E5-C27E-41A5-984E-F504C1A3D5FD}"/>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185EA2AE-E716-4A89-A217-D655F94AA3F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4403812-DD71-413E-92FA-D7A39E283EAA}"/>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42884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035507-2AB0-4126-B94C-C2DC20182C1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FA4B9CF-3C56-40F9-891A-9CE0A0B0DA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FA568A3-98A0-483E-988B-C6D219F81471}"/>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D07BA867-EB08-4188-AD97-4A7D5BD2C41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BFF6E8D-259A-405A-8F40-B867ACCB0FDA}"/>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1239409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4A2AA8-FB03-4B7C-B274-ED6EDCFF116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A8FB66F-5A71-44E3-B3B0-57B1C3FF741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81B2087-A401-4BD8-ABE0-5B103BF865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08A00D1-CAC9-4539-BB21-FB021EF47926}"/>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6" name="Нижний колонтитул 5">
            <a:extLst>
              <a:ext uri="{FF2B5EF4-FFF2-40B4-BE49-F238E27FC236}">
                <a16:creationId xmlns:a16="http://schemas.microsoft.com/office/drawing/2014/main" id="{53F43C06-E1BC-493B-B647-789426614D0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6D265E5-64F9-444F-A31F-FD646E96B979}"/>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3719320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E54CDD-498C-466F-94E0-4F153ADFE3E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262C1080-00BC-4B08-BD81-D266976041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B0AD001-3DA9-408F-BC74-5CE75A42396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2EC2C72-B543-4BA4-8CD3-651838651B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E8C7733-D148-4555-B090-DCC1969493C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67D861F-E5E7-4D33-AD91-86BE349DE2DC}"/>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8" name="Нижний колонтитул 7">
            <a:extLst>
              <a:ext uri="{FF2B5EF4-FFF2-40B4-BE49-F238E27FC236}">
                <a16:creationId xmlns:a16="http://schemas.microsoft.com/office/drawing/2014/main" id="{643C2DA9-77E9-41BC-9742-7E2BAFEB7A6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31D3416-BCF6-4787-8397-1AB0EA555613}"/>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264131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AA95DC-EEED-4B85-9C2E-1636A023F2C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9487625-5239-4AC8-861E-9AADAC7C6E02}"/>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4" name="Нижний колонтитул 3">
            <a:extLst>
              <a:ext uri="{FF2B5EF4-FFF2-40B4-BE49-F238E27FC236}">
                <a16:creationId xmlns:a16="http://schemas.microsoft.com/office/drawing/2014/main" id="{F487FA04-4FD9-43F7-9C5D-9EF24D95BFB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9CD6882-F246-45E0-B3EB-F83C29F34296}"/>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277967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26D47FB-6DDA-4CCA-940A-B3DBACE149EC}"/>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3" name="Нижний колонтитул 2">
            <a:extLst>
              <a:ext uri="{FF2B5EF4-FFF2-40B4-BE49-F238E27FC236}">
                <a16:creationId xmlns:a16="http://schemas.microsoft.com/office/drawing/2014/main" id="{74DA3F67-6F45-4F41-8923-341CC0344A7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FECC6340-47D7-4E1D-AB9D-60AA59AE1688}"/>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89382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B6A69B-5273-4B39-A586-FABDBCD30FF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17E2042C-D458-4B31-BEF5-A30980AB5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0305383-9C32-4D6D-A7F7-DB4DF4374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C10D1DA-04F3-4442-9689-3F5717DBC05A}"/>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6" name="Нижний колонтитул 5">
            <a:extLst>
              <a:ext uri="{FF2B5EF4-FFF2-40B4-BE49-F238E27FC236}">
                <a16:creationId xmlns:a16="http://schemas.microsoft.com/office/drawing/2014/main" id="{3C86CD51-85E2-4731-88D2-04A58764C02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B287AA7-32D7-4274-9EFF-E10F291DD94B}"/>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380563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9AF5DE-496D-4BF7-B035-6E9DA605D97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E5D397F-9345-4BCF-B66B-6526A2F57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56405E8-120C-4060-AC4C-823BFB42D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8A26C72-E69F-4F21-A54D-1CEFB6297D9F}"/>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6" name="Нижний колонтитул 5">
            <a:extLst>
              <a:ext uri="{FF2B5EF4-FFF2-40B4-BE49-F238E27FC236}">
                <a16:creationId xmlns:a16="http://schemas.microsoft.com/office/drawing/2014/main" id="{0F655985-B0AA-44D2-94D2-1FFB26441CD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1A5DAA4-398A-4D67-9609-BF7E81727E5A}"/>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37133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291DC5-73B6-4D55-8A51-FF8D8406CAA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CD02D9E-CD95-4423-9A76-24A4340F65F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6D30A7-3FB4-410F-AEE7-301E11323EA3}"/>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114E3EAF-8FC2-4B8F-8871-4C0E488758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D878A4-6D97-4718-B39E-6A79C50E3E14}"/>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2390095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1597ECD-1149-404E-A366-2BD500F1693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36A32D-5976-4E20-A864-7E41068CEEC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D44136-F067-4DC9-8F37-F9623DD71B5E}"/>
              </a:ext>
            </a:extLst>
          </p:cNvPr>
          <p:cNvSpPr>
            <a:spLocks noGrp="1"/>
          </p:cNvSpPr>
          <p:nvPr>
            <p:ph type="dt" sz="half" idx="10"/>
          </p:nvPr>
        </p:nvSpPr>
        <p:spPr/>
        <p:txBody>
          <a:body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C639F2D1-BB87-4407-B2E1-12274A9A251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0612BF5-E91B-4C49-AD63-7B58F24D53DB}"/>
              </a:ext>
            </a:extLst>
          </p:cNvPr>
          <p:cNvSpPr>
            <a:spLocks noGrp="1"/>
          </p:cNvSpPr>
          <p:nvPr>
            <p:ph type="sldNum" sz="quarter" idx="12"/>
          </p:nvPr>
        </p:nvSpPr>
        <p:spPr/>
        <p:txBody>
          <a:bodyPr/>
          <a:lstStyle/>
          <a:p>
            <a:fld id="{4827E279-AC15-4FF2-90E1-BF5415EDC530}" type="slidenum">
              <a:rPr lang="ru-RU" smtClean="0"/>
              <a:t>‹#›</a:t>
            </a:fld>
            <a:endParaRPr lang="ru-RU"/>
          </a:p>
        </p:txBody>
      </p:sp>
    </p:spTree>
    <p:extLst>
      <p:ext uri="{BB962C8B-B14F-4D97-AF65-F5344CB8AC3E}">
        <p14:creationId xmlns:p14="http://schemas.microsoft.com/office/powerpoint/2010/main" val="377811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6CA491-ED22-4525-B830-7864E3C6E6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8BCC927-C35F-4836-9B85-CB7D28A62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4C06C44-0879-495C-AAEA-8DE4937E85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69A5F-4B55-4730-9E96-809BD1BBF390}" type="datetimeFigureOut">
              <a:rPr lang="ru-RU" smtClean="0"/>
              <a:t>04.03.2024</a:t>
            </a:fld>
            <a:endParaRPr lang="ru-RU"/>
          </a:p>
        </p:txBody>
      </p:sp>
      <p:sp>
        <p:nvSpPr>
          <p:cNvPr id="5" name="Нижний колонтитул 4">
            <a:extLst>
              <a:ext uri="{FF2B5EF4-FFF2-40B4-BE49-F238E27FC236}">
                <a16:creationId xmlns:a16="http://schemas.microsoft.com/office/drawing/2014/main" id="{23D4EFF3-ADE2-477D-A67E-9F81238778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550EFE7-C97E-4501-A1CE-71069D2451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27E279-AC15-4FF2-90E1-BF5415EDC530}" type="slidenum">
              <a:rPr lang="ru-RU" smtClean="0"/>
              <a:t>‹#›</a:t>
            </a:fld>
            <a:endParaRPr lang="ru-RU"/>
          </a:p>
        </p:txBody>
      </p:sp>
    </p:spTree>
    <p:extLst>
      <p:ext uri="{BB962C8B-B14F-4D97-AF65-F5344CB8AC3E}">
        <p14:creationId xmlns:p14="http://schemas.microsoft.com/office/powerpoint/2010/main" val="2400803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3B7EEF-6CB4-498B-8765-5B0FE983A7BA}"/>
              </a:ext>
            </a:extLst>
          </p:cNvPr>
          <p:cNvSpPr>
            <a:spLocks noGrp="1"/>
          </p:cNvSpPr>
          <p:nvPr>
            <p:ph type="ctrTitle"/>
          </p:nvPr>
        </p:nvSpPr>
        <p:spPr>
          <a:xfrm>
            <a:off x="1524000" y="2500460"/>
            <a:ext cx="9144000" cy="1909763"/>
          </a:xfrm>
        </p:spPr>
        <p:txBody>
          <a:bodyPr/>
          <a:lstStyle/>
          <a:p>
            <a:r>
              <a:rPr lang="en-US" b="1" dirty="0">
                <a:solidFill>
                  <a:schemeClr val="accent6">
                    <a:lumMod val="50000"/>
                  </a:schemeClr>
                </a:solidFill>
                <a:effectLst>
                  <a:outerShdw blurRad="38100" dist="38100" dir="2700000" algn="tl">
                    <a:srgbClr val="000000">
                      <a:alpha val="43137"/>
                    </a:srgbClr>
                  </a:outerShdw>
                </a:effectLst>
              </a:rPr>
              <a:t>Software-as-a-Service (SaaS) </a:t>
            </a:r>
            <a:r>
              <a:rPr lang="en-US" b="1" dirty="0" err="1">
                <a:solidFill>
                  <a:schemeClr val="accent6">
                    <a:lumMod val="50000"/>
                  </a:schemeClr>
                </a:solidFill>
                <a:effectLst>
                  <a:outerShdw blurRad="38100" dist="38100" dir="2700000" algn="tl">
                    <a:srgbClr val="000000">
                      <a:alpha val="43137"/>
                    </a:srgbClr>
                  </a:outerShdw>
                </a:effectLst>
              </a:rPr>
              <a:t>bulutli</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arxitektura</a:t>
            </a:r>
            <a:r>
              <a:rPr lang="en-US" b="1" dirty="0">
                <a:solidFill>
                  <a:schemeClr val="accent6">
                    <a:lumMod val="50000"/>
                  </a:schemeClr>
                </a:solidFill>
                <a:effectLst>
                  <a:outerShdw blurRad="38100" dist="38100" dir="2700000" algn="tl">
                    <a:srgbClr val="000000">
                      <a:alpha val="43137"/>
                    </a:srgbClr>
                  </a:outerShdw>
                </a:effectLst>
              </a:rPr>
              <a:t>. </a:t>
            </a:r>
            <a:endParaRPr lang="ru-RU" b="1" dirty="0">
              <a:solidFill>
                <a:schemeClr val="accent6">
                  <a:lumMod val="50000"/>
                </a:schemeClr>
              </a:solidFill>
              <a:effectLst>
                <a:outerShdw blurRad="38100" dist="38100" dir="2700000" algn="tl">
                  <a:srgbClr val="000000">
                    <a:alpha val="43137"/>
                  </a:srgbClr>
                </a:outerShdw>
              </a:effectLst>
            </a:endParaRPr>
          </a:p>
        </p:txBody>
      </p:sp>
      <p:sp>
        <p:nvSpPr>
          <p:cNvPr id="3" name="Подзаголовок 2">
            <a:extLst>
              <a:ext uri="{FF2B5EF4-FFF2-40B4-BE49-F238E27FC236}">
                <a16:creationId xmlns:a16="http://schemas.microsoft.com/office/drawing/2014/main" id="{67DB304F-541C-46CE-B6FD-7BCD41C4BFD9}"/>
              </a:ext>
            </a:extLst>
          </p:cNvPr>
          <p:cNvSpPr>
            <a:spLocks noGrp="1"/>
          </p:cNvSpPr>
          <p:nvPr>
            <p:ph type="subTitle" idx="1"/>
          </p:nvPr>
        </p:nvSpPr>
        <p:spPr>
          <a:xfrm>
            <a:off x="6850965" y="6077243"/>
            <a:ext cx="4872111" cy="446649"/>
          </a:xfrm>
        </p:spPr>
        <p:txBody>
          <a:bodyPr/>
          <a:lstStyle/>
          <a:p>
            <a:r>
              <a:rPr lang="en-US" b="1" i="1" dirty="0">
                <a:solidFill>
                  <a:schemeClr val="accent6">
                    <a:lumMod val="50000"/>
                  </a:schemeClr>
                </a:solidFill>
                <a:effectLst>
                  <a:outerShdw blurRad="38100" dist="38100" dir="2700000" algn="tl">
                    <a:srgbClr val="000000">
                      <a:alpha val="43137"/>
                    </a:srgbClr>
                  </a:outerShdw>
                </a:effectLst>
              </a:rPr>
              <a:t>Katta </a:t>
            </a:r>
            <a:r>
              <a:rPr lang="en-US" b="1" i="1" dirty="0" err="1">
                <a:solidFill>
                  <a:schemeClr val="accent6">
                    <a:lumMod val="50000"/>
                  </a:schemeClr>
                </a:solidFill>
                <a:effectLst>
                  <a:outerShdw blurRad="38100" dist="38100" dir="2700000" algn="tl">
                    <a:srgbClr val="000000">
                      <a:alpha val="43137"/>
                    </a:srgbClr>
                  </a:outerShdw>
                </a:effectLst>
              </a:rPr>
              <a:t>o‘qituvchi</a:t>
            </a:r>
            <a:r>
              <a:rPr lang="en-US" b="1" i="1" dirty="0">
                <a:solidFill>
                  <a:schemeClr val="accent6">
                    <a:lumMod val="50000"/>
                  </a:schemeClr>
                </a:solidFill>
                <a:effectLst>
                  <a:outerShdw blurRad="38100" dist="38100" dir="2700000" algn="tl">
                    <a:srgbClr val="000000">
                      <a:alpha val="43137"/>
                    </a:srgbClr>
                  </a:outerShdw>
                </a:effectLst>
              </a:rPr>
              <a:t>: Nuriyev M.K.</a:t>
            </a:r>
            <a:endParaRPr lang="ru-RU" b="1" i="1" dirty="0">
              <a:solidFill>
                <a:schemeClr val="accent6">
                  <a:lumMod val="50000"/>
                </a:schemeClr>
              </a:solidFill>
              <a:effectLst>
                <a:outerShdw blurRad="38100" dist="38100" dir="2700000" algn="tl">
                  <a:srgbClr val="000000">
                    <a:alpha val="43137"/>
                  </a:srgbClr>
                </a:outerShdw>
              </a:effectLst>
            </a:endParaRPr>
          </a:p>
        </p:txBody>
      </p:sp>
      <p:pic>
        <p:nvPicPr>
          <p:cNvPr id="4" name="Рисунок 3">
            <a:extLst>
              <a:ext uri="{FF2B5EF4-FFF2-40B4-BE49-F238E27FC236}">
                <a16:creationId xmlns:a16="http://schemas.microsoft.com/office/drawing/2014/main" id="{AF826EBE-9E44-4F54-9E85-C98E01D96EBF}"/>
              </a:ext>
            </a:extLst>
          </p:cNvPr>
          <p:cNvPicPr>
            <a:picLocks noChangeAspect="1"/>
          </p:cNvPicPr>
          <p:nvPr/>
        </p:nvPicPr>
        <p:blipFill>
          <a:blip r:embed="rId2"/>
          <a:stretch>
            <a:fillRect/>
          </a:stretch>
        </p:blipFill>
        <p:spPr>
          <a:xfrm>
            <a:off x="3685735" y="219148"/>
            <a:ext cx="4459459" cy="2254970"/>
          </a:xfrm>
          <a:prstGeom prst="rect">
            <a:avLst/>
          </a:prstGeom>
        </p:spPr>
      </p:pic>
    </p:spTree>
    <p:extLst>
      <p:ext uri="{BB962C8B-B14F-4D97-AF65-F5344CB8AC3E}">
        <p14:creationId xmlns:p14="http://schemas.microsoft.com/office/powerpoint/2010/main" val="38796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22B805-F1A1-46BE-8B29-E0B9563EBE93}"/>
              </a:ext>
            </a:extLst>
          </p:cNvPr>
          <p:cNvSpPr>
            <a:spLocks noGrp="1"/>
          </p:cNvSpPr>
          <p:nvPr>
            <p:ph type="title"/>
          </p:nvPr>
        </p:nvSpPr>
        <p:spPr>
          <a:xfrm>
            <a:off x="838200" y="573576"/>
            <a:ext cx="10515600" cy="1121581"/>
          </a:xfrm>
        </p:spPr>
        <p:txBody>
          <a:bodyPr>
            <a:normAutofit/>
          </a:bodyPr>
          <a:lstStyle/>
          <a:p>
            <a:pPr algn="ctr"/>
            <a:r>
              <a:rPr lang="en-US" sz="5000" dirty="0">
                <a:solidFill>
                  <a:srgbClr val="C00000"/>
                </a:solidFill>
                <a:latin typeface="Algerian" panose="04020705040A02060702" pitchFamily="82" charset="0"/>
              </a:rPr>
              <a:t>REJA:</a:t>
            </a:r>
            <a:endParaRPr lang="ru-RU" sz="5000" dirty="0">
              <a:solidFill>
                <a:srgbClr val="C00000"/>
              </a:solidFill>
            </a:endParaRPr>
          </a:p>
        </p:txBody>
      </p:sp>
      <p:sp>
        <p:nvSpPr>
          <p:cNvPr id="3" name="Объект 2">
            <a:extLst>
              <a:ext uri="{FF2B5EF4-FFF2-40B4-BE49-F238E27FC236}">
                <a16:creationId xmlns:a16="http://schemas.microsoft.com/office/drawing/2014/main" id="{1B5CD189-02AF-4450-A16E-D6AFFC8B5753}"/>
              </a:ext>
            </a:extLst>
          </p:cNvPr>
          <p:cNvSpPr>
            <a:spLocks noGrp="1"/>
          </p:cNvSpPr>
          <p:nvPr>
            <p:ph idx="1"/>
          </p:nvPr>
        </p:nvSpPr>
        <p:spPr>
          <a:xfrm>
            <a:off x="838200" y="1929520"/>
            <a:ext cx="10515600" cy="3233323"/>
          </a:xfrm>
        </p:spPr>
        <p:txBody>
          <a:bodyPr>
            <a:noAutofit/>
          </a:bodyPr>
          <a:lstStyle/>
          <a:p>
            <a:pPr marL="514350" indent="-514350">
              <a:buAutoNum type="arabicPeriod"/>
            </a:pPr>
            <a:r>
              <a:rPr lang="en-US" sz="3400" dirty="0" err="1">
                <a:solidFill>
                  <a:schemeClr val="accent6">
                    <a:lumMod val="50000"/>
                  </a:schemeClr>
                </a:solidFill>
                <a:effectLst>
                  <a:outerShdw blurRad="38100" dist="38100" dir="2700000" algn="tl">
                    <a:srgbClr val="000000">
                      <a:alpha val="43137"/>
                    </a:srgbClr>
                  </a:outerShdw>
                </a:effectLst>
              </a:rPr>
              <a:t>Xizmat</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sifatida</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dasturiy</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ta'minot</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nima</a:t>
            </a:r>
            <a:r>
              <a:rPr lang="en-US" sz="3400" dirty="0">
                <a:solidFill>
                  <a:schemeClr val="accent6">
                    <a:lumMod val="50000"/>
                  </a:schemeClr>
                </a:solidFill>
                <a:effectLst>
                  <a:outerShdw blurRad="38100" dist="38100" dir="2700000" algn="tl">
                    <a:srgbClr val="000000">
                      <a:alpha val="43137"/>
                    </a:srgbClr>
                  </a:outerShdw>
                </a:effectLst>
              </a:rPr>
              <a:t>?</a:t>
            </a:r>
          </a:p>
          <a:p>
            <a:pPr marL="514350" indent="-514350">
              <a:buAutoNum type="arabicPeriod"/>
            </a:pPr>
            <a:r>
              <a:rPr lang="fi-FI" sz="3400" dirty="0">
                <a:solidFill>
                  <a:schemeClr val="accent6">
                    <a:lumMod val="50000"/>
                  </a:schemeClr>
                </a:solidFill>
                <a:effectLst>
                  <a:outerShdw blurRad="38100" dist="38100" dir="2700000" algn="tl">
                    <a:srgbClr val="000000">
                      <a:alpha val="43137"/>
                    </a:srgbClr>
                  </a:outerShdw>
                </a:effectLst>
              </a:rPr>
              <a:t>SaaS ilovasini joylashtirishning uchta usuli.</a:t>
            </a:r>
          </a:p>
          <a:p>
            <a:pPr marL="514350" indent="-514350">
              <a:buAutoNum type="arabicPeriod"/>
            </a:pPr>
            <a:r>
              <a:rPr lang="en-US" sz="3400" dirty="0">
                <a:solidFill>
                  <a:schemeClr val="accent6">
                    <a:lumMod val="50000"/>
                  </a:schemeClr>
                </a:solidFill>
                <a:effectLst>
                  <a:outerShdw blurRad="38100" dist="38100" dir="2700000" algn="tl">
                    <a:srgbClr val="000000">
                      <a:alpha val="43137"/>
                    </a:srgbClr>
                  </a:outerShdw>
                </a:effectLst>
              </a:rPr>
              <a:t>SaaS </a:t>
            </a:r>
            <a:r>
              <a:rPr lang="en-US" sz="3400" dirty="0" err="1">
                <a:solidFill>
                  <a:schemeClr val="accent6">
                    <a:lumMod val="50000"/>
                  </a:schemeClr>
                </a:solidFill>
                <a:effectLst>
                  <a:outerShdw blurRad="38100" dist="38100" dir="2700000" algn="tl">
                    <a:srgbClr val="000000">
                      <a:alpha val="43137"/>
                    </a:srgbClr>
                  </a:outerShdw>
                </a:effectLst>
              </a:rPr>
              <a:t>ilovalari</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arxitekturasi</a:t>
            </a:r>
            <a:r>
              <a:rPr lang="en-US" sz="3400" dirty="0">
                <a:solidFill>
                  <a:schemeClr val="accent6">
                    <a:lumMod val="50000"/>
                  </a:schemeClr>
                </a:solidFill>
                <a:effectLst>
                  <a:outerShdw blurRad="38100" dist="38100" dir="2700000" algn="tl">
                    <a:srgbClr val="000000">
                      <a:alpha val="43137"/>
                    </a:srgbClr>
                  </a:outerShdw>
                </a:effectLst>
              </a:rPr>
              <a:t>.</a:t>
            </a:r>
          </a:p>
          <a:p>
            <a:pPr marL="514350" indent="-514350">
              <a:buAutoNum type="arabicPeriod"/>
            </a:pPr>
            <a:r>
              <a:rPr lang="en-US" sz="3400" dirty="0">
                <a:solidFill>
                  <a:schemeClr val="accent6">
                    <a:lumMod val="50000"/>
                  </a:schemeClr>
                </a:solidFill>
                <a:effectLst>
                  <a:outerShdw blurRad="38100" dist="38100" dir="2700000" algn="tl">
                    <a:srgbClr val="000000">
                      <a:alpha val="43137"/>
                    </a:srgbClr>
                  </a:outerShdw>
                </a:effectLst>
              </a:rPr>
              <a:t> SaaS </a:t>
            </a:r>
            <a:r>
              <a:rPr lang="en-US" sz="3400" dirty="0" err="1">
                <a:solidFill>
                  <a:schemeClr val="accent6">
                    <a:lumMod val="50000"/>
                  </a:schemeClr>
                </a:solidFill>
                <a:effectLst>
                  <a:outerShdw blurRad="38100" dist="38100" dir="2700000" algn="tl">
                    <a:srgbClr val="000000">
                      <a:alpha val="43137"/>
                    </a:srgbClr>
                  </a:outerShdw>
                </a:effectLst>
              </a:rPr>
              <a:t>ilovasining</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asosiy</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elementlari</a:t>
            </a:r>
            <a:r>
              <a:rPr lang="en-US" sz="3400" dirty="0">
                <a:solidFill>
                  <a:schemeClr val="accent6">
                    <a:lumMod val="50000"/>
                  </a:schemeClr>
                </a:solidFill>
                <a:effectLst>
                  <a:outerShdw blurRad="38100" dist="38100" dir="2700000" algn="tl">
                    <a:srgbClr val="000000">
                      <a:alpha val="43137"/>
                    </a:srgbClr>
                  </a:outerShdw>
                </a:effectLst>
              </a:rPr>
              <a:t>.</a:t>
            </a:r>
          </a:p>
          <a:p>
            <a:pPr marL="514350" indent="-514350">
              <a:buAutoNum type="arabicPeriod"/>
            </a:pPr>
            <a:r>
              <a:rPr lang="en-US" sz="3400" dirty="0">
                <a:solidFill>
                  <a:schemeClr val="accent6">
                    <a:lumMod val="50000"/>
                  </a:schemeClr>
                </a:solidFill>
                <a:effectLst>
                  <a:outerShdw blurRad="38100" dist="38100" dir="2700000" algn="tl">
                    <a:srgbClr val="000000">
                      <a:alpha val="43137"/>
                    </a:srgbClr>
                  </a:outerShdw>
                </a:effectLst>
              </a:rPr>
              <a:t>SaaS </a:t>
            </a:r>
            <a:r>
              <a:rPr lang="en-US" sz="3400" dirty="0" err="1">
                <a:solidFill>
                  <a:schemeClr val="accent6">
                    <a:lumMod val="50000"/>
                  </a:schemeClr>
                </a:solidFill>
                <a:effectLst>
                  <a:outerShdw blurRad="38100" dist="38100" dir="2700000" algn="tl">
                    <a:srgbClr val="000000">
                      <a:alpha val="43137"/>
                    </a:srgbClr>
                  </a:outerShdw>
                </a:effectLst>
              </a:rPr>
              <a:t>ning</a:t>
            </a:r>
            <a:r>
              <a:rPr lang="en-US" sz="3400" dirty="0">
                <a:solidFill>
                  <a:schemeClr val="accent6">
                    <a:lumMod val="50000"/>
                  </a:schemeClr>
                </a:solidFill>
                <a:effectLst>
                  <a:outerShdw blurRad="38100" dist="38100" dir="2700000" algn="tl">
                    <a:srgbClr val="000000">
                      <a:alpha val="43137"/>
                    </a:srgbClr>
                  </a:outerShdw>
                </a:effectLst>
              </a:rPr>
              <a:t> </a:t>
            </a:r>
            <a:r>
              <a:rPr lang="en-US" sz="3400" dirty="0" err="1">
                <a:solidFill>
                  <a:schemeClr val="accent6">
                    <a:lumMod val="50000"/>
                  </a:schemeClr>
                </a:solidFill>
                <a:effectLst>
                  <a:outerShdw blurRad="38100" dist="38100" dir="2700000" algn="tl">
                    <a:srgbClr val="000000">
                      <a:alpha val="43137"/>
                    </a:srgbClr>
                  </a:outerShdw>
                </a:effectLst>
              </a:rPr>
              <a:t>afzalliklari</a:t>
            </a:r>
            <a:r>
              <a:rPr lang="en-US" sz="3400" dirty="0">
                <a:solidFill>
                  <a:schemeClr val="accent6">
                    <a:lumMod val="50000"/>
                  </a:schemeClr>
                </a:solidFill>
                <a:effectLst>
                  <a:outerShdw blurRad="38100" dist="38100" dir="2700000" algn="tl">
                    <a:srgbClr val="000000">
                      <a:alpha val="43137"/>
                    </a:srgbClr>
                  </a:outerShdw>
                </a:effectLst>
              </a:rPr>
              <a:t>.</a:t>
            </a:r>
          </a:p>
          <a:p>
            <a:pPr marL="514350" indent="-514350">
              <a:buAutoNum type="arabicPeriod"/>
            </a:pPr>
            <a:endParaRPr lang="ru-RU" sz="3400"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7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7A44680-049E-43E5-AB37-E00586461C03}"/>
              </a:ext>
            </a:extLst>
          </p:cNvPr>
          <p:cNvPicPr>
            <a:picLocks noChangeAspect="1"/>
          </p:cNvPicPr>
          <p:nvPr/>
        </p:nvPicPr>
        <p:blipFill>
          <a:blip r:embed="rId2"/>
          <a:stretch>
            <a:fillRect/>
          </a:stretch>
        </p:blipFill>
        <p:spPr>
          <a:xfrm>
            <a:off x="1079549" y="529737"/>
            <a:ext cx="10498162" cy="6116320"/>
          </a:xfrm>
          <a:prstGeom prst="rect">
            <a:avLst/>
          </a:prstGeom>
        </p:spPr>
      </p:pic>
    </p:spTree>
    <p:extLst>
      <p:ext uri="{BB962C8B-B14F-4D97-AF65-F5344CB8AC3E}">
        <p14:creationId xmlns:p14="http://schemas.microsoft.com/office/powerpoint/2010/main" val="1096811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A4676CA-003F-4514-9DC1-5A42B00A39A1}"/>
              </a:ext>
            </a:extLst>
          </p:cNvPr>
          <p:cNvSpPr>
            <a:spLocks noGrp="1"/>
          </p:cNvSpPr>
          <p:nvPr>
            <p:ph idx="1"/>
          </p:nvPr>
        </p:nvSpPr>
        <p:spPr>
          <a:xfrm>
            <a:off x="290146" y="234046"/>
            <a:ext cx="11611708" cy="6389908"/>
          </a:xfrm>
        </p:spPr>
        <p:txBody>
          <a:bodyPr>
            <a:normAutofit fontScale="85000" lnSpcReduction="20000"/>
          </a:bodyPr>
          <a:lstStyle/>
          <a:p>
            <a:pPr algn="just"/>
            <a:r>
              <a:rPr lang="en-US" sz="2500" b="1" dirty="0">
                <a:solidFill>
                  <a:srgbClr val="C00000"/>
                </a:solidFill>
              </a:rPr>
              <a:t>CRM</a:t>
            </a:r>
            <a:r>
              <a:rPr lang="en-US" sz="2500" dirty="0"/>
              <a:t> (</a:t>
            </a:r>
            <a:r>
              <a:rPr lang="en-US" sz="2500" dirty="0" err="1"/>
              <a:t>inglizcha</a:t>
            </a:r>
            <a:r>
              <a:rPr lang="en-US" sz="2500" dirty="0"/>
              <a:t>: </a:t>
            </a:r>
            <a:r>
              <a:rPr lang="en-US" sz="2500" dirty="0">
                <a:solidFill>
                  <a:srgbClr val="002060"/>
                </a:solidFill>
              </a:rPr>
              <a:t>Customer Relationship Management</a:t>
            </a:r>
            <a:r>
              <a:rPr lang="en-US" sz="2500" dirty="0"/>
              <a:t>) </a:t>
            </a:r>
            <a:r>
              <a:rPr lang="en-US" sz="2500" dirty="0" err="1"/>
              <a:t>haridor</a:t>
            </a:r>
            <a:r>
              <a:rPr lang="en-US" sz="2500" dirty="0"/>
              <a:t> </a:t>
            </a:r>
            <a:r>
              <a:rPr lang="en-US" sz="2500" dirty="0" err="1"/>
              <a:t>aloqalari</a:t>
            </a:r>
            <a:r>
              <a:rPr lang="en-US" sz="2500" dirty="0"/>
              <a:t> </a:t>
            </a:r>
            <a:r>
              <a:rPr lang="en-US" sz="2500" dirty="0" err="1"/>
              <a:t>boshqaruvi</a:t>
            </a:r>
            <a:r>
              <a:rPr lang="en-US" sz="2500" dirty="0"/>
              <a:t> – </a:t>
            </a:r>
            <a:r>
              <a:rPr lang="en-US" sz="2500" dirty="0" err="1"/>
              <a:t>bu</a:t>
            </a:r>
            <a:r>
              <a:rPr lang="en-US" sz="2500" dirty="0"/>
              <a:t> </a:t>
            </a:r>
            <a:r>
              <a:rPr lang="en-US" sz="2500" dirty="0" err="1"/>
              <a:t>shunday</a:t>
            </a:r>
            <a:r>
              <a:rPr lang="en-US" sz="2500" dirty="0"/>
              <a:t> </a:t>
            </a:r>
            <a:r>
              <a:rPr lang="en-US" sz="2500" dirty="0" err="1"/>
              <a:t>qulay</a:t>
            </a:r>
            <a:r>
              <a:rPr lang="en-US" sz="2500" dirty="0"/>
              <a:t> </a:t>
            </a:r>
            <a:r>
              <a:rPr lang="en-US" sz="2500" dirty="0" err="1"/>
              <a:t>vositaki</a:t>
            </a:r>
            <a:r>
              <a:rPr lang="en-US" sz="2500" dirty="0"/>
              <a:t> </a:t>
            </a:r>
            <a:r>
              <a:rPr lang="en-US" sz="2500" dirty="0" err="1"/>
              <a:t>mijozlar</a:t>
            </a:r>
            <a:r>
              <a:rPr lang="en-US" sz="2500" dirty="0"/>
              <a:t> </a:t>
            </a:r>
            <a:r>
              <a:rPr lang="en-US" sz="2500" dirty="0" err="1"/>
              <a:t>yoki</a:t>
            </a:r>
            <a:r>
              <a:rPr lang="en-US" sz="2500" dirty="0"/>
              <a:t> </a:t>
            </a:r>
            <a:r>
              <a:rPr lang="en-US" sz="2500" dirty="0" err="1"/>
              <a:t>hamkorlar</a:t>
            </a:r>
            <a:r>
              <a:rPr lang="en-US" sz="2500" dirty="0"/>
              <a:t> </a:t>
            </a:r>
            <a:r>
              <a:rPr lang="en-US" sz="2500" dirty="0" err="1"/>
              <a:t>bilan</a:t>
            </a:r>
            <a:r>
              <a:rPr lang="en-US" sz="2500" dirty="0"/>
              <a:t> </a:t>
            </a:r>
            <a:r>
              <a:rPr lang="en-US" sz="2500" dirty="0" err="1"/>
              <a:t>aloqa</a:t>
            </a:r>
            <a:r>
              <a:rPr lang="en-US" sz="2500" dirty="0"/>
              <a:t> </a:t>
            </a:r>
            <a:r>
              <a:rPr lang="en-US" sz="2500" dirty="0" err="1"/>
              <a:t>ma’lumotlarini</a:t>
            </a:r>
            <a:r>
              <a:rPr lang="en-US" sz="2500" dirty="0"/>
              <a:t> </a:t>
            </a:r>
            <a:r>
              <a:rPr lang="en-US" sz="2500" dirty="0" err="1"/>
              <a:t>saqlashga</a:t>
            </a:r>
            <a:r>
              <a:rPr lang="en-US" sz="2500" dirty="0"/>
              <a:t>, </a:t>
            </a:r>
            <a:r>
              <a:rPr lang="en-US" sz="2500" dirty="0" err="1"/>
              <a:t>sotish</a:t>
            </a:r>
            <a:r>
              <a:rPr lang="en-US" sz="2500" dirty="0"/>
              <a:t> </a:t>
            </a:r>
            <a:r>
              <a:rPr lang="en-US" sz="2500" dirty="0" err="1"/>
              <a:t>imkoniyatlarini</a:t>
            </a:r>
            <a:r>
              <a:rPr lang="en-US" sz="2500" dirty="0"/>
              <a:t> </a:t>
            </a:r>
            <a:r>
              <a:rPr lang="en-US" sz="2500" dirty="0" err="1"/>
              <a:t>aniqlashga</a:t>
            </a:r>
            <a:r>
              <a:rPr lang="en-US" sz="2500" dirty="0"/>
              <a:t>, </a:t>
            </a:r>
            <a:r>
              <a:rPr lang="en-US" sz="2500" dirty="0" err="1"/>
              <a:t>xizmat</a:t>
            </a:r>
            <a:r>
              <a:rPr lang="en-US" sz="2500" dirty="0"/>
              <a:t> </a:t>
            </a:r>
            <a:r>
              <a:rPr lang="en-US" sz="2500" dirty="0" err="1"/>
              <a:t>ko’rsatishdagi</a:t>
            </a:r>
            <a:r>
              <a:rPr lang="en-US" sz="2500" dirty="0"/>
              <a:t> </a:t>
            </a:r>
            <a:r>
              <a:rPr lang="en-US" sz="2500" dirty="0" err="1"/>
              <a:t>muammolarni</a:t>
            </a:r>
            <a:r>
              <a:rPr lang="en-US" sz="2500" dirty="0"/>
              <a:t> </a:t>
            </a:r>
            <a:r>
              <a:rPr lang="en-US" sz="2500" dirty="0" err="1"/>
              <a:t>aniqlashga</a:t>
            </a:r>
            <a:r>
              <a:rPr lang="en-US" sz="2500" dirty="0"/>
              <a:t> </a:t>
            </a:r>
            <a:r>
              <a:rPr lang="en-US" sz="2500" dirty="0" err="1"/>
              <a:t>va</a:t>
            </a:r>
            <a:r>
              <a:rPr lang="en-US" sz="2500" dirty="0"/>
              <a:t> marketing </a:t>
            </a:r>
            <a:r>
              <a:rPr lang="en-US" sz="2500" dirty="0" err="1"/>
              <a:t>kompaniyalarini</a:t>
            </a:r>
            <a:r>
              <a:rPr lang="en-US" sz="2500" dirty="0"/>
              <a:t> </a:t>
            </a:r>
            <a:r>
              <a:rPr lang="en-US" sz="2500" dirty="0" err="1"/>
              <a:t>boshqarishga</a:t>
            </a:r>
            <a:r>
              <a:rPr lang="en-US" sz="2500" dirty="0"/>
              <a:t> </a:t>
            </a:r>
            <a:r>
              <a:rPr lang="en-US" sz="2500" dirty="0" err="1"/>
              <a:t>imkon</a:t>
            </a:r>
            <a:r>
              <a:rPr lang="en-US" sz="2500" dirty="0"/>
              <a:t> </a:t>
            </a:r>
            <a:r>
              <a:rPr lang="en-US" sz="2500" dirty="0" err="1"/>
              <a:t>beradi</a:t>
            </a:r>
            <a:r>
              <a:rPr lang="en-US" sz="2500" dirty="0"/>
              <a:t>.</a:t>
            </a:r>
          </a:p>
          <a:p>
            <a:pPr algn="just"/>
            <a:r>
              <a:rPr lang="en-US" sz="2500" b="1" dirty="0">
                <a:solidFill>
                  <a:srgbClr val="C00000"/>
                </a:solidFill>
              </a:rPr>
              <a:t>Project Management </a:t>
            </a:r>
            <a:r>
              <a:rPr lang="en-US" sz="2500" dirty="0"/>
              <a:t>– </a:t>
            </a:r>
            <a:r>
              <a:rPr lang="en-US" sz="2500" dirty="0" err="1"/>
              <a:t>Loyiha</a:t>
            </a:r>
            <a:r>
              <a:rPr lang="en-US" sz="2500" dirty="0"/>
              <a:t> </a:t>
            </a:r>
            <a:r>
              <a:rPr lang="en-US" sz="2500" dirty="0" err="1"/>
              <a:t>boshqaruvchisi</a:t>
            </a:r>
            <a:r>
              <a:rPr lang="en-US" sz="2500" dirty="0"/>
              <a:t>. </a:t>
            </a:r>
            <a:r>
              <a:rPr lang="en-US" sz="2500" dirty="0" err="1"/>
              <a:t>Loyiha</a:t>
            </a:r>
            <a:r>
              <a:rPr lang="en-US" sz="2500" dirty="0"/>
              <a:t> </a:t>
            </a:r>
            <a:r>
              <a:rPr lang="en-US" sz="2500" dirty="0" err="1"/>
              <a:t>boshqaruvchisi</a:t>
            </a:r>
            <a:r>
              <a:rPr lang="en-US" sz="2500" dirty="0"/>
              <a:t> </a:t>
            </a:r>
            <a:r>
              <a:rPr lang="en-US" sz="2500" dirty="0" err="1"/>
              <a:t>o'zi</a:t>
            </a:r>
            <a:r>
              <a:rPr lang="en-US" sz="2500" dirty="0"/>
              <a:t> </a:t>
            </a:r>
            <a:r>
              <a:rPr lang="en-US" sz="2500" dirty="0" err="1"/>
              <a:t>biriktirilgan</a:t>
            </a:r>
            <a:r>
              <a:rPr lang="en-US" sz="2500" dirty="0"/>
              <a:t> </a:t>
            </a:r>
            <a:r>
              <a:rPr lang="en-US" sz="2500" dirty="0" err="1"/>
              <a:t>loyihani</a:t>
            </a:r>
            <a:r>
              <a:rPr lang="en-US" sz="2500" dirty="0"/>
              <a:t> </a:t>
            </a:r>
            <a:r>
              <a:rPr lang="en-US" sz="2500" dirty="0" err="1"/>
              <a:t>kechikishlarsiz</a:t>
            </a:r>
            <a:r>
              <a:rPr lang="en-US" sz="2500" dirty="0"/>
              <a:t> </a:t>
            </a:r>
            <a:r>
              <a:rPr lang="en-US" sz="2500" dirty="0" err="1"/>
              <a:t>va</a:t>
            </a:r>
            <a:r>
              <a:rPr lang="en-US" sz="2500" dirty="0"/>
              <a:t> </a:t>
            </a:r>
            <a:r>
              <a:rPr lang="en-US" sz="2500" dirty="0" err="1"/>
              <a:t>sifatli</a:t>
            </a:r>
            <a:r>
              <a:rPr lang="en-US" sz="2500" dirty="0"/>
              <a:t> </a:t>
            </a:r>
            <a:r>
              <a:rPr lang="en-US" sz="2500" dirty="0" err="1"/>
              <a:t>ko'rinishda</a:t>
            </a:r>
            <a:r>
              <a:rPr lang="en-US" sz="2500" dirty="0"/>
              <a:t> </a:t>
            </a:r>
            <a:r>
              <a:rPr lang="en-US" sz="2500" dirty="0" err="1"/>
              <a:t>topshirishiga</a:t>
            </a:r>
            <a:r>
              <a:rPr lang="en-US" sz="2500" dirty="0"/>
              <a:t> </a:t>
            </a:r>
            <a:r>
              <a:rPr lang="en-US" sz="2500" dirty="0" err="1"/>
              <a:t>mas'ul</a:t>
            </a:r>
            <a:r>
              <a:rPr lang="en-US" sz="2500" dirty="0"/>
              <a:t> </a:t>
            </a:r>
            <a:r>
              <a:rPr lang="en-US" sz="2500" dirty="0" err="1"/>
              <a:t>hisoblanadi</a:t>
            </a:r>
            <a:r>
              <a:rPr lang="en-US" sz="2500" dirty="0"/>
              <a:t>.</a:t>
            </a:r>
            <a:endParaRPr lang="uz-Cyrl-UZ" sz="2500" dirty="0"/>
          </a:p>
          <a:p>
            <a:pPr algn="just"/>
            <a:r>
              <a:rPr lang="uz-Latn-UZ" sz="2500" b="1" dirty="0" err="1">
                <a:solidFill>
                  <a:srgbClr val="C00000"/>
                </a:solidFill>
              </a:rPr>
              <a:t>Invoice</a:t>
            </a:r>
            <a:r>
              <a:rPr lang="uz-Latn-UZ" sz="2500" b="1" dirty="0">
                <a:solidFill>
                  <a:srgbClr val="C00000"/>
                </a:solidFill>
              </a:rPr>
              <a:t> </a:t>
            </a:r>
            <a:r>
              <a:rPr lang="uz-Latn-UZ" sz="2500" b="1" dirty="0" err="1">
                <a:solidFill>
                  <a:srgbClr val="C00000"/>
                </a:solidFill>
              </a:rPr>
              <a:t>Application</a:t>
            </a:r>
            <a:r>
              <a:rPr lang="uz-Latn-UZ" sz="2500" b="1" dirty="0">
                <a:solidFill>
                  <a:srgbClr val="C00000"/>
                </a:solidFill>
              </a:rPr>
              <a:t> </a:t>
            </a:r>
            <a:r>
              <a:rPr lang="uz-Latn-UZ" sz="2500" dirty="0"/>
              <a:t>- bu </a:t>
            </a:r>
            <a:r>
              <a:rPr lang="uz-Latn-UZ" sz="2500" dirty="0" err="1"/>
              <a:t>Android</a:t>
            </a:r>
            <a:r>
              <a:rPr lang="uz-Latn-UZ" sz="2500" dirty="0"/>
              <a:t> </a:t>
            </a:r>
            <a:r>
              <a:rPr lang="uz-Latn-UZ" sz="2500" dirty="0" err="1"/>
              <a:t>smartfonida</a:t>
            </a:r>
            <a:r>
              <a:rPr lang="uz-Latn-UZ" sz="2500" dirty="0"/>
              <a:t> kontaktsiz to'lovlarni qabul qilish uchun bepul dastur. Uni </a:t>
            </a:r>
            <a:r>
              <a:rPr lang="uz-Latn-UZ" sz="2500" dirty="0" err="1"/>
              <a:t>smartfoningizga</a:t>
            </a:r>
            <a:r>
              <a:rPr lang="uz-Latn-UZ" sz="2500" dirty="0"/>
              <a:t> o'rnating va to'lov uchun bank kartalari va boshqa to'lov vositalarini qabul qilish.</a:t>
            </a:r>
          </a:p>
          <a:p>
            <a:pPr algn="just"/>
            <a:r>
              <a:rPr lang="uz-Latn-UZ" sz="2500" b="1" dirty="0" err="1">
                <a:solidFill>
                  <a:srgbClr val="C00000"/>
                </a:solidFill>
              </a:rPr>
              <a:t>Help</a:t>
            </a:r>
            <a:r>
              <a:rPr lang="uz-Latn-UZ" sz="2500" b="1" dirty="0">
                <a:solidFill>
                  <a:srgbClr val="C00000"/>
                </a:solidFill>
              </a:rPr>
              <a:t> </a:t>
            </a:r>
            <a:r>
              <a:rPr lang="uz-Latn-UZ" sz="2500" b="1" dirty="0" err="1">
                <a:solidFill>
                  <a:srgbClr val="C00000"/>
                </a:solidFill>
              </a:rPr>
              <a:t>desk</a:t>
            </a:r>
            <a:r>
              <a:rPr lang="uz-Latn-UZ" sz="2500" b="1" dirty="0">
                <a:solidFill>
                  <a:srgbClr val="C00000"/>
                </a:solidFill>
              </a:rPr>
              <a:t> </a:t>
            </a:r>
            <a:r>
              <a:rPr lang="uz-Latn-UZ" sz="2500" dirty="0"/>
              <a:t>- bu texnik yordam, xizmat ko'rsatish, mijozlarga xizmat ko'rsatish, shu jumladan tashqi xizmati, shuningdek, kompaniya xodimlari (ichki ariza beruvchilar) jarayonlarini avtomatlashtirish uchun maxsus dastur.</a:t>
            </a:r>
          </a:p>
          <a:p>
            <a:pPr algn="just"/>
            <a:r>
              <a:rPr lang="uz-Latn-UZ" sz="2500" b="1" dirty="0">
                <a:solidFill>
                  <a:srgbClr val="C00000"/>
                </a:solidFill>
              </a:rPr>
              <a:t>Marketing </a:t>
            </a:r>
            <a:r>
              <a:rPr lang="uz-Latn-UZ" sz="2500" b="1" dirty="0" err="1">
                <a:solidFill>
                  <a:srgbClr val="C00000"/>
                </a:solidFill>
              </a:rPr>
              <a:t>automation</a:t>
            </a:r>
            <a:r>
              <a:rPr lang="uz-Latn-UZ" sz="2500" b="1" dirty="0">
                <a:solidFill>
                  <a:srgbClr val="C00000"/>
                </a:solidFill>
              </a:rPr>
              <a:t> </a:t>
            </a:r>
            <a:r>
              <a:rPr lang="uz-Latn-UZ" sz="2500" dirty="0">
                <a:solidFill>
                  <a:srgbClr val="002060"/>
                </a:solidFill>
              </a:rPr>
              <a:t>(marketingni avtomatlashtirish) </a:t>
            </a:r>
            <a:r>
              <a:rPr lang="uz-Latn-UZ" sz="2500" dirty="0"/>
              <a:t>- bu muntazam vazifalarni optimallashtirish. </a:t>
            </a:r>
            <a:r>
              <a:rPr lang="uz-Latn-UZ" sz="2500" dirty="0" err="1"/>
              <a:t>Marketologlar</a:t>
            </a:r>
            <a:r>
              <a:rPr lang="uz-Latn-UZ" sz="2500" dirty="0"/>
              <a:t> elektron pochta </a:t>
            </a:r>
            <a:r>
              <a:rPr lang="uz-Latn-UZ" sz="2500" dirty="0" err="1"/>
              <a:t>kampaniyalarini</a:t>
            </a:r>
            <a:r>
              <a:rPr lang="uz-Latn-UZ" sz="2500" dirty="0"/>
              <a:t> avtomatlashtiradi, ijtimoiy tarmoqlar, SMS va veb-</a:t>
            </a:r>
            <a:r>
              <a:rPr lang="uz-Latn-UZ" sz="2500" dirty="0" err="1"/>
              <a:t>push</a:t>
            </a:r>
            <a:r>
              <a:rPr lang="uz-Latn-UZ" sz="2500" dirty="0"/>
              <a:t> </a:t>
            </a:r>
            <a:r>
              <a:rPr lang="uz-Latn-UZ" sz="2500" dirty="0" err="1"/>
              <a:t>kampaniyalari</a:t>
            </a:r>
            <a:r>
              <a:rPr lang="uz-Latn-UZ" sz="2500" dirty="0"/>
              <a:t> bilan ishlaydi, brendni ilgari surish soddalashtirish va </a:t>
            </a:r>
            <a:r>
              <a:rPr lang="uz-Latn-UZ" sz="2500" dirty="0" err="1"/>
              <a:t>samaraliroq</a:t>
            </a:r>
            <a:r>
              <a:rPr lang="uz-Latn-UZ" sz="2500" dirty="0"/>
              <a:t> qilish uchun.</a:t>
            </a:r>
          </a:p>
          <a:p>
            <a:pPr algn="just"/>
            <a:r>
              <a:rPr lang="uz-Latn-UZ" sz="2500" b="1" dirty="0" err="1">
                <a:solidFill>
                  <a:srgbClr val="C00000"/>
                </a:solidFill>
              </a:rPr>
              <a:t>Live</a:t>
            </a:r>
            <a:r>
              <a:rPr lang="uz-Latn-UZ" sz="2500" b="1" dirty="0">
                <a:solidFill>
                  <a:srgbClr val="C00000"/>
                </a:solidFill>
              </a:rPr>
              <a:t> Chat </a:t>
            </a:r>
            <a:r>
              <a:rPr lang="uz-Latn-UZ" sz="2500" dirty="0"/>
              <a:t>- bu veb-</a:t>
            </a:r>
            <a:r>
              <a:rPr lang="uz-Latn-UZ" sz="2500" dirty="0" err="1"/>
              <a:t>saytingizdagi</a:t>
            </a:r>
            <a:r>
              <a:rPr lang="uz-Latn-UZ" sz="2500" dirty="0"/>
              <a:t> </a:t>
            </a:r>
            <a:r>
              <a:rPr lang="uz-Latn-UZ" sz="2500" dirty="0" err="1"/>
              <a:t>konversiya</a:t>
            </a:r>
            <a:r>
              <a:rPr lang="uz-Latn-UZ" sz="2500" dirty="0"/>
              <a:t> va savdoni oshirishga yordam beradigan kuchli vosita. Ushbu vosita yordamida siz o'zingizning tashrif </a:t>
            </a:r>
            <a:r>
              <a:rPr lang="uz-Latn-UZ" sz="2500" dirty="0" err="1"/>
              <a:t>buyuruvchilaringiz</a:t>
            </a:r>
            <a:r>
              <a:rPr lang="uz-Latn-UZ" sz="2500" dirty="0"/>
              <a:t> va mijozlaringiz bilan to'g'ridan-to'g'ri aloqa o'rnatishingiz mumkin, bu sizga ularning barcha shubhalari va so'rovlarini bartaraf etish, shuningdek, kompaniyangiz mahsulotlari va xizmatlari haqida </a:t>
            </a:r>
            <a:r>
              <a:rPr lang="uz-Latn-UZ" sz="2500" dirty="0" err="1"/>
              <a:t>ko'proq</a:t>
            </a:r>
            <a:r>
              <a:rPr lang="uz-Latn-UZ" sz="2500" dirty="0"/>
              <a:t> ma'lumot berish imkonini beradi.</a:t>
            </a:r>
          </a:p>
          <a:p>
            <a:pPr algn="just"/>
            <a:r>
              <a:rPr lang="uz-Latn-UZ" sz="2500" b="1" dirty="0">
                <a:solidFill>
                  <a:srgbClr val="C00000"/>
                </a:solidFill>
              </a:rPr>
              <a:t>Elektron pochta marketingi </a:t>
            </a:r>
            <a:r>
              <a:rPr lang="uz-Latn-UZ" sz="2500" dirty="0"/>
              <a:t>- bu faqat obunachilarning ruxsati bilan yuboriladigan elektron pochta xabarlaridan foydalangan holda kompaniya mahsulotlarini muntazam ravishda targ'ib qilish. Elektron pochta sotuvchisi obunachilar bazasini to'playdi, pochta jo'natmalarini tayyorlaydi va jo'natadi va ularning samaradorligini nazorat qiladi.</a:t>
            </a:r>
          </a:p>
          <a:p>
            <a:pPr algn="just"/>
            <a:r>
              <a:rPr lang="uz-Latn-UZ" sz="2500" b="1" dirty="0" err="1">
                <a:solidFill>
                  <a:srgbClr val="C00000"/>
                </a:solidFill>
              </a:rPr>
              <a:t>Analytics</a:t>
            </a:r>
            <a:r>
              <a:rPr lang="uz-Latn-UZ" sz="2500" dirty="0"/>
              <a:t> - veb-saytlar va ilovalardan ma'lumotlarni to'plash va biznesingiz uchun foydali ma'lumotlar bilan hisobotlarni yaratish uchun platformadir.</a:t>
            </a:r>
          </a:p>
          <a:p>
            <a:pPr algn="just"/>
            <a:endParaRPr lang="uz-Latn-UZ" sz="2500" dirty="0"/>
          </a:p>
          <a:p>
            <a:pPr algn="just"/>
            <a:endParaRPr lang="uz-Latn-UZ" sz="2500" dirty="0"/>
          </a:p>
          <a:p>
            <a:pPr algn="just"/>
            <a:endParaRPr lang="en-US" sz="2500" dirty="0"/>
          </a:p>
          <a:p>
            <a:pPr algn="just"/>
            <a:endParaRPr lang="en-US" sz="2500" dirty="0"/>
          </a:p>
          <a:p>
            <a:pPr algn="just"/>
            <a:endParaRPr lang="en-US" sz="2500" dirty="0"/>
          </a:p>
          <a:p>
            <a:pPr algn="just"/>
            <a:endParaRPr lang="en-US" sz="2500" dirty="0"/>
          </a:p>
          <a:p>
            <a:pPr algn="just"/>
            <a:endParaRPr lang="ru-RU" sz="2500" dirty="0"/>
          </a:p>
        </p:txBody>
      </p:sp>
    </p:spTree>
    <p:extLst>
      <p:ext uri="{BB962C8B-B14F-4D97-AF65-F5344CB8AC3E}">
        <p14:creationId xmlns:p14="http://schemas.microsoft.com/office/powerpoint/2010/main" val="805980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8DD118-CCCD-47AB-AFAA-230B59EE1AE0}"/>
              </a:ext>
            </a:extLst>
          </p:cNvPr>
          <p:cNvSpPr>
            <a:spLocks noGrp="1"/>
          </p:cNvSpPr>
          <p:nvPr>
            <p:ph type="title"/>
          </p:nvPr>
        </p:nvSpPr>
        <p:spPr>
          <a:xfrm>
            <a:off x="618977" y="604593"/>
            <a:ext cx="10734823" cy="774358"/>
          </a:xfrm>
        </p:spPr>
        <p:txBody>
          <a:bodyPr/>
          <a:lstStyle/>
          <a:p>
            <a:pPr algn="ctr"/>
            <a:r>
              <a:rPr lang="en-US" b="1" dirty="0" err="1">
                <a:solidFill>
                  <a:schemeClr val="accent6">
                    <a:lumMod val="50000"/>
                  </a:schemeClr>
                </a:solidFill>
                <a:effectLst>
                  <a:outerShdw blurRad="38100" dist="38100" dir="2700000" algn="tl">
                    <a:srgbClr val="000000">
                      <a:alpha val="43137"/>
                    </a:srgbClr>
                  </a:outerShdw>
                </a:effectLst>
              </a:rPr>
              <a:t>Xizmat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sifatida</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dasturiy</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ta'minot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nima</a:t>
            </a:r>
            <a:r>
              <a:rPr lang="uz-Latn-UZ" b="1" dirty="0">
                <a:solidFill>
                  <a:schemeClr val="accent6">
                    <a:lumMod val="50000"/>
                  </a:schemeClr>
                </a:solidFill>
                <a:effectLst>
                  <a:outerShdw blurRad="38100" dist="38100" dir="2700000" algn="tl">
                    <a:srgbClr val="000000">
                      <a:alpha val="43137"/>
                    </a:srgbClr>
                  </a:outerShdw>
                </a:effectLst>
              </a:rPr>
              <a:t>?</a:t>
            </a:r>
            <a:endParaRPr lang="ru-RU" b="1" dirty="0">
              <a:solidFill>
                <a:schemeClr val="accent6">
                  <a:lumMod val="50000"/>
                </a:schemeClr>
              </a:solidFill>
              <a:effectLst>
                <a:outerShdw blurRad="38100" dist="38100" dir="2700000" algn="tl">
                  <a:srgbClr val="000000">
                    <a:alpha val="43137"/>
                  </a:srgbClr>
                </a:outerShdw>
              </a:effectLst>
            </a:endParaRPr>
          </a:p>
        </p:txBody>
      </p:sp>
      <p:sp>
        <p:nvSpPr>
          <p:cNvPr id="3" name="Объект 2">
            <a:extLst>
              <a:ext uri="{FF2B5EF4-FFF2-40B4-BE49-F238E27FC236}">
                <a16:creationId xmlns:a16="http://schemas.microsoft.com/office/drawing/2014/main" id="{8B129F2D-23F1-42A7-BD99-D4AE41373E18}"/>
              </a:ext>
            </a:extLst>
          </p:cNvPr>
          <p:cNvSpPr>
            <a:spLocks noGrp="1"/>
          </p:cNvSpPr>
          <p:nvPr>
            <p:ph idx="1"/>
          </p:nvPr>
        </p:nvSpPr>
        <p:spPr>
          <a:xfrm>
            <a:off x="618977" y="1825625"/>
            <a:ext cx="10874327" cy="4040603"/>
          </a:xfrm>
        </p:spPr>
        <p:txBody>
          <a:bodyPr/>
          <a:lstStyle/>
          <a:p>
            <a:pPr marL="0" indent="0" algn="just">
              <a:buNone/>
            </a:pPr>
            <a:r>
              <a:rPr lang="en-US" dirty="0" err="1">
                <a:solidFill>
                  <a:srgbClr val="002060"/>
                </a:solidFill>
              </a:rPr>
              <a:t>Yigirma</a:t>
            </a:r>
            <a:r>
              <a:rPr lang="en-US" dirty="0">
                <a:solidFill>
                  <a:srgbClr val="002060"/>
                </a:solidFill>
              </a:rPr>
              <a:t> </a:t>
            </a:r>
            <a:r>
              <a:rPr lang="en-US" dirty="0" err="1">
                <a:solidFill>
                  <a:srgbClr val="002060"/>
                </a:solidFill>
              </a:rPr>
              <a:t>yil</a:t>
            </a:r>
            <a:r>
              <a:rPr lang="en-US" dirty="0">
                <a:solidFill>
                  <a:srgbClr val="002060"/>
                </a:solidFill>
              </a:rPr>
              <a:t> </a:t>
            </a:r>
            <a:r>
              <a:rPr lang="en-US" dirty="0" err="1">
                <a:solidFill>
                  <a:srgbClr val="002060"/>
                </a:solidFill>
              </a:rPr>
              <a:t>oldin</a:t>
            </a:r>
            <a:r>
              <a:rPr lang="en-US" dirty="0">
                <a:solidFill>
                  <a:srgbClr val="002060"/>
                </a:solidFill>
              </a:rPr>
              <a:t>, </a:t>
            </a:r>
            <a:r>
              <a:rPr lang="en-US" dirty="0" err="1">
                <a:solidFill>
                  <a:srgbClr val="002060"/>
                </a:solidFill>
              </a:rPr>
              <a:t>ishlab</a:t>
            </a:r>
            <a:r>
              <a:rPr lang="en-US" dirty="0">
                <a:solidFill>
                  <a:srgbClr val="002060"/>
                </a:solidFill>
              </a:rPr>
              <a:t> </a:t>
            </a:r>
            <a:r>
              <a:rPr lang="en-US" dirty="0" err="1">
                <a:solidFill>
                  <a:srgbClr val="002060"/>
                </a:solidFill>
              </a:rPr>
              <a:t>chiquvchilar</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dasturchilar</a:t>
            </a:r>
            <a:r>
              <a:rPr lang="en-US" dirty="0">
                <a:solidFill>
                  <a:srgbClr val="002060"/>
                </a:solidFill>
              </a:rPr>
              <a:t> </a:t>
            </a:r>
            <a:r>
              <a:rPr lang="en-US" dirty="0" err="1">
                <a:solidFill>
                  <a:srgbClr val="002060"/>
                </a:solidFill>
              </a:rPr>
              <a:t>serverning</a:t>
            </a:r>
            <a:r>
              <a:rPr lang="en-US" dirty="0">
                <a:solidFill>
                  <a:srgbClr val="002060"/>
                </a:solidFill>
              </a:rPr>
              <a:t> </a:t>
            </a:r>
            <a:r>
              <a:rPr lang="en-US" dirty="0" err="1">
                <a:solidFill>
                  <a:srgbClr val="002060"/>
                </a:solidFill>
              </a:rPr>
              <a:t>ishdan</a:t>
            </a:r>
            <a:r>
              <a:rPr lang="en-US" dirty="0">
                <a:solidFill>
                  <a:srgbClr val="002060"/>
                </a:solidFill>
              </a:rPr>
              <a:t> </a:t>
            </a:r>
            <a:r>
              <a:rPr lang="en-US" dirty="0" err="1">
                <a:solidFill>
                  <a:srgbClr val="002060"/>
                </a:solidFill>
              </a:rPr>
              <a:t>chiqishi</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bog'liq</a:t>
            </a:r>
            <a:r>
              <a:rPr lang="en-US" dirty="0">
                <a:solidFill>
                  <a:srgbClr val="002060"/>
                </a:solidFill>
              </a:rPr>
              <a:t> </a:t>
            </a:r>
            <a:r>
              <a:rPr lang="en-US" dirty="0" err="1">
                <a:solidFill>
                  <a:srgbClr val="002060"/>
                </a:solidFill>
              </a:rPr>
              <a:t>muammolarni</a:t>
            </a:r>
            <a:r>
              <a:rPr lang="en-US" dirty="0">
                <a:solidFill>
                  <a:srgbClr val="002060"/>
                </a:solidFill>
              </a:rPr>
              <a:t> </a:t>
            </a:r>
            <a:r>
              <a:rPr lang="en-US" dirty="0" err="1">
                <a:solidFill>
                  <a:srgbClr val="002060"/>
                </a:solidFill>
              </a:rPr>
              <a:t>hal</a:t>
            </a:r>
            <a:r>
              <a:rPr lang="en-US" dirty="0">
                <a:solidFill>
                  <a:srgbClr val="002060"/>
                </a:solidFill>
              </a:rPr>
              <a:t> </a:t>
            </a:r>
            <a:r>
              <a:rPr lang="en-US" dirty="0" err="1">
                <a:solidFill>
                  <a:srgbClr val="002060"/>
                </a:solidFill>
              </a:rPr>
              <a:t>qilmasdan</a:t>
            </a:r>
            <a:r>
              <a:rPr lang="en-US" dirty="0">
                <a:solidFill>
                  <a:srgbClr val="002060"/>
                </a:solidFill>
              </a:rPr>
              <a:t>, </a:t>
            </a:r>
            <a:r>
              <a:rPr lang="en-US" dirty="0" err="1">
                <a:solidFill>
                  <a:srgbClr val="002060"/>
                </a:solidFill>
              </a:rPr>
              <a:t>tayyor</a:t>
            </a:r>
            <a:r>
              <a:rPr lang="en-US" dirty="0">
                <a:solidFill>
                  <a:srgbClr val="002060"/>
                </a:solidFill>
              </a:rPr>
              <a:t> </a:t>
            </a:r>
            <a:r>
              <a:rPr lang="en-US" dirty="0" err="1">
                <a:solidFill>
                  <a:srgbClr val="002060"/>
                </a:solidFill>
              </a:rPr>
              <a:t>dasturiy</a:t>
            </a:r>
            <a:r>
              <a:rPr lang="en-US" dirty="0">
                <a:solidFill>
                  <a:srgbClr val="002060"/>
                </a:solidFill>
              </a:rPr>
              <a:t> </a:t>
            </a:r>
            <a:r>
              <a:rPr lang="en-US" dirty="0" err="1">
                <a:solidFill>
                  <a:srgbClr val="002060"/>
                </a:solidFill>
              </a:rPr>
              <a:t>ta'minotdan</a:t>
            </a:r>
            <a:r>
              <a:rPr lang="en-US" dirty="0">
                <a:solidFill>
                  <a:srgbClr val="002060"/>
                </a:solidFill>
              </a:rPr>
              <a:t> </a:t>
            </a:r>
            <a:r>
              <a:rPr lang="en-US" dirty="0" err="1">
                <a:solidFill>
                  <a:srgbClr val="002060"/>
                </a:solidFill>
              </a:rPr>
              <a:t>foydalanishga</a:t>
            </a:r>
            <a:r>
              <a:rPr lang="en-US" dirty="0">
                <a:solidFill>
                  <a:srgbClr val="002060"/>
                </a:solidFill>
              </a:rPr>
              <a:t> </a:t>
            </a:r>
            <a:r>
              <a:rPr lang="en-US" dirty="0" err="1">
                <a:solidFill>
                  <a:srgbClr val="002060"/>
                </a:solidFill>
              </a:rPr>
              <a:t>to'liq</a:t>
            </a:r>
            <a:r>
              <a:rPr lang="en-US" dirty="0">
                <a:solidFill>
                  <a:srgbClr val="002060"/>
                </a:solidFill>
              </a:rPr>
              <a:t> </a:t>
            </a:r>
            <a:r>
              <a:rPr lang="en-US" dirty="0" err="1">
                <a:solidFill>
                  <a:srgbClr val="002060"/>
                </a:solidFill>
              </a:rPr>
              <a:t>e'tibor</a:t>
            </a:r>
            <a:r>
              <a:rPr lang="en-US" dirty="0">
                <a:solidFill>
                  <a:srgbClr val="002060"/>
                </a:solidFill>
              </a:rPr>
              <a:t> </a:t>
            </a:r>
            <a:r>
              <a:rPr lang="en-US" dirty="0" err="1">
                <a:solidFill>
                  <a:srgbClr val="002060"/>
                </a:solidFill>
              </a:rPr>
              <a:t>qaratishlari</a:t>
            </a:r>
            <a:r>
              <a:rPr lang="en-US" dirty="0">
                <a:solidFill>
                  <a:srgbClr val="002060"/>
                </a:solidFill>
              </a:rPr>
              <a:t> </a:t>
            </a:r>
            <a:r>
              <a:rPr lang="en-US" dirty="0" err="1">
                <a:solidFill>
                  <a:srgbClr val="002060"/>
                </a:solidFill>
              </a:rPr>
              <a:t>mumkinligini</a:t>
            </a:r>
            <a:r>
              <a:rPr lang="en-US" dirty="0">
                <a:solidFill>
                  <a:srgbClr val="002060"/>
                </a:solidFill>
              </a:rPr>
              <a:t> </a:t>
            </a:r>
            <a:r>
              <a:rPr lang="en-US" dirty="0" err="1">
                <a:solidFill>
                  <a:srgbClr val="002060"/>
                </a:solidFill>
              </a:rPr>
              <a:t>tasavvur</a:t>
            </a:r>
            <a:r>
              <a:rPr lang="en-US" dirty="0">
                <a:solidFill>
                  <a:srgbClr val="002060"/>
                </a:solidFill>
              </a:rPr>
              <a:t> </a:t>
            </a:r>
            <a:r>
              <a:rPr lang="en-US" dirty="0" err="1">
                <a:solidFill>
                  <a:srgbClr val="002060"/>
                </a:solidFill>
              </a:rPr>
              <a:t>qila</a:t>
            </a:r>
            <a:r>
              <a:rPr lang="en-US" dirty="0">
                <a:solidFill>
                  <a:srgbClr val="002060"/>
                </a:solidFill>
              </a:rPr>
              <a:t> </a:t>
            </a:r>
            <a:r>
              <a:rPr lang="en-US" dirty="0" err="1">
                <a:solidFill>
                  <a:srgbClr val="002060"/>
                </a:solidFill>
              </a:rPr>
              <a:t>olma</a:t>
            </a:r>
            <a:r>
              <a:rPr lang="uz-Latn-UZ" dirty="0">
                <a:solidFill>
                  <a:srgbClr val="002060"/>
                </a:solidFill>
              </a:rPr>
              <a:t>ganlar</a:t>
            </a:r>
            <a:r>
              <a:rPr lang="en-US" dirty="0">
                <a:solidFill>
                  <a:srgbClr val="002060"/>
                </a:solidFill>
              </a:rPr>
              <a:t>. </a:t>
            </a:r>
            <a:endParaRPr lang="uz-Latn-UZ" dirty="0">
              <a:solidFill>
                <a:srgbClr val="002060"/>
              </a:solidFill>
            </a:endParaRPr>
          </a:p>
          <a:p>
            <a:pPr marL="0" indent="0" algn="just">
              <a:buNone/>
            </a:pPr>
            <a:r>
              <a:rPr lang="en-US" dirty="0" err="1">
                <a:solidFill>
                  <a:srgbClr val="002060"/>
                </a:solidFill>
              </a:rPr>
              <a:t>Kompaniyalar</a:t>
            </a:r>
            <a:r>
              <a:rPr lang="en-US" dirty="0">
                <a:solidFill>
                  <a:srgbClr val="002060"/>
                </a:solidFill>
              </a:rPr>
              <a:t> server </a:t>
            </a:r>
            <a:r>
              <a:rPr lang="en-US" dirty="0" err="1">
                <a:solidFill>
                  <a:srgbClr val="002060"/>
                </a:solidFill>
              </a:rPr>
              <a:t>uskunalarini</a:t>
            </a:r>
            <a:r>
              <a:rPr lang="en-US" dirty="0">
                <a:solidFill>
                  <a:srgbClr val="002060"/>
                </a:solidFill>
              </a:rPr>
              <a:t> </a:t>
            </a:r>
            <a:r>
              <a:rPr lang="en-US" dirty="0" err="1">
                <a:solidFill>
                  <a:srgbClr val="002060"/>
                </a:solidFill>
              </a:rPr>
              <a:t>sotib</a:t>
            </a:r>
            <a:r>
              <a:rPr lang="en-US" dirty="0">
                <a:solidFill>
                  <a:srgbClr val="002060"/>
                </a:solidFill>
              </a:rPr>
              <a:t> </a:t>
            </a:r>
            <a:r>
              <a:rPr lang="en-US" dirty="0" err="1">
                <a:solidFill>
                  <a:srgbClr val="002060"/>
                </a:solidFill>
              </a:rPr>
              <a:t>olishlari</a:t>
            </a:r>
            <a:r>
              <a:rPr lang="en-US" dirty="0">
                <a:solidFill>
                  <a:srgbClr val="002060"/>
                </a:solidFill>
              </a:rPr>
              <a:t> </a:t>
            </a:r>
            <a:r>
              <a:rPr lang="en-US" dirty="0" err="1">
                <a:solidFill>
                  <a:srgbClr val="002060"/>
                </a:solidFill>
              </a:rPr>
              <a:t>yoki</a:t>
            </a:r>
            <a:r>
              <a:rPr lang="en-US" dirty="0">
                <a:solidFill>
                  <a:srgbClr val="002060"/>
                </a:solidFill>
              </a:rPr>
              <a:t> </a:t>
            </a:r>
            <a:r>
              <a:rPr lang="en-US" dirty="0" err="1">
                <a:solidFill>
                  <a:srgbClr val="002060"/>
                </a:solidFill>
              </a:rPr>
              <a:t>tizim</a:t>
            </a:r>
            <a:r>
              <a:rPr lang="en-US" dirty="0">
                <a:solidFill>
                  <a:srgbClr val="002060"/>
                </a:solidFill>
              </a:rPr>
              <a:t> </a:t>
            </a:r>
            <a:r>
              <a:rPr lang="uz-Latn-UZ" dirty="0">
                <a:solidFill>
                  <a:srgbClr val="002060"/>
                </a:solidFill>
              </a:rPr>
              <a:t>administratorlarini</a:t>
            </a:r>
            <a:r>
              <a:rPr lang="en-US" dirty="0">
                <a:solidFill>
                  <a:srgbClr val="002060"/>
                </a:solidFill>
              </a:rPr>
              <a:t> </a:t>
            </a:r>
            <a:r>
              <a:rPr lang="en-US" dirty="0" err="1">
                <a:solidFill>
                  <a:srgbClr val="002060"/>
                </a:solidFill>
              </a:rPr>
              <a:t>yollashlari</a:t>
            </a:r>
            <a:r>
              <a:rPr lang="en-US" dirty="0">
                <a:solidFill>
                  <a:srgbClr val="002060"/>
                </a:solidFill>
              </a:rPr>
              <a:t> </a:t>
            </a:r>
            <a:r>
              <a:rPr lang="en-US" dirty="0" err="1">
                <a:solidFill>
                  <a:srgbClr val="002060"/>
                </a:solidFill>
              </a:rPr>
              <a:t>shart</a:t>
            </a:r>
            <a:r>
              <a:rPr lang="en-US" dirty="0">
                <a:solidFill>
                  <a:srgbClr val="002060"/>
                </a:solidFill>
              </a:rPr>
              <a:t> </a:t>
            </a:r>
            <a:r>
              <a:rPr lang="en-US" dirty="0" err="1">
                <a:solidFill>
                  <a:srgbClr val="002060"/>
                </a:solidFill>
              </a:rPr>
              <a:t>emas</a:t>
            </a:r>
            <a:r>
              <a:rPr lang="en-US" dirty="0">
                <a:solidFill>
                  <a:srgbClr val="002060"/>
                </a:solidFill>
              </a:rPr>
              <a:t>. </a:t>
            </a:r>
            <a:endParaRPr lang="uz-Latn-UZ" dirty="0">
              <a:solidFill>
                <a:srgbClr val="002060"/>
              </a:solidFill>
            </a:endParaRPr>
          </a:p>
          <a:p>
            <a:pPr marL="0" indent="0" algn="just">
              <a:buNone/>
            </a:pPr>
            <a:r>
              <a:rPr lang="en-US" dirty="0" err="1">
                <a:solidFill>
                  <a:srgbClr val="002060"/>
                </a:solidFill>
              </a:rPr>
              <a:t>Yirik</a:t>
            </a:r>
            <a:r>
              <a:rPr lang="en-US" dirty="0">
                <a:solidFill>
                  <a:srgbClr val="002060"/>
                </a:solidFill>
              </a:rPr>
              <a:t> </a:t>
            </a:r>
            <a:r>
              <a:rPr lang="uz-Latn-UZ" dirty="0">
                <a:solidFill>
                  <a:srgbClr val="002060"/>
                </a:solidFill>
              </a:rPr>
              <a:t>kompaniyalar</a:t>
            </a:r>
            <a:r>
              <a:rPr lang="en-US" dirty="0" err="1">
                <a:solidFill>
                  <a:srgbClr val="002060"/>
                </a:solidFill>
              </a:rPr>
              <a:t>ning</a:t>
            </a:r>
            <a:r>
              <a:rPr lang="en-US" dirty="0">
                <a:solidFill>
                  <a:srgbClr val="002060"/>
                </a:solidFill>
              </a:rPr>
              <a:t> </a:t>
            </a:r>
            <a:r>
              <a:rPr lang="en-US" dirty="0" err="1">
                <a:solidFill>
                  <a:srgbClr val="002060"/>
                </a:solidFill>
              </a:rPr>
              <a:t>rahbarlari</a:t>
            </a:r>
            <a:r>
              <a:rPr lang="en-US" dirty="0">
                <a:solidFill>
                  <a:srgbClr val="002060"/>
                </a:solidFill>
              </a:rPr>
              <a:t> </a:t>
            </a:r>
            <a:r>
              <a:rPr lang="uz-Latn-UZ" dirty="0">
                <a:solidFill>
                  <a:srgbClr val="002060"/>
                </a:solidFill>
              </a:rPr>
              <a:t>shtatli</a:t>
            </a:r>
            <a:r>
              <a:rPr lang="en-US" dirty="0">
                <a:solidFill>
                  <a:srgbClr val="002060"/>
                </a:solidFill>
              </a:rPr>
              <a:t> IT </a:t>
            </a:r>
            <a:r>
              <a:rPr lang="en-US" dirty="0" err="1">
                <a:solidFill>
                  <a:srgbClr val="002060"/>
                </a:solidFill>
              </a:rPr>
              <a:t>xodimlari</a:t>
            </a:r>
            <a:r>
              <a:rPr lang="uz-Latn-UZ"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energiya</a:t>
            </a:r>
            <a:r>
              <a:rPr lang="en-US" dirty="0">
                <a:solidFill>
                  <a:srgbClr val="002060"/>
                </a:solidFill>
              </a:rPr>
              <a:t> </a:t>
            </a:r>
            <a:r>
              <a:rPr lang="en-US" dirty="0" err="1">
                <a:solidFill>
                  <a:srgbClr val="002060"/>
                </a:solidFill>
              </a:rPr>
              <a:t>xarajatlarini</a:t>
            </a:r>
            <a:r>
              <a:rPr lang="en-US" dirty="0">
                <a:solidFill>
                  <a:srgbClr val="002060"/>
                </a:solidFill>
              </a:rPr>
              <a:t> </a:t>
            </a:r>
            <a:r>
              <a:rPr lang="en-US" dirty="0" err="1">
                <a:solidFill>
                  <a:srgbClr val="002060"/>
                </a:solidFill>
              </a:rPr>
              <a:t>to'lamasliklari</a:t>
            </a:r>
            <a:r>
              <a:rPr lang="en-US" dirty="0">
                <a:solidFill>
                  <a:srgbClr val="002060"/>
                </a:solidFill>
              </a:rPr>
              <a:t> </a:t>
            </a:r>
            <a:r>
              <a:rPr lang="en-US" dirty="0" err="1">
                <a:solidFill>
                  <a:srgbClr val="002060"/>
                </a:solidFill>
              </a:rPr>
              <a:t>mumkin</a:t>
            </a:r>
            <a:r>
              <a:rPr lang="en-US" dirty="0">
                <a:solidFill>
                  <a:srgbClr val="002060"/>
                </a:solidFill>
              </a:rPr>
              <a:t>. </a:t>
            </a:r>
            <a:r>
              <a:rPr lang="en-US" dirty="0" err="1">
                <a:solidFill>
                  <a:srgbClr val="002060"/>
                </a:solidFill>
              </a:rPr>
              <a:t>Ushbu</a:t>
            </a:r>
            <a:r>
              <a:rPr lang="en-US" dirty="0">
                <a:solidFill>
                  <a:srgbClr val="002060"/>
                </a:solidFill>
              </a:rPr>
              <a:t> </a:t>
            </a:r>
            <a:r>
              <a:rPr lang="en-US" dirty="0" err="1">
                <a:solidFill>
                  <a:srgbClr val="002060"/>
                </a:solidFill>
              </a:rPr>
              <a:t>muammo</a:t>
            </a:r>
            <a:r>
              <a:rPr lang="uz-Latn-UZ" dirty="0" err="1">
                <a:solidFill>
                  <a:srgbClr val="002060"/>
                </a:solidFill>
              </a:rPr>
              <a:t>lar</a:t>
            </a:r>
            <a:r>
              <a:rPr lang="en-US" dirty="0" err="1">
                <a:solidFill>
                  <a:srgbClr val="002060"/>
                </a:solidFill>
              </a:rPr>
              <a:t>ni</a:t>
            </a:r>
            <a:r>
              <a:rPr lang="en-US" dirty="0">
                <a:solidFill>
                  <a:srgbClr val="002060"/>
                </a:solidFill>
              </a:rPr>
              <a:t> </a:t>
            </a:r>
            <a:r>
              <a:rPr lang="en-US" dirty="0" err="1">
                <a:solidFill>
                  <a:srgbClr val="002060"/>
                </a:solidFill>
              </a:rPr>
              <a:t>hal</a:t>
            </a:r>
            <a:r>
              <a:rPr lang="en-US" dirty="0">
                <a:solidFill>
                  <a:srgbClr val="002060"/>
                </a:solidFill>
              </a:rPr>
              <a:t> </a:t>
            </a:r>
            <a:r>
              <a:rPr lang="en-US" dirty="0" err="1">
                <a:solidFill>
                  <a:srgbClr val="002060"/>
                </a:solidFill>
              </a:rPr>
              <a:t>qilishda</a:t>
            </a:r>
            <a:r>
              <a:rPr lang="en-US" dirty="0">
                <a:solidFill>
                  <a:srgbClr val="002060"/>
                </a:solidFill>
              </a:rPr>
              <a:t>  SaaS-</a:t>
            </a:r>
            <a:r>
              <a:rPr lang="en-US" dirty="0" err="1">
                <a:solidFill>
                  <a:srgbClr val="002060"/>
                </a:solidFill>
              </a:rPr>
              <a:t>ni</a:t>
            </a:r>
            <a:r>
              <a:rPr lang="en-US" dirty="0">
                <a:solidFill>
                  <a:srgbClr val="002060"/>
                </a:solidFill>
              </a:rPr>
              <a:t> </a:t>
            </a:r>
            <a:r>
              <a:rPr lang="en-US" dirty="0" err="1">
                <a:solidFill>
                  <a:srgbClr val="002060"/>
                </a:solidFill>
              </a:rPr>
              <a:t>yaratish</a:t>
            </a:r>
            <a:r>
              <a:rPr lang="en-US" dirty="0">
                <a:solidFill>
                  <a:srgbClr val="002060"/>
                </a:solidFill>
              </a:rPr>
              <a:t> </a:t>
            </a:r>
            <a:r>
              <a:rPr lang="uz-Latn-UZ" dirty="0">
                <a:solidFill>
                  <a:srgbClr val="002060"/>
                </a:solidFill>
              </a:rPr>
              <a:t>kifoya </a:t>
            </a:r>
            <a:r>
              <a:rPr lang="en-US" dirty="0" err="1">
                <a:solidFill>
                  <a:srgbClr val="002060"/>
                </a:solidFill>
              </a:rPr>
              <a:t>edi</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181608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0A3519D-704B-467F-9A29-585B45E2F657}"/>
              </a:ext>
            </a:extLst>
          </p:cNvPr>
          <p:cNvSpPr>
            <a:spLocks noGrp="1"/>
          </p:cNvSpPr>
          <p:nvPr>
            <p:ph idx="1"/>
          </p:nvPr>
        </p:nvSpPr>
        <p:spPr>
          <a:xfrm>
            <a:off x="838200" y="1980370"/>
            <a:ext cx="10515600" cy="3857723"/>
          </a:xfrm>
        </p:spPr>
        <p:txBody>
          <a:bodyPr>
            <a:noAutofit/>
          </a:bodyPr>
          <a:lstStyle/>
          <a:p>
            <a:pPr algn="just"/>
            <a:r>
              <a:rPr lang="en-US" sz="3000" dirty="0">
                <a:solidFill>
                  <a:srgbClr val="002060"/>
                </a:solidFill>
              </a:rPr>
              <a:t>SaaS </a:t>
            </a:r>
            <a:r>
              <a:rPr lang="en-US" sz="3000" dirty="0" err="1">
                <a:solidFill>
                  <a:srgbClr val="002060"/>
                </a:solidFill>
              </a:rPr>
              <a:t>inglizcha</a:t>
            </a:r>
            <a:r>
              <a:rPr lang="en-US" sz="3000" dirty="0">
                <a:solidFill>
                  <a:srgbClr val="002060"/>
                </a:solidFill>
              </a:rPr>
              <a:t> Software-as-a-service </a:t>
            </a:r>
            <a:r>
              <a:rPr lang="en-US" sz="3000" dirty="0" err="1">
                <a:solidFill>
                  <a:srgbClr val="002060"/>
                </a:solidFill>
              </a:rPr>
              <a:t>so'zlarining</a:t>
            </a:r>
            <a:r>
              <a:rPr lang="en-US" sz="3000" dirty="0">
                <a:solidFill>
                  <a:srgbClr val="002060"/>
                </a:solidFill>
              </a:rPr>
              <a:t> </a:t>
            </a:r>
            <a:r>
              <a:rPr lang="en-US" sz="3000" dirty="0" err="1">
                <a:solidFill>
                  <a:srgbClr val="002060"/>
                </a:solidFill>
              </a:rPr>
              <a:t>qisqartmasi</a:t>
            </a:r>
            <a:r>
              <a:rPr lang="en-US" sz="3000" dirty="0">
                <a:solidFill>
                  <a:srgbClr val="002060"/>
                </a:solidFill>
              </a:rPr>
              <a:t> </a:t>
            </a:r>
            <a:r>
              <a:rPr lang="en-US" sz="3000" dirty="0" err="1">
                <a:solidFill>
                  <a:srgbClr val="002060"/>
                </a:solidFill>
              </a:rPr>
              <a:t>bo'lib</a:t>
            </a:r>
            <a:r>
              <a:rPr lang="en-US" sz="3000" dirty="0">
                <a:solidFill>
                  <a:srgbClr val="002060"/>
                </a:solidFill>
              </a:rPr>
              <a:t>, </a:t>
            </a:r>
            <a:r>
              <a:rPr lang="en-US" sz="3000" dirty="0" err="1">
                <a:solidFill>
                  <a:srgbClr val="002060"/>
                </a:solidFill>
              </a:rPr>
              <a:t>so'zma-so'z</a:t>
            </a:r>
            <a:r>
              <a:rPr lang="en-US" sz="3000" dirty="0">
                <a:solidFill>
                  <a:srgbClr val="002060"/>
                </a:solidFill>
              </a:rPr>
              <a:t> "software as a service" deb </a:t>
            </a:r>
            <a:r>
              <a:rPr lang="en-US" sz="3000" dirty="0" err="1">
                <a:solidFill>
                  <a:srgbClr val="002060"/>
                </a:solidFill>
              </a:rPr>
              <a:t>tarjima</a:t>
            </a:r>
            <a:r>
              <a:rPr lang="en-US" sz="3000" dirty="0">
                <a:solidFill>
                  <a:srgbClr val="002060"/>
                </a:solidFill>
              </a:rPr>
              <a:t> </a:t>
            </a:r>
            <a:r>
              <a:rPr lang="en-US" sz="3000" dirty="0" err="1">
                <a:solidFill>
                  <a:srgbClr val="002060"/>
                </a:solidFill>
              </a:rPr>
              <a:t>qilingan</a:t>
            </a:r>
            <a:r>
              <a:rPr lang="en-US" sz="3000" dirty="0">
                <a:solidFill>
                  <a:srgbClr val="002060"/>
                </a:solidFill>
              </a:rPr>
              <a:t>. </a:t>
            </a:r>
            <a:r>
              <a:rPr lang="en-US" sz="3000" dirty="0">
                <a:solidFill>
                  <a:srgbClr val="C00000"/>
                </a:solidFill>
              </a:rPr>
              <a:t>SaaS</a:t>
            </a:r>
            <a:r>
              <a:rPr lang="en-US" sz="3000" dirty="0">
                <a:solidFill>
                  <a:srgbClr val="002060"/>
                </a:solidFill>
              </a:rPr>
              <a:t> - </a:t>
            </a:r>
            <a:r>
              <a:rPr lang="en-US" sz="3000" dirty="0" err="1">
                <a:solidFill>
                  <a:srgbClr val="002060"/>
                </a:solidFill>
              </a:rPr>
              <a:t>mijoz</a:t>
            </a:r>
            <a:r>
              <a:rPr lang="en-US" sz="3000" dirty="0">
                <a:solidFill>
                  <a:srgbClr val="002060"/>
                </a:solidFill>
              </a:rPr>
              <a:t> </a:t>
            </a:r>
            <a:r>
              <a:rPr lang="en-US" sz="3000" dirty="0" err="1">
                <a:solidFill>
                  <a:srgbClr val="002060"/>
                </a:solidFill>
              </a:rPr>
              <a:t>tomonidan</a:t>
            </a:r>
            <a:r>
              <a:rPr lang="en-US" sz="3000" dirty="0">
                <a:solidFill>
                  <a:srgbClr val="002060"/>
                </a:solidFill>
              </a:rPr>
              <a:t> </a:t>
            </a:r>
            <a:r>
              <a:rPr lang="en-US" sz="3000" dirty="0" err="1">
                <a:solidFill>
                  <a:srgbClr val="002060"/>
                </a:solidFill>
              </a:rPr>
              <a:t>onlayn</a:t>
            </a:r>
            <a:r>
              <a:rPr lang="en-US" sz="3000" dirty="0">
                <a:solidFill>
                  <a:srgbClr val="002060"/>
                </a:solidFill>
              </a:rPr>
              <a:t> </a:t>
            </a:r>
            <a:r>
              <a:rPr lang="en-US" sz="3000" dirty="0" err="1">
                <a:solidFill>
                  <a:srgbClr val="002060"/>
                </a:solidFill>
              </a:rPr>
              <a:t>ishlatiladigan</a:t>
            </a:r>
            <a:r>
              <a:rPr lang="en-US" sz="3000" dirty="0">
                <a:solidFill>
                  <a:srgbClr val="002060"/>
                </a:solidFill>
              </a:rPr>
              <a:t> </a:t>
            </a:r>
            <a:r>
              <a:rPr lang="en-US" sz="3000" dirty="0" err="1">
                <a:solidFill>
                  <a:srgbClr val="002060"/>
                </a:solidFill>
              </a:rPr>
              <a:t>dasturlar</a:t>
            </a:r>
            <a:r>
              <a:rPr lang="en-US" sz="3000" dirty="0">
                <a:solidFill>
                  <a:srgbClr val="002060"/>
                </a:solidFill>
              </a:rPr>
              <a:t> </a:t>
            </a:r>
            <a:r>
              <a:rPr lang="en-US" sz="3000" dirty="0" err="1">
                <a:solidFill>
                  <a:srgbClr val="002060"/>
                </a:solidFill>
              </a:rPr>
              <a:t>yoki</a:t>
            </a:r>
            <a:r>
              <a:rPr lang="en-US" sz="3000" dirty="0">
                <a:solidFill>
                  <a:srgbClr val="002060"/>
                </a:solidFill>
              </a:rPr>
              <a:t> </a:t>
            </a:r>
            <a:r>
              <a:rPr lang="en-US" sz="3000" dirty="0" err="1">
                <a:solidFill>
                  <a:srgbClr val="002060"/>
                </a:solidFill>
              </a:rPr>
              <a:t>ilovalarni</a:t>
            </a:r>
            <a:r>
              <a:rPr lang="en-US" sz="3000" dirty="0">
                <a:solidFill>
                  <a:srgbClr val="002060"/>
                </a:solidFill>
              </a:rPr>
              <a:t> </a:t>
            </a:r>
            <a:r>
              <a:rPr lang="en-US" sz="3000" dirty="0" err="1">
                <a:solidFill>
                  <a:srgbClr val="002060"/>
                </a:solidFill>
              </a:rPr>
              <a:t>litsenziyalash</a:t>
            </a:r>
            <a:r>
              <a:rPr lang="en-US" sz="3000" dirty="0">
                <a:solidFill>
                  <a:srgbClr val="002060"/>
                </a:solidFill>
              </a:rPr>
              <a:t> </a:t>
            </a:r>
            <a:r>
              <a:rPr lang="en-US" sz="3000" dirty="0" err="1">
                <a:solidFill>
                  <a:srgbClr val="002060"/>
                </a:solidFill>
              </a:rPr>
              <a:t>uchun</a:t>
            </a:r>
            <a:r>
              <a:rPr lang="en-US" sz="3000" dirty="0">
                <a:solidFill>
                  <a:srgbClr val="002060"/>
                </a:solidFill>
              </a:rPr>
              <a:t> </a:t>
            </a:r>
            <a:r>
              <a:rPr lang="en-US" sz="3000" dirty="0" err="1">
                <a:solidFill>
                  <a:srgbClr val="002060"/>
                </a:solidFill>
              </a:rPr>
              <a:t>bulutga</a:t>
            </a:r>
            <a:r>
              <a:rPr lang="en-US" sz="3000" dirty="0">
                <a:solidFill>
                  <a:srgbClr val="002060"/>
                </a:solidFill>
              </a:rPr>
              <a:t> </a:t>
            </a:r>
            <a:r>
              <a:rPr lang="en-US" sz="3000" dirty="0" err="1">
                <a:solidFill>
                  <a:srgbClr val="002060"/>
                </a:solidFill>
              </a:rPr>
              <a:t>asoslangan</a:t>
            </a:r>
            <a:r>
              <a:rPr lang="en-US" sz="3000" dirty="0">
                <a:solidFill>
                  <a:srgbClr val="002060"/>
                </a:solidFill>
              </a:rPr>
              <a:t> model.</a:t>
            </a:r>
            <a:endParaRPr lang="uz-Latn-UZ" sz="3000" dirty="0">
              <a:solidFill>
                <a:srgbClr val="002060"/>
              </a:solidFill>
            </a:endParaRPr>
          </a:p>
          <a:p>
            <a:pPr algn="just"/>
            <a:r>
              <a:rPr lang="en-US" sz="3000" dirty="0">
                <a:solidFill>
                  <a:srgbClr val="002060"/>
                </a:solidFill>
              </a:rPr>
              <a:t>SaaS </a:t>
            </a:r>
            <a:r>
              <a:rPr lang="en-US" sz="3000" dirty="0" err="1">
                <a:solidFill>
                  <a:srgbClr val="002060"/>
                </a:solidFill>
              </a:rPr>
              <a:t>provayderlari</a:t>
            </a:r>
            <a:r>
              <a:rPr lang="en-US" sz="3000" dirty="0">
                <a:solidFill>
                  <a:srgbClr val="002060"/>
                </a:solidFill>
              </a:rPr>
              <a:t> </a:t>
            </a:r>
            <a:r>
              <a:rPr lang="en-US" sz="3000" dirty="0" err="1">
                <a:solidFill>
                  <a:srgbClr val="002060"/>
                </a:solidFill>
              </a:rPr>
              <a:t>dasturchi</a:t>
            </a:r>
            <a:r>
              <a:rPr lang="en-US" sz="3000" dirty="0">
                <a:solidFill>
                  <a:srgbClr val="002060"/>
                </a:solidFill>
              </a:rPr>
              <a:t> </a:t>
            </a:r>
            <a:r>
              <a:rPr lang="en-US" sz="3000" dirty="0" err="1">
                <a:solidFill>
                  <a:srgbClr val="002060"/>
                </a:solidFill>
              </a:rPr>
              <a:t>yoki</a:t>
            </a:r>
            <a:r>
              <a:rPr lang="en-US" sz="3000" dirty="0">
                <a:solidFill>
                  <a:srgbClr val="002060"/>
                </a:solidFill>
              </a:rPr>
              <a:t> </a:t>
            </a:r>
            <a:r>
              <a:rPr lang="en-US" sz="3000" dirty="0" err="1">
                <a:solidFill>
                  <a:srgbClr val="002060"/>
                </a:solidFill>
              </a:rPr>
              <a:t>foydalanuvchining</a:t>
            </a:r>
            <a:r>
              <a:rPr lang="en-US" sz="3000" dirty="0">
                <a:solidFill>
                  <a:srgbClr val="002060"/>
                </a:solidFill>
              </a:rPr>
              <a:t> </a:t>
            </a:r>
            <a:r>
              <a:rPr lang="en-US" sz="3000" dirty="0" err="1">
                <a:solidFill>
                  <a:srgbClr val="002060"/>
                </a:solidFill>
              </a:rPr>
              <a:t>iltimosiga</a:t>
            </a:r>
            <a:r>
              <a:rPr lang="en-US" sz="3000" dirty="0">
                <a:solidFill>
                  <a:srgbClr val="002060"/>
                </a:solidFill>
              </a:rPr>
              <a:t> </a:t>
            </a:r>
            <a:r>
              <a:rPr lang="en-US" sz="3000" dirty="0" err="1">
                <a:solidFill>
                  <a:srgbClr val="002060"/>
                </a:solidFill>
              </a:rPr>
              <a:t>binoan</a:t>
            </a:r>
            <a:r>
              <a:rPr lang="en-US" sz="3000" dirty="0">
                <a:solidFill>
                  <a:srgbClr val="002060"/>
                </a:solidFill>
              </a:rPr>
              <a:t> </a:t>
            </a:r>
            <a:r>
              <a:rPr lang="en-US" sz="3000" dirty="0" err="1">
                <a:solidFill>
                  <a:srgbClr val="002060"/>
                </a:solidFill>
              </a:rPr>
              <a:t>brauzer</a:t>
            </a:r>
            <a:r>
              <a:rPr lang="en-US" sz="3000" dirty="0">
                <a:solidFill>
                  <a:srgbClr val="002060"/>
                </a:solidFill>
              </a:rPr>
              <a:t> </a:t>
            </a:r>
            <a:r>
              <a:rPr lang="en-US" sz="3000" dirty="0" err="1">
                <a:solidFill>
                  <a:srgbClr val="002060"/>
                </a:solidFill>
              </a:rPr>
              <a:t>orqali</a:t>
            </a:r>
            <a:r>
              <a:rPr lang="en-US" sz="3000" dirty="0">
                <a:solidFill>
                  <a:srgbClr val="002060"/>
                </a:solidFill>
              </a:rPr>
              <a:t> </a:t>
            </a:r>
            <a:r>
              <a:rPr lang="en-US" sz="3000" dirty="0" err="1">
                <a:solidFill>
                  <a:srgbClr val="002060"/>
                </a:solidFill>
              </a:rPr>
              <a:t>yakuniy</a:t>
            </a:r>
            <a:r>
              <a:rPr lang="en-US" sz="3000" dirty="0">
                <a:solidFill>
                  <a:srgbClr val="002060"/>
                </a:solidFill>
              </a:rPr>
              <a:t> </a:t>
            </a:r>
            <a:r>
              <a:rPr lang="en-US" sz="3000" dirty="0" err="1">
                <a:solidFill>
                  <a:srgbClr val="002060"/>
                </a:solidFill>
              </a:rPr>
              <a:t>dasturni</a:t>
            </a:r>
            <a:r>
              <a:rPr lang="en-US" sz="3000" dirty="0">
                <a:solidFill>
                  <a:srgbClr val="002060"/>
                </a:solidFill>
              </a:rPr>
              <a:t> </a:t>
            </a:r>
            <a:r>
              <a:rPr lang="en-US" sz="3000" dirty="0" err="1">
                <a:solidFill>
                  <a:srgbClr val="002060"/>
                </a:solidFill>
              </a:rPr>
              <a:t>yetkazib</a:t>
            </a:r>
            <a:r>
              <a:rPr lang="en-US" sz="3000" dirty="0">
                <a:solidFill>
                  <a:srgbClr val="002060"/>
                </a:solidFill>
              </a:rPr>
              <a:t> </a:t>
            </a:r>
            <a:r>
              <a:rPr lang="en-US" sz="3000" dirty="0" err="1">
                <a:solidFill>
                  <a:srgbClr val="002060"/>
                </a:solidFill>
              </a:rPr>
              <a:t>beradi</a:t>
            </a:r>
            <a:r>
              <a:rPr lang="en-US" sz="3000" dirty="0">
                <a:solidFill>
                  <a:srgbClr val="002060"/>
                </a:solidFill>
              </a:rPr>
              <a:t>. </a:t>
            </a:r>
            <a:r>
              <a:rPr lang="en-US" sz="3000" dirty="0" err="1">
                <a:solidFill>
                  <a:srgbClr val="002060"/>
                </a:solidFill>
              </a:rPr>
              <a:t>Mijozda</a:t>
            </a:r>
            <a:r>
              <a:rPr lang="en-US" sz="3000" dirty="0">
                <a:solidFill>
                  <a:srgbClr val="002060"/>
                </a:solidFill>
              </a:rPr>
              <a:t> </a:t>
            </a:r>
            <a:r>
              <a:rPr lang="en-US" sz="3000" dirty="0" err="1">
                <a:solidFill>
                  <a:srgbClr val="002060"/>
                </a:solidFill>
              </a:rPr>
              <a:t>hujjatlar</a:t>
            </a:r>
            <a:r>
              <a:rPr lang="en-US" sz="3000" dirty="0">
                <a:solidFill>
                  <a:srgbClr val="002060"/>
                </a:solidFill>
              </a:rPr>
              <a:t>, </a:t>
            </a:r>
            <a:r>
              <a:rPr lang="en-US" sz="3000" dirty="0" err="1">
                <a:solidFill>
                  <a:srgbClr val="002060"/>
                </a:solidFill>
              </a:rPr>
              <a:t>disklar</a:t>
            </a:r>
            <a:r>
              <a:rPr lang="en-US" sz="3000" dirty="0">
                <a:solidFill>
                  <a:srgbClr val="002060"/>
                </a:solidFill>
              </a:rPr>
              <a:t>, flesh-</a:t>
            </a:r>
            <a:r>
              <a:rPr lang="en-US" sz="3000" dirty="0" err="1">
                <a:solidFill>
                  <a:srgbClr val="002060"/>
                </a:solidFill>
              </a:rPr>
              <a:t>disklar</a:t>
            </a:r>
            <a:r>
              <a:rPr lang="en-US" sz="3000" dirty="0">
                <a:solidFill>
                  <a:srgbClr val="002060"/>
                </a:solidFill>
              </a:rPr>
              <a:t> </a:t>
            </a:r>
            <a:r>
              <a:rPr lang="en-US" sz="3000" dirty="0" err="1">
                <a:solidFill>
                  <a:srgbClr val="002060"/>
                </a:solidFill>
              </a:rPr>
              <a:t>yo'q</a:t>
            </a:r>
            <a:r>
              <a:rPr lang="en-US" sz="3000" dirty="0">
                <a:solidFill>
                  <a:srgbClr val="002060"/>
                </a:solidFill>
              </a:rPr>
              <a:t>. </a:t>
            </a:r>
            <a:r>
              <a:rPr lang="en-US" sz="3000" dirty="0" err="1">
                <a:solidFill>
                  <a:srgbClr val="002060"/>
                </a:solidFill>
              </a:rPr>
              <a:t>Boshqaruv</a:t>
            </a:r>
            <a:r>
              <a:rPr lang="en-US" sz="3000" dirty="0">
                <a:solidFill>
                  <a:srgbClr val="002060"/>
                </a:solidFill>
              </a:rPr>
              <a:t>, </a:t>
            </a:r>
            <a:r>
              <a:rPr lang="en-US" sz="3000" dirty="0" err="1">
                <a:solidFill>
                  <a:srgbClr val="002060"/>
                </a:solidFill>
              </a:rPr>
              <a:t>xuddi</a:t>
            </a:r>
            <a:r>
              <a:rPr lang="en-US" sz="3000" dirty="0">
                <a:solidFill>
                  <a:srgbClr val="002060"/>
                </a:solidFill>
              </a:rPr>
              <a:t> </a:t>
            </a:r>
            <a:r>
              <a:rPr lang="en-US" sz="3000" dirty="0" err="1">
                <a:solidFill>
                  <a:srgbClr val="002060"/>
                </a:solidFill>
              </a:rPr>
              <a:t>ilovaning</a:t>
            </a:r>
            <a:r>
              <a:rPr lang="en-US" sz="3000" dirty="0">
                <a:solidFill>
                  <a:srgbClr val="002060"/>
                </a:solidFill>
              </a:rPr>
              <a:t> </a:t>
            </a:r>
            <a:r>
              <a:rPr lang="en-US" sz="3000" dirty="0" err="1">
                <a:solidFill>
                  <a:srgbClr val="002060"/>
                </a:solidFill>
              </a:rPr>
              <a:t>o'zi</a:t>
            </a:r>
            <a:r>
              <a:rPr lang="en-US" sz="3000" dirty="0">
                <a:solidFill>
                  <a:srgbClr val="002060"/>
                </a:solidFill>
              </a:rPr>
              <a:t> </a:t>
            </a:r>
            <a:r>
              <a:rPr lang="en-US" sz="3000" dirty="0" err="1">
                <a:solidFill>
                  <a:srgbClr val="002060"/>
                </a:solidFill>
              </a:rPr>
              <a:t>kabi</a:t>
            </a:r>
            <a:r>
              <a:rPr lang="en-US" sz="3000" dirty="0">
                <a:solidFill>
                  <a:srgbClr val="002060"/>
                </a:solidFill>
              </a:rPr>
              <a:t>, </a:t>
            </a:r>
            <a:r>
              <a:rPr lang="en-US" sz="3000" dirty="0" err="1">
                <a:solidFill>
                  <a:srgbClr val="002060"/>
                </a:solidFill>
              </a:rPr>
              <a:t>veb-interfeys</a:t>
            </a:r>
            <a:r>
              <a:rPr lang="en-US" sz="3000" dirty="0">
                <a:solidFill>
                  <a:srgbClr val="002060"/>
                </a:solidFill>
              </a:rPr>
              <a:t> </a:t>
            </a:r>
            <a:r>
              <a:rPr lang="en-US" sz="3000" dirty="0" err="1">
                <a:solidFill>
                  <a:srgbClr val="002060"/>
                </a:solidFill>
              </a:rPr>
              <a:t>orqali</a:t>
            </a:r>
            <a:r>
              <a:rPr lang="en-US" sz="3000" dirty="0">
                <a:solidFill>
                  <a:srgbClr val="002060"/>
                </a:solidFill>
              </a:rPr>
              <a:t> </a:t>
            </a:r>
            <a:r>
              <a:rPr lang="en-US" sz="3000" dirty="0" err="1">
                <a:solidFill>
                  <a:srgbClr val="002060"/>
                </a:solidFill>
              </a:rPr>
              <a:t>taqdim</a:t>
            </a:r>
            <a:r>
              <a:rPr lang="en-US" sz="3000" dirty="0">
                <a:solidFill>
                  <a:srgbClr val="002060"/>
                </a:solidFill>
              </a:rPr>
              <a:t> </a:t>
            </a:r>
            <a:r>
              <a:rPr lang="en-US" sz="3000" dirty="0" err="1">
                <a:solidFill>
                  <a:srgbClr val="002060"/>
                </a:solidFill>
              </a:rPr>
              <a:t>etiladi</a:t>
            </a:r>
            <a:r>
              <a:rPr lang="en-US" sz="3000" dirty="0">
                <a:solidFill>
                  <a:srgbClr val="002060"/>
                </a:solidFill>
              </a:rPr>
              <a:t>.</a:t>
            </a:r>
            <a:endParaRPr lang="ru-RU" sz="3000" dirty="0">
              <a:solidFill>
                <a:srgbClr val="002060"/>
              </a:solidFill>
            </a:endParaRPr>
          </a:p>
        </p:txBody>
      </p:sp>
      <p:sp>
        <p:nvSpPr>
          <p:cNvPr id="4" name="Заголовок 1">
            <a:extLst>
              <a:ext uri="{FF2B5EF4-FFF2-40B4-BE49-F238E27FC236}">
                <a16:creationId xmlns:a16="http://schemas.microsoft.com/office/drawing/2014/main" id="{F11E36B0-A8D6-41EB-950A-1CC793253F80}"/>
              </a:ext>
            </a:extLst>
          </p:cNvPr>
          <p:cNvSpPr>
            <a:spLocks noGrp="1"/>
          </p:cNvSpPr>
          <p:nvPr>
            <p:ph type="title"/>
          </p:nvPr>
        </p:nvSpPr>
        <p:spPr>
          <a:xfrm>
            <a:off x="838200" y="744952"/>
            <a:ext cx="10515600" cy="816561"/>
          </a:xfrm>
        </p:spPr>
        <p:txBody>
          <a:bodyPr/>
          <a:lstStyle/>
          <a:p>
            <a:pPr algn="ctr"/>
            <a:r>
              <a:rPr lang="en-US" b="1" dirty="0" err="1">
                <a:solidFill>
                  <a:schemeClr val="accent6">
                    <a:lumMod val="50000"/>
                  </a:schemeClr>
                </a:solidFill>
                <a:effectLst>
                  <a:outerShdw blurRad="38100" dist="38100" dir="2700000" algn="tl">
                    <a:srgbClr val="000000">
                      <a:alpha val="43137"/>
                    </a:srgbClr>
                  </a:outerShdw>
                </a:effectLst>
              </a:rPr>
              <a:t>Xizmat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sifatida</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dasturiy</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ta'minot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nima</a:t>
            </a:r>
            <a:r>
              <a:rPr lang="uz-Latn-UZ" b="1" dirty="0">
                <a:solidFill>
                  <a:schemeClr val="accent6">
                    <a:lumMod val="50000"/>
                  </a:schemeClr>
                </a:solidFill>
                <a:effectLst>
                  <a:outerShdw blurRad="38100" dist="38100" dir="2700000" algn="tl">
                    <a:srgbClr val="000000">
                      <a:alpha val="43137"/>
                    </a:srgbClr>
                  </a:outerShdw>
                </a:effectLst>
              </a:rPr>
              <a:t>?</a:t>
            </a:r>
            <a:endParaRPr lang="ru-RU" b="1" dirty="0">
              <a:solidFill>
                <a:schemeClr val="accent6">
                  <a:lumMod val="50000"/>
                </a:schemeClr>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018CAF64-FBA1-463C-9C22-25F6BDFB7771}"/>
              </a:ext>
            </a:extLst>
          </p:cNvPr>
          <p:cNvSpPr txBox="1"/>
          <p:nvPr/>
        </p:nvSpPr>
        <p:spPr>
          <a:xfrm>
            <a:off x="1065626" y="5933784"/>
            <a:ext cx="10288173" cy="369332"/>
          </a:xfrm>
          <a:prstGeom prst="rect">
            <a:avLst/>
          </a:prstGeom>
          <a:noFill/>
        </p:spPr>
        <p:txBody>
          <a:bodyPr wrap="square">
            <a:spAutoFit/>
          </a:bodyPr>
          <a:lstStyle/>
          <a:p>
            <a:r>
              <a:rPr lang="en-US" dirty="0"/>
              <a:t>https://www.youtube.com/watch?v=hEoDScO5H8M&amp;list=PLpDyZ4xZcDg9bx5pFEaIggndbe7je-F41&amp;index=3</a:t>
            </a:r>
            <a:endParaRPr lang="ru-RU" dirty="0"/>
          </a:p>
        </p:txBody>
      </p:sp>
    </p:spTree>
    <p:extLst>
      <p:ext uri="{BB962C8B-B14F-4D97-AF65-F5344CB8AC3E}">
        <p14:creationId xmlns:p14="http://schemas.microsoft.com/office/powerpoint/2010/main" val="2843493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992F5C7-13A7-4475-B1DF-E76FE19090ED}"/>
              </a:ext>
            </a:extLst>
          </p:cNvPr>
          <p:cNvSpPr>
            <a:spLocks noGrp="1"/>
          </p:cNvSpPr>
          <p:nvPr>
            <p:ph idx="1"/>
          </p:nvPr>
        </p:nvSpPr>
        <p:spPr>
          <a:xfrm>
            <a:off x="529297" y="446992"/>
            <a:ext cx="11133406" cy="4351338"/>
          </a:xfrm>
        </p:spPr>
        <p:txBody>
          <a:bodyPr>
            <a:noAutofit/>
          </a:bodyPr>
          <a:lstStyle/>
          <a:p>
            <a:pPr marL="0" indent="0" algn="just">
              <a:buNone/>
            </a:pPr>
            <a:r>
              <a:rPr lang="en-US" sz="3000" dirty="0" err="1">
                <a:solidFill>
                  <a:srgbClr val="C00000"/>
                </a:solidFill>
              </a:rPr>
              <a:t>Xizmat</a:t>
            </a:r>
            <a:r>
              <a:rPr lang="en-US" sz="3000" dirty="0">
                <a:solidFill>
                  <a:srgbClr val="C00000"/>
                </a:solidFill>
              </a:rPr>
              <a:t> </a:t>
            </a:r>
            <a:r>
              <a:rPr lang="en-US" sz="3000" dirty="0" err="1">
                <a:solidFill>
                  <a:srgbClr val="C00000"/>
                </a:solidFill>
              </a:rPr>
              <a:t>sifatida</a:t>
            </a:r>
            <a:r>
              <a:rPr lang="en-US" sz="3000" dirty="0">
                <a:solidFill>
                  <a:srgbClr val="C00000"/>
                </a:solidFill>
              </a:rPr>
              <a:t> </a:t>
            </a:r>
            <a:r>
              <a:rPr lang="en-US" sz="3000" dirty="0" err="1">
                <a:solidFill>
                  <a:srgbClr val="C00000"/>
                </a:solidFill>
              </a:rPr>
              <a:t>dasturiy</a:t>
            </a:r>
            <a:r>
              <a:rPr lang="en-US" sz="3000" dirty="0">
                <a:solidFill>
                  <a:srgbClr val="C00000"/>
                </a:solidFill>
              </a:rPr>
              <a:t> </a:t>
            </a:r>
            <a:r>
              <a:rPr lang="en-US" sz="3000" dirty="0" err="1">
                <a:solidFill>
                  <a:srgbClr val="C00000"/>
                </a:solidFill>
              </a:rPr>
              <a:t>ta'minot</a:t>
            </a:r>
            <a:r>
              <a:rPr lang="en-US" sz="3000" dirty="0">
                <a:solidFill>
                  <a:srgbClr val="C00000"/>
                </a:solidFill>
              </a:rPr>
              <a:t> (SaaS) </a:t>
            </a:r>
            <a:r>
              <a:rPr lang="en-US" sz="3000" dirty="0">
                <a:solidFill>
                  <a:schemeClr val="accent6">
                    <a:lumMod val="50000"/>
                  </a:schemeClr>
                </a:solidFill>
              </a:rPr>
              <a:t>- </a:t>
            </a:r>
            <a:r>
              <a:rPr lang="en-US" sz="3000" dirty="0" err="1">
                <a:solidFill>
                  <a:schemeClr val="accent6">
                    <a:lumMod val="50000"/>
                  </a:schemeClr>
                </a:solidFill>
              </a:rPr>
              <a:t>bu</a:t>
            </a:r>
            <a:r>
              <a:rPr lang="en-US" sz="3000" dirty="0">
                <a:solidFill>
                  <a:schemeClr val="accent6">
                    <a:lumMod val="50000"/>
                  </a:schemeClr>
                </a:solidFill>
              </a:rPr>
              <a:t> </a:t>
            </a:r>
            <a:r>
              <a:rPr lang="en-US" sz="3000" dirty="0" err="1">
                <a:solidFill>
                  <a:schemeClr val="accent6">
                    <a:lumMod val="50000"/>
                  </a:schemeClr>
                </a:solidFill>
              </a:rPr>
              <a:t>bulutga</a:t>
            </a:r>
            <a:r>
              <a:rPr lang="en-US" sz="3000" dirty="0">
                <a:solidFill>
                  <a:schemeClr val="accent6">
                    <a:lumMod val="50000"/>
                  </a:schemeClr>
                </a:solidFill>
              </a:rPr>
              <a:t> </a:t>
            </a:r>
            <a:r>
              <a:rPr lang="en-US" sz="3000" dirty="0" err="1">
                <a:solidFill>
                  <a:schemeClr val="accent6">
                    <a:lumMod val="50000"/>
                  </a:schemeClr>
                </a:solidFill>
              </a:rPr>
              <a:t>asoslangan</a:t>
            </a:r>
            <a:r>
              <a:rPr lang="en-US" sz="3000" dirty="0">
                <a:solidFill>
                  <a:schemeClr val="accent6">
                    <a:lumMod val="50000"/>
                  </a:schemeClr>
                </a:solidFill>
              </a:rPr>
              <a:t> </a:t>
            </a:r>
            <a:r>
              <a:rPr lang="en-US" sz="3000" dirty="0" err="1">
                <a:solidFill>
                  <a:schemeClr val="accent6">
                    <a:lumMod val="50000"/>
                  </a:schemeClr>
                </a:solidFill>
              </a:rPr>
              <a:t>dasturiy</a:t>
            </a:r>
            <a:r>
              <a:rPr lang="en-US" sz="3000" dirty="0">
                <a:solidFill>
                  <a:schemeClr val="accent6">
                    <a:lumMod val="50000"/>
                  </a:schemeClr>
                </a:solidFill>
              </a:rPr>
              <a:t> </a:t>
            </a:r>
            <a:r>
              <a:rPr lang="en-US" sz="3000" dirty="0" err="1">
                <a:solidFill>
                  <a:schemeClr val="accent6">
                    <a:lumMod val="50000"/>
                  </a:schemeClr>
                </a:solidFill>
              </a:rPr>
              <a:t>ta'minotni</a:t>
            </a:r>
            <a:r>
              <a:rPr lang="en-US" sz="3000" dirty="0">
                <a:solidFill>
                  <a:schemeClr val="accent6">
                    <a:lumMod val="50000"/>
                  </a:schemeClr>
                </a:solidFill>
              </a:rPr>
              <a:t> </a:t>
            </a:r>
            <a:r>
              <a:rPr lang="en-US" sz="3000" dirty="0" err="1">
                <a:solidFill>
                  <a:schemeClr val="accent6">
                    <a:lumMod val="50000"/>
                  </a:schemeClr>
                </a:solidFill>
              </a:rPr>
              <a:t>etkazib</a:t>
            </a:r>
            <a:r>
              <a:rPr lang="en-US" sz="3000" dirty="0">
                <a:solidFill>
                  <a:schemeClr val="accent6">
                    <a:lumMod val="50000"/>
                  </a:schemeClr>
                </a:solidFill>
              </a:rPr>
              <a:t> </a:t>
            </a:r>
            <a:r>
              <a:rPr lang="en-US" sz="3000" dirty="0" err="1">
                <a:solidFill>
                  <a:schemeClr val="accent6">
                    <a:lumMod val="50000"/>
                  </a:schemeClr>
                </a:solidFill>
              </a:rPr>
              <a:t>berish</a:t>
            </a:r>
            <a:r>
              <a:rPr lang="en-US" sz="3000" dirty="0">
                <a:solidFill>
                  <a:schemeClr val="accent6">
                    <a:lumMod val="50000"/>
                  </a:schemeClr>
                </a:solidFill>
              </a:rPr>
              <a:t> </a:t>
            </a:r>
            <a:r>
              <a:rPr lang="en-US" sz="3000" dirty="0" err="1">
                <a:solidFill>
                  <a:schemeClr val="accent6">
                    <a:lumMod val="50000"/>
                  </a:schemeClr>
                </a:solidFill>
              </a:rPr>
              <a:t>modeli</a:t>
            </a:r>
            <a:r>
              <a:rPr lang="en-US" sz="3000" dirty="0">
                <a:solidFill>
                  <a:schemeClr val="accent6">
                    <a:lumMod val="50000"/>
                  </a:schemeClr>
                </a:solidFill>
              </a:rPr>
              <a:t> </a:t>
            </a:r>
            <a:r>
              <a:rPr lang="en-US" sz="3000" dirty="0" err="1">
                <a:solidFill>
                  <a:schemeClr val="accent6">
                    <a:lumMod val="50000"/>
                  </a:schemeClr>
                </a:solidFill>
              </a:rPr>
              <a:t>bo'lib</a:t>
            </a:r>
            <a:r>
              <a:rPr lang="en-US" sz="3000" dirty="0">
                <a:solidFill>
                  <a:schemeClr val="accent6">
                    <a:lumMod val="50000"/>
                  </a:schemeClr>
                </a:solidFill>
              </a:rPr>
              <a:t>, u Internet-</a:t>
            </a:r>
            <a:r>
              <a:rPr lang="en-US" sz="3000" dirty="0" err="1">
                <a:solidFill>
                  <a:schemeClr val="accent6">
                    <a:lumMod val="50000"/>
                  </a:schemeClr>
                </a:solidFill>
              </a:rPr>
              <a:t>brauzerda</a:t>
            </a:r>
            <a:r>
              <a:rPr lang="en-US" sz="3000" dirty="0">
                <a:solidFill>
                  <a:schemeClr val="accent6">
                    <a:lumMod val="50000"/>
                  </a:schemeClr>
                </a:solidFill>
              </a:rPr>
              <a:t> </a:t>
            </a:r>
            <a:r>
              <a:rPr lang="uz-Latn-UZ" sz="3000" dirty="0">
                <a:solidFill>
                  <a:schemeClr val="accent6">
                    <a:lumMod val="50000"/>
                  </a:schemeClr>
                </a:solidFill>
              </a:rPr>
              <a:t>tarmoqda </a:t>
            </a:r>
            <a:r>
              <a:rPr lang="en-US" sz="3000" dirty="0" err="1">
                <a:solidFill>
                  <a:schemeClr val="accent6">
                    <a:lumMod val="50000"/>
                  </a:schemeClr>
                </a:solidFill>
              </a:rPr>
              <a:t>foydalanuvchilarga</a:t>
            </a:r>
            <a:r>
              <a:rPr lang="en-US" sz="3000" dirty="0">
                <a:solidFill>
                  <a:schemeClr val="accent6">
                    <a:lumMod val="50000"/>
                  </a:schemeClr>
                </a:solidFill>
              </a:rPr>
              <a:t> </a:t>
            </a:r>
            <a:r>
              <a:rPr lang="en-US" sz="3000" dirty="0" err="1">
                <a:solidFill>
                  <a:schemeClr val="accent6">
                    <a:lumMod val="50000"/>
                  </a:schemeClr>
                </a:solidFill>
              </a:rPr>
              <a:t>ilovalarni</a:t>
            </a:r>
            <a:r>
              <a:rPr lang="en-US" sz="3000" dirty="0">
                <a:solidFill>
                  <a:schemeClr val="accent6">
                    <a:lumMod val="50000"/>
                  </a:schemeClr>
                </a:solidFill>
              </a:rPr>
              <a:t> </a:t>
            </a:r>
            <a:r>
              <a:rPr lang="en-US" sz="3000" dirty="0" err="1">
                <a:solidFill>
                  <a:schemeClr val="accent6">
                    <a:lumMod val="50000"/>
                  </a:schemeClr>
                </a:solidFill>
              </a:rPr>
              <a:t>etkazib</a:t>
            </a:r>
            <a:r>
              <a:rPr lang="en-US" sz="3000" dirty="0">
                <a:solidFill>
                  <a:schemeClr val="accent6">
                    <a:lumMod val="50000"/>
                  </a:schemeClr>
                </a:solidFill>
              </a:rPr>
              <a:t> </a:t>
            </a:r>
            <a:r>
              <a:rPr lang="en-US" sz="3000" dirty="0" err="1">
                <a:solidFill>
                  <a:schemeClr val="accent6">
                    <a:lumMod val="50000"/>
                  </a:schemeClr>
                </a:solidFill>
              </a:rPr>
              <a:t>beradi</a:t>
            </a:r>
            <a:r>
              <a:rPr lang="en-US" sz="3000" dirty="0">
                <a:solidFill>
                  <a:schemeClr val="accent6">
                    <a:lumMod val="50000"/>
                  </a:schemeClr>
                </a:solidFill>
              </a:rPr>
              <a:t>. SaaS </a:t>
            </a:r>
            <a:r>
              <a:rPr lang="en-US" sz="3000" dirty="0" err="1">
                <a:solidFill>
                  <a:schemeClr val="accent6">
                    <a:lumMod val="50000"/>
                  </a:schemeClr>
                </a:solidFill>
              </a:rPr>
              <a:t>provayderlari</a:t>
            </a:r>
            <a:r>
              <a:rPr lang="en-US" sz="3000" dirty="0">
                <a:solidFill>
                  <a:schemeClr val="accent6">
                    <a:lumMod val="50000"/>
                  </a:schemeClr>
                </a:solidFill>
              </a:rPr>
              <a:t> </a:t>
            </a:r>
            <a:r>
              <a:rPr lang="en-US" sz="3000" dirty="0" err="1">
                <a:solidFill>
                  <a:schemeClr val="accent6">
                    <a:lumMod val="50000"/>
                  </a:schemeClr>
                </a:solidFill>
              </a:rPr>
              <a:t>mijozlarga</a:t>
            </a:r>
            <a:r>
              <a:rPr lang="en-US" sz="3000" dirty="0">
                <a:solidFill>
                  <a:schemeClr val="accent6">
                    <a:lumMod val="50000"/>
                  </a:schemeClr>
                </a:solidFill>
              </a:rPr>
              <a:t> talab </a:t>
            </a:r>
            <a:r>
              <a:rPr lang="en-US" sz="3000" dirty="0" err="1">
                <a:solidFill>
                  <a:schemeClr val="accent6">
                    <a:lumMod val="50000"/>
                  </a:schemeClr>
                </a:solidFill>
              </a:rPr>
              <a:t>bo'yicha</a:t>
            </a:r>
            <a:r>
              <a:rPr lang="en-US" sz="3000" dirty="0">
                <a:solidFill>
                  <a:schemeClr val="accent6">
                    <a:lumMod val="50000"/>
                  </a:schemeClr>
                </a:solidFill>
              </a:rPr>
              <a:t> </a:t>
            </a:r>
            <a:r>
              <a:rPr lang="en-US" sz="3000" dirty="0" err="1">
                <a:solidFill>
                  <a:schemeClr val="accent6">
                    <a:lumMod val="50000"/>
                  </a:schemeClr>
                </a:solidFill>
              </a:rPr>
              <a:t>mavjud</a:t>
            </a:r>
            <a:r>
              <a:rPr lang="en-US" sz="3000" dirty="0">
                <a:solidFill>
                  <a:schemeClr val="accent6">
                    <a:lumMod val="50000"/>
                  </a:schemeClr>
                </a:solidFill>
              </a:rPr>
              <a:t> </a:t>
            </a:r>
            <a:r>
              <a:rPr lang="en-US" sz="3000" dirty="0" err="1">
                <a:solidFill>
                  <a:schemeClr val="accent6">
                    <a:lumMod val="50000"/>
                  </a:schemeClr>
                </a:solidFill>
              </a:rPr>
              <a:t>bo'lgan</a:t>
            </a:r>
            <a:r>
              <a:rPr lang="en-US" sz="3000" dirty="0">
                <a:solidFill>
                  <a:schemeClr val="accent6">
                    <a:lumMod val="50000"/>
                  </a:schemeClr>
                </a:solidFill>
              </a:rPr>
              <a:t> </a:t>
            </a:r>
            <a:r>
              <a:rPr lang="en-US" sz="3000" dirty="0" err="1">
                <a:solidFill>
                  <a:schemeClr val="accent6">
                    <a:lumMod val="50000"/>
                  </a:schemeClr>
                </a:solidFill>
              </a:rPr>
              <a:t>xizmatlar</a:t>
            </a:r>
            <a:r>
              <a:rPr lang="en-US" sz="3000" dirty="0">
                <a:solidFill>
                  <a:schemeClr val="accent6">
                    <a:lumMod val="50000"/>
                  </a:schemeClr>
                </a:solidFill>
              </a:rPr>
              <a:t> </a:t>
            </a:r>
            <a:r>
              <a:rPr lang="en-US" sz="3000" dirty="0" err="1">
                <a:solidFill>
                  <a:schemeClr val="accent6">
                    <a:lumMod val="50000"/>
                  </a:schemeClr>
                </a:solidFill>
              </a:rPr>
              <a:t>va</a:t>
            </a:r>
            <a:r>
              <a:rPr lang="en-US" sz="3000" dirty="0">
                <a:solidFill>
                  <a:schemeClr val="accent6">
                    <a:lumMod val="50000"/>
                  </a:schemeClr>
                </a:solidFill>
              </a:rPr>
              <a:t> </a:t>
            </a:r>
            <a:r>
              <a:rPr lang="en-US" sz="3000" dirty="0" err="1">
                <a:solidFill>
                  <a:schemeClr val="accent6">
                    <a:lumMod val="50000"/>
                  </a:schemeClr>
                </a:solidFill>
              </a:rPr>
              <a:t>ilovalarni</a:t>
            </a:r>
            <a:r>
              <a:rPr lang="en-US" sz="3000" dirty="0">
                <a:solidFill>
                  <a:schemeClr val="accent6">
                    <a:lumMod val="50000"/>
                  </a:schemeClr>
                </a:solidFill>
              </a:rPr>
              <a:t> </a:t>
            </a:r>
            <a:r>
              <a:rPr lang="en-US" sz="3000" dirty="0" err="1">
                <a:solidFill>
                  <a:schemeClr val="accent6">
                    <a:lumMod val="50000"/>
                  </a:schemeClr>
                </a:solidFill>
              </a:rPr>
              <a:t>qabul</a:t>
            </a:r>
            <a:r>
              <a:rPr lang="en-US" sz="3000" dirty="0">
                <a:solidFill>
                  <a:schemeClr val="accent6">
                    <a:lumMod val="50000"/>
                  </a:schemeClr>
                </a:solidFill>
              </a:rPr>
              <a:t> </a:t>
            </a:r>
            <a:r>
              <a:rPr lang="en-US" sz="3000" dirty="0" err="1">
                <a:solidFill>
                  <a:schemeClr val="accent6">
                    <a:lumMod val="50000"/>
                  </a:schemeClr>
                </a:solidFill>
              </a:rPr>
              <a:t>qiladi</a:t>
            </a:r>
            <a:r>
              <a:rPr lang="en-US" sz="3000" dirty="0">
                <a:solidFill>
                  <a:schemeClr val="accent6">
                    <a:lumMod val="50000"/>
                  </a:schemeClr>
                </a:solidFill>
              </a:rPr>
              <a:t>. SaaS </a:t>
            </a:r>
            <a:r>
              <a:rPr lang="en-US" sz="3000" dirty="0" err="1">
                <a:solidFill>
                  <a:schemeClr val="accent6">
                    <a:lumMod val="50000"/>
                  </a:schemeClr>
                </a:solidFill>
              </a:rPr>
              <a:t>modeli</a:t>
            </a:r>
            <a:r>
              <a:rPr lang="en-US" sz="3000" dirty="0">
                <a:solidFill>
                  <a:schemeClr val="accent6">
                    <a:lumMod val="50000"/>
                  </a:schemeClr>
                </a:solidFill>
              </a:rPr>
              <a:t> </a:t>
            </a:r>
            <a:r>
              <a:rPr lang="en-US" sz="3000" dirty="0" err="1">
                <a:solidFill>
                  <a:schemeClr val="accent6">
                    <a:lumMod val="50000"/>
                  </a:schemeClr>
                </a:solidFill>
              </a:rPr>
              <a:t>bilan</a:t>
            </a:r>
            <a:r>
              <a:rPr lang="en-US" sz="3000" dirty="0">
                <a:solidFill>
                  <a:schemeClr val="accent6">
                    <a:lumMod val="50000"/>
                  </a:schemeClr>
                </a:solidFill>
              </a:rPr>
              <a:t> </a:t>
            </a:r>
            <a:r>
              <a:rPr lang="en-US" sz="3000" dirty="0" err="1">
                <a:solidFill>
                  <a:schemeClr val="accent6">
                    <a:lumMod val="50000"/>
                  </a:schemeClr>
                </a:solidFill>
              </a:rPr>
              <a:t>siz</a:t>
            </a:r>
            <a:r>
              <a:rPr lang="en-US" sz="3000" dirty="0">
                <a:solidFill>
                  <a:schemeClr val="accent6">
                    <a:lumMod val="50000"/>
                  </a:schemeClr>
                </a:solidFill>
              </a:rPr>
              <a:t> </a:t>
            </a:r>
            <a:r>
              <a:rPr lang="en-US" sz="3000" dirty="0" err="1">
                <a:solidFill>
                  <a:schemeClr val="accent6">
                    <a:lumMod val="50000"/>
                  </a:schemeClr>
                </a:solidFill>
              </a:rPr>
              <a:t>xizmatni</a:t>
            </a:r>
            <a:r>
              <a:rPr lang="en-US" sz="3000" dirty="0">
                <a:solidFill>
                  <a:schemeClr val="accent6">
                    <a:lumMod val="50000"/>
                  </a:schemeClr>
                </a:solidFill>
              </a:rPr>
              <a:t> </a:t>
            </a:r>
            <a:r>
              <a:rPr lang="en-US" sz="3000" dirty="0" err="1">
                <a:solidFill>
                  <a:schemeClr val="accent6">
                    <a:lumMod val="50000"/>
                  </a:schemeClr>
                </a:solidFill>
              </a:rPr>
              <a:t>saqlab</a:t>
            </a:r>
            <a:r>
              <a:rPr lang="en-US" sz="3000" dirty="0">
                <a:solidFill>
                  <a:schemeClr val="accent6">
                    <a:lumMod val="50000"/>
                  </a:schemeClr>
                </a:solidFill>
              </a:rPr>
              <a:t> </a:t>
            </a:r>
            <a:r>
              <a:rPr lang="en-US" sz="3000" dirty="0" err="1">
                <a:solidFill>
                  <a:schemeClr val="accent6">
                    <a:lumMod val="50000"/>
                  </a:schemeClr>
                </a:solidFill>
              </a:rPr>
              <a:t>qolish</a:t>
            </a:r>
            <a:r>
              <a:rPr lang="en-US" sz="3000" dirty="0">
                <a:solidFill>
                  <a:schemeClr val="accent6">
                    <a:lumMod val="50000"/>
                  </a:schemeClr>
                </a:solidFill>
              </a:rPr>
              <a:t> </a:t>
            </a:r>
            <a:r>
              <a:rPr lang="en-US" sz="3000" dirty="0" err="1">
                <a:solidFill>
                  <a:schemeClr val="accent6">
                    <a:lumMod val="50000"/>
                  </a:schemeClr>
                </a:solidFill>
              </a:rPr>
              <a:t>yoki</a:t>
            </a:r>
            <a:r>
              <a:rPr lang="en-US" sz="3000" dirty="0">
                <a:solidFill>
                  <a:schemeClr val="accent6">
                    <a:lumMod val="50000"/>
                  </a:schemeClr>
                </a:solidFill>
              </a:rPr>
              <a:t> </a:t>
            </a:r>
            <a:r>
              <a:rPr lang="en-US" sz="3000" dirty="0" err="1">
                <a:solidFill>
                  <a:schemeClr val="accent6">
                    <a:lumMod val="50000"/>
                  </a:schemeClr>
                </a:solidFill>
              </a:rPr>
              <a:t>asosiy</a:t>
            </a:r>
            <a:r>
              <a:rPr lang="en-US" sz="3000" dirty="0">
                <a:solidFill>
                  <a:schemeClr val="accent6">
                    <a:lumMod val="50000"/>
                  </a:schemeClr>
                </a:solidFill>
              </a:rPr>
              <a:t> </a:t>
            </a:r>
            <a:r>
              <a:rPr lang="en-US" sz="3000" dirty="0" err="1">
                <a:solidFill>
                  <a:schemeClr val="accent6">
                    <a:lumMod val="50000"/>
                  </a:schemeClr>
                </a:solidFill>
              </a:rPr>
              <a:t>infratuzilmani</a:t>
            </a:r>
            <a:r>
              <a:rPr lang="en-US" sz="3000" dirty="0">
                <a:solidFill>
                  <a:schemeClr val="accent6">
                    <a:lumMod val="50000"/>
                  </a:schemeClr>
                </a:solidFill>
              </a:rPr>
              <a:t> </a:t>
            </a:r>
            <a:r>
              <a:rPr lang="en-US" sz="3000" dirty="0" err="1">
                <a:solidFill>
                  <a:schemeClr val="accent6">
                    <a:lumMod val="50000"/>
                  </a:schemeClr>
                </a:solidFill>
              </a:rPr>
              <a:t>boshqarish</a:t>
            </a:r>
            <a:r>
              <a:rPr lang="en-US" sz="3000" dirty="0">
                <a:solidFill>
                  <a:schemeClr val="accent6">
                    <a:lumMod val="50000"/>
                  </a:schemeClr>
                </a:solidFill>
              </a:rPr>
              <a:t> </a:t>
            </a:r>
            <a:r>
              <a:rPr lang="en-US" sz="3000" dirty="0" err="1">
                <a:solidFill>
                  <a:schemeClr val="accent6">
                    <a:lumMod val="50000"/>
                  </a:schemeClr>
                </a:solidFill>
              </a:rPr>
              <a:t>haqida</a:t>
            </a:r>
            <a:r>
              <a:rPr lang="en-US" sz="3000" dirty="0">
                <a:solidFill>
                  <a:schemeClr val="accent6">
                    <a:lumMod val="50000"/>
                  </a:schemeClr>
                </a:solidFill>
              </a:rPr>
              <a:t> </a:t>
            </a:r>
            <a:r>
              <a:rPr lang="en-US" sz="3000" dirty="0" err="1">
                <a:solidFill>
                  <a:schemeClr val="accent6">
                    <a:lumMod val="50000"/>
                  </a:schemeClr>
                </a:solidFill>
              </a:rPr>
              <a:t>tashvishlanishingiz</a:t>
            </a:r>
            <a:r>
              <a:rPr lang="en-US" sz="3000" dirty="0">
                <a:solidFill>
                  <a:schemeClr val="accent6">
                    <a:lumMod val="50000"/>
                  </a:schemeClr>
                </a:solidFill>
              </a:rPr>
              <a:t> </a:t>
            </a:r>
            <a:r>
              <a:rPr lang="en-US" sz="3000" dirty="0" err="1">
                <a:solidFill>
                  <a:schemeClr val="accent6">
                    <a:lumMod val="50000"/>
                  </a:schemeClr>
                </a:solidFill>
              </a:rPr>
              <a:t>shart</a:t>
            </a:r>
            <a:r>
              <a:rPr lang="en-US" sz="3000" dirty="0">
                <a:solidFill>
                  <a:schemeClr val="accent6">
                    <a:lumMod val="50000"/>
                  </a:schemeClr>
                </a:solidFill>
              </a:rPr>
              <a:t> </a:t>
            </a:r>
            <a:r>
              <a:rPr lang="en-US" sz="3000" dirty="0" err="1">
                <a:solidFill>
                  <a:schemeClr val="accent6">
                    <a:lumMod val="50000"/>
                  </a:schemeClr>
                </a:solidFill>
              </a:rPr>
              <a:t>emas</a:t>
            </a:r>
            <a:r>
              <a:rPr lang="en-US" sz="3000" dirty="0">
                <a:solidFill>
                  <a:schemeClr val="accent6">
                    <a:lumMod val="50000"/>
                  </a:schemeClr>
                </a:solidFill>
              </a:rPr>
              <a:t> </a:t>
            </a:r>
            <a:r>
              <a:rPr lang="en-US" sz="3000" dirty="0" err="1">
                <a:solidFill>
                  <a:schemeClr val="accent6">
                    <a:lumMod val="50000"/>
                  </a:schemeClr>
                </a:solidFill>
              </a:rPr>
              <a:t>va</a:t>
            </a:r>
            <a:r>
              <a:rPr lang="en-US" sz="3000" dirty="0">
                <a:solidFill>
                  <a:schemeClr val="accent6">
                    <a:lumMod val="50000"/>
                  </a:schemeClr>
                </a:solidFill>
              </a:rPr>
              <a:t> </a:t>
            </a:r>
            <a:r>
              <a:rPr lang="en-US" sz="3000" dirty="0" err="1">
                <a:solidFill>
                  <a:schemeClr val="accent6">
                    <a:lumMod val="50000"/>
                  </a:schemeClr>
                </a:solidFill>
              </a:rPr>
              <a:t>butun</a:t>
            </a:r>
            <a:r>
              <a:rPr lang="en-US" sz="3000" dirty="0">
                <a:solidFill>
                  <a:schemeClr val="accent6">
                    <a:lumMod val="50000"/>
                  </a:schemeClr>
                </a:solidFill>
              </a:rPr>
              <a:t> </a:t>
            </a:r>
            <a:r>
              <a:rPr lang="en-US" sz="3000" dirty="0" err="1">
                <a:solidFill>
                  <a:schemeClr val="accent6">
                    <a:lumMod val="50000"/>
                  </a:schemeClr>
                </a:solidFill>
              </a:rPr>
              <a:t>e'tiboringizni</a:t>
            </a:r>
            <a:r>
              <a:rPr lang="en-US" sz="3000" dirty="0">
                <a:solidFill>
                  <a:schemeClr val="accent6">
                    <a:lumMod val="50000"/>
                  </a:schemeClr>
                </a:solidFill>
              </a:rPr>
              <a:t> </a:t>
            </a:r>
            <a:r>
              <a:rPr lang="en-US" sz="3000" dirty="0" err="1">
                <a:solidFill>
                  <a:schemeClr val="accent6">
                    <a:lumMod val="50000"/>
                  </a:schemeClr>
                </a:solidFill>
              </a:rPr>
              <a:t>dasturiy</a:t>
            </a:r>
            <a:r>
              <a:rPr lang="en-US" sz="3000" dirty="0">
                <a:solidFill>
                  <a:schemeClr val="accent6">
                    <a:lumMod val="50000"/>
                  </a:schemeClr>
                </a:solidFill>
              </a:rPr>
              <a:t> </a:t>
            </a:r>
            <a:r>
              <a:rPr lang="en-US" sz="3000" dirty="0" err="1">
                <a:solidFill>
                  <a:schemeClr val="accent6">
                    <a:lumMod val="50000"/>
                  </a:schemeClr>
                </a:solidFill>
              </a:rPr>
              <a:t>ta'minotdan</a:t>
            </a:r>
            <a:r>
              <a:rPr lang="en-US" sz="3000" dirty="0">
                <a:solidFill>
                  <a:schemeClr val="accent6">
                    <a:lumMod val="50000"/>
                  </a:schemeClr>
                </a:solidFill>
              </a:rPr>
              <a:t> </a:t>
            </a:r>
            <a:r>
              <a:rPr lang="en-US" sz="3000" dirty="0" err="1">
                <a:solidFill>
                  <a:schemeClr val="accent6">
                    <a:lumMod val="50000"/>
                  </a:schemeClr>
                </a:solidFill>
              </a:rPr>
              <a:t>foydalanishga</a:t>
            </a:r>
            <a:r>
              <a:rPr lang="en-US" sz="3000" dirty="0">
                <a:solidFill>
                  <a:schemeClr val="accent6">
                    <a:lumMod val="50000"/>
                  </a:schemeClr>
                </a:solidFill>
              </a:rPr>
              <a:t> </a:t>
            </a:r>
            <a:r>
              <a:rPr lang="en-US" sz="3000" dirty="0" err="1">
                <a:solidFill>
                  <a:schemeClr val="accent6">
                    <a:lumMod val="50000"/>
                  </a:schemeClr>
                </a:solidFill>
              </a:rPr>
              <a:t>qaratishingiz</a:t>
            </a:r>
            <a:r>
              <a:rPr lang="en-US" sz="3000" dirty="0">
                <a:solidFill>
                  <a:schemeClr val="accent6">
                    <a:lumMod val="50000"/>
                  </a:schemeClr>
                </a:solidFill>
              </a:rPr>
              <a:t> </a:t>
            </a:r>
            <a:r>
              <a:rPr lang="en-US" sz="3000" dirty="0" err="1">
                <a:solidFill>
                  <a:schemeClr val="accent6">
                    <a:lumMod val="50000"/>
                  </a:schemeClr>
                </a:solidFill>
              </a:rPr>
              <a:t>mumkin</a:t>
            </a:r>
            <a:r>
              <a:rPr lang="en-US" sz="3000" dirty="0">
                <a:solidFill>
                  <a:schemeClr val="accent6">
                    <a:lumMod val="50000"/>
                  </a:schemeClr>
                </a:solidFill>
              </a:rPr>
              <a:t>. SaaS </a:t>
            </a:r>
            <a:r>
              <a:rPr lang="en-US" sz="3000" dirty="0" err="1">
                <a:solidFill>
                  <a:schemeClr val="accent6">
                    <a:lumMod val="50000"/>
                  </a:schemeClr>
                </a:solidFill>
              </a:rPr>
              <a:t>modelining</a:t>
            </a:r>
            <a:r>
              <a:rPr lang="en-US" sz="3000" dirty="0">
                <a:solidFill>
                  <a:schemeClr val="accent6">
                    <a:lumMod val="50000"/>
                  </a:schemeClr>
                </a:solidFill>
              </a:rPr>
              <a:t> </a:t>
            </a:r>
            <a:r>
              <a:rPr lang="en-US" sz="3000" dirty="0" err="1">
                <a:solidFill>
                  <a:schemeClr val="accent6">
                    <a:lumMod val="50000"/>
                  </a:schemeClr>
                </a:solidFill>
              </a:rPr>
              <a:t>yana</a:t>
            </a:r>
            <a:r>
              <a:rPr lang="en-US" sz="3000" dirty="0">
                <a:solidFill>
                  <a:schemeClr val="accent6">
                    <a:lumMod val="50000"/>
                  </a:schemeClr>
                </a:solidFill>
              </a:rPr>
              <a:t> </a:t>
            </a:r>
            <a:r>
              <a:rPr lang="en-US" sz="3000" dirty="0" err="1">
                <a:solidFill>
                  <a:schemeClr val="accent6">
                    <a:lumMod val="50000"/>
                  </a:schemeClr>
                </a:solidFill>
              </a:rPr>
              <a:t>bir</a:t>
            </a:r>
            <a:r>
              <a:rPr lang="en-US" sz="3000" dirty="0">
                <a:solidFill>
                  <a:schemeClr val="accent6">
                    <a:lumMod val="50000"/>
                  </a:schemeClr>
                </a:solidFill>
              </a:rPr>
              <a:t> </a:t>
            </a:r>
            <a:r>
              <a:rPr lang="en-US" sz="3000" dirty="0" err="1">
                <a:solidFill>
                  <a:schemeClr val="accent6">
                    <a:lumMod val="50000"/>
                  </a:schemeClr>
                </a:solidFill>
              </a:rPr>
              <a:t>tipik</a:t>
            </a:r>
            <a:r>
              <a:rPr lang="en-US" sz="3000" dirty="0">
                <a:solidFill>
                  <a:schemeClr val="accent6">
                    <a:lumMod val="50000"/>
                  </a:schemeClr>
                </a:solidFill>
              </a:rPr>
              <a:t> </a:t>
            </a:r>
            <a:r>
              <a:rPr lang="en-US" sz="3000" dirty="0" err="1">
                <a:solidFill>
                  <a:schemeClr val="accent6">
                    <a:lumMod val="50000"/>
                  </a:schemeClr>
                </a:solidFill>
              </a:rPr>
              <a:t>jihati</a:t>
            </a:r>
            <a:r>
              <a:rPr lang="en-US" sz="3000" dirty="0">
                <a:solidFill>
                  <a:schemeClr val="accent6">
                    <a:lumMod val="50000"/>
                  </a:schemeClr>
                </a:solidFill>
              </a:rPr>
              <a:t> - </a:t>
            </a:r>
            <a:r>
              <a:rPr lang="en-US" sz="3000" dirty="0" err="1">
                <a:solidFill>
                  <a:schemeClr val="accent6">
                    <a:lumMod val="50000"/>
                  </a:schemeClr>
                </a:solidFill>
              </a:rPr>
              <a:t>bu</a:t>
            </a:r>
            <a:r>
              <a:rPr lang="en-US" sz="3000" dirty="0">
                <a:solidFill>
                  <a:schemeClr val="accent6">
                    <a:lumMod val="50000"/>
                  </a:schemeClr>
                </a:solidFill>
              </a:rPr>
              <a:t> </a:t>
            </a:r>
            <a:r>
              <a:rPr lang="en-US" sz="3000" dirty="0" err="1">
                <a:solidFill>
                  <a:schemeClr val="accent6">
                    <a:lumMod val="50000"/>
                  </a:schemeClr>
                </a:solidFill>
              </a:rPr>
              <a:t>narx</a:t>
            </a:r>
            <a:r>
              <a:rPr lang="en-US" sz="3000" dirty="0">
                <a:solidFill>
                  <a:schemeClr val="accent6">
                    <a:lumMod val="50000"/>
                  </a:schemeClr>
                </a:solidFill>
              </a:rPr>
              <a:t>. </a:t>
            </a:r>
            <a:r>
              <a:rPr lang="en-US" sz="3000" dirty="0" err="1">
                <a:solidFill>
                  <a:schemeClr val="accent6">
                    <a:lumMod val="50000"/>
                  </a:schemeClr>
                </a:solidFill>
              </a:rPr>
              <a:t>Obuna</a:t>
            </a:r>
            <a:r>
              <a:rPr lang="en-US" sz="3000" dirty="0">
                <a:solidFill>
                  <a:schemeClr val="accent6">
                    <a:lumMod val="50000"/>
                  </a:schemeClr>
                </a:solidFill>
              </a:rPr>
              <a:t> </a:t>
            </a:r>
            <a:r>
              <a:rPr lang="en-US" sz="3000" dirty="0" err="1">
                <a:solidFill>
                  <a:schemeClr val="accent6">
                    <a:lumMod val="50000"/>
                  </a:schemeClr>
                </a:solidFill>
              </a:rPr>
              <a:t>boʻyicha</a:t>
            </a:r>
            <a:r>
              <a:rPr lang="en-US" sz="3000" dirty="0">
                <a:solidFill>
                  <a:schemeClr val="accent6">
                    <a:lumMod val="50000"/>
                  </a:schemeClr>
                </a:solidFill>
              </a:rPr>
              <a:t> </a:t>
            </a:r>
            <a:r>
              <a:rPr lang="en-US" sz="3000" dirty="0" err="1">
                <a:solidFill>
                  <a:schemeClr val="accent6">
                    <a:lumMod val="50000"/>
                  </a:schemeClr>
                </a:solidFill>
              </a:rPr>
              <a:t>yoki</a:t>
            </a:r>
            <a:r>
              <a:rPr lang="en-US" sz="3000" dirty="0">
                <a:solidFill>
                  <a:schemeClr val="accent6">
                    <a:lumMod val="50000"/>
                  </a:schemeClr>
                </a:solidFill>
              </a:rPr>
              <a:t> </a:t>
            </a:r>
            <a:r>
              <a:rPr lang="en-US" sz="3000" dirty="0" err="1">
                <a:solidFill>
                  <a:schemeClr val="accent6">
                    <a:lumMod val="50000"/>
                  </a:schemeClr>
                </a:solidFill>
              </a:rPr>
              <a:t>oʻzingiz</a:t>
            </a:r>
            <a:r>
              <a:rPr lang="en-US" sz="3000" dirty="0">
                <a:solidFill>
                  <a:schemeClr val="accent6">
                    <a:lumMod val="50000"/>
                  </a:schemeClr>
                </a:solidFill>
              </a:rPr>
              <a:t> </a:t>
            </a:r>
            <a:r>
              <a:rPr lang="en-US" sz="3000" dirty="0" err="1">
                <a:solidFill>
                  <a:schemeClr val="accent6">
                    <a:lumMod val="50000"/>
                  </a:schemeClr>
                </a:solidFill>
              </a:rPr>
              <a:t>toʻlaysiz</a:t>
            </a:r>
            <a:r>
              <a:rPr lang="en-US" sz="3000" dirty="0">
                <a:solidFill>
                  <a:schemeClr val="accent6">
                    <a:lumMod val="50000"/>
                  </a:schemeClr>
                </a:solidFill>
              </a:rPr>
              <a:t> </a:t>
            </a:r>
            <a:r>
              <a:rPr lang="en-US" sz="3000" dirty="0" err="1">
                <a:solidFill>
                  <a:schemeClr val="accent6">
                    <a:lumMod val="50000"/>
                  </a:schemeClr>
                </a:solidFill>
              </a:rPr>
              <a:t>va</a:t>
            </a:r>
            <a:r>
              <a:rPr lang="en-US" sz="3000" dirty="0">
                <a:solidFill>
                  <a:schemeClr val="accent6">
                    <a:lumMod val="50000"/>
                  </a:schemeClr>
                </a:solidFill>
              </a:rPr>
              <a:t> </a:t>
            </a:r>
            <a:r>
              <a:rPr lang="en-US" sz="3000" dirty="0" err="1">
                <a:solidFill>
                  <a:schemeClr val="accent6">
                    <a:lumMod val="50000"/>
                  </a:schemeClr>
                </a:solidFill>
              </a:rPr>
              <a:t>barcha</a:t>
            </a:r>
            <a:r>
              <a:rPr lang="en-US" sz="3000" dirty="0">
                <a:solidFill>
                  <a:schemeClr val="accent6">
                    <a:lumMod val="50000"/>
                  </a:schemeClr>
                </a:solidFill>
              </a:rPr>
              <a:t> </a:t>
            </a:r>
            <a:r>
              <a:rPr lang="en-US" sz="3000" dirty="0" err="1">
                <a:solidFill>
                  <a:schemeClr val="accent6">
                    <a:lumMod val="50000"/>
                  </a:schemeClr>
                </a:solidFill>
              </a:rPr>
              <a:t>funksiyalarni</a:t>
            </a:r>
            <a:r>
              <a:rPr lang="en-US" sz="3000" dirty="0">
                <a:solidFill>
                  <a:schemeClr val="accent6">
                    <a:lumMod val="50000"/>
                  </a:schemeClr>
                </a:solidFill>
              </a:rPr>
              <a:t> </a:t>
            </a:r>
            <a:r>
              <a:rPr lang="en-US" sz="3000" dirty="0" err="1">
                <a:solidFill>
                  <a:schemeClr val="accent6">
                    <a:lumMod val="50000"/>
                  </a:schemeClr>
                </a:solidFill>
              </a:rPr>
              <a:t>bitta</a:t>
            </a:r>
            <a:r>
              <a:rPr lang="en-US" sz="3000" dirty="0">
                <a:solidFill>
                  <a:schemeClr val="accent6">
                    <a:lumMod val="50000"/>
                  </a:schemeClr>
                </a:solidFill>
              </a:rPr>
              <a:t> </a:t>
            </a:r>
            <a:r>
              <a:rPr lang="en-US" sz="3000" dirty="0" err="1">
                <a:solidFill>
                  <a:schemeClr val="accent6">
                    <a:lumMod val="50000"/>
                  </a:schemeClr>
                </a:solidFill>
              </a:rPr>
              <a:t>katta</a:t>
            </a:r>
            <a:r>
              <a:rPr lang="en-US" sz="3000" dirty="0">
                <a:solidFill>
                  <a:schemeClr val="accent6">
                    <a:lumMod val="50000"/>
                  </a:schemeClr>
                </a:solidFill>
              </a:rPr>
              <a:t> </a:t>
            </a:r>
            <a:r>
              <a:rPr lang="en-US" sz="3000" dirty="0" err="1">
                <a:solidFill>
                  <a:schemeClr val="accent6">
                    <a:lumMod val="50000"/>
                  </a:schemeClr>
                </a:solidFill>
              </a:rPr>
              <a:t>paketda</a:t>
            </a:r>
            <a:r>
              <a:rPr lang="en-US" sz="3000" dirty="0">
                <a:solidFill>
                  <a:schemeClr val="accent6">
                    <a:lumMod val="50000"/>
                  </a:schemeClr>
                </a:solidFill>
              </a:rPr>
              <a:t> </a:t>
            </a:r>
            <a:r>
              <a:rPr lang="en-US" sz="3000" dirty="0" err="1">
                <a:solidFill>
                  <a:schemeClr val="accent6">
                    <a:lumMod val="50000"/>
                  </a:schemeClr>
                </a:solidFill>
              </a:rPr>
              <a:t>xarid</a:t>
            </a:r>
            <a:r>
              <a:rPr lang="en-US" sz="3000" dirty="0">
                <a:solidFill>
                  <a:schemeClr val="accent6">
                    <a:lumMod val="50000"/>
                  </a:schemeClr>
                </a:solidFill>
              </a:rPr>
              <a:t> </a:t>
            </a:r>
            <a:r>
              <a:rPr lang="en-US" sz="3000" dirty="0" err="1">
                <a:solidFill>
                  <a:schemeClr val="accent6">
                    <a:lumMod val="50000"/>
                  </a:schemeClr>
                </a:solidFill>
              </a:rPr>
              <a:t>qilishingiz</a:t>
            </a:r>
            <a:r>
              <a:rPr lang="en-US" sz="3000" dirty="0">
                <a:solidFill>
                  <a:schemeClr val="accent6">
                    <a:lumMod val="50000"/>
                  </a:schemeClr>
                </a:solidFill>
              </a:rPr>
              <a:t> </a:t>
            </a:r>
            <a:r>
              <a:rPr lang="en-US" sz="3000" dirty="0" err="1">
                <a:solidFill>
                  <a:schemeClr val="accent6">
                    <a:lumMod val="50000"/>
                  </a:schemeClr>
                </a:solidFill>
              </a:rPr>
              <a:t>shart</a:t>
            </a:r>
            <a:r>
              <a:rPr lang="en-US" sz="3000" dirty="0">
                <a:solidFill>
                  <a:schemeClr val="accent6">
                    <a:lumMod val="50000"/>
                  </a:schemeClr>
                </a:solidFill>
              </a:rPr>
              <a:t> </a:t>
            </a:r>
            <a:r>
              <a:rPr lang="en-US" sz="3000" dirty="0" err="1">
                <a:solidFill>
                  <a:schemeClr val="accent6">
                    <a:lumMod val="50000"/>
                  </a:schemeClr>
                </a:solidFill>
              </a:rPr>
              <a:t>emas</a:t>
            </a:r>
            <a:r>
              <a:rPr lang="en-US" sz="3000" dirty="0">
                <a:solidFill>
                  <a:schemeClr val="accent6">
                    <a:lumMod val="50000"/>
                  </a:schemeClr>
                </a:solidFill>
              </a:rPr>
              <a:t>. SaaS </a:t>
            </a:r>
            <a:r>
              <a:rPr lang="en-US" sz="3000" dirty="0" err="1">
                <a:solidFill>
                  <a:schemeClr val="accent6">
                    <a:lumMod val="50000"/>
                  </a:schemeClr>
                </a:solidFill>
              </a:rPr>
              <a:t>ilovasining</a:t>
            </a:r>
            <a:r>
              <a:rPr lang="en-US" sz="3000" dirty="0">
                <a:solidFill>
                  <a:schemeClr val="accent6">
                    <a:lumMod val="50000"/>
                  </a:schemeClr>
                </a:solidFill>
              </a:rPr>
              <a:t> </a:t>
            </a:r>
            <a:r>
              <a:rPr lang="en-US" sz="3000" dirty="0" err="1">
                <a:solidFill>
                  <a:schemeClr val="accent6">
                    <a:lumMod val="50000"/>
                  </a:schemeClr>
                </a:solidFill>
              </a:rPr>
              <a:t>keng</a:t>
            </a:r>
            <a:r>
              <a:rPr lang="en-US" sz="3000" dirty="0">
                <a:solidFill>
                  <a:schemeClr val="accent6">
                    <a:lumMod val="50000"/>
                  </a:schemeClr>
                </a:solidFill>
              </a:rPr>
              <a:t> </a:t>
            </a:r>
            <a:r>
              <a:rPr lang="en-US" sz="3000" dirty="0" err="1">
                <a:solidFill>
                  <a:schemeClr val="accent6">
                    <a:lumMod val="50000"/>
                  </a:schemeClr>
                </a:solidFill>
              </a:rPr>
              <a:t>tarqalgan</a:t>
            </a:r>
            <a:r>
              <a:rPr lang="en-US" sz="3000" dirty="0">
                <a:solidFill>
                  <a:schemeClr val="accent6">
                    <a:lumMod val="50000"/>
                  </a:schemeClr>
                </a:solidFill>
              </a:rPr>
              <a:t> </a:t>
            </a:r>
            <a:r>
              <a:rPr lang="en-US" sz="3000" dirty="0" err="1">
                <a:solidFill>
                  <a:schemeClr val="accent6">
                    <a:lumMod val="50000"/>
                  </a:schemeClr>
                </a:solidFill>
              </a:rPr>
              <a:t>namunasi</a:t>
            </a:r>
            <a:r>
              <a:rPr lang="en-US" sz="3000" dirty="0">
                <a:solidFill>
                  <a:schemeClr val="accent6">
                    <a:lumMod val="50000"/>
                  </a:schemeClr>
                </a:solidFill>
              </a:rPr>
              <a:t> - </a:t>
            </a:r>
            <a:r>
              <a:rPr lang="en-US" sz="3000" dirty="0" err="1">
                <a:solidFill>
                  <a:schemeClr val="accent6">
                    <a:lumMod val="50000"/>
                  </a:schemeClr>
                </a:solidFill>
              </a:rPr>
              <a:t>bu</a:t>
            </a:r>
            <a:r>
              <a:rPr lang="en-US" sz="3000" dirty="0">
                <a:solidFill>
                  <a:schemeClr val="accent6">
                    <a:lumMod val="50000"/>
                  </a:schemeClr>
                </a:solidFill>
              </a:rPr>
              <a:t> </a:t>
            </a:r>
            <a:r>
              <a:rPr lang="en-US" sz="3000" dirty="0" err="1">
                <a:solidFill>
                  <a:schemeClr val="accent6">
                    <a:lumMod val="50000"/>
                  </a:schemeClr>
                </a:solidFill>
              </a:rPr>
              <a:t>mahsulotga</a:t>
            </a:r>
            <a:r>
              <a:rPr lang="en-US" sz="3000" dirty="0">
                <a:solidFill>
                  <a:schemeClr val="accent6">
                    <a:lumMod val="50000"/>
                  </a:schemeClr>
                </a:solidFill>
              </a:rPr>
              <a:t> </a:t>
            </a:r>
            <a:r>
              <a:rPr lang="en-US" sz="3000" dirty="0" err="1">
                <a:solidFill>
                  <a:schemeClr val="accent6">
                    <a:lumMod val="50000"/>
                  </a:schemeClr>
                </a:solidFill>
              </a:rPr>
              <a:t>qo'shimcha</a:t>
            </a:r>
            <a:r>
              <a:rPr lang="en-US" sz="3000" dirty="0">
                <a:solidFill>
                  <a:schemeClr val="accent6">
                    <a:lumMod val="50000"/>
                  </a:schemeClr>
                </a:solidFill>
              </a:rPr>
              <a:t> </a:t>
            </a:r>
            <a:r>
              <a:rPr lang="en-US" sz="3000" dirty="0" err="1">
                <a:solidFill>
                  <a:schemeClr val="accent6">
                    <a:lumMod val="50000"/>
                  </a:schemeClr>
                </a:solidFill>
              </a:rPr>
              <a:t>funktsiyalarni</a:t>
            </a:r>
            <a:r>
              <a:rPr lang="en-US" sz="3000" dirty="0">
                <a:solidFill>
                  <a:schemeClr val="accent6">
                    <a:lumMod val="50000"/>
                  </a:schemeClr>
                </a:solidFill>
              </a:rPr>
              <a:t> </a:t>
            </a:r>
            <a:r>
              <a:rPr lang="en-US" sz="3000" dirty="0" err="1">
                <a:solidFill>
                  <a:schemeClr val="accent6">
                    <a:lumMod val="50000"/>
                  </a:schemeClr>
                </a:solidFill>
              </a:rPr>
              <a:t>boshqarish</a:t>
            </a:r>
            <a:r>
              <a:rPr lang="en-US" sz="3000" dirty="0">
                <a:solidFill>
                  <a:schemeClr val="accent6">
                    <a:lumMod val="50000"/>
                  </a:schemeClr>
                </a:solidFill>
              </a:rPr>
              <a:t> </a:t>
            </a:r>
            <a:r>
              <a:rPr lang="en-US" sz="3000" dirty="0" err="1">
                <a:solidFill>
                  <a:schemeClr val="accent6">
                    <a:lumMod val="50000"/>
                  </a:schemeClr>
                </a:solidFill>
              </a:rPr>
              <a:t>yoki</a:t>
            </a:r>
            <a:r>
              <a:rPr lang="en-US" sz="3000" dirty="0">
                <a:solidFill>
                  <a:schemeClr val="accent6">
                    <a:lumMod val="50000"/>
                  </a:schemeClr>
                </a:solidFill>
              </a:rPr>
              <a:t> </a:t>
            </a:r>
            <a:r>
              <a:rPr lang="en-US" sz="3000" dirty="0" err="1">
                <a:solidFill>
                  <a:schemeClr val="accent6">
                    <a:lumMod val="50000"/>
                  </a:schemeClr>
                </a:solidFill>
              </a:rPr>
              <a:t>elektron</a:t>
            </a:r>
            <a:r>
              <a:rPr lang="en-US" sz="3000" dirty="0">
                <a:solidFill>
                  <a:schemeClr val="accent6">
                    <a:lumMod val="50000"/>
                  </a:schemeClr>
                </a:solidFill>
              </a:rPr>
              <a:t> </a:t>
            </a:r>
            <a:r>
              <a:rPr lang="en-US" sz="3000" dirty="0" err="1">
                <a:solidFill>
                  <a:schemeClr val="accent6">
                    <a:lumMod val="50000"/>
                  </a:schemeClr>
                </a:solidFill>
              </a:rPr>
              <a:t>pochtani</a:t>
            </a:r>
            <a:r>
              <a:rPr lang="en-US" sz="3000" dirty="0">
                <a:solidFill>
                  <a:schemeClr val="accent6">
                    <a:lumMod val="50000"/>
                  </a:schemeClr>
                </a:solidFill>
              </a:rPr>
              <a:t> </a:t>
            </a:r>
            <a:r>
              <a:rPr lang="en-US" sz="3000" dirty="0" err="1">
                <a:solidFill>
                  <a:schemeClr val="accent6">
                    <a:lumMod val="50000"/>
                  </a:schemeClr>
                </a:solidFill>
              </a:rPr>
              <a:t>boshqaradigan</a:t>
            </a:r>
            <a:r>
              <a:rPr lang="en-US" sz="3000" dirty="0">
                <a:solidFill>
                  <a:schemeClr val="accent6">
                    <a:lumMod val="50000"/>
                  </a:schemeClr>
                </a:solidFill>
              </a:rPr>
              <a:t> </a:t>
            </a:r>
            <a:r>
              <a:rPr lang="en-US" sz="3000" dirty="0" err="1">
                <a:solidFill>
                  <a:schemeClr val="accent6">
                    <a:lumMod val="50000"/>
                  </a:schemeClr>
                </a:solidFill>
              </a:rPr>
              <a:t>serverlar</a:t>
            </a:r>
            <a:r>
              <a:rPr lang="en-US" sz="3000" dirty="0">
                <a:solidFill>
                  <a:schemeClr val="accent6">
                    <a:lumMod val="50000"/>
                  </a:schemeClr>
                </a:solidFill>
              </a:rPr>
              <a:t> </a:t>
            </a:r>
            <a:r>
              <a:rPr lang="en-US" sz="3000" dirty="0" err="1">
                <a:solidFill>
                  <a:schemeClr val="accent6">
                    <a:lumMod val="50000"/>
                  </a:schemeClr>
                </a:solidFill>
              </a:rPr>
              <a:t>va</a:t>
            </a:r>
            <a:r>
              <a:rPr lang="en-US" sz="3000" dirty="0">
                <a:solidFill>
                  <a:schemeClr val="accent6">
                    <a:lumMod val="50000"/>
                  </a:schemeClr>
                </a:solidFill>
              </a:rPr>
              <a:t> </a:t>
            </a:r>
            <a:r>
              <a:rPr lang="en-US" sz="3000" dirty="0" err="1">
                <a:solidFill>
                  <a:schemeClr val="accent6">
                    <a:lumMod val="50000"/>
                  </a:schemeClr>
                </a:solidFill>
              </a:rPr>
              <a:t>operatsion</a:t>
            </a:r>
            <a:r>
              <a:rPr lang="en-US" sz="3000" dirty="0">
                <a:solidFill>
                  <a:schemeClr val="accent6">
                    <a:lumMod val="50000"/>
                  </a:schemeClr>
                </a:solidFill>
              </a:rPr>
              <a:t> </a:t>
            </a:r>
            <a:r>
              <a:rPr lang="en-US" sz="3000" dirty="0" err="1">
                <a:solidFill>
                  <a:schemeClr val="accent6">
                    <a:lumMod val="50000"/>
                  </a:schemeClr>
                </a:solidFill>
              </a:rPr>
              <a:t>tizimlarga</a:t>
            </a:r>
            <a:r>
              <a:rPr lang="en-US" sz="3000" dirty="0">
                <a:solidFill>
                  <a:schemeClr val="accent6">
                    <a:lumMod val="50000"/>
                  </a:schemeClr>
                </a:solidFill>
              </a:rPr>
              <a:t> </a:t>
            </a:r>
            <a:r>
              <a:rPr lang="en-US" sz="3000" dirty="0" err="1">
                <a:solidFill>
                  <a:schemeClr val="accent6">
                    <a:lumMod val="50000"/>
                  </a:schemeClr>
                </a:solidFill>
              </a:rPr>
              <a:t>texnik</a:t>
            </a:r>
            <a:r>
              <a:rPr lang="en-US" sz="3000" dirty="0">
                <a:solidFill>
                  <a:schemeClr val="accent6">
                    <a:lumMod val="50000"/>
                  </a:schemeClr>
                </a:solidFill>
              </a:rPr>
              <a:t> </a:t>
            </a:r>
            <a:r>
              <a:rPr lang="en-US" sz="3000" dirty="0" err="1">
                <a:solidFill>
                  <a:schemeClr val="accent6">
                    <a:lumMod val="50000"/>
                  </a:schemeClr>
                </a:solidFill>
              </a:rPr>
              <a:t>xizmat</a:t>
            </a:r>
            <a:r>
              <a:rPr lang="en-US" sz="3000" dirty="0">
                <a:solidFill>
                  <a:schemeClr val="accent6">
                    <a:lumMod val="50000"/>
                  </a:schemeClr>
                </a:solidFill>
              </a:rPr>
              <a:t> </a:t>
            </a:r>
            <a:r>
              <a:rPr lang="en-US" sz="3000" dirty="0" err="1">
                <a:solidFill>
                  <a:schemeClr val="accent6">
                    <a:lumMod val="50000"/>
                  </a:schemeClr>
                </a:solidFill>
              </a:rPr>
              <a:t>ko'rsatish</a:t>
            </a:r>
            <a:r>
              <a:rPr lang="en-US" sz="3000" dirty="0">
                <a:solidFill>
                  <a:schemeClr val="accent6">
                    <a:lumMod val="50000"/>
                  </a:schemeClr>
                </a:solidFill>
              </a:rPr>
              <a:t> </a:t>
            </a:r>
            <a:r>
              <a:rPr lang="en-US" sz="3000" dirty="0" err="1">
                <a:solidFill>
                  <a:schemeClr val="accent6">
                    <a:lumMod val="50000"/>
                  </a:schemeClr>
                </a:solidFill>
              </a:rPr>
              <a:t>haqida</a:t>
            </a:r>
            <a:r>
              <a:rPr lang="en-US" sz="3000" dirty="0">
                <a:solidFill>
                  <a:schemeClr val="accent6">
                    <a:lumMod val="50000"/>
                  </a:schemeClr>
                </a:solidFill>
              </a:rPr>
              <a:t> </a:t>
            </a:r>
            <a:r>
              <a:rPr lang="en-US" sz="3000" dirty="0" err="1">
                <a:solidFill>
                  <a:schemeClr val="accent6">
                    <a:lumMod val="50000"/>
                  </a:schemeClr>
                </a:solidFill>
              </a:rPr>
              <a:t>tashvishlanmasdan</a:t>
            </a:r>
            <a:r>
              <a:rPr lang="en-US" sz="3000" dirty="0">
                <a:solidFill>
                  <a:schemeClr val="accent6">
                    <a:lumMod val="50000"/>
                  </a:schemeClr>
                </a:solidFill>
              </a:rPr>
              <a:t> </a:t>
            </a:r>
            <a:r>
              <a:rPr lang="en-US" sz="3000" dirty="0" err="1">
                <a:solidFill>
                  <a:schemeClr val="accent6">
                    <a:lumMod val="50000"/>
                  </a:schemeClr>
                </a:solidFill>
              </a:rPr>
              <a:t>xabarlarni</a:t>
            </a:r>
            <a:r>
              <a:rPr lang="en-US" sz="3000" dirty="0">
                <a:solidFill>
                  <a:schemeClr val="accent6">
                    <a:lumMod val="50000"/>
                  </a:schemeClr>
                </a:solidFill>
              </a:rPr>
              <a:t> </a:t>
            </a:r>
            <a:r>
              <a:rPr lang="en-US" sz="3000" dirty="0" err="1">
                <a:solidFill>
                  <a:schemeClr val="accent6">
                    <a:lumMod val="50000"/>
                  </a:schemeClr>
                </a:solidFill>
              </a:rPr>
              <a:t>yuborish</a:t>
            </a:r>
            <a:r>
              <a:rPr lang="en-US" sz="3000" dirty="0">
                <a:solidFill>
                  <a:schemeClr val="accent6">
                    <a:lumMod val="50000"/>
                  </a:schemeClr>
                </a:solidFill>
              </a:rPr>
              <a:t> </a:t>
            </a:r>
            <a:r>
              <a:rPr lang="en-US" sz="3000" dirty="0" err="1">
                <a:solidFill>
                  <a:schemeClr val="accent6">
                    <a:lumMod val="50000"/>
                  </a:schemeClr>
                </a:solidFill>
              </a:rPr>
              <a:t>va</a:t>
            </a:r>
            <a:r>
              <a:rPr lang="en-US" sz="3000" dirty="0">
                <a:solidFill>
                  <a:schemeClr val="accent6">
                    <a:lumMod val="50000"/>
                  </a:schemeClr>
                </a:solidFill>
              </a:rPr>
              <a:t> </a:t>
            </a:r>
            <a:r>
              <a:rPr lang="en-US" sz="3000" dirty="0" err="1">
                <a:solidFill>
                  <a:schemeClr val="accent6">
                    <a:lumMod val="50000"/>
                  </a:schemeClr>
                </a:solidFill>
              </a:rPr>
              <a:t>qabul</a:t>
            </a:r>
            <a:r>
              <a:rPr lang="en-US" sz="3000" dirty="0">
                <a:solidFill>
                  <a:schemeClr val="accent6">
                    <a:lumMod val="50000"/>
                  </a:schemeClr>
                </a:solidFill>
              </a:rPr>
              <a:t> </a:t>
            </a:r>
            <a:r>
              <a:rPr lang="en-US" sz="3000" dirty="0" err="1">
                <a:solidFill>
                  <a:schemeClr val="accent6">
                    <a:lumMod val="50000"/>
                  </a:schemeClr>
                </a:solidFill>
              </a:rPr>
              <a:t>qilish</a:t>
            </a:r>
            <a:r>
              <a:rPr lang="en-US" sz="3000" dirty="0">
                <a:solidFill>
                  <a:schemeClr val="accent6">
                    <a:lumMod val="50000"/>
                  </a:schemeClr>
                </a:solidFill>
              </a:rPr>
              <a:t> </a:t>
            </a:r>
            <a:r>
              <a:rPr lang="en-US" sz="3000" dirty="0" err="1">
                <a:solidFill>
                  <a:schemeClr val="accent6">
                    <a:lumMod val="50000"/>
                  </a:schemeClr>
                </a:solidFill>
              </a:rPr>
              <a:t>imkonini</a:t>
            </a:r>
            <a:r>
              <a:rPr lang="en-US" sz="3000" dirty="0">
                <a:solidFill>
                  <a:schemeClr val="accent6">
                    <a:lumMod val="50000"/>
                  </a:schemeClr>
                </a:solidFill>
              </a:rPr>
              <a:t> </a:t>
            </a:r>
            <a:r>
              <a:rPr lang="en-US" sz="3000" dirty="0" err="1">
                <a:solidFill>
                  <a:schemeClr val="accent6">
                    <a:lumMod val="50000"/>
                  </a:schemeClr>
                </a:solidFill>
              </a:rPr>
              <a:t>beruvchi</a:t>
            </a:r>
            <a:r>
              <a:rPr lang="en-US" sz="3000" dirty="0">
                <a:solidFill>
                  <a:schemeClr val="accent6">
                    <a:lumMod val="50000"/>
                  </a:schemeClr>
                </a:solidFill>
              </a:rPr>
              <a:t> Internet </a:t>
            </a:r>
            <a:r>
              <a:rPr lang="en-US" sz="3000" dirty="0" err="1">
                <a:solidFill>
                  <a:schemeClr val="accent6">
                    <a:lumMod val="50000"/>
                  </a:schemeClr>
                </a:solidFill>
              </a:rPr>
              <a:t>elektron</a:t>
            </a:r>
            <a:r>
              <a:rPr lang="en-US" sz="3000" dirty="0">
                <a:solidFill>
                  <a:schemeClr val="accent6">
                    <a:lumMod val="50000"/>
                  </a:schemeClr>
                </a:solidFill>
              </a:rPr>
              <a:t> </a:t>
            </a:r>
            <a:r>
              <a:rPr lang="en-US" sz="3000" dirty="0" err="1">
                <a:solidFill>
                  <a:schemeClr val="accent6">
                    <a:lumMod val="50000"/>
                  </a:schemeClr>
                </a:solidFill>
              </a:rPr>
              <a:t>pochta</a:t>
            </a:r>
            <a:r>
              <a:rPr lang="en-US" sz="3000" dirty="0">
                <a:solidFill>
                  <a:schemeClr val="accent6">
                    <a:lumMod val="50000"/>
                  </a:schemeClr>
                </a:solidFill>
              </a:rPr>
              <a:t>.</a:t>
            </a:r>
            <a:endParaRPr lang="ru-RU" sz="3000" dirty="0">
              <a:solidFill>
                <a:schemeClr val="accent6">
                  <a:lumMod val="50000"/>
                </a:schemeClr>
              </a:solidFill>
            </a:endParaRPr>
          </a:p>
        </p:txBody>
      </p:sp>
    </p:spTree>
    <p:extLst>
      <p:ext uri="{BB962C8B-B14F-4D97-AF65-F5344CB8AC3E}">
        <p14:creationId xmlns:p14="http://schemas.microsoft.com/office/powerpoint/2010/main" val="3858704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165362-96F5-495B-AA43-3B376C7CFB79}"/>
              </a:ext>
            </a:extLst>
          </p:cNvPr>
          <p:cNvSpPr>
            <a:spLocks noGrp="1"/>
          </p:cNvSpPr>
          <p:nvPr>
            <p:ph type="title"/>
          </p:nvPr>
        </p:nvSpPr>
        <p:spPr>
          <a:xfrm>
            <a:off x="838200" y="681037"/>
            <a:ext cx="10515600" cy="816561"/>
          </a:xfrm>
        </p:spPr>
        <p:txBody>
          <a:bodyPr/>
          <a:lstStyle/>
          <a:p>
            <a:pPr algn="ctr"/>
            <a:r>
              <a:rPr lang="en-US" b="1" dirty="0" err="1">
                <a:solidFill>
                  <a:schemeClr val="accent6">
                    <a:lumMod val="50000"/>
                  </a:schemeClr>
                </a:solidFill>
                <a:effectLst>
                  <a:outerShdw blurRad="38100" dist="38100" dir="2700000" algn="tl">
                    <a:srgbClr val="000000">
                      <a:alpha val="43137"/>
                    </a:srgbClr>
                  </a:outerShdw>
                </a:effectLst>
              </a:rPr>
              <a:t>Xizmat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sifatida</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dasturiy</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ta'minot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nima</a:t>
            </a:r>
            <a:r>
              <a:rPr lang="en-US" b="1" dirty="0">
                <a:solidFill>
                  <a:schemeClr val="accent6">
                    <a:lumMod val="50000"/>
                  </a:schemeClr>
                </a:solidFill>
                <a:effectLst>
                  <a:outerShdw blurRad="38100" dist="38100" dir="2700000" algn="tl">
                    <a:srgbClr val="000000">
                      <a:alpha val="43137"/>
                    </a:srgbClr>
                  </a:outerShdw>
                </a:effectLst>
              </a:rPr>
              <a:t>?</a:t>
            </a:r>
            <a:endParaRPr lang="ru-RU" b="1" dirty="0">
              <a:solidFill>
                <a:schemeClr val="accent6">
                  <a:lumMod val="50000"/>
                </a:schemeClr>
              </a:solidFill>
              <a:effectLst>
                <a:outerShdw blurRad="38100" dist="38100" dir="2700000" algn="tl">
                  <a:srgbClr val="000000">
                    <a:alpha val="43137"/>
                  </a:srgbClr>
                </a:outerShdw>
              </a:effectLst>
            </a:endParaRPr>
          </a:p>
        </p:txBody>
      </p:sp>
      <p:sp>
        <p:nvSpPr>
          <p:cNvPr id="3" name="Объект 2">
            <a:extLst>
              <a:ext uri="{FF2B5EF4-FFF2-40B4-BE49-F238E27FC236}">
                <a16:creationId xmlns:a16="http://schemas.microsoft.com/office/drawing/2014/main" id="{B801FE9C-8926-49EB-A7C8-17ED59602C3D}"/>
              </a:ext>
            </a:extLst>
          </p:cNvPr>
          <p:cNvSpPr>
            <a:spLocks noGrp="1"/>
          </p:cNvSpPr>
          <p:nvPr>
            <p:ph idx="1"/>
          </p:nvPr>
        </p:nvSpPr>
        <p:spPr>
          <a:xfrm>
            <a:off x="506437" y="1825625"/>
            <a:ext cx="11169747" cy="4351338"/>
          </a:xfrm>
        </p:spPr>
        <p:txBody>
          <a:bodyPr>
            <a:normAutofit lnSpcReduction="10000"/>
          </a:bodyPr>
          <a:lstStyle/>
          <a:p>
            <a:pPr marL="0" indent="0" algn="just">
              <a:buNone/>
            </a:pPr>
            <a:r>
              <a:rPr lang="en-US" sz="3000" dirty="0" err="1">
                <a:solidFill>
                  <a:srgbClr val="002060"/>
                </a:solidFill>
              </a:rPr>
              <a:t>Barcha</a:t>
            </a:r>
            <a:r>
              <a:rPr lang="en-US" sz="3000" dirty="0">
                <a:solidFill>
                  <a:srgbClr val="002060"/>
                </a:solidFill>
              </a:rPr>
              <a:t> </a:t>
            </a:r>
            <a:r>
              <a:rPr lang="en-US" sz="3000" dirty="0" err="1">
                <a:solidFill>
                  <a:srgbClr val="002060"/>
                </a:solidFill>
              </a:rPr>
              <a:t>ma'lumotlar</a:t>
            </a:r>
            <a:r>
              <a:rPr lang="en-US" sz="3000" dirty="0">
                <a:solidFill>
                  <a:srgbClr val="002060"/>
                </a:solidFill>
              </a:rPr>
              <a:t>, </a:t>
            </a:r>
            <a:r>
              <a:rPr lang="en-US" sz="3000" dirty="0" err="1">
                <a:solidFill>
                  <a:srgbClr val="002060"/>
                </a:solidFill>
              </a:rPr>
              <a:t>dasturlarning</a:t>
            </a:r>
            <a:r>
              <a:rPr lang="en-US" sz="3000" dirty="0">
                <a:solidFill>
                  <a:srgbClr val="002060"/>
                </a:solidFill>
              </a:rPr>
              <a:t> </a:t>
            </a:r>
            <a:r>
              <a:rPr lang="en-US" sz="3000" dirty="0" err="1">
                <a:solidFill>
                  <a:srgbClr val="002060"/>
                </a:solidFill>
              </a:rPr>
              <a:t>dasturiy</a:t>
            </a:r>
            <a:r>
              <a:rPr lang="en-US" sz="3000" dirty="0">
                <a:solidFill>
                  <a:srgbClr val="002060"/>
                </a:solidFill>
              </a:rPr>
              <a:t> </a:t>
            </a:r>
            <a:r>
              <a:rPr lang="en-US" sz="3000" dirty="0" err="1">
                <a:solidFill>
                  <a:srgbClr val="002060"/>
                </a:solidFill>
              </a:rPr>
              <a:t>ta'minoti</a:t>
            </a:r>
            <a:r>
              <a:rPr lang="en-US" sz="3000" dirty="0">
                <a:solidFill>
                  <a:srgbClr val="002060"/>
                </a:solidFill>
              </a:rPr>
              <a:t> </a:t>
            </a:r>
            <a:r>
              <a:rPr lang="en-US" sz="3000" dirty="0" err="1">
                <a:solidFill>
                  <a:srgbClr val="002060"/>
                </a:solidFill>
              </a:rPr>
              <a:t>va</a:t>
            </a:r>
            <a:r>
              <a:rPr lang="en-US" sz="3000" dirty="0">
                <a:solidFill>
                  <a:srgbClr val="002060"/>
                </a:solidFill>
              </a:rPr>
              <a:t> </a:t>
            </a:r>
            <a:r>
              <a:rPr lang="uz-Latn-UZ" sz="3000" dirty="0">
                <a:solidFill>
                  <a:srgbClr val="002060"/>
                </a:solidFill>
              </a:rPr>
              <a:t>administratorlik </a:t>
            </a:r>
            <a:r>
              <a:rPr lang="en-US" sz="3000" dirty="0">
                <a:solidFill>
                  <a:srgbClr val="002060"/>
                </a:solidFill>
              </a:rPr>
              <a:t> </a:t>
            </a:r>
            <a:r>
              <a:rPr lang="en-US" sz="3000" dirty="0" err="1">
                <a:solidFill>
                  <a:srgbClr val="002060"/>
                </a:solidFill>
              </a:rPr>
              <a:t>qismi</a:t>
            </a:r>
            <a:r>
              <a:rPr lang="en-US" sz="3000" dirty="0">
                <a:solidFill>
                  <a:srgbClr val="002060"/>
                </a:solidFill>
              </a:rPr>
              <a:t>, </a:t>
            </a:r>
            <a:r>
              <a:rPr lang="en-US" sz="3000" dirty="0" err="1">
                <a:solidFill>
                  <a:srgbClr val="002060"/>
                </a:solidFill>
              </a:rPr>
              <a:t>dasturlarning</a:t>
            </a:r>
            <a:r>
              <a:rPr lang="en-US" sz="3000" dirty="0">
                <a:solidFill>
                  <a:srgbClr val="002060"/>
                </a:solidFill>
              </a:rPr>
              <a:t> </a:t>
            </a:r>
            <a:r>
              <a:rPr lang="en-US" sz="3000" dirty="0" err="1">
                <a:solidFill>
                  <a:srgbClr val="002060"/>
                </a:solidFill>
              </a:rPr>
              <a:t>to'liq</a:t>
            </a:r>
            <a:r>
              <a:rPr lang="en-US" sz="3000" dirty="0">
                <a:solidFill>
                  <a:srgbClr val="002060"/>
                </a:solidFill>
              </a:rPr>
              <a:t> </a:t>
            </a:r>
            <a:r>
              <a:rPr lang="en-US" sz="3000" dirty="0" err="1">
                <a:solidFill>
                  <a:srgbClr val="002060"/>
                </a:solidFill>
              </a:rPr>
              <a:t>orqa</a:t>
            </a:r>
            <a:r>
              <a:rPr lang="en-US" sz="3000" dirty="0">
                <a:solidFill>
                  <a:srgbClr val="002060"/>
                </a:solidFill>
              </a:rPr>
              <a:t> </a:t>
            </a:r>
            <a:r>
              <a:rPr lang="en-US" sz="3000" dirty="0" err="1">
                <a:solidFill>
                  <a:srgbClr val="002060"/>
                </a:solidFill>
              </a:rPr>
              <a:t>qismi</a:t>
            </a:r>
            <a:r>
              <a:rPr lang="en-US" sz="3000" dirty="0">
                <a:solidFill>
                  <a:srgbClr val="002060"/>
                </a:solidFill>
              </a:rPr>
              <a:t> </a:t>
            </a:r>
            <a:r>
              <a:rPr lang="en-US" sz="3000" dirty="0" err="1">
                <a:solidFill>
                  <a:srgbClr val="002060"/>
                </a:solidFill>
              </a:rPr>
              <a:t>uzoq</a:t>
            </a:r>
            <a:r>
              <a:rPr lang="en-US" sz="3000" dirty="0">
                <a:solidFill>
                  <a:srgbClr val="002060"/>
                </a:solidFill>
              </a:rPr>
              <a:t> </a:t>
            </a:r>
            <a:r>
              <a:rPr lang="en-US" sz="3000" dirty="0" err="1">
                <a:solidFill>
                  <a:srgbClr val="002060"/>
                </a:solidFill>
              </a:rPr>
              <a:t>serverlarda</a:t>
            </a:r>
            <a:r>
              <a:rPr lang="en-US" sz="3000" dirty="0">
                <a:solidFill>
                  <a:srgbClr val="002060"/>
                </a:solidFill>
              </a:rPr>
              <a:t> </a:t>
            </a:r>
            <a:r>
              <a:rPr lang="en-US" sz="3000" dirty="0" err="1">
                <a:solidFill>
                  <a:srgbClr val="002060"/>
                </a:solidFill>
              </a:rPr>
              <a:t>joylashgan</a:t>
            </a:r>
            <a:r>
              <a:rPr lang="en-US" sz="3000" dirty="0">
                <a:solidFill>
                  <a:srgbClr val="002060"/>
                </a:solidFill>
              </a:rPr>
              <a:t>. </a:t>
            </a:r>
            <a:r>
              <a:rPr lang="en-US" sz="3000" dirty="0" err="1">
                <a:solidFill>
                  <a:srgbClr val="002060"/>
                </a:solidFill>
              </a:rPr>
              <a:t>Rasmlar</a:t>
            </a:r>
            <a:r>
              <a:rPr lang="en-US" sz="3000" dirty="0">
                <a:solidFill>
                  <a:srgbClr val="002060"/>
                </a:solidFill>
              </a:rPr>
              <a:t>, </a:t>
            </a:r>
            <a:r>
              <a:rPr lang="en-US" sz="3000" dirty="0" err="1">
                <a:solidFill>
                  <a:srgbClr val="002060"/>
                </a:solidFill>
              </a:rPr>
              <a:t>hujjatlar</a:t>
            </a:r>
            <a:r>
              <a:rPr lang="en-US" sz="3000" dirty="0">
                <a:solidFill>
                  <a:srgbClr val="002060"/>
                </a:solidFill>
              </a:rPr>
              <a:t>, </a:t>
            </a:r>
            <a:r>
              <a:rPr lang="en-US" sz="3000" dirty="0" err="1">
                <a:solidFill>
                  <a:srgbClr val="002060"/>
                </a:solidFill>
              </a:rPr>
              <a:t>videolar</a:t>
            </a:r>
            <a:r>
              <a:rPr lang="en-US" sz="3000" dirty="0">
                <a:solidFill>
                  <a:srgbClr val="002060"/>
                </a:solidFill>
              </a:rPr>
              <a:t>, </a:t>
            </a:r>
            <a:r>
              <a:rPr lang="en-US" sz="3000" dirty="0" err="1">
                <a:solidFill>
                  <a:srgbClr val="002060"/>
                </a:solidFill>
              </a:rPr>
              <a:t>dasturchilarning</a:t>
            </a:r>
            <a:r>
              <a:rPr lang="en-US" sz="3000" dirty="0">
                <a:solidFill>
                  <a:srgbClr val="002060"/>
                </a:solidFill>
              </a:rPr>
              <a:t> </a:t>
            </a:r>
            <a:r>
              <a:rPr lang="en-US" sz="3000" dirty="0" err="1">
                <a:solidFill>
                  <a:srgbClr val="002060"/>
                </a:solidFill>
              </a:rPr>
              <a:t>yozma</a:t>
            </a:r>
            <a:r>
              <a:rPr lang="en-US" sz="3000" dirty="0">
                <a:solidFill>
                  <a:srgbClr val="002060"/>
                </a:solidFill>
              </a:rPr>
              <a:t> </a:t>
            </a:r>
            <a:r>
              <a:rPr lang="en-US" sz="3000" dirty="0" err="1">
                <a:solidFill>
                  <a:srgbClr val="002060"/>
                </a:solidFill>
              </a:rPr>
              <a:t>kodlari</a:t>
            </a:r>
            <a:r>
              <a:rPr lang="en-US" sz="3000" dirty="0">
                <a:solidFill>
                  <a:srgbClr val="002060"/>
                </a:solidFill>
              </a:rPr>
              <a:t> </a:t>
            </a:r>
            <a:r>
              <a:rPr lang="en-US" sz="3000" dirty="0" err="1">
                <a:solidFill>
                  <a:srgbClr val="002060"/>
                </a:solidFill>
              </a:rPr>
              <a:t>oxirgi</a:t>
            </a:r>
            <a:r>
              <a:rPr lang="en-US" sz="3000" dirty="0">
                <a:solidFill>
                  <a:srgbClr val="002060"/>
                </a:solidFill>
              </a:rPr>
              <a:t> </a:t>
            </a:r>
            <a:r>
              <a:rPr lang="en-US" sz="3000" dirty="0" err="1">
                <a:solidFill>
                  <a:srgbClr val="002060"/>
                </a:solidFill>
              </a:rPr>
              <a:t>foydalanuvchidan</a:t>
            </a:r>
            <a:r>
              <a:rPr lang="en-US" sz="3000" dirty="0">
                <a:solidFill>
                  <a:srgbClr val="002060"/>
                </a:solidFill>
              </a:rPr>
              <a:t> </a:t>
            </a:r>
            <a:r>
              <a:rPr lang="en-US" sz="3000" dirty="0" err="1">
                <a:solidFill>
                  <a:srgbClr val="002060"/>
                </a:solidFill>
              </a:rPr>
              <a:t>uzoqda</a:t>
            </a:r>
            <a:r>
              <a:rPr lang="en-US" sz="3000" dirty="0">
                <a:solidFill>
                  <a:srgbClr val="002060"/>
                </a:solidFill>
              </a:rPr>
              <a:t> </a:t>
            </a:r>
            <a:r>
              <a:rPr lang="en-US" sz="3000" dirty="0" err="1">
                <a:solidFill>
                  <a:srgbClr val="002060"/>
                </a:solidFill>
              </a:rPr>
              <a:t>joylashgan</a:t>
            </a:r>
            <a:r>
              <a:rPr lang="en-US" sz="3000" dirty="0">
                <a:solidFill>
                  <a:srgbClr val="002060"/>
                </a:solidFill>
              </a:rPr>
              <a:t> </a:t>
            </a:r>
            <a:r>
              <a:rPr lang="en-US" sz="3000" dirty="0" err="1">
                <a:solidFill>
                  <a:srgbClr val="002060"/>
                </a:solidFill>
              </a:rPr>
              <a:t>serverlarda</a:t>
            </a:r>
            <a:r>
              <a:rPr lang="en-US" sz="3000" dirty="0">
                <a:solidFill>
                  <a:srgbClr val="002060"/>
                </a:solidFill>
              </a:rPr>
              <a:t> </a:t>
            </a:r>
            <a:r>
              <a:rPr lang="en-US" sz="3000" dirty="0" err="1">
                <a:solidFill>
                  <a:srgbClr val="002060"/>
                </a:solidFill>
              </a:rPr>
              <a:t>saqlanadi</a:t>
            </a:r>
            <a:r>
              <a:rPr lang="en-US" sz="3000" dirty="0">
                <a:solidFill>
                  <a:srgbClr val="002060"/>
                </a:solidFill>
              </a:rPr>
              <a:t>. </a:t>
            </a:r>
            <a:r>
              <a:rPr lang="en-US" sz="3000" dirty="0" err="1">
                <a:solidFill>
                  <a:srgbClr val="002060"/>
                </a:solidFill>
              </a:rPr>
              <a:t>Biror</a:t>
            </a:r>
            <a:r>
              <a:rPr lang="en-US" sz="3000" dirty="0">
                <a:solidFill>
                  <a:srgbClr val="002060"/>
                </a:solidFill>
              </a:rPr>
              <a:t> </a:t>
            </a:r>
            <a:r>
              <a:rPr lang="en-US" sz="3000" dirty="0" err="1">
                <a:solidFill>
                  <a:srgbClr val="002060"/>
                </a:solidFill>
              </a:rPr>
              <a:t>kishi</a:t>
            </a:r>
            <a:r>
              <a:rPr lang="en-US" sz="3000" dirty="0">
                <a:solidFill>
                  <a:srgbClr val="002060"/>
                </a:solidFill>
              </a:rPr>
              <a:t> u </a:t>
            </a:r>
            <a:r>
              <a:rPr lang="en-US" sz="3000" dirty="0" err="1">
                <a:solidFill>
                  <a:srgbClr val="002060"/>
                </a:solidFill>
              </a:rPr>
              <a:t>ishlaydigan</a:t>
            </a:r>
            <a:r>
              <a:rPr lang="en-US" sz="3000" dirty="0">
                <a:solidFill>
                  <a:srgbClr val="002060"/>
                </a:solidFill>
              </a:rPr>
              <a:t> </a:t>
            </a:r>
            <a:r>
              <a:rPr lang="en-US" sz="3000" dirty="0" err="1">
                <a:solidFill>
                  <a:srgbClr val="002060"/>
                </a:solidFill>
              </a:rPr>
              <a:t>dasturni</a:t>
            </a:r>
            <a:r>
              <a:rPr lang="en-US" sz="3000" dirty="0">
                <a:solidFill>
                  <a:srgbClr val="002060"/>
                </a:solidFill>
              </a:rPr>
              <a:t> </a:t>
            </a:r>
            <a:r>
              <a:rPr lang="en-US" sz="3000" dirty="0" err="1">
                <a:solidFill>
                  <a:srgbClr val="002060"/>
                </a:solidFill>
              </a:rPr>
              <a:t>o'rnatishi</a:t>
            </a:r>
            <a:r>
              <a:rPr lang="en-US" sz="3000" dirty="0">
                <a:solidFill>
                  <a:srgbClr val="002060"/>
                </a:solidFill>
              </a:rPr>
              <a:t> </a:t>
            </a:r>
            <a:r>
              <a:rPr lang="en-US" sz="3000" dirty="0" err="1">
                <a:solidFill>
                  <a:srgbClr val="002060"/>
                </a:solidFill>
              </a:rPr>
              <a:t>shart</a:t>
            </a:r>
            <a:r>
              <a:rPr lang="en-US" sz="3000" dirty="0">
                <a:solidFill>
                  <a:srgbClr val="002060"/>
                </a:solidFill>
              </a:rPr>
              <a:t> </a:t>
            </a:r>
            <a:r>
              <a:rPr lang="en-US" sz="3000" dirty="0" err="1">
                <a:solidFill>
                  <a:srgbClr val="002060"/>
                </a:solidFill>
              </a:rPr>
              <a:t>emas</a:t>
            </a:r>
            <a:r>
              <a:rPr lang="en-US" sz="3000" dirty="0">
                <a:solidFill>
                  <a:srgbClr val="002060"/>
                </a:solidFill>
              </a:rPr>
              <a:t>.</a:t>
            </a:r>
            <a:endParaRPr lang="ru-RU" sz="3000" dirty="0">
              <a:solidFill>
                <a:srgbClr val="002060"/>
              </a:solidFill>
            </a:endParaRPr>
          </a:p>
          <a:p>
            <a:pPr marL="0" indent="0" algn="just">
              <a:buNone/>
            </a:pPr>
            <a:endParaRPr lang="ru-RU" sz="900" dirty="0">
              <a:solidFill>
                <a:srgbClr val="002060"/>
              </a:solidFill>
            </a:endParaRPr>
          </a:p>
          <a:p>
            <a:pPr marL="0" indent="0" algn="just">
              <a:buNone/>
            </a:pPr>
            <a:r>
              <a:rPr lang="en-US" sz="3000" i="1" dirty="0" err="1">
                <a:solidFill>
                  <a:srgbClr val="002060"/>
                </a:solidFill>
                <a:latin typeface="Times New Roman" panose="02020603050405020304" pitchFamily="18" charset="0"/>
                <a:cs typeface="Times New Roman" panose="02020603050405020304" pitchFamily="18" charset="0"/>
              </a:rPr>
              <a:t>Statistik</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ma'lumotlar</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shuni</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ko'rsatadiki</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butun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dunyo</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bo'ylab</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tashkilotlar</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o'rtacha</a:t>
            </a:r>
            <a:r>
              <a:rPr lang="en-US" sz="3000" i="1" dirty="0">
                <a:solidFill>
                  <a:srgbClr val="002060"/>
                </a:solidFill>
                <a:latin typeface="Times New Roman" panose="02020603050405020304" pitchFamily="18" charset="0"/>
                <a:cs typeface="Times New Roman" panose="02020603050405020304" pitchFamily="18" charset="0"/>
              </a:rPr>
              <a:t> 80 ga </a:t>
            </a:r>
            <a:r>
              <a:rPr lang="en-US" sz="3000" i="1" dirty="0" err="1">
                <a:solidFill>
                  <a:srgbClr val="002060"/>
                </a:solidFill>
                <a:latin typeface="Times New Roman" panose="02020603050405020304" pitchFamily="18" charset="0"/>
                <a:cs typeface="Times New Roman" panose="02020603050405020304" pitchFamily="18" charset="0"/>
              </a:rPr>
              <a:t>yaqin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ilovalardan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foydalanadilar</a:t>
            </a:r>
            <a:r>
              <a:rPr lang="en-US" sz="3000" i="1" dirty="0">
                <a:solidFill>
                  <a:srgbClr val="002060"/>
                </a:solidFill>
                <a:latin typeface="Times New Roman" panose="02020603050405020304" pitchFamily="18" charset="0"/>
                <a:cs typeface="Times New Roman" panose="02020603050405020304" pitchFamily="18" charset="0"/>
              </a:rPr>
              <a:t>. Gartner </a:t>
            </a:r>
            <a:r>
              <a:rPr lang="en-US" sz="3000" i="1" dirty="0" err="1">
                <a:solidFill>
                  <a:srgbClr val="002060"/>
                </a:solidFill>
                <a:latin typeface="Times New Roman" panose="02020603050405020304" pitchFamily="18" charset="0"/>
                <a:cs typeface="Times New Roman" panose="02020603050405020304" pitchFamily="18" charset="0"/>
              </a:rPr>
              <a:t>tomonidan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olib</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borilgan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tadqiqotlarga</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ko‘ra</a:t>
            </a:r>
            <a:r>
              <a:rPr lang="en-US" sz="3000" i="1" dirty="0">
                <a:solidFill>
                  <a:srgbClr val="002060"/>
                </a:solidFill>
                <a:latin typeface="Times New Roman" panose="02020603050405020304" pitchFamily="18" charset="0"/>
                <a:cs typeface="Times New Roman" panose="02020603050405020304" pitchFamily="18" charset="0"/>
              </a:rPr>
              <a:t>, 2023-yilda </a:t>
            </a:r>
            <a:r>
              <a:rPr lang="en-US" sz="3000" i="1" dirty="0" err="1">
                <a:solidFill>
                  <a:srgbClr val="002060"/>
                </a:solidFill>
                <a:latin typeface="Times New Roman" panose="02020603050405020304" pitchFamily="18" charset="0"/>
                <a:cs typeface="Times New Roman" panose="02020603050405020304" pitchFamily="18" charset="0"/>
              </a:rPr>
              <a:t>ushbu</a:t>
            </a:r>
            <a:r>
              <a:rPr lang="en-US" sz="3000" i="1" dirty="0">
                <a:solidFill>
                  <a:srgbClr val="002060"/>
                </a:solidFill>
                <a:latin typeface="Times New Roman" panose="02020603050405020304" pitchFamily="18" charset="0"/>
                <a:cs typeface="Times New Roman" panose="02020603050405020304" pitchFamily="18" charset="0"/>
              </a:rPr>
              <a:t> IT-</a:t>
            </a:r>
            <a:r>
              <a:rPr lang="en-US" sz="3000" i="1" dirty="0" err="1">
                <a:solidFill>
                  <a:srgbClr val="002060"/>
                </a:solidFill>
                <a:latin typeface="Times New Roman" panose="02020603050405020304" pitchFamily="18" charset="0"/>
                <a:cs typeface="Times New Roman" panose="02020603050405020304" pitchFamily="18" charset="0"/>
              </a:rPr>
              <a:t>sanoat</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bozoriga</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sarflangan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xarajatlar</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o‘tgan</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yilga</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nisbatan</a:t>
            </a:r>
            <a:r>
              <a:rPr lang="en-US" sz="3000" i="1" dirty="0">
                <a:solidFill>
                  <a:srgbClr val="002060"/>
                </a:solidFill>
                <a:latin typeface="Times New Roman" panose="02020603050405020304" pitchFamily="18" charset="0"/>
                <a:cs typeface="Times New Roman" panose="02020603050405020304" pitchFamily="18" charset="0"/>
              </a:rPr>
              <a:t> 195 milliard </a:t>
            </a:r>
            <a:r>
              <a:rPr lang="en-US" sz="3000" i="1" dirty="0" err="1">
                <a:solidFill>
                  <a:srgbClr val="002060"/>
                </a:solidFill>
                <a:latin typeface="Times New Roman" panose="02020603050405020304" pitchFamily="18" charset="0"/>
                <a:cs typeface="Times New Roman" panose="02020603050405020304" pitchFamily="18" charset="0"/>
              </a:rPr>
              <a:t>dollarga</a:t>
            </a:r>
            <a:r>
              <a:rPr lang="en-US" sz="3000" i="1" dirty="0">
                <a:solidFill>
                  <a:srgbClr val="002060"/>
                </a:solidFill>
                <a:latin typeface="Times New Roman" panose="02020603050405020304" pitchFamily="18" charset="0"/>
                <a:cs typeface="Times New Roman" panose="02020603050405020304" pitchFamily="18" charset="0"/>
              </a:rPr>
              <a:t> </a:t>
            </a:r>
            <a:r>
              <a:rPr lang="en-US" sz="3000" i="1" dirty="0" err="1">
                <a:solidFill>
                  <a:srgbClr val="002060"/>
                </a:solidFill>
                <a:latin typeface="Times New Roman" panose="02020603050405020304" pitchFamily="18" charset="0"/>
                <a:cs typeface="Times New Roman" panose="02020603050405020304" pitchFamily="18" charset="0"/>
              </a:rPr>
              <a:t>oshgan</a:t>
            </a:r>
            <a:r>
              <a:rPr lang="en-US" sz="3000" i="1" dirty="0">
                <a:solidFill>
                  <a:srgbClr val="002060"/>
                </a:solidFill>
                <a:latin typeface="Times New Roman" panose="02020603050405020304" pitchFamily="18" charset="0"/>
                <a:cs typeface="Times New Roman" panose="02020603050405020304" pitchFamily="18" charset="0"/>
              </a:rPr>
              <a:t> — 167 milliard dollar.</a:t>
            </a:r>
            <a:endParaRPr lang="ru-RU" sz="3000"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7048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9378578-77E5-434E-A460-59EE8E762A80}"/>
              </a:ext>
            </a:extLst>
          </p:cNvPr>
          <p:cNvSpPr>
            <a:spLocks noGrp="1"/>
          </p:cNvSpPr>
          <p:nvPr>
            <p:ph idx="1"/>
          </p:nvPr>
        </p:nvSpPr>
        <p:spPr/>
        <p:txBody>
          <a:bodyPr/>
          <a:lstStyle/>
          <a:p>
            <a:pPr algn="just"/>
            <a:r>
              <a:rPr lang="en-US" dirty="0">
                <a:solidFill>
                  <a:srgbClr val="002060"/>
                </a:solidFill>
              </a:rPr>
              <a:t>Microsoft</a:t>
            </a:r>
            <a:r>
              <a:rPr lang="uz-Latn-UZ" dirty="0">
                <a:solidFill>
                  <a:srgbClr val="002060"/>
                </a:solidFill>
              </a:rPr>
              <a:t> kompaniyasi,</a:t>
            </a:r>
            <a:r>
              <a:rPr lang="en-US" dirty="0">
                <a:solidFill>
                  <a:srgbClr val="002060"/>
                </a:solidFill>
              </a:rPr>
              <a:t> SaaS </a:t>
            </a:r>
            <a:r>
              <a:rPr lang="en-US" dirty="0" err="1">
                <a:solidFill>
                  <a:srgbClr val="002060"/>
                </a:solidFill>
              </a:rPr>
              <a:t>texnologiyasini</a:t>
            </a:r>
            <a:r>
              <a:rPr lang="en-US" dirty="0">
                <a:solidFill>
                  <a:srgbClr val="002060"/>
                </a:solidFill>
              </a:rPr>
              <a:t>  </a:t>
            </a:r>
            <a:r>
              <a:rPr lang="en-US" dirty="0" err="1">
                <a:solidFill>
                  <a:srgbClr val="002060"/>
                </a:solidFill>
              </a:rPr>
              <a:t>birinchilardan</a:t>
            </a:r>
            <a:r>
              <a:rPr lang="en-US" dirty="0">
                <a:solidFill>
                  <a:srgbClr val="002060"/>
                </a:solidFill>
              </a:rPr>
              <a:t> </a:t>
            </a:r>
            <a:r>
              <a:rPr lang="en-US" dirty="0" err="1">
                <a:solidFill>
                  <a:srgbClr val="002060"/>
                </a:solidFill>
              </a:rPr>
              <a:t>bo'lib</a:t>
            </a:r>
            <a:r>
              <a:rPr lang="en-US" dirty="0">
                <a:solidFill>
                  <a:srgbClr val="002060"/>
                </a:solidFill>
              </a:rPr>
              <a:t> </a:t>
            </a:r>
            <a:r>
              <a:rPr lang="en-US" dirty="0" err="1">
                <a:solidFill>
                  <a:srgbClr val="002060"/>
                </a:solidFill>
              </a:rPr>
              <a:t>joriy</a:t>
            </a:r>
            <a:r>
              <a:rPr lang="en-US" dirty="0">
                <a:solidFill>
                  <a:srgbClr val="002060"/>
                </a:solidFill>
              </a:rPr>
              <a:t> </a:t>
            </a:r>
            <a:r>
              <a:rPr lang="en-US" dirty="0" err="1">
                <a:solidFill>
                  <a:srgbClr val="002060"/>
                </a:solidFill>
              </a:rPr>
              <a:t>qilganlardan</a:t>
            </a:r>
            <a:r>
              <a:rPr lang="en-US" dirty="0">
                <a:solidFill>
                  <a:srgbClr val="002060"/>
                </a:solidFill>
              </a:rPr>
              <a:t> </a:t>
            </a:r>
            <a:r>
              <a:rPr lang="en-US" dirty="0" err="1">
                <a:solidFill>
                  <a:srgbClr val="002060"/>
                </a:solidFill>
              </a:rPr>
              <a:t>biri</a:t>
            </a:r>
            <a:r>
              <a:rPr lang="en-US" dirty="0">
                <a:solidFill>
                  <a:srgbClr val="002060"/>
                </a:solidFill>
              </a:rPr>
              <a:t> </a:t>
            </a:r>
            <a:r>
              <a:rPr lang="en-US" dirty="0" err="1">
                <a:solidFill>
                  <a:srgbClr val="002060"/>
                </a:solidFill>
              </a:rPr>
              <a:t>hisoblanadi</a:t>
            </a:r>
            <a:r>
              <a:rPr lang="en-US" dirty="0">
                <a:solidFill>
                  <a:srgbClr val="002060"/>
                </a:solidFill>
              </a:rPr>
              <a:t>. Windows 10 </a:t>
            </a:r>
            <a:r>
              <a:rPr lang="en-US" dirty="0" err="1">
                <a:solidFill>
                  <a:srgbClr val="002060"/>
                </a:solidFill>
              </a:rPr>
              <a:t>operatsion</a:t>
            </a:r>
            <a:r>
              <a:rPr lang="en-US" dirty="0">
                <a:solidFill>
                  <a:srgbClr val="002060"/>
                </a:solidFill>
              </a:rPr>
              <a:t> </a:t>
            </a:r>
            <a:r>
              <a:rPr lang="en-US" dirty="0" err="1">
                <a:solidFill>
                  <a:srgbClr val="002060"/>
                </a:solidFill>
              </a:rPr>
              <a:t>tizimini</a:t>
            </a:r>
            <a:r>
              <a:rPr lang="en-US" dirty="0">
                <a:solidFill>
                  <a:srgbClr val="002060"/>
                </a:solidFill>
              </a:rPr>
              <a:t> </a:t>
            </a:r>
            <a:r>
              <a:rPr lang="en-US" dirty="0" err="1">
                <a:solidFill>
                  <a:srgbClr val="002060"/>
                </a:solidFill>
              </a:rPr>
              <a:t>o'rnatganingizdan</a:t>
            </a:r>
            <a:r>
              <a:rPr lang="en-US" dirty="0">
                <a:solidFill>
                  <a:srgbClr val="002060"/>
                </a:solidFill>
              </a:rPr>
              <a:t> </a:t>
            </a:r>
            <a:r>
              <a:rPr lang="en-US" dirty="0" err="1">
                <a:solidFill>
                  <a:srgbClr val="002060"/>
                </a:solidFill>
              </a:rPr>
              <a:t>so'ng</a:t>
            </a:r>
            <a:r>
              <a:rPr lang="en-US" dirty="0">
                <a:solidFill>
                  <a:srgbClr val="002060"/>
                </a:solidFill>
              </a:rPr>
              <a:t>, </a:t>
            </a:r>
            <a:r>
              <a:rPr lang="en-US" dirty="0" err="1">
                <a:solidFill>
                  <a:srgbClr val="002060"/>
                </a:solidFill>
              </a:rPr>
              <a:t>obuna</a:t>
            </a:r>
            <a:r>
              <a:rPr lang="en-US" dirty="0">
                <a:solidFill>
                  <a:srgbClr val="002060"/>
                </a:solidFill>
              </a:rPr>
              <a:t> </a:t>
            </a:r>
            <a:r>
              <a:rPr lang="en-US" dirty="0" err="1">
                <a:solidFill>
                  <a:srgbClr val="002060"/>
                </a:solidFill>
              </a:rPr>
              <a:t>sifatida</a:t>
            </a:r>
            <a:r>
              <a:rPr lang="en-US" dirty="0">
                <a:solidFill>
                  <a:srgbClr val="002060"/>
                </a:solidFill>
              </a:rPr>
              <a:t> Microsoft Office 365 </a:t>
            </a:r>
            <a:r>
              <a:rPr lang="en-US" dirty="0" err="1">
                <a:solidFill>
                  <a:srgbClr val="002060"/>
                </a:solidFill>
              </a:rPr>
              <a:t>dasturini</a:t>
            </a:r>
            <a:r>
              <a:rPr lang="en-US" dirty="0">
                <a:solidFill>
                  <a:srgbClr val="002060"/>
                </a:solidFill>
              </a:rPr>
              <a:t> </a:t>
            </a:r>
            <a:r>
              <a:rPr lang="en-US" dirty="0" err="1">
                <a:solidFill>
                  <a:srgbClr val="002060"/>
                </a:solidFill>
              </a:rPr>
              <a:t>xarid</a:t>
            </a:r>
            <a:r>
              <a:rPr lang="en-US" dirty="0">
                <a:solidFill>
                  <a:srgbClr val="002060"/>
                </a:solidFill>
              </a:rPr>
              <a:t> </a:t>
            </a:r>
            <a:r>
              <a:rPr lang="en-US" dirty="0" err="1">
                <a:solidFill>
                  <a:srgbClr val="002060"/>
                </a:solidFill>
              </a:rPr>
              <a:t>qilishingiz</a:t>
            </a:r>
            <a:r>
              <a:rPr lang="en-US" dirty="0">
                <a:solidFill>
                  <a:srgbClr val="002060"/>
                </a:solidFill>
              </a:rPr>
              <a:t> </a:t>
            </a:r>
            <a:r>
              <a:rPr lang="en-US" dirty="0" err="1">
                <a:solidFill>
                  <a:srgbClr val="002060"/>
                </a:solidFill>
              </a:rPr>
              <a:t>mumkin</a:t>
            </a:r>
            <a:r>
              <a:rPr lang="en-US" dirty="0">
                <a:solidFill>
                  <a:srgbClr val="002060"/>
                </a:solidFill>
              </a:rPr>
              <a:t>.</a:t>
            </a:r>
            <a:r>
              <a:rPr lang="uz-Latn-UZ"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endi</a:t>
            </a:r>
            <a:r>
              <a:rPr lang="en-US" dirty="0">
                <a:solidFill>
                  <a:srgbClr val="002060"/>
                </a:solidFill>
              </a:rPr>
              <a:t> </a:t>
            </a:r>
            <a:r>
              <a:rPr lang="en-US" dirty="0" err="1">
                <a:solidFill>
                  <a:srgbClr val="002060"/>
                </a:solidFill>
              </a:rPr>
              <a:t>kompyuteringizda</a:t>
            </a:r>
            <a:r>
              <a:rPr lang="en-US" dirty="0">
                <a:solidFill>
                  <a:srgbClr val="002060"/>
                </a:solidFill>
              </a:rPr>
              <a:t> </a:t>
            </a:r>
            <a:r>
              <a:rPr lang="en-US" dirty="0" err="1">
                <a:solidFill>
                  <a:srgbClr val="002060"/>
                </a:solidFill>
              </a:rPr>
              <a:t>hujjatlar</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muhim</a:t>
            </a:r>
            <a:r>
              <a:rPr lang="en-US" dirty="0">
                <a:solidFill>
                  <a:srgbClr val="002060"/>
                </a:solidFill>
              </a:rPr>
              <a:t> </a:t>
            </a:r>
            <a:r>
              <a:rPr lang="en-US" dirty="0" err="1">
                <a:solidFill>
                  <a:srgbClr val="002060"/>
                </a:solidFill>
              </a:rPr>
              <a:t>ma'lumotlarni</a:t>
            </a:r>
            <a:r>
              <a:rPr lang="en-US" dirty="0">
                <a:solidFill>
                  <a:srgbClr val="002060"/>
                </a:solidFill>
              </a:rPr>
              <a:t> </a:t>
            </a:r>
            <a:r>
              <a:rPr lang="en-US" dirty="0" err="1">
                <a:solidFill>
                  <a:srgbClr val="002060"/>
                </a:solidFill>
              </a:rPr>
              <a:t>saqlashingiz</a:t>
            </a:r>
            <a:r>
              <a:rPr lang="en-US" dirty="0">
                <a:solidFill>
                  <a:srgbClr val="002060"/>
                </a:solidFill>
              </a:rPr>
              <a:t> </a:t>
            </a:r>
            <a:r>
              <a:rPr lang="en-US" dirty="0" err="1">
                <a:solidFill>
                  <a:srgbClr val="002060"/>
                </a:solidFill>
              </a:rPr>
              <a:t>shart</a:t>
            </a:r>
            <a:r>
              <a:rPr lang="en-US" dirty="0">
                <a:solidFill>
                  <a:srgbClr val="002060"/>
                </a:solidFill>
              </a:rPr>
              <a:t> </a:t>
            </a:r>
            <a:r>
              <a:rPr lang="en-US" dirty="0" err="1">
                <a:solidFill>
                  <a:srgbClr val="002060"/>
                </a:solidFill>
              </a:rPr>
              <a:t>emas</a:t>
            </a:r>
            <a:r>
              <a:rPr lang="en-US" dirty="0">
                <a:solidFill>
                  <a:srgbClr val="002060"/>
                </a:solidFill>
              </a:rPr>
              <a:t>. </a:t>
            </a:r>
            <a:r>
              <a:rPr lang="en-US" dirty="0" err="1">
                <a:solidFill>
                  <a:srgbClr val="002060"/>
                </a:solidFill>
              </a:rPr>
              <a:t>Barcha</a:t>
            </a:r>
            <a:r>
              <a:rPr lang="en-US" dirty="0">
                <a:solidFill>
                  <a:srgbClr val="002060"/>
                </a:solidFill>
              </a:rPr>
              <a:t> </a:t>
            </a:r>
            <a:r>
              <a:rPr lang="en-US" dirty="0" err="1">
                <a:solidFill>
                  <a:srgbClr val="002060"/>
                </a:solidFill>
              </a:rPr>
              <a:t>ma'lumotlar</a:t>
            </a:r>
            <a:r>
              <a:rPr lang="en-US" dirty="0">
                <a:solidFill>
                  <a:srgbClr val="002060"/>
                </a:solidFill>
              </a:rPr>
              <a:t> </a:t>
            </a:r>
            <a:r>
              <a:rPr lang="en-US" dirty="0" err="1">
                <a:solidFill>
                  <a:srgbClr val="002060"/>
                </a:solidFill>
              </a:rPr>
              <a:t>bulutda</a:t>
            </a:r>
            <a:r>
              <a:rPr lang="en-US" dirty="0">
                <a:solidFill>
                  <a:srgbClr val="002060"/>
                </a:solidFill>
              </a:rPr>
              <a:t> </a:t>
            </a:r>
            <a:r>
              <a:rPr lang="en-US" dirty="0" err="1">
                <a:solidFill>
                  <a:srgbClr val="002060"/>
                </a:solidFill>
              </a:rPr>
              <a:t>qoladi</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texnologiyadan</a:t>
            </a:r>
            <a:r>
              <a:rPr lang="en-US" dirty="0">
                <a:solidFill>
                  <a:srgbClr val="002060"/>
                </a:solidFill>
              </a:rPr>
              <a:t> </a:t>
            </a:r>
            <a:r>
              <a:rPr lang="en-US" dirty="0" err="1">
                <a:solidFill>
                  <a:srgbClr val="002060"/>
                </a:solidFill>
              </a:rPr>
              <a:t>foydalanish</a:t>
            </a:r>
            <a:r>
              <a:rPr lang="en-US" dirty="0">
                <a:solidFill>
                  <a:srgbClr val="002060"/>
                </a:solidFill>
              </a:rPr>
              <a:t> </a:t>
            </a:r>
            <a:r>
              <a:rPr lang="en-US" dirty="0" err="1">
                <a:solidFill>
                  <a:srgbClr val="002060"/>
                </a:solidFill>
              </a:rPr>
              <a:t>qaroqchilik</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bog'liq</a:t>
            </a:r>
            <a:r>
              <a:rPr lang="en-US" dirty="0">
                <a:solidFill>
                  <a:srgbClr val="002060"/>
                </a:solidFill>
              </a:rPr>
              <a:t> </a:t>
            </a:r>
            <a:r>
              <a:rPr lang="en-US" dirty="0" err="1">
                <a:solidFill>
                  <a:srgbClr val="002060"/>
                </a:solidFill>
              </a:rPr>
              <a:t>muammolarni</a:t>
            </a:r>
            <a:r>
              <a:rPr lang="en-US" dirty="0">
                <a:solidFill>
                  <a:srgbClr val="002060"/>
                </a:solidFill>
              </a:rPr>
              <a:t> </a:t>
            </a:r>
            <a:r>
              <a:rPr lang="en-US" dirty="0" err="1">
                <a:solidFill>
                  <a:srgbClr val="002060"/>
                </a:solidFill>
              </a:rPr>
              <a:t>hal</a:t>
            </a:r>
            <a:r>
              <a:rPr lang="en-US" dirty="0">
                <a:solidFill>
                  <a:srgbClr val="002060"/>
                </a:solidFill>
              </a:rPr>
              <a:t> </a:t>
            </a:r>
            <a:r>
              <a:rPr lang="en-US" dirty="0" err="1">
                <a:solidFill>
                  <a:srgbClr val="002060"/>
                </a:solidFill>
              </a:rPr>
              <a:t>qilishga</a:t>
            </a:r>
            <a:r>
              <a:rPr lang="en-US" dirty="0">
                <a:solidFill>
                  <a:srgbClr val="002060"/>
                </a:solidFill>
              </a:rPr>
              <a:t> </a:t>
            </a:r>
            <a:r>
              <a:rPr lang="en-US" dirty="0" err="1">
                <a:solidFill>
                  <a:srgbClr val="002060"/>
                </a:solidFill>
              </a:rPr>
              <a:t>yordam</a:t>
            </a:r>
            <a:r>
              <a:rPr lang="en-US" dirty="0">
                <a:solidFill>
                  <a:srgbClr val="002060"/>
                </a:solidFill>
              </a:rPr>
              <a:t> </a:t>
            </a:r>
            <a:r>
              <a:rPr lang="en-US" dirty="0" err="1">
                <a:solidFill>
                  <a:srgbClr val="002060"/>
                </a:solidFill>
              </a:rPr>
              <a:t>berdi</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daromadini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yangilanishlarni</a:t>
            </a:r>
            <a:r>
              <a:rPr lang="en-US" dirty="0">
                <a:solidFill>
                  <a:srgbClr val="002060"/>
                </a:solidFill>
              </a:rPr>
              <a:t> </a:t>
            </a:r>
            <a:r>
              <a:rPr lang="en-US" dirty="0" err="1">
                <a:solidFill>
                  <a:srgbClr val="002060"/>
                </a:solidFill>
              </a:rPr>
              <a:t>chiqarish</a:t>
            </a:r>
            <a:r>
              <a:rPr lang="en-US" dirty="0">
                <a:solidFill>
                  <a:srgbClr val="002060"/>
                </a:solidFill>
              </a:rPr>
              <a:t> </a:t>
            </a:r>
            <a:r>
              <a:rPr lang="en-US" dirty="0" err="1">
                <a:solidFill>
                  <a:srgbClr val="002060"/>
                </a:solidFill>
              </a:rPr>
              <a:t>chastotasini</a:t>
            </a:r>
            <a:r>
              <a:rPr lang="en-US" dirty="0">
                <a:solidFill>
                  <a:srgbClr val="002060"/>
                </a:solidFill>
              </a:rPr>
              <a:t> </a:t>
            </a:r>
            <a:r>
              <a:rPr lang="en-US" dirty="0" err="1">
                <a:solidFill>
                  <a:srgbClr val="002060"/>
                </a:solidFill>
              </a:rPr>
              <a:t>oshirdi</a:t>
            </a:r>
            <a:r>
              <a:rPr lang="en-US" dirty="0">
                <a:solidFill>
                  <a:srgbClr val="002060"/>
                </a:solidFill>
              </a:rPr>
              <a:t>. </a:t>
            </a:r>
            <a:r>
              <a:rPr lang="en-US" dirty="0" err="1">
                <a:solidFill>
                  <a:srgbClr val="002060"/>
                </a:solidFill>
              </a:rPr>
              <a:t>Natijada</a:t>
            </a:r>
            <a:r>
              <a:rPr lang="en-US" dirty="0">
                <a:solidFill>
                  <a:srgbClr val="002060"/>
                </a:solidFill>
              </a:rPr>
              <a:t>, </a:t>
            </a:r>
            <a:r>
              <a:rPr lang="en-US" dirty="0" err="1">
                <a:solidFill>
                  <a:srgbClr val="002060"/>
                </a:solidFill>
              </a:rPr>
              <a:t>qoniqarli</a:t>
            </a:r>
            <a:r>
              <a:rPr lang="en-US" dirty="0">
                <a:solidFill>
                  <a:srgbClr val="002060"/>
                </a:solidFill>
              </a:rPr>
              <a:t> </a:t>
            </a:r>
            <a:r>
              <a:rPr lang="en-US" dirty="0" err="1">
                <a:solidFill>
                  <a:srgbClr val="002060"/>
                </a:solidFill>
              </a:rPr>
              <a:t>mijoz</a:t>
            </a:r>
            <a:r>
              <a:rPr lang="en-US" dirty="0">
                <a:solidFill>
                  <a:srgbClr val="002060"/>
                </a:solidFill>
              </a:rPr>
              <a:t> </a:t>
            </a:r>
            <a:r>
              <a:rPr lang="en-US" dirty="0" err="1">
                <a:solidFill>
                  <a:srgbClr val="002060"/>
                </a:solidFill>
              </a:rPr>
              <a:t>qoniqarli</a:t>
            </a:r>
            <a:r>
              <a:rPr lang="en-US" dirty="0">
                <a:solidFill>
                  <a:srgbClr val="002060"/>
                </a:solidFill>
              </a:rPr>
              <a:t> </a:t>
            </a:r>
            <a:r>
              <a:rPr lang="en-US" dirty="0" err="1">
                <a:solidFill>
                  <a:srgbClr val="002060"/>
                </a:solidFill>
              </a:rPr>
              <a:t>kompaniyani</a:t>
            </a:r>
            <a:r>
              <a:rPr lang="en-US" dirty="0">
                <a:solidFill>
                  <a:srgbClr val="002060"/>
                </a:solidFill>
              </a:rPr>
              <a:t> </a:t>
            </a:r>
            <a:r>
              <a:rPr lang="en-US" dirty="0" err="1">
                <a:solidFill>
                  <a:srgbClr val="002060"/>
                </a:solidFill>
              </a:rPr>
              <a:t>anglatadi</a:t>
            </a:r>
            <a:r>
              <a:rPr lang="en-US" dirty="0">
                <a:solidFill>
                  <a:srgbClr val="002060"/>
                </a:solidFill>
              </a:rPr>
              <a:t>.</a:t>
            </a:r>
            <a:endParaRPr lang="ru-RU" dirty="0">
              <a:solidFill>
                <a:srgbClr val="002060"/>
              </a:solidFill>
            </a:endParaRPr>
          </a:p>
        </p:txBody>
      </p:sp>
      <p:sp>
        <p:nvSpPr>
          <p:cNvPr id="4" name="Заголовок 1">
            <a:extLst>
              <a:ext uri="{FF2B5EF4-FFF2-40B4-BE49-F238E27FC236}">
                <a16:creationId xmlns:a16="http://schemas.microsoft.com/office/drawing/2014/main" id="{8EF73A0B-60D9-41E0-8137-5248A7D2B2C1}"/>
              </a:ext>
            </a:extLst>
          </p:cNvPr>
          <p:cNvSpPr>
            <a:spLocks noGrp="1"/>
          </p:cNvSpPr>
          <p:nvPr>
            <p:ph type="title"/>
          </p:nvPr>
        </p:nvSpPr>
        <p:spPr>
          <a:xfrm>
            <a:off x="838200" y="787157"/>
            <a:ext cx="10515600" cy="788426"/>
          </a:xfrm>
        </p:spPr>
        <p:txBody>
          <a:bodyPr/>
          <a:lstStyle/>
          <a:p>
            <a:pPr algn="ctr"/>
            <a:r>
              <a:rPr lang="en-US" b="1" dirty="0" err="1">
                <a:solidFill>
                  <a:schemeClr val="accent6">
                    <a:lumMod val="50000"/>
                  </a:schemeClr>
                </a:solidFill>
                <a:effectLst>
                  <a:outerShdw blurRad="38100" dist="38100" dir="2700000" algn="tl">
                    <a:srgbClr val="000000">
                      <a:alpha val="43137"/>
                    </a:srgbClr>
                  </a:outerShdw>
                </a:effectLst>
              </a:rPr>
              <a:t>Xizmat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sifatida</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dasturiy</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ta'minot</a:t>
            </a:r>
            <a:r>
              <a:rPr lang="en-US" b="1" dirty="0">
                <a:solidFill>
                  <a:schemeClr val="accent6">
                    <a:lumMod val="50000"/>
                  </a:schemeClr>
                </a:solidFill>
                <a:effectLst>
                  <a:outerShdw blurRad="38100" dist="38100" dir="2700000" algn="tl">
                    <a:srgbClr val="000000">
                      <a:alpha val="43137"/>
                    </a:srgbClr>
                  </a:outerShdw>
                </a:effectLst>
              </a:rPr>
              <a:t> </a:t>
            </a:r>
            <a:r>
              <a:rPr lang="en-US" b="1" dirty="0" err="1">
                <a:solidFill>
                  <a:schemeClr val="accent6">
                    <a:lumMod val="50000"/>
                  </a:schemeClr>
                </a:solidFill>
                <a:effectLst>
                  <a:outerShdw blurRad="38100" dist="38100" dir="2700000" algn="tl">
                    <a:srgbClr val="000000">
                      <a:alpha val="43137"/>
                    </a:srgbClr>
                  </a:outerShdw>
                </a:effectLst>
              </a:rPr>
              <a:t>nima</a:t>
            </a:r>
            <a:r>
              <a:rPr lang="en-US" b="1" dirty="0">
                <a:solidFill>
                  <a:schemeClr val="accent6">
                    <a:lumMod val="50000"/>
                  </a:schemeClr>
                </a:solidFill>
                <a:effectLst>
                  <a:outerShdw blurRad="38100" dist="38100" dir="2700000" algn="tl">
                    <a:srgbClr val="000000">
                      <a:alpha val="43137"/>
                    </a:srgbClr>
                  </a:outerShdw>
                </a:effectLst>
              </a:rPr>
              <a:t>?</a:t>
            </a:r>
            <a:endParaRPr lang="ru-RU" b="1"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3138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8084FE-6020-40F0-B3D5-C8B111268E27}"/>
              </a:ext>
            </a:extLst>
          </p:cNvPr>
          <p:cNvSpPr>
            <a:spLocks noGrp="1"/>
          </p:cNvSpPr>
          <p:nvPr>
            <p:ph type="title"/>
          </p:nvPr>
        </p:nvSpPr>
        <p:spPr>
          <a:xfrm>
            <a:off x="838200" y="365126"/>
            <a:ext cx="10515600" cy="971306"/>
          </a:xfrm>
        </p:spPr>
        <p:txBody>
          <a:bodyPr/>
          <a:lstStyle/>
          <a:p>
            <a:pPr algn="ctr"/>
            <a:r>
              <a:rPr lang="fi-FI" b="1" dirty="0">
                <a:solidFill>
                  <a:schemeClr val="accent6">
                    <a:lumMod val="50000"/>
                  </a:schemeClr>
                </a:solidFill>
              </a:rPr>
              <a:t>SaaS ilovasini joylashtirishning uchta usuli</a:t>
            </a:r>
            <a:endParaRPr lang="ru-RU" b="1" dirty="0">
              <a:solidFill>
                <a:schemeClr val="accent6">
                  <a:lumMod val="50000"/>
                </a:schemeClr>
              </a:solidFill>
            </a:endParaRPr>
          </a:p>
        </p:txBody>
      </p:sp>
      <p:sp>
        <p:nvSpPr>
          <p:cNvPr id="3" name="Объект 2">
            <a:extLst>
              <a:ext uri="{FF2B5EF4-FFF2-40B4-BE49-F238E27FC236}">
                <a16:creationId xmlns:a16="http://schemas.microsoft.com/office/drawing/2014/main" id="{CCED2D33-A3B9-4F62-813E-0580F9DE0E20}"/>
              </a:ext>
            </a:extLst>
          </p:cNvPr>
          <p:cNvSpPr>
            <a:spLocks noGrp="1"/>
          </p:cNvSpPr>
          <p:nvPr>
            <p:ph idx="1"/>
          </p:nvPr>
        </p:nvSpPr>
        <p:spPr>
          <a:xfrm>
            <a:off x="689316" y="1336432"/>
            <a:ext cx="11127545" cy="4840531"/>
          </a:xfrm>
        </p:spPr>
        <p:txBody>
          <a:bodyPr>
            <a:normAutofit fontScale="92500"/>
          </a:bodyPr>
          <a:lstStyle/>
          <a:p>
            <a:pPr algn="just"/>
            <a:r>
              <a:rPr lang="en-US" b="1" dirty="0">
                <a:solidFill>
                  <a:srgbClr val="C00000"/>
                </a:solidFill>
              </a:rPr>
              <a:t>Public Cloud, </a:t>
            </a:r>
            <a:r>
              <a:rPr lang="en-US" dirty="0" err="1">
                <a:solidFill>
                  <a:srgbClr val="002060"/>
                </a:solidFill>
              </a:rPr>
              <a:t>yoki</a:t>
            </a:r>
            <a:r>
              <a:rPr lang="en-US" dirty="0">
                <a:solidFill>
                  <a:srgbClr val="002060"/>
                </a:solidFill>
              </a:rPr>
              <a:t> </a:t>
            </a:r>
            <a:r>
              <a:rPr lang="en-US" dirty="0" err="1">
                <a:solidFill>
                  <a:srgbClr val="002060"/>
                </a:solidFill>
              </a:rPr>
              <a:t>umumiy</a:t>
            </a:r>
            <a:r>
              <a:rPr lang="en-US" dirty="0">
                <a:solidFill>
                  <a:srgbClr val="002060"/>
                </a:solidFill>
              </a:rPr>
              <a:t> </a:t>
            </a:r>
            <a:r>
              <a:rPr lang="en-US" dirty="0" err="1">
                <a:solidFill>
                  <a:srgbClr val="002060"/>
                </a:solidFill>
              </a:rPr>
              <a:t>bulut</a:t>
            </a:r>
            <a:r>
              <a:rPr lang="en-US" dirty="0">
                <a:solidFill>
                  <a:srgbClr val="002060"/>
                </a:solidFill>
              </a:rPr>
              <a:t>. </a:t>
            </a:r>
            <a:r>
              <a:rPr lang="en-US" dirty="0" err="1">
                <a:solidFill>
                  <a:srgbClr val="002060"/>
                </a:solidFill>
              </a:rPr>
              <a:t>Ushbu</a:t>
            </a:r>
            <a:r>
              <a:rPr lang="en-US" dirty="0">
                <a:solidFill>
                  <a:srgbClr val="002060"/>
                </a:solidFill>
              </a:rPr>
              <a:t> </a:t>
            </a:r>
            <a:r>
              <a:rPr lang="en-US" dirty="0" err="1">
                <a:solidFill>
                  <a:srgbClr val="002060"/>
                </a:solidFill>
              </a:rPr>
              <a:t>usul</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nechta</a:t>
            </a:r>
            <a:r>
              <a:rPr lang="en-US" dirty="0">
                <a:solidFill>
                  <a:srgbClr val="002060"/>
                </a:solidFill>
              </a:rPr>
              <a:t> </a:t>
            </a:r>
            <a:r>
              <a:rPr lang="en-US" dirty="0" err="1">
                <a:solidFill>
                  <a:srgbClr val="002060"/>
                </a:solidFill>
              </a:rPr>
              <a:t>mijoz</a:t>
            </a:r>
            <a:r>
              <a:rPr lang="en-US" dirty="0">
                <a:solidFill>
                  <a:srgbClr val="002060"/>
                </a:solidFill>
              </a:rPr>
              <a:t> </a:t>
            </a:r>
            <a:r>
              <a:rPr lang="en-US" dirty="0" err="1">
                <a:solidFill>
                  <a:srgbClr val="002060"/>
                </a:solidFill>
              </a:rPr>
              <a:t>kompaniyalar</a:t>
            </a:r>
            <a:r>
              <a:rPr lang="en-US" dirty="0">
                <a:solidFill>
                  <a:srgbClr val="002060"/>
                </a:solidFill>
              </a:rPr>
              <a:t> </a:t>
            </a:r>
            <a:r>
              <a:rPr lang="en-US" dirty="0" err="1">
                <a:solidFill>
                  <a:srgbClr val="002060"/>
                </a:solidFill>
              </a:rPr>
              <a:t>tomonidan</a:t>
            </a:r>
            <a:r>
              <a:rPr lang="en-US" dirty="0">
                <a:solidFill>
                  <a:srgbClr val="002060"/>
                </a:solidFill>
              </a:rPr>
              <a:t> </a:t>
            </a:r>
            <a:r>
              <a:rPr lang="en-US" dirty="0" err="1">
                <a:solidFill>
                  <a:srgbClr val="002060"/>
                </a:solidFill>
              </a:rPr>
              <a:t>bitta</a:t>
            </a:r>
            <a:r>
              <a:rPr lang="en-US" dirty="0">
                <a:solidFill>
                  <a:srgbClr val="002060"/>
                </a:solidFill>
              </a:rPr>
              <a:t> </a:t>
            </a:r>
            <a:r>
              <a:rPr lang="en-US" dirty="0" err="1">
                <a:solidFill>
                  <a:srgbClr val="002060"/>
                </a:solidFill>
              </a:rPr>
              <a:t>xizmatdan</a:t>
            </a:r>
            <a:r>
              <a:rPr lang="en-US" dirty="0">
                <a:solidFill>
                  <a:srgbClr val="002060"/>
                </a:solidFill>
              </a:rPr>
              <a:t> </a:t>
            </a:r>
            <a:r>
              <a:rPr lang="en-US" dirty="0" err="1">
                <a:solidFill>
                  <a:srgbClr val="002060"/>
                </a:solidFill>
              </a:rPr>
              <a:t>foydalanishni</a:t>
            </a:r>
            <a:r>
              <a:rPr lang="en-US" dirty="0">
                <a:solidFill>
                  <a:srgbClr val="002060"/>
                </a:solidFill>
              </a:rPr>
              <a:t> </a:t>
            </a:r>
            <a:r>
              <a:rPr lang="en-US" dirty="0" err="1">
                <a:solidFill>
                  <a:srgbClr val="002060"/>
                </a:solidFill>
              </a:rPr>
              <a:t>o'z</a:t>
            </a:r>
            <a:r>
              <a:rPr lang="en-US" dirty="0">
                <a:solidFill>
                  <a:srgbClr val="002060"/>
                </a:solidFill>
              </a:rPr>
              <a:t> </a:t>
            </a:r>
            <a:r>
              <a:rPr lang="en-US" dirty="0" err="1">
                <a:solidFill>
                  <a:srgbClr val="002060"/>
                </a:solidFill>
              </a:rPr>
              <a:t>ichiga</a:t>
            </a:r>
            <a:r>
              <a:rPr lang="en-US" dirty="0">
                <a:solidFill>
                  <a:srgbClr val="002060"/>
                </a:solidFill>
              </a:rPr>
              <a:t> </a:t>
            </a:r>
            <a:r>
              <a:rPr lang="en-US" dirty="0" err="1">
                <a:solidFill>
                  <a:srgbClr val="002060"/>
                </a:solidFill>
              </a:rPr>
              <a:t>oladi</a:t>
            </a:r>
            <a:r>
              <a:rPr lang="en-US" dirty="0">
                <a:solidFill>
                  <a:srgbClr val="002060"/>
                </a:solidFill>
              </a:rPr>
              <a:t>. </a:t>
            </a:r>
            <a:r>
              <a:rPr lang="en-US" dirty="0" err="1">
                <a:solidFill>
                  <a:srgbClr val="002060"/>
                </a:solidFill>
              </a:rPr>
              <a:t>Ishlab</a:t>
            </a:r>
            <a:r>
              <a:rPr lang="en-US" dirty="0">
                <a:solidFill>
                  <a:srgbClr val="002060"/>
                </a:solidFill>
              </a:rPr>
              <a:t> </a:t>
            </a:r>
            <a:r>
              <a:rPr lang="en-US" dirty="0" err="1">
                <a:solidFill>
                  <a:srgbClr val="002060"/>
                </a:solidFill>
              </a:rPr>
              <a:t>chiquvchilar</a:t>
            </a:r>
            <a:r>
              <a:rPr lang="en-US" dirty="0">
                <a:solidFill>
                  <a:srgbClr val="002060"/>
                </a:solidFill>
              </a:rPr>
              <a:t> </a:t>
            </a:r>
            <a:r>
              <a:rPr lang="en-US" dirty="0" err="1">
                <a:solidFill>
                  <a:srgbClr val="002060"/>
                </a:solidFill>
              </a:rPr>
              <a:t>tizim</a:t>
            </a:r>
            <a:r>
              <a:rPr lang="en-US" dirty="0">
                <a:solidFill>
                  <a:srgbClr val="002060"/>
                </a:solidFill>
              </a:rPr>
              <a:t> </a:t>
            </a:r>
            <a:r>
              <a:rPr lang="en-US" dirty="0" err="1">
                <a:solidFill>
                  <a:srgbClr val="002060"/>
                </a:solidFill>
              </a:rPr>
              <a:t>resurslarini</a:t>
            </a:r>
            <a:r>
              <a:rPr lang="en-US" dirty="0">
                <a:solidFill>
                  <a:srgbClr val="002060"/>
                </a:solidFill>
              </a:rPr>
              <a:t> </a:t>
            </a:r>
            <a:r>
              <a:rPr lang="en-US" dirty="0" err="1">
                <a:solidFill>
                  <a:srgbClr val="002060"/>
                </a:solidFill>
              </a:rPr>
              <a:t>dasturdan</a:t>
            </a:r>
            <a:r>
              <a:rPr lang="en-US" dirty="0">
                <a:solidFill>
                  <a:srgbClr val="002060"/>
                </a:solidFill>
              </a:rPr>
              <a:t> </a:t>
            </a:r>
            <a:r>
              <a:rPr lang="en-US" dirty="0" err="1">
                <a:solidFill>
                  <a:srgbClr val="002060"/>
                </a:solidFill>
              </a:rPr>
              <a:t>foydalanadigan</a:t>
            </a:r>
            <a:r>
              <a:rPr lang="en-US" dirty="0">
                <a:solidFill>
                  <a:srgbClr val="002060"/>
                </a:solidFill>
              </a:rPr>
              <a:t> </a:t>
            </a:r>
            <a:r>
              <a:rPr lang="en-US" dirty="0" err="1">
                <a:solidFill>
                  <a:srgbClr val="002060"/>
                </a:solidFill>
              </a:rPr>
              <a:t>korxonalarning</a:t>
            </a:r>
            <a:r>
              <a:rPr lang="en-US" dirty="0">
                <a:solidFill>
                  <a:srgbClr val="002060"/>
                </a:solidFill>
              </a:rPr>
              <a:t> </a:t>
            </a:r>
            <a:r>
              <a:rPr lang="en-US" dirty="0" err="1">
                <a:solidFill>
                  <a:srgbClr val="002060"/>
                </a:solidFill>
              </a:rPr>
              <a:t>biznes</a:t>
            </a:r>
            <a:r>
              <a:rPr lang="en-US" dirty="0">
                <a:solidFill>
                  <a:srgbClr val="002060"/>
                </a:solidFill>
              </a:rPr>
              <a:t> </a:t>
            </a:r>
            <a:r>
              <a:rPr lang="en-US" dirty="0" err="1">
                <a:solidFill>
                  <a:srgbClr val="002060"/>
                </a:solidFill>
              </a:rPr>
              <a:t>ehtiyojlariga</a:t>
            </a:r>
            <a:r>
              <a:rPr lang="en-US" dirty="0">
                <a:solidFill>
                  <a:srgbClr val="002060"/>
                </a:solidFill>
              </a:rPr>
              <a:t> </a:t>
            </a:r>
            <a:r>
              <a:rPr lang="en-US" dirty="0" err="1">
                <a:solidFill>
                  <a:srgbClr val="002060"/>
                </a:solidFill>
              </a:rPr>
              <a:t>mutanosib</a:t>
            </a:r>
            <a:r>
              <a:rPr lang="en-US" dirty="0">
                <a:solidFill>
                  <a:srgbClr val="002060"/>
                </a:solidFill>
              </a:rPr>
              <a:t> </a:t>
            </a:r>
            <a:r>
              <a:rPr lang="en-US" dirty="0" err="1">
                <a:solidFill>
                  <a:srgbClr val="002060"/>
                </a:solidFill>
              </a:rPr>
              <a:t>ravishda</a:t>
            </a:r>
            <a:r>
              <a:rPr lang="en-US" dirty="0">
                <a:solidFill>
                  <a:srgbClr val="002060"/>
                </a:solidFill>
              </a:rPr>
              <a:t> </a:t>
            </a:r>
            <a:r>
              <a:rPr lang="en-US" dirty="0" err="1">
                <a:solidFill>
                  <a:srgbClr val="002060"/>
                </a:solidFill>
              </a:rPr>
              <a:t>sozlashadi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taqsimlaydilar</a:t>
            </a:r>
            <a:r>
              <a:rPr lang="en-US" dirty="0">
                <a:solidFill>
                  <a:srgbClr val="002060"/>
                </a:solidFill>
              </a:rPr>
              <a:t>.</a:t>
            </a:r>
          </a:p>
          <a:p>
            <a:pPr algn="just"/>
            <a:r>
              <a:rPr lang="en-US" b="1" dirty="0">
                <a:solidFill>
                  <a:srgbClr val="C00000"/>
                </a:solidFill>
              </a:rPr>
              <a:t>Hybrid Cloud, </a:t>
            </a:r>
            <a:r>
              <a:rPr lang="en-US" dirty="0" err="1">
                <a:solidFill>
                  <a:srgbClr val="002060"/>
                </a:solidFill>
              </a:rPr>
              <a:t>yoki</a:t>
            </a:r>
            <a:r>
              <a:rPr lang="en-US" dirty="0">
                <a:solidFill>
                  <a:srgbClr val="002060"/>
                </a:solidFill>
              </a:rPr>
              <a:t> </a:t>
            </a:r>
            <a:r>
              <a:rPr lang="en-US" dirty="0" err="1">
                <a:solidFill>
                  <a:srgbClr val="002060"/>
                </a:solidFill>
              </a:rPr>
              <a:t>gibrid</a:t>
            </a:r>
            <a:r>
              <a:rPr lang="en-US" dirty="0">
                <a:solidFill>
                  <a:srgbClr val="002060"/>
                </a:solidFill>
              </a:rPr>
              <a:t> </a:t>
            </a:r>
            <a:r>
              <a:rPr lang="en-US" dirty="0" err="1">
                <a:solidFill>
                  <a:srgbClr val="002060"/>
                </a:solidFill>
              </a:rPr>
              <a:t>bulut</a:t>
            </a:r>
            <a:r>
              <a:rPr lang="en-US" dirty="0">
                <a:solidFill>
                  <a:srgbClr val="002060"/>
                </a:solidFill>
              </a:rPr>
              <a:t>. </a:t>
            </a:r>
            <a:r>
              <a:rPr lang="en-US" dirty="0" err="1">
                <a:solidFill>
                  <a:srgbClr val="002060"/>
                </a:solidFill>
              </a:rPr>
              <a:t>Ushbu</a:t>
            </a:r>
            <a:r>
              <a:rPr lang="en-US" dirty="0">
                <a:solidFill>
                  <a:srgbClr val="002060"/>
                </a:solidFill>
              </a:rPr>
              <a:t> </a:t>
            </a:r>
            <a:r>
              <a:rPr lang="en-US" dirty="0" err="1">
                <a:solidFill>
                  <a:srgbClr val="002060"/>
                </a:solidFill>
              </a:rPr>
              <a:t>turdagi</a:t>
            </a:r>
            <a:r>
              <a:rPr lang="en-US" dirty="0">
                <a:solidFill>
                  <a:srgbClr val="002060"/>
                </a:solidFill>
              </a:rPr>
              <a:t> </a:t>
            </a:r>
            <a:r>
              <a:rPr lang="en-US" dirty="0" err="1">
                <a:solidFill>
                  <a:srgbClr val="002060"/>
                </a:solidFill>
              </a:rPr>
              <a:t>xizmat</a:t>
            </a:r>
            <a:r>
              <a:rPr lang="en-US" dirty="0">
                <a:solidFill>
                  <a:srgbClr val="002060"/>
                </a:solidFill>
              </a:rPr>
              <a:t> </a:t>
            </a:r>
            <a:r>
              <a:rPr lang="en-US" dirty="0" err="1">
                <a:solidFill>
                  <a:srgbClr val="002060"/>
                </a:solidFill>
              </a:rPr>
              <a:t>shaxsiy</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umumiy</a:t>
            </a:r>
            <a:r>
              <a:rPr lang="en-US" dirty="0">
                <a:solidFill>
                  <a:srgbClr val="002060"/>
                </a:solidFill>
              </a:rPr>
              <a:t> </a:t>
            </a:r>
            <a:r>
              <a:rPr lang="en-US" dirty="0" err="1">
                <a:solidFill>
                  <a:srgbClr val="002060"/>
                </a:solidFill>
              </a:rPr>
              <a:t>bulutni</a:t>
            </a:r>
            <a:r>
              <a:rPr lang="en-US" dirty="0">
                <a:solidFill>
                  <a:srgbClr val="002060"/>
                </a:solidFill>
              </a:rPr>
              <a:t> </a:t>
            </a:r>
            <a:r>
              <a:rPr lang="en-US" dirty="0" err="1">
                <a:solidFill>
                  <a:srgbClr val="002060"/>
                </a:solidFill>
              </a:rPr>
              <a:t>birlashtiradi</a:t>
            </a:r>
            <a:r>
              <a:rPr lang="en-US" dirty="0">
                <a:solidFill>
                  <a:srgbClr val="002060"/>
                </a:solidFill>
              </a:rPr>
              <a:t>. </a:t>
            </a:r>
            <a:r>
              <a:rPr lang="en-US" dirty="0" err="1">
                <a:solidFill>
                  <a:srgbClr val="002060"/>
                </a:solidFill>
              </a:rPr>
              <a:t>Masalan</a:t>
            </a:r>
            <a:r>
              <a:rPr lang="en-US" dirty="0">
                <a:solidFill>
                  <a:srgbClr val="002060"/>
                </a:solidFill>
              </a:rPr>
              <a:t>, </a:t>
            </a:r>
            <a:r>
              <a:rPr lang="en-US" dirty="0" err="1">
                <a:solidFill>
                  <a:srgbClr val="002060"/>
                </a:solidFill>
              </a:rPr>
              <a:t>moliyaviy</a:t>
            </a:r>
            <a:r>
              <a:rPr lang="en-US" dirty="0">
                <a:solidFill>
                  <a:srgbClr val="002060"/>
                </a:solidFill>
              </a:rPr>
              <a:t> </a:t>
            </a:r>
            <a:r>
              <a:rPr lang="en-US" dirty="0" err="1">
                <a:solidFill>
                  <a:srgbClr val="002060"/>
                </a:solidFill>
              </a:rPr>
              <a:t>institutlarga</a:t>
            </a:r>
            <a:r>
              <a:rPr lang="en-US" dirty="0">
                <a:solidFill>
                  <a:srgbClr val="002060"/>
                </a:solidFill>
              </a:rPr>
              <a:t> </a:t>
            </a:r>
            <a:r>
              <a:rPr lang="en-US" dirty="0" err="1">
                <a:solidFill>
                  <a:srgbClr val="002060"/>
                </a:solidFill>
              </a:rPr>
              <a:t>ko'rsatiladigan</a:t>
            </a:r>
            <a:r>
              <a:rPr lang="en-US" dirty="0">
                <a:solidFill>
                  <a:srgbClr val="002060"/>
                </a:solidFill>
              </a:rPr>
              <a:t> </a:t>
            </a:r>
            <a:r>
              <a:rPr lang="en-US" dirty="0" err="1">
                <a:solidFill>
                  <a:srgbClr val="002060"/>
                </a:solidFill>
              </a:rPr>
              <a:t>xizmatlar</a:t>
            </a:r>
            <a:r>
              <a:rPr lang="en-US" dirty="0">
                <a:solidFill>
                  <a:srgbClr val="002060"/>
                </a:solidFill>
              </a:rPr>
              <a:t>. Bank </a:t>
            </a:r>
            <a:r>
              <a:rPr lang="en-US" dirty="0" err="1">
                <a:solidFill>
                  <a:srgbClr val="002060"/>
                </a:solidFill>
              </a:rPr>
              <a:t>mijozlar</a:t>
            </a:r>
            <a:r>
              <a:rPr lang="en-US" dirty="0">
                <a:solidFill>
                  <a:srgbClr val="002060"/>
                </a:solidFill>
              </a:rPr>
              <a:t> </a:t>
            </a:r>
            <a:r>
              <a:rPr lang="en-US" dirty="0" err="1">
                <a:solidFill>
                  <a:srgbClr val="002060"/>
                </a:solidFill>
              </a:rPr>
              <a:t>ma'lumotlarini</a:t>
            </a:r>
            <a:r>
              <a:rPr lang="en-US" dirty="0">
                <a:solidFill>
                  <a:srgbClr val="002060"/>
                </a:solidFill>
              </a:rPr>
              <a:t> </a:t>
            </a:r>
            <a:r>
              <a:rPr lang="en-US" dirty="0" err="1">
                <a:solidFill>
                  <a:srgbClr val="002060"/>
                </a:solidFill>
              </a:rPr>
              <a:t>shaxsiy</a:t>
            </a:r>
            <a:r>
              <a:rPr lang="en-US" dirty="0">
                <a:solidFill>
                  <a:srgbClr val="002060"/>
                </a:solidFill>
              </a:rPr>
              <a:t> </a:t>
            </a:r>
            <a:r>
              <a:rPr lang="en-US" dirty="0" err="1">
                <a:solidFill>
                  <a:srgbClr val="002060"/>
                </a:solidFill>
              </a:rPr>
              <a:t>bulutda</a:t>
            </a:r>
            <a:r>
              <a:rPr lang="en-US" dirty="0">
                <a:solidFill>
                  <a:srgbClr val="002060"/>
                </a:solidFill>
              </a:rPr>
              <a:t> </a:t>
            </a:r>
            <a:r>
              <a:rPr lang="en-US" dirty="0" err="1">
                <a:solidFill>
                  <a:srgbClr val="002060"/>
                </a:solidFill>
              </a:rPr>
              <a:t>saqlaydi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hisoblash</a:t>
            </a:r>
            <a:r>
              <a:rPr lang="en-US" dirty="0">
                <a:solidFill>
                  <a:srgbClr val="002060"/>
                </a:solidFill>
              </a:rPr>
              <a:t> </a:t>
            </a:r>
            <a:r>
              <a:rPr lang="en-US" dirty="0" err="1">
                <a:solidFill>
                  <a:srgbClr val="002060"/>
                </a:solidFill>
              </a:rPr>
              <a:t>quvvatini</a:t>
            </a:r>
            <a:r>
              <a:rPr lang="en-US" dirty="0">
                <a:solidFill>
                  <a:srgbClr val="002060"/>
                </a:solidFill>
              </a:rPr>
              <a:t> </a:t>
            </a:r>
            <a:r>
              <a:rPr lang="en-US" dirty="0" err="1">
                <a:solidFill>
                  <a:srgbClr val="002060"/>
                </a:solidFill>
              </a:rPr>
              <a:t>oshirish</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bulutli</a:t>
            </a:r>
            <a:r>
              <a:rPr lang="en-US" dirty="0">
                <a:solidFill>
                  <a:srgbClr val="002060"/>
                </a:solidFill>
              </a:rPr>
              <a:t> </a:t>
            </a:r>
            <a:r>
              <a:rPr lang="en-US" dirty="0" err="1">
                <a:solidFill>
                  <a:srgbClr val="002060"/>
                </a:solidFill>
              </a:rPr>
              <a:t>provayder</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hamkorlik</a:t>
            </a:r>
            <a:r>
              <a:rPr lang="en-US" dirty="0">
                <a:solidFill>
                  <a:srgbClr val="002060"/>
                </a:solidFill>
              </a:rPr>
              <a:t> </a:t>
            </a:r>
            <a:r>
              <a:rPr lang="en-US" dirty="0" err="1">
                <a:solidFill>
                  <a:srgbClr val="002060"/>
                </a:solidFill>
              </a:rPr>
              <a:t>qiladi</a:t>
            </a:r>
            <a:r>
              <a:rPr lang="en-US" dirty="0">
                <a:solidFill>
                  <a:srgbClr val="002060"/>
                </a:solidFill>
              </a:rPr>
              <a:t>.</a:t>
            </a:r>
          </a:p>
          <a:p>
            <a:pPr algn="just"/>
            <a:r>
              <a:rPr lang="en-US" b="1" dirty="0">
                <a:solidFill>
                  <a:srgbClr val="C00000"/>
                </a:solidFill>
              </a:rPr>
              <a:t>Private Cloud. </a:t>
            </a:r>
            <a:r>
              <a:rPr lang="en-US" dirty="0" err="1">
                <a:solidFill>
                  <a:srgbClr val="002060"/>
                </a:solidFill>
              </a:rPr>
              <a:t>Faqat</a:t>
            </a:r>
            <a:r>
              <a:rPr lang="en-US" dirty="0">
                <a:solidFill>
                  <a:srgbClr val="002060"/>
                </a:solidFill>
              </a:rPr>
              <a:t> </a:t>
            </a:r>
            <a:r>
              <a:rPr lang="en-US" dirty="0" err="1">
                <a:solidFill>
                  <a:srgbClr val="002060"/>
                </a:solidFill>
              </a:rPr>
              <a:t>bitta</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shaxsiy</a:t>
            </a:r>
            <a:r>
              <a:rPr lang="en-US" dirty="0">
                <a:solidFill>
                  <a:srgbClr val="002060"/>
                </a:solidFill>
              </a:rPr>
              <a:t> </a:t>
            </a:r>
            <a:r>
              <a:rPr lang="en-US" dirty="0" err="1">
                <a:solidFill>
                  <a:srgbClr val="002060"/>
                </a:solidFill>
              </a:rPr>
              <a:t>bulutdan</a:t>
            </a:r>
            <a:r>
              <a:rPr lang="en-US" dirty="0">
                <a:solidFill>
                  <a:srgbClr val="002060"/>
                </a:solidFill>
              </a:rPr>
              <a:t> </a:t>
            </a:r>
            <a:r>
              <a:rPr lang="en-US" dirty="0" err="1">
                <a:solidFill>
                  <a:srgbClr val="002060"/>
                </a:solidFill>
              </a:rPr>
              <a:t>foydalanadi</a:t>
            </a:r>
            <a:r>
              <a:rPr lang="en-US" dirty="0">
                <a:solidFill>
                  <a:srgbClr val="002060"/>
                </a:solidFill>
              </a:rPr>
              <a:t>. </a:t>
            </a:r>
            <a:r>
              <a:rPr lang="en-US" dirty="0" err="1">
                <a:solidFill>
                  <a:srgbClr val="002060"/>
                </a:solidFill>
              </a:rPr>
              <a:t>Bunday</a:t>
            </a:r>
            <a:r>
              <a:rPr lang="en-US" dirty="0">
                <a:solidFill>
                  <a:srgbClr val="002060"/>
                </a:solidFill>
              </a:rPr>
              <a:t> </a:t>
            </a:r>
            <a:r>
              <a:rPr lang="en-US" dirty="0" err="1">
                <a:solidFill>
                  <a:srgbClr val="002060"/>
                </a:solidFill>
              </a:rPr>
              <a:t>xizmatlar</a:t>
            </a:r>
            <a:r>
              <a:rPr lang="en-US" dirty="0">
                <a:solidFill>
                  <a:srgbClr val="002060"/>
                </a:solidFill>
              </a:rPr>
              <a:t> </a:t>
            </a:r>
            <a:r>
              <a:rPr lang="en-US" dirty="0" err="1">
                <a:solidFill>
                  <a:srgbClr val="002060"/>
                </a:solidFill>
              </a:rPr>
              <a:t>miqyosida</a:t>
            </a:r>
            <a:r>
              <a:rPr lang="en-US" dirty="0">
                <a:solidFill>
                  <a:srgbClr val="002060"/>
                </a:solidFill>
              </a:rPr>
              <a:t> </a:t>
            </a:r>
            <a:r>
              <a:rPr lang="en-US" dirty="0" err="1">
                <a:solidFill>
                  <a:srgbClr val="002060"/>
                </a:solidFill>
              </a:rPr>
              <a:t>cheklovlar</a:t>
            </a:r>
            <a:r>
              <a:rPr lang="en-US" dirty="0">
                <a:solidFill>
                  <a:srgbClr val="002060"/>
                </a:solidFill>
              </a:rPr>
              <a:t> </a:t>
            </a:r>
            <a:r>
              <a:rPr lang="en-US" dirty="0" err="1">
                <a:solidFill>
                  <a:srgbClr val="002060"/>
                </a:solidFill>
              </a:rPr>
              <a:t>mavjud</a:t>
            </a:r>
            <a:r>
              <a:rPr lang="en-US" dirty="0">
                <a:solidFill>
                  <a:srgbClr val="002060"/>
                </a:solidFill>
              </a:rPr>
              <a:t>. </a:t>
            </a:r>
            <a:r>
              <a:rPr lang="en-US" dirty="0" err="1">
                <a:solidFill>
                  <a:srgbClr val="002060"/>
                </a:solidFill>
              </a:rPr>
              <a:t>Xususiy</a:t>
            </a:r>
            <a:r>
              <a:rPr lang="en-US" dirty="0">
                <a:solidFill>
                  <a:srgbClr val="002060"/>
                </a:solidFill>
              </a:rPr>
              <a:t> </a:t>
            </a:r>
            <a:r>
              <a:rPr lang="en-US" dirty="0" err="1">
                <a:solidFill>
                  <a:srgbClr val="002060"/>
                </a:solidFill>
              </a:rPr>
              <a:t>bulutlarni</a:t>
            </a:r>
            <a:r>
              <a:rPr lang="en-US" dirty="0">
                <a:solidFill>
                  <a:srgbClr val="002060"/>
                </a:solidFill>
              </a:rPr>
              <a:t> </a:t>
            </a:r>
            <a:r>
              <a:rPr lang="en-US" dirty="0" err="1">
                <a:solidFill>
                  <a:srgbClr val="002060"/>
                </a:solidFill>
              </a:rPr>
              <a:t>bozorga</a:t>
            </a:r>
            <a:r>
              <a:rPr lang="en-US" dirty="0">
                <a:solidFill>
                  <a:srgbClr val="002060"/>
                </a:solidFill>
              </a:rPr>
              <a:t> </a:t>
            </a:r>
            <a:r>
              <a:rPr lang="en-US" dirty="0" err="1">
                <a:solidFill>
                  <a:srgbClr val="002060"/>
                </a:solidFill>
              </a:rPr>
              <a:t>chiqarishda</a:t>
            </a:r>
            <a:r>
              <a:rPr lang="en-US" dirty="0">
                <a:solidFill>
                  <a:srgbClr val="002060"/>
                </a:solidFill>
              </a:rPr>
              <a:t> </a:t>
            </a:r>
            <a:r>
              <a:rPr lang="en-US" dirty="0" err="1">
                <a:solidFill>
                  <a:srgbClr val="002060"/>
                </a:solidFill>
              </a:rPr>
              <a:t>infratuzilmani</a:t>
            </a:r>
            <a:r>
              <a:rPr lang="en-US" dirty="0">
                <a:solidFill>
                  <a:srgbClr val="002060"/>
                </a:solidFill>
              </a:rPr>
              <a:t> </a:t>
            </a:r>
            <a:r>
              <a:rPr lang="en-US" dirty="0" err="1">
                <a:solidFill>
                  <a:srgbClr val="002060"/>
                </a:solidFill>
              </a:rPr>
              <a:t>rivojlantirish</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qo'shimcha</a:t>
            </a:r>
            <a:r>
              <a:rPr lang="en-US" dirty="0">
                <a:solidFill>
                  <a:srgbClr val="002060"/>
                </a:solidFill>
              </a:rPr>
              <a:t> </a:t>
            </a:r>
            <a:r>
              <a:rPr lang="en-US" dirty="0" err="1">
                <a:solidFill>
                  <a:srgbClr val="002060"/>
                </a:solidFill>
              </a:rPr>
              <a:t>investitsiyalar</a:t>
            </a:r>
            <a:r>
              <a:rPr lang="en-US" dirty="0">
                <a:solidFill>
                  <a:srgbClr val="002060"/>
                </a:solidFill>
              </a:rPr>
              <a:t> talab </a:t>
            </a:r>
            <a:r>
              <a:rPr lang="en-US" dirty="0" err="1">
                <a:solidFill>
                  <a:srgbClr val="002060"/>
                </a:solidFill>
              </a:rPr>
              <a:t>qilinishi</a:t>
            </a:r>
            <a:r>
              <a:rPr lang="en-US" dirty="0">
                <a:solidFill>
                  <a:srgbClr val="002060"/>
                </a:solidFill>
              </a:rPr>
              <a:t> </a:t>
            </a:r>
            <a:r>
              <a:rPr lang="en-US" dirty="0" err="1">
                <a:solidFill>
                  <a:srgbClr val="002060"/>
                </a:solidFill>
              </a:rPr>
              <a:t>mumkin</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1824097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8FAF264-1303-4A63-A399-7DE8A0B43E8A}"/>
              </a:ext>
            </a:extLst>
          </p:cNvPr>
          <p:cNvPicPr>
            <a:picLocks noChangeAspect="1"/>
          </p:cNvPicPr>
          <p:nvPr/>
        </p:nvPicPr>
        <p:blipFill>
          <a:blip r:embed="rId2"/>
          <a:stretch>
            <a:fillRect/>
          </a:stretch>
        </p:blipFill>
        <p:spPr>
          <a:xfrm>
            <a:off x="937846" y="142875"/>
            <a:ext cx="9753600" cy="6715125"/>
          </a:xfrm>
          <a:prstGeom prst="rect">
            <a:avLst/>
          </a:prstGeom>
        </p:spPr>
      </p:pic>
    </p:spTree>
    <p:extLst>
      <p:ext uri="{BB962C8B-B14F-4D97-AF65-F5344CB8AC3E}">
        <p14:creationId xmlns:p14="http://schemas.microsoft.com/office/powerpoint/2010/main" val="982998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1E32BB-C454-44A9-BD51-AD699C5AABC8}"/>
              </a:ext>
            </a:extLst>
          </p:cNvPr>
          <p:cNvSpPr>
            <a:spLocks noGrp="1"/>
          </p:cNvSpPr>
          <p:nvPr>
            <p:ph type="title"/>
          </p:nvPr>
        </p:nvSpPr>
        <p:spPr>
          <a:xfrm>
            <a:off x="196949" y="590208"/>
            <a:ext cx="11535506" cy="900967"/>
          </a:xfrm>
        </p:spPr>
        <p:txBody>
          <a:bodyPr>
            <a:noAutofit/>
          </a:bodyPr>
          <a:lstStyle/>
          <a:p>
            <a:pPr algn="ctr"/>
            <a:r>
              <a:rPr lang="en-US" sz="3400" b="1" dirty="0" err="1">
                <a:solidFill>
                  <a:srgbClr val="C00000"/>
                </a:solidFill>
              </a:rPr>
              <a:t>Ta'minotchilar</a:t>
            </a:r>
            <a:r>
              <a:rPr lang="en-US" sz="3400" b="1" dirty="0">
                <a:solidFill>
                  <a:srgbClr val="C00000"/>
                </a:solidFill>
              </a:rPr>
              <a:t> </a:t>
            </a:r>
            <a:r>
              <a:rPr lang="en-US" sz="3400" b="1" dirty="0" err="1">
                <a:solidFill>
                  <a:srgbClr val="C00000"/>
                </a:solidFill>
              </a:rPr>
              <a:t>xizmat</a:t>
            </a:r>
            <a:r>
              <a:rPr lang="en-US" sz="3400" b="1" dirty="0">
                <a:solidFill>
                  <a:srgbClr val="C00000"/>
                </a:solidFill>
              </a:rPr>
              <a:t> </a:t>
            </a:r>
            <a:r>
              <a:rPr lang="en-US" sz="3400" b="1" dirty="0" err="1">
                <a:solidFill>
                  <a:srgbClr val="C00000"/>
                </a:solidFill>
              </a:rPr>
              <a:t>ko'rsatishning</a:t>
            </a:r>
            <a:r>
              <a:rPr lang="en-US" sz="3400" b="1" dirty="0">
                <a:solidFill>
                  <a:srgbClr val="C00000"/>
                </a:solidFill>
              </a:rPr>
              <a:t> </a:t>
            </a:r>
            <a:r>
              <a:rPr lang="en-US" sz="3400" b="1" dirty="0" err="1">
                <a:solidFill>
                  <a:srgbClr val="C00000"/>
                </a:solidFill>
              </a:rPr>
              <a:t>uchta</a:t>
            </a:r>
            <a:r>
              <a:rPr lang="en-US" sz="3400" b="1" dirty="0">
                <a:solidFill>
                  <a:srgbClr val="C00000"/>
                </a:solidFill>
              </a:rPr>
              <a:t> </a:t>
            </a:r>
            <a:r>
              <a:rPr lang="en-US" sz="3400" b="1" dirty="0" err="1">
                <a:solidFill>
                  <a:srgbClr val="C00000"/>
                </a:solidFill>
              </a:rPr>
              <a:t>usulini</a:t>
            </a:r>
            <a:r>
              <a:rPr lang="en-US" sz="3400" b="1" dirty="0">
                <a:solidFill>
                  <a:srgbClr val="C00000"/>
                </a:solidFill>
              </a:rPr>
              <a:t> </a:t>
            </a:r>
            <a:r>
              <a:rPr lang="en-US" sz="3400" b="1" dirty="0" err="1">
                <a:solidFill>
                  <a:srgbClr val="C00000"/>
                </a:solidFill>
              </a:rPr>
              <a:t>taklif</a:t>
            </a:r>
            <a:r>
              <a:rPr lang="en-US" sz="3400" b="1" dirty="0">
                <a:solidFill>
                  <a:srgbClr val="C00000"/>
                </a:solidFill>
              </a:rPr>
              <a:t> </a:t>
            </a:r>
            <a:r>
              <a:rPr lang="en-US" sz="3400" b="1" dirty="0" err="1">
                <a:solidFill>
                  <a:srgbClr val="C00000"/>
                </a:solidFill>
              </a:rPr>
              <a:t>qilishadi</a:t>
            </a:r>
            <a:r>
              <a:rPr lang="en-US" sz="3400" b="1" dirty="0">
                <a:solidFill>
                  <a:srgbClr val="C00000"/>
                </a:solidFill>
              </a:rPr>
              <a:t>:</a:t>
            </a:r>
            <a:endParaRPr lang="ru-RU" sz="3400" b="1" dirty="0">
              <a:solidFill>
                <a:srgbClr val="C00000"/>
              </a:solidFill>
            </a:endParaRPr>
          </a:p>
        </p:txBody>
      </p:sp>
      <p:sp>
        <p:nvSpPr>
          <p:cNvPr id="3" name="Объект 2">
            <a:extLst>
              <a:ext uri="{FF2B5EF4-FFF2-40B4-BE49-F238E27FC236}">
                <a16:creationId xmlns:a16="http://schemas.microsoft.com/office/drawing/2014/main" id="{3710AB40-A783-4DA4-A499-CACF6A47DE28}"/>
              </a:ext>
            </a:extLst>
          </p:cNvPr>
          <p:cNvSpPr>
            <a:spLocks noGrp="1"/>
          </p:cNvSpPr>
          <p:nvPr>
            <p:ph idx="1"/>
          </p:nvPr>
        </p:nvSpPr>
        <p:spPr>
          <a:xfrm>
            <a:off x="534573" y="1588039"/>
            <a:ext cx="11197882" cy="4351338"/>
          </a:xfrm>
        </p:spPr>
        <p:txBody>
          <a:bodyPr>
            <a:noAutofit/>
          </a:bodyPr>
          <a:lstStyle/>
          <a:p>
            <a:pPr marL="0" indent="0" algn="just">
              <a:buNone/>
            </a:pPr>
            <a:r>
              <a:rPr lang="en-US" b="1" dirty="0">
                <a:solidFill>
                  <a:srgbClr val="C00000"/>
                </a:solidFill>
              </a:rPr>
              <a:t>Yagona </a:t>
            </a:r>
            <a:r>
              <a:rPr lang="en-US" b="1" dirty="0" err="1">
                <a:solidFill>
                  <a:srgbClr val="C00000"/>
                </a:solidFill>
              </a:rPr>
              <a:t>xizmat</a:t>
            </a:r>
            <a:r>
              <a:rPr lang="en-US" b="1" dirty="0">
                <a:solidFill>
                  <a:srgbClr val="C00000"/>
                </a:solidFill>
              </a:rPr>
              <a:t> </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xil</a:t>
            </a:r>
            <a:r>
              <a:rPr lang="en-US" dirty="0">
                <a:solidFill>
                  <a:srgbClr val="002060"/>
                </a:solidFill>
              </a:rPr>
              <a:t> </a:t>
            </a:r>
            <a:r>
              <a:rPr lang="en-US" dirty="0" err="1">
                <a:solidFill>
                  <a:srgbClr val="002060"/>
                </a:solidFill>
              </a:rPr>
              <a:t>yangilanishlarga</a:t>
            </a:r>
            <a:r>
              <a:rPr lang="en-US" dirty="0">
                <a:solidFill>
                  <a:srgbClr val="002060"/>
                </a:solidFill>
              </a:rPr>
              <a:t> </a:t>
            </a:r>
            <a:r>
              <a:rPr lang="en-US" dirty="0" err="1">
                <a:solidFill>
                  <a:srgbClr val="002060"/>
                </a:solidFill>
              </a:rPr>
              <a:t>ega</a:t>
            </a:r>
            <a:r>
              <a:rPr lang="en-US" dirty="0">
                <a:solidFill>
                  <a:srgbClr val="002060"/>
                </a:solidFill>
              </a:rPr>
              <a:t> yagona </a:t>
            </a:r>
            <a:r>
              <a:rPr lang="en-US" dirty="0" err="1">
                <a:solidFill>
                  <a:srgbClr val="002060"/>
                </a:solidFill>
              </a:rPr>
              <a:t>dastur</a:t>
            </a:r>
            <a:r>
              <a:rPr lang="en-US" dirty="0">
                <a:solidFill>
                  <a:srgbClr val="002060"/>
                </a:solidFill>
              </a:rPr>
              <a:t>. </a:t>
            </a:r>
            <a:r>
              <a:rPr lang="en-US" dirty="0" err="1">
                <a:solidFill>
                  <a:srgbClr val="002060"/>
                </a:solidFill>
              </a:rPr>
              <a:t>Ilovalar</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xil</a:t>
            </a:r>
            <a:r>
              <a:rPr lang="en-US" dirty="0">
                <a:solidFill>
                  <a:srgbClr val="002060"/>
                </a:solidFill>
              </a:rPr>
              <a:t> </a:t>
            </a:r>
            <a:r>
              <a:rPr lang="en-US" dirty="0" err="1">
                <a:solidFill>
                  <a:srgbClr val="002060"/>
                </a:solidFill>
              </a:rPr>
              <a:t>xususiyatlar</a:t>
            </a:r>
            <a:r>
              <a:rPr lang="en-US" dirty="0">
                <a:solidFill>
                  <a:srgbClr val="002060"/>
                </a:solidFill>
              </a:rPr>
              <a:t> </a:t>
            </a:r>
            <a:r>
              <a:rPr lang="en-US" dirty="0" err="1">
                <a:solidFill>
                  <a:srgbClr val="002060"/>
                </a:solidFill>
              </a:rPr>
              <a:t>to'plamiga</a:t>
            </a:r>
            <a:r>
              <a:rPr lang="en-US" dirty="0">
                <a:solidFill>
                  <a:srgbClr val="002060"/>
                </a:solidFill>
              </a:rPr>
              <a:t> </a:t>
            </a:r>
            <a:r>
              <a:rPr lang="en-US" dirty="0" err="1">
                <a:solidFill>
                  <a:srgbClr val="002060"/>
                </a:solidFill>
              </a:rPr>
              <a:t>ega</a:t>
            </a:r>
            <a:r>
              <a:rPr lang="en-US" dirty="0">
                <a:solidFill>
                  <a:srgbClr val="002060"/>
                </a:solidFill>
              </a:rPr>
              <a:t>. </a:t>
            </a:r>
            <a:r>
              <a:rPr lang="en-US" dirty="0" err="1">
                <a:solidFill>
                  <a:srgbClr val="002060"/>
                </a:solidFill>
              </a:rPr>
              <a:t>Ushbu</a:t>
            </a:r>
            <a:r>
              <a:rPr lang="en-US" dirty="0">
                <a:solidFill>
                  <a:srgbClr val="002060"/>
                </a:solidFill>
              </a:rPr>
              <a:t> </a:t>
            </a:r>
            <a:r>
              <a:rPr lang="en-US" dirty="0" err="1">
                <a:solidFill>
                  <a:srgbClr val="002060"/>
                </a:solidFill>
              </a:rPr>
              <a:t>turdagi</a:t>
            </a:r>
            <a:r>
              <a:rPr lang="en-US" dirty="0">
                <a:solidFill>
                  <a:srgbClr val="002060"/>
                </a:solidFill>
              </a:rPr>
              <a:t> </a:t>
            </a:r>
            <a:r>
              <a:rPr lang="en-US" dirty="0" err="1">
                <a:solidFill>
                  <a:srgbClr val="002060"/>
                </a:solidFill>
              </a:rPr>
              <a:t>etkazib</a:t>
            </a:r>
            <a:r>
              <a:rPr lang="en-US" dirty="0">
                <a:solidFill>
                  <a:srgbClr val="002060"/>
                </a:solidFill>
              </a:rPr>
              <a:t> </a:t>
            </a:r>
            <a:r>
              <a:rPr lang="en-US" dirty="0" err="1">
                <a:solidFill>
                  <a:srgbClr val="002060"/>
                </a:solidFill>
              </a:rPr>
              <a:t>berish</a:t>
            </a:r>
            <a:r>
              <a:rPr lang="en-US" dirty="0">
                <a:solidFill>
                  <a:srgbClr val="002060"/>
                </a:solidFill>
              </a:rPr>
              <a:t> </a:t>
            </a:r>
            <a:r>
              <a:rPr lang="en-US" dirty="0" err="1">
                <a:solidFill>
                  <a:srgbClr val="002060"/>
                </a:solidFill>
              </a:rPr>
              <a:t>oxirgi</a:t>
            </a:r>
            <a:r>
              <a:rPr lang="en-US" dirty="0">
                <a:solidFill>
                  <a:srgbClr val="002060"/>
                </a:solidFill>
              </a:rPr>
              <a:t> </a:t>
            </a:r>
            <a:r>
              <a:rPr lang="en-US" dirty="0" err="1">
                <a:solidFill>
                  <a:srgbClr val="002060"/>
                </a:solidFill>
              </a:rPr>
              <a:t>foydalanuvchilar</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qo'llaniladi</a:t>
            </a:r>
            <a:r>
              <a:rPr lang="en-US" dirty="0">
                <a:solidFill>
                  <a:srgbClr val="002060"/>
                </a:solidFill>
              </a:rPr>
              <a:t>. </a:t>
            </a:r>
            <a:r>
              <a:rPr lang="en-US" dirty="0" err="1">
                <a:solidFill>
                  <a:srgbClr val="002060"/>
                </a:solidFill>
              </a:rPr>
              <a:t>Bularga</a:t>
            </a:r>
            <a:r>
              <a:rPr lang="en-US" dirty="0">
                <a:solidFill>
                  <a:srgbClr val="002060"/>
                </a:solidFill>
              </a:rPr>
              <a:t> </a:t>
            </a:r>
            <a:r>
              <a:rPr lang="en-US" dirty="0" err="1">
                <a:solidFill>
                  <a:srgbClr val="002060"/>
                </a:solidFill>
              </a:rPr>
              <a:t>ijtimoiy</a:t>
            </a:r>
            <a:r>
              <a:rPr lang="en-US" dirty="0">
                <a:solidFill>
                  <a:srgbClr val="002060"/>
                </a:solidFill>
              </a:rPr>
              <a:t> </a:t>
            </a:r>
            <a:r>
              <a:rPr lang="en-US" dirty="0" err="1">
                <a:solidFill>
                  <a:srgbClr val="002060"/>
                </a:solidFill>
              </a:rPr>
              <a:t>tarmoqlar</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onlayn</a:t>
            </a:r>
            <a:r>
              <a:rPr lang="en-US" dirty="0">
                <a:solidFill>
                  <a:srgbClr val="002060"/>
                </a:solidFill>
              </a:rPr>
              <a:t> </a:t>
            </a:r>
            <a:r>
              <a:rPr lang="en-US" dirty="0" err="1">
                <a:solidFill>
                  <a:srgbClr val="002060"/>
                </a:solidFill>
              </a:rPr>
              <a:t>kinoteatrlar</a:t>
            </a:r>
            <a:r>
              <a:rPr lang="en-US" dirty="0">
                <a:solidFill>
                  <a:srgbClr val="002060"/>
                </a:solidFill>
              </a:rPr>
              <a:t> </a:t>
            </a:r>
            <a:r>
              <a:rPr lang="en-US" dirty="0" err="1">
                <a:solidFill>
                  <a:srgbClr val="002060"/>
                </a:solidFill>
              </a:rPr>
              <a:t>kiradi</a:t>
            </a:r>
            <a:r>
              <a:rPr lang="en-US" dirty="0">
                <a:solidFill>
                  <a:srgbClr val="002060"/>
                </a:solidFill>
              </a:rPr>
              <a:t>.</a:t>
            </a:r>
            <a:endParaRPr lang="uz-Cyrl-UZ" dirty="0">
              <a:solidFill>
                <a:srgbClr val="002060"/>
              </a:solidFill>
            </a:endParaRPr>
          </a:p>
          <a:p>
            <a:pPr marL="0" indent="0" algn="just">
              <a:buNone/>
            </a:pPr>
            <a:r>
              <a:rPr lang="uz-Latn-UZ" b="1" dirty="0">
                <a:solidFill>
                  <a:srgbClr val="C00000"/>
                </a:solidFill>
              </a:rPr>
              <a:t>Belgilangan</a:t>
            </a:r>
            <a:r>
              <a:rPr lang="en-US" b="1" dirty="0">
                <a:solidFill>
                  <a:srgbClr val="C00000"/>
                </a:solidFill>
              </a:rPr>
              <a:t> </a:t>
            </a:r>
            <a:r>
              <a:rPr lang="en-US" b="1" dirty="0" err="1">
                <a:solidFill>
                  <a:srgbClr val="C00000"/>
                </a:solidFill>
              </a:rPr>
              <a:t>xizmat</a:t>
            </a:r>
            <a:r>
              <a:rPr lang="en-US" dirty="0">
                <a:solidFill>
                  <a:srgbClr val="C00000"/>
                </a:solidFill>
              </a:rPr>
              <a:t>.</a:t>
            </a:r>
            <a:r>
              <a:rPr lang="en-US" dirty="0"/>
              <a:t> </a:t>
            </a:r>
            <a:r>
              <a:rPr lang="en-US" dirty="0" err="1">
                <a:solidFill>
                  <a:srgbClr val="002060"/>
                </a:solidFill>
              </a:rPr>
              <a:t>Ushbu</a:t>
            </a:r>
            <a:r>
              <a:rPr lang="en-US" dirty="0">
                <a:solidFill>
                  <a:srgbClr val="002060"/>
                </a:solidFill>
              </a:rPr>
              <a:t> </a:t>
            </a:r>
            <a:r>
              <a:rPr lang="en-US" dirty="0" err="1">
                <a:solidFill>
                  <a:srgbClr val="002060"/>
                </a:solidFill>
              </a:rPr>
              <a:t>turdagi</a:t>
            </a:r>
            <a:r>
              <a:rPr lang="en-US" dirty="0">
                <a:solidFill>
                  <a:srgbClr val="002060"/>
                </a:solidFill>
              </a:rPr>
              <a:t> </a:t>
            </a:r>
            <a:r>
              <a:rPr lang="en-US" dirty="0" err="1">
                <a:solidFill>
                  <a:srgbClr val="002060"/>
                </a:solidFill>
              </a:rPr>
              <a:t>ilovalarni</a:t>
            </a:r>
            <a:r>
              <a:rPr lang="en-US" dirty="0">
                <a:solidFill>
                  <a:srgbClr val="002060"/>
                </a:solidFill>
              </a:rPr>
              <a:t> </a:t>
            </a:r>
            <a:r>
              <a:rPr lang="en-US" dirty="0" err="1">
                <a:solidFill>
                  <a:srgbClr val="002060"/>
                </a:solidFill>
              </a:rPr>
              <a:t>yetkazib</a:t>
            </a:r>
            <a:r>
              <a:rPr lang="en-US" dirty="0">
                <a:solidFill>
                  <a:srgbClr val="002060"/>
                </a:solidFill>
              </a:rPr>
              <a:t> </a:t>
            </a:r>
            <a:r>
              <a:rPr lang="en-US" dirty="0" err="1">
                <a:solidFill>
                  <a:srgbClr val="002060"/>
                </a:solidFill>
              </a:rPr>
              <a:t>berish</a:t>
            </a:r>
            <a:r>
              <a:rPr lang="en-US" dirty="0">
                <a:solidFill>
                  <a:srgbClr val="002060"/>
                </a:solidFill>
              </a:rPr>
              <a:t> B2B </a:t>
            </a:r>
            <a:r>
              <a:rPr lang="en-US" dirty="0" err="1">
                <a:solidFill>
                  <a:srgbClr val="002060"/>
                </a:solidFill>
              </a:rPr>
              <a:t>sektori</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ishlatiladi</a:t>
            </a:r>
            <a:r>
              <a:rPr lang="en-US" dirty="0">
                <a:solidFill>
                  <a:srgbClr val="002060"/>
                </a:solidFill>
              </a:rPr>
              <a:t>. </a:t>
            </a:r>
            <a:r>
              <a:rPr lang="en-US" dirty="0" err="1">
                <a:solidFill>
                  <a:srgbClr val="002060"/>
                </a:solidFill>
              </a:rPr>
              <a:t>Kompaniyalar</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xil</a:t>
            </a:r>
            <a:r>
              <a:rPr lang="en-US" dirty="0">
                <a:solidFill>
                  <a:srgbClr val="002060"/>
                </a:solidFill>
              </a:rPr>
              <a:t> </a:t>
            </a:r>
            <a:r>
              <a:rPr lang="en-US" dirty="0" err="1">
                <a:solidFill>
                  <a:srgbClr val="002060"/>
                </a:solidFill>
              </a:rPr>
              <a:t>funktsiyalar</a:t>
            </a:r>
            <a:r>
              <a:rPr lang="en-US" dirty="0">
                <a:solidFill>
                  <a:srgbClr val="002060"/>
                </a:solidFill>
              </a:rPr>
              <a:t> </a:t>
            </a:r>
            <a:r>
              <a:rPr lang="en-US" dirty="0" err="1">
                <a:solidFill>
                  <a:srgbClr val="002060"/>
                </a:solidFill>
              </a:rPr>
              <a:t>to'plamiga</a:t>
            </a:r>
            <a:r>
              <a:rPr lang="en-US" dirty="0">
                <a:solidFill>
                  <a:srgbClr val="002060"/>
                </a:solidFill>
              </a:rPr>
              <a:t> </a:t>
            </a:r>
            <a:r>
              <a:rPr lang="en-US" dirty="0" err="1">
                <a:solidFill>
                  <a:srgbClr val="002060"/>
                </a:solidFill>
              </a:rPr>
              <a:t>ega</a:t>
            </a:r>
            <a:r>
              <a:rPr lang="en-US" dirty="0">
                <a:solidFill>
                  <a:srgbClr val="002060"/>
                </a:solidFill>
              </a:rPr>
              <a:t> </a:t>
            </a:r>
            <a:r>
              <a:rPr lang="en-US" dirty="0" err="1">
                <a:solidFill>
                  <a:srgbClr val="002060"/>
                </a:solidFill>
              </a:rPr>
              <a:t>onlayn</a:t>
            </a:r>
            <a:r>
              <a:rPr lang="en-US" dirty="0">
                <a:solidFill>
                  <a:srgbClr val="002060"/>
                </a:solidFill>
              </a:rPr>
              <a:t> </a:t>
            </a:r>
            <a:r>
              <a:rPr lang="en-US" dirty="0" err="1">
                <a:solidFill>
                  <a:srgbClr val="002060"/>
                </a:solidFill>
              </a:rPr>
              <a:t>ishlash</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dasturlar</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ta'minlangan</a:t>
            </a:r>
            <a:r>
              <a:rPr lang="en-US" dirty="0">
                <a:solidFill>
                  <a:srgbClr val="002060"/>
                </a:solidFill>
              </a:rPr>
              <a:t>. </a:t>
            </a:r>
            <a:r>
              <a:rPr lang="en-US" dirty="0" err="1">
                <a:solidFill>
                  <a:srgbClr val="002060"/>
                </a:solidFill>
              </a:rPr>
              <a:t>Ilovalar</a:t>
            </a:r>
            <a:r>
              <a:rPr lang="en-US" dirty="0">
                <a:solidFill>
                  <a:srgbClr val="002060"/>
                </a:solidFill>
              </a:rPr>
              <a:t> </a:t>
            </a:r>
            <a:r>
              <a:rPr lang="en-US" dirty="0" err="1">
                <a:solidFill>
                  <a:srgbClr val="002060"/>
                </a:solidFill>
              </a:rPr>
              <a:t>turli</a:t>
            </a:r>
            <a:r>
              <a:rPr lang="en-US" dirty="0">
                <a:solidFill>
                  <a:srgbClr val="002060"/>
                </a:solidFill>
              </a:rPr>
              <a:t> </a:t>
            </a:r>
            <a:r>
              <a:rPr lang="en-US" dirty="0" err="1">
                <a:solidFill>
                  <a:srgbClr val="002060"/>
                </a:solidFill>
              </a:rPr>
              <a:t>serverlarda</a:t>
            </a:r>
            <a:r>
              <a:rPr lang="en-US" dirty="0">
                <a:solidFill>
                  <a:srgbClr val="002060"/>
                </a:solidFill>
              </a:rPr>
              <a:t> </a:t>
            </a:r>
            <a:r>
              <a:rPr lang="en-US" dirty="0" err="1">
                <a:solidFill>
                  <a:srgbClr val="002060"/>
                </a:solidFill>
              </a:rPr>
              <a:t>joylashgan</a:t>
            </a:r>
            <a:r>
              <a:rPr lang="en-US" dirty="0">
                <a:solidFill>
                  <a:srgbClr val="002060"/>
                </a:solidFill>
              </a:rPr>
              <a:t> </a:t>
            </a:r>
            <a:r>
              <a:rPr lang="en-US" dirty="0" err="1">
                <a:solidFill>
                  <a:srgbClr val="002060"/>
                </a:solidFill>
              </a:rPr>
              <a:t>bo'lishi</a:t>
            </a:r>
            <a:r>
              <a:rPr lang="en-US" dirty="0">
                <a:solidFill>
                  <a:srgbClr val="002060"/>
                </a:solidFill>
              </a:rPr>
              <a:t> </a:t>
            </a:r>
            <a:r>
              <a:rPr lang="en-US" dirty="0" err="1">
                <a:solidFill>
                  <a:srgbClr val="002060"/>
                </a:solidFill>
              </a:rPr>
              <a:t>mumkin</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yangilanish</a:t>
            </a:r>
            <a:r>
              <a:rPr lang="en-US" dirty="0">
                <a:solidFill>
                  <a:srgbClr val="002060"/>
                </a:solidFill>
              </a:rPr>
              <a:t> </a:t>
            </a:r>
            <a:r>
              <a:rPr lang="en-US" dirty="0" err="1">
                <a:solidFill>
                  <a:srgbClr val="002060"/>
                </a:solidFill>
              </a:rPr>
              <a:t>vaqtlarining</a:t>
            </a:r>
            <a:r>
              <a:rPr lang="en-US" dirty="0">
                <a:solidFill>
                  <a:srgbClr val="002060"/>
                </a:solidFill>
              </a:rPr>
              <a:t> </a:t>
            </a:r>
            <a:r>
              <a:rPr lang="en-US" dirty="0" err="1">
                <a:solidFill>
                  <a:srgbClr val="002060"/>
                </a:solidFill>
              </a:rPr>
              <a:t>kechikishi</a:t>
            </a:r>
            <a:r>
              <a:rPr lang="en-US" dirty="0">
                <a:solidFill>
                  <a:srgbClr val="002060"/>
                </a:solidFill>
              </a:rPr>
              <a:t> </a:t>
            </a:r>
            <a:r>
              <a:rPr lang="en-US" dirty="0" err="1">
                <a:solidFill>
                  <a:srgbClr val="002060"/>
                </a:solidFill>
              </a:rPr>
              <a:t>har</a:t>
            </a:r>
            <a:r>
              <a:rPr lang="en-US" dirty="0">
                <a:solidFill>
                  <a:srgbClr val="002060"/>
                </a:solidFill>
              </a:rPr>
              <a:t> </a:t>
            </a:r>
            <a:r>
              <a:rPr lang="en-US" dirty="0" err="1">
                <a:solidFill>
                  <a:srgbClr val="002060"/>
                </a:solidFill>
              </a:rPr>
              <a:t>xil</a:t>
            </a:r>
            <a:r>
              <a:rPr lang="en-US" dirty="0">
                <a:solidFill>
                  <a:srgbClr val="002060"/>
                </a:solidFill>
              </a:rPr>
              <a:t> </a:t>
            </a:r>
            <a:r>
              <a:rPr lang="en-US" dirty="0" err="1">
                <a:solidFill>
                  <a:srgbClr val="002060"/>
                </a:solidFill>
              </a:rPr>
              <a:t>bo'ladi</a:t>
            </a:r>
            <a:r>
              <a:rPr lang="en-US" dirty="0">
                <a:solidFill>
                  <a:srgbClr val="002060"/>
                </a:solidFill>
              </a:rPr>
              <a:t>.</a:t>
            </a:r>
            <a:endParaRPr lang="uz-Cyrl-UZ" dirty="0">
              <a:solidFill>
                <a:srgbClr val="002060"/>
              </a:solidFill>
            </a:endParaRPr>
          </a:p>
          <a:p>
            <a:pPr marL="0" indent="0" algn="just">
              <a:buNone/>
            </a:pPr>
            <a:r>
              <a:rPr lang="en-US" b="1" dirty="0">
                <a:solidFill>
                  <a:srgbClr val="C00000"/>
                </a:solidFill>
              </a:rPr>
              <a:t>Individual </a:t>
            </a:r>
            <a:r>
              <a:rPr lang="en-US" b="1" dirty="0" err="1">
                <a:solidFill>
                  <a:srgbClr val="C00000"/>
                </a:solidFill>
              </a:rPr>
              <a:t>xizmat</a:t>
            </a:r>
            <a:r>
              <a:rPr lang="en-US" b="1" dirty="0">
                <a:solidFill>
                  <a:srgbClr val="C00000"/>
                </a:solidFill>
              </a:rPr>
              <a:t>. </a:t>
            </a:r>
            <a:r>
              <a:rPr lang="en-US" dirty="0" err="1">
                <a:solidFill>
                  <a:srgbClr val="002060"/>
                </a:solidFill>
              </a:rPr>
              <a:t>Hamma</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bitta</a:t>
            </a:r>
            <a:r>
              <a:rPr lang="en-US" dirty="0">
                <a:solidFill>
                  <a:srgbClr val="002060"/>
                </a:solidFill>
              </a:rPr>
              <a:t> </a:t>
            </a:r>
            <a:r>
              <a:rPr lang="en-US" dirty="0" err="1">
                <a:solidFill>
                  <a:srgbClr val="002060"/>
                </a:solidFill>
              </a:rPr>
              <a:t>baza</a:t>
            </a:r>
            <a:r>
              <a:rPr lang="en-US" dirty="0">
                <a:solidFill>
                  <a:srgbClr val="002060"/>
                </a:solidFill>
              </a:rPr>
              <a:t>. </a:t>
            </a:r>
            <a:r>
              <a:rPr lang="en-US" dirty="0" err="1">
                <a:solidFill>
                  <a:srgbClr val="002060"/>
                </a:solidFill>
              </a:rPr>
              <a:t>Ishlab</a:t>
            </a:r>
            <a:r>
              <a:rPr lang="en-US" dirty="0">
                <a:solidFill>
                  <a:srgbClr val="002060"/>
                </a:solidFill>
              </a:rPr>
              <a:t> </a:t>
            </a:r>
            <a:r>
              <a:rPr lang="en-US" dirty="0" err="1">
                <a:solidFill>
                  <a:srgbClr val="002060"/>
                </a:solidFill>
              </a:rPr>
              <a:t>chiquvchilar</a:t>
            </a:r>
            <a:r>
              <a:rPr lang="en-US" dirty="0">
                <a:solidFill>
                  <a:srgbClr val="002060"/>
                </a:solidFill>
              </a:rPr>
              <a:t> </a:t>
            </a:r>
            <a:r>
              <a:rPr lang="en-US" dirty="0" err="1">
                <a:solidFill>
                  <a:srgbClr val="002060"/>
                </a:solidFill>
              </a:rPr>
              <a:t>dasturning</a:t>
            </a:r>
            <a:r>
              <a:rPr lang="en-US" dirty="0">
                <a:solidFill>
                  <a:srgbClr val="002060"/>
                </a:solidFill>
              </a:rPr>
              <a:t> </a:t>
            </a:r>
            <a:r>
              <a:rPr lang="en-US" dirty="0" err="1">
                <a:solidFill>
                  <a:srgbClr val="002060"/>
                </a:solidFill>
              </a:rPr>
              <a:t>funktsiyalari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xususiyatlarini</a:t>
            </a:r>
            <a:r>
              <a:rPr lang="en-US" dirty="0">
                <a:solidFill>
                  <a:srgbClr val="002060"/>
                </a:solidFill>
              </a:rPr>
              <a:t> </a:t>
            </a:r>
            <a:r>
              <a:rPr lang="en-US" dirty="0" err="1">
                <a:solidFill>
                  <a:srgbClr val="002060"/>
                </a:solidFill>
              </a:rPr>
              <a:t>har</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alohida</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tashkilotlar</a:t>
            </a:r>
            <a:r>
              <a:rPr lang="en-US" dirty="0">
                <a:solidFill>
                  <a:srgbClr val="002060"/>
                </a:solidFill>
              </a:rPr>
              <a:t> </a:t>
            </a:r>
            <a:r>
              <a:rPr lang="en-US" dirty="0" err="1">
                <a:solidFill>
                  <a:srgbClr val="002060"/>
                </a:solidFill>
              </a:rPr>
              <a:t>faoliyat</a:t>
            </a:r>
            <a:r>
              <a:rPr lang="en-US" dirty="0">
                <a:solidFill>
                  <a:srgbClr val="002060"/>
                </a:solidFill>
              </a:rPr>
              <a:t> </a:t>
            </a:r>
            <a:r>
              <a:rPr lang="en-US" dirty="0" err="1">
                <a:solidFill>
                  <a:srgbClr val="002060"/>
                </a:solidFill>
              </a:rPr>
              <a:t>yuritadigan</a:t>
            </a:r>
            <a:r>
              <a:rPr lang="en-US" dirty="0">
                <a:solidFill>
                  <a:srgbClr val="002060"/>
                </a:solidFill>
              </a:rPr>
              <a:t> </a:t>
            </a:r>
            <a:r>
              <a:rPr lang="en-US" dirty="0" err="1">
                <a:solidFill>
                  <a:srgbClr val="002060"/>
                </a:solidFill>
              </a:rPr>
              <a:t>soha</a:t>
            </a:r>
            <a:r>
              <a:rPr lang="en-US" dirty="0">
                <a:solidFill>
                  <a:srgbClr val="002060"/>
                </a:solidFill>
              </a:rPr>
              <a:t> </a:t>
            </a:r>
            <a:r>
              <a:rPr lang="en-US" dirty="0" err="1">
                <a:solidFill>
                  <a:srgbClr val="002060"/>
                </a:solidFill>
              </a:rPr>
              <a:t>talablariga</a:t>
            </a:r>
            <a:r>
              <a:rPr lang="en-US" dirty="0">
                <a:solidFill>
                  <a:srgbClr val="002060"/>
                </a:solidFill>
              </a:rPr>
              <a:t> </a:t>
            </a:r>
            <a:r>
              <a:rPr lang="en-US" dirty="0" err="1">
                <a:solidFill>
                  <a:srgbClr val="002060"/>
                </a:solidFill>
              </a:rPr>
              <a:t>muvofiq</a:t>
            </a:r>
            <a:r>
              <a:rPr lang="en-US" dirty="0">
                <a:solidFill>
                  <a:srgbClr val="002060"/>
                </a:solidFill>
              </a:rPr>
              <a:t> </a:t>
            </a:r>
            <a:r>
              <a:rPr lang="en-US" dirty="0" err="1">
                <a:solidFill>
                  <a:srgbClr val="002060"/>
                </a:solidFill>
              </a:rPr>
              <a:t>o'ylab</a:t>
            </a:r>
            <a:r>
              <a:rPr lang="en-US" dirty="0">
                <a:solidFill>
                  <a:srgbClr val="002060"/>
                </a:solidFill>
              </a:rPr>
              <a:t> </a:t>
            </a:r>
            <a:r>
              <a:rPr lang="en-US" dirty="0" err="1">
                <a:solidFill>
                  <a:srgbClr val="002060"/>
                </a:solidFill>
              </a:rPr>
              <a:t>ko'rishadi</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2916570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C79645-FECC-4A1E-9FBC-201CE659E9B8}"/>
              </a:ext>
            </a:extLst>
          </p:cNvPr>
          <p:cNvSpPr>
            <a:spLocks noGrp="1"/>
          </p:cNvSpPr>
          <p:nvPr>
            <p:ph type="title"/>
          </p:nvPr>
        </p:nvSpPr>
        <p:spPr>
          <a:xfrm>
            <a:off x="838200" y="365126"/>
            <a:ext cx="10515600" cy="828244"/>
          </a:xfrm>
        </p:spPr>
        <p:txBody>
          <a:bodyPr/>
          <a:lstStyle/>
          <a:p>
            <a:pPr algn="ctr"/>
            <a:r>
              <a:rPr lang="en-US" b="1" dirty="0">
                <a:solidFill>
                  <a:schemeClr val="accent6">
                    <a:lumMod val="50000"/>
                  </a:schemeClr>
                </a:solidFill>
              </a:rPr>
              <a:t>SaaS </a:t>
            </a:r>
            <a:r>
              <a:rPr lang="en-US" b="1" dirty="0" err="1">
                <a:solidFill>
                  <a:schemeClr val="accent6">
                    <a:lumMod val="50000"/>
                  </a:schemeClr>
                </a:solidFill>
              </a:rPr>
              <a:t>ilovalari</a:t>
            </a:r>
            <a:r>
              <a:rPr lang="en-US" b="1" dirty="0">
                <a:solidFill>
                  <a:schemeClr val="accent6">
                    <a:lumMod val="50000"/>
                  </a:schemeClr>
                </a:solidFill>
              </a:rPr>
              <a:t> </a:t>
            </a:r>
            <a:r>
              <a:rPr lang="en-US" b="1" dirty="0" err="1">
                <a:solidFill>
                  <a:schemeClr val="accent6">
                    <a:lumMod val="50000"/>
                  </a:schemeClr>
                </a:solidFill>
              </a:rPr>
              <a:t>arxitekturasi</a:t>
            </a:r>
            <a:endParaRPr lang="ru-RU" b="1" dirty="0">
              <a:solidFill>
                <a:schemeClr val="accent6">
                  <a:lumMod val="50000"/>
                </a:schemeClr>
              </a:solidFill>
            </a:endParaRPr>
          </a:p>
        </p:txBody>
      </p:sp>
      <p:sp>
        <p:nvSpPr>
          <p:cNvPr id="3" name="Объект 2">
            <a:extLst>
              <a:ext uri="{FF2B5EF4-FFF2-40B4-BE49-F238E27FC236}">
                <a16:creationId xmlns:a16="http://schemas.microsoft.com/office/drawing/2014/main" id="{6E16B6D1-CAFF-4ED8-B7A1-A00721B8E39F}"/>
              </a:ext>
            </a:extLst>
          </p:cNvPr>
          <p:cNvSpPr>
            <a:spLocks noGrp="1"/>
          </p:cNvSpPr>
          <p:nvPr>
            <p:ph idx="1"/>
          </p:nvPr>
        </p:nvSpPr>
        <p:spPr>
          <a:xfrm>
            <a:off x="617994" y="2123832"/>
            <a:ext cx="10956010" cy="3239145"/>
          </a:xfrm>
        </p:spPr>
        <p:txBody>
          <a:bodyPr/>
          <a:lstStyle/>
          <a:p>
            <a:pPr algn="just"/>
            <a:r>
              <a:rPr lang="en-US" b="1" dirty="0" err="1">
                <a:solidFill>
                  <a:schemeClr val="accent6">
                    <a:lumMod val="50000"/>
                  </a:schemeClr>
                </a:solidFill>
              </a:rPr>
              <a:t>Vertikal</a:t>
            </a:r>
            <a:r>
              <a:rPr lang="en-US" b="1" dirty="0">
                <a:solidFill>
                  <a:schemeClr val="accent6">
                    <a:lumMod val="50000"/>
                  </a:schemeClr>
                </a:solidFill>
              </a:rPr>
              <a:t> SaaS. </a:t>
            </a:r>
            <a:r>
              <a:rPr lang="en-US" dirty="0" err="1">
                <a:solidFill>
                  <a:schemeClr val="accent6">
                    <a:lumMod val="50000"/>
                  </a:schemeClr>
                </a:solidFill>
              </a:rPr>
              <a:t>Ilova</a:t>
            </a:r>
            <a:r>
              <a:rPr lang="en-US" dirty="0">
                <a:solidFill>
                  <a:schemeClr val="accent6">
                    <a:lumMod val="50000"/>
                  </a:schemeClr>
                </a:solidFill>
              </a:rPr>
              <a:t> </a:t>
            </a:r>
            <a:r>
              <a:rPr lang="en-US" dirty="0" err="1">
                <a:solidFill>
                  <a:schemeClr val="accent6">
                    <a:lumMod val="50000"/>
                  </a:schemeClr>
                </a:solidFill>
              </a:rPr>
              <a:t>ma'lum</a:t>
            </a:r>
            <a:r>
              <a:rPr lang="en-US" dirty="0">
                <a:solidFill>
                  <a:schemeClr val="accent6">
                    <a:lumMod val="50000"/>
                  </a:schemeClr>
                </a:solidFill>
              </a:rPr>
              <a:t> </a:t>
            </a:r>
            <a:r>
              <a:rPr lang="en-US" dirty="0" err="1">
                <a:solidFill>
                  <a:schemeClr val="accent6">
                    <a:lumMod val="50000"/>
                  </a:schemeClr>
                </a:solidFill>
              </a:rPr>
              <a:t>bir</a:t>
            </a:r>
            <a:r>
              <a:rPr lang="en-US" dirty="0">
                <a:solidFill>
                  <a:schemeClr val="accent6">
                    <a:lumMod val="50000"/>
                  </a:schemeClr>
                </a:solidFill>
              </a:rPr>
              <a:t> </a:t>
            </a:r>
            <a:r>
              <a:rPr lang="en-US" dirty="0" err="1">
                <a:solidFill>
                  <a:schemeClr val="accent6">
                    <a:lumMod val="50000"/>
                  </a:schemeClr>
                </a:solidFill>
              </a:rPr>
              <a:t>biznes</a:t>
            </a:r>
            <a:r>
              <a:rPr lang="en-US" dirty="0">
                <a:solidFill>
                  <a:schemeClr val="accent6">
                    <a:lumMod val="50000"/>
                  </a:schemeClr>
                </a:solidFill>
              </a:rPr>
              <a:t> </a:t>
            </a:r>
            <a:r>
              <a:rPr lang="en-US" dirty="0" err="1">
                <a:solidFill>
                  <a:schemeClr val="accent6">
                    <a:lumMod val="50000"/>
                  </a:schemeClr>
                </a:solidFill>
              </a:rPr>
              <a:t>yo'nalishi</a:t>
            </a:r>
            <a:r>
              <a:rPr lang="en-US" dirty="0">
                <a:solidFill>
                  <a:schemeClr val="accent6">
                    <a:lumMod val="50000"/>
                  </a:schemeClr>
                </a:solidFill>
              </a:rPr>
              <a:t> </a:t>
            </a:r>
            <a:r>
              <a:rPr lang="en-US" dirty="0" err="1">
                <a:solidFill>
                  <a:schemeClr val="accent6">
                    <a:lumMod val="50000"/>
                  </a:schemeClr>
                </a:solidFill>
              </a:rPr>
              <a:t>uchun</a:t>
            </a:r>
            <a:r>
              <a:rPr lang="en-US" dirty="0">
                <a:solidFill>
                  <a:schemeClr val="accent6">
                    <a:lumMod val="50000"/>
                  </a:schemeClr>
                </a:solidFill>
              </a:rPr>
              <a:t> </a:t>
            </a:r>
            <a:r>
              <a:rPr lang="en-US" dirty="0" err="1">
                <a:solidFill>
                  <a:schemeClr val="accent6">
                    <a:lumMod val="50000"/>
                  </a:schemeClr>
                </a:solidFill>
              </a:rPr>
              <a:t>ishlab</a:t>
            </a:r>
            <a:r>
              <a:rPr lang="en-US" dirty="0">
                <a:solidFill>
                  <a:schemeClr val="accent6">
                    <a:lumMod val="50000"/>
                  </a:schemeClr>
                </a:solidFill>
              </a:rPr>
              <a:t> </a:t>
            </a:r>
            <a:r>
              <a:rPr lang="en-US" dirty="0" err="1">
                <a:solidFill>
                  <a:schemeClr val="accent6">
                    <a:lumMod val="50000"/>
                  </a:schemeClr>
                </a:solidFill>
              </a:rPr>
              <a:t>chiqilgan</a:t>
            </a:r>
            <a:r>
              <a:rPr lang="en-US" dirty="0">
                <a:solidFill>
                  <a:schemeClr val="accent6">
                    <a:lumMod val="50000"/>
                  </a:schemeClr>
                </a:solidFill>
              </a:rPr>
              <a:t>. </a:t>
            </a:r>
            <a:r>
              <a:rPr lang="en-US" dirty="0" err="1">
                <a:solidFill>
                  <a:schemeClr val="accent6">
                    <a:lumMod val="50000"/>
                  </a:schemeClr>
                </a:solidFill>
              </a:rPr>
              <a:t>Masalan</a:t>
            </a:r>
            <a:r>
              <a:rPr lang="en-US" dirty="0">
                <a:solidFill>
                  <a:schemeClr val="accent6">
                    <a:lumMod val="50000"/>
                  </a:schemeClr>
                </a:solidFill>
              </a:rPr>
              <a:t>, </a:t>
            </a:r>
            <a:r>
              <a:rPr lang="en-US" dirty="0" err="1">
                <a:solidFill>
                  <a:schemeClr val="accent6">
                    <a:lumMod val="50000"/>
                  </a:schemeClr>
                </a:solidFill>
              </a:rPr>
              <a:t>Guidware</a:t>
            </a:r>
            <a:r>
              <a:rPr lang="en-US" dirty="0">
                <a:solidFill>
                  <a:schemeClr val="accent6">
                    <a:lumMod val="50000"/>
                  </a:schemeClr>
                </a:solidFill>
              </a:rPr>
              <a:t> - </a:t>
            </a:r>
            <a:r>
              <a:rPr lang="en-US" dirty="0" err="1">
                <a:solidFill>
                  <a:schemeClr val="accent6">
                    <a:lumMod val="50000"/>
                  </a:schemeClr>
                </a:solidFill>
              </a:rPr>
              <a:t>bu</a:t>
            </a:r>
            <a:r>
              <a:rPr lang="en-US" dirty="0">
                <a:solidFill>
                  <a:schemeClr val="accent6">
                    <a:lumMod val="50000"/>
                  </a:schemeClr>
                </a:solidFill>
              </a:rPr>
              <a:t> </a:t>
            </a:r>
            <a:r>
              <a:rPr lang="en-US" dirty="0" err="1">
                <a:solidFill>
                  <a:schemeClr val="accent6">
                    <a:lumMod val="50000"/>
                  </a:schemeClr>
                </a:solidFill>
              </a:rPr>
              <a:t>xizmat</a:t>
            </a:r>
            <a:r>
              <a:rPr lang="en-US" dirty="0">
                <a:solidFill>
                  <a:schemeClr val="accent6">
                    <a:lumMod val="50000"/>
                  </a:schemeClr>
                </a:solidFill>
              </a:rPr>
              <a:t> </a:t>
            </a:r>
            <a:r>
              <a:rPr lang="en-US" dirty="0" err="1">
                <a:solidFill>
                  <a:schemeClr val="accent6">
                    <a:lumMod val="50000"/>
                  </a:schemeClr>
                </a:solidFill>
              </a:rPr>
              <a:t>faqat</a:t>
            </a:r>
            <a:r>
              <a:rPr lang="en-US" dirty="0">
                <a:solidFill>
                  <a:schemeClr val="accent6">
                    <a:lumMod val="50000"/>
                  </a:schemeClr>
                </a:solidFill>
              </a:rPr>
              <a:t> </a:t>
            </a:r>
            <a:r>
              <a:rPr lang="en-US" dirty="0" err="1">
                <a:solidFill>
                  <a:schemeClr val="accent6">
                    <a:lumMod val="50000"/>
                  </a:schemeClr>
                </a:solidFill>
              </a:rPr>
              <a:t>sug'urtachilar</a:t>
            </a:r>
            <a:r>
              <a:rPr lang="en-US" dirty="0">
                <a:solidFill>
                  <a:schemeClr val="accent6">
                    <a:lumMod val="50000"/>
                  </a:schemeClr>
                </a:solidFill>
              </a:rPr>
              <a:t> </a:t>
            </a:r>
            <a:r>
              <a:rPr lang="en-US" dirty="0" err="1">
                <a:solidFill>
                  <a:schemeClr val="accent6">
                    <a:lumMod val="50000"/>
                  </a:schemeClr>
                </a:solidFill>
              </a:rPr>
              <a:t>bilan</a:t>
            </a:r>
            <a:r>
              <a:rPr lang="en-US" dirty="0">
                <a:solidFill>
                  <a:schemeClr val="accent6">
                    <a:lumMod val="50000"/>
                  </a:schemeClr>
                </a:solidFill>
              </a:rPr>
              <a:t> </a:t>
            </a:r>
            <a:r>
              <a:rPr lang="en-US" dirty="0" err="1">
                <a:solidFill>
                  <a:schemeClr val="accent6">
                    <a:lumMod val="50000"/>
                  </a:schemeClr>
                </a:solidFill>
              </a:rPr>
              <a:t>ishlaydi</a:t>
            </a:r>
            <a:r>
              <a:rPr lang="en-US" dirty="0">
                <a:solidFill>
                  <a:schemeClr val="accent6">
                    <a:lumMod val="50000"/>
                  </a:schemeClr>
                </a:solidFill>
              </a:rPr>
              <a:t>.</a:t>
            </a:r>
          </a:p>
          <a:p>
            <a:pPr algn="just"/>
            <a:r>
              <a:rPr lang="en-US" b="1" dirty="0" err="1">
                <a:solidFill>
                  <a:schemeClr val="accent6">
                    <a:lumMod val="50000"/>
                  </a:schemeClr>
                </a:solidFill>
              </a:rPr>
              <a:t>Gorizontal</a:t>
            </a:r>
            <a:r>
              <a:rPr lang="en-US" b="1" dirty="0">
                <a:solidFill>
                  <a:schemeClr val="accent6">
                    <a:lumMod val="50000"/>
                  </a:schemeClr>
                </a:solidFill>
              </a:rPr>
              <a:t> SaaS. </a:t>
            </a:r>
            <a:r>
              <a:rPr lang="en-US" dirty="0" err="1">
                <a:solidFill>
                  <a:schemeClr val="accent6">
                    <a:lumMod val="50000"/>
                  </a:schemeClr>
                </a:solidFill>
              </a:rPr>
              <a:t>Ilovalar</a:t>
            </a:r>
            <a:r>
              <a:rPr lang="en-US" dirty="0">
                <a:solidFill>
                  <a:schemeClr val="accent6">
                    <a:lumMod val="50000"/>
                  </a:schemeClr>
                </a:solidFill>
              </a:rPr>
              <a:t> </a:t>
            </a:r>
            <a:r>
              <a:rPr lang="en-US" dirty="0" err="1">
                <a:solidFill>
                  <a:schemeClr val="accent6">
                    <a:lumMod val="50000"/>
                  </a:schemeClr>
                </a:solidFill>
              </a:rPr>
              <a:t>eng</a:t>
            </a:r>
            <a:r>
              <a:rPr lang="en-US" dirty="0">
                <a:solidFill>
                  <a:schemeClr val="accent6">
                    <a:lumMod val="50000"/>
                  </a:schemeClr>
                </a:solidFill>
              </a:rPr>
              <a:t> </a:t>
            </a:r>
            <a:r>
              <a:rPr lang="en-US" dirty="0" err="1">
                <a:solidFill>
                  <a:schemeClr val="accent6">
                    <a:lumMod val="50000"/>
                  </a:schemeClr>
                </a:solidFill>
              </a:rPr>
              <a:t>keng</a:t>
            </a:r>
            <a:r>
              <a:rPr lang="en-US" dirty="0">
                <a:solidFill>
                  <a:schemeClr val="accent6">
                    <a:lumMod val="50000"/>
                  </a:schemeClr>
                </a:solidFill>
              </a:rPr>
              <a:t> </a:t>
            </a:r>
            <a:r>
              <a:rPr lang="en-US" dirty="0" err="1">
                <a:solidFill>
                  <a:schemeClr val="accent6">
                    <a:lumMod val="50000"/>
                  </a:schemeClr>
                </a:solidFill>
              </a:rPr>
              <a:t>auditoriya</a:t>
            </a:r>
            <a:r>
              <a:rPr lang="en-US" dirty="0">
                <a:solidFill>
                  <a:schemeClr val="accent6">
                    <a:lumMod val="50000"/>
                  </a:schemeClr>
                </a:solidFill>
              </a:rPr>
              <a:t> </a:t>
            </a:r>
            <a:r>
              <a:rPr lang="en-US" dirty="0" err="1">
                <a:solidFill>
                  <a:schemeClr val="accent6">
                    <a:lumMod val="50000"/>
                  </a:schemeClr>
                </a:solidFill>
              </a:rPr>
              <a:t>uchun</a:t>
            </a:r>
            <a:r>
              <a:rPr lang="en-US" dirty="0">
                <a:solidFill>
                  <a:schemeClr val="accent6">
                    <a:lumMod val="50000"/>
                  </a:schemeClr>
                </a:solidFill>
              </a:rPr>
              <a:t> </a:t>
            </a:r>
            <a:r>
              <a:rPr lang="en-US" dirty="0" err="1">
                <a:solidFill>
                  <a:schemeClr val="accent6">
                    <a:lumMod val="50000"/>
                  </a:schemeClr>
                </a:solidFill>
              </a:rPr>
              <a:t>ishlab</a:t>
            </a:r>
            <a:r>
              <a:rPr lang="en-US" dirty="0">
                <a:solidFill>
                  <a:schemeClr val="accent6">
                    <a:lumMod val="50000"/>
                  </a:schemeClr>
                </a:solidFill>
              </a:rPr>
              <a:t> </a:t>
            </a:r>
            <a:r>
              <a:rPr lang="en-US" dirty="0" err="1">
                <a:solidFill>
                  <a:schemeClr val="accent6">
                    <a:lumMod val="50000"/>
                  </a:schemeClr>
                </a:solidFill>
              </a:rPr>
              <a:t>chiqilgan</a:t>
            </a:r>
            <a:r>
              <a:rPr lang="en-US" dirty="0">
                <a:solidFill>
                  <a:schemeClr val="accent6">
                    <a:lumMod val="50000"/>
                  </a:schemeClr>
                </a:solidFill>
              </a:rPr>
              <a:t>. </a:t>
            </a:r>
            <a:r>
              <a:rPr lang="en-US" dirty="0" err="1">
                <a:solidFill>
                  <a:schemeClr val="accent6">
                    <a:lumMod val="50000"/>
                  </a:schemeClr>
                </a:solidFill>
              </a:rPr>
              <a:t>Misol</a:t>
            </a:r>
            <a:r>
              <a:rPr lang="en-US" dirty="0">
                <a:solidFill>
                  <a:schemeClr val="accent6">
                    <a:lumMod val="50000"/>
                  </a:schemeClr>
                </a:solidFill>
              </a:rPr>
              <a:t> </a:t>
            </a:r>
            <a:r>
              <a:rPr lang="en-US" dirty="0" err="1">
                <a:solidFill>
                  <a:schemeClr val="accent6">
                    <a:lumMod val="50000"/>
                  </a:schemeClr>
                </a:solidFill>
              </a:rPr>
              <a:t>uchun</a:t>
            </a:r>
            <a:r>
              <a:rPr lang="en-US" dirty="0">
                <a:solidFill>
                  <a:schemeClr val="accent6">
                    <a:lumMod val="50000"/>
                  </a:schemeClr>
                </a:solidFill>
              </a:rPr>
              <a:t>, </a:t>
            </a:r>
            <a:r>
              <a:rPr lang="en-US" dirty="0" err="1">
                <a:solidFill>
                  <a:schemeClr val="accent6">
                    <a:lumMod val="50000"/>
                  </a:schemeClr>
                </a:solidFill>
              </a:rPr>
              <a:t>xuddi</a:t>
            </a:r>
            <a:r>
              <a:rPr lang="en-US" dirty="0">
                <a:solidFill>
                  <a:schemeClr val="accent6">
                    <a:lumMod val="50000"/>
                  </a:schemeClr>
                </a:solidFill>
              </a:rPr>
              <a:t> </a:t>
            </a:r>
            <a:r>
              <a:rPr lang="en-US" dirty="0" err="1">
                <a:solidFill>
                  <a:schemeClr val="accent6">
                    <a:lumMod val="50000"/>
                  </a:schemeClr>
                </a:solidFill>
              </a:rPr>
              <a:t>shu</a:t>
            </a:r>
            <a:r>
              <a:rPr lang="en-US" dirty="0">
                <a:solidFill>
                  <a:schemeClr val="accent6">
                    <a:lumMod val="50000"/>
                  </a:schemeClr>
                </a:solidFill>
              </a:rPr>
              <a:t> Microsoft </a:t>
            </a:r>
            <a:r>
              <a:rPr lang="en-US" dirty="0" err="1">
                <a:solidFill>
                  <a:schemeClr val="accent6">
                    <a:lumMod val="50000"/>
                  </a:schemeClr>
                </a:solidFill>
              </a:rPr>
              <a:t>yoki</a:t>
            </a:r>
            <a:r>
              <a:rPr lang="en-US" dirty="0">
                <a:solidFill>
                  <a:schemeClr val="accent6">
                    <a:lumMod val="50000"/>
                  </a:schemeClr>
                </a:solidFill>
              </a:rPr>
              <a:t> MTC </a:t>
            </a:r>
            <a:r>
              <a:rPr lang="en-US" dirty="0" err="1">
                <a:solidFill>
                  <a:schemeClr val="accent6">
                    <a:lumMod val="50000"/>
                  </a:schemeClr>
                </a:solidFill>
              </a:rPr>
              <a:t>Exolve</a:t>
            </a:r>
            <a:r>
              <a:rPr lang="en-US" dirty="0">
                <a:solidFill>
                  <a:schemeClr val="accent6">
                    <a:lumMod val="50000"/>
                  </a:schemeClr>
                </a:solidFill>
              </a:rPr>
              <a:t>. Agar </a:t>
            </a:r>
            <a:r>
              <a:rPr lang="en-US" dirty="0" err="1">
                <a:solidFill>
                  <a:schemeClr val="accent6">
                    <a:lumMod val="50000"/>
                  </a:schemeClr>
                </a:solidFill>
              </a:rPr>
              <a:t>birinchi</a:t>
            </a:r>
            <a:r>
              <a:rPr lang="en-US" dirty="0">
                <a:solidFill>
                  <a:schemeClr val="accent6">
                    <a:lumMod val="50000"/>
                  </a:schemeClr>
                </a:solidFill>
              </a:rPr>
              <a:t> </a:t>
            </a:r>
            <a:r>
              <a:rPr lang="en-US" dirty="0" err="1">
                <a:solidFill>
                  <a:schemeClr val="accent6">
                    <a:lumMod val="50000"/>
                  </a:schemeClr>
                </a:solidFill>
              </a:rPr>
              <a:t>holatda</a:t>
            </a:r>
            <a:r>
              <a:rPr lang="en-US" dirty="0">
                <a:solidFill>
                  <a:schemeClr val="accent6">
                    <a:lumMod val="50000"/>
                  </a:schemeClr>
                </a:solidFill>
              </a:rPr>
              <a:t> </a:t>
            </a:r>
            <a:r>
              <a:rPr lang="en-US" dirty="0" err="1">
                <a:solidFill>
                  <a:schemeClr val="accent6">
                    <a:lumMod val="50000"/>
                  </a:schemeClr>
                </a:solidFill>
              </a:rPr>
              <a:t>etkazib</a:t>
            </a:r>
            <a:r>
              <a:rPr lang="en-US" dirty="0">
                <a:solidFill>
                  <a:schemeClr val="accent6">
                    <a:lumMod val="50000"/>
                  </a:schemeClr>
                </a:solidFill>
              </a:rPr>
              <a:t> </a:t>
            </a:r>
            <a:r>
              <a:rPr lang="en-US" dirty="0" err="1">
                <a:solidFill>
                  <a:schemeClr val="accent6">
                    <a:lumMod val="50000"/>
                  </a:schemeClr>
                </a:solidFill>
              </a:rPr>
              <a:t>beruvchilar</a:t>
            </a:r>
            <a:r>
              <a:rPr lang="en-US" dirty="0">
                <a:solidFill>
                  <a:schemeClr val="accent6">
                    <a:lumMod val="50000"/>
                  </a:schemeClr>
                </a:solidFill>
              </a:rPr>
              <a:t> </a:t>
            </a:r>
            <a:r>
              <a:rPr lang="en-US" dirty="0" err="1">
                <a:solidFill>
                  <a:schemeClr val="accent6">
                    <a:lumMod val="50000"/>
                  </a:schemeClr>
                </a:solidFill>
              </a:rPr>
              <a:t>biznes</a:t>
            </a:r>
            <a:r>
              <a:rPr lang="en-US" dirty="0">
                <a:solidFill>
                  <a:schemeClr val="accent6">
                    <a:lumMod val="50000"/>
                  </a:schemeClr>
                </a:solidFill>
              </a:rPr>
              <a:t> </a:t>
            </a:r>
            <a:r>
              <a:rPr lang="en-US" dirty="0" err="1">
                <a:solidFill>
                  <a:schemeClr val="accent6">
                    <a:lumMod val="50000"/>
                  </a:schemeClr>
                </a:solidFill>
              </a:rPr>
              <a:t>toifasiga</a:t>
            </a:r>
            <a:r>
              <a:rPr lang="en-US" dirty="0">
                <a:solidFill>
                  <a:schemeClr val="accent6">
                    <a:lumMod val="50000"/>
                  </a:schemeClr>
                </a:solidFill>
              </a:rPr>
              <a:t> </a:t>
            </a:r>
            <a:r>
              <a:rPr lang="en-US" dirty="0" err="1">
                <a:solidFill>
                  <a:schemeClr val="accent6">
                    <a:lumMod val="50000"/>
                  </a:schemeClr>
                </a:solidFill>
              </a:rPr>
              <a:t>e'tibor</a:t>
            </a:r>
            <a:r>
              <a:rPr lang="en-US" dirty="0">
                <a:solidFill>
                  <a:schemeClr val="accent6">
                    <a:lumMod val="50000"/>
                  </a:schemeClr>
                </a:solidFill>
              </a:rPr>
              <a:t> </a:t>
            </a:r>
            <a:r>
              <a:rPr lang="en-US" dirty="0" err="1">
                <a:solidFill>
                  <a:schemeClr val="accent6">
                    <a:lumMod val="50000"/>
                  </a:schemeClr>
                </a:solidFill>
              </a:rPr>
              <a:t>qaratgan</a:t>
            </a:r>
            <a:r>
              <a:rPr lang="en-US" dirty="0">
                <a:solidFill>
                  <a:schemeClr val="accent6">
                    <a:lumMod val="50000"/>
                  </a:schemeClr>
                </a:solidFill>
              </a:rPr>
              <a:t> </a:t>
            </a:r>
            <a:r>
              <a:rPr lang="en-US" dirty="0" err="1">
                <a:solidFill>
                  <a:schemeClr val="accent6">
                    <a:lumMod val="50000"/>
                  </a:schemeClr>
                </a:solidFill>
              </a:rPr>
              <a:t>bo'lsa</a:t>
            </a:r>
            <a:r>
              <a:rPr lang="en-US" dirty="0">
                <a:solidFill>
                  <a:schemeClr val="accent6">
                    <a:lumMod val="50000"/>
                  </a:schemeClr>
                </a:solidFill>
              </a:rPr>
              <a:t>, </a:t>
            </a:r>
            <a:r>
              <a:rPr lang="en-US" dirty="0" err="1">
                <a:solidFill>
                  <a:schemeClr val="accent6">
                    <a:lumMod val="50000"/>
                  </a:schemeClr>
                </a:solidFill>
              </a:rPr>
              <a:t>gorizontal</a:t>
            </a:r>
            <a:r>
              <a:rPr lang="en-US" dirty="0">
                <a:solidFill>
                  <a:schemeClr val="accent6">
                    <a:lumMod val="50000"/>
                  </a:schemeClr>
                </a:solidFill>
              </a:rPr>
              <a:t> </a:t>
            </a:r>
            <a:r>
              <a:rPr lang="en-US" dirty="0" err="1">
                <a:solidFill>
                  <a:schemeClr val="accent6">
                    <a:lumMod val="50000"/>
                  </a:schemeClr>
                </a:solidFill>
              </a:rPr>
              <a:t>arxitekturada</a:t>
            </a:r>
            <a:r>
              <a:rPr lang="en-US" dirty="0">
                <a:solidFill>
                  <a:schemeClr val="accent6">
                    <a:lumMod val="50000"/>
                  </a:schemeClr>
                </a:solidFill>
              </a:rPr>
              <a:t> </a:t>
            </a:r>
            <a:r>
              <a:rPr lang="en-US" dirty="0" err="1">
                <a:solidFill>
                  <a:schemeClr val="accent6">
                    <a:lumMod val="50000"/>
                  </a:schemeClr>
                </a:solidFill>
              </a:rPr>
              <a:t>ularning</a:t>
            </a:r>
            <a:r>
              <a:rPr lang="en-US" dirty="0">
                <a:solidFill>
                  <a:schemeClr val="accent6">
                    <a:lumMod val="50000"/>
                  </a:schemeClr>
                </a:solidFill>
              </a:rPr>
              <a:t> </a:t>
            </a:r>
            <a:r>
              <a:rPr lang="en-US" dirty="0" err="1">
                <a:solidFill>
                  <a:schemeClr val="accent6">
                    <a:lumMod val="50000"/>
                  </a:schemeClr>
                </a:solidFill>
              </a:rPr>
              <a:t>funksionalligi</a:t>
            </a:r>
            <a:r>
              <a:rPr lang="en-US" dirty="0">
                <a:solidFill>
                  <a:schemeClr val="accent6">
                    <a:lumMod val="50000"/>
                  </a:schemeClr>
                </a:solidFill>
              </a:rPr>
              <a:t> </a:t>
            </a:r>
            <a:r>
              <a:rPr lang="en-US" dirty="0" err="1">
                <a:solidFill>
                  <a:schemeClr val="accent6">
                    <a:lumMod val="50000"/>
                  </a:schemeClr>
                </a:solidFill>
              </a:rPr>
              <a:t>onlayn</a:t>
            </a:r>
            <a:r>
              <a:rPr lang="en-US" dirty="0">
                <a:solidFill>
                  <a:schemeClr val="accent6">
                    <a:lumMod val="50000"/>
                  </a:schemeClr>
                </a:solidFill>
              </a:rPr>
              <a:t> </a:t>
            </a:r>
            <a:r>
              <a:rPr lang="en-US" dirty="0" err="1">
                <a:solidFill>
                  <a:schemeClr val="accent6">
                    <a:lumMod val="50000"/>
                  </a:schemeClr>
                </a:solidFill>
              </a:rPr>
              <a:t>echimlarni</a:t>
            </a:r>
            <a:r>
              <a:rPr lang="en-US" dirty="0">
                <a:solidFill>
                  <a:schemeClr val="accent6">
                    <a:lumMod val="50000"/>
                  </a:schemeClr>
                </a:solidFill>
              </a:rPr>
              <a:t> </a:t>
            </a:r>
            <a:r>
              <a:rPr lang="en-US" dirty="0" err="1">
                <a:solidFill>
                  <a:schemeClr val="accent6">
                    <a:lumMod val="50000"/>
                  </a:schemeClr>
                </a:solidFill>
              </a:rPr>
              <a:t>ishlab</a:t>
            </a:r>
            <a:r>
              <a:rPr lang="en-US" dirty="0">
                <a:solidFill>
                  <a:schemeClr val="accent6">
                    <a:lumMod val="50000"/>
                  </a:schemeClr>
                </a:solidFill>
              </a:rPr>
              <a:t> </a:t>
            </a:r>
            <a:r>
              <a:rPr lang="en-US" dirty="0" err="1">
                <a:solidFill>
                  <a:schemeClr val="accent6">
                    <a:lumMod val="50000"/>
                  </a:schemeClr>
                </a:solidFill>
              </a:rPr>
              <a:t>chiquvchilar</a:t>
            </a:r>
            <a:r>
              <a:rPr lang="en-US" dirty="0">
                <a:solidFill>
                  <a:schemeClr val="accent6">
                    <a:lumMod val="50000"/>
                  </a:schemeClr>
                </a:solidFill>
              </a:rPr>
              <a:t> </a:t>
            </a:r>
            <a:r>
              <a:rPr lang="en-US" dirty="0" err="1">
                <a:solidFill>
                  <a:schemeClr val="accent6">
                    <a:lumMod val="50000"/>
                  </a:schemeClr>
                </a:solidFill>
              </a:rPr>
              <a:t>uchun</a:t>
            </a:r>
            <a:r>
              <a:rPr lang="en-US" dirty="0">
                <a:solidFill>
                  <a:schemeClr val="accent6">
                    <a:lumMod val="50000"/>
                  </a:schemeClr>
                </a:solidFill>
              </a:rPr>
              <a:t> </a:t>
            </a:r>
            <a:r>
              <a:rPr lang="en-US" dirty="0" err="1">
                <a:solidFill>
                  <a:schemeClr val="accent6">
                    <a:lumMod val="50000"/>
                  </a:schemeClr>
                </a:solidFill>
              </a:rPr>
              <a:t>muhimdir</a:t>
            </a:r>
            <a:r>
              <a:rPr lang="en-US" dirty="0">
                <a:solidFill>
                  <a:schemeClr val="accent6">
                    <a:lumMod val="50000"/>
                  </a:schemeClr>
                </a:solidFill>
              </a:rPr>
              <a:t>.</a:t>
            </a:r>
            <a:endParaRPr lang="ru-RU" dirty="0">
              <a:solidFill>
                <a:schemeClr val="accent6">
                  <a:lumMod val="50000"/>
                </a:schemeClr>
              </a:solidFill>
            </a:endParaRPr>
          </a:p>
        </p:txBody>
      </p:sp>
      <p:sp>
        <p:nvSpPr>
          <p:cNvPr id="5" name="TextBox 4">
            <a:extLst>
              <a:ext uri="{FF2B5EF4-FFF2-40B4-BE49-F238E27FC236}">
                <a16:creationId xmlns:a16="http://schemas.microsoft.com/office/drawing/2014/main" id="{5086C357-7E30-4C12-92FD-D1CE6135F5CA}"/>
              </a:ext>
            </a:extLst>
          </p:cNvPr>
          <p:cNvSpPr txBox="1"/>
          <p:nvPr/>
        </p:nvSpPr>
        <p:spPr>
          <a:xfrm>
            <a:off x="838200" y="1169725"/>
            <a:ext cx="10847522" cy="954107"/>
          </a:xfrm>
          <a:prstGeom prst="rect">
            <a:avLst/>
          </a:prstGeom>
          <a:noFill/>
        </p:spPr>
        <p:txBody>
          <a:bodyPr wrap="square">
            <a:spAutoFit/>
          </a:bodyPr>
          <a:lstStyle/>
          <a:p>
            <a:pPr algn="just"/>
            <a:r>
              <a:rPr lang="en-US" sz="2800" b="1" dirty="0">
                <a:solidFill>
                  <a:schemeClr val="accent6">
                    <a:lumMod val="50000"/>
                  </a:schemeClr>
                </a:solidFill>
              </a:rPr>
              <a:t>SaaS-</a:t>
            </a:r>
            <a:r>
              <a:rPr lang="en-US" sz="2800" b="1" dirty="0" err="1">
                <a:solidFill>
                  <a:schemeClr val="accent6">
                    <a:lumMod val="50000"/>
                  </a:schemeClr>
                </a:solidFill>
              </a:rPr>
              <a:t>ning</a:t>
            </a:r>
            <a:r>
              <a:rPr lang="en-US" sz="2800" b="1" dirty="0">
                <a:solidFill>
                  <a:schemeClr val="accent6">
                    <a:lumMod val="50000"/>
                  </a:schemeClr>
                </a:solidFill>
              </a:rPr>
              <a:t> </a:t>
            </a:r>
            <a:r>
              <a:rPr lang="en-US" sz="2800" b="1" dirty="0" err="1">
                <a:solidFill>
                  <a:schemeClr val="accent6">
                    <a:lumMod val="50000"/>
                  </a:schemeClr>
                </a:solidFill>
              </a:rPr>
              <a:t>o'ziga</a:t>
            </a:r>
            <a:r>
              <a:rPr lang="en-US" sz="2800" b="1" dirty="0">
                <a:solidFill>
                  <a:schemeClr val="accent6">
                    <a:lumMod val="50000"/>
                  </a:schemeClr>
                </a:solidFill>
              </a:rPr>
              <a:t> </a:t>
            </a:r>
            <a:r>
              <a:rPr lang="en-US" sz="2800" b="1" dirty="0" err="1">
                <a:solidFill>
                  <a:schemeClr val="accent6">
                    <a:lumMod val="50000"/>
                  </a:schemeClr>
                </a:solidFill>
              </a:rPr>
              <a:t>xosligi</a:t>
            </a:r>
            <a:r>
              <a:rPr lang="en-US" sz="2800" b="1" dirty="0">
                <a:solidFill>
                  <a:schemeClr val="accent6">
                    <a:lumMod val="50000"/>
                  </a:schemeClr>
                </a:solidFill>
              </a:rPr>
              <a:t> </a:t>
            </a:r>
            <a:r>
              <a:rPr lang="en-US" sz="2800" b="1" dirty="0" err="1">
                <a:solidFill>
                  <a:schemeClr val="accent6">
                    <a:lumMod val="50000"/>
                  </a:schemeClr>
                </a:solidFill>
              </a:rPr>
              <a:t>arxitekturadadir</a:t>
            </a:r>
            <a:r>
              <a:rPr lang="en-US" sz="2800" b="1" dirty="0">
                <a:solidFill>
                  <a:schemeClr val="accent6">
                    <a:lumMod val="50000"/>
                  </a:schemeClr>
                </a:solidFill>
              </a:rPr>
              <a:t>. </a:t>
            </a:r>
            <a:r>
              <a:rPr lang="en-US" sz="2800" b="1" dirty="0" err="1">
                <a:solidFill>
                  <a:schemeClr val="accent6">
                    <a:lumMod val="50000"/>
                  </a:schemeClr>
                </a:solidFill>
              </a:rPr>
              <a:t>Ishlab</a:t>
            </a:r>
            <a:r>
              <a:rPr lang="en-US" sz="2800" b="1" dirty="0">
                <a:solidFill>
                  <a:schemeClr val="accent6">
                    <a:lumMod val="50000"/>
                  </a:schemeClr>
                </a:solidFill>
              </a:rPr>
              <a:t> </a:t>
            </a:r>
            <a:r>
              <a:rPr lang="en-US" sz="2800" b="1" dirty="0" err="1">
                <a:solidFill>
                  <a:schemeClr val="accent6">
                    <a:lumMod val="50000"/>
                  </a:schemeClr>
                </a:solidFill>
              </a:rPr>
              <a:t>chiquvchilar</a:t>
            </a:r>
            <a:r>
              <a:rPr lang="en-US" sz="2800" b="1" dirty="0">
                <a:solidFill>
                  <a:schemeClr val="accent6">
                    <a:lumMod val="50000"/>
                  </a:schemeClr>
                </a:solidFill>
              </a:rPr>
              <a:t> </a:t>
            </a:r>
            <a:r>
              <a:rPr lang="en-US" sz="2800" b="1" dirty="0" err="1">
                <a:solidFill>
                  <a:schemeClr val="accent6">
                    <a:lumMod val="50000"/>
                  </a:schemeClr>
                </a:solidFill>
              </a:rPr>
              <a:t>va</a:t>
            </a:r>
            <a:r>
              <a:rPr lang="en-US" sz="2800" b="1" dirty="0">
                <a:solidFill>
                  <a:schemeClr val="accent6">
                    <a:lumMod val="50000"/>
                  </a:schemeClr>
                </a:solidFill>
              </a:rPr>
              <a:t> </a:t>
            </a:r>
            <a:r>
              <a:rPr lang="en-US" sz="2800" b="1" dirty="0" err="1">
                <a:solidFill>
                  <a:schemeClr val="accent6">
                    <a:lumMod val="50000"/>
                  </a:schemeClr>
                </a:solidFill>
              </a:rPr>
              <a:t>mutaxassislar</a:t>
            </a:r>
            <a:r>
              <a:rPr lang="en-US" sz="2800" b="1" dirty="0">
                <a:solidFill>
                  <a:schemeClr val="accent6">
                    <a:lumMod val="50000"/>
                  </a:schemeClr>
                </a:solidFill>
              </a:rPr>
              <a:t> </a:t>
            </a:r>
            <a:r>
              <a:rPr lang="en-US" sz="2800" b="1" dirty="0" err="1">
                <a:solidFill>
                  <a:schemeClr val="accent6">
                    <a:lumMod val="50000"/>
                  </a:schemeClr>
                </a:solidFill>
              </a:rPr>
              <a:t>uni</a:t>
            </a:r>
            <a:r>
              <a:rPr lang="en-US" sz="2800" b="1" dirty="0">
                <a:solidFill>
                  <a:schemeClr val="accent6">
                    <a:lumMod val="50000"/>
                  </a:schemeClr>
                </a:solidFill>
              </a:rPr>
              <a:t> </a:t>
            </a:r>
            <a:r>
              <a:rPr lang="en-US" sz="2800" b="1" dirty="0" err="1">
                <a:solidFill>
                  <a:schemeClr val="accent6">
                    <a:lumMod val="50000"/>
                  </a:schemeClr>
                </a:solidFill>
              </a:rPr>
              <a:t>bir</a:t>
            </a:r>
            <a:r>
              <a:rPr lang="en-US" sz="2800" b="1" dirty="0">
                <a:solidFill>
                  <a:schemeClr val="accent6">
                    <a:lumMod val="50000"/>
                  </a:schemeClr>
                </a:solidFill>
              </a:rPr>
              <a:t> </a:t>
            </a:r>
            <a:r>
              <a:rPr lang="en-US" sz="2800" b="1" dirty="0" err="1">
                <a:solidFill>
                  <a:schemeClr val="accent6">
                    <a:lumMod val="50000"/>
                  </a:schemeClr>
                </a:solidFill>
              </a:rPr>
              <a:t>necha</a:t>
            </a:r>
            <a:r>
              <a:rPr lang="en-US" sz="2800" b="1" dirty="0">
                <a:solidFill>
                  <a:schemeClr val="accent6">
                    <a:lumMod val="50000"/>
                  </a:schemeClr>
                </a:solidFill>
              </a:rPr>
              <a:t> </a:t>
            </a:r>
            <a:r>
              <a:rPr lang="en-US" sz="2800" b="1" dirty="0" err="1">
                <a:solidFill>
                  <a:schemeClr val="accent6">
                    <a:lumMod val="50000"/>
                  </a:schemeClr>
                </a:solidFill>
              </a:rPr>
              <a:t>toifalarga</a:t>
            </a:r>
            <a:r>
              <a:rPr lang="en-US" sz="2800" b="1" dirty="0">
                <a:solidFill>
                  <a:schemeClr val="accent6">
                    <a:lumMod val="50000"/>
                  </a:schemeClr>
                </a:solidFill>
              </a:rPr>
              <a:t> </a:t>
            </a:r>
            <a:r>
              <a:rPr lang="en-US" sz="2800" b="1" dirty="0" err="1">
                <a:solidFill>
                  <a:schemeClr val="accent6">
                    <a:lumMod val="50000"/>
                  </a:schemeClr>
                </a:solidFill>
              </a:rPr>
              <a:t>ajratadilar</a:t>
            </a:r>
            <a:r>
              <a:rPr lang="en-US" sz="2800" b="1" dirty="0">
                <a:solidFill>
                  <a:schemeClr val="accent6">
                    <a:lumMod val="50000"/>
                  </a:schemeClr>
                </a:solidFill>
              </a:rPr>
              <a:t>:</a:t>
            </a:r>
            <a:endParaRPr lang="ru-RU" sz="2800" b="1" dirty="0">
              <a:solidFill>
                <a:schemeClr val="accent6">
                  <a:lumMod val="50000"/>
                </a:schemeClr>
              </a:solidFill>
            </a:endParaRPr>
          </a:p>
        </p:txBody>
      </p:sp>
      <p:pic>
        <p:nvPicPr>
          <p:cNvPr id="7" name="Рисунок 6">
            <a:extLst>
              <a:ext uri="{FF2B5EF4-FFF2-40B4-BE49-F238E27FC236}">
                <a16:creationId xmlns:a16="http://schemas.microsoft.com/office/drawing/2014/main" id="{175E5F8A-3880-4CCC-92E5-97C0C57454A9}"/>
              </a:ext>
            </a:extLst>
          </p:cNvPr>
          <p:cNvPicPr>
            <a:picLocks noChangeAspect="1"/>
          </p:cNvPicPr>
          <p:nvPr/>
        </p:nvPicPr>
        <p:blipFill>
          <a:blip r:embed="rId2"/>
          <a:stretch>
            <a:fillRect/>
          </a:stretch>
        </p:blipFill>
        <p:spPr>
          <a:xfrm>
            <a:off x="2224087" y="5076063"/>
            <a:ext cx="7183384" cy="1619250"/>
          </a:xfrm>
          <a:prstGeom prst="rect">
            <a:avLst/>
          </a:prstGeom>
        </p:spPr>
      </p:pic>
    </p:spTree>
    <p:extLst>
      <p:ext uri="{BB962C8B-B14F-4D97-AF65-F5344CB8AC3E}">
        <p14:creationId xmlns:p14="http://schemas.microsoft.com/office/powerpoint/2010/main" val="174687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79C4CC0-70EA-4D15-BB4D-6F2CBB9258B7}"/>
              </a:ext>
            </a:extLst>
          </p:cNvPr>
          <p:cNvPicPr>
            <a:picLocks noChangeAspect="1"/>
          </p:cNvPicPr>
          <p:nvPr/>
        </p:nvPicPr>
        <p:blipFill>
          <a:blip r:embed="rId2"/>
          <a:stretch>
            <a:fillRect/>
          </a:stretch>
        </p:blipFill>
        <p:spPr>
          <a:xfrm>
            <a:off x="1173626" y="366486"/>
            <a:ext cx="9616293" cy="6125027"/>
          </a:xfrm>
          <a:prstGeom prst="rect">
            <a:avLst/>
          </a:prstGeom>
        </p:spPr>
      </p:pic>
      <p:sp>
        <p:nvSpPr>
          <p:cNvPr id="5" name="Овал 4">
            <a:extLst>
              <a:ext uri="{FF2B5EF4-FFF2-40B4-BE49-F238E27FC236}">
                <a16:creationId xmlns:a16="http://schemas.microsoft.com/office/drawing/2014/main" id="{E4E40ED1-F7B6-4059-B69D-71010F599CF2}"/>
              </a:ext>
            </a:extLst>
          </p:cNvPr>
          <p:cNvSpPr/>
          <p:nvPr/>
        </p:nvSpPr>
        <p:spPr>
          <a:xfrm>
            <a:off x="9678572" y="520505"/>
            <a:ext cx="1111347" cy="87219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429F69EF-4E44-47F5-ADBF-46A8A4B2A64C}"/>
              </a:ext>
            </a:extLst>
          </p:cNvPr>
          <p:cNvSpPr/>
          <p:nvPr/>
        </p:nvSpPr>
        <p:spPr>
          <a:xfrm>
            <a:off x="8947052" y="6049108"/>
            <a:ext cx="1688123" cy="2883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1944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B3CDE0E-F81B-48D2-B104-024355E58E61}"/>
              </a:ext>
            </a:extLst>
          </p:cNvPr>
          <p:cNvSpPr>
            <a:spLocks noGrp="1"/>
          </p:cNvSpPr>
          <p:nvPr>
            <p:ph idx="1"/>
          </p:nvPr>
        </p:nvSpPr>
        <p:spPr>
          <a:xfrm>
            <a:off x="481739" y="368783"/>
            <a:ext cx="11188485" cy="6094009"/>
          </a:xfrm>
        </p:spPr>
        <p:txBody>
          <a:bodyPr>
            <a:normAutofit/>
          </a:bodyPr>
          <a:lstStyle/>
          <a:p>
            <a:pPr marL="0" indent="0" algn="just">
              <a:buNone/>
            </a:pPr>
            <a:r>
              <a:rPr lang="en-US" sz="2700" b="1" dirty="0">
                <a:solidFill>
                  <a:srgbClr val="C00000"/>
                </a:solidFill>
              </a:rPr>
              <a:t>Yagona </a:t>
            </a:r>
            <a:r>
              <a:rPr lang="en-US" sz="2700" b="1" dirty="0" err="1">
                <a:solidFill>
                  <a:srgbClr val="C00000"/>
                </a:solidFill>
              </a:rPr>
              <a:t>foydalanuvchi</a:t>
            </a:r>
            <a:r>
              <a:rPr lang="en-US" sz="2700" b="1" dirty="0">
                <a:solidFill>
                  <a:srgbClr val="C00000"/>
                </a:solidFill>
              </a:rPr>
              <a:t>. </a:t>
            </a:r>
            <a:r>
              <a:rPr lang="en-US" sz="2700" dirty="0" err="1"/>
              <a:t>Dasturiy</a:t>
            </a:r>
            <a:r>
              <a:rPr lang="en-US" sz="2700" dirty="0"/>
              <a:t> </a:t>
            </a:r>
            <a:r>
              <a:rPr lang="en-US" sz="2700" dirty="0" err="1"/>
              <a:t>ta'minotni</a:t>
            </a:r>
            <a:r>
              <a:rPr lang="en-US" sz="2700" dirty="0"/>
              <a:t> </a:t>
            </a:r>
            <a:r>
              <a:rPr lang="en-US" sz="2700" dirty="0" err="1"/>
              <a:t>yetkazib</a:t>
            </a:r>
            <a:r>
              <a:rPr lang="en-US" sz="2700" dirty="0"/>
              <a:t> </a:t>
            </a:r>
            <a:r>
              <a:rPr lang="en-US" sz="2700" dirty="0" err="1"/>
              <a:t>berish</a:t>
            </a:r>
            <a:r>
              <a:rPr lang="en-US" sz="2700" dirty="0"/>
              <a:t> </a:t>
            </a:r>
            <a:r>
              <a:rPr lang="en-US" sz="2700" dirty="0" err="1"/>
              <a:t>uchun</a:t>
            </a:r>
            <a:r>
              <a:rPr lang="en-US" sz="2700" dirty="0"/>
              <a:t> </a:t>
            </a:r>
            <a:r>
              <a:rPr lang="en-US" sz="2700" dirty="0" err="1"/>
              <a:t>maxsus</a:t>
            </a:r>
            <a:r>
              <a:rPr lang="en-US" sz="2700" dirty="0"/>
              <a:t> </a:t>
            </a:r>
            <a:r>
              <a:rPr lang="en-US" sz="2700" dirty="0" err="1"/>
              <a:t>xizmatdan</a:t>
            </a:r>
            <a:r>
              <a:rPr lang="en-US" sz="2700" dirty="0"/>
              <a:t> </a:t>
            </a:r>
            <a:r>
              <a:rPr lang="en-US" sz="2700" dirty="0" err="1"/>
              <a:t>foydalaniladi</a:t>
            </a:r>
            <a:r>
              <a:rPr lang="en-US" sz="2700" dirty="0"/>
              <a:t>. </a:t>
            </a:r>
            <a:r>
              <a:rPr lang="en-US" sz="2700" dirty="0" err="1"/>
              <a:t>Kompaniya</a:t>
            </a:r>
            <a:r>
              <a:rPr lang="en-US" sz="2700" dirty="0"/>
              <a:t> </a:t>
            </a:r>
            <a:r>
              <a:rPr lang="en-US" sz="2700" dirty="0" err="1"/>
              <a:t>resurslar</a:t>
            </a:r>
            <a:r>
              <a:rPr lang="en-US" sz="2700" dirty="0"/>
              <a:t> </a:t>
            </a:r>
            <a:r>
              <a:rPr lang="en-US" sz="2700" dirty="0" err="1"/>
              <a:t>va</a:t>
            </a:r>
            <a:r>
              <a:rPr lang="en-US" sz="2700" dirty="0"/>
              <a:t> </a:t>
            </a:r>
            <a:r>
              <a:rPr lang="en-US" sz="2700" dirty="0" err="1"/>
              <a:t>ma'lumotlar</a:t>
            </a:r>
            <a:r>
              <a:rPr lang="en-US" sz="2700" dirty="0"/>
              <a:t> </a:t>
            </a:r>
            <a:r>
              <a:rPr lang="en-US" sz="2700" dirty="0" err="1"/>
              <a:t>bazalarini</a:t>
            </a:r>
            <a:r>
              <a:rPr lang="en-US" sz="2700" dirty="0"/>
              <a:t> </a:t>
            </a:r>
            <a:r>
              <a:rPr lang="en-US" sz="2700" dirty="0" err="1"/>
              <a:t>boshqalar</a:t>
            </a:r>
            <a:r>
              <a:rPr lang="en-US" sz="2700" dirty="0"/>
              <a:t> </a:t>
            </a:r>
            <a:r>
              <a:rPr lang="en-US" sz="2700" dirty="0" err="1"/>
              <a:t>bilan</a:t>
            </a:r>
            <a:r>
              <a:rPr lang="en-US" sz="2700" dirty="0"/>
              <a:t> </a:t>
            </a:r>
            <a:r>
              <a:rPr lang="en-US" sz="2700" dirty="0" err="1"/>
              <a:t>bo'lishishi</a:t>
            </a:r>
            <a:r>
              <a:rPr lang="en-US" sz="2700" dirty="0"/>
              <a:t> </a:t>
            </a:r>
            <a:r>
              <a:rPr lang="en-US" sz="2700" dirty="0" err="1"/>
              <a:t>shart</a:t>
            </a:r>
            <a:r>
              <a:rPr lang="en-US" sz="2700" dirty="0"/>
              <a:t> </a:t>
            </a:r>
            <a:r>
              <a:rPr lang="en-US" sz="2700" dirty="0" err="1"/>
              <a:t>bo'lmagan</a:t>
            </a:r>
            <a:r>
              <a:rPr lang="en-US" sz="2700" dirty="0"/>
              <a:t> </a:t>
            </a:r>
            <a:r>
              <a:rPr lang="en-US" sz="2700" dirty="0" err="1"/>
              <a:t>bitta</a:t>
            </a:r>
            <a:r>
              <a:rPr lang="en-US" sz="2700" dirty="0"/>
              <a:t> </a:t>
            </a:r>
            <a:r>
              <a:rPr lang="en-US" sz="2700" dirty="0" err="1"/>
              <a:t>mijozga</a:t>
            </a:r>
            <a:r>
              <a:rPr lang="en-US" sz="2700" dirty="0"/>
              <a:t> </a:t>
            </a:r>
            <a:r>
              <a:rPr lang="en-US" sz="2700" dirty="0" err="1"/>
              <a:t>xizmat</a:t>
            </a:r>
            <a:r>
              <a:rPr lang="en-US" sz="2700" dirty="0"/>
              <a:t> </a:t>
            </a:r>
            <a:r>
              <a:rPr lang="en-US" sz="2700" dirty="0" err="1"/>
              <a:t>ko'rsatadi</a:t>
            </a:r>
            <a:r>
              <a:rPr lang="en-US" sz="2700" dirty="0"/>
              <a:t>. </a:t>
            </a:r>
            <a:r>
              <a:rPr lang="en-US" sz="2700" dirty="0" err="1"/>
              <a:t>Foydalanuvchi</a:t>
            </a:r>
            <a:r>
              <a:rPr lang="en-US" sz="2700" dirty="0"/>
              <a:t> </a:t>
            </a:r>
            <a:r>
              <a:rPr lang="en-US" sz="2700" dirty="0" err="1"/>
              <a:t>o'z</a:t>
            </a:r>
            <a:r>
              <a:rPr lang="en-US" sz="2700" dirty="0"/>
              <a:t> </a:t>
            </a:r>
            <a:r>
              <a:rPr lang="en-US" sz="2700" dirty="0" err="1"/>
              <a:t>loyihasi</a:t>
            </a:r>
            <a:r>
              <a:rPr lang="en-US" sz="2700" dirty="0"/>
              <a:t> </a:t>
            </a:r>
            <a:r>
              <a:rPr lang="en-US" sz="2700" dirty="0" err="1"/>
              <a:t>talablariga</a:t>
            </a:r>
            <a:r>
              <a:rPr lang="en-US" sz="2700" dirty="0"/>
              <a:t> </a:t>
            </a:r>
            <a:r>
              <a:rPr lang="en-US" sz="2700" dirty="0" err="1"/>
              <a:t>muvofiq</a:t>
            </a:r>
            <a:r>
              <a:rPr lang="en-US" sz="2700" dirty="0"/>
              <a:t> </a:t>
            </a:r>
            <a:r>
              <a:rPr lang="en-US" sz="2700" dirty="0" err="1"/>
              <a:t>dasturni</a:t>
            </a:r>
            <a:r>
              <a:rPr lang="en-US" sz="2700" dirty="0"/>
              <a:t> </a:t>
            </a:r>
            <a:r>
              <a:rPr lang="en-US" sz="2700" dirty="0" err="1"/>
              <a:t>mustaqil</a:t>
            </a:r>
            <a:r>
              <a:rPr lang="en-US" sz="2700" dirty="0"/>
              <a:t> </a:t>
            </a:r>
            <a:r>
              <a:rPr lang="en-US" sz="2700" dirty="0" err="1"/>
              <a:t>ravishda</a:t>
            </a:r>
            <a:r>
              <a:rPr lang="en-US" sz="2700" dirty="0"/>
              <a:t> </a:t>
            </a:r>
            <a:r>
              <a:rPr lang="en-US" sz="2700" dirty="0" err="1"/>
              <a:t>kengaytirishi</a:t>
            </a:r>
            <a:r>
              <a:rPr lang="en-US" sz="2700" dirty="0"/>
              <a:t> </a:t>
            </a:r>
            <a:r>
              <a:rPr lang="en-US" sz="2700" dirty="0" err="1"/>
              <a:t>va</a:t>
            </a:r>
            <a:r>
              <a:rPr lang="en-US" sz="2700" dirty="0"/>
              <a:t> </a:t>
            </a:r>
            <a:r>
              <a:rPr lang="en-US" sz="2700" dirty="0" err="1"/>
              <a:t>sozlashi</a:t>
            </a:r>
            <a:r>
              <a:rPr lang="en-US" sz="2700" dirty="0"/>
              <a:t> </a:t>
            </a:r>
            <a:r>
              <a:rPr lang="en-US" sz="2700" dirty="0" err="1"/>
              <a:t>mumkin</a:t>
            </a:r>
            <a:r>
              <a:rPr lang="en-US" sz="2700" dirty="0"/>
              <a:t>. </a:t>
            </a:r>
            <a:r>
              <a:rPr lang="en-US" sz="2700" dirty="0" err="1"/>
              <a:t>Masalan</a:t>
            </a:r>
            <a:r>
              <a:rPr lang="en-US" sz="2700" dirty="0"/>
              <a:t>, Oracle Cloud.</a:t>
            </a:r>
          </a:p>
          <a:p>
            <a:pPr marL="0" indent="0" algn="just">
              <a:buNone/>
            </a:pPr>
            <a:r>
              <a:rPr lang="en-US" sz="2700" b="1" dirty="0" err="1">
                <a:solidFill>
                  <a:srgbClr val="C00000"/>
                </a:solidFill>
              </a:rPr>
              <a:t>Ko'p</a:t>
            </a:r>
            <a:r>
              <a:rPr lang="en-US" sz="2700" b="1" dirty="0">
                <a:solidFill>
                  <a:srgbClr val="C00000"/>
                </a:solidFill>
              </a:rPr>
              <a:t> </a:t>
            </a:r>
            <a:r>
              <a:rPr lang="en-US" sz="2700" b="1" dirty="0" err="1">
                <a:solidFill>
                  <a:srgbClr val="C00000"/>
                </a:solidFill>
              </a:rPr>
              <a:t>foydalanuvchi</a:t>
            </a:r>
            <a:r>
              <a:rPr lang="en-US" sz="2700" b="1" dirty="0">
                <a:solidFill>
                  <a:srgbClr val="C00000"/>
                </a:solidFill>
              </a:rPr>
              <a:t>. </a:t>
            </a:r>
            <a:r>
              <a:rPr lang="en-US" sz="2700" dirty="0" err="1"/>
              <a:t>Yirik</a:t>
            </a:r>
            <a:r>
              <a:rPr lang="en-US" sz="2700" dirty="0"/>
              <a:t> </a:t>
            </a:r>
            <a:r>
              <a:rPr lang="en-US" sz="2700" dirty="0" err="1"/>
              <a:t>kompaniyalar</a:t>
            </a:r>
            <a:r>
              <a:rPr lang="en-US" sz="2700" dirty="0"/>
              <a:t> </a:t>
            </a:r>
            <a:r>
              <a:rPr lang="en-US" sz="2700" dirty="0" err="1"/>
              <a:t>o'z</a:t>
            </a:r>
            <a:r>
              <a:rPr lang="en-US" sz="2700" dirty="0"/>
              <a:t> </a:t>
            </a:r>
            <a:r>
              <a:rPr lang="en-US" sz="2700" dirty="0" err="1"/>
              <a:t>ehtiyojlarini</a:t>
            </a:r>
            <a:r>
              <a:rPr lang="en-US" sz="2700" dirty="0"/>
              <a:t> </a:t>
            </a:r>
            <a:r>
              <a:rPr lang="en-US" sz="2700" dirty="0" err="1"/>
              <a:t>qondirish</a:t>
            </a:r>
            <a:r>
              <a:rPr lang="en-US" sz="2700" dirty="0"/>
              <a:t> </a:t>
            </a:r>
            <a:r>
              <a:rPr lang="en-US" sz="2700" dirty="0" err="1"/>
              <a:t>uchun</a:t>
            </a:r>
            <a:r>
              <a:rPr lang="en-US" sz="2700" dirty="0"/>
              <a:t> </a:t>
            </a:r>
            <a:r>
              <a:rPr lang="en-US" sz="2700" dirty="0" err="1"/>
              <a:t>ushbu</a:t>
            </a:r>
            <a:r>
              <a:rPr lang="en-US" sz="2700" dirty="0"/>
              <a:t> </a:t>
            </a:r>
            <a:r>
              <a:rPr lang="en-US" sz="2700" dirty="0" err="1"/>
              <a:t>turdagi</a:t>
            </a:r>
            <a:r>
              <a:rPr lang="en-US" sz="2700" dirty="0"/>
              <a:t> SaaS </a:t>
            </a:r>
            <a:r>
              <a:rPr lang="en-US" sz="2700" dirty="0" err="1"/>
              <a:t>modelini</a:t>
            </a:r>
            <a:r>
              <a:rPr lang="en-US" sz="2700" dirty="0"/>
              <a:t> </a:t>
            </a:r>
            <a:r>
              <a:rPr lang="en-US" sz="2700" dirty="0" err="1"/>
              <a:t>tanlaydilar</a:t>
            </a:r>
            <a:r>
              <a:rPr lang="en-US" sz="2700" dirty="0"/>
              <a:t>. </a:t>
            </a:r>
            <a:r>
              <a:rPr lang="en-US" sz="2700" dirty="0" err="1"/>
              <a:t>Ko'p</a:t>
            </a:r>
            <a:r>
              <a:rPr lang="en-US" sz="2700" dirty="0"/>
              <a:t> </a:t>
            </a:r>
            <a:r>
              <a:rPr lang="en-US" sz="2700" dirty="0" err="1"/>
              <a:t>ijarachili</a:t>
            </a:r>
            <a:r>
              <a:rPr lang="en-US" sz="2700" dirty="0"/>
              <a:t> </a:t>
            </a:r>
            <a:r>
              <a:rPr lang="en-US" sz="2700" dirty="0" err="1"/>
              <a:t>arxitekturada</a:t>
            </a:r>
            <a:r>
              <a:rPr lang="en-US" sz="2700" dirty="0"/>
              <a:t> </a:t>
            </a:r>
            <a:r>
              <a:rPr lang="en-US" sz="2700" dirty="0" err="1"/>
              <a:t>barcha</a:t>
            </a:r>
            <a:r>
              <a:rPr lang="en-US" sz="2700" dirty="0"/>
              <a:t> </a:t>
            </a:r>
            <a:r>
              <a:rPr lang="en-US" sz="2700" dirty="0" err="1"/>
              <a:t>mijozlar</a:t>
            </a:r>
            <a:r>
              <a:rPr lang="en-US" sz="2700" dirty="0"/>
              <a:t> </a:t>
            </a:r>
            <a:r>
              <a:rPr lang="en-US" sz="2700" dirty="0" err="1"/>
              <a:t>umumiy</a:t>
            </a:r>
            <a:r>
              <a:rPr lang="en-US" sz="2700" dirty="0"/>
              <a:t> </a:t>
            </a:r>
            <a:r>
              <a:rPr lang="en-US" sz="2700" dirty="0" err="1"/>
              <a:t>ma'lumotlar</a:t>
            </a:r>
            <a:r>
              <a:rPr lang="en-US" sz="2700" dirty="0"/>
              <a:t> </a:t>
            </a:r>
            <a:r>
              <a:rPr lang="en-US" sz="2700" dirty="0" err="1"/>
              <a:t>bazasiga</a:t>
            </a:r>
            <a:r>
              <a:rPr lang="en-US" sz="2700" dirty="0"/>
              <a:t> </a:t>
            </a:r>
            <a:r>
              <a:rPr lang="en-US" sz="2700" dirty="0" err="1"/>
              <a:t>ega</a:t>
            </a:r>
            <a:r>
              <a:rPr lang="en-US" sz="2700" dirty="0"/>
              <a:t>. Har </a:t>
            </a:r>
            <a:r>
              <a:rPr lang="en-US" sz="2700" dirty="0" err="1"/>
              <a:t>bir</a:t>
            </a:r>
            <a:r>
              <a:rPr lang="en-US" sz="2700" dirty="0"/>
              <a:t> </a:t>
            </a:r>
            <a:r>
              <a:rPr lang="en-US" sz="2700" dirty="0" err="1"/>
              <a:t>ijarachining</a:t>
            </a:r>
            <a:r>
              <a:rPr lang="en-US" sz="2700" dirty="0"/>
              <a:t> </a:t>
            </a:r>
            <a:r>
              <a:rPr lang="en-US" sz="2700" dirty="0" err="1"/>
              <a:t>ma'lumotlari</a:t>
            </a:r>
            <a:r>
              <a:rPr lang="en-US" sz="2700" dirty="0"/>
              <a:t> </a:t>
            </a:r>
            <a:r>
              <a:rPr lang="en-US" sz="2700" dirty="0" err="1"/>
              <a:t>boshqalardan</a:t>
            </a:r>
            <a:r>
              <a:rPr lang="en-US" sz="2700" dirty="0"/>
              <a:t> </a:t>
            </a:r>
            <a:r>
              <a:rPr lang="en-US" sz="2700" dirty="0" err="1"/>
              <a:t>himoyalangan</a:t>
            </a:r>
            <a:r>
              <a:rPr lang="en-US" sz="2700" dirty="0"/>
              <a:t>. </a:t>
            </a:r>
            <a:r>
              <a:rPr lang="en-US" sz="2700" dirty="0" err="1"/>
              <a:t>Masalan</a:t>
            </a:r>
            <a:r>
              <a:rPr lang="en-US" sz="2700" dirty="0"/>
              <a:t>, Google Workspace.</a:t>
            </a:r>
          </a:p>
          <a:p>
            <a:pPr marL="0" indent="0" algn="just">
              <a:buNone/>
            </a:pPr>
            <a:r>
              <a:rPr lang="en-US" sz="2700" b="1" dirty="0" err="1">
                <a:solidFill>
                  <a:srgbClr val="C00000"/>
                </a:solidFill>
              </a:rPr>
              <a:t>Aralashgan</a:t>
            </a:r>
            <a:r>
              <a:rPr lang="en-US" sz="2700" b="1" dirty="0">
                <a:solidFill>
                  <a:srgbClr val="C00000"/>
                </a:solidFill>
              </a:rPr>
              <a:t>.</a:t>
            </a:r>
            <a:r>
              <a:rPr lang="en-US" sz="2700" dirty="0"/>
              <a:t> </a:t>
            </a:r>
            <a:r>
              <a:rPr lang="en-US" sz="2700" dirty="0" err="1"/>
              <a:t>Bunday</a:t>
            </a:r>
            <a:r>
              <a:rPr lang="en-US" sz="2700" dirty="0"/>
              <a:t> </a:t>
            </a:r>
            <a:r>
              <a:rPr lang="en-US" sz="2700" dirty="0" err="1"/>
              <a:t>holda</a:t>
            </a:r>
            <a:r>
              <a:rPr lang="en-US" sz="2700" dirty="0"/>
              <a:t>, </a:t>
            </a:r>
            <a:r>
              <a:rPr lang="en-US" sz="2700" dirty="0" err="1"/>
              <a:t>provayder</a:t>
            </a:r>
            <a:r>
              <a:rPr lang="en-US" sz="2700" dirty="0"/>
              <a:t> </a:t>
            </a:r>
            <a:r>
              <a:rPr lang="en-US" sz="2700" dirty="0" err="1"/>
              <a:t>ijarachi</a:t>
            </a:r>
            <a:r>
              <a:rPr lang="en-US" sz="2700" dirty="0"/>
              <a:t> </a:t>
            </a:r>
            <a:r>
              <a:rPr lang="en-US" sz="2700" dirty="0" err="1"/>
              <a:t>yoki</a:t>
            </a:r>
            <a:r>
              <a:rPr lang="en-US" sz="2700" dirty="0"/>
              <a:t> </a:t>
            </a:r>
            <a:r>
              <a:rPr lang="en-US" sz="2700" dirty="0" err="1"/>
              <a:t>ijarachilar</a:t>
            </a:r>
            <a:r>
              <a:rPr lang="en-US" sz="2700" dirty="0"/>
              <a:t> </a:t>
            </a:r>
            <a:r>
              <a:rPr lang="en-US" sz="2700" dirty="0" err="1"/>
              <a:t>guruhini</a:t>
            </a:r>
            <a:r>
              <a:rPr lang="en-US" sz="2700" dirty="0"/>
              <a:t> </a:t>
            </a:r>
            <a:r>
              <a:rPr lang="en-US" sz="2700" dirty="0" err="1"/>
              <a:t>ajratgan</a:t>
            </a:r>
            <a:r>
              <a:rPr lang="en-US" sz="2700" dirty="0"/>
              <a:t> </a:t>
            </a:r>
            <a:r>
              <a:rPr lang="en-US" sz="2700" dirty="0" err="1"/>
              <a:t>yoki</a:t>
            </a:r>
            <a:r>
              <a:rPr lang="en-US" sz="2700" dirty="0"/>
              <a:t> </a:t>
            </a:r>
            <a:r>
              <a:rPr lang="en-US" sz="2700" dirty="0" err="1"/>
              <a:t>ajratilgan</a:t>
            </a:r>
            <a:r>
              <a:rPr lang="en-US" sz="2700" dirty="0"/>
              <a:t> </a:t>
            </a:r>
            <a:r>
              <a:rPr lang="en-US" sz="2700" dirty="0" err="1"/>
              <a:t>ma'lumotlar</a:t>
            </a:r>
            <a:r>
              <a:rPr lang="en-US" sz="2700" dirty="0"/>
              <a:t> </a:t>
            </a:r>
            <a:r>
              <a:rPr lang="en-US" sz="2700" dirty="0" err="1"/>
              <a:t>bazalariga</a:t>
            </a:r>
            <a:r>
              <a:rPr lang="en-US" sz="2700" dirty="0"/>
              <a:t> </a:t>
            </a:r>
            <a:r>
              <a:rPr lang="en-US" sz="2700" dirty="0" err="1"/>
              <a:t>ko'chiradi</a:t>
            </a:r>
            <a:r>
              <a:rPr lang="en-US" sz="2700" dirty="0"/>
              <a:t>. </a:t>
            </a:r>
            <a:r>
              <a:rPr lang="en-US" sz="2700" dirty="0" err="1"/>
              <a:t>Bunday</a:t>
            </a:r>
            <a:r>
              <a:rPr lang="en-US" sz="2700" dirty="0"/>
              <a:t> </a:t>
            </a:r>
            <a:r>
              <a:rPr lang="en-US" sz="2700" dirty="0" err="1"/>
              <a:t>guruhlarning</a:t>
            </a:r>
            <a:r>
              <a:rPr lang="en-US" sz="2700" dirty="0"/>
              <a:t> </a:t>
            </a:r>
            <a:r>
              <a:rPr lang="en-US" sz="2700" dirty="0" err="1"/>
              <a:t>mijozlari</a:t>
            </a:r>
            <a:r>
              <a:rPr lang="en-US" sz="2700" dirty="0"/>
              <a:t> </a:t>
            </a:r>
            <a:r>
              <a:rPr lang="en-US" sz="2700" dirty="0" err="1"/>
              <a:t>dasturga</a:t>
            </a:r>
            <a:r>
              <a:rPr lang="en-US" sz="2700" dirty="0"/>
              <a:t> </a:t>
            </a:r>
            <a:r>
              <a:rPr lang="en-US" sz="2700" dirty="0" err="1"/>
              <a:t>ma'lum</a:t>
            </a:r>
            <a:r>
              <a:rPr lang="en-US" sz="2700" dirty="0"/>
              <a:t>, ammo </a:t>
            </a:r>
            <a:r>
              <a:rPr lang="en-US" sz="2700" dirty="0" err="1"/>
              <a:t>har</a:t>
            </a:r>
            <a:r>
              <a:rPr lang="en-US" sz="2700" dirty="0"/>
              <a:t> </a:t>
            </a:r>
            <a:r>
              <a:rPr lang="en-US" sz="2700" dirty="0" err="1"/>
              <a:t>xil</a:t>
            </a:r>
            <a:r>
              <a:rPr lang="en-US" sz="2700" dirty="0"/>
              <a:t> </a:t>
            </a:r>
            <a:r>
              <a:rPr lang="en-US" sz="2700" dirty="0" err="1"/>
              <a:t>kirish</a:t>
            </a:r>
            <a:r>
              <a:rPr lang="en-US" sz="2700" dirty="0"/>
              <a:t> </a:t>
            </a:r>
            <a:r>
              <a:rPr lang="en-US" sz="2700" dirty="0" err="1"/>
              <a:t>huquqiga</a:t>
            </a:r>
            <a:r>
              <a:rPr lang="en-US" sz="2700" dirty="0"/>
              <a:t> </a:t>
            </a:r>
            <a:r>
              <a:rPr lang="en-US" sz="2700" dirty="0" err="1"/>
              <a:t>ega</a:t>
            </a:r>
            <a:r>
              <a:rPr lang="en-US" sz="2700" dirty="0"/>
              <a:t>. </a:t>
            </a:r>
            <a:r>
              <a:rPr lang="en-US" sz="2700" dirty="0" err="1"/>
              <a:t>Misol</a:t>
            </a:r>
            <a:r>
              <a:rPr lang="en-US" sz="2700" dirty="0"/>
              <a:t> </a:t>
            </a:r>
            <a:r>
              <a:rPr lang="en-US" sz="2700" dirty="0" err="1"/>
              <a:t>uchun</a:t>
            </a:r>
            <a:r>
              <a:rPr lang="en-US" sz="2700" dirty="0"/>
              <a:t>, </a:t>
            </a:r>
            <a:r>
              <a:rPr lang="en-US" sz="2700" dirty="0" err="1"/>
              <a:t>ba'zi</a:t>
            </a:r>
            <a:r>
              <a:rPr lang="en-US" sz="2700" dirty="0"/>
              <a:t> </a:t>
            </a:r>
            <a:r>
              <a:rPr lang="en-US" sz="2700" dirty="0" err="1"/>
              <a:t>foydalanuvchilar</a:t>
            </a:r>
            <a:r>
              <a:rPr lang="en-US" sz="2700" dirty="0"/>
              <a:t> Premium </a:t>
            </a:r>
            <a:r>
              <a:rPr lang="en-US" sz="2700" dirty="0" err="1"/>
              <a:t>obunasini</a:t>
            </a:r>
            <a:r>
              <a:rPr lang="en-US" sz="2700" dirty="0"/>
              <a:t> </a:t>
            </a:r>
            <a:r>
              <a:rPr lang="en-US" sz="2700" dirty="0" err="1"/>
              <a:t>sotib</a:t>
            </a:r>
            <a:r>
              <a:rPr lang="en-US" sz="2700" dirty="0"/>
              <a:t> </a:t>
            </a:r>
            <a:r>
              <a:rPr lang="en-US" sz="2700" dirty="0" err="1"/>
              <a:t>olishdi</a:t>
            </a:r>
            <a:r>
              <a:rPr lang="en-US" sz="2700" dirty="0"/>
              <a:t> </a:t>
            </a:r>
            <a:r>
              <a:rPr lang="en-US" sz="2700" dirty="0" err="1"/>
              <a:t>va</a:t>
            </a:r>
            <a:r>
              <a:rPr lang="en-US" sz="2700" dirty="0"/>
              <a:t> </a:t>
            </a:r>
            <a:r>
              <a:rPr lang="en-US" sz="2700" dirty="0" err="1"/>
              <a:t>o'yinga</a:t>
            </a:r>
            <a:r>
              <a:rPr lang="en-US" sz="2700" dirty="0"/>
              <a:t> </a:t>
            </a:r>
            <a:r>
              <a:rPr lang="en-US" sz="2700" dirty="0" err="1"/>
              <a:t>to'liq</a:t>
            </a:r>
            <a:r>
              <a:rPr lang="en-US" sz="2700" dirty="0"/>
              <a:t> </a:t>
            </a:r>
            <a:r>
              <a:rPr lang="en-US" sz="2700" dirty="0" err="1"/>
              <a:t>kirish</a:t>
            </a:r>
            <a:r>
              <a:rPr lang="en-US" sz="2700" dirty="0"/>
              <a:t> </a:t>
            </a:r>
            <a:r>
              <a:rPr lang="en-US" sz="2700" dirty="0" err="1"/>
              <a:t>huquqiga</a:t>
            </a:r>
            <a:r>
              <a:rPr lang="en-US" sz="2700" dirty="0"/>
              <a:t> </a:t>
            </a:r>
            <a:r>
              <a:rPr lang="en-US" sz="2700" dirty="0" err="1"/>
              <a:t>ega</a:t>
            </a:r>
            <a:r>
              <a:rPr lang="en-US" sz="2700" dirty="0"/>
              <a:t> </a:t>
            </a:r>
            <a:r>
              <a:rPr lang="en-US" sz="2700" dirty="0" err="1"/>
              <a:t>bo'lishdi</a:t>
            </a:r>
            <a:r>
              <a:rPr lang="en-US" sz="2700" dirty="0"/>
              <a:t>. </a:t>
            </a:r>
            <a:r>
              <a:rPr lang="en-US" sz="2700" dirty="0" err="1"/>
              <a:t>Boshqalar</a:t>
            </a:r>
            <a:r>
              <a:rPr lang="en-US" sz="2700" dirty="0"/>
              <a:t> </a:t>
            </a:r>
            <a:r>
              <a:rPr lang="en-US" sz="2700" dirty="0" err="1"/>
              <a:t>cheklangan</a:t>
            </a:r>
            <a:r>
              <a:rPr lang="en-US" sz="2700" dirty="0"/>
              <a:t> </a:t>
            </a:r>
            <a:r>
              <a:rPr lang="en-US" sz="2700" dirty="0" err="1"/>
              <a:t>funksionallik</a:t>
            </a:r>
            <a:r>
              <a:rPr lang="en-US" sz="2700" dirty="0"/>
              <a:t> </a:t>
            </a:r>
            <a:r>
              <a:rPr lang="en-US" sz="2700" dirty="0" err="1"/>
              <a:t>bilan</a:t>
            </a:r>
            <a:r>
              <a:rPr lang="en-US" sz="2700" dirty="0"/>
              <a:t> </a:t>
            </a:r>
            <a:r>
              <a:rPr lang="en-US" sz="2700" dirty="0" err="1"/>
              <a:t>sinov</a:t>
            </a:r>
            <a:r>
              <a:rPr lang="en-US" sz="2700" dirty="0"/>
              <a:t> </a:t>
            </a:r>
            <a:r>
              <a:rPr lang="en-US" sz="2700" dirty="0" err="1"/>
              <a:t>muddatidan</a:t>
            </a:r>
            <a:r>
              <a:rPr lang="en-US" sz="2700" dirty="0"/>
              <a:t> </a:t>
            </a:r>
            <a:r>
              <a:rPr lang="en-US" sz="2700" dirty="0" err="1"/>
              <a:t>foydalanadilar</a:t>
            </a:r>
            <a:r>
              <a:rPr lang="en-US" sz="2700" dirty="0"/>
              <a:t>.</a:t>
            </a:r>
            <a:endParaRPr lang="ru-RU" sz="2700" dirty="0"/>
          </a:p>
        </p:txBody>
      </p:sp>
    </p:spTree>
    <p:extLst>
      <p:ext uri="{BB962C8B-B14F-4D97-AF65-F5344CB8AC3E}">
        <p14:creationId xmlns:p14="http://schemas.microsoft.com/office/powerpoint/2010/main" val="1928908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E8E732-AAFE-4823-B483-9E92A27E034B}"/>
              </a:ext>
            </a:extLst>
          </p:cNvPr>
          <p:cNvSpPr>
            <a:spLocks noGrp="1"/>
          </p:cNvSpPr>
          <p:nvPr>
            <p:ph type="title"/>
          </p:nvPr>
        </p:nvSpPr>
        <p:spPr>
          <a:xfrm>
            <a:off x="573436" y="690590"/>
            <a:ext cx="11174277" cy="967729"/>
          </a:xfrm>
        </p:spPr>
        <p:txBody>
          <a:bodyPr>
            <a:noAutofit/>
          </a:bodyPr>
          <a:lstStyle/>
          <a:p>
            <a:pPr algn="ctr"/>
            <a:r>
              <a:rPr lang="en-US" sz="4000" b="1" dirty="0">
                <a:solidFill>
                  <a:srgbClr val="002060"/>
                </a:solidFill>
              </a:rPr>
              <a:t>Har </a:t>
            </a:r>
            <a:r>
              <a:rPr lang="en-US" sz="4000" b="1" dirty="0" err="1">
                <a:solidFill>
                  <a:srgbClr val="002060"/>
                </a:solidFill>
              </a:rPr>
              <a:t>qanday</a:t>
            </a:r>
            <a:r>
              <a:rPr lang="en-US" sz="4000" b="1" dirty="0">
                <a:solidFill>
                  <a:srgbClr val="002060"/>
                </a:solidFill>
              </a:rPr>
              <a:t> </a:t>
            </a:r>
            <a:r>
              <a:rPr lang="en-US" sz="4000" b="1" dirty="0" err="1">
                <a:solidFill>
                  <a:srgbClr val="002060"/>
                </a:solidFill>
              </a:rPr>
              <a:t>ijaraga</a:t>
            </a:r>
            <a:r>
              <a:rPr lang="en-US" sz="4000" b="1" dirty="0">
                <a:solidFill>
                  <a:srgbClr val="002060"/>
                </a:solidFill>
              </a:rPr>
              <a:t> </a:t>
            </a:r>
            <a:r>
              <a:rPr lang="en-US" sz="4000" b="1" dirty="0" err="1">
                <a:solidFill>
                  <a:srgbClr val="002060"/>
                </a:solidFill>
              </a:rPr>
              <a:t>olingan</a:t>
            </a:r>
            <a:r>
              <a:rPr lang="en-US" sz="4000" b="1" dirty="0">
                <a:solidFill>
                  <a:srgbClr val="002060"/>
                </a:solidFill>
              </a:rPr>
              <a:t> SaaS </a:t>
            </a:r>
            <a:r>
              <a:rPr lang="en-US" sz="4000" b="1" dirty="0" err="1">
                <a:solidFill>
                  <a:srgbClr val="002060"/>
                </a:solidFill>
              </a:rPr>
              <a:t>ilovasining</a:t>
            </a:r>
            <a:r>
              <a:rPr lang="en-US" sz="4000" b="1" dirty="0">
                <a:solidFill>
                  <a:srgbClr val="002060"/>
                </a:solidFill>
              </a:rPr>
              <a:t> </a:t>
            </a:r>
            <a:r>
              <a:rPr lang="en-US" sz="4000" b="1" dirty="0" err="1">
                <a:solidFill>
                  <a:srgbClr val="002060"/>
                </a:solidFill>
              </a:rPr>
              <a:t>asosiy</a:t>
            </a:r>
            <a:r>
              <a:rPr lang="en-US" sz="4000" b="1" dirty="0">
                <a:solidFill>
                  <a:srgbClr val="002060"/>
                </a:solidFill>
              </a:rPr>
              <a:t> </a:t>
            </a:r>
            <a:r>
              <a:rPr lang="en-US" sz="4000" b="1" dirty="0" err="1">
                <a:solidFill>
                  <a:srgbClr val="002060"/>
                </a:solidFill>
              </a:rPr>
              <a:t>elementlari</a:t>
            </a:r>
            <a:endParaRPr lang="ru-RU" sz="4000" b="1" dirty="0">
              <a:solidFill>
                <a:srgbClr val="002060"/>
              </a:solidFill>
            </a:endParaRPr>
          </a:p>
        </p:txBody>
      </p:sp>
      <p:sp>
        <p:nvSpPr>
          <p:cNvPr id="3" name="Объект 2">
            <a:extLst>
              <a:ext uri="{FF2B5EF4-FFF2-40B4-BE49-F238E27FC236}">
                <a16:creationId xmlns:a16="http://schemas.microsoft.com/office/drawing/2014/main" id="{E21D1E93-E78B-4357-92A0-625AF50AB3FB}"/>
              </a:ext>
            </a:extLst>
          </p:cNvPr>
          <p:cNvSpPr>
            <a:spLocks noGrp="1"/>
          </p:cNvSpPr>
          <p:nvPr>
            <p:ph idx="1"/>
          </p:nvPr>
        </p:nvSpPr>
        <p:spPr>
          <a:xfrm>
            <a:off x="573436" y="2300583"/>
            <a:ext cx="11303427" cy="3084163"/>
          </a:xfrm>
        </p:spPr>
        <p:txBody>
          <a:bodyPr>
            <a:normAutofit/>
          </a:bodyPr>
          <a:lstStyle/>
          <a:p>
            <a:pPr marL="0" indent="0" algn="just">
              <a:buNone/>
            </a:pPr>
            <a:r>
              <a:rPr lang="en-US" sz="3600" dirty="0">
                <a:solidFill>
                  <a:schemeClr val="accent6">
                    <a:lumMod val="50000"/>
                  </a:schemeClr>
                </a:solidFill>
              </a:rPr>
              <a:t>SaaS </a:t>
            </a:r>
            <a:r>
              <a:rPr lang="en-US" sz="3600" dirty="0" err="1">
                <a:solidFill>
                  <a:schemeClr val="accent6">
                    <a:lumMod val="50000"/>
                  </a:schemeClr>
                </a:solidFill>
              </a:rPr>
              <a:t>ilovalari</a:t>
            </a:r>
            <a:r>
              <a:rPr lang="en-US" sz="3600" dirty="0">
                <a:solidFill>
                  <a:schemeClr val="accent6">
                    <a:lumMod val="50000"/>
                  </a:schemeClr>
                </a:solidFill>
              </a:rPr>
              <a:t> </a:t>
            </a:r>
            <a:r>
              <a:rPr lang="en-US" sz="3600" dirty="0" err="1">
                <a:solidFill>
                  <a:schemeClr val="accent6">
                    <a:lumMod val="50000"/>
                  </a:schemeClr>
                </a:solidFill>
              </a:rPr>
              <a:t>bir-biridan</a:t>
            </a:r>
            <a:r>
              <a:rPr lang="en-US" sz="3600" dirty="0">
                <a:solidFill>
                  <a:schemeClr val="accent6">
                    <a:lumMod val="50000"/>
                  </a:schemeClr>
                </a:solidFill>
              </a:rPr>
              <a:t> </a:t>
            </a:r>
            <a:r>
              <a:rPr lang="en-US" sz="3600" dirty="0" err="1">
                <a:solidFill>
                  <a:schemeClr val="accent6">
                    <a:lumMod val="50000"/>
                  </a:schemeClr>
                </a:solidFill>
              </a:rPr>
              <a:t>farq</a:t>
            </a:r>
            <a:r>
              <a:rPr lang="en-US" sz="3600" dirty="0">
                <a:solidFill>
                  <a:schemeClr val="accent6">
                    <a:lumMod val="50000"/>
                  </a:schemeClr>
                </a:solidFill>
              </a:rPr>
              <a:t> </a:t>
            </a:r>
            <a:r>
              <a:rPr lang="en-US" sz="3600" dirty="0" err="1">
                <a:solidFill>
                  <a:schemeClr val="accent6">
                    <a:lumMod val="50000"/>
                  </a:schemeClr>
                </a:solidFill>
              </a:rPr>
              <a:t>qilishi</a:t>
            </a:r>
            <a:r>
              <a:rPr lang="en-US" sz="3600" dirty="0">
                <a:solidFill>
                  <a:schemeClr val="accent6">
                    <a:lumMod val="50000"/>
                  </a:schemeClr>
                </a:solidFill>
              </a:rPr>
              <a:t> </a:t>
            </a:r>
            <a:r>
              <a:rPr lang="en-US" sz="3600" dirty="0" err="1">
                <a:solidFill>
                  <a:schemeClr val="accent6">
                    <a:lumMod val="50000"/>
                  </a:schemeClr>
                </a:solidFill>
              </a:rPr>
              <a:t>mumkin</a:t>
            </a:r>
            <a:r>
              <a:rPr lang="en-US" sz="3600" dirty="0">
                <a:solidFill>
                  <a:schemeClr val="accent6">
                    <a:lumMod val="50000"/>
                  </a:schemeClr>
                </a:solidFill>
              </a:rPr>
              <a:t>. Shu </a:t>
            </a:r>
            <a:r>
              <a:rPr lang="en-US" sz="3600" dirty="0" err="1">
                <a:solidFill>
                  <a:schemeClr val="accent6">
                    <a:lumMod val="50000"/>
                  </a:schemeClr>
                </a:solidFill>
              </a:rPr>
              <a:t>bilan</a:t>
            </a:r>
            <a:r>
              <a:rPr lang="en-US" sz="3600" dirty="0">
                <a:solidFill>
                  <a:schemeClr val="accent6">
                    <a:lumMod val="50000"/>
                  </a:schemeClr>
                </a:solidFill>
              </a:rPr>
              <a:t> </a:t>
            </a:r>
            <a:r>
              <a:rPr lang="en-US" sz="3600" dirty="0" err="1">
                <a:solidFill>
                  <a:schemeClr val="accent6">
                    <a:lumMod val="50000"/>
                  </a:schemeClr>
                </a:solidFill>
              </a:rPr>
              <a:t>birga</a:t>
            </a:r>
            <a:r>
              <a:rPr lang="en-US" sz="3600" dirty="0">
                <a:solidFill>
                  <a:schemeClr val="accent6">
                    <a:lumMod val="50000"/>
                  </a:schemeClr>
                </a:solidFill>
              </a:rPr>
              <a:t>, </a:t>
            </a:r>
            <a:r>
              <a:rPr lang="en-US" sz="3600" dirty="0" err="1">
                <a:solidFill>
                  <a:schemeClr val="accent6">
                    <a:lumMod val="50000"/>
                  </a:schemeClr>
                </a:solidFill>
              </a:rPr>
              <a:t>ular</a:t>
            </a:r>
            <a:r>
              <a:rPr lang="en-US" sz="3600" dirty="0">
                <a:solidFill>
                  <a:schemeClr val="accent6">
                    <a:lumMod val="50000"/>
                  </a:schemeClr>
                </a:solidFill>
              </a:rPr>
              <a:t> </a:t>
            </a:r>
            <a:r>
              <a:rPr lang="en-US" sz="3600" dirty="0" err="1">
                <a:solidFill>
                  <a:schemeClr val="accent6">
                    <a:lumMod val="50000"/>
                  </a:schemeClr>
                </a:solidFill>
              </a:rPr>
              <a:t>xizmat</a:t>
            </a:r>
            <a:r>
              <a:rPr lang="en-US" sz="3600" dirty="0">
                <a:solidFill>
                  <a:schemeClr val="accent6">
                    <a:lumMod val="50000"/>
                  </a:schemeClr>
                </a:solidFill>
              </a:rPr>
              <a:t> </a:t>
            </a:r>
            <a:r>
              <a:rPr lang="en-US" sz="3600" dirty="0" err="1">
                <a:solidFill>
                  <a:schemeClr val="accent6">
                    <a:lumMod val="50000"/>
                  </a:schemeClr>
                </a:solidFill>
              </a:rPr>
              <a:t>ko'rsatuvchi</a:t>
            </a:r>
            <a:r>
              <a:rPr lang="en-US" sz="3600" dirty="0">
                <a:solidFill>
                  <a:schemeClr val="accent6">
                    <a:lumMod val="50000"/>
                  </a:schemeClr>
                </a:solidFill>
              </a:rPr>
              <a:t> </a:t>
            </a:r>
            <a:r>
              <a:rPr lang="en-US" sz="3600" dirty="0" err="1">
                <a:solidFill>
                  <a:schemeClr val="accent6">
                    <a:lumMod val="50000"/>
                  </a:schemeClr>
                </a:solidFill>
              </a:rPr>
              <a:t>provayder</a:t>
            </a:r>
            <a:r>
              <a:rPr lang="en-US" sz="3600" dirty="0">
                <a:solidFill>
                  <a:schemeClr val="accent6">
                    <a:lumMod val="50000"/>
                  </a:schemeClr>
                </a:solidFill>
              </a:rPr>
              <a:t> </a:t>
            </a:r>
            <a:r>
              <a:rPr lang="en-US" sz="3600" dirty="0" err="1">
                <a:solidFill>
                  <a:schemeClr val="accent6">
                    <a:lumMod val="50000"/>
                  </a:schemeClr>
                </a:solidFill>
              </a:rPr>
              <a:t>va</a:t>
            </a:r>
            <a:r>
              <a:rPr lang="en-US" sz="3600" dirty="0">
                <a:solidFill>
                  <a:schemeClr val="accent6">
                    <a:lumMod val="50000"/>
                  </a:schemeClr>
                </a:solidFill>
              </a:rPr>
              <a:t> </a:t>
            </a:r>
            <a:r>
              <a:rPr lang="en-US" sz="3600" dirty="0" err="1">
                <a:solidFill>
                  <a:schemeClr val="accent6">
                    <a:lumMod val="50000"/>
                  </a:schemeClr>
                </a:solidFill>
              </a:rPr>
              <a:t>mijoz</a:t>
            </a:r>
            <a:r>
              <a:rPr lang="en-US" sz="3600" dirty="0">
                <a:solidFill>
                  <a:schemeClr val="accent6">
                    <a:lumMod val="50000"/>
                  </a:schemeClr>
                </a:solidFill>
              </a:rPr>
              <a:t> </a:t>
            </a:r>
            <a:r>
              <a:rPr lang="en-US" sz="3600" dirty="0" err="1">
                <a:solidFill>
                  <a:schemeClr val="accent6">
                    <a:lumMod val="50000"/>
                  </a:schemeClr>
                </a:solidFill>
              </a:rPr>
              <a:t>o'rtasidagi</a:t>
            </a:r>
            <a:r>
              <a:rPr lang="en-US" sz="3600" dirty="0">
                <a:solidFill>
                  <a:schemeClr val="accent6">
                    <a:lumMod val="50000"/>
                  </a:schemeClr>
                </a:solidFill>
              </a:rPr>
              <a:t> </a:t>
            </a:r>
            <a:r>
              <a:rPr lang="en-US" sz="3600" dirty="0" err="1">
                <a:solidFill>
                  <a:schemeClr val="accent6">
                    <a:lumMod val="50000"/>
                  </a:schemeClr>
                </a:solidFill>
              </a:rPr>
              <a:t>o'zaro</a:t>
            </a:r>
            <a:r>
              <a:rPr lang="en-US" sz="3600" dirty="0">
                <a:solidFill>
                  <a:schemeClr val="accent6">
                    <a:lumMod val="50000"/>
                  </a:schemeClr>
                </a:solidFill>
              </a:rPr>
              <a:t> </a:t>
            </a:r>
            <a:r>
              <a:rPr lang="en-US" sz="3600" dirty="0" err="1">
                <a:solidFill>
                  <a:schemeClr val="accent6">
                    <a:lumMod val="50000"/>
                  </a:schemeClr>
                </a:solidFill>
              </a:rPr>
              <a:t>munosabatlar</a:t>
            </a:r>
            <a:r>
              <a:rPr lang="en-US" sz="3600" dirty="0">
                <a:solidFill>
                  <a:schemeClr val="accent6">
                    <a:lumMod val="50000"/>
                  </a:schemeClr>
                </a:solidFill>
              </a:rPr>
              <a:t> </a:t>
            </a:r>
            <a:r>
              <a:rPr lang="en-US" sz="3600" dirty="0" err="1">
                <a:solidFill>
                  <a:schemeClr val="accent6">
                    <a:lumMod val="50000"/>
                  </a:schemeClr>
                </a:solidFill>
              </a:rPr>
              <a:t>qurilgan</a:t>
            </a:r>
            <a:r>
              <a:rPr lang="en-US" sz="3600" dirty="0">
                <a:solidFill>
                  <a:schemeClr val="accent6">
                    <a:lumMod val="50000"/>
                  </a:schemeClr>
                </a:solidFill>
              </a:rPr>
              <a:t> </a:t>
            </a:r>
            <a:r>
              <a:rPr lang="en-US" sz="3600" dirty="0" err="1">
                <a:solidFill>
                  <a:schemeClr val="accent6">
                    <a:lumMod val="50000"/>
                  </a:schemeClr>
                </a:solidFill>
              </a:rPr>
              <a:t>elementlarning</a:t>
            </a:r>
            <a:r>
              <a:rPr lang="en-US" sz="3600" dirty="0">
                <a:solidFill>
                  <a:schemeClr val="accent6">
                    <a:lumMod val="50000"/>
                  </a:schemeClr>
                </a:solidFill>
              </a:rPr>
              <a:t> </a:t>
            </a:r>
            <a:r>
              <a:rPr lang="en-US" sz="3600" dirty="0" err="1">
                <a:solidFill>
                  <a:schemeClr val="accent6">
                    <a:lumMod val="50000"/>
                  </a:schemeClr>
                </a:solidFill>
              </a:rPr>
              <a:t>umumiy</a:t>
            </a:r>
            <a:r>
              <a:rPr lang="en-US" sz="3600" dirty="0">
                <a:solidFill>
                  <a:schemeClr val="accent6">
                    <a:lumMod val="50000"/>
                  </a:schemeClr>
                </a:solidFill>
              </a:rPr>
              <a:t> </a:t>
            </a:r>
            <a:r>
              <a:rPr lang="en-US" sz="3600" dirty="0" err="1">
                <a:solidFill>
                  <a:schemeClr val="accent6">
                    <a:lumMod val="50000"/>
                  </a:schemeClr>
                </a:solidFill>
              </a:rPr>
              <a:t>bazasiga</a:t>
            </a:r>
            <a:r>
              <a:rPr lang="en-US" sz="3600" dirty="0">
                <a:solidFill>
                  <a:schemeClr val="accent6">
                    <a:lumMod val="50000"/>
                  </a:schemeClr>
                </a:solidFill>
              </a:rPr>
              <a:t> </a:t>
            </a:r>
            <a:r>
              <a:rPr lang="en-US" sz="3600" dirty="0" err="1">
                <a:solidFill>
                  <a:schemeClr val="accent6">
                    <a:lumMod val="50000"/>
                  </a:schemeClr>
                </a:solidFill>
              </a:rPr>
              <a:t>ega</a:t>
            </a:r>
            <a:r>
              <a:rPr lang="en-US" sz="3600" dirty="0">
                <a:solidFill>
                  <a:schemeClr val="accent6">
                    <a:lumMod val="50000"/>
                  </a:schemeClr>
                </a:solidFill>
              </a:rPr>
              <a:t>. </a:t>
            </a:r>
            <a:r>
              <a:rPr lang="en-US" sz="3600" dirty="0" err="1">
                <a:solidFill>
                  <a:schemeClr val="accent6">
                    <a:lumMod val="50000"/>
                  </a:schemeClr>
                </a:solidFill>
              </a:rPr>
              <a:t>Ikkinchisi</a:t>
            </a:r>
            <a:r>
              <a:rPr lang="en-US" sz="3600" dirty="0">
                <a:solidFill>
                  <a:schemeClr val="accent6">
                    <a:lumMod val="50000"/>
                  </a:schemeClr>
                </a:solidFill>
              </a:rPr>
              <a:t> </a:t>
            </a:r>
            <a:r>
              <a:rPr lang="en-US" sz="3600" dirty="0" err="1">
                <a:solidFill>
                  <a:schemeClr val="accent6">
                    <a:lumMod val="50000"/>
                  </a:schemeClr>
                </a:solidFill>
              </a:rPr>
              <a:t>biznes</a:t>
            </a:r>
            <a:r>
              <a:rPr lang="en-US" sz="3600" dirty="0">
                <a:solidFill>
                  <a:schemeClr val="accent6">
                    <a:lumMod val="50000"/>
                  </a:schemeClr>
                </a:solidFill>
              </a:rPr>
              <a:t> </a:t>
            </a:r>
            <a:r>
              <a:rPr lang="en-US" sz="3600" dirty="0" err="1">
                <a:solidFill>
                  <a:schemeClr val="accent6">
                    <a:lumMod val="50000"/>
                  </a:schemeClr>
                </a:solidFill>
              </a:rPr>
              <a:t>yoki</a:t>
            </a:r>
            <a:r>
              <a:rPr lang="en-US" sz="3600" dirty="0">
                <a:solidFill>
                  <a:schemeClr val="accent6">
                    <a:lumMod val="50000"/>
                  </a:schemeClr>
                </a:solidFill>
              </a:rPr>
              <a:t> </a:t>
            </a:r>
            <a:r>
              <a:rPr lang="en-US" sz="3600" dirty="0" err="1">
                <a:solidFill>
                  <a:schemeClr val="accent6">
                    <a:lumMod val="50000"/>
                  </a:schemeClr>
                </a:solidFill>
              </a:rPr>
              <a:t>oxirgi</a:t>
            </a:r>
            <a:r>
              <a:rPr lang="en-US" sz="3600" dirty="0">
                <a:solidFill>
                  <a:schemeClr val="accent6">
                    <a:lumMod val="50000"/>
                  </a:schemeClr>
                </a:solidFill>
              </a:rPr>
              <a:t> </a:t>
            </a:r>
            <a:r>
              <a:rPr lang="en-US" sz="3600" dirty="0" err="1">
                <a:solidFill>
                  <a:schemeClr val="accent6">
                    <a:lumMod val="50000"/>
                  </a:schemeClr>
                </a:solidFill>
              </a:rPr>
              <a:t>foydalanuvchi</a:t>
            </a:r>
            <a:r>
              <a:rPr lang="en-US" sz="3600" dirty="0">
                <a:solidFill>
                  <a:schemeClr val="accent6">
                    <a:lumMod val="50000"/>
                  </a:schemeClr>
                </a:solidFill>
              </a:rPr>
              <a:t> </a:t>
            </a:r>
            <a:r>
              <a:rPr lang="en-US" sz="3600" dirty="0" err="1">
                <a:solidFill>
                  <a:schemeClr val="accent6">
                    <a:lumMod val="50000"/>
                  </a:schemeClr>
                </a:solidFill>
              </a:rPr>
              <a:t>bo'lishi</a:t>
            </a:r>
            <a:r>
              <a:rPr lang="en-US" sz="3600" dirty="0">
                <a:solidFill>
                  <a:schemeClr val="accent6">
                    <a:lumMod val="50000"/>
                  </a:schemeClr>
                </a:solidFill>
              </a:rPr>
              <a:t> </a:t>
            </a:r>
            <a:r>
              <a:rPr lang="en-US" sz="3600" dirty="0" err="1">
                <a:solidFill>
                  <a:schemeClr val="accent6">
                    <a:lumMod val="50000"/>
                  </a:schemeClr>
                </a:solidFill>
              </a:rPr>
              <a:t>mumkin</a:t>
            </a:r>
            <a:r>
              <a:rPr lang="en-US" sz="3600" dirty="0">
                <a:solidFill>
                  <a:schemeClr val="accent6">
                    <a:lumMod val="50000"/>
                  </a:schemeClr>
                </a:solidFill>
              </a:rPr>
              <a:t>.</a:t>
            </a:r>
          </a:p>
          <a:p>
            <a:pPr marL="0" indent="0" algn="just">
              <a:buNone/>
            </a:pPr>
            <a:endParaRPr lang="ru-RU" sz="3600" dirty="0">
              <a:solidFill>
                <a:schemeClr val="accent6">
                  <a:lumMod val="50000"/>
                </a:schemeClr>
              </a:solidFill>
            </a:endParaRPr>
          </a:p>
        </p:txBody>
      </p:sp>
    </p:spTree>
    <p:extLst>
      <p:ext uri="{BB962C8B-B14F-4D97-AF65-F5344CB8AC3E}">
        <p14:creationId xmlns:p14="http://schemas.microsoft.com/office/powerpoint/2010/main" val="3159440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5C9C623-3EB4-49A3-9F07-E98357B749F0}"/>
              </a:ext>
            </a:extLst>
          </p:cNvPr>
          <p:cNvPicPr>
            <a:picLocks noChangeAspect="1"/>
          </p:cNvPicPr>
          <p:nvPr/>
        </p:nvPicPr>
        <p:blipFill>
          <a:blip r:embed="rId2"/>
          <a:stretch>
            <a:fillRect/>
          </a:stretch>
        </p:blipFill>
        <p:spPr>
          <a:xfrm>
            <a:off x="771671" y="247580"/>
            <a:ext cx="10341805" cy="6362839"/>
          </a:xfrm>
          <a:prstGeom prst="rect">
            <a:avLst/>
          </a:prstGeom>
        </p:spPr>
      </p:pic>
    </p:spTree>
    <p:extLst>
      <p:ext uri="{BB962C8B-B14F-4D97-AF65-F5344CB8AC3E}">
        <p14:creationId xmlns:p14="http://schemas.microsoft.com/office/powerpoint/2010/main" val="1902171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6299B9-56CA-40C6-A659-A3DE0616051A}"/>
              </a:ext>
            </a:extLst>
          </p:cNvPr>
          <p:cNvSpPr>
            <a:spLocks noGrp="1"/>
          </p:cNvSpPr>
          <p:nvPr>
            <p:ph type="title"/>
          </p:nvPr>
        </p:nvSpPr>
        <p:spPr>
          <a:xfrm>
            <a:off x="838200" y="644094"/>
            <a:ext cx="10515600" cy="952231"/>
          </a:xfrm>
        </p:spPr>
        <p:txBody>
          <a:bodyPr/>
          <a:lstStyle/>
          <a:p>
            <a:pPr algn="ctr"/>
            <a:r>
              <a:rPr lang="en-US" b="1" dirty="0" err="1">
                <a:solidFill>
                  <a:srgbClr val="C00000"/>
                </a:solidFill>
              </a:rPr>
              <a:t>Birinchi</a:t>
            </a:r>
            <a:r>
              <a:rPr lang="en-US" b="1" dirty="0">
                <a:solidFill>
                  <a:srgbClr val="C00000"/>
                </a:solidFill>
              </a:rPr>
              <a:t> element: </a:t>
            </a:r>
            <a:r>
              <a:rPr lang="en-US" b="1" dirty="0" err="1">
                <a:solidFill>
                  <a:srgbClr val="C00000"/>
                </a:solidFill>
              </a:rPr>
              <a:t>noyob</a:t>
            </a:r>
            <a:r>
              <a:rPr lang="en-US" b="1" dirty="0">
                <a:solidFill>
                  <a:srgbClr val="C00000"/>
                </a:solidFill>
              </a:rPr>
              <a:t> </a:t>
            </a:r>
            <a:r>
              <a:rPr lang="en-US" b="1" dirty="0" err="1">
                <a:solidFill>
                  <a:srgbClr val="C00000"/>
                </a:solidFill>
              </a:rPr>
              <a:t>infratuzilma</a:t>
            </a:r>
            <a:r>
              <a:rPr lang="en-US" b="1" dirty="0">
                <a:solidFill>
                  <a:srgbClr val="C00000"/>
                </a:solidFill>
              </a:rPr>
              <a:t>.</a:t>
            </a:r>
            <a:endParaRPr lang="ru-RU" b="1" dirty="0">
              <a:solidFill>
                <a:srgbClr val="C00000"/>
              </a:solidFill>
            </a:endParaRPr>
          </a:p>
        </p:txBody>
      </p:sp>
      <p:sp>
        <p:nvSpPr>
          <p:cNvPr id="3" name="Объект 2">
            <a:extLst>
              <a:ext uri="{FF2B5EF4-FFF2-40B4-BE49-F238E27FC236}">
                <a16:creationId xmlns:a16="http://schemas.microsoft.com/office/drawing/2014/main" id="{163A9391-0799-43C7-B7F0-72856A6DD316}"/>
              </a:ext>
            </a:extLst>
          </p:cNvPr>
          <p:cNvSpPr>
            <a:spLocks noGrp="1"/>
          </p:cNvSpPr>
          <p:nvPr>
            <p:ph idx="1"/>
          </p:nvPr>
        </p:nvSpPr>
        <p:spPr>
          <a:xfrm>
            <a:off x="838199" y="1955073"/>
            <a:ext cx="10708037" cy="4058269"/>
          </a:xfrm>
        </p:spPr>
        <p:txBody>
          <a:bodyPr>
            <a:noAutofit/>
          </a:bodyPr>
          <a:lstStyle/>
          <a:p>
            <a:pPr algn="just"/>
            <a:r>
              <a:rPr lang="en-US" sz="3600" dirty="0">
                <a:solidFill>
                  <a:schemeClr val="accent6">
                    <a:lumMod val="50000"/>
                  </a:schemeClr>
                </a:solidFill>
              </a:rPr>
              <a:t>SaaS </a:t>
            </a:r>
            <a:r>
              <a:rPr lang="en-US" sz="3600" dirty="0" err="1">
                <a:solidFill>
                  <a:schemeClr val="accent6">
                    <a:lumMod val="50000"/>
                  </a:schemeClr>
                </a:solidFill>
              </a:rPr>
              <a:t>ning</a:t>
            </a:r>
            <a:r>
              <a:rPr lang="en-US" sz="3600" dirty="0">
                <a:solidFill>
                  <a:schemeClr val="accent6">
                    <a:lumMod val="50000"/>
                  </a:schemeClr>
                </a:solidFill>
              </a:rPr>
              <a:t> </a:t>
            </a:r>
            <a:r>
              <a:rPr lang="en-US" sz="3600" dirty="0" err="1">
                <a:solidFill>
                  <a:schemeClr val="accent6">
                    <a:lumMod val="50000"/>
                  </a:schemeClr>
                </a:solidFill>
              </a:rPr>
              <a:t>asosiy</a:t>
            </a:r>
            <a:r>
              <a:rPr lang="en-US" sz="3600" dirty="0">
                <a:solidFill>
                  <a:schemeClr val="accent6">
                    <a:lumMod val="50000"/>
                  </a:schemeClr>
                </a:solidFill>
              </a:rPr>
              <a:t> </a:t>
            </a:r>
            <a:r>
              <a:rPr lang="en-US" sz="3600" dirty="0" err="1">
                <a:solidFill>
                  <a:schemeClr val="accent6">
                    <a:lumMod val="50000"/>
                  </a:schemeClr>
                </a:solidFill>
              </a:rPr>
              <a:t>elementlaridan</a:t>
            </a:r>
            <a:r>
              <a:rPr lang="en-US" sz="3600" dirty="0">
                <a:solidFill>
                  <a:schemeClr val="accent6">
                    <a:lumMod val="50000"/>
                  </a:schemeClr>
                </a:solidFill>
              </a:rPr>
              <a:t> </a:t>
            </a:r>
            <a:r>
              <a:rPr lang="en-US" sz="3600" dirty="0" err="1">
                <a:solidFill>
                  <a:schemeClr val="accent6">
                    <a:lumMod val="50000"/>
                  </a:schemeClr>
                </a:solidFill>
              </a:rPr>
              <a:t>biri</a:t>
            </a:r>
            <a:r>
              <a:rPr lang="en-US" sz="3600" dirty="0">
                <a:solidFill>
                  <a:schemeClr val="accent6">
                    <a:lumMod val="50000"/>
                  </a:schemeClr>
                </a:solidFill>
              </a:rPr>
              <a:t> </a:t>
            </a:r>
            <a:r>
              <a:rPr lang="en-US" sz="3600" dirty="0" err="1">
                <a:solidFill>
                  <a:schemeClr val="accent6">
                    <a:lumMod val="50000"/>
                  </a:schemeClr>
                </a:solidFill>
              </a:rPr>
              <a:t>bu</a:t>
            </a:r>
            <a:r>
              <a:rPr lang="en-US" sz="3600" dirty="0">
                <a:solidFill>
                  <a:schemeClr val="accent6">
                    <a:lumMod val="50000"/>
                  </a:schemeClr>
                </a:solidFill>
              </a:rPr>
              <a:t> </a:t>
            </a:r>
            <a:r>
              <a:rPr lang="en-US" sz="3600" dirty="0" err="1">
                <a:solidFill>
                  <a:schemeClr val="accent6">
                    <a:lumMod val="50000"/>
                  </a:schemeClr>
                </a:solidFill>
              </a:rPr>
              <a:t>infratuzilmaning</a:t>
            </a:r>
            <a:r>
              <a:rPr lang="en-US" sz="3600" dirty="0">
                <a:solidFill>
                  <a:schemeClr val="accent6">
                    <a:lumMod val="50000"/>
                  </a:schemeClr>
                </a:solidFill>
              </a:rPr>
              <a:t> </a:t>
            </a:r>
            <a:r>
              <a:rPr lang="en-US" sz="3600" dirty="0" err="1">
                <a:solidFill>
                  <a:schemeClr val="accent6">
                    <a:lumMod val="50000"/>
                  </a:schemeClr>
                </a:solidFill>
              </a:rPr>
              <a:t>o'ziga</a:t>
            </a:r>
            <a:r>
              <a:rPr lang="en-US" sz="3600" dirty="0">
                <a:solidFill>
                  <a:schemeClr val="accent6">
                    <a:lumMod val="50000"/>
                  </a:schemeClr>
                </a:solidFill>
              </a:rPr>
              <a:t> </a:t>
            </a:r>
            <a:r>
              <a:rPr lang="en-US" sz="3600" dirty="0" err="1">
                <a:solidFill>
                  <a:schemeClr val="accent6">
                    <a:lumMod val="50000"/>
                  </a:schemeClr>
                </a:solidFill>
              </a:rPr>
              <a:t>xosligidir</a:t>
            </a:r>
            <a:r>
              <a:rPr lang="en-US" sz="3600" dirty="0">
                <a:solidFill>
                  <a:schemeClr val="accent6">
                    <a:lumMod val="50000"/>
                  </a:schemeClr>
                </a:solidFill>
              </a:rPr>
              <a:t>. </a:t>
            </a:r>
            <a:r>
              <a:rPr lang="en-US" sz="3600" dirty="0" err="1">
                <a:solidFill>
                  <a:schemeClr val="accent6">
                    <a:lumMod val="50000"/>
                  </a:schemeClr>
                </a:solidFill>
              </a:rPr>
              <a:t>Siz</a:t>
            </a:r>
            <a:r>
              <a:rPr lang="en-US" sz="3600" dirty="0">
                <a:solidFill>
                  <a:schemeClr val="accent6">
                    <a:lumMod val="50000"/>
                  </a:schemeClr>
                </a:solidFill>
              </a:rPr>
              <a:t> </a:t>
            </a:r>
            <a:r>
              <a:rPr lang="en-US" sz="3600" dirty="0" err="1">
                <a:solidFill>
                  <a:schemeClr val="accent6">
                    <a:lumMod val="50000"/>
                  </a:schemeClr>
                </a:solidFill>
              </a:rPr>
              <a:t>biznes</a:t>
            </a:r>
            <a:r>
              <a:rPr lang="en-US" sz="3600" dirty="0">
                <a:solidFill>
                  <a:schemeClr val="accent6">
                    <a:lumMod val="50000"/>
                  </a:schemeClr>
                </a:solidFill>
              </a:rPr>
              <a:t> </a:t>
            </a:r>
            <a:r>
              <a:rPr lang="en-US" sz="3600" dirty="0" err="1">
                <a:solidFill>
                  <a:schemeClr val="accent6">
                    <a:lumMod val="50000"/>
                  </a:schemeClr>
                </a:solidFill>
              </a:rPr>
              <a:t>talablariga</a:t>
            </a:r>
            <a:r>
              <a:rPr lang="en-US" sz="3600" dirty="0">
                <a:solidFill>
                  <a:schemeClr val="accent6">
                    <a:lumMod val="50000"/>
                  </a:schemeClr>
                </a:solidFill>
              </a:rPr>
              <a:t> </a:t>
            </a:r>
            <a:r>
              <a:rPr lang="en-US" sz="3600" dirty="0" err="1">
                <a:solidFill>
                  <a:schemeClr val="accent6">
                    <a:lumMod val="50000"/>
                  </a:schemeClr>
                </a:solidFill>
              </a:rPr>
              <a:t>qarab</a:t>
            </a:r>
            <a:r>
              <a:rPr lang="en-US" sz="3600" dirty="0">
                <a:solidFill>
                  <a:schemeClr val="accent6">
                    <a:lumMod val="50000"/>
                  </a:schemeClr>
                </a:solidFill>
              </a:rPr>
              <a:t> </a:t>
            </a:r>
            <a:r>
              <a:rPr lang="en-US" sz="3600" dirty="0" err="1">
                <a:solidFill>
                  <a:schemeClr val="accent6">
                    <a:lumMod val="50000"/>
                  </a:schemeClr>
                </a:solidFill>
              </a:rPr>
              <a:t>uni</a:t>
            </a:r>
            <a:r>
              <a:rPr lang="en-US" sz="3600" dirty="0">
                <a:solidFill>
                  <a:schemeClr val="accent6">
                    <a:lumMod val="50000"/>
                  </a:schemeClr>
                </a:solidFill>
              </a:rPr>
              <a:t> </a:t>
            </a:r>
            <a:r>
              <a:rPr lang="en-US" sz="3600" dirty="0" err="1">
                <a:solidFill>
                  <a:schemeClr val="accent6">
                    <a:lumMod val="50000"/>
                  </a:schemeClr>
                </a:solidFill>
              </a:rPr>
              <a:t>toraytirishingiz</a:t>
            </a:r>
            <a:r>
              <a:rPr lang="en-US" sz="3600" dirty="0">
                <a:solidFill>
                  <a:schemeClr val="accent6">
                    <a:lumMod val="50000"/>
                  </a:schemeClr>
                </a:solidFill>
              </a:rPr>
              <a:t> </a:t>
            </a:r>
            <a:r>
              <a:rPr lang="en-US" sz="3600" dirty="0" err="1">
                <a:solidFill>
                  <a:schemeClr val="accent6">
                    <a:lumMod val="50000"/>
                  </a:schemeClr>
                </a:solidFill>
              </a:rPr>
              <a:t>yoki</a:t>
            </a:r>
            <a:r>
              <a:rPr lang="en-US" sz="3600" dirty="0">
                <a:solidFill>
                  <a:schemeClr val="accent6">
                    <a:lumMod val="50000"/>
                  </a:schemeClr>
                </a:solidFill>
              </a:rPr>
              <a:t> </a:t>
            </a:r>
            <a:r>
              <a:rPr lang="en-US" sz="3600" dirty="0" err="1">
                <a:solidFill>
                  <a:schemeClr val="accent6">
                    <a:lumMod val="50000"/>
                  </a:schemeClr>
                </a:solidFill>
              </a:rPr>
              <a:t>kengaytirishingiz</a:t>
            </a:r>
            <a:r>
              <a:rPr lang="en-US" sz="3600" dirty="0">
                <a:solidFill>
                  <a:schemeClr val="accent6">
                    <a:lumMod val="50000"/>
                  </a:schemeClr>
                </a:solidFill>
              </a:rPr>
              <a:t> </a:t>
            </a:r>
            <a:r>
              <a:rPr lang="en-US" sz="3600" dirty="0" err="1">
                <a:solidFill>
                  <a:schemeClr val="accent6">
                    <a:lumMod val="50000"/>
                  </a:schemeClr>
                </a:solidFill>
              </a:rPr>
              <a:t>mumkin</a:t>
            </a:r>
            <a:r>
              <a:rPr lang="en-US" sz="3600" dirty="0">
                <a:solidFill>
                  <a:schemeClr val="accent6">
                    <a:lumMod val="50000"/>
                  </a:schemeClr>
                </a:solidFill>
              </a:rPr>
              <a:t>. </a:t>
            </a:r>
            <a:r>
              <a:rPr lang="en-US" sz="3600" dirty="0" err="1">
                <a:solidFill>
                  <a:schemeClr val="accent6">
                    <a:lumMod val="50000"/>
                  </a:schemeClr>
                </a:solidFill>
              </a:rPr>
              <a:t>Tabiiyki</a:t>
            </a:r>
            <a:r>
              <a:rPr lang="en-US" sz="3600" dirty="0">
                <a:solidFill>
                  <a:schemeClr val="accent6">
                    <a:lumMod val="50000"/>
                  </a:schemeClr>
                </a:solidFill>
              </a:rPr>
              <a:t>, </a:t>
            </a:r>
            <a:r>
              <a:rPr lang="en-US" sz="3600" dirty="0" err="1">
                <a:solidFill>
                  <a:schemeClr val="accent6">
                    <a:lumMod val="50000"/>
                  </a:schemeClr>
                </a:solidFill>
              </a:rPr>
              <a:t>siz</a:t>
            </a:r>
            <a:r>
              <a:rPr lang="en-US" sz="3600" dirty="0">
                <a:solidFill>
                  <a:schemeClr val="accent6">
                    <a:lumMod val="50000"/>
                  </a:schemeClr>
                </a:solidFill>
              </a:rPr>
              <a:t> </a:t>
            </a:r>
            <a:r>
              <a:rPr lang="en-US" sz="3600" dirty="0" err="1">
                <a:solidFill>
                  <a:schemeClr val="accent6">
                    <a:lumMod val="50000"/>
                  </a:schemeClr>
                </a:solidFill>
              </a:rPr>
              <a:t>behuda</a:t>
            </a:r>
            <a:r>
              <a:rPr lang="en-US" sz="3600" dirty="0">
                <a:solidFill>
                  <a:schemeClr val="accent6">
                    <a:lumMod val="50000"/>
                  </a:schemeClr>
                </a:solidFill>
              </a:rPr>
              <a:t> </a:t>
            </a:r>
            <a:r>
              <a:rPr lang="en-US" sz="3600" dirty="0" err="1">
                <a:solidFill>
                  <a:schemeClr val="accent6">
                    <a:lumMod val="50000"/>
                  </a:schemeClr>
                </a:solidFill>
              </a:rPr>
              <a:t>sarflanmaydigan</a:t>
            </a:r>
            <a:r>
              <a:rPr lang="en-US" sz="3600" dirty="0">
                <a:solidFill>
                  <a:schemeClr val="accent6">
                    <a:lumMod val="50000"/>
                  </a:schemeClr>
                </a:solidFill>
              </a:rPr>
              <a:t> </a:t>
            </a:r>
            <a:r>
              <a:rPr lang="en-US" sz="3600" dirty="0" err="1">
                <a:solidFill>
                  <a:schemeClr val="accent6">
                    <a:lumMod val="50000"/>
                  </a:schemeClr>
                </a:solidFill>
              </a:rPr>
              <a:t>mablag'larni</a:t>
            </a:r>
            <a:r>
              <a:rPr lang="en-US" sz="3600" dirty="0">
                <a:solidFill>
                  <a:schemeClr val="accent6">
                    <a:lumMod val="50000"/>
                  </a:schemeClr>
                </a:solidFill>
              </a:rPr>
              <a:t> </a:t>
            </a:r>
            <a:r>
              <a:rPr lang="en-US" sz="3600" dirty="0" err="1">
                <a:solidFill>
                  <a:schemeClr val="accent6">
                    <a:lumMod val="50000"/>
                  </a:schemeClr>
                </a:solidFill>
              </a:rPr>
              <a:t>saqlashingizga</a:t>
            </a:r>
            <a:r>
              <a:rPr lang="en-US" sz="3600" dirty="0">
                <a:solidFill>
                  <a:schemeClr val="accent6">
                    <a:lumMod val="50000"/>
                  </a:schemeClr>
                </a:solidFill>
              </a:rPr>
              <a:t> </a:t>
            </a:r>
            <a:r>
              <a:rPr lang="en-US" sz="3600" dirty="0" err="1">
                <a:solidFill>
                  <a:schemeClr val="accent6">
                    <a:lumMod val="50000"/>
                  </a:schemeClr>
                </a:solidFill>
              </a:rPr>
              <a:t>ishonchingiz</a:t>
            </a:r>
            <a:r>
              <a:rPr lang="en-US" sz="3600" dirty="0">
                <a:solidFill>
                  <a:schemeClr val="accent6">
                    <a:lumMod val="50000"/>
                  </a:schemeClr>
                </a:solidFill>
              </a:rPr>
              <a:t> </a:t>
            </a:r>
            <a:r>
              <a:rPr lang="en-US" sz="3600" dirty="0" err="1">
                <a:solidFill>
                  <a:schemeClr val="accent6">
                    <a:lumMod val="50000"/>
                  </a:schemeClr>
                </a:solidFill>
              </a:rPr>
              <a:t>komil</a:t>
            </a:r>
            <a:r>
              <a:rPr lang="en-US" sz="3600" dirty="0">
                <a:solidFill>
                  <a:schemeClr val="accent6">
                    <a:lumMod val="50000"/>
                  </a:schemeClr>
                </a:solidFill>
              </a:rPr>
              <a:t> </a:t>
            </a:r>
            <a:r>
              <a:rPr lang="en-US" sz="3600" dirty="0" err="1">
                <a:solidFill>
                  <a:schemeClr val="accent6">
                    <a:lumMod val="50000"/>
                  </a:schemeClr>
                </a:solidFill>
              </a:rPr>
              <a:t>bo'lishi</a:t>
            </a:r>
            <a:r>
              <a:rPr lang="en-US" sz="3600" dirty="0">
                <a:solidFill>
                  <a:schemeClr val="accent6">
                    <a:lumMod val="50000"/>
                  </a:schemeClr>
                </a:solidFill>
              </a:rPr>
              <a:t> </a:t>
            </a:r>
            <a:r>
              <a:rPr lang="en-US" sz="3600" dirty="0" err="1">
                <a:solidFill>
                  <a:schemeClr val="accent6">
                    <a:lumMod val="50000"/>
                  </a:schemeClr>
                </a:solidFill>
              </a:rPr>
              <a:t>kerak</a:t>
            </a:r>
            <a:r>
              <a:rPr lang="en-US" sz="3600" dirty="0">
                <a:solidFill>
                  <a:schemeClr val="accent6">
                    <a:lumMod val="50000"/>
                  </a:schemeClr>
                </a:solidFill>
              </a:rPr>
              <a:t>. Bu </a:t>
            </a:r>
            <a:r>
              <a:rPr lang="en-US" sz="3600" dirty="0" err="1">
                <a:solidFill>
                  <a:schemeClr val="accent6">
                    <a:lumMod val="50000"/>
                  </a:schemeClr>
                </a:solidFill>
              </a:rPr>
              <a:t>erdan</a:t>
            </a:r>
            <a:r>
              <a:rPr lang="en-US" sz="3600" dirty="0">
                <a:solidFill>
                  <a:schemeClr val="accent6">
                    <a:lumMod val="50000"/>
                  </a:schemeClr>
                </a:solidFill>
              </a:rPr>
              <a:t> </a:t>
            </a:r>
            <a:r>
              <a:rPr lang="en-US" sz="3600" dirty="0" err="1">
                <a:solidFill>
                  <a:schemeClr val="accent6">
                    <a:lumMod val="50000"/>
                  </a:schemeClr>
                </a:solidFill>
              </a:rPr>
              <a:t>yana</a:t>
            </a:r>
            <a:r>
              <a:rPr lang="en-US" sz="3600" dirty="0">
                <a:solidFill>
                  <a:schemeClr val="accent6">
                    <a:lumMod val="50000"/>
                  </a:schemeClr>
                </a:solidFill>
              </a:rPr>
              <a:t> </a:t>
            </a:r>
            <a:r>
              <a:rPr lang="en-US" sz="3600" dirty="0" err="1">
                <a:solidFill>
                  <a:schemeClr val="accent6">
                    <a:lumMod val="50000"/>
                  </a:schemeClr>
                </a:solidFill>
              </a:rPr>
              <a:t>bir</a:t>
            </a:r>
            <a:r>
              <a:rPr lang="en-US" sz="3600" dirty="0">
                <a:solidFill>
                  <a:schemeClr val="accent6">
                    <a:lumMod val="50000"/>
                  </a:schemeClr>
                </a:solidFill>
              </a:rPr>
              <a:t> </a:t>
            </a:r>
            <a:r>
              <a:rPr lang="en-US" sz="3600" dirty="0" err="1">
                <a:solidFill>
                  <a:schemeClr val="accent6">
                    <a:lumMod val="50000"/>
                  </a:schemeClr>
                </a:solidFill>
              </a:rPr>
              <a:t>komponent</a:t>
            </a:r>
            <a:r>
              <a:rPr lang="en-US" sz="3600" dirty="0">
                <a:solidFill>
                  <a:schemeClr val="accent6">
                    <a:lumMod val="50000"/>
                  </a:schemeClr>
                </a:solidFill>
              </a:rPr>
              <a:t> </a:t>
            </a:r>
            <a:r>
              <a:rPr lang="en-US" sz="3600" dirty="0" err="1">
                <a:solidFill>
                  <a:schemeClr val="accent6">
                    <a:lumMod val="50000"/>
                  </a:schemeClr>
                </a:solidFill>
              </a:rPr>
              <a:t>ajralib</a:t>
            </a:r>
            <a:r>
              <a:rPr lang="en-US" sz="3600" dirty="0">
                <a:solidFill>
                  <a:schemeClr val="accent6">
                    <a:lumMod val="50000"/>
                  </a:schemeClr>
                </a:solidFill>
              </a:rPr>
              <a:t> </a:t>
            </a:r>
            <a:r>
              <a:rPr lang="en-US" sz="3600" dirty="0" err="1">
                <a:solidFill>
                  <a:schemeClr val="accent6">
                    <a:lumMod val="50000"/>
                  </a:schemeClr>
                </a:solidFill>
              </a:rPr>
              <a:t>turadi</a:t>
            </a:r>
            <a:r>
              <a:rPr lang="en-US" sz="3600" dirty="0">
                <a:solidFill>
                  <a:schemeClr val="accent6">
                    <a:lumMod val="50000"/>
                  </a:schemeClr>
                </a:solidFill>
              </a:rPr>
              <a:t> - </a:t>
            </a:r>
            <a:r>
              <a:rPr lang="en-US" sz="3600" dirty="0" err="1">
                <a:solidFill>
                  <a:schemeClr val="accent6">
                    <a:lumMod val="50000"/>
                  </a:schemeClr>
                </a:solidFill>
              </a:rPr>
              <a:t>dinamik</a:t>
            </a:r>
            <a:r>
              <a:rPr lang="en-US" sz="3600" dirty="0">
                <a:solidFill>
                  <a:schemeClr val="accent6">
                    <a:lumMod val="50000"/>
                  </a:schemeClr>
                </a:solidFill>
              </a:rPr>
              <a:t> </a:t>
            </a:r>
            <a:r>
              <a:rPr lang="en-US" sz="3600" dirty="0" err="1">
                <a:solidFill>
                  <a:schemeClr val="accent6">
                    <a:lumMod val="50000"/>
                  </a:schemeClr>
                </a:solidFill>
              </a:rPr>
              <a:t>narxlash</a:t>
            </a:r>
            <a:r>
              <a:rPr lang="en-US" sz="3600" dirty="0">
                <a:solidFill>
                  <a:schemeClr val="accent6">
                    <a:lumMod val="50000"/>
                  </a:schemeClr>
                </a:solidFill>
              </a:rPr>
              <a:t>. U </a:t>
            </a:r>
            <a:r>
              <a:rPr lang="en-US" sz="3600" dirty="0" err="1">
                <a:solidFill>
                  <a:schemeClr val="accent6">
                    <a:lumMod val="50000"/>
                  </a:schemeClr>
                </a:solidFill>
              </a:rPr>
              <a:t>obuna</a:t>
            </a:r>
            <a:r>
              <a:rPr lang="en-US" sz="3600" dirty="0">
                <a:solidFill>
                  <a:schemeClr val="accent6">
                    <a:lumMod val="50000"/>
                  </a:schemeClr>
                </a:solidFill>
              </a:rPr>
              <a:t> </a:t>
            </a:r>
            <a:r>
              <a:rPr lang="en-US" sz="3600" dirty="0" err="1">
                <a:solidFill>
                  <a:schemeClr val="accent6">
                    <a:lumMod val="50000"/>
                  </a:schemeClr>
                </a:solidFill>
              </a:rPr>
              <a:t>tarif</a:t>
            </a:r>
            <a:r>
              <a:rPr lang="en-US" sz="3600" dirty="0">
                <a:solidFill>
                  <a:schemeClr val="accent6">
                    <a:lumMod val="50000"/>
                  </a:schemeClr>
                </a:solidFill>
              </a:rPr>
              <a:t> </a:t>
            </a:r>
            <a:r>
              <a:rPr lang="en-US" sz="3600" dirty="0" err="1">
                <a:solidFill>
                  <a:schemeClr val="accent6">
                    <a:lumMod val="50000"/>
                  </a:schemeClr>
                </a:solidFill>
              </a:rPr>
              <a:t>modeli</a:t>
            </a:r>
            <a:r>
              <a:rPr lang="en-US" sz="3600" dirty="0">
                <a:solidFill>
                  <a:schemeClr val="accent6">
                    <a:lumMod val="50000"/>
                  </a:schemeClr>
                </a:solidFill>
              </a:rPr>
              <a:t> deb ham </a:t>
            </a:r>
            <a:r>
              <a:rPr lang="en-US" sz="3600" dirty="0" err="1">
                <a:solidFill>
                  <a:schemeClr val="accent6">
                    <a:lumMod val="50000"/>
                  </a:schemeClr>
                </a:solidFill>
              </a:rPr>
              <a:t>ataladi</a:t>
            </a:r>
            <a:r>
              <a:rPr lang="en-US" sz="3600" dirty="0">
                <a:solidFill>
                  <a:schemeClr val="accent6">
                    <a:lumMod val="50000"/>
                  </a:schemeClr>
                </a:solidFill>
              </a:rPr>
              <a:t>.</a:t>
            </a:r>
            <a:endParaRPr lang="ru-RU" sz="3600" dirty="0">
              <a:solidFill>
                <a:schemeClr val="accent6">
                  <a:lumMod val="50000"/>
                </a:schemeClr>
              </a:solidFill>
            </a:endParaRPr>
          </a:p>
        </p:txBody>
      </p:sp>
    </p:spTree>
    <p:extLst>
      <p:ext uri="{BB962C8B-B14F-4D97-AF65-F5344CB8AC3E}">
        <p14:creationId xmlns:p14="http://schemas.microsoft.com/office/powerpoint/2010/main" val="4040140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24A583-A5C3-4717-B8DD-96290B05734A}"/>
              </a:ext>
            </a:extLst>
          </p:cNvPr>
          <p:cNvSpPr>
            <a:spLocks noGrp="1"/>
          </p:cNvSpPr>
          <p:nvPr>
            <p:ph type="title"/>
          </p:nvPr>
        </p:nvSpPr>
        <p:spPr>
          <a:xfrm>
            <a:off x="838200" y="365125"/>
            <a:ext cx="10515600" cy="843743"/>
          </a:xfrm>
        </p:spPr>
        <p:txBody>
          <a:bodyPr/>
          <a:lstStyle/>
          <a:p>
            <a:pPr algn="ctr"/>
            <a:r>
              <a:rPr lang="en-US" b="1" dirty="0" err="1">
                <a:solidFill>
                  <a:srgbClr val="C00000"/>
                </a:solidFill>
              </a:rPr>
              <a:t>Ikkinchi</a:t>
            </a:r>
            <a:r>
              <a:rPr lang="en-US" b="1" dirty="0">
                <a:solidFill>
                  <a:srgbClr val="C00000"/>
                </a:solidFill>
              </a:rPr>
              <a:t> element: </a:t>
            </a:r>
            <a:r>
              <a:rPr lang="en-US" b="1" dirty="0" err="1">
                <a:solidFill>
                  <a:srgbClr val="C00000"/>
                </a:solidFill>
              </a:rPr>
              <a:t>Dinamik</a:t>
            </a:r>
            <a:r>
              <a:rPr lang="en-US" b="1" dirty="0">
                <a:solidFill>
                  <a:srgbClr val="C00000"/>
                </a:solidFill>
              </a:rPr>
              <a:t> </a:t>
            </a:r>
            <a:r>
              <a:rPr lang="en-US" b="1" dirty="0" err="1">
                <a:solidFill>
                  <a:srgbClr val="C00000"/>
                </a:solidFill>
              </a:rPr>
              <a:t>narxlash</a:t>
            </a:r>
            <a:r>
              <a:rPr lang="en-US" b="1" dirty="0">
                <a:solidFill>
                  <a:srgbClr val="C00000"/>
                </a:solidFill>
              </a:rPr>
              <a:t>.</a:t>
            </a:r>
            <a:endParaRPr lang="ru-RU" b="1" dirty="0">
              <a:solidFill>
                <a:srgbClr val="C00000"/>
              </a:solidFill>
            </a:endParaRPr>
          </a:p>
        </p:txBody>
      </p:sp>
      <p:sp>
        <p:nvSpPr>
          <p:cNvPr id="3" name="Объект 2">
            <a:extLst>
              <a:ext uri="{FF2B5EF4-FFF2-40B4-BE49-F238E27FC236}">
                <a16:creationId xmlns:a16="http://schemas.microsoft.com/office/drawing/2014/main" id="{6DDC2976-11B8-4B64-86D1-973BED6352D5}"/>
              </a:ext>
            </a:extLst>
          </p:cNvPr>
          <p:cNvSpPr>
            <a:spLocks noGrp="1"/>
          </p:cNvSpPr>
          <p:nvPr>
            <p:ph idx="1"/>
          </p:nvPr>
        </p:nvSpPr>
        <p:spPr>
          <a:xfrm>
            <a:off x="340963" y="1379349"/>
            <a:ext cx="11577234" cy="5113525"/>
          </a:xfrm>
        </p:spPr>
        <p:txBody>
          <a:bodyPr>
            <a:normAutofit lnSpcReduction="10000"/>
          </a:bodyPr>
          <a:lstStyle/>
          <a:p>
            <a:pPr marL="0" indent="0" algn="just">
              <a:buNone/>
            </a:pPr>
            <a:r>
              <a:rPr lang="en-US" dirty="0" err="1">
                <a:solidFill>
                  <a:srgbClr val="002060"/>
                </a:solidFill>
              </a:rPr>
              <a:t>Masalan</a:t>
            </a:r>
            <a:r>
              <a:rPr lang="en-US"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asosiy</a:t>
            </a:r>
            <a:r>
              <a:rPr lang="en-US" dirty="0">
                <a:solidFill>
                  <a:srgbClr val="002060"/>
                </a:solidFill>
              </a:rPr>
              <a:t> </a:t>
            </a:r>
            <a:r>
              <a:rPr lang="en-US" dirty="0" err="1">
                <a:solidFill>
                  <a:srgbClr val="002060"/>
                </a:solidFill>
              </a:rPr>
              <a:t>xizmatni</a:t>
            </a:r>
            <a:r>
              <a:rPr lang="en-US" dirty="0">
                <a:solidFill>
                  <a:srgbClr val="002060"/>
                </a:solidFill>
              </a:rPr>
              <a:t> </a:t>
            </a:r>
            <a:r>
              <a:rPr lang="en-US" dirty="0" err="1">
                <a:solidFill>
                  <a:srgbClr val="002060"/>
                </a:solidFill>
              </a:rPr>
              <a:t>sotib</a:t>
            </a:r>
            <a:r>
              <a:rPr lang="en-US" dirty="0">
                <a:solidFill>
                  <a:srgbClr val="002060"/>
                </a:solidFill>
              </a:rPr>
              <a:t> </a:t>
            </a:r>
            <a:r>
              <a:rPr lang="en-US" dirty="0" err="1">
                <a:solidFill>
                  <a:srgbClr val="002060"/>
                </a:solidFill>
              </a:rPr>
              <a:t>oldingiz</a:t>
            </a:r>
            <a:r>
              <a:rPr lang="en-US" dirty="0">
                <a:solidFill>
                  <a:srgbClr val="002060"/>
                </a:solidFill>
              </a:rPr>
              <a:t>. </a:t>
            </a:r>
            <a:r>
              <a:rPr lang="en-US" dirty="0" err="1">
                <a:solidFill>
                  <a:srgbClr val="002060"/>
                </a:solidFill>
              </a:rPr>
              <a:t>Vaqt</a:t>
            </a:r>
            <a:r>
              <a:rPr lang="en-US" dirty="0">
                <a:solidFill>
                  <a:srgbClr val="002060"/>
                </a:solidFill>
              </a:rPr>
              <a:t> </a:t>
            </a:r>
            <a:r>
              <a:rPr lang="en-US" dirty="0" err="1">
                <a:solidFill>
                  <a:srgbClr val="002060"/>
                </a:solidFill>
              </a:rPr>
              <a:t>o'tishi</a:t>
            </a:r>
            <a:r>
              <a:rPr lang="en-US" dirty="0">
                <a:solidFill>
                  <a:srgbClr val="002060"/>
                </a:solidFill>
              </a:rPr>
              <a:t> </a:t>
            </a:r>
            <a:r>
              <a:rPr lang="en-US" dirty="0" err="1">
                <a:solidFill>
                  <a:srgbClr val="002060"/>
                </a:solidFill>
              </a:rPr>
              <a:t>bilan</a:t>
            </a:r>
            <a:r>
              <a:rPr lang="en-US" dirty="0">
                <a:solidFill>
                  <a:srgbClr val="002060"/>
                </a:solidFill>
              </a:rPr>
              <a:t> u </a:t>
            </a:r>
            <a:r>
              <a:rPr lang="en-US" dirty="0" err="1">
                <a:solidFill>
                  <a:srgbClr val="002060"/>
                </a:solidFill>
              </a:rPr>
              <a:t>kengaytirildi</a:t>
            </a:r>
            <a:r>
              <a:rPr lang="en-US" dirty="0">
                <a:solidFill>
                  <a:srgbClr val="002060"/>
                </a:solidFill>
              </a:rPr>
              <a:t>, </a:t>
            </a:r>
            <a:r>
              <a:rPr lang="en-US" dirty="0" err="1">
                <a:solidFill>
                  <a:srgbClr val="002060"/>
                </a:solidFill>
              </a:rPr>
              <a:t>keyin</a:t>
            </a:r>
            <a:r>
              <a:rPr lang="en-US" dirty="0">
                <a:solidFill>
                  <a:srgbClr val="002060"/>
                </a:solidFill>
              </a:rPr>
              <a:t> </a:t>
            </a:r>
            <a:r>
              <a:rPr lang="en-US" dirty="0" err="1">
                <a:solidFill>
                  <a:srgbClr val="002060"/>
                </a:solidFill>
              </a:rPr>
              <a:t>esa</a:t>
            </a:r>
            <a:r>
              <a:rPr lang="en-US" dirty="0">
                <a:solidFill>
                  <a:srgbClr val="002060"/>
                </a:solidFill>
              </a:rPr>
              <a:t> </a:t>
            </a:r>
            <a:r>
              <a:rPr lang="en-US" dirty="0" err="1">
                <a:solidFill>
                  <a:srgbClr val="002060"/>
                </a:solidFill>
              </a:rPr>
              <a:t>ushbu</a:t>
            </a:r>
            <a:r>
              <a:rPr lang="en-US" dirty="0">
                <a:solidFill>
                  <a:srgbClr val="002060"/>
                </a:solidFill>
              </a:rPr>
              <a:t> </a:t>
            </a:r>
            <a:r>
              <a:rPr lang="en-US" dirty="0" err="1">
                <a:solidFill>
                  <a:srgbClr val="002060"/>
                </a:solidFill>
              </a:rPr>
              <a:t>turdagi</a:t>
            </a:r>
            <a:r>
              <a:rPr lang="en-US" dirty="0">
                <a:solidFill>
                  <a:srgbClr val="002060"/>
                </a:solidFill>
              </a:rPr>
              <a:t> </a:t>
            </a:r>
            <a:r>
              <a:rPr lang="en-US" dirty="0" err="1">
                <a:solidFill>
                  <a:srgbClr val="002060"/>
                </a:solidFill>
              </a:rPr>
              <a:t>xizmatni</a:t>
            </a:r>
            <a:r>
              <a:rPr lang="en-US" dirty="0">
                <a:solidFill>
                  <a:srgbClr val="002060"/>
                </a:solidFill>
              </a:rPr>
              <a:t> </a:t>
            </a:r>
            <a:r>
              <a:rPr lang="en-US" dirty="0" err="1">
                <a:solidFill>
                  <a:srgbClr val="002060"/>
                </a:solidFill>
              </a:rPr>
              <a:t>tashkil</a:t>
            </a:r>
            <a:r>
              <a:rPr lang="en-US" dirty="0">
                <a:solidFill>
                  <a:srgbClr val="002060"/>
                </a:solidFill>
              </a:rPr>
              <a:t> </a:t>
            </a:r>
            <a:r>
              <a:rPr lang="en-US" dirty="0" err="1">
                <a:solidFill>
                  <a:srgbClr val="002060"/>
                </a:solidFill>
              </a:rPr>
              <a:t>etuvchi</a:t>
            </a:r>
            <a:r>
              <a:rPr lang="en-US" dirty="0">
                <a:solidFill>
                  <a:srgbClr val="002060"/>
                </a:solidFill>
              </a:rPr>
              <a:t> </a:t>
            </a:r>
            <a:r>
              <a:rPr lang="en-US" dirty="0" err="1">
                <a:solidFill>
                  <a:srgbClr val="002060"/>
                </a:solidFill>
              </a:rPr>
              <a:t>ayrim</a:t>
            </a:r>
            <a:r>
              <a:rPr lang="en-US" dirty="0">
                <a:solidFill>
                  <a:srgbClr val="002060"/>
                </a:solidFill>
              </a:rPr>
              <a:t> </a:t>
            </a:r>
            <a:r>
              <a:rPr lang="en-US" dirty="0" err="1">
                <a:solidFill>
                  <a:srgbClr val="002060"/>
                </a:solidFill>
              </a:rPr>
              <a:t>komponentlarning</a:t>
            </a:r>
            <a:r>
              <a:rPr lang="en-US" dirty="0">
                <a:solidFill>
                  <a:srgbClr val="002060"/>
                </a:solidFill>
              </a:rPr>
              <a:t> </a:t>
            </a:r>
            <a:r>
              <a:rPr lang="en-US" dirty="0" err="1">
                <a:solidFill>
                  <a:srgbClr val="002060"/>
                </a:solidFill>
              </a:rPr>
              <a:t>foydasizligi</a:t>
            </a:r>
            <a:r>
              <a:rPr lang="en-US" dirty="0">
                <a:solidFill>
                  <a:srgbClr val="002060"/>
                </a:solidFill>
              </a:rPr>
              <a:t> </a:t>
            </a:r>
            <a:r>
              <a:rPr lang="en-US" dirty="0" err="1">
                <a:solidFill>
                  <a:srgbClr val="002060"/>
                </a:solidFill>
              </a:rPr>
              <a:t>tufayli</a:t>
            </a:r>
            <a:r>
              <a:rPr lang="en-US" dirty="0">
                <a:solidFill>
                  <a:srgbClr val="002060"/>
                </a:solidFill>
              </a:rPr>
              <a:t> </a:t>
            </a:r>
            <a:r>
              <a:rPr lang="en-US" dirty="0" err="1">
                <a:solidFill>
                  <a:srgbClr val="002060"/>
                </a:solidFill>
              </a:rPr>
              <a:t>ular</a:t>
            </a:r>
            <a:r>
              <a:rPr lang="en-US" dirty="0">
                <a:solidFill>
                  <a:srgbClr val="002060"/>
                </a:solidFill>
              </a:rPr>
              <a:t> </a:t>
            </a:r>
            <a:r>
              <a:rPr lang="en-US" dirty="0" err="1">
                <a:solidFill>
                  <a:srgbClr val="002060"/>
                </a:solidFill>
              </a:rPr>
              <a:t>o'chirildi</a:t>
            </a:r>
            <a:r>
              <a:rPr lang="en-US" dirty="0">
                <a:solidFill>
                  <a:srgbClr val="002060"/>
                </a:solidFill>
              </a:rPr>
              <a:t>. Har </a:t>
            </a:r>
            <a:r>
              <a:rPr lang="en-US" dirty="0" err="1">
                <a:solidFill>
                  <a:srgbClr val="002060"/>
                </a:solidFill>
              </a:rPr>
              <a:t>uch</a:t>
            </a:r>
            <a:r>
              <a:rPr lang="en-US" dirty="0">
                <a:solidFill>
                  <a:srgbClr val="002060"/>
                </a:solidFill>
              </a:rPr>
              <a:t> </a:t>
            </a:r>
            <a:r>
              <a:rPr lang="en-US" dirty="0" err="1">
                <a:solidFill>
                  <a:srgbClr val="002060"/>
                </a:solidFill>
              </a:rPr>
              <a:t>holatda</a:t>
            </a:r>
            <a:r>
              <a:rPr lang="en-US" dirty="0">
                <a:solidFill>
                  <a:srgbClr val="002060"/>
                </a:solidFill>
              </a:rPr>
              <a:t> ham </a:t>
            </a:r>
            <a:r>
              <a:rPr lang="en-US" dirty="0" err="1">
                <a:solidFill>
                  <a:srgbClr val="002060"/>
                </a:solidFill>
              </a:rPr>
              <a:t>turli</a:t>
            </a:r>
            <a:r>
              <a:rPr lang="en-US" dirty="0">
                <a:solidFill>
                  <a:srgbClr val="002060"/>
                </a:solidFill>
              </a:rPr>
              <a:t> </a:t>
            </a:r>
            <a:r>
              <a:rPr lang="en-US" dirty="0" err="1">
                <a:solidFill>
                  <a:srgbClr val="002060"/>
                </a:solidFill>
              </a:rPr>
              <a:t>tarif</a:t>
            </a:r>
            <a:r>
              <a:rPr lang="en-US" dirty="0">
                <a:solidFill>
                  <a:srgbClr val="002060"/>
                </a:solidFill>
              </a:rPr>
              <a:t> </a:t>
            </a:r>
            <a:r>
              <a:rPr lang="en-US" dirty="0" err="1">
                <a:solidFill>
                  <a:srgbClr val="002060"/>
                </a:solidFill>
              </a:rPr>
              <a:t>liniyalari</a:t>
            </a:r>
            <a:r>
              <a:rPr lang="en-US" dirty="0">
                <a:solidFill>
                  <a:srgbClr val="002060"/>
                </a:solidFill>
              </a:rPr>
              <a:t> </a:t>
            </a:r>
            <a:r>
              <a:rPr lang="en-US" dirty="0" err="1">
                <a:solidFill>
                  <a:srgbClr val="002060"/>
                </a:solidFill>
              </a:rPr>
              <a:t>qo'llaniladi</a:t>
            </a:r>
            <a:r>
              <a:rPr lang="en-US" dirty="0">
                <a:solidFill>
                  <a:srgbClr val="002060"/>
                </a:solidFill>
              </a:rPr>
              <a:t>.</a:t>
            </a:r>
          </a:p>
          <a:p>
            <a:pPr marL="0" indent="0" algn="just">
              <a:buNone/>
            </a:pPr>
            <a:r>
              <a:rPr lang="en-US" dirty="0" err="1">
                <a:solidFill>
                  <a:srgbClr val="002060"/>
                </a:solidFill>
              </a:rPr>
              <a:t>Keling</a:t>
            </a:r>
            <a:r>
              <a:rPr lang="en-US" dirty="0">
                <a:solidFill>
                  <a:srgbClr val="002060"/>
                </a:solidFill>
              </a:rPr>
              <a:t>, </a:t>
            </a:r>
            <a:r>
              <a:rPr lang="uz-Latn-UZ" dirty="0">
                <a:solidFill>
                  <a:srgbClr val="002060"/>
                </a:solidFill>
              </a:rPr>
              <a:t>telefon </a:t>
            </a:r>
            <a:r>
              <a:rPr lang="uz-Latn-UZ" dirty="0" err="1">
                <a:solidFill>
                  <a:srgbClr val="002060"/>
                </a:solidFill>
              </a:rPr>
              <a:t>operatoini</a:t>
            </a:r>
            <a:r>
              <a:rPr lang="en-US" dirty="0">
                <a:solidFill>
                  <a:srgbClr val="002060"/>
                </a:solidFill>
              </a:rPr>
              <a:t>-</a:t>
            </a:r>
            <a:r>
              <a:rPr lang="en-US" dirty="0" err="1">
                <a:solidFill>
                  <a:srgbClr val="002060"/>
                </a:solidFill>
              </a:rPr>
              <a:t>ni</a:t>
            </a:r>
            <a:r>
              <a:rPr lang="en-US" dirty="0">
                <a:solidFill>
                  <a:srgbClr val="002060"/>
                </a:solidFill>
              </a:rPr>
              <a:t> CRM-ga virtual </a:t>
            </a:r>
            <a:r>
              <a:rPr lang="en-US" dirty="0" err="1">
                <a:solidFill>
                  <a:srgbClr val="002060"/>
                </a:solidFill>
              </a:rPr>
              <a:t>integratsiya</a:t>
            </a:r>
            <a:r>
              <a:rPr lang="en-US" dirty="0">
                <a:solidFill>
                  <a:srgbClr val="002060"/>
                </a:solidFill>
              </a:rPr>
              <a:t> </a:t>
            </a:r>
            <a:r>
              <a:rPr lang="en-US" dirty="0" err="1">
                <a:solidFill>
                  <a:srgbClr val="002060"/>
                </a:solidFill>
              </a:rPr>
              <a:t>qilish</a:t>
            </a:r>
            <a:r>
              <a:rPr lang="en-US" dirty="0">
                <a:solidFill>
                  <a:srgbClr val="002060"/>
                </a:solidFill>
              </a:rPr>
              <a:t> </a:t>
            </a:r>
            <a:r>
              <a:rPr lang="en-US" dirty="0" err="1">
                <a:solidFill>
                  <a:srgbClr val="002060"/>
                </a:solidFill>
              </a:rPr>
              <a:t>xizmatimiz</a:t>
            </a:r>
            <a:r>
              <a:rPr lang="en-US" dirty="0">
                <a:solidFill>
                  <a:srgbClr val="002060"/>
                </a:solidFill>
              </a:rPr>
              <a:t> </a:t>
            </a:r>
            <a:r>
              <a:rPr lang="en-US" dirty="0" err="1">
                <a:solidFill>
                  <a:srgbClr val="002060"/>
                </a:solidFill>
              </a:rPr>
              <a:t>misolini</a:t>
            </a:r>
            <a:r>
              <a:rPr lang="en-US" dirty="0">
                <a:solidFill>
                  <a:srgbClr val="002060"/>
                </a:solidFill>
              </a:rPr>
              <a:t> </a:t>
            </a:r>
            <a:r>
              <a:rPr lang="en-US" dirty="0" err="1">
                <a:solidFill>
                  <a:srgbClr val="002060"/>
                </a:solidFill>
              </a:rPr>
              <a:t>ko'rib</a:t>
            </a:r>
            <a:r>
              <a:rPr lang="en-US" dirty="0">
                <a:solidFill>
                  <a:srgbClr val="002060"/>
                </a:solidFill>
              </a:rPr>
              <a:t> </a:t>
            </a:r>
            <a:r>
              <a:rPr lang="en-US" dirty="0" err="1">
                <a:solidFill>
                  <a:srgbClr val="002060"/>
                </a:solidFill>
              </a:rPr>
              <a:t>chiqaylik</a:t>
            </a:r>
            <a:r>
              <a:rPr lang="en-US" dirty="0">
                <a:solidFill>
                  <a:srgbClr val="002060"/>
                </a:solidFill>
              </a:rPr>
              <a:t>. Tarif </a:t>
            </a:r>
            <a:r>
              <a:rPr lang="en-US" dirty="0" err="1">
                <a:solidFill>
                  <a:srgbClr val="002060"/>
                </a:solidFill>
              </a:rPr>
              <a:t>rejasida</a:t>
            </a:r>
            <a:r>
              <a:rPr lang="en-US" dirty="0">
                <a:solidFill>
                  <a:srgbClr val="002060"/>
                </a:solidFill>
              </a:rPr>
              <a:t> </a:t>
            </a:r>
            <a:r>
              <a:rPr lang="en-US" dirty="0" err="1">
                <a:solidFill>
                  <a:srgbClr val="002060"/>
                </a:solidFill>
              </a:rPr>
              <a:t>sizga</a:t>
            </a:r>
            <a:r>
              <a:rPr lang="en-US" dirty="0">
                <a:solidFill>
                  <a:srgbClr val="002060"/>
                </a:solidFill>
              </a:rPr>
              <a:t> </a:t>
            </a:r>
            <a:r>
              <a:rPr lang="en-US" dirty="0" err="1">
                <a:solidFill>
                  <a:srgbClr val="002060"/>
                </a:solidFill>
              </a:rPr>
              <a:t>quyidagilar</a:t>
            </a:r>
            <a:r>
              <a:rPr lang="en-US" dirty="0">
                <a:solidFill>
                  <a:srgbClr val="002060"/>
                </a:solidFill>
              </a:rPr>
              <a:t> </a:t>
            </a:r>
            <a:r>
              <a:rPr lang="en-US" dirty="0" err="1">
                <a:solidFill>
                  <a:srgbClr val="002060"/>
                </a:solidFill>
              </a:rPr>
              <a:t>taklif</a:t>
            </a:r>
            <a:r>
              <a:rPr lang="en-US" dirty="0">
                <a:solidFill>
                  <a:srgbClr val="002060"/>
                </a:solidFill>
              </a:rPr>
              <a:t> </a:t>
            </a:r>
            <a:r>
              <a:rPr lang="en-US" dirty="0" err="1">
                <a:solidFill>
                  <a:srgbClr val="002060"/>
                </a:solidFill>
              </a:rPr>
              <a:t>etiladi</a:t>
            </a:r>
            <a:r>
              <a:rPr lang="en-US" dirty="0">
                <a:solidFill>
                  <a:srgbClr val="002060"/>
                </a:solidFill>
              </a:rPr>
              <a:t>:</a:t>
            </a:r>
          </a:p>
          <a:p>
            <a:pPr lvl="1" algn="just">
              <a:buFont typeface="Wingdings" panose="05000000000000000000" pitchFamily="2" charset="2"/>
              <a:buChar char="Ø"/>
            </a:pPr>
            <a:r>
              <a:rPr lang="en-US" sz="2800" dirty="0" err="1">
                <a:solidFill>
                  <a:srgbClr val="002060"/>
                </a:solidFill>
              </a:rPr>
              <a:t>kiruvchi</a:t>
            </a:r>
            <a:r>
              <a:rPr lang="en-US" sz="2800" dirty="0">
                <a:solidFill>
                  <a:srgbClr val="002060"/>
                </a:solidFill>
              </a:rPr>
              <a:t> </a:t>
            </a:r>
            <a:r>
              <a:rPr lang="en-US" sz="2800" dirty="0" err="1">
                <a:solidFill>
                  <a:srgbClr val="002060"/>
                </a:solidFill>
              </a:rPr>
              <a:t>va</a:t>
            </a:r>
            <a:r>
              <a:rPr lang="en-US" sz="2800" dirty="0">
                <a:solidFill>
                  <a:srgbClr val="002060"/>
                </a:solidFill>
              </a:rPr>
              <a:t> </a:t>
            </a:r>
            <a:r>
              <a:rPr lang="en-US" sz="2800" dirty="0" err="1">
                <a:solidFill>
                  <a:srgbClr val="002060"/>
                </a:solidFill>
              </a:rPr>
              <a:t>chiquvchi</a:t>
            </a:r>
            <a:r>
              <a:rPr lang="en-US" sz="2800" dirty="0">
                <a:solidFill>
                  <a:srgbClr val="002060"/>
                </a:solidFill>
              </a:rPr>
              <a:t> </a:t>
            </a:r>
            <a:r>
              <a:rPr lang="en-US" sz="2800" dirty="0" err="1">
                <a:solidFill>
                  <a:srgbClr val="002060"/>
                </a:solidFill>
              </a:rPr>
              <a:t>qo'ng'iroqlar</a:t>
            </a:r>
            <a:r>
              <a:rPr lang="en-US" sz="2800" dirty="0">
                <a:solidFill>
                  <a:srgbClr val="002060"/>
                </a:solidFill>
              </a:rPr>
              <a:t>;</a:t>
            </a:r>
          </a:p>
          <a:p>
            <a:pPr lvl="1" algn="just">
              <a:buFont typeface="Wingdings" panose="05000000000000000000" pitchFamily="2" charset="2"/>
              <a:buChar char="Ø"/>
            </a:pPr>
            <a:r>
              <a:rPr lang="en-US" sz="2800" dirty="0" err="1">
                <a:solidFill>
                  <a:srgbClr val="002060"/>
                </a:solidFill>
              </a:rPr>
              <a:t>qo'ng'iroqlarni</a:t>
            </a:r>
            <a:r>
              <a:rPr lang="en-US" sz="2800" dirty="0">
                <a:solidFill>
                  <a:srgbClr val="002060"/>
                </a:solidFill>
              </a:rPr>
              <a:t> </a:t>
            </a:r>
            <a:r>
              <a:rPr lang="en-US" sz="2800" dirty="0" err="1">
                <a:solidFill>
                  <a:srgbClr val="002060"/>
                </a:solidFill>
              </a:rPr>
              <a:t>yozib</a:t>
            </a:r>
            <a:r>
              <a:rPr lang="en-US" sz="2800" dirty="0">
                <a:solidFill>
                  <a:srgbClr val="002060"/>
                </a:solidFill>
              </a:rPr>
              <a:t> </a:t>
            </a:r>
            <a:r>
              <a:rPr lang="en-US" sz="2800" dirty="0" err="1">
                <a:solidFill>
                  <a:srgbClr val="002060"/>
                </a:solidFill>
              </a:rPr>
              <a:t>olish</a:t>
            </a:r>
            <a:r>
              <a:rPr lang="en-US" sz="2800" dirty="0">
                <a:solidFill>
                  <a:srgbClr val="002060"/>
                </a:solidFill>
              </a:rPr>
              <a:t> </a:t>
            </a:r>
            <a:r>
              <a:rPr lang="en-US" sz="2800" dirty="0" err="1">
                <a:solidFill>
                  <a:srgbClr val="002060"/>
                </a:solidFill>
              </a:rPr>
              <a:t>va</a:t>
            </a:r>
            <a:r>
              <a:rPr lang="en-US" sz="2800" dirty="0">
                <a:solidFill>
                  <a:srgbClr val="002060"/>
                </a:solidFill>
              </a:rPr>
              <a:t> </a:t>
            </a:r>
            <a:r>
              <a:rPr lang="en-US" sz="2800" dirty="0" err="1">
                <a:solidFill>
                  <a:srgbClr val="002060"/>
                </a:solidFill>
              </a:rPr>
              <a:t>saqlash</a:t>
            </a:r>
            <a:r>
              <a:rPr lang="en-US" sz="2800" dirty="0">
                <a:solidFill>
                  <a:srgbClr val="002060"/>
                </a:solidFill>
              </a:rPr>
              <a:t>;</a:t>
            </a:r>
          </a:p>
          <a:p>
            <a:pPr lvl="1" algn="just">
              <a:buFont typeface="Wingdings" panose="05000000000000000000" pitchFamily="2" charset="2"/>
              <a:buChar char="Ø"/>
            </a:pPr>
            <a:r>
              <a:rPr lang="en-US" sz="2800" dirty="0">
                <a:solidFill>
                  <a:srgbClr val="002060"/>
                </a:solidFill>
              </a:rPr>
              <a:t>SIP </a:t>
            </a:r>
            <a:r>
              <a:rPr lang="en-US" sz="2800" dirty="0" err="1">
                <a:solidFill>
                  <a:srgbClr val="002060"/>
                </a:solidFill>
              </a:rPr>
              <a:t>qo'ng'iroqlari</a:t>
            </a:r>
            <a:r>
              <a:rPr lang="en-US" sz="2800" dirty="0">
                <a:solidFill>
                  <a:srgbClr val="002060"/>
                </a:solidFill>
              </a:rPr>
              <a:t>.</a:t>
            </a:r>
          </a:p>
          <a:p>
            <a:pPr marL="0" indent="0" algn="just">
              <a:buNone/>
            </a:pPr>
            <a:r>
              <a:rPr lang="en-US" dirty="0">
                <a:solidFill>
                  <a:srgbClr val="002060"/>
                </a:solidFill>
              </a:rPr>
              <a:t>Agar </a:t>
            </a:r>
            <a:r>
              <a:rPr lang="en-US" dirty="0" err="1">
                <a:solidFill>
                  <a:srgbClr val="002060"/>
                </a:solidFill>
              </a:rPr>
              <a:t>sizda</a:t>
            </a:r>
            <a:r>
              <a:rPr lang="en-US" dirty="0">
                <a:solidFill>
                  <a:srgbClr val="002060"/>
                </a:solidFill>
              </a:rPr>
              <a:t> </a:t>
            </a:r>
            <a:r>
              <a:rPr lang="en-US" dirty="0" err="1">
                <a:solidFill>
                  <a:srgbClr val="002060"/>
                </a:solidFill>
              </a:rPr>
              <a:t>kichik</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bo'lsa</a:t>
            </a:r>
            <a:r>
              <a:rPr lang="en-US" dirty="0">
                <a:solidFill>
                  <a:srgbClr val="002060"/>
                </a:solidFill>
              </a:rPr>
              <a:t>, </a:t>
            </a:r>
            <a:r>
              <a:rPr lang="en-US" dirty="0" err="1">
                <a:solidFill>
                  <a:srgbClr val="002060"/>
                </a:solidFill>
              </a:rPr>
              <a:t>unda</a:t>
            </a:r>
            <a:r>
              <a:rPr lang="en-US"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faqat</a:t>
            </a:r>
            <a:r>
              <a:rPr lang="en-US" dirty="0">
                <a:solidFill>
                  <a:srgbClr val="002060"/>
                </a:solidFill>
              </a:rPr>
              <a:t> </a:t>
            </a:r>
            <a:r>
              <a:rPr lang="en-US" dirty="0" err="1">
                <a:solidFill>
                  <a:srgbClr val="002060"/>
                </a:solidFill>
              </a:rPr>
              <a:t>bizning</a:t>
            </a:r>
            <a:r>
              <a:rPr lang="en-US" dirty="0">
                <a:solidFill>
                  <a:srgbClr val="002060"/>
                </a:solidFill>
              </a:rPr>
              <a:t> </a:t>
            </a:r>
            <a:r>
              <a:rPr lang="en-US" dirty="0" err="1">
                <a:solidFill>
                  <a:srgbClr val="002060"/>
                </a:solidFill>
              </a:rPr>
              <a:t>ATSimiz</a:t>
            </a:r>
            <a:r>
              <a:rPr lang="en-US" dirty="0">
                <a:solidFill>
                  <a:srgbClr val="002060"/>
                </a:solidFill>
              </a:rPr>
              <a:t> </a:t>
            </a:r>
            <a:r>
              <a:rPr lang="en-US" dirty="0" err="1">
                <a:solidFill>
                  <a:srgbClr val="002060"/>
                </a:solidFill>
              </a:rPr>
              <a:t>orqali</a:t>
            </a:r>
            <a:r>
              <a:rPr lang="en-US" dirty="0">
                <a:solidFill>
                  <a:srgbClr val="002060"/>
                </a:solidFill>
              </a:rPr>
              <a:t> </a:t>
            </a:r>
            <a:r>
              <a:rPr lang="en-US" dirty="0" err="1">
                <a:solidFill>
                  <a:srgbClr val="002060"/>
                </a:solidFill>
              </a:rPr>
              <a:t>chiquvchi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kiruvchi</a:t>
            </a:r>
            <a:r>
              <a:rPr lang="en-US" dirty="0">
                <a:solidFill>
                  <a:srgbClr val="002060"/>
                </a:solidFill>
              </a:rPr>
              <a:t> </a:t>
            </a:r>
            <a:r>
              <a:rPr lang="en-US" dirty="0" err="1">
                <a:solidFill>
                  <a:srgbClr val="002060"/>
                </a:solidFill>
              </a:rPr>
              <a:t>qo'ng'iroqlarni</a:t>
            </a:r>
            <a:r>
              <a:rPr lang="en-US" dirty="0">
                <a:solidFill>
                  <a:srgbClr val="002060"/>
                </a:solidFill>
              </a:rPr>
              <a:t> </a:t>
            </a:r>
            <a:r>
              <a:rPr lang="en-US" dirty="0" err="1">
                <a:solidFill>
                  <a:srgbClr val="002060"/>
                </a:solidFill>
              </a:rPr>
              <a:t>faollashtirishingiz</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boshqa</a:t>
            </a:r>
            <a:r>
              <a:rPr lang="en-US" dirty="0">
                <a:solidFill>
                  <a:srgbClr val="002060"/>
                </a:solidFill>
              </a:rPr>
              <a:t> </a:t>
            </a:r>
            <a:r>
              <a:rPr lang="en-US" dirty="0" err="1">
                <a:solidFill>
                  <a:srgbClr val="002060"/>
                </a:solidFill>
              </a:rPr>
              <a:t>xizmatlarni</a:t>
            </a:r>
            <a:r>
              <a:rPr lang="en-US" dirty="0">
                <a:solidFill>
                  <a:srgbClr val="002060"/>
                </a:solidFill>
              </a:rPr>
              <a:t> </a:t>
            </a:r>
            <a:r>
              <a:rPr lang="en-US" dirty="0" err="1">
                <a:solidFill>
                  <a:srgbClr val="002060"/>
                </a:solidFill>
              </a:rPr>
              <a:t>tarif</a:t>
            </a:r>
            <a:r>
              <a:rPr lang="en-US" dirty="0">
                <a:solidFill>
                  <a:srgbClr val="002060"/>
                </a:solidFill>
              </a:rPr>
              <a:t> </a:t>
            </a:r>
            <a:r>
              <a:rPr lang="en-US" dirty="0" err="1">
                <a:solidFill>
                  <a:srgbClr val="002060"/>
                </a:solidFill>
              </a:rPr>
              <a:t>rejangizga</a:t>
            </a:r>
            <a:r>
              <a:rPr lang="en-US" dirty="0">
                <a:solidFill>
                  <a:srgbClr val="002060"/>
                </a:solidFill>
              </a:rPr>
              <a:t> </a:t>
            </a:r>
            <a:r>
              <a:rPr lang="en-US" dirty="0" err="1">
                <a:solidFill>
                  <a:srgbClr val="002060"/>
                </a:solidFill>
              </a:rPr>
              <a:t>kiritmasligingiz</a:t>
            </a:r>
            <a:r>
              <a:rPr lang="en-US" dirty="0">
                <a:solidFill>
                  <a:srgbClr val="002060"/>
                </a:solidFill>
              </a:rPr>
              <a:t> </a:t>
            </a:r>
            <a:r>
              <a:rPr lang="en-US" dirty="0" err="1">
                <a:solidFill>
                  <a:srgbClr val="002060"/>
                </a:solidFill>
              </a:rPr>
              <a:t>mumkin</a:t>
            </a:r>
            <a:r>
              <a:rPr lang="en-US" dirty="0">
                <a:solidFill>
                  <a:srgbClr val="002060"/>
                </a:solidFill>
              </a:rPr>
              <a:t>. Agar </a:t>
            </a:r>
            <a:r>
              <a:rPr lang="en-US" dirty="0" err="1">
                <a:solidFill>
                  <a:srgbClr val="002060"/>
                </a:solidFill>
              </a:rPr>
              <a:t>yozib</a:t>
            </a:r>
            <a:r>
              <a:rPr lang="en-US" dirty="0">
                <a:solidFill>
                  <a:srgbClr val="002060"/>
                </a:solidFill>
              </a:rPr>
              <a:t> </a:t>
            </a:r>
            <a:r>
              <a:rPr lang="en-US" dirty="0" err="1">
                <a:solidFill>
                  <a:srgbClr val="002060"/>
                </a:solidFill>
              </a:rPr>
              <a:t>olish</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saqlash</a:t>
            </a:r>
            <a:r>
              <a:rPr lang="en-US"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muhim</a:t>
            </a:r>
            <a:r>
              <a:rPr lang="en-US" dirty="0">
                <a:solidFill>
                  <a:srgbClr val="002060"/>
                </a:solidFill>
              </a:rPr>
              <a:t> </a:t>
            </a:r>
            <a:r>
              <a:rPr lang="en-US" dirty="0" err="1">
                <a:solidFill>
                  <a:srgbClr val="002060"/>
                </a:solidFill>
              </a:rPr>
              <a:t>bo'lsa</a:t>
            </a:r>
            <a:r>
              <a:rPr lang="en-US" dirty="0">
                <a:solidFill>
                  <a:srgbClr val="002060"/>
                </a:solidFill>
              </a:rPr>
              <a:t>, </a:t>
            </a:r>
            <a:r>
              <a:rPr lang="en-US" dirty="0" err="1">
                <a:solidFill>
                  <a:srgbClr val="002060"/>
                </a:solidFill>
              </a:rPr>
              <a:t>tarifingizga</a:t>
            </a:r>
            <a:r>
              <a:rPr lang="en-US" dirty="0">
                <a:solidFill>
                  <a:srgbClr val="002060"/>
                </a:solidFill>
              </a:rPr>
              <a:t> </a:t>
            </a:r>
            <a:r>
              <a:rPr lang="en-US" dirty="0" err="1">
                <a:solidFill>
                  <a:srgbClr val="002060"/>
                </a:solidFill>
              </a:rPr>
              <a:t>boshqa</a:t>
            </a:r>
            <a:r>
              <a:rPr lang="en-US" dirty="0">
                <a:solidFill>
                  <a:srgbClr val="002060"/>
                </a:solidFill>
              </a:rPr>
              <a:t> </a:t>
            </a:r>
            <a:r>
              <a:rPr lang="en-US" dirty="0" err="1">
                <a:solidFill>
                  <a:srgbClr val="002060"/>
                </a:solidFill>
              </a:rPr>
              <a:t>funksiyani</a:t>
            </a:r>
            <a:r>
              <a:rPr lang="en-US" dirty="0">
                <a:solidFill>
                  <a:srgbClr val="002060"/>
                </a:solidFill>
              </a:rPr>
              <a:t> </a:t>
            </a:r>
            <a:r>
              <a:rPr lang="en-US" dirty="0" err="1">
                <a:solidFill>
                  <a:srgbClr val="002060"/>
                </a:solidFill>
              </a:rPr>
              <a:t>qo'shing</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2180182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24DE75-A137-4EDC-9966-BC5A91EF489F}"/>
              </a:ext>
            </a:extLst>
          </p:cNvPr>
          <p:cNvSpPr>
            <a:spLocks noGrp="1"/>
          </p:cNvSpPr>
          <p:nvPr>
            <p:ph type="title"/>
          </p:nvPr>
        </p:nvSpPr>
        <p:spPr>
          <a:xfrm>
            <a:off x="464949" y="736170"/>
            <a:ext cx="11453248" cy="952231"/>
          </a:xfrm>
        </p:spPr>
        <p:txBody>
          <a:bodyPr>
            <a:normAutofit/>
          </a:bodyPr>
          <a:lstStyle/>
          <a:p>
            <a:r>
              <a:rPr lang="en-US" sz="3800" b="1" dirty="0" err="1">
                <a:solidFill>
                  <a:srgbClr val="C00000"/>
                </a:solidFill>
              </a:rPr>
              <a:t>Uchinchi</a:t>
            </a:r>
            <a:r>
              <a:rPr lang="en-US" sz="3800" b="1" dirty="0">
                <a:solidFill>
                  <a:srgbClr val="C00000"/>
                </a:solidFill>
              </a:rPr>
              <a:t> element: 24/7 </a:t>
            </a:r>
            <a:r>
              <a:rPr lang="en-US" sz="3800" b="1" dirty="0" err="1">
                <a:solidFill>
                  <a:srgbClr val="C00000"/>
                </a:solidFill>
              </a:rPr>
              <a:t>texnik</a:t>
            </a:r>
            <a:r>
              <a:rPr lang="en-US" sz="3800" b="1" dirty="0">
                <a:solidFill>
                  <a:srgbClr val="C00000"/>
                </a:solidFill>
              </a:rPr>
              <a:t> </a:t>
            </a:r>
            <a:r>
              <a:rPr lang="en-US" sz="3800" b="1" dirty="0" err="1">
                <a:solidFill>
                  <a:srgbClr val="C00000"/>
                </a:solidFill>
              </a:rPr>
              <a:t>yordam</a:t>
            </a:r>
            <a:r>
              <a:rPr lang="en-US" sz="3800" b="1" dirty="0">
                <a:solidFill>
                  <a:srgbClr val="C00000"/>
                </a:solidFill>
              </a:rPr>
              <a:t> </a:t>
            </a:r>
            <a:r>
              <a:rPr lang="en-US" sz="3800" b="1" dirty="0" err="1">
                <a:solidFill>
                  <a:srgbClr val="C00000"/>
                </a:solidFill>
              </a:rPr>
              <a:t>va</a:t>
            </a:r>
            <a:r>
              <a:rPr lang="en-US" sz="3800" b="1" dirty="0">
                <a:solidFill>
                  <a:srgbClr val="C00000"/>
                </a:solidFill>
              </a:rPr>
              <a:t> </a:t>
            </a:r>
            <a:r>
              <a:rPr lang="en-US" sz="3800" b="1" dirty="0" err="1">
                <a:solidFill>
                  <a:srgbClr val="C00000"/>
                </a:solidFill>
              </a:rPr>
              <a:t>statistika</a:t>
            </a:r>
            <a:r>
              <a:rPr lang="en-US" sz="3800" b="1" dirty="0">
                <a:solidFill>
                  <a:srgbClr val="C00000"/>
                </a:solidFill>
              </a:rPr>
              <a:t> </a:t>
            </a:r>
            <a:r>
              <a:rPr lang="en-US" sz="3800" b="1" dirty="0" err="1">
                <a:solidFill>
                  <a:srgbClr val="C00000"/>
                </a:solidFill>
              </a:rPr>
              <a:t>to'plami</a:t>
            </a:r>
            <a:endParaRPr lang="ru-RU" sz="3800" b="1" dirty="0">
              <a:solidFill>
                <a:srgbClr val="C00000"/>
              </a:solidFill>
            </a:endParaRPr>
          </a:p>
        </p:txBody>
      </p:sp>
      <p:sp>
        <p:nvSpPr>
          <p:cNvPr id="3" name="Объект 2">
            <a:extLst>
              <a:ext uri="{FF2B5EF4-FFF2-40B4-BE49-F238E27FC236}">
                <a16:creationId xmlns:a16="http://schemas.microsoft.com/office/drawing/2014/main" id="{E37F6C29-4F9C-4192-BD1E-03F9636144D6}"/>
              </a:ext>
            </a:extLst>
          </p:cNvPr>
          <p:cNvSpPr>
            <a:spLocks noGrp="1"/>
          </p:cNvSpPr>
          <p:nvPr>
            <p:ph idx="1"/>
          </p:nvPr>
        </p:nvSpPr>
        <p:spPr>
          <a:xfrm>
            <a:off x="464949" y="2095042"/>
            <a:ext cx="11298265" cy="3871805"/>
          </a:xfrm>
        </p:spPr>
        <p:txBody>
          <a:bodyPr>
            <a:normAutofit/>
          </a:bodyPr>
          <a:lstStyle/>
          <a:p>
            <a:pPr marL="0" indent="0" algn="just">
              <a:buNone/>
            </a:pPr>
            <a:r>
              <a:rPr lang="en-US" sz="3200" dirty="0" err="1">
                <a:solidFill>
                  <a:srgbClr val="002060"/>
                </a:solidFill>
              </a:rPr>
              <a:t>Ilovaga</a:t>
            </a:r>
            <a:r>
              <a:rPr lang="en-US" sz="3200" dirty="0">
                <a:solidFill>
                  <a:srgbClr val="002060"/>
                </a:solidFill>
              </a:rPr>
              <a:t> </a:t>
            </a:r>
            <a:r>
              <a:rPr lang="en-US" sz="3200" dirty="0" err="1">
                <a:solidFill>
                  <a:srgbClr val="002060"/>
                </a:solidFill>
              </a:rPr>
              <a:t>qo'shimcha</a:t>
            </a:r>
            <a:r>
              <a:rPr lang="en-US" sz="3200" dirty="0">
                <a:solidFill>
                  <a:srgbClr val="002060"/>
                </a:solidFill>
              </a:rPr>
              <a:t> </a:t>
            </a:r>
            <a:r>
              <a:rPr lang="en-US" sz="3200" dirty="0" err="1">
                <a:solidFill>
                  <a:srgbClr val="002060"/>
                </a:solidFill>
              </a:rPr>
              <a:t>ravishda</a:t>
            </a:r>
            <a:r>
              <a:rPr lang="en-US" sz="3200" dirty="0">
                <a:solidFill>
                  <a:srgbClr val="002060"/>
                </a:solidFill>
              </a:rPr>
              <a:t>, </a:t>
            </a:r>
            <a:r>
              <a:rPr lang="en-US" sz="3200" dirty="0" err="1">
                <a:solidFill>
                  <a:srgbClr val="002060"/>
                </a:solidFill>
              </a:rPr>
              <a:t>provayder</a:t>
            </a:r>
            <a:r>
              <a:rPr lang="en-US" sz="3200" dirty="0">
                <a:solidFill>
                  <a:srgbClr val="002060"/>
                </a:solidFill>
              </a:rPr>
              <a:t> SaaS </a:t>
            </a:r>
            <a:r>
              <a:rPr lang="en-US" sz="3200" dirty="0" err="1">
                <a:solidFill>
                  <a:srgbClr val="002060"/>
                </a:solidFill>
              </a:rPr>
              <a:t>ilovasining</a:t>
            </a:r>
            <a:r>
              <a:rPr lang="en-US" sz="3200" dirty="0">
                <a:solidFill>
                  <a:srgbClr val="002060"/>
                </a:solidFill>
              </a:rPr>
              <a:t> </a:t>
            </a:r>
            <a:r>
              <a:rPr lang="en-US" sz="3200" dirty="0" err="1">
                <a:solidFill>
                  <a:srgbClr val="002060"/>
                </a:solidFill>
              </a:rPr>
              <a:t>sifatini</a:t>
            </a:r>
            <a:r>
              <a:rPr lang="en-US" sz="3200" dirty="0">
                <a:solidFill>
                  <a:srgbClr val="002060"/>
                </a:solidFill>
              </a:rPr>
              <a:t> </a:t>
            </a:r>
            <a:r>
              <a:rPr lang="en-US" sz="3200" dirty="0" err="1">
                <a:solidFill>
                  <a:srgbClr val="002060"/>
                </a:solidFill>
              </a:rPr>
              <a:t>tahlil</a:t>
            </a:r>
            <a:r>
              <a:rPr lang="en-US" sz="3200" dirty="0">
                <a:solidFill>
                  <a:srgbClr val="002060"/>
                </a:solidFill>
              </a:rPr>
              <a:t> </a:t>
            </a:r>
            <a:r>
              <a:rPr lang="en-US" sz="3200" dirty="0" err="1">
                <a:solidFill>
                  <a:srgbClr val="002060"/>
                </a:solidFill>
              </a:rPr>
              <a:t>qilish</a:t>
            </a:r>
            <a:r>
              <a:rPr lang="en-US" sz="3200" dirty="0">
                <a:solidFill>
                  <a:srgbClr val="002060"/>
                </a:solidFill>
              </a:rPr>
              <a:t> </a:t>
            </a:r>
            <a:r>
              <a:rPr lang="en-US" sz="3200" dirty="0" err="1">
                <a:solidFill>
                  <a:srgbClr val="002060"/>
                </a:solidFill>
              </a:rPr>
              <a:t>va</a:t>
            </a:r>
            <a:r>
              <a:rPr lang="en-US" sz="3200" dirty="0">
                <a:solidFill>
                  <a:srgbClr val="002060"/>
                </a:solidFill>
              </a:rPr>
              <a:t> </a:t>
            </a:r>
            <a:r>
              <a:rPr lang="en-US" sz="3200" dirty="0" err="1">
                <a:solidFill>
                  <a:srgbClr val="002060"/>
                </a:solidFill>
              </a:rPr>
              <a:t>nosozliklarni</a:t>
            </a:r>
            <a:r>
              <a:rPr lang="en-US" sz="3200" dirty="0">
                <a:solidFill>
                  <a:srgbClr val="002060"/>
                </a:solidFill>
              </a:rPr>
              <a:t> </a:t>
            </a:r>
            <a:r>
              <a:rPr lang="en-US" sz="3200" dirty="0" err="1">
                <a:solidFill>
                  <a:srgbClr val="002060"/>
                </a:solidFill>
              </a:rPr>
              <a:t>yig'ish</a:t>
            </a:r>
            <a:r>
              <a:rPr lang="en-US" sz="3200" dirty="0">
                <a:solidFill>
                  <a:srgbClr val="002060"/>
                </a:solidFill>
              </a:rPr>
              <a:t> </a:t>
            </a:r>
            <a:r>
              <a:rPr lang="en-US" sz="3200" dirty="0" err="1">
                <a:solidFill>
                  <a:srgbClr val="002060"/>
                </a:solidFill>
              </a:rPr>
              <a:t>uchun</a:t>
            </a:r>
            <a:r>
              <a:rPr lang="en-US" sz="3200" dirty="0">
                <a:solidFill>
                  <a:srgbClr val="002060"/>
                </a:solidFill>
              </a:rPr>
              <a:t> </a:t>
            </a:r>
            <a:r>
              <a:rPr lang="en-US" sz="3200" dirty="0" err="1">
                <a:solidFill>
                  <a:srgbClr val="002060"/>
                </a:solidFill>
              </a:rPr>
              <a:t>vositalarni</a:t>
            </a:r>
            <a:r>
              <a:rPr lang="en-US" sz="3200" dirty="0">
                <a:solidFill>
                  <a:srgbClr val="002060"/>
                </a:solidFill>
              </a:rPr>
              <a:t> </a:t>
            </a:r>
            <a:r>
              <a:rPr lang="en-US" sz="3200" dirty="0" err="1">
                <a:solidFill>
                  <a:srgbClr val="002060"/>
                </a:solidFill>
              </a:rPr>
              <a:t>taklif</a:t>
            </a:r>
            <a:r>
              <a:rPr lang="en-US" sz="3200" dirty="0">
                <a:solidFill>
                  <a:srgbClr val="002060"/>
                </a:solidFill>
              </a:rPr>
              <a:t> </a:t>
            </a:r>
            <a:r>
              <a:rPr lang="en-US" sz="3200" dirty="0" err="1">
                <a:solidFill>
                  <a:srgbClr val="002060"/>
                </a:solidFill>
              </a:rPr>
              <a:t>qiladi</a:t>
            </a:r>
            <a:r>
              <a:rPr lang="en-US" sz="3200" dirty="0">
                <a:solidFill>
                  <a:srgbClr val="002060"/>
                </a:solidFill>
              </a:rPr>
              <a:t>. Har </a:t>
            </a:r>
            <a:r>
              <a:rPr lang="en-US" sz="3200" dirty="0" err="1">
                <a:solidFill>
                  <a:srgbClr val="002060"/>
                </a:solidFill>
              </a:rPr>
              <a:t>bir</a:t>
            </a:r>
            <a:r>
              <a:rPr lang="en-US" sz="3200" dirty="0">
                <a:solidFill>
                  <a:srgbClr val="002060"/>
                </a:solidFill>
              </a:rPr>
              <a:t> </a:t>
            </a:r>
            <a:r>
              <a:rPr lang="en-US" sz="3200" dirty="0" err="1">
                <a:solidFill>
                  <a:srgbClr val="002060"/>
                </a:solidFill>
              </a:rPr>
              <a:t>xato</a:t>
            </a:r>
            <a:r>
              <a:rPr lang="en-US" sz="3200" dirty="0">
                <a:solidFill>
                  <a:srgbClr val="002060"/>
                </a:solidFill>
              </a:rPr>
              <a:t> </a:t>
            </a:r>
            <a:r>
              <a:rPr lang="en-US" sz="3200" dirty="0" err="1">
                <a:solidFill>
                  <a:srgbClr val="002060"/>
                </a:solidFill>
              </a:rPr>
              <a:t>xabari</a:t>
            </a:r>
            <a:r>
              <a:rPr lang="en-US" sz="3200" dirty="0">
                <a:solidFill>
                  <a:srgbClr val="002060"/>
                </a:solidFill>
              </a:rPr>
              <a:t> </a:t>
            </a:r>
            <a:r>
              <a:rPr lang="en-US" sz="3200" dirty="0" err="1">
                <a:solidFill>
                  <a:srgbClr val="002060"/>
                </a:solidFill>
              </a:rPr>
              <a:t>qabul</a:t>
            </a:r>
            <a:r>
              <a:rPr lang="en-US" sz="3200" dirty="0">
                <a:solidFill>
                  <a:srgbClr val="002060"/>
                </a:solidFill>
              </a:rPr>
              <a:t> </a:t>
            </a:r>
            <a:r>
              <a:rPr lang="en-US" sz="3200" dirty="0" err="1">
                <a:solidFill>
                  <a:srgbClr val="002060"/>
                </a:solidFill>
              </a:rPr>
              <a:t>qilinganda</a:t>
            </a:r>
            <a:r>
              <a:rPr lang="en-US" sz="3200" dirty="0">
                <a:solidFill>
                  <a:srgbClr val="002060"/>
                </a:solidFill>
              </a:rPr>
              <a:t>, </a:t>
            </a:r>
            <a:r>
              <a:rPr lang="en-US" sz="3200" dirty="0" err="1">
                <a:solidFill>
                  <a:srgbClr val="002060"/>
                </a:solidFill>
              </a:rPr>
              <a:t>ishlab</a:t>
            </a:r>
            <a:r>
              <a:rPr lang="en-US" sz="3200" dirty="0">
                <a:solidFill>
                  <a:srgbClr val="002060"/>
                </a:solidFill>
              </a:rPr>
              <a:t> </a:t>
            </a:r>
            <a:r>
              <a:rPr lang="en-US" sz="3200" dirty="0" err="1">
                <a:solidFill>
                  <a:srgbClr val="002060"/>
                </a:solidFill>
              </a:rPr>
              <a:t>chiqish</a:t>
            </a:r>
            <a:r>
              <a:rPr lang="en-US" sz="3200" dirty="0">
                <a:solidFill>
                  <a:srgbClr val="002060"/>
                </a:solidFill>
              </a:rPr>
              <a:t> </a:t>
            </a:r>
            <a:r>
              <a:rPr lang="en-US" sz="3200" dirty="0" err="1">
                <a:solidFill>
                  <a:srgbClr val="002060"/>
                </a:solidFill>
              </a:rPr>
              <a:t>guruhi</a:t>
            </a:r>
            <a:r>
              <a:rPr lang="en-US" sz="3200" dirty="0">
                <a:solidFill>
                  <a:srgbClr val="002060"/>
                </a:solidFill>
              </a:rPr>
              <a:t> </a:t>
            </a:r>
            <a:r>
              <a:rPr lang="en-US" sz="3200" dirty="0" err="1">
                <a:solidFill>
                  <a:srgbClr val="002060"/>
                </a:solidFill>
              </a:rPr>
              <a:t>xatoni</a:t>
            </a:r>
            <a:r>
              <a:rPr lang="en-US" sz="3200" dirty="0">
                <a:solidFill>
                  <a:srgbClr val="002060"/>
                </a:solidFill>
              </a:rPr>
              <a:t> </a:t>
            </a:r>
            <a:r>
              <a:rPr lang="en-US" sz="3200" dirty="0" err="1">
                <a:solidFill>
                  <a:srgbClr val="002060"/>
                </a:solidFill>
              </a:rPr>
              <a:t>tuzatish</a:t>
            </a:r>
            <a:r>
              <a:rPr lang="en-US" sz="3200" dirty="0">
                <a:solidFill>
                  <a:srgbClr val="002060"/>
                </a:solidFill>
              </a:rPr>
              <a:t> </a:t>
            </a:r>
            <a:r>
              <a:rPr lang="en-US" sz="3200" dirty="0" err="1">
                <a:solidFill>
                  <a:srgbClr val="002060"/>
                </a:solidFill>
              </a:rPr>
              <a:t>va</a:t>
            </a:r>
            <a:r>
              <a:rPr lang="en-US" sz="3200" dirty="0">
                <a:solidFill>
                  <a:srgbClr val="002060"/>
                </a:solidFill>
              </a:rPr>
              <a:t> </a:t>
            </a:r>
            <a:r>
              <a:rPr lang="en-US" sz="3200" dirty="0" err="1">
                <a:solidFill>
                  <a:srgbClr val="002060"/>
                </a:solidFill>
              </a:rPr>
              <a:t>yangi</a:t>
            </a:r>
            <a:r>
              <a:rPr lang="en-US" sz="3200" dirty="0">
                <a:solidFill>
                  <a:srgbClr val="002060"/>
                </a:solidFill>
              </a:rPr>
              <a:t> </a:t>
            </a:r>
            <a:r>
              <a:rPr lang="en-US" sz="3200" dirty="0" err="1">
                <a:solidFill>
                  <a:srgbClr val="002060"/>
                </a:solidFill>
              </a:rPr>
              <a:t>yangilanishni</a:t>
            </a:r>
            <a:r>
              <a:rPr lang="en-US" sz="3200" dirty="0">
                <a:solidFill>
                  <a:srgbClr val="002060"/>
                </a:solidFill>
              </a:rPr>
              <a:t> </a:t>
            </a:r>
            <a:r>
              <a:rPr lang="en-US" sz="3200" dirty="0" err="1">
                <a:solidFill>
                  <a:srgbClr val="002060"/>
                </a:solidFill>
              </a:rPr>
              <a:t>chiqarish</a:t>
            </a:r>
            <a:r>
              <a:rPr lang="en-US" sz="3200" dirty="0">
                <a:solidFill>
                  <a:srgbClr val="002060"/>
                </a:solidFill>
              </a:rPr>
              <a:t> </a:t>
            </a:r>
            <a:r>
              <a:rPr lang="en-US" sz="3200" dirty="0" err="1">
                <a:solidFill>
                  <a:srgbClr val="002060"/>
                </a:solidFill>
              </a:rPr>
              <a:t>uchun</a:t>
            </a:r>
            <a:r>
              <a:rPr lang="en-US" sz="3200" dirty="0">
                <a:solidFill>
                  <a:srgbClr val="002060"/>
                </a:solidFill>
              </a:rPr>
              <a:t> </a:t>
            </a:r>
            <a:r>
              <a:rPr lang="en-US" sz="3200" dirty="0" err="1">
                <a:solidFill>
                  <a:srgbClr val="002060"/>
                </a:solidFill>
              </a:rPr>
              <a:t>ishlaydi</a:t>
            </a:r>
            <a:r>
              <a:rPr lang="en-US" sz="3200" dirty="0">
                <a:solidFill>
                  <a:srgbClr val="002060"/>
                </a:solidFill>
              </a:rPr>
              <a:t>.</a:t>
            </a:r>
          </a:p>
          <a:p>
            <a:pPr marL="0" indent="0" algn="just">
              <a:buNone/>
            </a:pPr>
            <a:r>
              <a:rPr lang="en-US" sz="3200" dirty="0" err="1">
                <a:solidFill>
                  <a:srgbClr val="002060"/>
                </a:solidFill>
              </a:rPr>
              <a:t>Texnik</a:t>
            </a:r>
            <a:r>
              <a:rPr lang="en-US" sz="3200" dirty="0">
                <a:solidFill>
                  <a:srgbClr val="002060"/>
                </a:solidFill>
              </a:rPr>
              <a:t> </a:t>
            </a:r>
            <a:r>
              <a:rPr lang="en-US" sz="3200" dirty="0" err="1">
                <a:solidFill>
                  <a:srgbClr val="002060"/>
                </a:solidFill>
              </a:rPr>
              <a:t>yordam</a:t>
            </a:r>
            <a:r>
              <a:rPr lang="en-US" sz="3200" dirty="0">
                <a:solidFill>
                  <a:srgbClr val="002060"/>
                </a:solidFill>
              </a:rPr>
              <a:t> </a:t>
            </a:r>
            <a:r>
              <a:rPr lang="en-US" sz="3200" dirty="0" err="1">
                <a:solidFill>
                  <a:srgbClr val="002060"/>
                </a:solidFill>
              </a:rPr>
              <a:t>kechayu</a:t>
            </a:r>
            <a:r>
              <a:rPr lang="en-US" sz="3200" dirty="0">
                <a:solidFill>
                  <a:srgbClr val="002060"/>
                </a:solidFill>
              </a:rPr>
              <a:t> </a:t>
            </a:r>
            <a:r>
              <a:rPr lang="en-US" sz="3200" dirty="0" err="1">
                <a:solidFill>
                  <a:srgbClr val="002060"/>
                </a:solidFill>
              </a:rPr>
              <a:t>kunduz</a:t>
            </a:r>
            <a:r>
              <a:rPr lang="en-US" sz="3200" dirty="0">
                <a:solidFill>
                  <a:srgbClr val="002060"/>
                </a:solidFill>
              </a:rPr>
              <a:t> </a:t>
            </a:r>
            <a:r>
              <a:rPr lang="en-US" sz="3200" dirty="0" err="1">
                <a:solidFill>
                  <a:srgbClr val="002060"/>
                </a:solidFill>
              </a:rPr>
              <a:t>mavjud</a:t>
            </a:r>
            <a:r>
              <a:rPr lang="en-US" sz="3200" dirty="0">
                <a:solidFill>
                  <a:srgbClr val="002060"/>
                </a:solidFill>
              </a:rPr>
              <a:t>. </a:t>
            </a:r>
            <a:r>
              <a:rPr lang="en-US" sz="3200" dirty="0" err="1">
                <a:solidFill>
                  <a:srgbClr val="002060"/>
                </a:solidFill>
              </a:rPr>
              <a:t>Muammolar</a:t>
            </a:r>
            <a:r>
              <a:rPr lang="en-US" sz="3200" dirty="0">
                <a:solidFill>
                  <a:srgbClr val="002060"/>
                </a:solidFill>
              </a:rPr>
              <a:t> </a:t>
            </a:r>
            <a:r>
              <a:rPr lang="en-US" sz="3200" dirty="0" err="1">
                <a:solidFill>
                  <a:srgbClr val="002060"/>
                </a:solidFill>
              </a:rPr>
              <a:t>yuzaga</a:t>
            </a:r>
            <a:r>
              <a:rPr lang="en-US" sz="3200" dirty="0">
                <a:solidFill>
                  <a:srgbClr val="002060"/>
                </a:solidFill>
              </a:rPr>
              <a:t> </a:t>
            </a:r>
            <a:r>
              <a:rPr lang="en-US" sz="3200" dirty="0" err="1">
                <a:solidFill>
                  <a:srgbClr val="002060"/>
                </a:solidFill>
              </a:rPr>
              <a:t>kelsa</a:t>
            </a:r>
            <a:r>
              <a:rPr lang="en-US" sz="3200" dirty="0">
                <a:solidFill>
                  <a:srgbClr val="002060"/>
                </a:solidFill>
              </a:rPr>
              <a:t>, SaaS </a:t>
            </a:r>
            <a:r>
              <a:rPr lang="en-US" sz="3200" dirty="0" err="1">
                <a:solidFill>
                  <a:srgbClr val="002060"/>
                </a:solidFill>
              </a:rPr>
              <a:t>xodimlari</a:t>
            </a:r>
            <a:r>
              <a:rPr lang="en-US" sz="3200" dirty="0">
                <a:solidFill>
                  <a:srgbClr val="002060"/>
                </a:solidFill>
              </a:rPr>
              <a:t> </a:t>
            </a:r>
            <a:r>
              <a:rPr lang="en-US" sz="3200" dirty="0" err="1">
                <a:solidFill>
                  <a:srgbClr val="002060"/>
                </a:solidFill>
              </a:rPr>
              <a:t>ish</a:t>
            </a:r>
            <a:r>
              <a:rPr lang="en-US" sz="3200" dirty="0">
                <a:solidFill>
                  <a:srgbClr val="002060"/>
                </a:solidFill>
              </a:rPr>
              <a:t> </a:t>
            </a:r>
            <a:r>
              <a:rPr lang="en-US" sz="3200" dirty="0" err="1">
                <a:solidFill>
                  <a:srgbClr val="002060"/>
                </a:solidFill>
              </a:rPr>
              <a:t>yukiga</a:t>
            </a:r>
            <a:r>
              <a:rPr lang="en-US" sz="3200" dirty="0">
                <a:solidFill>
                  <a:srgbClr val="002060"/>
                </a:solidFill>
              </a:rPr>
              <a:t> </a:t>
            </a:r>
            <a:r>
              <a:rPr lang="en-US" sz="3200" dirty="0" err="1">
                <a:solidFill>
                  <a:srgbClr val="002060"/>
                </a:solidFill>
              </a:rPr>
              <a:t>qarab</a:t>
            </a:r>
            <a:r>
              <a:rPr lang="en-US" sz="3200" dirty="0">
                <a:solidFill>
                  <a:srgbClr val="002060"/>
                </a:solidFill>
              </a:rPr>
              <a:t> </a:t>
            </a:r>
            <a:r>
              <a:rPr lang="en-US" sz="3200" dirty="0" err="1">
                <a:solidFill>
                  <a:srgbClr val="002060"/>
                </a:solidFill>
              </a:rPr>
              <a:t>bir</a:t>
            </a:r>
            <a:r>
              <a:rPr lang="en-US" sz="3200" dirty="0">
                <a:solidFill>
                  <a:srgbClr val="002060"/>
                </a:solidFill>
              </a:rPr>
              <a:t> </a:t>
            </a:r>
            <a:r>
              <a:rPr lang="en-US" sz="3200" dirty="0" err="1">
                <a:solidFill>
                  <a:srgbClr val="002060"/>
                </a:solidFill>
              </a:rPr>
              <a:t>soat</a:t>
            </a:r>
            <a:r>
              <a:rPr lang="en-US" sz="3200" dirty="0">
                <a:solidFill>
                  <a:srgbClr val="002060"/>
                </a:solidFill>
              </a:rPr>
              <a:t> </a:t>
            </a:r>
            <a:r>
              <a:rPr lang="en-US" sz="3200" dirty="0" err="1">
                <a:solidFill>
                  <a:srgbClr val="002060"/>
                </a:solidFill>
              </a:rPr>
              <a:t>yoki</a:t>
            </a:r>
            <a:r>
              <a:rPr lang="en-US" sz="3200" dirty="0">
                <a:solidFill>
                  <a:srgbClr val="002060"/>
                </a:solidFill>
              </a:rPr>
              <a:t> </a:t>
            </a:r>
            <a:r>
              <a:rPr lang="en-US" sz="3200" dirty="0" err="1">
                <a:solidFill>
                  <a:srgbClr val="002060"/>
                </a:solidFill>
              </a:rPr>
              <a:t>bir</a:t>
            </a:r>
            <a:r>
              <a:rPr lang="en-US" sz="3200" dirty="0">
                <a:solidFill>
                  <a:srgbClr val="002060"/>
                </a:solidFill>
              </a:rPr>
              <a:t> </a:t>
            </a:r>
            <a:r>
              <a:rPr lang="en-US" sz="3200" dirty="0" err="1">
                <a:solidFill>
                  <a:srgbClr val="002060"/>
                </a:solidFill>
              </a:rPr>
              <a:t>kun</a:t>
            </a:r>
            <a:r>
              <a:rPr lang="en-US" sz="3200" dirty="0">
                <a:solidFill>
                  <a:srgbClr val="002060"/>
                </a:solidFill>
              </a:rPr>
              <a:t> </a:t>
            </a:r>
            <a:r>
              <a:rPr lang="en-US" sz="3200" dirty="0" err="1">
                <a:solidFill>
                  <a:srgbClr val="002060"/>
                </a:solidFill>
              </a:rPr>
              <a:t>ichida</a:t>
            </a:r>
            <a:r>
              <a:rPr lang="en-US" sz="3200" dirty="0">
                <a:solidFill>
                  <a:srgbClr val="002060"/>
                </a:solidFill>
              </a:rPr>
              <a:t> </a:t>
            </a:r>
            <a:r>
              <a:rPr lang="en-US" sz="3200" dirty="0" err="1">
                <a:solidFill>
                  <a:srgbClr val="002060"/>
                </a:solidFill>
              </a:rPr>
              <a:t>javob</a:t>
            </a:r>
            <a:r>
              <a:rPr lang="en-US" sz="3200" dirty="0">
                <a:solidFill>
                  <a:srgbClr val="002060"/>
                </a:solidFill>
              </a:rPr>
              <a:t> </a:t>
            </a:r>
            <a:r>
              <a:rPr lang="en-US" sz="3200" dirty="0" err="1">
                <a:solidFill>
                  <a:srgbClr val="002060"/>
                </a:solidFill>
              </a:rPr>
              <a:t>berishadi</a:t>
            </a:r>
            <a:r>
              <a:rPr lang="en-US" sz="3200" dirty="0">
                <a:solidFill>
                  <a:srgbClr val="002060"/>
                </a:solidFill>
              </a:rPr>
              <a:t>. </a:t>
            </a:r>
            <a:r>
              <a:rPr lang="en-US" sz="3200" dirty="0" err="1">
                <a:solidFill>
                  <a:srgbClr val="002060"/>
                </a:solidFill>
              </a:rPr>
              <a:t>Telefon</a:t>
            </a:r>
            <a:r>
              <a:rPr lang="en-US" sz="3200" dirty="0">
                <a:solidFill>
                  <a:srgbClr val="002060"/>
                </a:solidFill>
              </a:rPr>
              <a:t>, </a:t>
            </a:r>
            <a:r>
              <a:rPr lang="en-US" sz="3200" dirty="0" err="1">
                <a:solidFill>
                  <a:srgbClr val="002060"/>
                </a:solidFill>
              </a:rPr>
              <a:t>onlayn</a:t>
            </a:r>
            <a:r>
              <a:rPr lang="en-US" sz="3200" dirty="0">
                <a:solidFill>
                  <a:srgbClr val="002060"/>
                </a:solidFill>
              </a:rPr>
              <a:t> chat </a:t>
            </a:r>
            <a:r>
              <a:rPr lang="en-US" sz="3200" dirty="0" err="1">
                <a:solidFill>
                  <a:srgbClr val="002060"/>
                </a:solidFill>
              </a:rPr>
              <a:t>yoki</a:t>
            </a:r>
            <a:r>
              <a:rPr lang="en-US" sz="3200" dirty="0">
                <a:solidFill>
                  <a:srgbClr val="002060"/>
                </a:solidFill>
              </a:rPr>
              <a:t> </a:t>
            </a:r>
            <a:r>
              <a:rPr lang="en-US" sz="3200" dirty="0" err="1">
                <a:solidFill>
                  <a:srgbClr val="002060"/>
                </a:solidFill>
              </a:rPr>
              <a:t>elektron</a:t>
            </a:r>
            <a:r>
              <a:rPr lang="en-US" sz="3200" dirty="0">
                <a:solidFill>
                  <a:srgbClr val="002060"/>
                </a:solidFill>
              </a:rPr>
              <a:t> </a:t>
            </a:r>
            <a:r>
              <a:rPr lang="en-US" sz="3200" dirty="0" err="1">
                <a:solidFill>
                  <a:srgbClr val="002060"/>
                </a:solidFill>
              </a:rPr>
              <a:t>pochta</a:t>
            </a:r>
            <a:r>
              <a:rPr lang="en-US" sz="3200" dirty="0">
                <a:solidFill>
                  <a:srgbClr val="002060"/>
                </a:solidFill>
              </a:rPr>
              <a:t> </a:t>
            </a:r>
            <a:r>
              <a:rPr lang="en-US" sz="3200" dirty="0" err="1">
                <a:solidFill>
                  <a:srgbClr val="002060"/>
                </a:solidFill>
              </a:rPr>
              <a:t>orqali</a:t>
            </a:r>
            <a:r>
              <a:rPr lang="en-US" sz="3200" dirty="0">
                <a:solidFill>
                  <a:srgbClr val="002060"/>
                </a:solidFill>
              </a:rPr>
              <a:t> </a:t>
            </a:r>
            <a:r>
              <a:rPr lang="en-US" sz="3200" dirty="0" err="1">
                <a:solidFill>
                  <a:srgbClr val="002060"/>
                </a:solidFill>
              </a:rPr>
              <a:t>texnik</a:t>
            </a:r>
            <a:r>
              <a:rPr lang="en-US" sz="3200" dirty="0">
                <a:solidFill>
                  <a:srgbClr val="002060"/>
                </a:solidFill>
              </a:rPr>
              <a:t> </a:t>
            </a:r>
            <a:r>
              <a:rPr lang="en-US" sz="3200" dirty="0" err="1">
                <a:solidFill>
                  <a:srgbClr val="002060"/>
                </a:solidFill>
              </a:rPr>
              <a:t>yordamga</a:t>
            </a:r>
            <a:r>
              <a:rPr lang="en-US" sz="3200" dirty="0">
                <a:solidFill>
                  <a:srgbClr val="002060"/>
                </a:solidFill>
              </a:rPr>
              <a:t> </a:t>
            </a:r>
            <a:r>
              <a:rPr lang="en-US" sz="3200" dirty="0" err="1">
                <a:solidFill>
                  <a:srgbClr val="002060"/>
                </a:solidFill>
              </a:rPr>
              <a:t>murojaat</a:t>
            </a:r>
            <a:r>
              <a:rPr lang="en-US" sz="3200" dirty="0">
                <a:solidFill>
                  <a:srgbClr val="002060"/>
                </a:solidFill>
              </a:rPr>
              <a:t> </a:t>
            </a:r>
            <a:r>
              <a:rPr lang="en-US" sz="3200" dirty="0" err="1">
                <a:solidFill>
                  <a:srgbClr val="002060"/>
                </a:solidFill>
              </a:rPr>
              <a:t>qilishingiz</a:t>
            </a:r>
            <a:r>
              <a:rPr lang="en-US" sz="3200" dirty="0">
                <a:solidFill>
                  <a:srgbClr val="002060"/>
                </a:solidFill>
              </a:rPr>
              <a:t> </a:t>
            </a:r>
            <a:r>
              <a:rPr lang="en-US" sz="3200" dirty="0" err="1">
                <a:solidFill>
                  <a:srgbClr val="002060"/>
                </a:solidFill>
              </a:rPr>
              <a:t>mumkin</a:t>
            </a:r>
            <a:r>
              <a:rPr lang="en-US" sz="3200" dirty="0">
                <a:solidFill>
                  <a:srgbClr val="002060"/>
                </a:solidFill>
              </a:rPr>
              <a:t>.</a:t>
            </a:r>
            <a:endParaRPr lang="ru-RU" sz="3200" dirty="0">
              <a:solidFill>
                <a:srgbClr val="002060"/>
              </a:solidFill>
            </a:endParaRPr>
          </a:p>
        </p:txBody>
      </p:sp>
    </p:spTree>
    <p:extLst>
      <p:ext uri="{BB962C8B-B14F-4D97-AF65-F5344CB8AC3E}">
        <p14:creationId xmlns:p14="http://schemas.microsoft.com/office/powerpoint/2010/main" val="1498762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F65909-AE14-40AA-86A1-25A27A20B42A}"/>
              </a:ext>
            </a:extLst>
          </p:cNvPr>
          <p:cNvSpPr>
            <a:spLocks noGrp="1"/>
          </p:cNvSpPr>
          <p:nvPr>
            <p:ph type="title"/>
          </p:nvPr>
        </p:nvSpPr>
        <p:spPr>
          <a:xfrm>
            <a:off x="838200" y="597601"/>
            <a:ext cx="10515600" cy="781750"/>
          </a:xfrm>
        </p:spPr>
        <p:txBody>
          <a:bodyPr/>
          <a:lstStyle/>
          <a:p>
            <a:pPr algn="ctr"/>
            <a:r>
              <a:rPr lang="en-US" b="1" dirty="0" err="1">
                <a:solidFill>
                  <a:srgbClr val="C00000"/>
                </a:solidFill>
              </a:rPr>
              <a:t>To'rtinchi</a:t>
            </a:r>
            <a:r>
              <a:rPr lang="en-US" b="1" dirty="0">
                <a:solidFill>
                  <a:srgbClr val="C00000"/>
                </a:solidFill>
              </a:rPr>
              <a:t> element: </a:t>
            </a:r>
            <a:r>
              <a:rPr lang="en-US" b="1" dirty="0" err="1">
                <a:solidFill>
                  <a:srgbClr val="C00000"/>
                </a:solidFill>
              </a:rPr>
              <a:t>umumiy</a:t>
            </a:r>
            <a:r>
              <a:rPr lang="en-US" b="1" dirty="0">
                <a:solidFill>
                  <a:srgbClr val="C00000"/>
                </a:solidFill>
              </a:rPr>
              <a:t> CRM</a:t>
            </a:r>
            <a:endParaRPr lang="ru-RU" b="1" dirty="0">
              <a:solidFill>
                <a:srgbClr val="C00000"/>
              </a:solidFill>
            </a:endParaRPr>
          </a:p>
        </p:txBody>
      </p:sp>
      <p:sp>
        <p:nvSpPr>
          <p:cNvPr id="3" name="Объект 2">
            <a:extLst>
              <a:ext uri="{FF2B5EF4-FFF2-40B4-BE49-F238E27FC236}">
                <a16:creationId xmlns:a16="http://schemas.microsoft.com/office/drawing/2014/main" id="{D19414E0-5718-46BE-9A0C-3E4EE1E3812C}"/>
              </a:ext>
            </a:extLst>
          </p:cNvPr>
          <p:cNvSpPr>
            <a:spLocks noGrp="1"/>
          </p:cNvSpPr>
          <p:nvPr>
            <p:ph idx="1"/>
          </p:nvPr>
        </p:nvSpPr>
        <p:spPr>
          <a:xfrm>
            <a:off x="838200" y="1825625"/>
            <a:ext cx="10515600" cy="3428300"/>
          </a:xfrm>
        </p:spPr>
        <p:txBody>
          <a:bodyPr>
            <a:normAutofit/>
          </a:bodyPr>
          <a:lstStyle/>
          <a:p>
            <a:pPr algn="just"/>
            <a:r>
              <a:rPr lang="en-US" sz="3600" dirty="0">
                <a:solidFill>
                  <a:srgbClr val="002060"/>
                </a:solidFill>
              </a:rPr>
              <a:t>SaaS </a:t>
            </a:r>
            <a:r>
              <a:rPr lang="en-US" sz="3600" dirty="0" err="1">
                <a:solidFill>
                  <a:srgbClr val="002060"/>
                </a:solidFill>
              </a:rPr>
              <a:t>bir</a:t>
            </a:r>
            <a:r>
              <a:rPr lang="en-US" sz="3600" dirty="0">
                <a:solidFill>
                  <a:srgbClr val="002060"/>
                </a:solidFill>
              </a:rPr>
              <a:t> </a:t>
            </a:r>
            <a:r>
              <a:rPr lang="en-US" sz="3600" dirty="0" err="1">
                <a:solidFill>
                  <a:srgbClr val="002060"/>
                </a:solidFill>
              </a:rPr>
              <a:t>nechta</a:t>
            </a:r>
            <a:r>
              <a:rPr lang="en-US" sz="3600" dirty="0">
                <a:solidFill>
                  <a:srgbClr val="002060"/>
                </a:solidFill>
              </a:rPr>
              <a:t> </a:t>
            </a:r>
            <a:r>
              <a:rPr lang="en-US" sz="3600" dirty="0" err="1">
                <a:solidFill>
                  <a:srgbClr val="002060"/>
                </a:solidFill>
              </a:rPr>
              <a:t>kompaniyalar</a:t>
            </a:r>
            <a:r>
              <a:rPr lang="en-US" sz="3600" dirty="0">
                <a:solidFill>
                  <a:srgbClr val="002060"/>
                </a:solidFill>
              </a:rPr>
              <a:t> </a:t>
            </a:r>
            <a:r>
              <a:rPr lang="en-US" sz="3600" dirty="0" err="1">
                <a:solidFill>
                  <a:srgbClr val="002060"/>
                </a:solidFill>
              </a:rPr>
              <a:t>yoki</a:t>
            </a:r>
            <a:r>
              <a:rPr lang="en-US" sz="3600" dirty="0">
                <a:solidFill>
                  <a:srgbClr val="002060"/>
                </a:solidFill>
              </a:rPr>
              <a:t> </a:t>
            </a:r>
            <a:r>
              <a:rPr lang="en-US" sz="3600" dirty="0" err="1">
                <a:solidFill>
                  <a:srgbClr val="002060"/>
                </a:solidFill>
              </a:rPr>
              <a:t>foydalanuvchilar</a:t>
            </a:r>
            <a:r>
              <a:rPr lang="en-US" sz="3600" dirty="0">
                <a:solidFill>
                  <a:srgbClr val="002060"/>
                </a:solidFill>
              </a:rPr>
              <a:t> </a:t>
            </a:r>
            <a:r>
              <a:rPr lang="en-US" sz="3600" dirty="0" err="1">
                <a:solidFill>
                  <a:srgbClr val="002060"/>
                </a:solidFill>
              </a:rPr>
              <a:t>uchun</a:t>
            </a:r>
            <a:r>
              <a:rPr lang="en-US" sz="3600" dirty="0">
                <a:solidFill>
                  <a:srgbClr val="002060"/>
                </a:solidFill>
              </a:rPr>
              <a:t> </a:t>
            </a:r>
            <a:r>
              <a:rPr lang="en-US" sz="3600" dirty="0" err="1">
                <a:solidFill>
                  <a:srgbClr val="002060"/>
                </a:solidFill>
              </a:rPr>
              <a:t>umumiy</a:t>
            </a:r>
            <a:r>
              <a:rPr lang="en-US" sz="3600" dirty="0">
                <a:solidFill>
                  <a:srgbClr val="002060"/>
                </a:solidFill>
              </a:rPr>
              <a:t> </a:t>
            </a:r>
            <a:r>
              <a:rPr lang="en-US" sz="3600" dirty="0" err="1">
                <a:solidFill>
                  <a:srgbClr val="002060"/>
                </a:solidFill>
              </a:rPr>
              <a:t>ijara</a:t>
            </a:r>
            <a:r>
              <a:rPr lang="en-US" sz="3600" dirty="0">
                <a:solidFill>
                  <a:srgbClr val="002060"/>
                </a:solidFill>
              </a:rPr>
              <a:t> </a:t>
            </a:r>
            <a:r>
              <a:rPr lang="en-US" sz="3600" dirty="0" err="1">
                <a:solidFill>
                  <a:srgbClr val="002060"/>
                </a:solidFill>
              </a:rPr>
              <a:t>platformasini</a:t>
            </a:r>
            <a:r>
              <a:rPr lang="en-US" sz="3600" dirty="0">
                <a:solidFill>
                  <a:srgbClr val="002060"/>
                </a:solidFill>
              </a:rPr>
              <a:t> </a:t>
            </a:r>
            <a:r>
              <a:rPr lang="en-US" sz="3600" dirty="0" err="1">
                <a:solidFill>
                  <a:srgbClr val="002060"/>
                </a:solidFill>
              </a:rPr>
              <a:t>taklif</a:t>
            </a:r>
            <a:r>
              <a:rPr lang="en-US" sz="3600" dirty="0">
                <a:solidFill>
                  <a:srgbClr val="002060"/>
                </a:solidFill>
              </a:rPr>
              <a:t> </a:t>
            </a:r>
            <a:r>
              <a:rPr lang="en-US" sz="3600" dirty="0" err="1">
                <a:solidFill>
                  <a:srgbClr val="002060"/>
                </a:solidFill>
              </a:rPr>
              <a:t>qilganligi</a:t>
            </a:r>
            <a:r>
              <a:rPr lang="en-US" sz="3600" dirty="0">
                <a:solidFill>
                  <a:srgbClr val="002060"/>
                </a:solidFill>
              </a:rPr>
              <a:t> </a:t>
            </a:r>
            <a:r>
              <a:rPr lang="en-US" sz="3600" dirty="0" err="1">
                <a:solidFill>
                  <a:srgbClr val="002060"/>
                </a:solidFill>
              </a:rPr>
              <a:t>sababli</a:t>
            </a:r>
            <a:r>
              <a:rPr lang="en-US" sz="3600" dirty="0">
                <a:solidFill>
                  <a:srgbClr val="002060"/>
                </a:solidFill>
              </a:rPr>
              <a:t>, </a:t>
            </a:r>
            <a:r>
              <a:rPr lang="en-US" sz="3600" dirty="0" err="1">
                <a:solidFill>
                  <a:srgbClr val="002060"/>
                </a:solidFill>
              </a:rPr>
              <a:t>ishlab</a:t>
            </a:r>
            <a:r>
              <a:rPr lang="en-US" sz="3600" dirty="0">
                <a:solidFill>
                  <a:srgbClr val="002060"/>
                </a:solidFill>
              </a:rPr>
              <a:t> </a:t>
            </a:r>
            <a:r>
              <a:rPr lang="en-US" sz="3600" dirty="0" err="1">
                <a:solidFill>
                  <a:srgbClr val="002060"/>
                </a:solidFill>
              </a:rPr>
              <a:t>chiquvchilar</a:t>
            </a:r>
            <a:r>
              <a:rPr lang="en-US" sz="3600" dirty="0">
                <a:solidFill>
                  <a:srgbClr val="002060"/>
                </a:solidFill>
              </a:rPr>
              <a:t> yagona </a:t>
            </a:r>
            <a:r>
              <a:rPr lang="en-US" sz="3600" dirty="0" err="1">
                <a:solidFill>
                  <a:srgbClr val="002060"/>
                </a:solidFill>
              </a:rPr>
              <a:t>ma'lumotlar</a:t>
            </a:r>
            <a:r>
              <a:rPr lang="en-US" sz="3600" dirty="0">
                <a:solidFill>
                  <a:srgbClr val="002060"/>
                </a:solidFill>
              </a:rPr>
              <a:t> </a:t>
            </a:r>
            <a:r>
              <a:rPr lang="en-US" sz="3600" dirty="0" err="1">
                <a:solidFill>
                  <a:srgbClr val="002060"/>
                </a:solidFill>
              </a:rPr>
              <a:t>bazasiga</a:t>
            </a:r>
            <a:r>
              <a:rPr lang="en-US" sz="3600" dirty="0">
                <a:solidFill>
                  <a:srgbClr val="002060"/>
                </a:solidFill>
              </a:rPr>
              <a:t> </a:t>
            </a:r>
            <a:r>
              <a:rPr lang="en-US" sz="3600" dirty="0" err="1">
                <a:solidFill>
                  <a:srgbClr val="002060"/>
                </a:solidFill>
              </a:rPr>
              <a:t>ega</a:t>
            </a:r>
            <a:r>
              <a:rPr lang="en-US" sz="3600" dirty="0">
                <a:solidFill>
                  <a:srgbClr val="002060"/>
                </a:solidFill>
              </a:rPr>
              <a:t> </a:t>
            </a:r>
            <a:r>
              <a:rPr lang="en-US" sz="3600" dirty="0" err="1">
                <a:solidFill>
                  <a:srgbClr val="002060"/>
                </a:solidFill>
              </a:rPr>
              <a:t>bo'lishi</a:t>
            </a:r>
            <a:r>
              <a:rPr lang="en-US" sz="3600" dirty="0">
                <a:solidFill>
                  <a:srgbClr val="002060"/>
                </a:solidFill>
              </a:rPr>
              <a:t> </a:t>
            </a:r>
            <a:r>
              <a:rPr lang="en-US" sz="3600" dirty="0" err="1">
                <a:solidFill>
                  <a:srgbClr val="002060"/>
                </a:solidFill>
              </a:rPr>
              <a:t>kerak</a:t>
            </a:r>
            <a:r>
              <a:rPr lang="en-US" sz="3600" dirty="0">
                <a:solidFill>
                  <a:srgbClr val="002060"/>
                </a:solidFill>
              </a:rPr>
              <a:t>. </a:t>
            </a:r>
            <a:r>
              <a:rPr lang="en-US" sz="3600" dirty="0" err="1">
                <a:solidFill>
                  <a:srgbClr val="002060"/>
                </a:solidFill>
              </a:rPr>
              <a:t>Odatda</a:t>
            </a:r>
            <a:r>
              <a:rPr lang="en-US" sz="3600" dirty="0">
                <a:solidFill>
                  <a:srgbClr val="002060"/>
                </a:solidFill>
              </a:rPr>
              <a:t> u </a:t>
            </a:r>
            <a:r>
              <a:rPr lang="en-US" sz="3600" dirty="0" err="1">
                <a:solidFill>
                  <a:srgbClr val="002060"/>
                </a:solidFill>
              </a:rPr>
              <a:t>mijozlar</a:t>
            </a:r>
            <a:r>
              <a:rPr lang="en-US" sz="3600" dirty="0">
                <a:solidFill>
                  <a:srgbClr val="002060"/>
                </a:solidFill>
              </a:rPr>
              <a:t> </a:t>
            </a:r>
            <a:r>
              <a:rPr lang="en-US" sz="3600" dirty="0" err="1">
                <a:solidFill>
                  <a:srgbClr val="002060"/>
                </a:solidFill>
              </a:rPr>
              <a:t>haqidagi</a:t>
            </a:r>
            <a:r>
              <a:rPr lang="en-US" sz="3600" dirty="0">
                <a:solidFill>
                  <a:srgbClr val="002060"/>
                </a:solidFill>
              </a:rPr>
              <a:t> </a:t>
            </a:r>
            <a:r>
              <a:rPr lang="en-US" sz="3600" dirty="0" err="1">
                <a:solidFill>
                  <a:srgbClr val="002060"/>
                </a:solidFill>
              </a:rPr>
              <a:t>barcha</a:t>
            </a:r>
            <a:r>
              <a:rPr lang="en-US" sz="3600" dirty="0">
                <a:solidFill>
                  <a:srgbClr val="002060"/>
                </a:solidFill>
              </a:rPr>
              <a:t> </a:t>
            </a:r>
            <a:r>
              <a:rPr lang="en-US" sz="3600" dirty="0" err="1">
                <a:solidFill>
                  <a:srgbClr val="002060"/>
                </a:solidFill>
              </a:rPr>
              <a:t>ma'lumotlarni</a:t>
            </a:r>
            <a:r>
              <a:rPr lang="en-US" sz="3600" dirty="0">
                <a:solidFill>
                  <a:srgbClr val="002060"/>
                </a:solidFill>
              </a:rPr>
              <a:t> </a:t>
            </a:r>
            <a:r>
              <a:rPr lang="en-US" sz="3600" dirty="0" err="1">
                <a:solidFill>
                  <a:srgbClr val="002060"/>
                </a:solidFill>
              </a:rPr>
              <a:t>o'z</a:t>
            </a:r>
            <a:r>
              <a:rPr lang="en-US" sz="3600" dirty="0">
                <a:solidFill>
                  <a:srgbClr val="002060"/>
                </a:solidFill>
              </a:rPr>
              <a:t> </a:t>
            </a:r>
            <a:r>
              <a:rPr lang="en-US" sz="3600" dirty="0" err="1">
                <a:solidFill>
                  <a:srgbClr val="002060"/>
                </a:solidFill>
              </a:rPr>
              <a:t>ichiga</a:t>
            </a:r>
            <a:r>
              <a:rPr lang="en-US" sz="3600" dirty="0">
                <a:solidFill>
                  <a:srgbClr val="002060"/>
                </a:solidFill>
              </a:rPr>
              <a:t> </a:t>
            </a:r>
            <a:r>
              <a:rPr lang="en-US" sz="3600" dirty="0" err="1">
                <a:solidFill>
                  <a:srgbClr val="002060"/>
                </a:solidFill>
              </a:rPr>
              <a:t>oladi</a:t>
            </a:r>
            <a:r>
              <a:rPr lang="en-US" sz="3600" dirty="0">
                <a:solidFill>
                  <a:srgbClr val="002060"/>
                </a:solidFill>
              </a:rPr>
              <a:t>: </a:t>
            </a:r>
            <a:r>
              <a:rPr lang="en-US" sz="3600" dirty="0" err="1">
                <a:solidFill>
                  <a:srgbClr val="002060"/>
                </a:solidFill>
              </a:rPr>
              <a:t>ularning</a:t>
            </a:r>
            <a:r>
              <a:rPr lang="en-US" sz="3600" dirty="0">
                <a:solidFill>
                  <a:srgbClr val="002060"/>
                </a:solidFill>
              </a:rPr>
              <a:t> </a:t>
            </a:r>
            <a:r>
              <a:rPr lang="en-US" sz="3600" dirty="0" err="1">
                <a:solidFill>
                  <a:srgbClr val="002060"/>
                </a:solidFill>
              </a:rPr>
              <a:t>obunalari</a:t>
            </a:r>
            <a:r>
              <a:rPr lang="en-US" sz="3600" dirty="0">
                <a:solidFill>
                  <a:srgbClr val="002060"/>
                </a:solidFill>
              </a:rPr>
              <a:t>, </a:t>
            </a:r>
            <a:r>
              <a:rPr lang="en-US" sz="3600" dirty="0" err="1">
                <a:solidFill>
                  <a:srgbClr val="002060"/>
                </a:solidFill>
              </a:rPr>
              <a:t>pochta</a:t>
            </a:r>
            <a:r>
              <a:rPr lang="en-US" sz="3600" dirty="0">
                <a:solidFill>
                  <a:srgbClr val="002060"/>
                </a:solidFill>
              </a:rPr>
              <a:t> </a:t>
            </a:r>
            <a:r>
              <a:rPr lang="en-US" sz="3600" dirty="0" err="1">
                <a:solidFill>
                  <a:srgbClr val="002060"/>
                </a:solidFill>
              </a:rPr>
              <a:t>qutilari</a:t>
            </a:r>
            <a:r>
              <a:rPr lang="en-US" sz="3600" dirty="0">
                <a:solidFill>
                  <a:srgbClr val="002060"/>
                </a:solidFill>
              </a:rPr>
              <a:t>, </a:t>
            </a:r>
            <a:r>
              <a:rPr lang="en-US" sz="3600" dirty="0" err="1">
                <a:solidFill>
                  <a:srgbClr val="002060"/>
                </a:solidFill>
              </a:rPr>
              <a:t>loginlari</a:t>
            </a:r>
            <a:r>
              <a:rPr lang="en-US" sz="3600" dirty="0">
                <a:solidFill>
                  <a:srgbClr val="002060"/>
                </a:solidFill>
              </a:rPr>
              <a:t> </a:t>
            </a:r>
            <a:r>
              <a:rPr lang="en-US" sz="3600" dirty="0" err="1">
                <a:solidFill>
                  <a:srgbClr val="002060"/>
                </a:solidFill>
              </a:rPr>
              <a:t>va</a:t>
            </a:r>
            <a:r>
              <a:rPr lang="en-US" sz="3600" dirty="0">
                <a:solidFill>
                  <a:srgbClr val="002060"/>
                </a:solidFill>
              </a:rPr>
              <a:t> </a:t>
            </a:r>
            <a:r>
              <a:rPr lang="en-US" sz="3600" dirty="0" err="1">
                <a:solidFill>
                  <a:srgbClr val="002060"/>
                </a:solidFill>
              </a:rPr>
              <a:t>parollari</a:t>
            </a:r>
            <a:r>
              <a:rPr lang="en-US" sz="3600" dirty="0">
                <a:solidFill>
                  <a:srgbClr val="002060"/>
                </a:solidFill>
              </a:rPr>
              <a:t>.</a:t>
            </a:r>
            <a:endParaRPr lang="ru-RU" sz="3600" dirty="0">
              <a:solidFill>
                <a:srgbClr val="002060"/>
              </a:solidFill>
            </a:endParaRPr>
          </a:p>
        </p:txBody>
      </p:sp>
    </p:spTree>
    <p:extLst>
      <p:ext uri="{BB962C8B-B14F-4D97-AF65-F5344CB8AC3E}">
        <p14:creationId xmlns:p14="http://schemas.microsoft.com/office/powerpoint/2010/main" val="4174194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073C34-43C1-4301-882E-17A8240CF51A}"/>
              </a:ext>
            </a:extLst>
          </p:cNvPr>
          <p:cNvSpPr>
            <a:spLocks noGrp="1"/>
          </p:cNvSpPr>
          <p:nvPr>
            <p:ph type="title"/>
          </p:nvPr>
        </p:nvSpPr>
        <p:spPr>
          <a:xfrm>
            <a:off x="838200" y="365125"/>
            <a:ext cx="10515600" cy="936733"/>
          </a:xfrm>
        </p:spPr>
        <p:txBody>
          <a:bodyPr/>
          <a:lstStyle/>
          <a:p>
            <a:pPr algn="ctr"/>
            <a:r>
              <a:rPr lang="en-US" b="1" dirty="0" err="1">
                <a:solidFill>
                  <a:srgbClr val="C00000"/>
                </a:solidFill>
              </a:rPr>
              <a:t>Beshinchi</a:t>
            </a:r>
            <a:r>
              <a:rPr lang="en-US" b="1" dirty="0">
                <a:solidFill>
                  <a:srgbClr val="C00000"/>
                </a:solidFill>
              </a:rPr>
              <a:t> element: </a:t>
            </a:r>
            <a:r>
              <a:rPr lang="en-US" b="1" dirty="0" err="1">
                <a:solidFill>
                  <a:srgbClr val="C00000"/>
                </a:solidFill>
              </a:rPr>
              <a:t>avtomatlashtirish</a:t>
            </a:r>
            <a:endParaRPr lang="ru-RU" b="1" dirty="0">
              <a:solidFill>
                <a:srgbClr val="C00000"/>
              </a:solidFill>
            </a:endParaRPr>
          </a:p>
        </p:txBody>
      </p:sp>
      <p:sp>
        <p:nvSpPr>
          <p:cNvPr id="3" name="Объект 2">
            <a:extLst>
              <a:ext uri="{FF2B5EF4-FFF2-40B4-BE49-F238E27FC236}">
                <a16:creationId xmlns:a16="http://schemas.microsoft.com/office/drawing/2014/main" id="{D282A360-5218-42B8-BDED-8F9520894281}"/>
              </a:ext>
            </a:extLst>
          </p:cNvPr>
          <p:cNvSpPr>
            <a:spLocks noGrp="1"/>
          </p:cNvSpPr>
          <p:nvPr>
            <p:ph idx="1"/>
          </p:nvPr>
        </p:nvSpPr>
        <p:spPr>
          <a:xfrm>
            <a:off x="838200" y="1825625"/>
            <a:ext cx="10723536" cy="3273317"/>
          </a:xfrm>
        </p:spPr>
        <p:txBody>
          <a:bodyPr>
            <a:normAutofit/>
          </a:bodyPr>
          <a:lstStyle/>
          <a:p>
            <a:pPr algn="just"/>
            <a:r>
              <a:rPr lang="en-US" sz="3600" dirty="0" err="1">
                <a:solidFill>
                  <a:srgbClr val="002060"/>
                </a:solidFill>
              </a:rPr>
              <a:t>Avtomatlashtirilgan</a:t>
            </a:r>
            <a:r>
              <a:rPr lang="en-US" sz="3600" dirty="0">
                <a:solidFill>
                  <a:srgbClr val="002060"/>
                </a:solidFill>
              </a:rPr>
              <a:t> </a:t>
            </a:r>
            <a:r>
              <a:rPr lang="en-US" sz="3600" dirty="0" err="1">
                <a:solidFill>
                  <a:srgbClr val="002060"/>
                </a:solidFill>
              </a:rPr>
              <a:t>dastur</a:t>
            </a:r>
            <a:r>
              <a:rPr lang="en-US" sz="3600" dirty="0">
                <a:solidFill>
                  <a:srgbClr val="002060"/>
                </a:solidFill>
              </a:rPr>
              <a:t> </a:t>
            </a:r>
            <a:r>
              <a:rPr lang="en-US" sz="3600" dirty="0" err="1">
                <a:solidFill>
                  <a:srgbClr val="002060"/>
                </a:solidFill>
              </a:rPr>
              <a:t>ta'minoti</a:t>
            </a:r>
            <a:r>
              <a:rPr lang="en-US" sz="3600" dirty="0">
                <a:solidFill>
                  <a:srgbClr val="002060"/>
                </a:solidFill>
              </a:rPr>
              <a:t> </a:t>
            </a:r>
            <a:r>
              <a:rPr lang="en-US" sz="3600" dirty="0" err="1">
                <a:solidFill>
                  <a:srgbClr val="002060"/>
                </a:solidFill>
              </a:rPr>
              <a:t>yetkazib</a:t>
            </a:r>
            <a:r>
              <a:rPr lang="en-US" sz="3600" dirty="0">
                <a:solidFill>
                  <a:srgbClr val="002060"/>
                </a:solidFill>
              </a:rPr>
              <a:t> </a:t>
            </a:r>
            <a:r>
              <a:rPr lang="en-US" sz="3600" dirty="0" err="1">
                <a:solidFill>
                  <a:srgbClr val="002060"/>
                </a:solidFill>
              </a:rPr>
              <a:t>beruvchi</a:t>
            </a:r>
            <a:r>
              <a:rPr lang="en-US" sz="3600" dirty="0">
                <a:solidFill>
                  <a:srgbClr val="002060"/>
                </a:solidFill>
              </a:rPr>
              <a:t> </a:t>
            </a:r>
            <a:r>
              <a:rPr lang="en-US" sz="3600" dirty="0" err="1">
                <a:solidFill>
                  <a:srgbClr val="002060"/>
                </a:solidFill>
              </a:rPr>
              <a:t>samaradorligini</a:t>
            </a:r>
            <a:r>
              <a:rPr lang="en-US" sz="3600" dirty="0">
                <a:solidFill>
                  <a:srgbClr val="002060"/>
                </a:solidFill>
              </a:rPr>
              <a:t> </a:t>
            </a:r>
            <a:r>
              <a:rPr lang="en-US" sz="3600" dirty="0" err="1">
                <a:solidFill>
                  <a:srgbClr val="002060"/>
                </a:solidFill>
              </a:rPr>
              <a:t>oshirishi</a:t>
            </a:r>
            <a:r>
              <a:rPr lang="en-US" sz="3600" dirty="0">
                <a:solidFill>
                  <a:srgbClr val="002060"/>
                </a:solidFill>
              </a:rPr>
              <a:t> </a:t>
            </a:r>
            <a:r>
              <a:rPr lang="en-US" sz="3600" dirty="0" err="1">
                <a:solidFill>
                  <a:srgbClr val="002060"/>
                </a:solidFill>
              </a:rPr>
              <a:t>mumkin</a:t>
            </a:r>
            <a:r>
              <a:rPr lang="en-US" sz="3600" dirty="0">
                <a:solidFill>
                  <a:srgbClr val="002060"/>
                </a:solidFill>
              </a:rPr>
              <a:t>. </a:t>
            </a:r>
            <a:r>
              <a:rPr lang="en-US" sz="3600" dirty="0" err="1">
                <a:solidFill>
                  <a:srgbClr val="002060"/>
                </a:solidFill>
              </a:rPr>
              <a:t>Mijozni</a:t>
            </a:r>
            <a:r>
              <a:rPr lang="en-US" sz="3600" dirty="0">
                <a:solidFill>
                  <a:srgbClr val="002060"/>
                </a:solidFill>
              </a:rPr>
              <a:t> </a:t>
            </a:r>
            <a:r>
              <a:rPr lang="en-US" sz="3600" dirty="0" err="1">
                <a:solidFill>
                  <a:srgbClr val="002060"/>
                </a:solidFill>
              </a:rPr>
              <a:t>dasturni</a:t>
            </a:r>
            <a:r>
              <a:rPr lang="en-US" sz="3600" dirty="0">
                <a:solidFill>
                  <a:srgbClr val="002060"/>
                </a:solidFill>
              </a:rPr>
              <a:t> </a:t>
            </a:r>
            <a:r>
              <a:rPr lang="en-US" sz="3600" dirty="0" err="1">
                <a:solidFill>
                  <a:srgbClr val="002060"/>
                </a:solidFill>
              </a:rPr>
              <a:t>yangilash</a:t>
            </a:r>
            <a:r>
              <a:rPr lang="en-US" sz="3600" dirty="0">
                <a:solidFill>
                  <a:srgbClr val="002060"/>
                </a:solidFill>
              </a:rPr>
              <a:t> </a:t>
            </a:r>
            <a:r>
              <a:rPr lang="en-US" sz="3600" dirty="0" err="1">
                <a:solidFill>
                  <a:srgbClr val="002060"/>
                </a:solidFill>
              </a:rPr>
              <a:t>uchun</a:t>
            </a:r>
            <a:r>
              <a:rPr lang="en-US" sz="3600" dirty="0">
                <a:solidFill>
                  <a:srgbClr val="002060"/>
                </a:solidFill>
              </a:rPr>
              <a:t> </a:t>
            </a:r>
            <a:r>
              <a:rPr lang="en-US" sz="3600" dirty="0" err="1">
                <a:solidFill>
                  <a:srgbClr val="002060"/>
                </a:solidFill>
              </a:rPr>
              <a:t>amalga</a:t>
            </a:r>
            <a:r>
              <a:rPr lang="en-US" sz="3600" dirty="0">
                <a:solidFill>
                  <a:srgbClr val="002060"/>
                </a:solidFill>
              </a:rPr>
              <a:t> </a:t>
            </a:r>
            <a:r>
              <a:rPr lang="en-US" sz="3600" dirty="0" err="1">
                <a:solidFill>
                  <a:srgbClr val="002060"/>
                </a:solidFill>
              </a:rPr>
              <a:t>oshirish</a:t>
            </a:r>
            <a:r>
              <a:rPr lang="en-US" sz="3600" dirty="0">
                <a:solidFill>
                  <a:srgbClr val="002060"/>
                </a:solidFill>
              </a:rPr>
              <a:t> </a:t>
            </a:r>
            <a:r>
              <a:rPr lang="en-US" sz="3600" dirty="0" err="1">
                <a:solidFill>
                  <a:srgbClr val="002060"/>
                </a:solidFill>
              </a:rPr>
              <a:t>va</a:t>
            </a:r>
            <a:r>
              <a:rPr lang="en-US" sz="3600" dirty="0">
                <a:solidFill>
                  <a:srgbClr val="002060"/>
                </a:solidFill>
              </a:rPr>
              <a:t> </a:t>
            </a:r>
            <a:r>
              <a:rPr lang="en-US" sz="3600" dirty="0" err="1">
                <a:solidFill>
                  <a:srgbClr val="002060"/>
                </a:solidFill>
              </a:rPr>
              <a:t>moslashtirish</a:t>
            </a:r>
            <a:r>
              <a:rPr lang="en-US" sz="3600" dirty="0">
                <a:solidFill>
                  <a:srgbClr val="002060"/>
                </a:solidFill>
              </a:rPr>
              <a:t> </a:t>
            </a:r>
            <a:r>
              <a:rPr lang="en-US" sz="3600" dirty="0" err="1">
                <a:solidFill>
                  <a:srgbClr val="002060"/>
                </a:solidFill>
              </a:rPr>
              <a:t>soddalashtirilgan</a:t>
            </a:r>
            <a:r>
              <a:rPr lang="en-US" sz="3600" dirty="0">
                <a:solidFill>
                  <a:srgbClr val="002060"/>
                </a:solidFill>
              </a:rPr>
              <a:t>. </a:t>
            </a:r>
            <a:r>
              <a:rPr lang="en-US" sz="3600" dirty="0" err="1">
                <a:solidFill>
                  <a:srgbClr val="002060"/>
                </a:solidFill>
              </a:rPr>
              <a:t>Sotuvchilarning</a:t>
            </a:r>
            <a:r>
              <a:rPr lang="en-US" sz="3600" dirty="0">
                <a:solidFill>
                  <a:srgbClr val="002060"/>
                </a:solidFill>
              </a:rPr>
              <a:t> </a:t>
            </a:r>
            <a:r>
              <a:rPr lang="en-US" sz="3600" dirty="0" err="1">
                <a:solidFill>
                  <a:srgbClr val="002060"/>
                </a:solidFill>
              </a:rPr>
              <a:t>o'zlari</a:t>
            </a:r>
            <a:r>
              <a:rPr lang="en-US" sz="3600" dirty="0">
                <a:solidFill>
                  <a:srgbClr val="002060"/>
                </a:solidFill>
              </a:rPr>
              <a:t>, </a:t>
            </a:r>
            <a:r>
              <a:rPr lang="en-US" sz="3600" dirty="0" err="1">
                <a:solidFill>
                  <a:srgbClr val="002060"/>
                </a:solidFill>
              </a:rPr>
              <a:t>ilovalarga</a:t>
            </a:r>
            <a:r>
              <a:rPr lang="en-US" sz="3600" dirty="0">
                <a:solidFill>
                  <a:srgbClr val="002060"/>
                </a:solidFill>
              </a:rPr>
              <a:t> </a:t>
            </a:r>
            <a:r>
              <a:rPr lang="en-US" sz="3600" dirty="0" err="1">
                <a:solidFill>
                  <a:srgbClr val="002060"/>
                </a:solidFill>
              </a:rPr>
              <a:t>avtomatlashtirishni</a:t>
            </a:r>
            <a:r>
              <a:rPr lang="en-US" sz="3600" dirty="0">
                <a:solidFill>
                  <a:srgbClr val="002060"/>
                </a:solidFill>
              </a:rPr>
              <a:t> </a:t>
            </a:r>
            <a:r>
              <a:rPr lang="en-US" sz="3600" dirty="0" err="1">
                <a:solidFill>
                  <a:srgbClr val="002060"/>
                </a:solidFill>
              </a:rPr>
              <a:t>o'rnatish</a:t>
            </a:r>
            <a:r>
              <a:rPr lang="en-US" sz="3600" dirty="0">
                <a:solidFill>
                  <a:srgbClr val="002060"/>
                </a:solidFill>
              </a:rPr>
              <a:t> </a:t>
            </a:r>
            <a:r>
              <a:rPr lang="en-US" sz="3600" dirty="0" err="1">
                <a:solidFill>
                  <a:srgbClr val="002060"/>
                </a:solidFill>
              </a:rPr>
              <a:t>orqali</a:t>
            </a:r>
            <a:r>
              <a:rPr lang="en-US" sz="3600" dirty="0">
                <a:solidFill>
                  <a:srgbClr val="002060"/>
                </a:solidFill>
              </a:rPr>
              <a:t> </a:t>
            </a:r>
            <a:r>
              <a:rPr lang="en-US" sz="3600" dirty="0" err="1">
                <a:solidFill>
                  <a:srgbClr val="002060"/>
                </a:solidFill>
              </a:rPr>
              <a:t>endi</a:t>
            </a:r>
            <a:r>
              <a:rPr lang="en-US" sz="3600" dirty="0">
                <a:solidFill>
                  <a:srgbClr val="002060"/>
                </a:solidFill>
              </a:rPr>
              <a:t> </a:t>
            </a:r>
            <a:r>
              <a:rPr lang="en-US" sz="3600" dirty="0" err="1">
                <a:solidFill>
                  <a:srgbClr val="002060"/>
                </a:solidFill>
              </a:rPr>
              <a:t>yangilash</a:t>
            </a:r>
            <a:r>
              <a:rPr lang="en-US" sz="3600" dirty="0">
                <a:solidFill>
                  <a:srgbClr val="002060"/>
                </a:solidFill>
              </a:rPr>
              <a:t> </a:t>
            </a:r>
            <a:r>
              <a:rPr lang="en-US" sz="3600" dirty="0" err="1">
                <a:solidFill>
                  <a:srgbClr val="002060"/>
                </a:solidFill>
              </a:rPr>
              <a:t>va</a:t>
            </a:r>
            <a:r>
              <a:rPr lang="en-US" sz="3600" dirty="0">
                <a:solidFill>
                  <a:srgbClr val="002060"/>
                </a:solidFill>
              </a:rPr>
              <a:t> </a:t>
            </a:r>
            <a:r>
              <a:rPr lang="en-US" sz="3600" dirty="0" err="1">
                <a:solidFill>
                  <a:srgbClr val="002060"/>
                </a:solidFill>
              </a:rPr>
              <a:t>tuzatish</a:t>
            </a:r>
            <a:r>
              <a:rPr lang="en-US" sz="3600" dirty="0">
                <a:solidFill>
                  <a:srgbClr val="002060"/>
                </a:solidFill>
              </a:rPr>
              <a:t> </a:t>
            </a:r>
            <a:r>
              <a:rPr lang="en-US" sz="3600" dirty="0" err="1">
                <a:solidFill>
                  <a:srgbClr val="002060"/>
                </a:solidFill>
              </a:rPr>
              <a:t>jadvallarini</a:t>
            </a:r>
            <a:r>
              <a:rPr lang="en-US" sz="3600" dirty="0">
                <a:solidFill>
                  <a:srgbClr val="002060"/>
                </a:solidFill>
              </a:rPr>
              <a:t> </a:t>
            </a:r>
            <a:r>
              <a:rPr lang="en-US" sz="3600" dirty="0" err="1">
                <a:solidFill>
                  <a:srgbClr val="002060"/>
                </a:solidFill>
              </a:rPr>
              <a:t>boshqarishlari</a:t>
            </a:r>
            <a:r>
              <a:rPr lang="en-US" sz="3600" dirty="0">
                <a:solidFill>
                  <a:srgbClr val="002060"/>
                </a:solidFill>
              </a:rPr>
              <a:t> </a:t>
            </a:r>
            <a:r>
              <a:rPr lang="en-US" sz="3600" dirty="0" err="1">
                <a:solidFill>
                  <a:srgbClr val="002060"/>
                </a:solidFill>
              </a:rPr>
              <a:t>shart</a:t>
            </a:r>
            <a:r>
              <a:rPr lang="en-US" sz="3600" dirty="0">
                <a:solidFill>
                  <a:srgbClr val="002060"/>
                </a:solidFill>
              </a:rPr>
              <a:t> </a:t>
            </a:r>
            <a:r>
              <a:rPr lang="en-US" sz="3600" dirty="0" err="1">
                <a:solidFill>
                  <a:srgbClr val="002060"/>
                </a:solidFill>
              </a:rPr>
              <a:t>emas</a:t>
            </a:r>
            <a:r>
              <a:rPr lang="en-US" sz="3600" dirty="0">
                <a:solidFill>
                  <a:srgbClr val="002060"/>
                </a:solidFill>
              </a:rPr>
              <a:t>.</a:t>
            </a:r>
            <a:endParaRPr lang="ru-RU" sz="3600" dirty="0">
              <a:solidFill>
                <a:srgbClr val="002060"/>
              </a:solidFill>
            </a:endParaRPr>
          </a:p>
        </p:txBody>
      </p:sp>
    </p:spTree>
    <p:extLst>
      <p:ext uri="{BB962C8B-B14F-4D97-AF65-F5344CB8AC3E}">
        <p14:creationId xmlns:p14="http://schemas.microsoft.com/office/powerpoint/2010/main" val="443536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DB25D-A732-4ECE-A4B0-C01526EB65B3}"/>
              </a:ext>
            </a:extLst>
          </p:cNvPr>
          <p:cNvSpPr>
            <a:spLocks noGrp="1"/>
          </p:cNvSpPr>
          <p:nvPr>
            <p:ph type="title"/>
          </p:nvPr>
        </p:nvSpPr>
        <p:spPr>
          <a:xfrm>
            <a:off x="838200" y="535606"/>
            <a:ext cx="10515600" cy="1045221"/>
          </a:xfrm>
        </p:spPr>
        <p:txBody>
          <a:bodyPr/>
          <a:lstStyle/>
          <a:p>
            <a:pPr algn="ctr"/>
            <a:r>
              <a:rPr lang="en-US" b="1" dirty="0">
                <a:solidFill>
                  <a:schemeClr val="accent6">
                    <a:lumMod val="50000"/>
                  </a:schemeClr>
                </a:solidFill>
              </a:rPr>
              <a:t>SaaS </a:t>
            </a:r>
            <a:r>
              <a:rPr lang="en-US" b="1" dirty="0" err="1">
                <a:solidFill>
                  <a:schemeClr val="accent6">
                    <a:lumMod val="50000"/>
                  </a:schemeClr>
                </a:solidFill>
              </a:rPr>
              <a:t>ning</a:t>
            </a:r>
            <a:r>
              <a:rPr lang="en-US" b="1" dirty="0">
                <a:solidFill>
                  <a:schemeClr val="accent6">
                    <a:lumMod val="50000"/>
                  </a:schemeClr>
                </a:solidFill>
              </a:rPr>
              <a:t> </a:t>
            </a:r>
            <a:r>
              <a:rPr lang="en-US" b="1" dirty="0" err="1">
                <a:solidFill>
                  <a:schemeClr val="accent6">
                    <a:lumMod val="50000"/>
                  </a:schemeClr>
                </a:solidFill>
              </a:rPr>
              <a:t>afzalliklari</a:t>
            </a:r>
            <a:endParaRPr lang="ru-RU" b="1" dirty="0">
              <a:solidFill>
                <a:schemeClr val="accent6">
                  <a:lumMod val="50000"/>
                </a:schemeClr>
              </a:solidFill>
            </a:endParaRPr>
          </a:p>
        </p:txBody>
      </p:sp>
      <p:sp>
        <p:nvSpPr>
          <p:cNvPr id="3" name="Объект 2">
            <a:extLst>
              <a:ext uri="{FF2B5EF4-FFF2-40B4-BE49-F238E27FC236}">
                <a16:creationId xmlns:a16="http://schemas.microsoft.com/office/drawing/2014/main" id="{E1CBE84B-1EDF-4359-9010-EE906F0AF84B}"/>
              </a:ext>
            </a:extLst>
          </p:cNvPr>
          <p:cNvSpPr>
            <a:spLocks noGrp="1"/>
          </p:cNvSpPr>
          <p:nvPr>
            <p:ph idx="1"/>
          </p:nvPr>
        </p:nvSpPr>
        <p:spPr>
          <a:xfrm>
            <a:off x="549355" y="1839692"/>
            <a:ext cx="11406753" cy="4351338"/>
          </a:xfrm>
        </p:spPr>
        <p:txBody>
          <a:bodyPr/>
          <a:lstStyle/>
          <a:p>
            <a:pPr algn="just"/>
            <a:r>
              <a:rPr lang="en-US" dirty="0" err="1">
                <a:solidFill>
                  <a:srgbClr val="002060"/>
                </a:solidFill>
              </a:rPr>
              <a:t>Dasturiy</a:t>
            </a:r>
            <a:r>
              <a:rPr lang="en-US" dirty="0">
                <a:solidFill>
                  <a:srgbClr val="002060"/>
                </a:solidFill>
              </a:rPr>
              <a:t> </a:t>
            </a:r>
            <a:r>
              <a:rPr lang="en-US" dirty="0" err="1">
                <a:solidFill>
                  <a:srgbClr val="002060"/>
                </a:solidFill>
              </a:rPr>
              <a:t>ta'minotda</a:t>
            </a:r>
            <a:r>
              <a:rPr lang="en-US" dirty="0">
                <a:solidFill>
                  <a:srgbClr val="002060"/>
                </a:solidFill>
              </a:rPr>
              <a:t> </a:t>
            </a:r>
            <a:r>
              <a:rPr lang="en-US" dirty="0" err="1">
                <a:solidFill>
                  <a:srgbClr val="002060"/>
                </a:solidFill>
              </a:rPr>
              <a:t>tejash</a:t>
            </a:r>
            <a:r>
              <a:rPr lang="en-US" dirty="0">
                <a:solidFill>
                  <a:srgbClr val="002060"/>
                </a:solidFill>
              </a:rPr>
              <a:t>.</a:t>
            </a:r>
            <a:endParaRPr lang="ru-RU" dirty="0">
              <a:solidFill>
                <a:srgbClr val="002060"/>
              </a:solidFill>
            </a:endParaRPr>
          </a:p>
          <a:p>
            <a:pPr algn="just"/>
            <a:r>
              <a:rPr lang="en-US" dirty="0" err="1">
                <a:solidFill>
                  <a:srgbClr val="002060"/>
                </a:solidFill>
              </a:rPr>
              <a:t>O'zingizning</a:t>
            </a:r>
            <a:r>
              <a:rPr lang="en-US" dirty="0">
                <a:solidFill>
                  <a:srgbClr val="002060"/>
                </a:solidFill>
              </a:rPr>
              <a:t> </a:t>
            </a:r>
            <a:r>
              <a:rPr lang="en-US" dirty="0" err="1">
                <a:solidFill>
                  <a:srgbClr val="002060"/>
                </a:solidFill>
              </a:rPr>
              <a:t>xizmatingizda</a:t>
            </a:r>
            <a:r>
              <a:rPr lang="en-US" dirty="0">
                <a:solidFill>
                  <a:srgbClr val="002060"/>
                </a:solidFill>
              </a:rPr>
              <a:t> </a:t>
            </a:r>
            <a:r>
              <a:rPr lang="en-US" dirty="0" err="1">
                <a:solidFill>
                  <a:srgbClr val="002060"/>
                </a:solidFill>
              </a:rPr>
              <a:t>qurib</a:t>
            </a:r>
            <a:r>
              <a:rPr lang="en-US" dirty="0">
                <a:solidFill>
                  <a:srgbClr val="002060"/>
                </a:solidFill>
              </a:rPr>
              <a:t> </a:t>
            </a:r>
            <a:r>
              <a:rPr lang="en-US" dirty="0" err="1">
                <a:solidFill>
                  <a:srgbClr val="002060"/>
                </a:solidFill>
              </a:rPr>
              <a:t>bo'lmaydigan</a:t>
            </a:r>
            <a:r>
              <a:rPr lang="en-US" dirty="0">
                <a:solidFill>
                  <a:srgbClr val="002060"/>
                </a:solidFill>
              </a:rPr>
              <a:t> </a:t>
            </a:r>
            <a:r>
              <a:rPr lang="en-US" dirty="0" err="1">
                <a:solidFill>
                  <a:srgbClr val="002060"/>
                </a:solidFill>
              </a:rPr>
              <a:t>xizmatlarni</a:t>
            </a:r>
            <a:r>
              <a:rPr lang="en-US" dirty="0">
                <a:solidFill>
                  <a:srgbClr val="002060"/>
                </a:solidFill>
              </a:rPr>
              <a:t> </a:t>
            </a:r>
            <a:r>
              <a:rPr lang="en-US" dirty="0" err="1">
                <a:solidFill>
                  <a:srgbClr val="002060"/>
                </a:solidFill>
              </a:rPr>
              <a:t>amalga</a:t>
            </a:r>
            <a:r>
              <a:rPr lang="en-US" dirty="0">
                <a:solidFill>
                  <a:srgbClr val="002060"/>
                </a:solidFill>
              </a:rPr>
              <a:t> </a:t>
            </a:r>
            <a:r>
              <a:rPr lang="en-US" dirty="0" err="1">
                <a:solidFill>
                  <a:srgbClr val="002060"/>
                </a:solidFill>
              </a:rPr>
              <a:t>oshirish</a:t>
            </a:r>
            <a:r>
              <a:rPr lang="en-US" dirty="0">
                <a:solidFill>
                  <a:srgbClr val="002060"/>
                </a:solidFill>
              </a:rPr>
              <a:t> </a:t>
            </a:r>
            <a:r>
              <a:rPr lang="en-US" dirty="0" err="1">
                <a:solidFill>
                  <a:srgbClr val="002060"/>
                </a:solidFill>
              </a:rPr>
              <a:t>imkoniyati</a:t>
            </a:r>
            <a:r>
              <a:rPr lang="en-US" dirty="0">
                <a:solidFill>
                  <a:srgbClr val="002060"/>
                </a:solidFill>
              </a:rPr>
              <a:t>, </a:t>
            </a:r>
            <a:r>
              <a:rPr lang="en-US" dirty="0" err="1">
                <a:solidFill>
                  <a:srgbClr val="002060"/>
                </a:solidFill>
              </a:rPr>
              <a:t>chunki</a:t>
            </a:r>
            <a:r>
              <a:rPr lang="en-US" dirty="0">
                <a:solidFill>
                  <a:srgbClr val="002060"/>
                </a:solidFill>
              </a:rPr>
              <a:t> </a:t>
            </a:r>
            <a:r>
              <a:rPr lang="en-US" dirty="0" err="1">
                <a:solidFill>
                  <a:srgbClr val="002060"/>
                </a:solidFill>
              </a:rPr>
              <a:t>ular</a:t>
            </a:r>
            <a:r>
              <a:rPr lang="en-US" dirty="0">
                <a:solidFill>
                  <a:srgbClr val="002060"/>
                </a:solidFill>
              </a:rPr>
              <a:t> </a:t>
            </a:r>
            <a:r>
              <a:rPr lang="en-US" dirty="0" err="1">
                <a:solidFill>
                  <a:srgbClr val="002060"/>
                </a:solidFill>
              </a:rPr>
              <a:t>faqat</a:t>
            </a:r>
            <a:r>
              <a:rPr lang="en-US" dirty="0">
                <a:solidFill>
                  <a:srgbClr val="002060"/>
                </a:solidFill>
              </a:rPr>
              <a:t> SaaS-da </a:t>
            </a:r>
            <a:r>
              <a:rPr lang="en-US" dirty="0" err="1">
                <a:solidFill>
                  <a:srgbClr val="002060"/>
                </a:solidFill>
              </a:rPr>
              <a:t>mavjud</a:t>
            </a:r>
            <a:r>
              <a:rPr lang="en-US" dirty="0">
                <a:solidFill>
                  <a:srgbClr val="002060"/>
                </a:solidFill>
              </a:rPr>
              <a:t>. </a:t>
            </a:r>
            <a:r>
              <a:rPr lang="en-US" dirty="0" err="1">
                <a:solidFill>
                  <a:srgbClr val="002060"/>
                </a:solidFill>
              </a:rPr>
              <a:t>Bunday</a:t>
            </a:r>
            <a:r>
              <a:rPr lang="en-US" dirty="0">
                <a:solidFill>
                  <a:srgbClr val="002060"/>
                </a:solidFill>
              </a:rPr>
              <a:t> </a:t>
            </a:r>
            <a:r>
              <a:rPr lang="en-US" dirty="0" err="1">
                <a:solidFill>
                  <a:srgbClr val="002060"/>
                </a:solidFill>
              </a:rPr>
              <a:t>dasturlarga</a:t>
            </a:r>
            <a:r>
              <a:rPr lang="en-US" dirty="0">
                <a:solidFill>
                  <a:srgbClr val="002060"/>
                </a:solidFill>
              </a:rPr>
              <a:t> </a:t>
            </a:r>
            <a:r>
              <a:rPr lang="en-US" dirty="0" err="1">
                <a:solidFill>
                  <a:srgbClr val="002060"/>
                </a:solidFill>
              </a:rPr>
              <a:t>SerpStat</a:t>
            </a:r>
            <a:r>
              <a:rPr lang="en-US" dirty="0">
                <a:solidFill>
                  <a:srgbClr val="002060"/>
                </a:solidFill>
              </a:rPr>
              <a:t> </a:t>
            </a:r>
            <a:r>
              <a:rPr lang="en-US" dirty="0" err="1">
                <a:solidFill>
                  <a:srgbClr val="002060"/>
                </a:solidFill>
              </a:rPr>
              <a:t>yoki</a:t>
            </a:r>
            <a:r>
              <a:rPr lang="en-US" dirty="0">
                <a:solidFill>
                  <a:srgbClr val="002060"/>
                </a:solidFill>
              </a:rPr>
              <a:t> </a:t>
            </a:r>
            <a:r>
              <a:rPr lang="en-US" dirty="0" err="1">
                <a:solidFill>
                  <a:srgbClr val="002060"/>
                </a:solidFill>
              </a:rPr>
              <a:t>Datanyze</a:t>
            </a:r>
            <a:r>
              <a:rPr lang="en-US" dirty="0">
                <a:solidFill>
                  <a:srgbClr val="002060"/>
                </a:solidFill>
              </a:rPr>
              <a:t> </a:t>
            </a:r>
            <a:r>
              <a:rPr lang="en-US" dirty="0" err="1">
                <a:solidFill>
                  <a:srgbClr val="002060"/>
                </a:solidFill>
              </a:rPr>
              <a:t>kiradi</a:t>
            </a:r>
            <a:r>
              <a:rPr lang="en-US" dirty="0">
                <a:solidFill>
                  <a:srgbClr val="002060"/>
                </a:solidFill>
              </a:rPr>
              <a:t>.</a:t>
            </a:r>
            <a:endParaRPr lang="ru-RU" dirty="0">
              <a:solidFill>
                <a:srgbClr val="002060"/>
              </a:solidFill>
            </a:endParaRPr>
          </a:p>
          <a:p>
            <a:pPr algn="just"/>
            <a:r>
              <a:rPr lang="en-US" dirty="0" err="1">
                <a:solidFill>
                  <a:srgbClr val="002060"/>
                </a:solidFill>
              </a:rPr>
              <a:t>Ilova</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ishlashda</a:t>
            </a:r>
            <a:r>
              <a:rPr lang="en-US" dirty="0">
                <a:solidFill>
                  <a:srgbClr val="002060"/>
                </a:solidFill>
              </a:rPr>
              <a:t> </a:t>
            </a:r>
            <a:r>
              <a:rPr lang="en-US" dirty="0" err="1">
                <a:solidFill>
                  <a:srgbClr val="002060"/>
                </a:solidFill>
              </a:rPr>
              <a:t>mijozga</a:t>
            </a:r>
            <a:r>
              <a:rPr lang="en-US" dirty="0">
                <a:solidFill>
                  <a:srgbClr val="002060"/>
                </a:solidFill>
              </a:rPr>
              <a:t> </a:t>
            </a:r>
            <a:r>
              <a:rPr lang="en-US" dirty="0" err="1">
                <a:solidFill>
                  <a:srgbClr val="002060"/>
                </a:solidFill>
              </a:rPr>
              <a:t>yordam</a:t>
            </a:r>
            <a:r>
              <a:rPr lang="en-US" dirty="0">
                <a:solidFill>
                  <a:srgbClr val="002060"/>
                </a:solidFill>
              </a:rPr>
              <a:t> </a:t>
            </a:r>
            <a:r>
              <a:rPr lang="en-US" dirty="0" err="1">
                <a:solidFill>
                  <a:srgbClr val="002060"/>
                </a:solidFill>
              </a:rPr>
              <a:t>berish</a:t>
            </a:r>
            <a:r>
              <a:rPr lang="en-US" dirty="0">
                <a:solidFill>
                  <a:srgbClr val="002060"/>
                </a:solidFill>
              </a:rPr>
              <a:t>. </a:t>
            </a:r>
            <a:r>
              <a:rPr lang="en-US" dirty="0" err="1">
                <a:solidFill>
                  <a:srgbClr val="002060"/>
                </a:solidFill>
              </a:rPr>
              <a:t>Misol</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oddiy</a:t>
            </a:r>
            <a:r>
              <a:rPr lang="en-US" dirty="0">
                <a:solidFill>
                  <a:srgbClr val="002060"/>
                </a:solidFill>
              </a:rPr>
              <a:t> </a:t>
            </a:r>
            <a:r>
              <a:rPr lang="en-US" dirty="0" err="1">
                <a:solidFill>
                  <a:srgbClr val="002060"/>
                </a:solidFill>
              </a:rPr>
              <a:t>diskni</a:t>
            </a:r>
            <a:r>
              <a:rPr lang="en-US" dirty="0">
                <a:solidFill>
                  <a:srgbClr val="002060"/>
                </a:solidFill>
              </a:rPr>
              <a:t> </a:t>
            </a:r>
            <a:r>
              <a:rPr lang="en-US" dirty="0" err="1">
                <a:solidFill>
                  <a:srgbClr val="002060"/>
                </a:solidFill>
              </a:rPr>
              <a:t>dastur</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sotib</a:t>
            </a:r>
            <a:r>
              <a:rPr lang="en-US" dirty="0">
                <a:solidFill>
                  <a:srgbClr val="002060"/>
                </a:solidFill>
              </a:rPr>
              <a:t> </a:t>
            </a:r>
            <a:r>
              <a:rPr lang="en-US" dirty="0" err="1">
                <a:solidFill>
                  <a:srgbClr val="002060"/>
                </a:solidFill>
              </a:rPr>
              <a:t>oldingiz</a:t>
            </a:r>
            <a:r>
              <a:rPr lang="en-US" dirty="0">
                <a:solidFill>
                  <a:srgbClr val="002060"/>
                </a:solidFill>
              </a:rPr>
              <a:t>. Bu </a:t>
            </a:r>
            <a:r>
              <a:rPr lang="en-US" dirty="0" err="1">
                <a:solidFill>
                  <a:srgbClr val="002060"/>
                </a:solidFill>
              </a:rPr>
              <a:t>ishlab</a:t>
            </a:r>
            <a:r>
              <a:rPr lang="en-US" dirty="0">
                <a:solidFill>
                  <a:srgbClr val="002060"/>
                </a:solidFill>
              </a:rPr>
              <a:t> </a:t>
            </a:r>
            <a:r>
              <a:rPr lang="en-US" dirty="0" err="1">
                <a:solidFill>
                  <a:srgbClr val="002060"/>
                </a:solidFill>
              </a:rPr>
              <a:t>chiqaruvchining</a:t>
            </a:r>
            <a:r>
              <a:rPr lang="en-US" dirty="0">
                <a:solidFill>
                  <a:srgbClr val="002060"/>
                </a:solidFill>
              </a:rPr>
              <a:t> </a:t>
            </a:r>
            <a:r>
              <a:rPr lang="en-US" dirty="0" err="1">
                <a:solidFill>
                  <a:srgbClr val="002060"/>
                </a:solidFill>
              </a:rPr>
              <a:t>siz</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munosabatlarini</a:t>
            </a:r>
            <a:r>
              <a:rPr lang="en-US" dirty="0">
                <a:solidFill>
                  <a:srgbClr val="002060"/>
                </a:solidFill>
              </a:rPr>
              <a:t> </a:t>
            </a:r>
            <a:r>
              <a:rPr lang="en-US" dirty="0" err="1">
                <a:solidFill>
                  <a:srgbClr val="002060"/>
                </a:solidFill>
              </a:rPr>
              <a:t>tugatadi</a:t>
            </a:r>
            <a:r>
              <a:rPr lang="en-US" dirty="0">
                <a:solidFill>
                  <a:srgbClr val="002060"/>
                </a:solidFill>
              </a:rPr>
              <a:t>. SaaS </a:t>
            </a:r>
            <a:r>
              <a:rPr lang="en-US" dirty="0" err="1">
                <a:solidFill>
                  <a:srgbClr val="002060"/>
                </a:solidFill>
              </a:rPr>
              <a:t>dasturini</a:t>
            </a:r>
            <a:r>
              <a:rPr lang="en-US" dirty="0">
                <a:solidFill>
                  <a:srgbClr val="002060"/>
                </a:solidFill>
              </a:rPr>
              <a:t> </a:t>
            </a:r>
            <a:r>
              <a:rPr lang="en-US" dirty="0" err="1">
                <a:solidFill>
                  <a:srgbClr val="002060"/>
                </a:solidFill>
              </a:rPr>
              <a:t>ijaraga</a:t>
            </a:r>
            <a:r>
              <a:rPr lang="en-US" dirty="0">
                <a:solidFill>
                  <a:srgbClr val="002060"/>
                </a:solidFill>
              </a:rPr>
              <a:t> </a:t>
            </a:r>
            <a:r>
              <a:rPr lang="en-US" dirty="0" err="1">
                <a:solidFill>
                  <a:srgbClr val="002060"/>
                </a:solidFill>
              </a:rPr>
              <a:t>olayotganda</a:t>
            </a:r>
            <a:r>
              <a:rPr lang="en-US" dirty="0">
                <a:solidFill>
                  <a:srgbClr val="002060"/>
                </a:solidFill>
              </a:rPr>
              <a:t>, </a:t>
            </a:r>
            <a:r>
              <a:rPr lang="en-US" dirty="0" err="1">
                <a:solidFill>
                  <a:srgbClr val="002060"/>
                </a:solidFill>
              </a:rPr>
              <a:t>istalgan</a:t>
            </a:r>
            <a:r>
              <a:rPr lang="en-US" dirty="0">
                <a:solidFill>
                  <a:srgbClr val="002060"/>
                </a:solidFill>
              </a:rPr>
              <a:t> </a:t>
            </a:r>
            <a:r>
              <a:rPr lang="en-US" dirty="0" err="1">
                <a:solidFill>
                  <a:srgbClr val="002060"/>
                </a:solidFill>
              </a:rPr>
              <a:t>vaqtda</a:t>
            </a:r>
            <a:r>
              <a:rPr lang="en-US" dirty="0">
                <a:solidFill>
                  <a:srgbClr val="002060"/>
                </a:solidFill>
              </a:rPr>
              <a:t> </a:t>
            </a:r>
            <a:r>
              <a:rPr lang="en-US" dirty="0" err="1">
                <a:solidFill>
                  <a:srgbClr val="002060"/>
                </a:solidFill>
              </a:rPr>
              <a:t>texnik</a:t>
            </a:r>
            <a:r>
              <a:rPr lang="en-US" dirty="0">
                <a:solidFill>
                  <a:srgbClr val="002060"/>
                </a:solidFill>
              </a:rPr>
              <a:t> </a:t>
            </a:r>
            <a:r>
              <a:rPr lang="en-US" dirty="0" err="1">
                <a:solidFill>
                  <a:srgbClr val="002060"/>
                </a:solidFill>
              </a:rPr>
              <a:t>yordamga</a:t>
            </a:r>
            <a:r>
              <a:rPr lang="en-US" dirty="0">
                <a:solidFill>
                  <a:srgbClr val="002060"/>
                </a:solidFill>
              </a:rPr>
              <a:t> </a:t>
            </a:r>
            <a:r>
              <a:rPr lang="en-US" dirty="0" err="1">
                <a:solidFill>
                  <a:srgbClr val="002060"/>
                </a:solidFill>
              </a:rPr>
              <a:t>murojaat</a:t>
            </a:r>
            <a:r>
              <a:rPr lang="en-US" dirty="0">
                <a:solidFill>
                  <a:srgbClr val="002060"/>
                </a:solidFill>
              </a:rPr>
              <a:t> </a:t>
            </a:r>
            <a:r>
              <a:rPr lang="en-US" dirty="0" err="1">
                <a:solidFill>
                  <a:srgbClr val="002060"/>
                </a:solidFill>
              </a:rPr>
              <a:t>qilishingiz</a:t>
            </a:r>
            <a:r>
              <a:rPr lang="en-US" dirty="0">
                <a:solidFill>
                  <a:srgbClr val="002060"/>
                </a:solidFill>
              </a:rPr>
              <a:t> </a:t>
            </a:r>
            <a:r>
              <a:rPr lang="en-US" dirty="0" err="1">
                <a:solidFill>
                  <a:srgbClr val="002060"/>
                </a:solidFill>
              </a:rPr>
              <a:t>mumkin</a:t>
            </a:r>
            <a:r>
              <a:rPr lang="en-US" dirty="0">
                <a:solidFill>
                  <a:srgbClr val="002060"/>
                </a:solidFill>
              </a:rPr>
              <a:t>. </a:t>
            </a:r>
            <a:r>
              <a:rPr lang="en-US" dirty="0" err="1">
                <a:solidFill>
                  <a:srgbClr val="002060"/>
                </a:solidFill>
              </a:rPr>
              <a:t>Kompaniya</a:t>
            </a:r>
            <a:r>
              <a:rPr lang="en-US" dirty="0">
                <a:solidFill>
                  <a:srgbClr val="002060"/>
                </a:solidFill>
              </a:rPr>
              <a:t> </a:t>
            </a:r>
            <a:r>
              <a:rPr lang="en-US" dirty="0" err="1">
                <a:solidFill>
                  <a:srgbClr val="002060"/>
                </a:solidFill>
              </a:rPr>
              <a:t>xodimlari</a:t>
            </a:r>
            <a:r>
              <a:rPr lang="en-US" dirty="0">
                <a:solidFill>
                  <a:srgbClr val="002060"/>
                </a:solidFill>
              </a:rPr>
              <a:t> </a:t>
            </a:r>
            <a:r>
              <a:rPr lang="en-US" dirty="0" err="1">
                <a:solidFill>
                  <a:srgbClr val="002060"/>
                </a:solidFill>
              </a:rPr>
              <a:t>muammolarni</a:t>
            </a:r>
            <a:r>
              <a:rPr lang="en-US" dirty="0">
                <a:solidFill>
                  <a:srgbClr val="002060"/>
                </a:solidFill>
              </a:rPr>
              <a:t> </a:t>
            </a:r>
            <a:r>
              <a:rPr lang="en-US" dirty="0" err="1">
                <a:solidFill>
                  <a:srgbClr val="002060"/>
                </a:solidFill>
              </a:rPr>
              <a:t>hal</a:t>
            </a:r>
            <a:r>
              <a:rPr lang="en-US" dirty="0">
                <a:solidFill>
                  <a:srgbClr val="002060"/>
                </a:solidFill>
              </a:rPr>
              <a:t> </a:t>
            </a:r>
            <a:r>
              <a:rPr lang="en-US" dirty="0" err="1">
                <a:solidFill>
                  <a:srgbClr val="002060"/>
                </a:solidFill>
              </a:rPr>
              <a:t>qilishda</a:t>
            </a:r>
            <a:r>
              <a:rPr lang="en-US" dirty="0">
                <a:solidFill>
                  <a:srgbClr val="002060"/>
                </a:solidFill>
              </a:rPr>
              <a:t> </a:t>
            </a:r>
            <a:r>
              <a:rPr lang="en-US" dirty="0" err="1">
                <a:solidFill>
                  <a:srgbClr val="002060"/>
                </a:solidFill>
              </a:rPr>
              <a:t>yordam</a:t>
            </a:r>
            <a:r>
              <a:rPr lang="en-US" dirty="0">
                <a:solidFill>
                  <a:srgbClr val="002060"/>
                </a:solidFill>
              </a:rPr>
              <a:t> </a:t>
            </a:r>
            <a:r>
              <a:rPr lang="en-US" dirty="0" err="1">
                <a:solidFill>
                  <a:srgbClr val="002060"/>
                </a:solidFill>
              </a:rPr>
              <a:t>berishadi</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mijozlarning</a:t>
            </a:r>
            <a:r>
              <a:rPr lang="en-US" dirty="0">
                <a:solidFill>
                  <a:srgbClr val="002060"/>
                </a:solidFill>
              </a:rPr>
              <a:t> </a:t>
            </a:r>
            <a:r>
              <a:rPr lang="en-US" dirty="0" err="1">
                <a:solidFill>
                  <a:srgbClr val="002060"/>
                </a:solidFill>
              </a:rPr>
              <a:t>savollariga</a:t>
            </a:r>
            <a:r>
              <a:rPr lang="en-US" dirty="0">
                <a:solidFill>
                  <a:srgbClr val="002060"/>
                </a:solidFill>
              </a:rPr>
              <a:t> </a:t>
            </a:r>
            <a:r>
              <a:rPr lang="en-US" dirty="0" err="1">
                <a:solidFill>
                  <a:srgbClr val="002060"/>
                </a:solidFill>
              </a:rPr>
              <a:t>javob</a:t>
            </a:r>
            <a:r>
              <a:rPr lang="en-US" dirty="0">
                <a:solidFill>
                  <a:srgbClr val="002060"/>
                </a:solidFill>
              </a:rPr>
              <a:t> </a:t>
            </a:r>
            <a:r>
              <a:rPr lang="en-US" dirty="0" err="1">
                <a:solidFill>
                  <a:srgbClr val="002060"/>
                </a:solidFill>
              </a:rPr>
              <a:t>berishadi</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226203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2D3E44B-129E-449B-8275-39B8F5AD0CA3}"/>
              </a:ext>
            </a:extLst>
          </p:cNvPr>
          <p:cNvSpPr>
            <a:spLocks noGrp="1"/>
          </p:cNvSpPr>
          <p:nvPr>
            <p:ph idx="1"/>
          </p:nvPr>
        </p:nvSpPr>
        <p:spPr>
          <a:xfrm>
            <a:off x="511126" y="517329"/>
            <a:ext cx="11169747" cy="4351338"/>
          </a:xfrm>
        </p:spPr>
        <p:txBody>
          <a:bodyPr>
            <a:noAutofit/>
          </a:bodyPr>
          <a:lstStyle/>
          <a:p>
            <a:pPr marL="0" indent="0" algn="just">
              <a:buNone/>
            </a:pPr>
            <a:r>
              <a:rPr lang="en-US" sz="3200" dirty="0" err="1">
                <a:solidFill>
                  <a:schemeClr val="accent6">
                    <a:lumMod val="50000"/>
                  </a:schemeClr>
                </a:solidFill>
              </a:rPr>
              <a:t>Bundan</a:t>
            </a:r>
            <a:r>
              <a:rPr lang="en-US" sz="3200" dirty="0">
                <a:solidFill>
                  <a:schemeClr val="accent6">
                    <a:lumMod val="50000"/>
                  </a:schemeClr>
                </a:solidFill>
              </a:rPr>
              <a:t> </a:t>
            </a:r>
            <a:r>
              <a:rPr lang="en-US" sz="3200" dirty="0" err="1">
                <a:solidFill>
                  <a:schemeClr val="accent6">
                    <a:lumMod val="50000"/>
                  </a:schemeClr>
                </a:solidFill>
              </a:rPr>
              <a:t>tashqari</a:t>
            </a:r>
            <a:r>
              <a:rPr lang="en-US" sz="3200" dirty="0">
                <a:solidFill>
                  <a:schemeClr val="accent6">
                    <a:lumMod val="50000"/>
                  </a:schemeClr>
                </a:solidFill>
              </a:rPr>
              <a:t>, B2B </a:t>
            </a:r>
            <a:r>
              <a:rPr lang="en-US" sz="3200" dirty="0" err="1">
                <a:solidFill>
                  <a:schemeClr val="accent6">
                    <a:lumMod val="50000"/>
                  </a:schemeClr>
                </a:solidFill>
              </a:rPr>
              <a:t>sektorida</a:t>
            </a:r>
            <a:r>
              <a:rPr lang="en-US" sz="3200" dirty="0">
                <a:solidFill>
                  <a:schemeClr val="accent6">
                    <a:lumMod val="50000"/>
                  </a:schemeClr>
                </a:solidFill>
              </a:rPr>
              <a:t> SaaS </a:t>
            </a:r>
            <a:r>
              <a:rPr lang="en-US" sz="3200" dirty="0" err="1">
                <a:solidFill>
                  <a:schemeClr val="accent6">
                    <a:lumMod val="50000"/>
                  </a:schemeClr>
                </a:solidFill>
              </a:rPr>
              <a:t>provayderlari</a:t>
            </a:r>
            <a:r>
              <a:rPr lang="en-US" sz="3200" dirty="0">
                <a:solidFill>
                  <a:schemeClr val="accent6">
                    <a:lumMod val="50000"/>
                  </a:schemeClr>
                </a:solidFill>
              </a:rPr>
              <a:t> </a:t>
            </a:r>
            <a:r>
              <a:rPr lang="en-US" sz="3200" dirty="0" err="1">
                <a:solidFill>
                  <a:schemeClr val="accent6">
                    <a:lumMod val="50000"/>
                  </a:schemeClr>
                </a:solidFill>
              </a:rPr>
              <a:t>mijozlar</a:t>
            </a:r>
            <a:r>
              <a:rPr lang="en-US" sz="3200" dirty="0">
                <a:solidFill>
                  <a:schemeClr val="accent6">
                    <a:lumMod val="50000"/>
                  </a:schemeClr>
                </a:solidFill>
              </a:rPr>
              <a:t> </a:t>
            </a:r>
            <a:r>
              <a:rPr lang="en-US" sz="3200" dirty="0" err="1">
                <a:solidFill>
                  <a:schemeClr val="accent6">
                    <a:lumMod val="50000"/>
                  </a:schemeClr>
                </a:solidFill>
              </a:rPr>
              <a:t>kompaniyalari</a:t>
            </a:r>
            <a:r>
              <a:rPr lang="en-US" sz="3200" dirty="0">
                <a:solidFill>
                  <a:schemeClr val="accent6">
                    <a:lumMod val="50000"/>
                  </a:schemeClr>
                </a:solidFill>
              </a:rPr>
              <a:t> </a:t>
            </a:r>
            <a:r>
              <a:rPr lang="en-US" sz="3200" dirty="0" err="1">
                <a:solidFill>
                  <a:schemeClr val="accent6">
                    <a:lumMod val="50000"/>
                  </a:schemeClr>
                </a:solidFill>
              </a:rPr>
              <a:t>bilan</a:t>
            </a:r>
            <a:r>
              <a:rPr lang="en-US" sz="3200" dirty="0">
                <a:solidFill>
                  <a:schemeClr val="accent6">
                    <a:lumMod val="50000"/>
                  </a:schemeClr>
                </a:solidFill>
              </a:rPr>
              <a:t> </a:t>
            </a:r>
            <a:r>
              <a:rPr lang="en-US" sz="3200" dirty="0" err="1">
                <a:solidFill>
                  <a:schemeClr val="accent6">
                    <a:lumMod val="50000"/>
                  </a:schemeClr>
                </a:solidFill>
              </a:rPr>
              <a:t>uzoq</a:t>
            </a:r>
            <a:r>
              <a:rPr lang="en-US" sz="3200" dirty="0">
                <a:solidFill>
                  <a:schemeClr val="accent6">
                    <a:lumMod val="50000"/>
                  </a:schemeClr>
                </a:solidFill>
              </a:rPr>
              <a:t> </a:t>
            </a:r>
            <a:r>
              <a:rPr lang="en-US" sz="3200" dirty="0" err="1">
                <a:solidFill>
                  <a:schemeClr val="accent6">
                    <a:lumMod val="50000"/>
                  </a:schemeClr>
                </a:solidFill>
              </a:rPr>
              <a:t>muddatli</a:t>
            </a:r>
            <a:r>
              <a:rPr lang="en-US" sz="3200" dirty="0">
                <a:solidFill>
                  <a:schemeClr val="accent6">
                    <a:lumMod val="50000"/>
                  </a:schemeClr>
                </a:solidFill>
              </a:rPr>
              <a:t> </a:t>
            </a:r>
            <a:r>
              <a:rPr lang="en-US" sz="3200" dirty="0" err="1">
                <a:solidFill>
                  <a:schemeClr val="accent6">
                    <a:lumMod val="50000"/>
                  </a:schemeClr>
                </a:solidFill>
              </a:rPr>
              <a:t>hamkorlikdan</a:t>
            </a:r>
            <a:r>
              <a:rPr lang="en-US" sz="3200" dirty="0">
                <a:solidFill>
                  <a:schemeClr val="accent6">
                    <a:lumMod val="50000"/>
                  </a:schemeClr>
                </a:solidFill>
              </a:rPr>
              <a:t> </a:t>
            </a:r>
            <a:r>
              <a:rPr lang="en-US" sz="3200" dirty="0" err="1">
                <a:solidFill>
                  <a:schemeClr val="accent6">
                    <a:lumMod val="50000"/>
                  </a:schemeClr>
                </a:solidFill>
              </a:rPr>
              <a:t>foyda</a:t>
            </a:r>
            <a:r>
              <a:rPr lang="en-US" sz="3200" dirty="0">
                <a:solidFill>
                  <a:schemeClr val="accent6">
                    <a:lumMod val="50000"/>
                  </a:schemeClr>
                </a:solidFill>
              </a:rPr>
              <a:t> </a:t>
            </a:r>
            <a:r>
              <a:rPr lang="en-US" sz="3200" dirty="0" err="1">
                <a:solidFill>
                  <a:schemeClr val="accent6">
                    <a:lumMod val="50000"/>
                  </a:schemeClr>
                </a:solidFill>
              </a:rPr>
              <a:t>ko'radi</a:t>
            </a:r>
            <a:r>
              <a:rPr lang="en-US" sz="3200" dirty="0">
                <a:solidFill>
                  <a:schemeClr val="accent6">
                    <a:lumMod val="50000"/>
                  </a:schemeClr>
                </a:solidFill>
              </a:rPr>
              <a:t>. Bu </a:t>
            </a:r>
            <a:r>
              <a:rPr lang="en-US" sz="3200" dirty="0" err="1">
                <a:solidFill>
                  <a:schemeClr val="accent6">
                    <a:lumMod val="50000"/>
                  </a:schemeClr>
                </a:solidFill>
              </a:rPr>
              <a:t>ikkala</a:t>
            </a:r>
            <a:r>
              <a:rPr lang="en-US" sz="3200" dirty="0">
                <a:solidFill>
                  <a:schemeClr val="accent6">
                    <a:lumMod val="50000"/>
                  </a:schemeClr>
                </a:solidFill>
              </a:rPr>
              <a:t> </a:t>
            </a:r>
            <a:r>
              <a:rPr lang="en-US" sz="3200" dirty="0" err="1">
                <a:solidFill>
                  <a:schemeClr val="accent6">
                    <a:lumMod val="50000"/>
                  </a:schemeClr>
                </a:solidFill>
              </a:rPr>
              <a:t>tashkilotga</a:t>
            </a:r>
            <a:r>
              <a:rPr lang="en-US" sz="3200" dirty="0">
                <a:solidFill>
                  <a:schemeClr val="accent6">
                    <a:lumMod val="50000"/>
                  </a:schemeClr>
                </a:solidFill>
              </a:rPr>
              <a:t> ham </a:t>
            </a:r>
            <a:r>
              <a:rPr lang="en-US" sz="3200" dirty="0" err="1">
                <a:solidFill>
                  <a:schemeClr val="accent6">
                    <a:lumMod val="50000"/>
                  </a:schemeClr>
                </a:solidFill>
              </a:rPr>
              <a:t>uzoq</a:t>
            </a:r>
            <a:r>
              <a:rPr lang="en-US" sz="3200" dirty="0">
                <a:solidFill>
                  <a:schemeClr val="accent6">
                    <a:lumMod val="50000"/>
                  </a:schemeClr>
                </a:solidFill>
              </a:rPr>
              <a:t> </a:t>
            </a:r>
            <a:r>
              <a:rPr lang="en-US" sz="3200" dirty="0" err="1">
                <a:solidFill>
                  <a:schemeClr val="accent6">
                    <a:lumMod val="50000"/>
                  </a:schemeClr>
                </a:solidFill>
              </a:rPr>
              <a:t>muddatli</a:t>
            </a:r>
            <a:r>
              <a:rPr lang="en-US" sz="3200" dirty="0">
                <a:solidFill>
                  <a:schemeClr val="accent6">
                    <a:lumMod val="50000"/>
                  </a:schemeClr>
                </a:solidFill>
              </a:rPr>
              <a:t> </a:t>
            </a:r>
            <a:r>
              <a:rPr lang="en-US" sz="3200" dirty="0" err="1">
                <a:solidFill>
                  <a:schemeClr val="accent6">
                    <a:lumMod val="50000"/>
                  </a:schemeClr>
                </a:solidFill>
              </a:rPr>
              <a:t>rivojlanish</a:t>
            </a:r>
            <a:r>
              <a:rPr lang="en-US" sz="3200" dirty="0">
                <a:solidFill>
                  <a:schemeClr val="accent6">
                    <a:lumMod val="50000"/>
                  </a:schemeClr>
                </a:solidFill>
              </a:rPr>
              <a:t> </a:t>
            </a:r>
            <a:r>
              <a:rPr lang="en-US" sz="3200" dirty="0" err="1">
                <a:solidFill>
                  <a:schemeClr val="accent6">
                    <a:lumMod val="50000"/>
                  </a:schemeClr>
                </a:solidFill>
              </a:rPr>
              <a:t>strategiyasini</a:t>
            </a:r>
            <a:r>
              <a:rPr lang="en-US" sz="3200" dirty="0">
                <a:solidFill>
                  <a:schemeClr val="accent6">
                    <a:lumMod val="50000"/>
                  </a:schemeClr>
                </a:solidFill>
              </a:rPr>
              <a:t> </a:t>
            </a:r>
            <a:r>
              <a:rPr lang="en-US" sz="3200" dirty="0" err="1">
                <a:solidFill>
                  <a:schemeClr val="accent6">
                    <a:lumMod val="50000"/>
                  </a:schemeClr>
                </a:solidFill>
              </a:rPr>
              <a:t>ishlab</a:t>
            </a:r>
            <a:r>
              <a:rPr lang="en-US" sz="3200" dirty="0">
                <a:solidFill>
                  <a:schemeClr val="accent6">
                    <a:lumMod val="50000"/>
                  </a:schemeClr>
                </a:solidFill>
              </a:rPr>
              <a:t> </a:t>
            </a:r>
            <a:r>
              <a:rPr lang="en-US" sz="3200" dirty="0" err="1">
                <a:solidFill>
                  <a:schemeClr val="accent6">
                    <a:lumMod val="50000"/>
                  </a:schemeClr>
                </a:solidFill>
              </a:rPr>
              <a:t>chiqish</a:t>
            </a:r>
            <a:r>
              <a:rPr lang="en-US" sz="3200" dirty="0">
                <a:solidFill>
                  <a:schemeClr val="accent6">
                    <a:lumMod val="50000"/>
                  </a:schemeClr>
                </a:solidFill>
              </a:rPr>
              <a:t> </a:t>
            </a:r>
            <a:r>
              <a:rPr lang="en-US" sz="3200" dirty="0" err="1">
                <a:solidFill>
                  <a:schemeClr val="accent6">
                    <a:lumMod val="50000"/>
                  </a:schemeClr>
                </a:solidFill>
              </a:rPr>
              <a:t>imkonini</a:t>
            </a:r>
            <a:r>
              <a:rPr lang="en-US" sz="3200" dirty="0">
                <a:solidFill>
                  <a:schemeClr val="accent6">
                    <a:lumMod val="50000"/>
                  </a:schemeClr>
                </a:solidFill>
              </a:rPr>
              <a:t> </a:t>
            </a:r>
            <a:r>
              <a:rPr lang="en-US" sz="3200" dirty="0" err="1">
                <a:solidFill>
                  <a:schemeClr val="accent6">
                    <a:lumMod val="50000"/>
                  </a:schemeClr>
                </a:solidFill>
              </a:rPr>
              <a:t>beradi</a:t>
            </a:r>
            <a:r>
              <a:rPr lang="en-US" sz="3200" dirty="0">
                <a:solidFill>
                  <a:schemeClr val="accent6">
                    <a:lumMod val="50000"/>
                  </a:schemeClr>
                </a:solidFill>
              </a:rPr>
              <a:t>.</a:t>
            </a:r>
            <a:endParaRPr lang="ru-RU" sz="3200" dirty="0">
              <a:solidFill>
                <a:schemeClr val="accent6">
                  <a:lumMod val="50000"/>
                </a:schemeClr>
              </a:solidFill>
            </a:endParaRPr>
          </a:p>
          <a:p>
            <a:pPr marL="0" indent="0" algn="just">
              <a:buNone/>
            </a:pPr>
            <a:r>
              <a:rPr lang="en-US" sz="3200" dirty="0" err="1">
                <a:solidFill>
                  <a:schemeClr val="accent6">
                    <a:lumMod val="50000"/>
                  </a:schemeClr>
                </a:solidFill>
              </a:rPr>
              <a:t>Yakuniy</a:t>
            </a:r>
            <a:r>
              <a:rPr lang="en-US" sz="3200" dirty="0">
                <a:solidFill>
                  <a:schemeClr val="accent6">
                    <a:lumMod val="50000"/>
                  </a:schemeClr>
                </a:solidFill>
              </a:rPr>
              <a:t> </a:t>
            </a:r>
            <a:r>
              <a:rPr lang="en-US" sz="3200" dirty="0" err="1">
                <a:solidFill>
                  <a:schemeClr val="accent6">
                    <a:lumMod val="50000"/>
                  </a:schemeClr>
                </a:solidFill>
              </a:rPr>
              <a:t>foydalanuvchi</a:t>
            </a:r>
            <a:r>
              <a:rPr lang="en-US" sz="3200" dirty="0">
                <a:solidFill>
                  <a:schemeClr val="accent6">
                    <a:lumMod val="50000"/>
                  </a:schemeClr>
                </a:solidFill>
              </a:rPr>
              <a:t> </a:t>
            </a:r>
            <a:r>
              <a:rPr lang="en-US" sz="3200" dirty="0" err="1">
                <a:solidFill>
                  <a:schemeClr val="accent6">
                    <a:lumMod val="50000"/>
                  </a:schemeClr>
                </a:solidFill>
              </a:rPr>
              <a:t>uchun</a:t>
            </a:r>
            <a:r>
              <a:rPr lang="en-US" sz="3200" dirty="0">
                <a:solidFill>
                  <a:schemeClr val="accent6">
                    <a:lumMod val="50000"/>
                  </a:schemeClr>
                </a:solidFill>
              </a:rPr>
              <a:t> SaaS </a:t>
            </a:r>
            <a:r>
              <a:rPr lang="en-US" sz="3200" dirty="0" err="1">
                <a:solidFill>
                  <a:schemeClr val="accent6">
                    <a:lumMod val="50000"/>
                  </a:schemeClr>
                </a:solidFill>
              </a:rPr>
              <a:t>ilovasidan</a:t>
            </a:r>
            <a:r>
              <a:rPr lang="en-US" sz="3200" dirty="0">
                <a:solidFill>
                  <a:schemeClr val="accent6">
                    <a:lumMod val="50000"/>
                  </a:schemeClr>
                </a:solidFill>
              </a:rPr>
              <a:t> </a:t>
            </a:r>
            <a:r>
              <a:rPr lang="en-US" sz="3200" dirty="0" err="1">
                <a:solidFill>
                  <a:schemeClr val="accent6">
                    <a:lumMod val="50000"/>
                  </a:schemeClr>
                </a:solidFill>
              </a:rPr>
              <a:t>foydalanishning</a:t>
            </a:r>
            <a:r>
              <a:rPr lang="en-US" sz="3200" dirty="0">
                <a:solidFill>
                  <a:schemeClr val="accent6">
                    <a:lumMod val="50000"/>
                  </a:schemeClr>
                </a:solidFill>
              </a:rPr>
              <a:t> </a:t>
            </a:r>
            <a:r>
              <a:rPr lang="en-US" sz="3200" dirty="0" err="1">
                <a:solidFill>
                  <a:schemeClr val="accent6">
                    <a:lumMod val="50000"/>
                  </a:schemeClr>
                </a:solidFill>
              </a:rPr>
              <a:t>afzalliklari</a:t>
            </a:r>
            <a:r>
              <a:rPr lang="en-US" sz="3200" dirty="0">
                <a:solidFill>
                  <a:schemeClr val="accent6">
                    <a:lumMod val="50000"/>
                  </a:schemeClr>
                </a:solidFill>
              </a:rPr>
              <a:t>:</a:t>
            </a:r>
            <a:endParaRPr lang="ru-RU" sz="3200" dirty="0">
              <a:solidFill>
                <a:schemeClr val="accent6">
                  <a:lumMod val="50000"/>
                </a:schemeClr>
              </a:solidFill>
            </a:endParaRPr>
          </a:p>
          <a:p>
            <a:pPr algn="just">
              <a:buFont typeface="Wingdings" panose="05000000000000000000" pitchFamily="2" charset="2"/>
              <a:buChar char="Ø"/>
            </a:pPr>
            <a:r>
              <a:rPr lang="en-US" sz="3200" dirty="0" err="1">
                <a:solidFill>
                  <a:srgbClr val="002060"/>
                </a:solidFill>
              </a:rPr>
              <a:t>taqdim</a:t>
            </a:r>
            <a:r>
              <a:rPr lang="en-US" sz="3200" dirty="0">
                <a:solidFill>
                  <a:srgbClr val="002060"/>
                </a:solidFill>
              </a:rPr>
              <a:t> </a:t>
            </a:r>
            <a:r>
              <a:rPr lang="en-US" sz="3200" dirty="0" err="1">
                <a:solidFill>
                  <a:srgbClr val="002060"/>
                </a:solidFill>
              </a:rPr>
              <a:t>etilayotgan</a:t>
            </a:r>
            <a:r>
              <a:rPr lang="en-US" sz="3200" dirty="0">
                <a:solidFill>
                  <a:srgbClr val="002060"/>
                </a:solidFill>
              </a:rPr>
              <a:t> </a:t>
            </a:r>
            <a:r>
              <a:rPr lang="en-US" sz="3200" dirty="0" err="1">
                <a:solidFill>
                  <a:srgbClr val="002060"/>
                </a:solidFill>
              </a:rPr>
              <a:t>raqamli</a:t>
            </a:r>
            <a:r>
              <a:rPr lang="en-US" sz="3200" dirty="0">
                <a:solidFill>
                  <a:srgbClr val="002060"/>
                </a:solidFill>
              </a:rPr>
              <a:t> </a:t>
            </a:r>
            <a:r>
              <a:rPr lang="en-US" sz="3200" dirty="0" err="1">
                <a:solidFill>
                  <a:srgbClr val="002060"/>
                </a:solidFill>
              </a:rPr>
              <a:t>xizmatlarning</a:t>
            </a:r>
            <a:r>
              <a:rPr lang="en-US" sz="3200" dirty="0">
                <a:solidFill>
                  <a:srgbClr val="002060"/>
                </a:solidFill>
              </a:rPr>
              <a:t> </a:t>
            </a:r>
            <a:r>
              <a:rPr lang="en-US" sz="3200" dirty="0" err="1">
                <a:solidFill>
                  <a:srgbClr val="002060"/>
                </a:solidFill>
              </a:rPr>
              <a:t>ishonchliligida</a:t>
            </a:r>
            <a:r>
              <a:rPr lang="en-US" sz="3200" dirty="0">
                <a:solidFill>
                  <a:srgbClr val="002060"/>
                </a:solidFill>
              </a:rPr>
              <a:t>;</a:t>
            </a:r>
            <a:endParaRPr lang="ru-RU" sz="3200" dirty="0">
              <a:solidFill>
                <a:srgbClr val="002060"/>
              </a:solidFill>
            </a:endParaRPr>
          </a:p>
          <a:p>
            <a:pPr algn="just">
              <a:buFont typeface="Wingdings" panose="05000000000000000000" pitchFamily="2" charset="2"/>
              <a:buChar char="Ø"/>
            </a:pPr>
            <a:r>
              <a:rPr lang="en-US" sz="3200" dirty="0" err="1">
                <a:solidFill>
                  <a:srgbClr val="002060"/>
                </a:solidFill>
              </a:rPr>
              <a:t>tarif</a:t>
            </a:r>
            <a:r>
              <a:rPr lang="en-US" sz="3200" dirty="0">
                <a:solidFill>
                  <a:srgbClr val="002060"/>
                </a:solidFill>
              </a:rPr>
              <a:t> </a:t>
            </a:r>
            <a:r>
              <a:rPr lang="en-US" sz="3200" dirty="0" err="1">
                <a:solidFill>
                  <a:srgbClr val="002060"/>
                </a:solidFill>
              </a:rPr>
              <a:t>rejalarining</a:t>
            </a:r>
            <a:r>
              <a:rPr lang="en-US" sz="3200" dirty="0">
                <a:solidFill>
                  <a:srgbClr val="002060"/>
                </a:solidFill>
              </a:rPr>
              <a:t> </a:t>
            </a:r>
            <a:r>
              <a:rPr lang="en-US" sz="3200" dirty="0" err="1">
                <a:solidFill>
                  <a:srgbClr val="002060"/>
                </a:solidFill>
              </a:rPr>
              <a:t>moslashuvchanligida</a:t>
            </a:r>
            <a:r>
              <a:rPr lang="en-US" sz="3200" dirty="0">
                <a:solidFill>
                  <a:srgbClr val="002060"/>
                </a:solidFill>
              </a:rPr>
              <a:t>;</a:t>
            </a:r>
            <a:endParaRPr lang="ru-RU" sz="3200" dirty="0">
              <a:solidFill>
                <a:srgbClr val="002060"/>
              </a:solidFill>
            </a:endParaRPr>
          </a:p>
          <a:p>
            <a:pPr algn="just">
              <a:buFont typeface="Wingdings" panose="05000000000000000000" pitchFamily="2" charset="2"/>
              <a:buChar char="Ø"/>
            </a:pPr>
            <a:r>
              <a:rPr lang="en-US" sz="3200" dirty="0" err="1">
                <a:solidFill>
                  <a:srgbClr val="002060"/>
                </a:solidFill>
              </a:rPr>
              <a:t>an'anaviy</a:t>
            </a:r>
            <a:r>
              <a:rPr lang="en-US" sz="3200" dirty="0">
                <a:solidFill>
                  <a:srgbClr val="002060"/>
                </a:solidFill>
              </a:rPr>
              <a:t> </a:t>
            </a:r>
            <a:r>
              <a:rPr lang="en-US" sz="3200" dirty="0" err="1">
                <a:solidFill>
                  <a:srgbClr val="002060"/>
                </a:solidFill>
              </a:rPr>
              <a:t>dasturiy</a:t>
            </a:r>
            <a:r>
              <a:rPr lang="en-US" sz="3200" dirty="0">
                <a:solidFill>
                  <a:srgbClr val="002060"/>
                </a:solidFill>
              </a:rPr>
              <a:t> </a:t>
            </a:r>
            <a:r>
              <a:rPr lang="en-US" sz="3200" dirty="0" err="1">
                <a:solidFill>
                  <a:srgbClr val="002060"/>
                </a:solidFill>
              </a:rPr>
              <a:t>ta'minot</a:t>
            </a:r>
            <a:r>
              <a:rPr lang="en-US" sz="3200" dirty="0">
                <a:solidFill>
                  <a:srgbClr val="002060"/>
                </a:solidFill>
              </a:rPr>
              <a:t> </a:t>
            </a:r>
            <a:r>
              <a:rPr lang="en-US" sz="3200" dirty="0" err="1">
                <a:solidFill>
                  <a:srgbClr val="002060"/>
                </a:solidFill>
              </a:rPr>
              <a:t>litsenziyalaridan</a:t>
            </a:r>
            <a:r>
              <a:rPr lang="en-US" sz="3200" dirty="0">
                <a:solidFill>
                  <a:srgbClr val="002060"/>
                </a:solidFill>
              </a:rPr>
              <a:t> </a:t>
            </a:r>
            <a:r>
              <a:rPr lang="en-US" sz="3200" dirty="0" err="1">
                <a:solidFill>
                  <a:srgbClr val="002060"/>
                </a:solidFill>
              </a:rPr>
              <a:t>farqli</a:t>
            </a:r>
            <a:r>
              <a:rPr lang="en-US" sz="3200" dirty="0">
                <a:solidFill>
                  <a:srgbClr val="002060"/>
                </a:solidFill>
              </a:rPr>
              <a:t> </a:t>
            </a:r>
            <a:r>
              <a:rPr lang="en-US" sz="3200" dirty="0" err="1">
                <a:solidFill>
                  <a:srgbClr val="002060"/>
                </a:solidFill>
              </a:rPr>
              <a:t>o'laroq</a:t>
            </a:r>
            <a:r>
              <a:rPr lang="en-US" sz="3200" dirty="0">
                <a:solidFill>
                  <a:srgbClr val="002060"/>
                </a:solidFill>
              </a:rPr>
              <a:t>, </a:t>
            </a:r>
            <a:r>
              <a:rPr lang="en-US" sz="3200" dirty="0" err="1">
                <a:solidFill>
                  <a:srgbClr val="002060"/>
                </a:solidFill>
              </a:rPr>
              <a:t>foydali</a:t>
            </a:r>
            <a:r>
              <a:rPr lang="en-US" sz="3200" dirty="0">
                <a:solidFill>
                  <a:srgbClr val="002060"/>
                </a:solidFill>
              </a:rPr>
              <a:t> </a:t>
            </a:r>
            <a:r>
              <a:rPr lang="en-US" sz="3200" dirty="0" err="1">
                <a:solidFill>
                  <a:srgbClr val="002060"/>
                </a:solidFill>
              </a:rPr>
              <a:t>xizmatlarda</a:t>
            </a:r>
            <a:r>
              <a:rPr lang="en-US" sz="3200" dirty="0">
                <a:solidFill>
                  <a:srgbClr val="002060"/>
                </a:solidFill>
              </a:rPr>
              <a:t>.</a:t>
            </a:r>
            <a:endParaRPr lang="ru-RU" sz="3200" dirty="0">
              <a:solidFill>
                <a:srgbClr val="002060"/>
              </a:solidFill>
            </a:endParaRPr>
          </a:p>
          <a:p>
            <a:pPr marL="0" indent="0" algn="just">
              <a:buNone/>
            </a:pPr>
            <a:r>
              <a:rPr lang="en-US" sz="3200" dirty="0">
                <a:solidFill>
                  <a:schemeClr val="accent6">
                    <a:lumMod val="50000"/>
                  </a:schemeClr>
                </a:solidFill>
              </a:rPr>
              <a:t>SaaS </a:t>
            </a:r>
            <a:r>
              <a:rPr lang="en-US" sz="3200" dirty="0" err="1">
                <a:solidFill>
                  <a:schemeClr val="accent6">
                    <a:lumMod val="50000"/>
                  </a:schemeClr>
                </a:solidFill>
              </a:rPr>
              <a:t>ilovalari</a:t>
            </a:r>
            <a:r>
              <a:rPr lang="en-US" sz="3200" dirty="0">
                <a:solidFill>
                  <a:schemeClr val="accent6">
                    <a:lumMod val="50000"/>
                  </a:schemeClr>
                </a:solidFill>
              </a:rPr>
              <a:t> </a:t>
            </a:r>
            <a:r>
              <a:rPr lang="en-US" sz="3200" dirty="0" err="1">
                <a:solidFill>
                  <a:schemeClr val="accent6">
                    <a:lumMod val="50000"/>
                  </a:schemeClr>
                </a:solidFill>
              </a:rPr>
              <a:t>maksimal</a:t>
            </a:r>
            <a:r>
              <a:rPr lang="en-US" sz="3200" dirty="0">
                <a:solidFill>
                  <a:schemeClr val="accent6">
                    <a:lumMod val="50000"/>
                  </a:schemeClr>
                </a:solidFill>
              </a:rPr>
              <a:t> </a:t>
            </a:r>
            <a:r>
              <a:rPr lang="en-US" sz="3200" dirty="0" err="1">
                <a:solidFill>
                  <a:schemeClr val="accent6">
                    <a:lumMod val="50000"/>
                  </a:schemeClr>
                </a:solidFill>
              </a:rPr>
              <a:t>biznes</a:t>
            </a:r>
            <a:r>
              <a:rPr lang="en-US" sz="3200" dirty="0">
                <a:solidFill>
                  <a:schemeClr val="accent6">
                    <a:lumMod val="50000"/>
                  </a:schemeClr>
                </a:solidFill>
              </a:rPr>
              <a:t> </a:t>
            </a:r>
            <a:r>
              <a:rPr lang="en-US" sz="3200" dirty="0" err="1">
                <a:solidFill>
                  <a:schemeClr val="accent6">
                    <a:lumMod val="50000"/>
                  </a:schemeClr>
                </a:solidFill>
              </a:rPr>
              <a:t>maqsadlariga</a:t>
            </a:r>
            <a:r>
              <a:rPr lang="en-US" sz="3200" dirty="0">
                <a:solidFill>
                  <a:schemeClr val="accent6">
                    <a:lumMod val="50000"/>
                  </a:schemeClr>
                </a:solidFill>
              </a:rPr>
              <a:t> </a:t>
            </a:r>
            <a:r>
              <a:rPr lang="en-US" sz="3200" dirty="0" err="1">
                <a:solidFill>
                  <a:schemeClr val="accent6">
                    <a:lumMod val="50000"/>
                  </a:schemeClr>
                </a:solidFill>
              </a:rPr>
              <a:t>erishish</a:t>
            </a:r>
            <a:r>
              <a:rPr lang="en-US" sz="3200" dirty="0">
                <a:solidFill>
                  <a:schemeClr val="accent6">
                    <a:lumMod val="50000"/>
                  </a:schemeClr>
                </a:solidFill>
              </a:rPr>
              <a:t> </a:t>
            </a:r>
            <a:r>
              <a:rPr lang="en-US" sz="3200" dirty="0" err="1">
                <a:solidFill>
                  <a:schemeClr val="accent6">
                    <a:lumMod val="50000"/>
                  </a:schemeClr>
                </a:solidFill>
              </a:rPr>
              <a:t>va</a:t>
            </a:r>
            <a:r>
              <a:rPr lang="en-US" sz="3200" dirty="0">
                <a:solidFill>
                  <a:schemeClr val="accent6">
                    <a:lumMod val="50000"/>
                  </a:schemeClr>
                </a:solidFill>
              </a:rPr>
              <a:t> </a:t>
            </a:r>
            <a:r>
              <a:rPr lang="en-US" sz="3200" dirty="0" err="1">
                <a:solidFill>
                  <a:schemeClr val="accent6">
                    <a:lumMod val="50000"/>
                  </a:schemeClr>
                </a:solidFill>
              </a:rPr>
              <a:t>foydalanuvchi</a:t>
            </a:r>
            <a:r>
              <a:rPr lang="en-US" sz="3200" dirty="0">
                <a:solidFill>
                  <a:schemeClr val="accent6">
                    <a:lumMod val="50000"/>
                  </a:schemeClr>
                </a:solidFill>
              </a:rPr>
              <a:t> </a:t>
            </a:r>
            <a:r>
              <a:rPr lang="en-US" sz="3200" dirty="0" err="1">
                <a:solidFill>
                  <a:schemeClr val="accent6">
                    <a:lumMod val="50000"/>
                  </a:schemeClr>
                </a:solidFill>
              </a:rPr>
              <a:t>qoniqishini</a:t>
            </a:r>
            <a:r>
              <a:rPr lang="en-US" sz="3200" dirty="0">
                <a:solidFill>
                  <a:schemeClr val="accent6">
                    <a:lumMod val="50000"/>
                  </a:schemeClr>
                </a:solidFill>
              </a:rPr>
              <a:t> </a:t>
            </a:r>
            <a:r>
              <a:rPr lang="en-US" sz="3200" dirty="0" err="1">
                <a:solidFill>
                  <a:schemeClr val="accent6">
                    <a:lumMod val="50000"/>
                  </a:schemeClr>
                </a:solidFill>
              </a:rPr>
              <a:t>oshirishga</a:t>
            </a:r>
            <a:r>
              <a:rPr lang="en-US" sz="3200" dirty="0">
                <a:solidFill>
                  <a:schemeClr val="accent6">
                    <a:lumMod val="50000"/>
                  </a:schemeClr>
                </a:solidFill>
              </a:rPr>
              <a:t> </a:t>
            </a:r>
            <a:r>
              <a:rPr lang="en-US" sz="3200" dirty="0" err="1">
                <a:solidFill>
                  <a:schemeClr val="accent6">
                    <a:lumMod val="50000"/>
                  </a:schemeClr>
                </a:solidFill>
              </a:rPr>
              <a:t>yordam</a:t>
            </a:r>
            <a:r>
              <a:rPr lang="en-US" sz="3200" dirty="0">
                <a:solidFill>
                  <a:schemeClr val="accent6">
                    <a:lumMod val="50000"/>
                  </a:schemeClr>
                </a:solidFill>
              </a:rPr>
              <a:t> </a:t>
            </a:r>
            <a:r>
              <a:rPr lang="en-US" sz="3200" dirty="0" err="1">
                <a:solidFill>
                  <a:schemeClr val="accent6">
                    <a:lumMod val="50000"/>
                  </a:schemeClr>
                </a:solidFill>
              </a:rPr>
              <a:t>beradi</a:t>
            </a:r>
            <a:r>
              <a:rPr lang="en-US" sz="3200" dirty="0">
                <a:solidFill>
                  <a:schemeClr val="accent6">
                    <a:lumMod val="50000"/>
                  </a:schemeClr>
                </a:solidFill>
              </a:rPr>
              <a:t>.</a:t>
            </a:r>
            <a:endParaRPr lang="ru-RU" sz="3200" dirty="0">
              <a:solidFill>
                <a:schemeClr val="accent6">
                  <a:lumMod val="50000"/>
                </a:schemeClr>
              </a:solidFill>
            </a:endParaRPr>
          </a:p>
        </p:txBody>
      </p:sp>
    </p:spTree>
    <p:extLst>
      <p:ext uri="{BB962C8B-B14F-4D97-AF65-F5344CB8AC3E}">
        <p14:creationId xmlns:p14="http://schemas.microsoft.com/office/powerpoint/2010/main" val="1182076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4133E5-DC2B-48DC-86C0-C14D64AB42D0}"/>
              </a:ext>
            </a:extLst>
          </p:cNvPr>
          <p:cNvSpPr>
            <a:spLocks noGrp="1"/>
          </p:cNvSpPr>
          <p:nvPr>
            <p:ph type="title"/>
          </p:nvPr>
        </p:nvSpPr>
        <p:spPr>
          <a:xfrm>
            <a:off x="838199" y="505802"/>
            <a:ext cx="10515600" cy="999441"/>
          </a:xfrm>
        </p:spPr>
        <p:txBody>
          <a:bodyPr/>
          <a:lstStyle/>
          <a:p>
            <a:pPr algn="ctr"/>
            <a:r>
              <a:rPr lang="en-US" b="1" dirty="0">
                <a:solidFill>
                  <a:schemeClr val="accent6">
                    <a:lumMod val="50000"/>
                  </a:schemeClr>
                </a:solidFill>
              </a:rPr>
              <a:t>SaaS </a:t>
            </a:r>
            <a:r>
              <a:rPr lang="en-US" b="1" dirty="0" err="1">
                <a:solidFill>
                  <a:schemeClr val="accent6">
                    <a:lumMod val="50000"/>
                  </a:schemeClr>
                </a:solidFill>
              </a:rPr>
              <a:t>texnologiyalari</a:t>
            </a:r>
            <a:r>
              <a:rPr lang="en-US" b="1" dirty="0">
                <a:solidFill>
                  <a:schemeClr val="accent6">
                    <a:lumMod val="50000"/>
                  </a:schemeClr>
                </a:solidFill>
              </a:rPr>
              <a:t> </a:t>
            </a:r>
            <a:r>
              <a:rPr lang="en-US" b="1" dirty="0" err="1">
                <a:solidFill>
                  <a:schemeClr val="accent6">
                    <a:lumMod val="50000"/>
                  </a:schemeClr>
                </a:solidFill>
              </a:rPr>
              <a:t>qayerda</a:t>
            </a:r>
            <a:r>
              <a:rPr lang="en-US" b="1" dirty="0">
                <a:solidFill>
                  <a:schemeClr val="accent6">
                    <a:lumMod val="50000"/>
                  </a:schemeClr>
                </a:solidFill>
              </a:rPr>
              <a:t> </a:t>
            </a:r>
            <a:r>
              <a:rPr lang="en-US" b="1" dirty="0" err="1">
                <a:solidFill>
                  <a:schemeClr val="accent6">
                    <a:lumMod val="50000"/>
                  </a:schemeClr>
                </a:solidFill>
              </a:rPr>
              <a:t>qo'llaniladi</a:t>
            </a:r>
            <a:r>
              <a:rPr lang="en-US" b="1" dirty="0">
                <a:solidFill>
                  <a:schemeClr val="accent6">
                    <a:lumMod val="50000"/>
                  </a:schemeClr>
                </a:solidFill>
              </a:rPr>
              <a:t>?</a:t>
            </a:r>
            <a:endParaRPr lang="ru-RU" b="1" dirty="0">
              <a:solidFill>
                <a:schemeClr val="accent6">
                  <a:lumMod val="50000"/>
                </a:schemeClr>
              </a:solidFill>
            </a:endParaRPr>
          </a:p>
        </p:txBody>
      </p:sp>
      <p:sp>
        <p:nvSpPr>
          <p:cNvPr id="3" name="Объект 2">
            <a:extLst>
              <a:ext uri="{FF2B5EF4-FFF2-40B4-BE49-F238E27FC236}">
                <a16:creationId xmlns:a16="http://schemas.microsoft.com/office/drawing/2014/main" id="{8E127D63-FFD0-482B-8CB9-ADE6364734CB}"/>
              </a:ext>
            </a:extLst>
          </p:cNvPr>
          <p:cNvSpPr>
            <a:spLocks noGrp="1"/>
          </p:cNvSpPr>
          <p:nvPr>
            <p:ph idx="1"/>
          </p:nvPr>
        </p:nvSpPr>
        <p:spPr>
          <a:xfrm>
            <a:off x="684041" y="2092912"/>
            <a:ext cx="10823917" cy="3365353"/>
          </a:xfrm>
        </p:spPr>
        <p:txBody>
          <a:bodyPr>
            <a:normAutofit/>
          </a:bodyPr>
          <a:lstStyle/>
          <a:p>
            <a:pPr marL="0" indent="0" algn="just">
              <a:buNone/>
            </a:pPr>
            <a:r>
              <a:rPr lang="en-US" sz="3600" dirty="0" err="1">
                <a:solidFill>
                  <a:srgbClr val="002060"/>
                </a:solidFill>
              </a:rPr>
              <a:t>Bulutli</a:t>
            </a:r>
            <a:r>
              <a:rPr lang="en-US" sz="3600" dirty="0">
                <a:solidFill>
                  <a:srgbClr val="002060"/>
                </a:solidFill>
              </a:rPr>
              <a:t> SaaS </a:t>
            </a:r>
            <a:r>
              <a:rPr lang="en-US" sz="3600" dirty="0" err="1">
                <a:solidFill>
                  <a:srgbClr val="002060"/>
                </a:solidFill>
              </a:rPr>
              <a:t>texnologiyalaridan</a:t>
            </a:r>
            <a:r>
              <a:rPr lang="en-US" sz="3600" dirty="0">
                <a:solidFill>
                  <a:srgbClr val="002060"/>
                </a:solidFill>
              </a:rPr>
              <a:t> </a:t>
            </a:r>
            <a:r>
              <a:rPr lang="en-US" sz="3600" dirty="0" err="1">
                <a:solidFill>
                  <a:srgbClr val="002060"/>
                </a:solidFill>
              </a:rPr>
              <a:t>foydalanishning</a:t>
            </a:r>
            <a:r>
              <a:rPr lang="en-US" sz="3600" dirty="0">
                <a:solidFill>
                  <a:srgbClr val="002060"/>
                </a:solidFill>
              </a:rPr>
              <a:t> </a:t>
            </a:r>
            <a:r>
              <a:rPr lang="en-US" sz="3600" dirty="0" err="1">
                <a:solidFill>
                  <a:srgbClr val="002060"/>
                </a:solidFill>
              </a:rPr>
              <a:t>yorqin</a:t>
            </a:r>
            <a:r>
              <a:rPr lang="en-US" sz="3600" dirty="0">
                <a:solidFill>
                  <a:srgbClr val="002060"/>
                </a:solidFill>
              </a:rPr>
              <a:t> </a:t>
            </a:r>
            <a:r>
              <a:rPr lang="en-US" sz="3600" dirty="0" err="1">
                <a:solidFill>
                  <a:srgbClr val="002060"/>
                </a:solidFill>
              </a:rPr>
              <a:t>namunasi</a:t>
            </a:r>
            <a:r>
              <a:rPr lang="en-US" sz="3600" dirty="0">
                <a:solidFill>
                  <a:srgbClr val="002060"/>
                </a:solidFill>
              </a:rPr>
              <a:t> </a:t>
            </a:r>
            <a:r>
              <a:rPr lang="en-US" sz="3600" dirty="0" err="1">
                <a:solidFill>
                  <a:srgbClr val="002060"/>
                </a:solidFill>
              </a:rPr>
              <a:t>elektron</a:t>
            </a:r>
            <a:r>
              <a:rPr lang="en-US" sz="3600" dirty="0">
                <a:solidFill>
                  <a:srgbClr val="002060"/>
                </a:solidFill>
              </a:rPr>
              <a:t> </a:t>
            </a:r>
            <a:r>
              <a:rPr lang="en-US" sz="3600" dirty="0" err="1">
                <a:solidFill>
                  <a:srgbClr val="002060"/>
                </a:solidFill>
              </a:rPr>
              <a:t>pochtadir</a:t>
            </a:r>
            <a:r>
              <a:rPr lang="en-US" sz="3600" dirty="0">
                <a:solidFill>
                  <a:srgbClr val="002060"/>
                </a:solidFill>
              </a:rPr>
              <a:t>. SaaS </a:t>
            </a:r>
            <a:r>
              <a:rPr lang="en-US" sz="3600" dirty="0" err="1">
                <a:solidFill>
                  <a:srgbClr val="002060"/>
                </a:solidFill>
              </a:rPr>
              <a:t>biznesning</a:t>
            </a:r>
            <a:r>
              <a:rPr lang="en-US" sz="3600" dirty="0">
                <a:solidFill>
                  <a:srgbClr val="002060"/>
                </a:solidFill>
              </a:rPr>
              <a:t> </a:t>
            </a:r>
            <a:r>
              <a:rPr lang="en-US" sz="3600" dirty="0" err="1">
                <a:solidFill>
                  <a:srgbClr val="002060"/>
                </a:solidFill>
              </a:rPr>
              <a:t>barcha</a:t>
            </a:r>
            <a:r>
              <a:rPr lang="en-US" sz="3600" dirty="0">
                <a:solidFill>
                  <a:srgbClr val="002060"/>
                </a:solidFill>
              </a:rPr>
              <a:t> </a:t>
            </a:r>
            <a:r>
              <a:rPr lang="en-US" sz="3600" dirty="0" err="1">
                <a:solidFill>
                  <a:srgbClr val="002060"/>
                </a:solidFill>
              </a:rPr>
              <a:t>sohalarida</a:t>
            </a:r>
            <a:r>
              <a:rPr lang="en-US" sz="3600" dirty="0">
                <a:solidFill>
                  <a:srgbClr val="002060"/>
                </a:solidFill>
              </a:rPr>
              <a:t> </a:t>
            </a:r>
            <a:r>
              <a:rPr lang="en-US" sz="3600" dirty="0" err="1">
                <a:solidFill>
                  <a:srgbClr val="002060"/>
                </a:solidFill>
              </a:rPr>
              <a:t>va</a:t>
            </a:r>
            <a:r>
              <a:rPr lang="en-US" sz="3600" dirty="0">
                <a:solidFill>
                  <a:srgbClr val="002060"/>
                </a:solidFill>
              </a:rPr>
              <a:t> </a:t>
            </a:r>
            <a:r>
              <a:rPr lang="en-US" sz="3600" dirty="0" err="1">
                <a:solidFill>
                  <a:srgbClr val="002060"/>
                </a:solidFill>
              </a:rPr>
              <a:t>tarmoqlarida</a:t>
            </a:r>
            <a:r>
              <a:rPr lang="en-US" sz="3600" dirty="0">
                <a:solidFill>
                  <a:srgbClr val="002060"/>
                </a:solidFill>
              </a:rPr>
              <a:t> </a:t>
            </a:r>
            <a:r>
              <a:rPr lang="en-US" sz="3600" dirty="0" err="1">
                <a:solidFill>
                  <a:srgbClr val="002060"/>
                </a:solidFill>
              </a:rPr>
              <a:t>qo'llaniladi</a:t>
            </a:r>
            <a:r>
              <a:rPr lang="en-US" sz="3600" dirty="0">
                <a:solidFill>
                  <a:srgbClr val="002060"/>
                </a:solidFill>
              </a:rPr>
              <a:t>. </a:t>
            </a:r>
            <a:r>
              <a:rPr lang="en-US" sz="3600" dirty="0" err="1">
                <a:solidFill>
                  <a:srgbClr val="002060"/>
                </a:solidFill>
              </a:rPr>
              <a:t>Bular</a:t>
            </a:r>
            <a:r>
              <a:rPr lang="en-US" sz="3600" dirty="0">
                <a:solidFill>
                  <a:srgbClr val="002060"/>
                </a:solidFill>
              </a:rPr>
              <a:t> </a:t>
            </a:r>
            <a:r>
              <a:rPr lang="en-US" sz="3600" dirty="0" err="1">
                <a:solidFill>
                  <a:srgbClr val="002060"/>
                </a:solidFill>
              </a:rPr>
              <a:t>ijtimoiy</a:t>
            </a:r>
            <a:r>
              <a:rPr lang="en-US" sz="3600" dirty="0">
                <a:solidFill>
                  <a:srgbClr val="002060"/>
                </a:solidFill>
              </a:rPr>
              <a:t> </a:t>
            </a:r>
            <a:r>
              <a:rPr lang="en-US" sz="3600" dirty="0" err="1">
                <a:solidFill>
                  <a:srgbClr val="002060"/>
                </a:solidFill>
              </a:rPr>
              <a:t>tarmoqlar</a:t>
            </a:r>
            <a:r>
              <a:rPr lang="en-US" sz="3600" dirty="0">
                <a:solidFill>
                  <a:srgbClr val="002060"/>
                </a:solidFill>
              </a:rPr>
              <a:t>, </a:t>
            </a:r>
            <a:r>
              <a:rPr lang="en-US" sz="3600" dirty="0" err="1">
                <a:solidFill>
                  <a:srgbClr val="002060"/>
                </a:solidFill>
              </a:rPr>
              <a:t>onlayn</a:t>
            </a:r>
            <a:r>
              <a:rPr lang="en-US" sz="3600" dirty="0">
                <a:solidFill>
                  <a:srgbClr val="002060"/>
                </a:solidFill>
              </a:rPr>
              <a:t> </a:t>
            </a:r>
            <a:r>
              <a:rPr lang="en-US" sz="3600" dirty="0" err="1">
                <a:solidFill>
                  <a:srgbClr val="002060"/>
                </a:solidFill>
              </a:rPr>
              <a:t>kinoteatrlar</a:t>
            </a:r>
            <a:r>
              <a:rPr lang="en-US" sz="3600" dirty="0">
                <a:solidFill>
                  <a:srgbClr val="002060"/>
                </a:solidFill>
              </a:rPr>
              <a:t>, </a:t>
            </a:r>
            <a:r>
              <a:rPr lang="en-US" sz="3600" dirty="0" err="1">
                <a:solidFill>
                  <a:srgbClr val="002060"/>
                </a:solidFill>
              </a:rPr>
              <a:t>pochta</a:t>
            </a:r>
            <a:r>
              <a:rPr lang="en-US" sz="3600" dirty="0">
                <a:solidFill>
                  <a:srgbClr val="002060"/>
                </a:solidFill>
              </a:rPr>
              <a:t> </a:t>
            </a:r>
            <a:r>
              <a:rPr lang="en-US" sz="3600" dirty="0" err="1">
                <a:solidFill>
                  <a:srgbClr val="002060"/>
                </a:solidFill>
              </a:rPr>
              <a:t>qutilari</a:t>
            </a:r>
            <a:r>
              <a:rPr lang="en-US" sz="3600" dirty="0">
                <a:solidFill>
                  <a:srgbClr val="002060"/>
                </a:solidFill>
              </a:rPr>
              <a:t>, </a:t>
            </a:r>
            <a:r>
              <a:rPr lang="en-US" sz="3600" dirty="0" err="1">
                <a:solidFill>
                  <a:srgbClr val="002060"/>
                </a:solidFill>
              </a:rPr>
              <a:t>onlayn</a:t>
            </a:r>
            <a:r>
              <a:rPr lang="en-US" sz="3600" dirty="0">
                <a:solidFill>
                  <a:srgbClr val="002060"/>
                </a:solidFill>
              </a:rPr>
              <a:t> </a:t>
            </a:r>
            <a:r>
              <a:rPr lang="en-US" sz="3600" dirty="0" err="1">
                <a:solidFill>
                  <a:srgbClr val="002060"/>
                </a:solidFill>
              </a:rPr>
              <a:t>o'yinlar</a:t>
            </a:r>
            <a:r>
              <a:rPr lang="en-US" sz="3600" dirty="0">
                <a:solidFill>
                  <a:srgbClr val="002060"/>
                </a:solidFill>
              </a:rPr>
              <a:t>.</a:t>
            </a:r>
            <a:endParaRPr lang="ru-RU" sz="3600" dirty="0">
              <a:solidFill>
                <a:srgbClr val="002060"/>
              </a:solidFill>
            </a:endParaRPr>
          </a:p>
        </p:txBody>
      </p:sp>
    </p:spTree>
    <p:extLst>
      <p:ext uri="{BB962C8B-B14F-4D97-AF65-F5344CB8AC3E}">
        <p14:creationId xmlns:p14="http://schemas.microsoft.com/office/powerpoint/2010/main" val="1260308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76E447-78BA-4975-9356-19AA729CD3AD}"/>
              </a:ext>
            </a:extLst>
          </p:cNvPr>
          <p:cNvSpPr>
            <a:spLocks noGrp="1"/>
          </p:cNvSpPr>
          <p:nvPr>
            <p:ph type="title"/>
          </p:nvPr>
        </p:nvSpPr>
        <p:spPr>
          <a:xfrm>
            <a:off x="805375" y="730886"/>
            <a:ext cx="10515600" cy="957238"/>
          </a:xfrm>
        </p:spPr>
        <p:txBody>
          <a:bodyPr/>
          <a:lstStyle/>
          <a:p>
            <a:pPr algn="ctr"/>
            <a:r>
              <a:rPr lang="en-US" b="1" dirty="0" err="1">
                <a:solidFill>
                  <a:schemeClr val="accent6">
                    <a:lumMod val="50000"/>
                  </a:schemeClr>
                </a:solidFill>
              </a:rPr>
              <a:t>Xulosa</a:t>
            </a:r>
            <a:endParaRPr lang="ru-RU" b="1" dirty="0">
              <a:solidFill>
                <a:schemeClr val="accent6">
                  <a:lumMod val="50000"/>
                </a:schemeClr>
              </a:solidFill>
            </a:endParaRPr>
          </a:p>
        </p:txBody>
      </p:sp>
      <p:sp>
        <p:nvSpPr>
          <p:cNvPr id="3" name="Объект 2">
            <a:extLst>
              <a:ext uri="{FF2B5EF4-FFF2-40B4-BE49-F238E27FC236}">
                <a16:creationId xmlns:a16="http://schemas.microsoft.com/office/drawing/2014/main" id="{BBBD6E5E-490D-4B33-8D47-3AA1961DAE6E}"/>
              </a:ext>
            </a:extLst>
          </p:cNvPr>
          <p:cNvSpPr>
            <a:spLocks noGrp="1"/>
          </p:cNvSpPr>
          <p:nvPr>
            <p:ph idx="1"/>
          </p:nvPr>
        </p:nvSpPr>
        <p:spPr>
          <a:xfrm>
            <a:off x="604911" y="2050708"/>
            <a:ext cx="10916529" cy="2971459"/>
          </a:xfrm>
        </p:spPr>
        <p:txBody>
          <a:bodyPr/>
          <a:lstStyle/>
          <a:p>
            <a:pPr marL="0" indent="0" algn="just">
              <a:buNone/>
            </a:pPr>
            <a:r>
              <a:rPr lang="en-US" dirty="0">
                <a:solidFill>
                  <a:srgbClr val="002060"/>
                </a:solidFill>
              </a:rPr>
              <a:t>SaaS </a:t>
            </a:r>
            <a:r>
              <a:rPr lang="en-US" dirty="0" err="1">
                <a:solidFill>
                  <a:srgbClr val="002060"/>
                </a:solidFill>
              </a:rPr>
              <a:t>texnologiyalari</a:t>
            </a:r>
            <a:r>
              <a:rPr lang="en-US" dirty="0">
                <a:solidFill>
                  <a:srgbClr val="002060"/>
                </a:solidFill>
              </a:rPr>
              <a:t> </a:t>
            </a:r>
            <a:r>
              <a:rPr lang="en-US" dirty="0" err="1">
                <a:solidFill>
                  <a:srgbClr val="002060"/>
                </a:solidFill>
              </a:rPr>
              <a:t>yirik</a:t>
            </a:r>
            <a:r>
              <a:rPr lang="en-US" dirty="0">
                <a:solidFill>
                  <a:srgbClr val="002060"/>
                </a:solidFill>
              </a:rPr>
              <a:t> </a:t>
            </a:r>
            <a:r>
              <a:rPr lang="en-US" dirty="0" err="1">
                <a:solidFill>
                  <a:srgbClr val="002060"/>
                </a:solidFill>
              </a:rPr>
              <a:t>kompaniyalar</a:t>
            </a:r>
            <a:r>
              <a:rPr lang="en-US" dirty="0">
                <a:solidFill>
                  <a:srgbClr val="002060"/>
                </a:solidFill>
              </a:rPr>
              <a:t> </a:t>
            </a:r>
            <a:r>
              <a:rPr lang="en-US" dirty="0" err="1">
                <a:solidFill>
                  <a:srgbClr val="002060"/>
                </a:solidFill>
              </a:rPr>
              <a:t>uchun</a:t>
            </a:r>
            <a:r>
              <a:rPr lang="en-US" dirty="0">
                <a:solidFill>
                  <a:srgbClr val="002060"/>
                </a:solidFill>
              </a:rPr>
              <a:t> </a:t>
            </a:r>
            <a:r>
              <a:rPr lang="en-US" dirty="0" err="1">
                <a:solidFill>
                  <a:srgbClr val="002060"/>
                </a:solidFill>
              </a:rPr>
              <a:t>serverlar</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dasturlarni</a:t>
            </a:r>
            <a:r>
              <a:rPr lang="en-US" dirty="0">
                <a:solidFill>
                  <a:srgbClr val="002060"/>
                </a:solidFill>
              </a:rPr>
              <a:t> </a:t>
            </a:r>
            <a:r>
              <a:rPr lang="en-US" dirty="0" err="1">
                <a:solidFill>
                  <a:srgbClr val="002060"/>
                </a:solidFill>
              </a:rPr>
              <a:t>joylashtirish</a:t>
            </a:r>
            <a:r>
              <a:rPr lang="en-US" dirty="0">
                <a:solidFill>
                  <a:srgbClr val="002060"/>
                </a:solidFill>
              </a:rPr>
              <a:t> </a:t>
            </a:r>
            <a:r>
              <a:rPr lang="en-US" dirty="0" err="1">
                <a:solidFill>
                  <a:srgbClr val="002060"/>
                </a:solidFill>
              </a:rPr>
              <a:t>xarajatlarini</a:t>
            </a:r>
            <a:r>
              <a:rPr lang="en-US" dirty="0">
                <a:solidFill>
                  <a:srgbClr val="002060"/>
                </a:solidFill>
              </a:rPr>
              <a:t> </a:t>
            </a:r>
            <a:r>
              <a:rPr lang="en-US" dirty="0" err="1">
                <a:solidFill>
                  <a:srgbClr val="002060"/>
                </a:solidFill>
              </a:rPr>
              <a:t>kamaytirishning</a:t>
            </a:r>
            <a:r>
              <a:rPr lang="en-US" dirty="0">
                <a:solidFill>
                  <a:srgbClr val="002060"/>
                </a:solidFill>
              </a:rPr>
              <a:t> </a:t>
            </a:r>
            <a:r>
              <a:rPr lang="en-US" dirty="0" err="1">
                <a:solidFill>
                  <a:srgbClr val="002060"/>
                </a:solidFill>
              </a:rPr>
              <a:t>samarali</a:t>
            </a:r>
            <a:r>
              <a:rPr lang="en-US" dirty="0">
                <a:solidFill>
                  <a:srgbClr val="002060"/>
                </a:solidFill>
              </a:rPr>
              <a:t> </a:t>
            </a:r>
            <a:r>
              <a:rPr lang="en-US" dirty="0" err="1">
                <a:solidFill>
                  <a:srgbClr val="002060"/>
                </a:solidFill>
              </a:rPr>
              <a:t>usuli</a:t>
            </a:r>
            <a:r>
              <a:rPr lang="en-US" dirty="0">
                <a:solidFill>
                  <a:srgbClr val="002060"/>
                </a:solidFill>
              </a:rPr>
              <a:t> </a:t>
            </a:r>
            <a:r>
              <a:rPr lang="en-US" dirty="0" err="1">
                <a:solidFill>
                  <a:srgbClr val="002060"/>
                </a:solidFill>
              </a:rPr>
              <a:t>hisoblanadi</a:t>
            </a:r>
            <a:r>
              <a:rPr lang="en-US" dirty="0">
                <a:solidFill>
                  <a:srgbClr val="002060"/>
                </a:solidFill>
              </a:rPr>
              <a:t>. </a:t>
            </a:r>
            <a:r>
              <a:rPr lang="en-US" dirty="0" err="1">
                <a:solidFill>
                  <a:srgbClr val="002060"/>
                </a:solidFill>
              </a:rPr>
              <a:t>Ular</a:t>
            </a:r>
            <a:r>
              <a:rPr lang="en-US" dirty="0">
                <a:solidFill>
                  <a:srgbClr val="002060"/>
                </a:solidFill>
              </a:rPr>
              <a:t> </a:t>
            </a:r>
            <a:r>
              <a:rPr lang="en-US" dirty="0" err="1">
                <a:solidFill>
                  <a:srgbClr val="002060"/>
                </a:solidFill>
              </a:rPr>
              <a:t>funktsional</a:t>
            </a:r>
            <a:r>
              <a:rPr lang="en-US" dirty="0">
                <a:solidFill>
                  <a:srgbClr val="002060"/>
                </a:solidFill>
              </a:rPr>
              <a:t> </a:t>
            </a:r>
            <a:r>
              <a:rPr lang="en-US" dirty="0" err="1">
                <a:solidFill>
                  <a:srgbClr val="002060"/>
                </a:solidFill>
              </a:rPr>
              <a:t>jihatdan</a:t>
            </a:r>
            <a:r>
              <a:rPr lang="en-US" dirty="0">
                <a:solidFill>
                  <a:srgbClr val="002060"/>
                </a:solidFill>
              </a:rPr>
              <a:t> </a:t>
            </a:r>
            <a:r>
              <a:rPr lang="en-US" dirty="0" err="1">
                <a:solidFill>
                  <a:srgbClr val="002060"/>
                </a:solidFill>
              </a:rPr>
              <a:t>kam</a:t>
            </a:r>
            <a:r>
              <a:rPr lang="en-US" dirty="0">
                <a:solidFill>
                  <a:srgbClr val="002060"/>
                </a:solidFill>
              </a:rPr>
              <a:t> </a:t>
            </a:r>
            <a:r>
              <a:rPr lang="en-US" dirty="0" err="1">
                <a:solidFill>
                  <a:srgbClr val="002060"/>
                </a:solidFill>
              </a:rPr>
              <a:t>bo'lmagan</a:t>
            </a:r>
            <a:r>
              <a:rPr lang="en-US" dirty="0">
                <a:solidFill>
                  <a:srgbClr val="002060"/>
                </a:solidFill>
              </a:rPr>
              <a:t> </a:t>
            </a:r>
            <a:r>
              <a:rPr lang="en-US" dirty="0" err="1">
                <a:solidFill>
                  <a:srgbClr val="002060"/>
                </a:solidFill>
              </a:rPr>
              <a:t>yoki</a:t>
            </a:r>
            <a:r>
              <a:rPr lang="en-US" dirty="0">
                <a:solidFill>
                  <a:srgbClr val="002060"/>
                </a:solidFill>
              </a:rPr>
              <a:t> </a:t>
            </a:r>
            <a:r>
              <a:rPr lang="en-US" dirty="0" err="1">
                <a:solidFill>
                  <a:srgbClr val="002060"/>
                </a:solidFill>
              </a:rPr>
              <a:t>hatto</a:t>
            </a:r>
            <a:r>
              <a:rPr lang="en-US" dirty="0">
                <a:solidFill>
                  <a:srgbClr val="002060"/>
                </a:solidFill>
              </a:rPr>
              <a:t> </a:t>
            </a:r>
            <a:r>
              <a:rPr lang="en-US" dirty="0" err="1">
                <a:solidFill>
                  <a:srgbClr val="002060"/>
                </a:solidFill>
              </a:rPr>
              <a:t>mahalliy</a:t>
            </a:r>
            <a:r>
              <a:rPr lang="en-US" dirty="0">
                <a:solidFill>
                  <a:srgbClr val="002060"/>
                </a:solidFill>
              </a:rPr>
              <a:t> </a:t>
            </a:r>
            <a:r>
              <a:rPr lang="en-US" dirty="0" err="1">
                <a:solidFill>
                  <a:srgbClr val="002060"/>
                </a:solidFill>
              </a:rPr>
              <a:t>serverdagi</a:t>
            </a:r>
            <a:r>
              <a:rPr lang="en-US" dirty="0">
                <a:solidFill>
                  <a:srgbClr val="002060"/>
                </a:solidFill>
              </a:rPr>
              <a:t> </a:t>
            </a:r>
            <a:r>
              <a:rPr lang="en-US" dirty="0" err="1">
                <a:solidFill>
                  <a:srgbClr val="002060"/>
                </a:solidFill>
              </a:rPr>
              <a:t>dasturlardan</a:t>
            </a:r>
            <a:r>
              <a:rPr lang="en-US" dirty="0">
                <a:solidFill>
                  <a:srgbClr val="002060"/>
                </a:solidFill>
              </a:rPr>
              <a:t> </a:t>
            </a:r>
            <a:r>
              <a:rPr lang="en-US" dirty="0" err="1">
                <a:solidFill>
                  <a:srgbClr val="002060"/>
                </a:solidFill>
              </a:rPr>
              <a:t>ustun</a:t>
            </a:r>
            <a:r>
              <a:rPr lang="en-US" dirty="0">
                <a:solidFill>
                  <a:srgbClr val="002060"/>
                </a:solidFill>
              </a:rPr>
              <a:t> </a:t>
            </a:r>
            <a:r>
              <a:rPr lang="en-US" dirty="0" err="1">
                <a:solidFill>
                  <a:srgbClr val="002060"/>
                </a:solidFill>
              </a:rPr>
              <a:t>bo'lgan</a:t>
            </a:r>
            <a:r>
              <a:rPr lang="en-US" dirty="0">
                <a:solidFill>
                  <a:srgbClr val="002060"/>
                </a:solidFill>
              </a:rPr>
              <a:t> </a:t>
            </a:r>
            <a:r>
              <a:rPr lang="en-US" dirty="0" err="1">
                <a:solidFill>
                  <a:srgbClr val="002060"/>
                </a:solidFill>
              </a:rPr>
              <a:t>ilovalarni</a:t>
            </a:r>
            <a:r>
              <a:rPr lang="en-US" dirty="0">
                <a:solidFill>
                  <a:srgbClr val="002060"/>
                </a:solidFill>
              </a:rPr>
              <a:t> </a:t>
            </a:r>
            <a:r>
              <a:rPr lang="en-US" dirty="0" err="1">
                <a:solidFill>
                  <a:srgbClr val="002060"/>
                </a:solidFill>
              </a:rPr>
              <a:t>ozgina</a:t>
            </a:r>
            <a:r>
              <a:rPr lang="en-US" dirty="0">
                <a:solidFill>
                  <a:srgbClr val="002060"/>
                </a:solidFill>
              </a:rPr>
              <a:t> </a:t>
            </a:r>
            <a:r>
              <a:rPr lang="en-US" dirty="0" err="1">
                <a:solidFill>
                  <a:srgbClr val="002060"/>
                </a:solidFill>
              </a:rPr>
              <a:t>pulga</a:t>
            </a:r>
            <a:r>
              <a:rPr lang="en-US" dirty="0">
                <a:solidFill>
                  <a:srgbClr val="002060"/>
                </a:solidFill>
              </a:rPr>
              <a:t> </a:t>
            </a:r>
            <a:r>
              <a:rPr lang="en-US" dirty="0" err="1">
                <a:solidFill>
                  <a:srgbClr val="002060"/>
                </a:solidFill>
              </a:rPr>
              <a:t>sotib</a:t>
            </a:r>
            <a:r>
              <a:rPr lang="en-US" dirty="0">
                <a:solidFill>
                  <a:srgbClr val="002060"/>
                </a:solidFill>
              </a:rPr>
              <a:t> </a:t>
            </a:r>
            <a:r>
              <a:rPr lang="en-US" dirty="0" err="1">
                <a:solidFill>
                  <a:srgbClr val="002060"/>
                </a:solidFill>
              </a:rPr>
              <a:t>olishga</a:t>
            </a:r>
            <a:r>
              <a:rPr lang="en-US" dirty="0">
                <a:solidFill>
                  <a:srgbClr val="002060"/>
                </a:solidFill>
              </a:rPr>
              <a:t> </a:t>
            </a:r>
            <a:r>
              <a:rPr lang="en-US" dirty="0" err="1">
                <a:solidFill>
                  <a:srgbClr val="002060"/>
                </a:solidFill>
              </a:rPr>
              <a:t>imkon</a:t>
            </a:r>
            <a:r>
              <a:rPr lang="en-US" dirty="0">
                <a:solidFill>
                  <a:srgbClr val="002060"/>
                </a:solidFill>
              </a:rPr>
              <a:t> </a:t>
            </a:r>
            <a:r>
              <a:rPr lang="en-US" dirty="0" err="1">
                <a:solidFill>
                  <a:srgbClr val="002060"/>
                </a:solidFill>
              </a:rPr>
              <a:t>beradi</a:t>
            </a:r>
            <a:r>
              <a:rPr lang="en-US" dirty="0">
                <a:solidFill>
                  <a:srgbClr val="002060"/>
                </a:solidFill>
              </a:rPr>
              <a:t>. </a:t>
            </a:r>
            <a:r>
              <a:rPr lang="en-US" dirty="0" err="1">
                <a:solidFill>
                  <a:srgbClr val="002060"/>
                </a:solidFill>
              </a:rPr>
              <a:t>Konfiguratsiya</a:t>
            </a:r>
            <a:r>
              <a:rPr lang="en-US" dirty="0">
                <a:solidFill>
                  <a:srgbClr val="002060"/>
                </a:solidFill>
              </a:rPr>
              <a:t>, </a:t>
            </a:r>
            <a:r>
              <a:rPr lang="en-US" dirty="0" err="1">
                <a:solidFill>
                  <a:srgbClr val="002060"/>
                </a:solidFill>
              </a:rPr>
              <a:t>litsenziyalarni</a:t>
            </a:r>
            <a:r>
              <a:rPr lang="en-US" dirty="0">
                <a:solidFill>
                  <a:srgbClr val="002060"/>
                </a:solidFill>
              </a:rPr>
              <a:t> </a:t>
            </a:r>
            <a:r>
              <a:rPr lang="en-US" dirty="0" err="1">
                <a:solidFill>
                  <a:srgbClr val="002060"/>
                </a:solidFill>
              </a:rPr>
              <a:t>sotib</a:t>
            </a:r>
            <a:r>
              <a:rPr lang="en-US" dirty="0">
                <a:solidFill>
                  <a:srgbClr val="002060"/>
                </a:solidFill>
              </a:rPr>
              <a:t> </a:t>
            </a:r>
            <a:r>
              <a:rPr lang="en-US" dirty="0" err="1">
                <a:solidFill>
                  <a:srgbClr val="002060"/>
                </a:solidFill>
              </a:rPr>
              <a:t>olish</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xatolarni</a:t>
            </a:r>
            <a:r>
              <a:rPr lang="en-US" dirty="0">
                <a:solidFill>
                  <a:srgbClr val="002060"/>
                </a:solidFill>
              </a:rPr>
              <a:t> </a:t>
            </a:r>
            <a:r>
              <a:rPr lang="en-US" dirty="0" err="1">
                <a:solidFill>
                  <a:srgbClr val="002060"/>
                </a:solidFill>
              </a:rPr>
              <a:t>tuzatish</a:t>
            </a:r>
            <a:r>
              <a:rPr lang="en-US" dirty="0">
                <a:solidFill>
                  <a:srgbClr val="002060"/>
                </a:solidFill>
              </a:rPr>
              <a:t> </a:t>
            </a:r>
            <a:r>
              <a:rPr lang="en-US" dirty="0" err="1">
                <a:solidFill>
                  <a:srgbClr val="002060"/>
                </a:solidFill>
              </a:rPr>
              <a:t>bilan</a:t>
            </a:r>
            <a:r>
              <a:rPr lang="en-US" dirty="0">
                <a:solidFill>
                  <a:srgbClr val="002060"/>
                </a:solidFill>
              </a:rPr>
              <a:t> </a:t>
            </a:r>
            <a:r>
              <a:rPr lang="en-US" dirty="0" err="1">
                <a:solidFill>
                  <a:srgbClr val="002060"/>
                </a:solidFill>
              </a:rPr>
              <a:t>o'zingiz</a:t>
            </a:r>
            <a:r>
              <a:rPr lang="en-US" dirty="0">
                <a:solidFill>
                  <a:srgbClr val="002060"/>
                </a:solidFill>
              </a:rPr>
              <a:t> </a:t>
            </a:r>
            <a:r>
              <a:rPr lang="en-US" dirty="0" err="1">
                <a:solidFill>
                  <a:srgbClr val="002060"/>
                </a:solidFill>
              </a:rPr>
              <a:t>shug'ullanishingiz</a:t>
            </a:r>
            <a:r>
              <a:rPr lang="en-US" dirty="0">
                <a:solidFill>
                  <a:srgbClr val="002060"/>
                </a:solidFill>
              </a:rPr>
              <a:t> </a:t>
            </a:r>
            <a:r>
              <a:rPr lang="en-US" dirty="0" err="1">
                <a:solidFill>
                  <a:srgbClr val="002060"/>
                </a:solidFill>
              </a:rPr>
              <a:t>shart</a:t>
            </a:r>
            <a:r>
              <a:rPr lang="en-US" dirty="0">
                <a:solidFill>
                  <a:srgbClr val="002060"/>
                </a:solidFill>
              </a:rPr>
              <a:t> </a:t>
            </a:r>
            <a:r>
              <a:rPr lang="en-US" dirty="0" err="1">
                <a:solidFill>
                  <a:srgbClr val="002060"/>
                </a:solidFill>
              </a:rPr>
              <a:t>emas</a:t>
            </a:r>
            <a:r>
              <a:rPr lang="en-US" dirty="0">
                <a:solidFill>
                  <a:srgbClr val="002060"/>
                </a:solidFill>
              </a:rPr>
              <a:t>: </a:t>
            </a:r>
            <a:r>
              <a:rPr lang="en-US" dirty="0" err="1">
                <a:solidFill>
                  <a:srgbClr val="002060"/>
                </a:solidFill>
              </a:rPr>
              <a:t>tarif</a:t>
            </a:r>
            <a:r>
              <a:rPr lang="en-US" dirty="0">
                <a:solidFill>
                  <a:srgbClr val="002060"/>
                </a:solidFill>
              </a:rPr>
              <a:t> </a:t>
            </a:r>
            <a:r>
              <a:rPr lang="en-US" dirty="0" err="1">
                <a:solidFill>
                  <a:srgbClr val="002060"/>
                </a:solidFill>
              </a:rPr>
              <a:t>bo'yicha</a:t>
            </a:r>
            <a:r>
              <a:rPr lang="en-US" dirty="0">
                <a:solidFill>
                  <a:srgbClr val="002060"/>
                </a:solidFill>
              </a:rPr>
              <a:t> </a:t>
            </a:r>
            <a:r>
              <a:rPr lang="en-US" dirty="0" err="1">
                <a:solidFill>
                  <a:srgbClr val="002060"/>
                </a:solidFill>
              </a:rPr>
              <a:t>to'lang</a:t>
            </a:r>
            <a:r>
              <a:rPr lang="en-US" dirty="0">
                <a:solidFill>
                  <a:srgbClr val="002060"/>
                </a:solidFill>
              </a:rPr>
              <a:t> </a:t>
            </a:r>
            <a:r>
              <a:rPr lang="en-US" dirty="0" err="1">
                <a:solidFill>
                  <a:srgbClr val="002060"/>
                </a:solidFill>
              </a:rPr>
              <a:t>va</a:t>
            </a:r>
            <a:r>
              <a:rPr lang="en-US" dirty="0">
                <a:solidFill>
                  <a:srgbClr val="002060"/>
                </a:solidFill>
              </a:rPr>
              <a:t> </a:t>
            </a:r>
            <a:r>
              <a:rPr lang="en-US" dirty="0" err="1">
                <a:solidFill>
                  <a:srgbClr val="002060"/>
                </a:solidFill>
              </a:rPr>
              <a:t>uzluksiz</a:t>
            </a:r>
            <a:r>
              <a:rPr lang="en-US" dirty="0">
                <a:solidFill>
                  <a:srgbClr val="002060"/>
                </a:solidFill>
              </a:rPr>
              <a:t> </a:t>
            </a:r>
            <a:r>
              <a:rPr lang="en-US" dirty="0" err="1">
                <a:solidFill>
                  <a:srgbClr val="002060"/>
                </a:solidFill>
              </a:rPr>
              <a:t>veb-xizmatlardan</a:t>
            </a:r>
            <a:r>
              <a:rPr lang="en-US" dirty="0">
                <a:solidFill>
                  <a:srgbClr val="002060"/>
                </a:solidFill>
              </a:rPr>
              <a:t> </a:t>
            </a:r>
            <a:r>
              <a:rPr lang="en-US" dirty="0" err="1">
                <a:solidFill>
                  <a:srgbClr val="002060"/>
                </a:solidFill>
              </a:rPr>
              <a:t>foydalaning</a:t>
            </a:r>
            <a:r>
              <a:rPr lang="en-US" dirty="0">
                <a:solidFill>
                  <a:srgbClr val="002060"/>
                </a:solidFill>
              </a:rPr>
              <a:t>.</a:t>
            </a:r>
            <a:endParaRPr lang="ru-RU" dirty="0">
              <a:solidFill>
                <a:srgbClr val="002060"/>
              </a:solidFill>
            </a:endParaRPr>
          </a:p>
        </p:txBody>
      </p:sp>
    </p:spTree>
    <p:extLst>
      <p:ext uri="{BB962C8B-B14F-4D97-AF65-F5344CB8AC3E}">
        <p14:creationId xmlns:p14="http://schemas.microsoft.com/office/powerpoint/2010/main" val="290743334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2043</TotalTime>
  <Words>1851</Words>
  <Application>Microsoft Office PowerPoint</Application>
  <PresentationFormat>Широкоэкранный</PresentationFormat>
  <Paragraphs>83</Paragraphs>
  <Slides>26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26</vt:i4>
      </vt:variant>
    </vt:vector>
  </HeadingPairs>
  <TitlesOfParts>
    <vt:vector size="33" baseType="lpstr">
      <vt:lpstr>Algerian</vt:lpstr>
      <vt:lpstr>Arial</vt:lpstr>
      <vt:lpstr>Calibri</vt:lpstr>
      <vt:lpstr>Calibri Light</vt:lpstr>
      <vt:lpstr>Times New Roman</vt:lpstr>
      <vt:lpstr>Wingdings</vt:lpstr>
      <vt:lpstr>Тема Office</vt:lpstr>
      <vt:lpstr>Software-as-a-Service (SaaS) bulutli arxitektura. </vt:lpstr>
      <vt:lpstr>REJA:</vt:lpstr>
      <vt:lpstr>Презентация PowerPoint</vt:lpstr>
      <vt:lpstr>Презентация PowerPoint</vt:lpstr>
      <vt:lpstr>Xizmat sifatida dasturiy ta'minot nima?</vt:lpstr>
      <vt:lpstr>Xizmat sifatida dasturiy ta'minot nima?</vt:lpstr>
      <vt:lpstr>Презентация PowerPoint</vt:lpstr>
      <vt:lpstr>Xizmat sifatida dasturiy ta'minot nima?</vt:lpstr>
      <vt:lpstr>Xizmat sifatida dasturiy ta'minot nima?</vt:lpstr>
      <vt:lpstr>SaaS ilovasini joylashtirishning uchta usuli</vt:lpstr>
      <vt:lpstr>Презентация PowerPoint</vt:lpstr>
      <vt:lpstr>Ta'minotchilar xizmat ko'rsatishning uchta usulini taklif qilishadi:</vt:lpstr>
      <vt:lpstr>SaaS ilovalari arxitekturasi</vt:lpstr>
      <vt:lpstr>Презентация PowerPoint</vt:lpstr>
      <vt:lpstr>Презентация PowerPoint</vt:lpstr>
      <vt:lpstr>Har qanday ijaraga olingan SaaS ilovasining asosiy elementlari</vt:lpstr>
      <vt:lpstr>Презентация PowerPoint</vt:lpstr>
      <vt:lpstr>Birinchi element: noyob infratuzilma.</vt:lpstr>
      <vt:lpstr>Ikkinchi element: Dinamik narxlash.</vt:lpstr>
      <vt:lpstr>Uchinchi element: 24/7 texnik yordam va statistika to'plami</vt:lpstr>
      <vt:lpstr>To'rtinchi element: umumiy CRM</vt:lpstr>
      <vt:lpstr>Beshinchi element: avtomatlashtirish</vt:lpstr>
      <vt:lpstr>SaaS ning afzalliklari</vt:lpstr>
      <vt:lpstr>Презентация PowerPoint</vt:lpstr>
      <vt:lpstr>SaaS texnologiyalari qayerda qo'llaniladi?</vt:lpstr>
      <vt:lpstr>Xulosa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Software-as-a-Service (SaaS) bulutli arxitektura.</dc:title>
  <dc:creator>Mansur Nuriyev</dc:creator>
  <cp:lastModifiedBy>Mansur Nuriyev</cp:lastModifiedBy>
  <cp:revision>23</cp:revision>
  <dcterms:created xsi:type="dcterms:W3CDTF">2024-02-29T08:57:25Z</dcterms:created>
  <dcterms:modified xsi:type="dcterms:W3CDTF">2024-03-04T06:27:32Z</dcterms:modified>
</cp:coreProperties>
</file>