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79" r:id="rId4"/>
    <p:sldId id="280" r:id="rId5"/>
    <p:sldId id="281" r:id="rId6"/>
    <p:sldId id="282" r:id="rId7"/>
    <p:sldId id="283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57" r:id="rId17"/>
    <p:sldId id="260" r:id="rId18"/>
    <p:sldId id="269" r:id="rId19"/>
    <p:sldId id="270" r:id="rId20"/>
    <p:sldId id="261" r:id="rId21"/>
    <p:sldId id="258" r:id="rId22"/>
    <p:sldId id="259" r:id="rId23"/>
    <p:sldId id="262" r:id="rId24"/>
    <p:sldId id="263" r:id="rId25"/>
    <p:sldId id="264" r:id="rId26"/>
    <p:sldId id="265" r:id="rId27"/>
    <p:sldId id="266" r:id="rId28"/>
    <p:sldId id="267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B29562-9039-25DA-A8D1-97F7822BB2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D2B8CD6-9601-59E4-CD1C-34E152FB5B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7EFFF1-BE0C-04E9-1649-0AEF5FFA8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AFE1-2A81-49EC-809E-3960236F9D6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4331C2-CE7D-7B32-47D8-66D4726BF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4420C8-2F48-BDA0-E1C7-2F30ADB5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CF5-8A60-4907-AA20-8CFCA962D1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990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929941-47BD-CCB7-06B9-AC94D3D8E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24D96A-72DC-2A19-7FC7-AEB8A2E21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75895D-A03D-3FD8-1504-FBC1DFFE8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AFE1-2A81-49EC-809E-3960236F9D6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ED12CB-FAA5-789B-2BB7-8ED06F00D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D412BA-2166-41AA-89D7-5394E3FB9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CF5-8A60-4907-AA20-8CFCA962D1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33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16AEF-1FAA-1885-D212-9F025013A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04A5BB-F9DF-12D8-3376-004BEA8DE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16236C-467E-8C01-EEBA-7C25A556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AFE1-2A81-49EC-809E-3960236F9D6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A5254F-17C4-DBED-3993-1528B6A8B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2A7900-4710-476F-12DF-D5EA6DE3B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CF5-8A60-4907-AA20-8CFCA962D1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867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AE67F0-2997-82FB-E895-330DAFE9F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660C3B-4842-02AA-2D6C-F606F9C9C1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1F89495-D7A8-D777-4123-836EC5813C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E96A45-451C-D0F4-2578-9284997B4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AFE1-2A81-49EC-809E-3960236F9D6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99A532-7561-C7DF-E6F5-5797F079B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0189F0B-7F4A-4CF0-AE39-FEAF6CE6A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CF5-8A60-4907-AA20-8CFCA962D1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18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230315-EF4B-3D06-586C-901299BEC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775EA5-E222-5110-B89A-8A506D544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8AA492-AB09-DBC4-EC59-598C9EB3E0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DBDE5F2-A937-A3E8-4119-14E7C998B6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D8A7360-A097-93F2-DB34-3CA8D1097F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DF859-BB9B-5D5D-57B6-D4FA7D9B4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AFE1-2A81-49EC-809E-3960236F9D6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5033009-0230-0D2A-470E-18ACD2783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A7BB8BF-3952-2003-E547-9D0291513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CF5-8A60-4907-AA20-8CFCA962D1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311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A46FD7-01EA-EB60-7606-33F83134A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6928278-9E39-C759-B117-992DAA49D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AFE1-2A81-49EC-809E-3960236F9D6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8D20BB9-AE20-0B00-6EE5-B2F61113F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EC537B-0B49-6E39-4504-34DC6FAA5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CF5-8A60-4907-AA20-8CFCA962D1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813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1C27AF-1F5C-9EBD-1179-A028F2EBD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AFE1-2A81-49EC-809E-3960236F9D6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5C3873A-1EC1-EAFB-502D-0D3594D98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9584B8A-9319-04AC-5DDB-C1147CE06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CF5-8A60-4907-AA20-8CFCA962D1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162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C09C7A-518E-EBAB-3237-39DADE0E9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3CA492-AFBB-FC3D-3FB4-65816CB1C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704665E-0A0A-7C19-327C-2266F068E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F03E0-1038-26A3-01E4-D6B13541A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AFE1-2A81-49EC-809E-3960236F9D6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51DAD1-3130-BFE3-DE21-721BE5227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2D0162-4B11-49E2-6FE2-13A73A06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CF5-8A60-4907-AA20-8CFCA962D1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263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4C123D-5EDF-7173-684A-D8363CC84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47A2C67-0809-98E2-4CFD-8F40454545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29D2385-2D19-F92E-086F-2B3F00DAC5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6FFDEA-5E24-88A6-ABFB-98936ECFD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AFE1-2A81-49EC-809E-3960236F9D6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F66C219-8894-4C6B-C01A-A8E8D20C9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B3E407-257C-E8E9-08F7-D7BB73C19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CF5-8A60-4907-AA20-8CFCA962D1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968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6C0416-F47E-1B75-A707-CDD93A647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00E2672-495D-A05F-2789-A1D7E93302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5BC0B8-B223-3C5D-5EB4-565E52A12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AFE1-2A81-49EC-809E-3960236F9D6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2F5015-4A9B-3010-B0B6-9FD5A50D9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CDF758-2E5B-2AF4-93D7-6E63ACD9B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CF5-8A60-4907-AA20-8CFCA962D1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170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58351EB-0390-3597-E99B-010C06684F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DB6FAF-8E13-BD22-D2FF-B4CB22FF7F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CC6E4E-A85A-4116-365B-837C974D6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AFE1-2A81-49EC-809E-3960236F9D6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4145B4-84A0-B173-959C-CA02EE5D9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A6C28B-231E-BF89-8706-B8240B7A7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CF5-8A60-4907-AA20-8CFCA962D1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43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CA24E7-7486-26C7-3733-73286F33D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7A2480-4E8A-2B3D-3AFB-210F79689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7FDD02-EB09-6D89-F5DE-A3F49EE66D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FAFE1-2A81-49EC-809E-3960236F9D6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ED7B2F-D49D-AF27-1408-E64A2B8A21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9792A7-0B84-8676-E6E9-CEEE05A92C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66CF5-8A60-4907-AA20-8CFCA962D1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085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06C2CF2-F59C-5DD7-E2B2-1E45442774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0320" y="6060266"/>
            <a:ext cx="9144000" cy="409904"/>
          </a:xfrm>
        </p:spPr>
        <p:txBody>
          <a:bodyPr>
            <a:normAutofit lnSpcReduction="10000"/>
          </a:bodyPr>
          <a:lstStyle/>
          <a:p>
            <a:pPr algn="r"/>
            <a:r>
              <a:rPr lang="en-US" i="1" dirty="0">
                <a:solidFill>
                  <a:srgbClr val="0070C0"/>
                </a:solidFill>
              </a:rPr>
              <a:t>Katta </a:t>
            </a:r>
            <a:r>
              <a:rPr lang="en-US" i="1" dirty="0" err="1">
                <a:solidFill>
                  <a:srgbClr val="0070C0"/>
                </a:solidFill>
              </a:rPr>
              <a:t>o‘qituvchi</a:t>
            </a:r>
            <a:r>
              <a:rPr lang="en-US" i="1" dirty="0">
                <a:solidFill>
                  <a:srgbClr val="0070C0"/>
                </a:solidFill>
              </a:rPr>
              <a:t>: Nuriyev M.K.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A4EF01C-6DCB-4D37-5036-EE81E9D4C0EE}"/>
              </a:ext>
            </a:extLst>
          </p:cNvPr>
          <p:cNvSpPr/>
          <p:nvPr/>
        </p:nvSpPr>
        <p:spPr>
          <a:xfrm>
            <a:off x="1097039" y="3194093"/>
            <a:ext cx="967396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Bulutli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texnologiyalarga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kirish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 </a:t>
            </a:r>
          </a:p>
          <a:p>
            <a:pPr algn="ctr"/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Umumiy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ma’lumotlar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7783CF-9732-379E-7C5A-EB6EF6923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587" y="201426"/>
            <a:ext cx="6615211" cy="299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356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5E50C6-9E0F-7EDF-C9FC-0BC9974BE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4311"/>
            <a:ext cx="10515600" cy="1325563"/>
          </a:xfrm>
        </p:spPr>
        <p:txBody>
          <a:bodyPr/>
          <a:lstStyle/>
          <a:p>
            <a:r>
              <a:rPr lang="en-US" b="1" dirty="0" err="1">
                <a:solidFill>
                  <a:srgbClr val="C00000"/>
                </a:solidFill>
              </a:rPr>
              <a:t>Bulutli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texnologiyalar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tushunchasi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D0DCE6-5A6E-273C-E089-623718E64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490" y="2239920"/>
            <a:ext cx="11111898" cy="4272477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>
                <a:solidFill>
                  <a:srgbClr val="C00000"/>
                </a:solidFill>
              </a:rPr>
              <a:t>Bulutli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texnologiyalar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nima</a:t>
            </a:r>
            <a:r>
              <a:rPr lang="en-US" dirty="0">
                <a:solidFill>
                  <a:srgbClr val="C00000"/>
                </a:solidFill>
              </a:rPr>
              <a:t>?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foydalanuvchiga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qurilmaga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dasturlarni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o'rnatmasdan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imkoniyatini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anglatadi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chunki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barcha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qo'llab-quvvatlovchilar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serverlar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tomonidan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ta'minlanadi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endParaRPr lang="ru-RU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en-US" dirty="0" err="1">
                <a:solidFill>
                  <a:srgbClr val="002060"/>
                </a:solidFill>
              </a:rPr>
              <a:t>Masalan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elektron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pochta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mijozi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kompyuterga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o'rnatilganda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barcha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qattiq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diskda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saqlanganda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elektron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pochtani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oling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Bunday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holda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foydalanuvchi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fayllar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nima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qiladi</a:t>
            </a:r>
            <a:r>
              <a:rPr lang="en-US" dirty="0">
                <a:solidFill>
                  <a:srgbClr val="002060"/>
                </a:solidFill>
              </a:rPr>
              <a:t>. Agar biz </a:t>
            </a:r>
            <a:r>
              <a:rPr lang="en-US" dirty="0" err="1">
                <a:solidFill>
                  <a:srgbClr val="002060"/>
                </a:solidFill>
              </a:rPr>
              <a:t>brauzer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orqali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foydalanadigan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pochta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haqida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gapiradigan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bo'lsak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unda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allaqachon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</a:t>
            </a:r>
            <a:r>
              <a:rPr lang="en-US" dirty="0">
                <a:solidFill>
                  <a:srgbClr val="002060"/>
                </a:solidFill>
              </a:rPr>
              <a:t>. Bu </a:t>
            </a:r>
            <a:r>
              <a:rPr lang="en-US" dirty="0" err="1">
                <a:solidFill>
                  <a:srgbClr val="002060"/>
                </a:solidFill>
              </a:rPr>
              <a:t>erda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aniqki</a:t>
            </a:r>
            <a:r>
              <a:rPr lang="en-US" dirty="0">
                <a:solidFill>
                  <a:srgbClr val="002060"/>
                </a:solidFill>
              </a:rPr>
              <a:t>, agar </a:t>
            </a:r>
            <a:r>
              <a:rPr lang="en-US" dirty="0" err="1">
                <a:solidFill>
                  <a:srgbClr val="002060"/>
                </a:solidFill>
              </a:rPr>
              <a:t>serverda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muammolar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bo'lsa</a:t>
            </a:r>
            <a:r>
              <a:rPr lang="en-US" dirty="0">
                <a:solidFill>
                  <a:srgbClr val="002060"/>
                </a:solidFill>
              </a:rPr>
              <a:t>, u </a:t>
            </a:r>
            <a:r>
              <a:rPr lang="en-US" dirty="0" err="1">
                <a:solidFill>
                  <a:srgbClr val="002060"/>
                </a:solidFill>
              </a:rPr>
              <a:t>holda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pochtaga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yo'qoladi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1D8284-A3C8-B9FD-4118-2F7A97C0F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622" y="313767"/>
            <a:ext cx="3424271" cy="192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630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570C44-FA80-4989-9299-9A3E7C4F1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768" y="564014"/>
            <a:ext cx="10902462" cy="718087"/>
          </a:xfrm>
        </p:spPr>
        <p:txBody>
          <a:bodyPr/>
          <a:lstStyle/>
          <a:p>
            <a:pPr algn="ctr"/>
            <a:r>
              <a:rPr lang="uz-Latn-UZ" b="1" dirty="0">
                <a:solidFill>
                  <a:srgbClr val="C00000"/>
                </a:solidFill>
              </a:rPr>
              <a:t>Asosiy tushunchalar.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4B1A0-3EFC-4F39-840A-6EBE84CFD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73" y="1942648"/>
            <a:ext cx="11309253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>
                <a:solidFill>
                  <a:srgbClr val="C00000"/>
                </a:solidFill>
              </a:rPr>
              <a:t>“</a:t>
            </a:r>
            <a:r>
              <a:rPr lang="en-US" b="1" dirty="0" err="1">
                <a:solidFill>
                  <a:srgbClr val="C00000"/>
                </a:solidFill>
              </a:rPr>
              <a:t>Bulut</a:t>
            </a:r>
            <a:r>
              <a:rPr lang="en-US" b="1" dirty="0">
                <a:solidFill>
                  <a:srgbClr val="C00000"/>
                </a:solidFill>
              </a:rPr>
              <a:t>” </a:t>
            </a:r>
            <a:r>
              <a:rPr lang="en-US" dirty="0" err="1">
                <a:solidFill>
                  <a:srgbClr val="002060"/>
                </a:solidFill>
              </a:rPr>
              <a:t>so‘zi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axborot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tarafidan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ishlatilganda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xizmatlarni</a:t>
            </a:r>
            <a:r>
              <a:rPr lang="en-US" dirty="0">
                <a:solidFill>
                  <a:srgbClr val="002060"/>
                </a:solidFill>
              </a:rPr>
              <a:t> internet </a:t>
            </a:r>
            <a:r>
              <a:rPr lang="en-US" dirty="0" err="1">
                <a:solidFill>
                  <a:srgbClr val="002060"/>
                </a:solidFill>
              </a:rPr>
              <a:t>orqali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taqdim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etuvchi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infratuzilma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tushuniladi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Maʻlumotni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kompyuterdan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joyda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boshqa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mamlakatda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joylashgan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kompyuterga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yuborilganda</a:t>
            </a:r>
            <a:r>
              <a:rPr lang="en-US" dirty="0">
                <a:solidFill>
                  <a:srgbClr val="002060"/>
                </a:solidFill>
              </a:rPr>
              <a:t>, u </a:t>
            </a:r>
            <a:r>
              <a:rPr lang="en-US" dirty="0" err="1">
                <a:solidFill>
                  <a:srgbClr val="002060"/>
                </a:solidFill>
              </a:rPr>
              <a:t>maʻlumot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yetib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borishi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juda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ko‘p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tarmoqlarni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o‘tadi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dirty="0" err="1">
                <a:solidFill>
                  <a:srgbClr val="002060"/>
                </a:solidFill>
              </a:rPr>
              <a:t>Bunda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maʻlumot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yuboruvchining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kompyuteridan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chiqib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provayderi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tomon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provayderdan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tarmoqlari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bo‘ylab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tarmoqlardan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o‘tib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ulkan</a:t>
            </a:r>
            <a:r>
              <a:rPr lang="en-US" dirty="0">
                <a:solidFill>
                  <a:srgbClr val="002060"/>
                </a:solidFill>
              </a:rPr>
              <a:t> internet </a:t>
            </a:r>
            <a:r>
              <a:rPr lang="en-US" dirty="0" err="1">
                <a:solidFill>
                  <a:srgbClr val="002060"/>
                </a:solidFill>
              </a:rPr>
              <a:t>tarmog‘i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bo‘ylab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yo‘l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o‘tadi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mo‘ljallangan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kompyuterga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yetib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boradi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08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BA31B5-AD31-450C-9638-35D0C7CA5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521140"/>
          </a:xfrm>
        </p:spPr>
        <p:txBody>
          <a:bodyPr>
            <a:normAutofit fontScale="90000"/>
          </a:bodyPr>
          <a:lstStyle/>
          <a:p>
            <a:pPr algn="ctr"/>
            <a:r>
              <a:rPr lang="uz-Latn-UZ" b="1" dirty="0">
                <a:solidFill>
                  <a:srgbClr val="C00000"/>
                </a:solidFill>
              </a:rPr>
              <a:t>Asosiy tushunchalar.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806B54-FA32-4D6F-A37E-60B0CABBD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97308" cy="3252812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>
                <a:solidFill>
                  <a:srgbClr val="002060"/>
                </a:solidFill>
              </a:rPr>
              <a:t>Bulut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infratuzilmasi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bir-biri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ulangan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juda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ko‘p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har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tarmoqlar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qurilmalaridan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kommututorlar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marshrutizatorlar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serverlar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qurilmalardan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tashkil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topgan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bo‘ladi</a:t>
            </a:r>
            <a:r>
              <a:rPr lang="en-US" dirty="0">
                <a:solidFill>
                  <a:srgbClr val="002060"/>
                </a:solidFill>
              </a:rPr>
              <a:t>. Mana </a:t>
            </a:r>
            <a:r>
              <a:rPr lang="en-US" dirty="0" err="1">
                <a:solidFill>
                  <a:srgbClr val="002060"/>
                </a:solidFill>
              </a:rPr>
              <a:t>shu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butun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infratuzilmani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umumiylashtirib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</a:t>
            </a:r>
            <a:r>
              <a:rPr lang="en-US" dirty="0">
                <a:solidFill>
                  <a:srgbClr val="002060"/>
                </a:solidFill>
              </a:rPr>
              <a:t> deb </a:t>
            </a:r>
            <a:r>
              <a:rPr lang="en-US" dirty="0" err="1">
                <a:solidFill>
                  <a:srgbClr val="002060"/>
                </a:solidFill>
              </a:rPr>
              <a:t>ataladi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Bulutdan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faqatgina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maʻlumot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yuborish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foydalanilmaydi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balki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maʻlumot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almashinuvi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imkoniyatlaridan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xolos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Bundan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tashqari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bulutda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yaʻni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infratuzilmada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joylashgan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serverlarda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ishlovchi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maxsus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dasturlar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bo‘ladi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Ular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joylashgan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dastur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taklif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etadi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480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E746559-AF34-4A1A-B219-0B8CC08F6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07557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servislarning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tarqalgani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Dropbox</a:t>
            </a:r>
            <a:r>
              <a:rPr lang="en-US" dirty="0">
                <a:solidFill>
                  <a:srgbClr val="002060"/>
                </a:solidFill>
              </a:rPr>
              <a:t> – </a:t>
            </a:r>
            <a:r>
              <a:rPr lang="en-US" dirty="0" err="1">
                <a:solidFill>
                  <a:srgbClr val="002060"/>
                </a:solidFill>
              </a:rPr>
              <a:t>fayllarni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C00000"/>
                </a:solidFill>
              </a:rPr>
              <a:t>GoogleDocs</a:t>
            </a:r>
            <a:r>
              <a:rPr lang="en-US" dirty="0">
                <a:solidFill>
                  <a:srgbClr val="002060"/>
                </a:solidFill>
              </a:rPr>
              <a:t> – </a:t>
            </a:r>
            <a:r>
              <a:rPr lang="en-US" dirty="0" err="1">
                <a:solidFill>
                  <a:srgbClr val="002060"/>
                </a:solidFill>
              </a:rPr>
              <a:t>ofis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ilovalari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C00000"/>
                </a:solidFill>
              </a:rPr>
              <a:t>SalesForce</a:t>
            </a:r>
            <a:r>
              <a:rPr lang="en-US" dirty="0">
                <a:solidFill>
                  <a:srgbClr val="C00000"/>
                </a:solidFill>
              </a:rPr>
              <a:t> – CRM </a:t>
            </a:r>
            <a:r>
              <a:rPr lang="en-US" dirty="0" err="1">
                <a:solidFill>
                  <a:srgbClr val="002060"/>
                </a:solidFill>
              </a:rPr>
              <a:t>hamda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ERP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tizimlaridir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servislardan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ko‘p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hollarda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foydalanuvchida</a:t>
            </a:r>
            <a:r>
              <a:rPr lang="en-US" dirty="0">
                <a:solidFill>
                  <a:srgbClr val="002060"/>
                </a:solidFill>
              </a:rPr>
              <a:t> internet </a:t>
            </a:r>
            <a:r>
              <a:rPr lang="en-US" dirty="0" err="1">
                <a:solidFill>
                  <a:srgbClr val="002060"/>
                </a:solidFill>
              </a:rPr>
              <a:t>tarmog‘i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brauzer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bo‘lsa</a:t>
            </a:r>
            <a:r>
              <a:rPr lang="en-US" dirty="0">
                <a:solidFill>
                  <a:srgbClr val="002060"/>
                </a:solidFill>
              </a:rPr>
              <a:t> bas, </a:t>
            </a:r>
            <a:r>
              <a:rPr lang="en-US" dirty="0" err="1">
                <a:solidFill>
                  <a:srgbClr val="002060"/>
                </a:solidFill>
              </a:rPr>
              <a:t>baʻzida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esa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foydalanuvchi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qurilmasiga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ushbu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servisni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ishlatishda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qulay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bo‘lishi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maxsus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dastur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ilovalar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o‘rnatiladi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Masalan</a:t>
            </a:r>
            <a:r>
              <a:rPr lang="en-US" dirty="0">
                <a:solidFill>
                  <a:srgbClr val="002060"/>
                </a:solidFill>
              </a:rPr>
              <a:t>, Word, Excel </a:t>
            </a:r>
            <a:r>
              <a:rPr lang="en-US" dirty="0" err="1">
                <a:solidFill>
                  <a:srgbClr val="002060"/>
                </a:solidFill>
              </a:rPr>
              <a:t>dasturlarida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qilinadigan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GoogleDocs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orqali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bemalol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bajarish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buning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kompyuterda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ofis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ilovalari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bo‘lishi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shart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emas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E615DEB-1871-4B4E-B0C2-C418EBE54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521140"/>
          </a:xfrm>
        </p:spPr>
        <p:txBody>
          <a:bodyPr>
            <a:normAutofit fontScale="90000"/>
          </a:bodyPr>
          <a:lstStyle/>
          <a:p>
            <a:pPr algn="ctr"/>
            <a:r>
              <a:rPr lang="uz-Latn-UZ" b="1" dirty="0">
                <a:solidFill>
                  <a:srgbClr val="C00000"/>
                </a:solidFill>
              </a:rPr>
              <a:t>Asosiy tushunchalar.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0815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D9A3AB6-364C-4970-86D2-B571878EE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658" y="1389526"/>
            <a:ext cx="10515600" cy="4351338"/>
          </a:xfrm>
        </p:spPr>
        <p:txBody>
          <a:bodyPr/>
          <a:lstStyle/>
          <a:p>
            <a:pPr algn="just"/>
            <a:r>
              <a:rPr lang="en-US" dirty="0" err="1">
                <a:solidFill>
                  <a:srgbClr val="C00000"/>
                </a:solidFill>
              </a:rPr>
              <a:t>Bulut</a:t>
            </a:r>
            <a:r>
              <a:rPr lang="en-US" dirty="0">
                <a:solidFill>
                  <a:srgbClr val="002060"/>
                </a:solidFill>
              </a:rPr>
              <a:t> - AT-</a:t>
            </a:r>
            <a:r>
              <a:rPr lang="en-US" dirty="0" err="1">
                <a:solidFill>
                  <a:srgbClr val="002060"/>
                </a:solidFill>
              </a:rPr>
              <a:t>infratuzilma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tashkilotlarining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innovatsion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modeli</a:t>
            </a:r>
            <a:r>
              <a:rPr lang="en-US" dirty="0">
                <a:solidFill>
                  <a:srgbClr val="002060"/>
                </a:solidFill>
              </a:rPr>
              <a:t> (</a:t>
            </a:r>
            <a:r>
              <a:rPr lang="en-US" dirty="0" err="1">
                <a:solidFill>
                  <a:srgbClr val="002060"/>
                </a:solidFill>
              </a:rPr>
              <a:t>konsepsiya</a:t>
            </a:r>
            <a:r>
              <a:rPr lang="en-US" dirty="0">
                <a:solidFill>
                  <a:srgbClr val="002060"/>
                </a:solidFill>
              </a:rPr>
              <a:t>) </a:t>
            </a:r>
            <a:r>
              <a:rPr lang="en-US" dirty="0" err="1">
                <a:solidFill>
                  <a:srgbClr val="002060"/>
                </a:solidFill>
              </a:rPr>
              <a:t>hisoblanib</a:t>
            </a:r>
            <a:r>
              <a:rPr lang="en-US" dirty="0">
                <a:solidFill>
                  <a:srgbClr val="002060"/>
                </a:solidFill>
              </a:rPr>
              <a:t>, u </a:t>
            </a:r>
            <a:r>
              <a:rPr lang="en-US" dirty="0" err="1">
                <a:solidFill>
                  <a:srgbClr val="002060"/>
                </a:solidFill>
              </a:rPr>
              <a:t>alohida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ajratilgan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konfiguratsiyalangan</a:t>
            </a:r>
            <a:r>
              <a:rPr lang="en-US" dirty="0">
                <a:solidFill>
                  <a:srgbClr val="002060"/>
                </a:solidFill>
              </a:rPr>
              <a:t> apparat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tarmoq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resurslaridan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dasturiy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taminotdan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tashkil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topgan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masofadagi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provayderlarni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maʻlumotlar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markazida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yotadi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uz-Latn-UZ" dirty="0">
              <a:solidFill>
                <a:srgbClr val="002060"/>
              </a:solidFill>
            </a:endParaRPr>
          </a:p>
          <a:p>
            <a:pPr algn="just"/>
            <a:r>
              <a:rPr lang="en-US" dirty="0" err="1">
                <a:solidFill>
                  <a:srgbClr val="C00000"/>
                </a:solidFill>
              </a:rPr>
              <a:t>Bulutli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hisoblash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(</a:t>
            </a:r>
            <a:r>
              <a:rPr lang="en-US" dirty="0" err="1">
                <a:solidFill>
                  <a:srgbClr val="002060"/>
                </a:solidFill>
              </a:rPr>
              <a:t>inglizcha</a:t>
            </a:r>
            <a:r>
              <a:rPr lang="en-US" dirty="0">
                <a:solidFill>
                  <a:srgbClr val="002060"/>
                </a:solidFill>
              </a:rPr>
              <a:t> cloud computing) - </a:t>
            </a:r>
            <a:r>
              <a:rPr lang="en-US" dirty="0" err="1">
                <a:solidFill>
                  <a:srgbClr val="002060"/>
                </a:solidFill>
              </a:rPr>
              <a:t>maʻlumotlarni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taqsimlangan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holda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hisoblash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bo‘lib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bunda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kompyuter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resurslari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foydalanuvchiga</a:t>
            </a:r>
            <a:r>
              <a:rPr lang="en-US" dirty="0">
                <a:solidFill>
                  <a:srgbClr val="002060"/>
                </a:solidFill>
              </a:rPr>
              <a:t> internet </a:t>
            </a:r>
            <a:r>
              <a:rPr lang="en-US" dirty="0" err="1">
                <a:solidFill>
                  <a:srgbClr val="002060"/>
                </a:solidFill>
              </a:rPr>
              <a:t>xizmati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tarzida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taqdim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etiladi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uz-Latn-UZ" dirty="0">
              <a:solidFill>
                <a:srgbClr val="002060"/>
              </a:solidFill>
            </a:endParaRPr>
          </a:p>
          <a:p>
            <a:pPr algn="just"/>
            <a:r>
              <a:rPr lang="en-US" dirty="0" err="1">
                <a:solidFill>
                  <a:srgbClr val="C00000"/>
                </a:solidFill>
              </a:rPr>
              <a:t>Bulutli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ekotizim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– </a:t>
            </a:r>
            <a:r>
              <a:rPr lang="en-US" dirty="0" err="1">
                <a:solidFill>
                  <a:srgbClr val="002060"/>
                </a:solidFill>
              </a:rPr>
              <a:t>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ishlaydigan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ko‘rsatish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imkonini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beruvchi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o‘zaro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bog‘liq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komponentlarning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murakkab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tizimini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tavsiflash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qo‘llanadigan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atama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9CCFD75-3775-4516-8ED8-74A198AC8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521140"/>
          </a:xfrm>
        </p:spPr>
        <p:txBody>
          <a:bodyPr>
            <a:normAutofit fontScale="90000"/>
          </a:bodyPr>
          <a:lstStyle/>
          <a:p>
            <a:pPr algn="ctr"/>
            <a:r>
              <a:rPr lang="uz-Latn-UZ" b="1" dirty="0">
                <a:solidFill>
                  <a:srgbClr val="C00000"/>
                </a:solidFill>
              </a:rPr>
              <a:t>Asosiy tushunchalar.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6833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C6D84FC-DD1F-4D29-A8CB-275729D43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114" y="1825625"/>
            <a:ext cx="10706686" cy="4351338"/>
          </a:xfrm>
        </p:spPr>
        <p:txBody>
          <a:bodyPr/>
          <a:lstStyle/>
          <a:p>
            <a:pPr algn="just"/>
            <a:r>
              <a:rPr lang="en-US" dirty="0" err="1">
                <a:solidFill>
                  <a:srgbClr val="C00000"/>
                </a:solidFill>
              </a:rPr>
              <a:t>Bulutli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texnologiya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- </a:t>
            </a:r>
            <a:r>
              <a:rPr lang="en-US" dirty="0" err="1">
                <a:solidFill>
                  <a:srgbClr val="002060"/>
                </a:solidFill>
              </a:rPr>
              <a:t>bu</a:t>
            </a:r>
            <a:r>
              <a:rPr lang="en-US" dirty="0">
                <a:solidFill>
                  <a:srgbClr val="002060"/>
                </a:solidFill>
              </a:rPr>
              <a:t> Internet </a:t>
            </a:r>
            <a:r>
              <a:rPr lang="en-US" dirty="0" err="1">
                <a:solidFill>
                  <a:srgbClr val="002060"/>
                </a:solidFill>
              </a:rPr>
              <a:t>tizimida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kompyuter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tizimining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resurslariga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xususan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hisoblash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quvvatiga</a:t>
            </a:r>
            <a:r>
              <a:rPr lang="en-US" dirty="0">
                <a:solidFill>
                  <a:srgbClr val="002060"/>
                </a:solidFill>
              </a:rPr>
              <a:t> talab </a:t>
            </a:r>
            <a:r>
              <a:rPr lang="en-US" dirty="0" err="1">
                <a:solidFill>
                  <a:srgbClr val="002060"/>
                </a:solidFill>
              </a:rPr>
              <a:t>bo'yicha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kirish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algn="just"/>
            <a:endParaRPr lang="en-US" dirty="0">
              <a:solidFill>
                <a:srgbClr val="002060"/>
              </a:solidFill>
            </a:endParaRPr>
          </a:p>
          <a:p>
            <a:pPr algn="just"/>
            <a:r>
              <a:rPr lang="en-US" dirty="0" err="1">
                <a:solidFill>
                  <a:srgbClr val="C00000"/>
                </a:solidFill>
              </a:rPr>
              <a:t>Bulutli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provayderlar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- </a:t>
            </a:r>
            <a:r>
              <a:rPr lang="en-US" dirty="0" err="1">
                <a:solidFill>
                  <a:srgbClr val="002060"/>
                </a:solidFill>
              </a:rPr>
              <a:t>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turli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sohalarda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kompyuter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echimlarini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yaratadigan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boshqaradigan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rivojlantiradigan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ta'minlaydigan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kompaniyalar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ko'rsatuvchi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provayderlar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taklif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qilishadi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4EAD44E-92A7-4330-99BB-4EB0ED01C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788426"/>
          </a:xfrm>
        </p:spPr>
        <p:txBody>
          <a:bodyPr>
            <a:normAutofit/>
          </a:bodyPr>
          <a:lstStyle/>
          <a:p>
            <a:pPr algn="ctr"/>
            <a:r>
              <a:rPr lang="uz-Latn-UZ" b="1" dirty="0">
                <a:solidFill>
                  <a:srgbClr val="C00000"/>
                </a:solidFill>
              </a:rPr>
              <a:t>Asosiy tushunchalar.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6315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B607E5B-3F30-CDD4-F550-BC6C319FF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93" y="754540"/>
            <a:ext cx="11061613" cy="435133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Bulutdagi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noqulayliklar</a:t>
            </a:r>
            <a:r>
              <a:rPr lang="en-US" sz="3000" dirty="0">
                <a:solidFill>
                  <a:srgbClr val="002060"/>
                </a:solidFill>
              </a:rPr>
              <a:t> Bu "</a:t>
            </a:r>
            <a:r>
              <a:rPr lang="en-US" sz="3000" dirty="0" err="1">
                <a:solidFill>
                  <a:srgbClr val="002060"/>
                </a:solidFill>
              </a:rPr>
              <a:t>bulut</a:t>
            </a:r>
            <a:r>
              <a:rPr lang="en-US" sz="3000" dirty="0">
                <a:solidFill>
                  <a:srgbClr val="002060"/>
                </a:solidFill>
              </a:rPr>
              <a:t>" </a:t>
            </a:r>
            <a:r>
              <a:rPr lang="en-US" sz="3000" dirty="0" err="1">
                <a:solidFill>
                  <a:srgbClr val="002060"/>
                </a:solidFill>
              </a:rPr>
              <a:t>va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siz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bilishingiz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va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e'tiborga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olishingiz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kerak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bo'lgan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bir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qator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kamchiliklarga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ega</a:t>
            </a:r>
            <a:r>
              <a:rPr lang="en-US" sz="3000" dirty="0">
                <a:solidFill>
                  <a:srgbClr val="002060"/>
                </a:solidFill>
              </a:rPr>
              <a:t>: Internet </a:t>
            </a:r>
            <a:r>
              <a:rPr lang="en-US" sz="3000" dirty="0" err="1">
                <a:solidFill>
                  <a:srgbClr val="002060"/>
                </a:solidFill>
              </a:rPr>
              <a:t>mavjud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bo'lmaganda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kirish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imkoni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bo'lmaydi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va</a:t>
            </a:r>
            <a:r>
              <a:rPr lang="en-US" sz="3000" dirty="0">
                <a:solidFill>
                  <a:srgbClr val="002060"/>
                </a:solidFill>
              </a:rPr>
              <a:t> agar u </a:t>
            </a:r>
            <a:r>
              <a:rPr lang="en-US" sz="3000" dirty="0" err="1">
                <a:solidFill>
                  <a:srgbClr val="002060"/>
                </a:solidFill>
              </a:rPr>
              <a:t>bo'lmasa</a:t>
            </a:r>
            <a:r>
              <a:rPr lang="en-US" sz="3000" dirty="0">
                <a:solidFill>
                  <a:srgbClr val="002060"/>
                </a:solidFill>
              </a:rPr>
              <a:t>, </a:t>
            </a:r>
            <a:r>
              <a:rPr lang="en-US" sz="3000" dirty="0" err="1">
                <a:solidFill>
                  <a:srgbClr val="002060"/>
                </a:solidFill>
              </a:rPr>
              <a:t>unda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faqat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kompyuterga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yuklab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olingan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hujjatlar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bilan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ishlash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mumkin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bo'ladi</a:t>
            </a:r>
            <a:r>
              <a:rPr lang="en-US" sz="3000" dirty="0">
                <a:solidFill>
                  <a:srgbClr val="002060"/>
                </a:solidFill>
              </a:rPr>
              <a:t>. </a:t>
            </a:r>
            <a:r>
              <a:rPr lang="en-US" sz="3000" dirty="0" err="1">
                <a:solidFill>
                  <a:srgbClr val="002060"/>
                </a:solidFill>
              </a:rPr>
              <a:t>Ta'kidlash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joizki</a:t>
            </a:r>
            <a:r>
              <a:rPr lang="en-US" sz="3000" dirty="0">
                <a:solidFill>
                  <a:srgbClr val="002060"/>
                </a:solidFill>
              </a:rPr>
              <a:t>, Internet </a:t>
            </a:r>
            <a:r>
              <a:rPr lang="en-US" sz="3000" dirty="0" err="1">
                <a:solidFill>
                  <a:srgbClr val="002060"/>
                </a:solidFill>
              </a:rPr>
              <a:t>tez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va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sifatli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bo'lishi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kerak</a:t>
            </a:r>
            <a:r>
              <a:rPr lang="en-US" sz="3000" dirty="0">
                <a:solidFill>
                  <a:srgbClr val="002060"/>
                </a:solidFill>
              </a:rPr>
              <a:t>. </a:t>
            </a:r>
            <a:r>
              <a:rPr lang="en-US" sz="3000" dirty="0" err="1">
                <a:solidFill>
                  <a:srgbClr val="002060"/>
                </a:solidFill>
              </a:rPr>
              <a:t>O'rnatilgan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dasturga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qaraganda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katta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hajmdagi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ma'lumotlarni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uzatishda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bulut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xizmati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asta-sekin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ishlashi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mumkin</a:t>
            </a:r>
            <a:r>
              <a:rPr lang="en-US" sz="3000" dirty="0">
                <a:solidFill>
                  <a:srgbClr val="002060"/>
                </a:solidFill>
              </a:rPr>
              <a:t>. </a:t>
            </a:r>
            <a:r>
              <a:rPr lang="en-US" sz="3000" dirty="0" err="1">
                <a:solidFill>
                  <a:srgbClr val="002060"/>
                </a:solidFill>
              </a:rPr>
              <a:t>Xavfsizlik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kamdan-kam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hollarda</a:t>
            </a:r>
            <a:r>
              <a:rPr lang="en-US" sz="3000" dirty="0">
                <a:solidFill>
                  <a:srgbClr val="002060"/>
                </a:solidFill>
              </a:rPr>
              <a:t>, </a:t>
            </a:r>
            <a:r>
              <a:rPr lang="en-US" sz="3000" dirty="0" err="1">
                <a:solidFill>
                  <a:srgbClr val="002060"/>
                </a:solidFill>
              </a:rPr>
              <a:t>lekin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ko'p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holatlarda</a:t>
            </a:r>
            <a:r>
              <a:rPr lang="en-US" sz="3000" dirty="0">
                <a:solidFill>
                  <a:srgbClr val="002060"/>
                </a:solidFill>
              </a:rPr>
              <a:t> Cloud </a:t>
            </a:r>
            <a:r>
              <a:rPr lang="en-US" sz="3000" dirty="0" err="1">
                <a:solidFill>
                  <a:srgbClr val="002060"/>
                </a:solidFill>
              </a:rPr>
              <a:t>zaxira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nusxalarini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yaratadi</a:t>
            </a:r>
            <a:r>
              <a:rPr lang="en-US" sz="3000" dirty="0">
                <a:solidFill>
                  <a:srgbClr val="002060"/>
                </a:solidFill>
              </a:rPr>
              <a:t>, </a:t>
            </a:r>
            <a:r>
              <a:rPr lang="en-US" sz="3000" dirty="0" err="1">
                <a:solidFill>
                  <a:srgbClr val="002060"/>
                </a:solidFill>
              </a:rPr>
              <a:t>shuning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uchun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tashvishlanishga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hojat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yo'q</a:t>
            </a:r>
            <a:r>
              <a:rPr lang="en-US" sz="3000" dirty="0">
                <a:solidFill>
                  <a:srgbClr val="002060"/>
                </a:solidFill>
              </a:rPr>
              <a:t>. </a:t>
            </a:r>
            <a:r>
              <a:rPr lang="en-US" sz="3000" dirty="0" err="1">
                <a:solidFill>
                  <a:srgbClr val="002060"/>
                </a:solidFill>
              </a:rPr>
              <a:t>Ko'pchilik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sizga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bir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qator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xizmatlarni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taqdim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etish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uchun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pul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to'lashingiz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kerakligidan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xijolat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tortadi</a:t>
            </a:r>
            <a:r>
              <a:rPr lang="en-US" sz="3000" dirty="0">
                <a:solidFill>
                  <a:srgbClr val="002060"/>
                </a:solidFill>
              </a:rPr>
              <a:t>, ammo </a:t>
            </a:r>
            <a:r>
              <a:rPr lang="en-US" sz="3000" dirty="0" err="1">
                <a:solidFill>
                  <a:srgbClr val="002060"/>
                </a:solidFill>
              </a:rPr>
              <a:t>bu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odamlar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pul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ishlashlari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kerak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bo'lgan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biznes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loyihadir</a:t>
            </a:r>
            <a:r>
              <a:rPr lang="en-US" sz="3000" dirty="0">
                <a:solidFill>
                  <a:srgbClr val="002060"/>
                </a:solidFill>
              </a:rPr>
              <a:t>.</a:t>
            </a:r>
            <a:endParaRPr lang="ru-RU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234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8E84CA9-D102-C22A-8085-2EBFACD95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482" y="684201"/>
            <a:ext cx="10967019" cy="576074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dirty="0" err="1">
                <a:solidFill>
                  <a:srgbClr val="C00000"/>
                </a:solidFill>
              </a:rPr>
              <a:t>Bulutli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dastur</a:t>
            </a:r>
            <a:r>
              <a:rPr lang="en-US" dirty="0">
                <a:solidFill>
                  <a:srgbClr val="C00000"/>
                </a:solidFill>
              </a:rPr>
              <a:t> Bulut </a:t>
            </a:r>
            <a:r>
              <a:rPr lang="en-US" dirty="0" err="1">
                <a:solidFill>
                  <a:srgbClr val="C00000"/>
                </a:solidFill>
              </a:rPr>
              <a:t>xizmatlarining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ma'lum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tasnifi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mavjud</a:t>
            </a:r>
            <a:r>
              <a:rPr lang="en-US" dirty="0">
                <a:solidFill>
                  <a:srgbClr val="C00000"/>
                </a:solidFill>
              </a:rPr>
              <a:t>, </a:t>
            </a:r>
            <a:r>
              <a:rPr lang="en-US" dirty="0" err="1">
                <a:solidFill>
                  <a:srgbClr val="C00000"/>
                </a:solidFill>
              </a:rPr>
              <a:t>shuning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uchun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ushbu</a:t>
            </a:r>
            <a:r>
              <a:rPr lang="en-US" dirty="0">
                <a:solidFill>
                  <a:srgbClr val="C00000"/>
                </a:solidFill>
              </a:rPr>
              <a:t> "</a:t>
            </a:r>
            <a:r>
              <a:rPr lang="en-US" dirty="0" err="1">
                <a:solidFill>
                  <a:srgbClr val="C00000"/>
                </a:solidFill>
              </a:rPr>
              <a:t>bulutlar</a:t>
            </a:r>
            <a:r>
              <a:rPr lang="en-US" dirty="0">
                <a:solidFill>
                  <a:srgbClr val="C00000"/>
                </a:solidFill>
              </a:rPr>
              <a:t>" </a:t>
            </a:r>
            <a:r>
              <a:rPr lang="en-US" dirty="0" err="1">
                <a:solidFill>
                  <a:srgbClr val="C00000"/>
                </a:solidFill>
              </a:rPr>
              <a:t>toifalari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quyidagicha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ajratiladi</a:t>
            </a:r>
            <a:r>
              <a:rPr lang="en-US" dirty="0">
                <a:solidFill>
                  <a:srgbClr val="C00000"/>
                </a:solidFill>
              </a:rPr>
              <a:t>: </a:t>
            </a:r>
          </a:p>
          <a:p>
            <a:pPr marL="0" indent="0" algn="just">
              <a:buNone/>
            </a:pPr>
            <a:r>
              <a:rPr lang="en-US" u="sng" dirty="0">
                <a:solidFill>
                  <a:srgbClr val="002060"/>
                </a:solidFill>
              </a:rPr>
              <a:t>1.Umumiy. </a:t>
            </a:r>
            <a:r>
              <a:rPr lang="en-US" dirty="0">
                <a:solidFill>
                  <a:srgbClr val="002060"/>
                </a:solidFill>
              </a:rPr>
              <a:t>Bu </a:t>
            </a:r>
            <a:r>
              <a:rPr lang="en-US" dirty="0" err="1">
                <a:solidFill>
                  <a:srgbClr val="002060"/>
                </a:solidFill>
              </a:rPr>
              <a:t>ko'p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sonli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kompaniyalar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tomonidan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darhol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</a:t>
            </a:r>
            <a:r>
              <a:rPr lang="en-US" dirty="0">
                <a:solidFill>
                  <a:srgbClr val="002060"/>
                </a:solidFill>
              </a:rPr>
              <a:t> IT </a:t>
            </a:r>
            <a:r>
              <a:rPr lang="en-US" dirty="0" err="1">
                <a:solidFill>
                  <a:srgbClr val="002060"/>
                </a:solidFill>
              </a:rPr>
              <a:t>infratuzilmasi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Abonent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istalgan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kompaniya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individual </a:t>
            </a:r>
            <a:r>
              <a:rPr lang="en-US" dirty="0" err="1">
                <a:solidFill>
                  <a:srgbClr val="002060"/>
                </a:solidFill>
              </a:rPr>
              <a:t>bo'lishi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Umumiy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foydalanuvchilar</a:t>
            </a:r>
            <a:r>
              <a:rPr lang="en-US" dirty="0">
                <a:solidFill>
                  <a:srgbClr val="002060"/>
                </a:solidFill>
              </a:rPr>
              <a:t> "</a:t>
            </a:r>
            <a:r>
              <a:rPr lang="en-US" dirty="0" err="1">
                <a:solidFill>
                  <a:srgbClr val="002060"/>
                </a:solidFill>
              </a:rPr>
              <a:t>bulut</a:t>
            </a:r>
            <a:r>
              <a:rPr lang="en-US" dirty="0">
                <a:solidFill>
                  <a:srgbClr val="002060"/>
                </a:solidFill>
              </a:rPr>
              <a:t>" </a:t>
            </a:r>
            <a:r>
              <a:rPr lang="en-US" dirty="0" err="1">
                <a:solidFill>
                  <a:srgbClr val="002060"/>
                </a:solidFill>
              </a:rPr>
              <a:t>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imkoniyatiga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emaslar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chunki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faqat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egasi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amalga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oshiradi</a:t>
            </a:r>
            <a:r>
              <a:rPr lang="en-US" dirty="0">
                <a:solidFill>
                  <a:srgbClr val="002060"/>
                </a:solidFill>
              </a:rPr>
              <a:t>. </a:t>
            </a:r>
          </a:p>
          <a:p>
            <a:pPr marL="0" indent="0" algn="just">
              <a:buNone/>
            </a:pPr>
            <a:r>
              <a:rPr lang="en-US" u="sng" dirty="0">
                <a:solidFill>
                  <a:srgbClr val="002060"/>
                </a:solidFill>
              </a:rPr>
              <a:t>2.Xususiy.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turlarini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tavsiflab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siz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faqat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bitta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tashkilot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manfaati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boshqariladigan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ishlaydigan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ushbu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xavfsiz</a:t>
            </a:r>
            <a:r>
              <a:rPr lang="en-US" dirty="0">
                <a:solidFill>
                  <a:srgbClr val="002060"/>
                </a:solidFill>
              </a:rPr>
              <a:t> IT </a:t>
            </a:r>
            <a:r>
              <a:rPr lang="en-US" dirty="0" err="1">
                <a:solidFill>
                  <a:srgbClr val="002060"/>
                </a:solidFill>
              </a:rPr>
              <a:t>infratuzilmasi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to'g'risida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to'xtashingiz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kerak</a:t>
            </a:r>
            <a:r>
              <a:rPr lang="en-US" dirty="0">
                <a:solidFill>
                  <a:srgbClr val="002060"/>
                </a:solidFill>
              </a:rPr>
              <a:t>. U </a:t>
            </a:r>
            <a:r>
              <a:rPr lang="en-US" dirty="0" err="1">
                <a:solidFill>
                  <a:srgbClr val="002060"/>
                </a:solidFill>
              </a:rPr>
              <a:t>mijozning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xonasida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tashqi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operatorda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joylashtirilishi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 </a:t>
            </a:r>
          </a:p>
          <a:p>
            <a:pPr marL="0" indent="0" algn="just">
              <a:buNone/>
            </a:pPr>
            <a:r>
              <a:rPr lang="en-US" u="sng" dirty="0">
                <a:solidFill>
                  <a:srgbClr val="002060"/>
                </a:solidFill>
              </a:rPr>
              <a:t>3.Gibrid. </a:t>
            </a:r>
            <a:r>
              <a:rPr lang="en-US" dirty="0" err="1">
                <a:solidFill>
                  <a:srgbClr val="002060"/>
                </a:solidFill>
              </a:rPr>
              <a:t>Ushbu</a:t>
            </a:r>
            <a:r>
              <a:rPr lang="en-US" dirty="0">
                <a:solidFill>
                  <a:srgbClr val="002060"/>
                </a:solidFill>
              </a:rPr>
              <a:t> tur </a:t>
            </a:r>
            <a:r>
              <a:rPr lang="en-US" dirty="0" err="1">
                <a:solidFill>
                  <a:srgbClr val="002060"/>
                </a:solidFill>
              </a:rPr>
              <a:t>oldingi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variantlarning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ikkalasining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asosiy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afzalliklariga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ega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Bunday</a:t>
            </a:r>
            <a:r>
              <a:rPr lang="en-US" dirty="0">
                <a:solidFill>
                  <a:srgbClr val="002060"/>
                </a:solidFill>
              </a:rPr>
              <a:t> "</a:t>
            </a:r>
            <a:r>
              <a:rPr lang="en-US" dirty="0" err="1">
                <a:solidFill>
                  <a:srgbClr val="002060"/>
                </a:solidFill>
              </a:rPr>
              <a:t>bulut</a:t>
            </a:r>
            <a:r>
              <a:rPr lang="en-US" dirty="0">
                <a:solidFill>
                  <a:srgbClr val="002060"/>
                </a:solidFill>
              </a:rPr>
              <a:t>" </a:t>
            </a:r>
            <a:r>
              <a:rPr lang="en-US" dirty="0" err="1">
                <a:solidFill>
                  <a:srgbClr val="002060"/>
                </a:solidFill>
              </a:rPr>
              <a:t>aksariyat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hollarda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mavsumiy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faoliyat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davrlariga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tashkilotlar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tomonidan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qo'llaniladi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ya'ni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etarli</a:t>
            </a:r>
            <a:r>
              <a:rPr lang="en-US" dirty="0">
                <a:solidFill>
                  <a:srgbClr val="002060"/>
                </a:solidFill>
              </a:rPr>
              <a:t> IT-</a:t>
            </a:r>
            <a:r>
              <a:rPr lang="en-US" dirty="0" err="1">
                <a:solidFill>
                  <a:srgbClr val="002060"/>
                </a:solidFill>
              </a:rPr>
              <a:t>infratuzilma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mavjud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bo'lmaganda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quvvatning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qismi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o'tadi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10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28AA215-F623-D308-FAB3-87B50344B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702" y="595915"/>
            <a:ext cx="10515600" cy="4351338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</a:pPr>
            <a:r>
              <a:rPr lang="en-US" sz="2600" dirty="0">
                <a:solidFill>
                  <a:srgbClr val="C00000"/>
                </a:solidFill>
              </a:rPr>
              <a:t>BULUTLI TA'LIM </a:t>
            </a:r>
            <a:r>
              <a:rPr lang="en-US" sz="2600" dirty="0" err="1">
                <a:solidFill>
                  <a:srgbClr val="002060"/>
                </a:solidFill>
              </a:rPr>
              <a:t>Kompyuterlar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va</a:t>
            </a:r>
            <a:r>
              <a:rPr lang="en-US" sz="2600" dirty="0">
                <a:solidFill>
                  <a:srgbClr val="002060"/>
                </a:solidFill>
              </a:rPr>
              <a:t> Internet </a:t>
            </a:r>
            <a:r>
              <a:rPr lang="en-US" sz="2600" dirty="0" err="1">
                <a:solidFill>
                  <a:srgbClr val="002060"/>
                </a:solidFill>
              </a:rPr>
              <a:t>ta'lim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tizimiga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bir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qator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vazifalarni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bajarish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jarayonini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takomillashtirish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osonlashtirish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uchun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kirishdi</a:t>
            </a:r>
            <a:r>
              <a:rPr lang="en-US" sz="2600" dirty="0">
                <a:solidFill>
                  <a:srgbClr val="002060"/>
                </a:solidFill>
              </a:rPr>
              <a:t>. </a:t>
            </a:r>
            <a:r>
              <a:rPr lang="en-US" sz="2600" dirty="0" err="1">
                <a:solidFill>
                  <a:srgbClr val="002060"/>
                </a:solidFill>
              </a:rPr>
              <a:t>O'quv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jarayonidagi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bulutli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texnologiyalardan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quyidagi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maqsadlarda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foydalanish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mumkin</a:t>
            </a:r>
            <a:r>
              <a:rPr lang="en-US" sz="2600" dirty="0">
                <a:solidFill>
                  <a:srgbClr val="002060"/>
                </a:solidFill>
              </a:rPr>
              <a:t>: </a:t>
            </a:r>
            <a:r>
              <a:rPr lang="en-US" sz="2600" dirty="0" err="1">
                <a:solidFill>
                  <a:srgbClr val="002060"/>
                </a:solidFill>
              </a:rPr>
              <a:t>Xodimlarning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muhim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hujjatlar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bo'yicha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hamkorligini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tashkil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etish</a:t>
            </a:r>
            <a:r>
              <a:rPr lang="en-US" sz="2600" dirty="0">
                <a:solidFill>
                  <a:srgbClr val="002060"/>
                </a:solidFill>
              </a:rPr>
              <a:t>, </a:t>
            </a:r>
            <a:r>
              <a:rPr lang="en-US" sz="2600" dirty="0" err="1">
                <a:solidFill>
                  <a:srgbClr val="002060"/>
                </a:solidFill>
              </a:rPr>
              <a:t>masalan</a:t>
            </a:r>
            <a:r>
              <a:rPr lang="en-US" sz="2600" dirty="0">
                <a:solidFill>
                  <a:srgbClr val="002060"/>
                </a:solidFill>
              </a:rPr>
              <a:t>, </a:t>
            </a:r>
            <a:r>
              <a:rPr lang="en-US" sz="2600" dirty="0" err="1">
                <a:solidFill>
                  <a:srgbClr val="002060"/>
                </a:solidFill>
              </a:rPr>
              <a:t>yillik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reja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yoki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dastur</a:t>
            </a:r>
            <a:r>
              <a:rPr lang="en-US" sz="2600" dirty="0">
                <a:solidFill>
                  <a:srgbClr val="002060"/>
                </a:solidFill>
              </a:rPr>
              <a:t>. </a:t>
            </a:r>
            <a:r>
              <a:rPr lang="en-US" sz="2600" dirty="0" err="1">
                <a:solidFill>
                  <a:srgbClr val="002060"/>
                </a:solidFill>
              </a:rPr>
              <a:t>Ularning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har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biri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hujjatning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qismi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uchun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javobgardir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va</a:t>
            </a:r>
            <a:r>
              <a:rPr lang="en-US" sz="2600" dirty="0">
                <a:solidFill>
                  <a:srgbClr val="002060"/>
                </a:solidFill>
              </a:rPr>
              <a:t> agar </a:t>
            </a:r>
            <a:r>
              <a:rPr lang="en-US" sz="2600" dirty="0" err="1">
                <a:solidFill>
                  <a:srgbClr val="002060"/>
                </a:solidFill>
              </a:rPr>
              <a:t>kerak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bo'lsa</a:t>
            </a:r>
            <a:r>
              <a:rPr lang="en-US" sz="2600" dirty="0">
                <a:solidFill>
                  <a:srgbClr val="002060"/>
                </a:solidFill>
              </a:rPr>
              <a:t>, </a:t>
            </a:r>
            <a:r>
              <a:rPr lang="en-US" sz="2600" dirty="0" err="1">
                <a:solidFill>
                  <a:srgbClr val="002060"/>
                </a:solidFill>
              </a:rPr>
              <a:t>barcha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foydalanuvchilar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sharhlar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qoldirishlari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ma'lumotlarni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to'ldirishlari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mumkin</a:t>
            </a:r>
            <a:r>
              <a:rPr lang="en-US" sz="2600" dirty="0">
                <a:solidFill>
                  <a:srgbClr val="002060"/>
                </a:solidFill>
              </a:rPr>
              <a:t>. </a:t>
            </a:r>
            <a:r>
              <a:rPr lang="en-US" sz="2600" dirty="0" err="1">
                <a:solidFill>
                  <a:srgbClr val="002060"/>
                </a:solidFill>
              </a:rPr>
              <a:t>Umumiy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loyihaviy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ish</a:t>
            </a:r>
            <a:r>
              <a:rPr lang="en-US" sz="2600" dirty="0">
                <a:solidFill>
                  <a:srgbClr val="002060"/>
                </a:solidFill>
              </a:rPr>
              <a:t>, </a:t>
            </a:r>
            <a:r>
              <a:rPr lang="en-US" sz="2600" dirty="0" err="1">
                <a:solidFill>
                  <a:srgbClr val="002060"/>
                </a:solidFill>
              </a:rPr>
              <a:t>shuning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uchun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o'qituvchi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topshiriqlarni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talabalarga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topshirishi</a:t>
            </a:r>
            <a:r>
              <a:rPr lang="en-US" sz="2600" dirty="0">
                <a:solidFill>
                  <a:srgbClr val="002060"/>
                </a:solidFill>
              </a:rPr>
              <a:t>, </a:t>
            </a:r>
            <a:r>
              <a:rPr lang="en-US" sz="2600" dirty="0" err="1">
                <a:solidFill>
                  <a:srgbClr val="002060"/>
                </a:solidFill>
              </a:rPr>
              <a:t>majburiyatlarni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baham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ko'rishi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hisobotlarni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tekshirishi</a:t>
            </a:r>
            <a:r>
              <a:rPr lang="en-US" sz="2600" dirty="0">
                <a:solidFill>
                  <a:srgbClr val="002060"/>
                </a:solidFill>
              </a:rPr>
              <a:t>, </a:t>
            </a:r>
            <a:r>
              <a:rPr lang="en-US" sz="2600" dirty="0" err="1">
                <a:solidFill>
                  <a:srgbClr val="002060"/>
                </a:solidFill>
              </a:rPr>
              <a:t>sharh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berishi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mumkin</a:t>
            </a:r>
            <a:r>
              <a:rPr lang="en-US" sz="2600" dirty="0">
                <a:solidFill>
                  <a:srgbClr val="002060"/>
                </a:solidFill>
              </a:rPr>
              <a:t>. </a:t>
            </a:r>
            <a:r>
              <a:rPr lang="en-US" sz="2600" dirty="0" err="1">
                <a:solidFill>
                  <a:srgbClr val="002060"/>
                </a:solidFill>
              </a:rPr>
              <a:t>Bulutli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texnologiyalar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elektron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kundalikni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yaratish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va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har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qanday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yozma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topshiriqlarni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uzatish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uchun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ishlatilishi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mumkin</a:t>
            </a:r>
            <a:r>
              <a:rPr lang="en-US" sz="2600" dirty="0">
                <a:solidFill>
                  <a:srgbClr val="002060"/>
                </a:solidFill>
              </a:rPr>
              <a:t>. Bu </a:t>
            </a:r>
            <a:r>
              <a:rPr lang="en-US" sz="2600" dirty="0" err="1">
                <a:solidFill>
                  <a:srgbClr val="002060"/>
                </a:solidFill>
              </a:rPr>
              <a:t>uy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maktabiga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boradigan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yoki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biron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bir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sababga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ko'ra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darslarni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o'tkazib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yuboradigan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bolalar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uchun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juda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yaxshi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 err="1">
                <a:solidFill>
                  <a:srgbClr val="002060"/>
                </a:solidFill>
              </a:rPr>
              <a:t>tanlovdir</a:t>
            </a:r>
            <a:r>
              <a:rPr lang="en-US" sz="2600" dirty="0">
                <a:solidFill>
                  <a:srgbClr val="002060"/>
                </a:solidFill>
              </a:rPr>
              <a:t>.</a:t>
            </a:r>
            <a:endParaRPr lang="ru-RU" sz="2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956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8BEF4C2-B427-1970-149A-340B489D7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138" y="1125636"/>
            <a:ext cx="10515600" cy="4351338"/>
          </a:xfrm>
        </p:spPr>
        <p:txBody>
          <a:bodyPr/>
          <a:lstStyle/>
          <a:p>
            <a:pPr algn="just"/>
            <a:r>
              <a:rPr lang="en-US" dirty="0" err="1">
                <a:solidFill>
                  <a:srgbClr val="C00000"/>
                </a:solidFill>
              </a:rPr>
              <a:t>Tibbiyotda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bulutli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texnologiyalar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Yaqinda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tibbiyotda</a:t>
            </a:r>
            <a:r>
              <a:rPr lang="en-US" dirty="0">
                <a:solidFill>
                  <a:srgbClr val="002060"/>
                </a:solidFill>
              </a:rPr>
              <a:t> "</a:t>
            </a:r>
            <a:r>
              <a:rPr lang="en-US" dirty="0" err="1">
                <a:solidFill>
                  <a:srgbClr val="002060"/>
                </a:solidFill>
              </a:rPr>
              <a:t>bulut</a:t>
            </a:r>
            <a:r>
              <a:rPr lang="en-US" dirty="0">
                <a:solidFill>
                  <a:srgbClr val="002060"/>
                </a:solidFill>
              </a:rPr>
              <a:t>" </a:t>
            </a:r>
            <a:r>
              <a:rPr lang="en-US" dirty="0" err="1">
                <a:solidFill>
                  <a:srgbClr val="002060"/>
                </a:solidFill>
              </a:rPr>
              <a:t>faol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ravishda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joriy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etilib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uni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yangi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bosqichga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ko'tardi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Yangi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inqilobiy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o'zgarishlar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juda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katta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imkoniyatlarni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taklif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etadi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chunki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tibbiy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yozuvlarni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tartibga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ancha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osonlashadi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Tibbiyotda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juda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muhimdir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chunki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tashxisni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tezda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aniqlashga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xulosa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chiqarishga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yordam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beradi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Hozirgi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vaqtda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bunday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endigina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joriy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etilmoqda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chunki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tibbiy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sirni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tartibga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soluvchi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mexanizmlar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mavjud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emas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150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9D8A406-34E8-48B5-2ADA-835C6ED8C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0047"/>
            <a:ext cx="10515600" cy="4351338"/>
          </a:xfrm>
        </p:spPr>
        <p:txBody>
          <a:bodyPr/>
          <a:lstStyle/>
          <a:p>
            <a:pPr algn="just"/>
            <a:r>
              <a:rPr lang="en-US" dirty="0" err="1">
                <a:solidFill>
                  <a:srgbClr val="C00000"/>
                </a:solidFill>
              </a:rPr>
              <a:t>Logistikada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bulutli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texnologiyalar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Bulut transport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logistika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sohasida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juda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yaxshi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imkoniyatlarga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ega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yordamida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zanjirning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barcha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ishtirokchilari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ya'ni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jo'natuvchi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operatorlar</a:t>
            </a:r>
            <a:r>
              <a:rPr lang="en-US" dirty="0">
                <a:solidFill>
                  <a:srgbClr val="002060"/>
                </a:solidFill>
              </a:rPr>
              <a:t>, transport </a:t>
            </a:r>
            <a:r>
              <a:rPr lang="en-US" dirty="0" err="1">
                <a:solidFill>
                  <a:srgbClr val="002060"/>
                </a:solidFill>
              </a:rPr>
              <a:t>kompaniyasi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qabul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qiluvchining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to'liq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o'zaro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ta'sirini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ta'minlash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Ularning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barchasi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qayerda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bo'lishidan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qat'i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nazar</a:t>
            </a:r>
            <a:r>
              <a:rPr lang="en-US" dirty="0">
                <a:solidFill>
                  <a:srgbClr val="002060"/>
                </a:solidFill>
              </a:rPr>
              <a:t>, real </a:t>
            </a:r>
            <a:r>
              <a:rPr lang="en-US" dirty="0" err="1">
                <a:solidFill>
                  <a:srgbClr val="002060"/>
                </a:solidFill>
              </a:rPr>
              <a:t>vaqt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rejimida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muloqot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quyidagi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afzalliklarni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taklif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etadi</a:t>
            </a:r>
            <a:r>
              <a:rPr lang="en-US" dirty="0">
                <a:solidFill>
                  <a:srgbClr val="002060"/>
                </a:solidFill>
              </a:rPr>
              <a:t>: </a:t>
            </a:r>
            <a:r>
              <a:rPr lang="en-US" dirty="0" err="1">
                <a:solidFill>
                  <a:srgbClr val="002060"/>
                </a:solidFill>
              </a:rPr>
              <a:t>pudratchilar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ochiq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tenderlar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o'tkazish</a:t>
            </a:r>
            <a:r>
              <a:rPr lang="en-US" dirty="0">
                <a:solidFill>
                  <a:srgbClr val="002060"/>
                </a:solidFill>
              </a:rPr>
              <a:t>; </a:t>
            </a:r>
            <a:r>
              <a:rPr lang="en-US" dirty="0" err="1">
                <a:solidFill>
                  <a:srgbClr val="002060"/>
                </a:solidFill>
              </a:rPr>
              <a:t>eng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muvaffaqiyatli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yo'nalishlarni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aniqlash</a:t>
            </a:r>
            <a:r>
              <a:rPr lang="en-US" dirty="0">
                <a:solidFill>
                  <a:srgbClr val="002060"/>
                </a:solidFill>
              </a:rPr>
              <a:t>; </a:t>
            </a:r>
            <a:r>
              <a:rPr lang="en-US" dirty="0" err="1">
                <a:solidFill>
                  <a:srgbClr val="002060"/>
                </a:solidFill>
              </a:rPr>
              <a:t>etkazib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berishni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boshqarish</a:t>
            </a:r>
            <a:r>
              <a:rPr lang="en-US" dirty="0">
                <a:solidFill>
                  <a:srgbClr val="002060"/>
                </a:solidFill>
              </a:rPr>
              <a:t>; </a:t>
            </a:r>
            <a:r>
              <a:rPr lang="en-US" dirty="0" err="1">
                <a:solidFill>
                  <a:srgbClr val="002060"/>
                </a:solidFill>
              </a:rPr>
              <a:t>barcha</a:t>
            </a:r>
            <a:r>
              <a:rPr lang="en-US" dirty="0">
                <a:solidFill>
                  <a:srgbClr val="002060"/>
                </a:solidFill>
              </a:rPr>
              <a:t> transport </a:t>
            </a:r>
            <a:r>
              <a:rPr lang="en-US" dirty="0" err="1">
                <a:solidFill>
                  <a:srgbClr val="002060"/>
                </a:solidFill>
              </a:rPr>
              <a:t>ma'lumotlarini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qayta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; </a:t>
            </a:r>
            <a:r>
              <a:rPr lang="en-US" dirty="0" err="1">
                <a:solidFill>
                  <a:srgbClr val="002060"/>
                </a:solidFill>
              </a:rPr>
              <a:t>buyurtmalarni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bajarish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sifatini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yaxshilash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215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DA79091-252D-A894-FCDB-56D59B432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567" y="1572407"/>
            <a:ext cx="11020865" cy="3252812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>
                <a:solidFill>
                  <a:srgbClr val="C00000"/>
                </a:solidFill>
              </a:rPr>
              <a:t>Bank </a:t>
            </a:r>
            <a:r>
              <a:rPr lang="en-US" dirty="0" err="1">
                <a:solidFill>
                  <a:srgbClr val="C00000"/>
                </a:solidFill>
              </a:rPr>
              <a:t>sektoridagi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bulutli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texnologiyalar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Banklar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o'rtasidagi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raqobat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juda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katta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inqiroz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davrida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hamma</a:t>
            </a:r>
            <a:r>
              <a:rPr lang="en-US" dirty="0">
                <a:solidFill>
                  <a:srgbClr val="002060"/>
                </a:solidFill>
              </a:rPr>
              <a:t> ham </a:t>
            </a:r>
            <a:r>
              <a:rPr lang="en-US" dirty="0" err="1">
                <a:solidFill>
                  <a:srgbClr val="002060"/>
                </a:solidFill>
              </a:rPr>
              <a:t>bardosh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bera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olmaydi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Bunday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moliyaviy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institutlar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xarajatlarni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kamaytirish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innovatsion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qo'llashni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boshlaydilar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moliyaviy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jarayonlarni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avtomatlashtirishga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qaratilgan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Natijada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hisobot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narxini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pasaytirish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hisobiga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kredit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tashkilotlarining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samaradorligi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oshadi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Shuni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ta'kidlash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kerakki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omborxonalarga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bezovtalanish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xavfi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mavjud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bo'lganligi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sababli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ular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mijozlar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haqidagi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saqlamaydilar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051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F3C9EA3-D099-94F6-1ED7-2A4966D3B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906" y="1108172"/>
            <a:ext cx="10880188" cy="435133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dirty="0" err="1">
                <a:solidFill>
                  <a:srgbClr val="C00000"/>
                </a:solidFill>
              </a:rPr>
              <a:t>Biznes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uchun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bulutli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hisoblash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Ishbilarmonlar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bulutdan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quyidagi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maqsadlarda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foydalanadilar</a:t>
            </a:r>
            <a:r>
              <a:rPr lang="en-US" dirty="0">
                <a:solidFill>
                  <a:srgbClr val="C00000"/>
                </a:solidFill>
              </a:rPr>
              <a:t>: </a:t>
            </a:r>
            <a:endParaRPr lang="ru-RU" dirty="0">
              <a:solidFill>
                <a:srgbClr val="C00000"/>
              </a:solidFill>
            </a:endParaRPr>
          </a:p>
          <a:p>
            <a:pPr marL="514350" indent="-514350" algn="just"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Virtual server </a:t>
            </a:r>
            <a:r>
              <a:rPr lang="en-US" dirty="0" err="1">
                <a:solidFill>
                  <a:srgbClr val="002060"/>
                </a:solidFill>
              </a:rPr>
              <a:t>ijaraga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olingan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shuning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menejer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provayderga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qaramasdan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barcha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joylashgan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to'liq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boshqarishi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 </a:t>
            </a:r>
            <a:endParaRPr lang="ru-RU" dirty="0">
              <a:solidFill>
                <a:srgbClr val="002060"/>
              </a:solidFill>
            </a:endParaRPr>
          </a:p>
          <a:p>
            <a:pPr marL="514350" indent="-514350" algn="just">
              <a:buAutoNum type="arabicPeriod"/>
            </a:pPr>
            <a:r>
              <a:rPr lang="en-US" dirty="0" err="1">
                <a:solidFill>
                  <a:srgbClr val="002060"/>
                </a:solidFill>
              </a:rPr>
              <a:t>Tarmoqda</a:t>
            </a:r>
            <a:r>
              <a:rPr lang="en-US" dirty="0">
                <a:solidFill>
                  <a:srgbClr val="002060"/>
                </a:solidFill>
              </a:rPr>
              <a:t> virtual </a:t>
            </a:r>
            <a:r>
              <a:rPr lang="en-US" dirty="0" err="1">
                <a:solidFill>
                  <a:srgbClr val="002060"/>
                </a:solidFill>
              </a:rPr>
              <a:t>aloqa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markazini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yaratish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juda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oson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shuning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xonani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ijaraga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joylarini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tashkil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tejashingiz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 Ish </a:t>
            </a:r>
            <a:r>
              <a:rPr lang="en-US" dirty="0" err="1">
                <a:solidFill>
                  <a:srgbClr val="002060"/>
                </a:solidFill>
              </a:rPr>
              <a:t>ariza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provayderga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topshirilgandan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keyin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ikki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kundan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keyin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boshlanishi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 </a:t>
            </a:r>
            <a:endParaRPr lang="ru-RU" dirty="0">
              <a:solidFill>
                <a:srgbClr val="002060"/>
              </a:solidFill>
            </a:endParaRPr>
          </a:p>
          <a:p>
            <a:pPr marL="514350" indent="-514350" algn="just">
              <a:buAutoNum type="arabicPeriod"/>
            </a:pPr>
            <a:r>
              <a:rPr lang="en-US" dirty="0" err="1">
                <a:solidFill>
                  <a:srgbClr val="002060"/>
                </a:solidFill>
              </a:rPr>
              <a:t>Biznes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xizmatlar</a:t>
            </a:r>
            <a:r>
              <a:rPr lang="en-US" dirty="0">
                <a:solidFill>
                  <a:srgbClr val="002060"/>
                </a:solidFill>
              </a:rPr>
              <a:t> virtual </a:t>
            </a:r>
            <a:r>
              <a:rPr lang="en-US" dirty="0" err="1">
                <a:solidFill>
                  <a:srgbClr val="002060"/>
                </a:solidFill>
              </a:rPr>
              <a:t>ofisni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yaratish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ishlatiladi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ya'ni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joyi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kompyuter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bog'lanmaydi</a:t>
            </a:r>
            <a:r>
              <a:rPr lang="en-US" dirty="0">
                <a:solidFill>
                  <a:srgbClr val="002060"/>
                </a:solidFill>
              </a:rPr>
              <a:t>. "Bulut" da </a:t>
            </a:r>
            <a:r>
              <a:rPr lang="en-US" dirty="0" err="1">
                <a:solidFill>
                  <a:srgbClr val="002060"/>
                </a:solidFill>
              </a:rPr>
              <a:t>kompaniyaning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ichki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tarmog'i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takrorlanadi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ya'ni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disklar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papkalar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rejalashtirish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dasturlar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mavjud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02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598CD43-1F6B-E1F6-70A4-5728E9531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rgbClr val="002060"/>
                </a:solidFill>
              </a:rPr>
              <a:t>Bulut </a:t>
            </a:r>
            <a:r>
              <a:rPr lang="en-US" dirty="0" err="1">
                <a:solidFill>
                  <a:srgbClr val="002060"/>
                </a:solidFill>
              </a:rPr>
              <a:t>xizmati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orqali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o'yinlar</a:t>
            </a:r>
            <a:r>
              <a:rPr lang="en-US" dirty="0">
                <a:solidFill>
                  <a:srgbClr val="002060"/>
                </a:solidFill>
              </a:rPr>
              <a:t> 2000-yillarda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oqim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paydo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bo'ldi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buning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natijasida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foydalanuvchilar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kompyuterlarini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yuklamasdan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yuklamasdan</a:t>
            </a:r>
            <a:r>
              <a:rPr lang="en-US" dirty="0">
                <a:solidFill>
                  <a:srgbClr val="002060"/>
                </a:solidFill>
              </a:rPr>
              <a:t> Internet </a:t>
            </a:r>
            <a:r>
              <a:rPr lang="en-US" dirty="0" err="1">
                <a:solidFill>
                  <a:srgbClr val="002060"/>
                </a:solidFill>
              </a:rPr>
              <a:t>orqali</a:t>
            </a:r>
            <a:r>
              <a:rPr lang="en-US" dirty="0">
                <a:solidFill>
                  <a:srgbClr val="002060"/>
                </a:solidFill>
              </a:rPr>
              <a:t> "</a:t>
            </a:r>
            <a:r>
              <a:rPr lang="en-US" dirty="0" err="1">
                <a:solidFill>
                  <a:srgbClr val="002060"/>
                </a:solidFill>
              </a:rPr>
              <a:t>og'ir</a:t>
            </a:r>
            <a:r>
              <a:rPr lang="en-US" dirty="0">
                <a:solidFill>
                  <a:srgbClr val="002060"/>
                </a:solidFill>
              </a:rPr>
              <a:t>" </a:t>
            </a:r>
            <a:r>
              <a:rPr lang="en-US" dirty="0" err="1">
                <a:solidFill>
                  <a:srgbClr val="002060"/>
                </a:solidFill>
              </a:rPr>
              <a:t>o'yinlarni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o'ynashlari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 Amerika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Xitoyda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soha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allaqachon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yaxshi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rivojlangan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Yaqinda</a:t>
            </a:r>
            <a:r>
              <a:rPr lang="en-US" dirty="0">
                <a:solidFill>
                  <a:srgbClr val="002060"/>
                </a:solidFill>
              </a:rPr>
              <a:t> Microsoft DeLorean </a:t>
            </a:r>
            <a:r>
              <a:rPr lang="en-US" dirty="0" err="1">
                <a:solidFill>
                  <a:srgbClr val="002060"/>
                </a:solidFill>
              </a:rPr>
              <a:t>tizimi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chiqilishi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haqida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rasmiy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e'lon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qildi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uning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yordamida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odam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orqali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o'ynaydi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tizim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tugmachalarni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bosmasdan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oldin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harakatlarini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oldindan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aytib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beradi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126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D3408A-E19B-AB1E-FD30-B3CCF9CCB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8434"/>
          </a:xfrm>
        </p:spPr>
        <p:txBody>
          <a:bodyPr/>
          <a:lstStyle/>
          <a:p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yuzaga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jarayoni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DDCDB9-7126-EAFF-0736-3F159E56E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687" y="1453559"/>
            <a:ext cx="10629113" cy="420941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Bulutli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texnologiyalar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model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isteʻmolchiga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ATni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servis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sifatida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internet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namoyon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qiladi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Bulutli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hisoblashlarning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yuzaga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kelishida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virtualizatsiya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texnologiyalarining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ahamiyati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juda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katta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hisoblanadi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1960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yilda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virtualizatsiya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texnologiyalari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IBM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taklif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qilingan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ammo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qimmat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meynfreym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kompyuter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texnologiyalarini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arzon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x86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protsesorli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kompyuter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serverlariga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o‘tgandan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virtualizatsiya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termini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ancha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vaqtgacha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esdan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chiqarildi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2000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yildan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boshlanib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holat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o‘zgara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boshladi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yillarga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qadar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WMware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x86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razryadli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virtualizatsiyada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monopoliyani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qo‘lga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kiritdi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2005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yilda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WMware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kompaniyasi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virtual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mashinalarni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DTdan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foydalangan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holda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bepul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tadbiq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2006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yilda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Microsoft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kompaniyasi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«Microsoft virtual PC» Windows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versiyasini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ishga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tushirildi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…” 2006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yilda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Amazon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kompaniyasi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qurilmalarida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virtual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serverlarni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kengaytirish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«Amazon Elastic Compute Cloud»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yuzaga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keldi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buning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asosiy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sabablaridan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virtual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serverlarni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qurilmalarga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isteʻmolchilarga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ijaraga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berish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bulutli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texnologiyalarni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kelib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chiqishiga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turtki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bo‘ldi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572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FBD745-DB10-F492-569C-4F348A49D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0" y="463004"/>
            <a:ext cx="9125081" cy="608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585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9F4931-730D-A3D4-3B59-8B52AA321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51" y="535547"/>
            <a:ext cx="10515600" cy="1003322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rgbClr val="C00000"/>
                </a:solidFill>
              </a:rPr>
              <a:t>Bulutli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xizmatlarning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afzalliklari</a:t>
            </a:r>
            <a:r>
              <a:rPr lang="en-US" b="1" dirty="0">
                <a:solidFill>
                  <a:srgbClr val="C00000"/>
                </a:solidFill>
              </a:rPr>
              <a:t>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ECDCB2-AC32-E1C5-AAAB-0DA3494F0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030" y="2000284"/>
            <a:ext cx="10985939" cy="435133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1.Ma'lumotni </a:t>
            </a:r>
            <a:r>
              <a:rPr lang="en-US" dirty="0" err="1">
                <a:solidFill>
                  <a:srgbClr val="002060"/>
                </a:solidFill>
              </a:rPr>
              <a:t>saqlash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qimmatbaho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kompyuter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aksessuarlarni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sotib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olishingiz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shart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emas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chunki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hamma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narsa</a:t>
            </a:r>
            <a:r>
              <a:rPr lang="en-US" dirty="0">
                <a:solidFill>
                  <a:srgbClr val="002060"/>
                </a:solidFill>
              </a:rPr>
              <a:t> "</a:t>
            </a:r>
            <a:r>
              <a:rPr lang="en-US" dirty="0" err="1">
                <a:solidFill>
                  <a:srgbClr val="002060"/>
                </a:solidFill>
              </a:rPr>
              <a:t>bulutda</a:t>
            </a:r>
            <a:r>
              <a:rPr lang="en-US" dirty="0">
                <a:solidFill>
                  <a:srgbClr val="002060"/>
                </a:solidFill>
              </a:rPr>
              <a:t>" </a:t>
            </a:r>
            <a:r>
              <a:rPr lang="en-US" dirty="0" err="1">
                <a:solidFill>
                  <a:srgbClr val="002060"/>
                </a:solidFill>
              </a:rPr>
              <a:t>saqlanadi</a:t>
            </a:r>
            <a:r>
              <a:rPr lang="en-US" dirty="0">
                <a:solidFill>
                  <a:srgbClr val="002060"/>
                </a:solidFill>
              </a:rPr>
              <a:t>. 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2. </a:t>
            </a:r>
            <a:r>
              <a:rPr lang="en-US" dirty="0" err="1">
                <a:solidFill>
                  <a:srgbClr val="002060"/>
                </a:solidFill>
              </a:rPr>
              <a:t>Kompyuterning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yaxshilanadi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chunki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ofis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ishlarida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sohalarda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masofadan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turib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dasturlarni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boshqaradi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shuning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kompyuterda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juda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ko'p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bo'sh</a:t>
            </a:r>
            <a:r>
              <a:rPr lang="en-US" dirty="0">
                <a:solidFill>
                  <a:srgbClr val="002060"/>
                </a:solidFill>
              </a:rPr>
              <a:t> joy </a:t>
            </a:r>
            <a:r>
              <a:rPr lang="en-US" dirty="0" err="1">
                <a:solidFill>
                  <a:srgbClr val="002060"/>
                </a:solidFill>
              </a:rPr>
              <a:t>qoladi</a:t>
            </a:r>
            <a:r>
              <a:rPr lang="en-US" dirty="0">
                <a:solidFill>
                  <a:srgbClr val="002060"/>
                </a:solidFill>
              </a:rPr>
              <a:t>. 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3. Har </a:t>
            </a:r>
            <a:r>
              <a:rPr lang="en-US" dirty="0" err="1">
                <a:solidFill>
                  <a:srgbClr val="002060"/>
                </a:solidFill>
              </a:rPr>
              <a:t>yili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ko'rsatish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bog'liq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muammolar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kamayadi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chunki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jismoniy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serverlar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doimiy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ravishda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kamayib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boradi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dasturiy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ta'minot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doimo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yangilanib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turadi</a:t>
            </a:r>
            <a:r>
              <a:rPr lang="en-US" dirty="0">
                <a:solidFill>
                  <a:srgbClr val="002060"/>
                </a:solidFill>
              </a:rPr>
              <a:t>. 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4. </a:t>
            </a:r>
            <a:r>
              <a:rPr lang="en-US" dirty="0" err="1">
                <a:solidFill>
                  <a:srgbClr val="002060"/>
                </a:solidFill>
              </a:rPr>
              <a:t>Dasturni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sotib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narxi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kamayadi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chunki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dasturni</a:t>
            </a:r>
            <a:r>
              <a:rPr lang="en-US" dirty="0">
                <a:solidFill>
                  <a:srgbClr val="002060"/>
                </a:solidFill>
              </a:rPr>
              <a:t> "</a:t>
            </a:r>
            <a:r>
              <a:rPr lang="en-US" dirty="0" err="1">
                <a:solidFill>
                  <a:srgbClr val="002060"/>
                </a:solidFill>
              </a:rPr>
              <a:t>bulut</a:t>
            </a:r>
            <a:r>
              <a:rPr lang="en-US" dirty="0">
                <a:solidFill>
                  <a:srgbClr val="002060"/>
                </a:solidFill>
              </a:rPr>
              <a:t>"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faqat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marta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sotib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kerak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hammasi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ba'zida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siz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ijaraga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buyurtma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qilishingiz</a:t>
            </a:r>
            <a:r>
              <a:rPr lang="en-US" dirty="0">
                <a:solidFill>
                  <a:srgbClr val="002060"/>
                </a:solidFill>
              </a:rPr>
              <a:t> ham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FC7678-A6C6-0F29-E031-712261B91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642" y="74131"/>
            <a:ext cx="3424271" cy="192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228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9EE0B33-0883-1558-DAD1-8FC1C6456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931" y="2021118"/>
            <a:ext cx="11064523" cy="4133741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5.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saqlanadigan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miqdorida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cheklovlarga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emas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Aksariyat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hollarda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bunday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hajmi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millionlab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gigabaytni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tashkil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qiladi</a:t>
            </a:r>
            <a:r>
              <a:rPr lang="en-US" dirty="0">
                <a:solidFill>
                  <a:srgbClr val="002060"/>
                </a:solidFill>
              </a:rPr>
              <a:t>. 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6. </a:t>
            </a:r>
            <a:r>
              <a:rPr lang="en-US" dirty="0" err="1">
                <a:solidFill>
                  <a:srgbClr val="002060"/>
                </a:solidFill>
              </a:rPr>
              <a:t>Dasturlar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avtomatik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ravishda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yangilanadi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shuning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yuklab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olingan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dasturlarda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kabi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bunga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rioya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hojati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yo’q</a:t>
            </a:r>
            <a:r>
              <a:rPr lang="en-US" dirty="0">
                <a:solidFill>
                  <a:srgbClr val="002060"/>
                </a:solidFill>
              </a:rPr>
              <a:t>. 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7. "Bulut" dan </a:t>
            </a:r>
            <a:r>
              <a:rPr lang="en-US" dirty="0" err="1">
                <a:solidFill>
                  <a:srgbClr val="002060"/>
                </a:solidFill>
              </a:rPr>
              <a:t>har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qanday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operatsion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tizimda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chunki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dasturlarga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veb-brauzerlar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orqali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amalga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oshiriladi</a:t>
            </a:r>
            <a:r>
              <a:rPr lang="en-US" dirty="0">
                <a:solidFill>
                  <a:srgbClr val="002060"/>
                </a:solidFill>
              </a:rPr>
              <a:t>. 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8. </a:t>
            </a:r>
            <a:r>
              <a:rPr lang="en-US" dirty="0" err="1">
                <a:solidFill>
                  <a:srgbClr val="002060"/>
                </a:solidFill>
              </a:rPr>
              <a:t>Yangi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sizga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doim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hujjatlarga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huquqini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beradi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chunki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asosiysi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Internetning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mavjudligi</a:t>
            </a:r>
            <a:r>
              <a:rPr lang="en-US" dirty="0">
                <a:solidFill>
                  <a:srgbClr val="002060"/>
                </a:solidFill>
              </a:rPr>
              <a:t>. 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9. </a:t>
            </a:r>
            <a:r>
              <a:rPr lang="en-US" dirty="0" err="1">
                <a:solidFill>
                  <a:srgbClr val="002060"/>
                </a:solidFill>
              </a:rPr>
              <a:t>Yaxshi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xavfsizlik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yo'qotishdan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himoya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qilish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chunki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yuborilgan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ma'lumotlar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avtomatik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ravishda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saqlanadi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nusxalari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zaxira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serverlarga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tashlanadi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0FE24FE-EE7A-3FA8-B9C2-45B80C174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010" y="630140"/>
            <a:ext cx="10515600" cy="1003322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rgbClr val="C00000"/>
                </a:solidFill>
              </a:rPr>
              <a:t>Bulutli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xizmatlarning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afzalliklari</a:t>
            </a:r>
            <a:r>
              <a:rPr lang="en-US" b="1" dirty="0">
                <a:solidFill>
                  <a:srgbClr val="C00000"/>
                </a:solidFill>
              </a:rPr>
              <a:t>: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CCBD57-90DF-0C99-B4BC-0963F0DD15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2651" y="230019"/>
            <a:ext cx="1995389" cy="179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7664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93D62F7-3FF4-C3E6-67B1-65D41CFBE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1391"/>
            <a:ext cx="10515600" cy="4351338"/>
          </a:xfrm>
        </p:spPr>
        <p:txBody>
          <a:bodyPr>
            <a:normAutofit/>
          </a:bodyPr>
          <a:lstStyle/>
          <a:p>
            <a:pPr algn="just"/>
            <a:endParaRPr lang="en-US" dirty="0">
              <a:solidFill>
                <a:srgbClr val="002060"/>
              </a:solidFill>
            </a:endParaRPr>
          </a:p>
          <a:p>
            <a:pPr algn="just"/>
            <a:r>
              <a:rPr lang="en-US" dirty="0" err="1">
                <a:solidFill>
                  <a:srgbClr val="002060"/>
                </a:solidFill>
              </a:rPr>
              <a:t>Ushbu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autsorsing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muhim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kompaniyaning</a:t>
            </a:r>
            <a:r>
              <a:rPr lang="en-US" dirty="0">
                <a:solidFill>
                  <a:srgbClr val="002060"/>
                </a:solidFill>
              </a:rPr>
              <a:t> IT </a:t>
            </a:r>
            <a:r>
              <a:rPr lang="en-US" dirty="0" err="1">
                <a:solidFill>
                  <a:srgbClr val="002060"/>
                </a:solidFill>
              </a:rPr>
              <a:t>narxining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pasayishi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hisoblanadi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7064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B90F9AB-7752-FB7D-532B-C0B4E5D88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Bulut - AT-</a:t>
            </a:r>
            <a:r>
              <a:rPr lang="en-US" dirty="0" err="1"/>
              <a:t>infratuzilma</a:t>
            </a:r>
            <a:r>
              <a:rPr lang="en-US" dirty="0"/>
              <a:t> </a:t>
            </a:r>
            <a:r>
              <a:rPr lang="en-US" dirty="0" err="1"/>
              <a:t>tashkilotlarining</a:t>
            </a:r>
            <a:r>
              <a:rPr lang="en-US" dirty="0"/>
              <a:t> </a:t>
            </a:r>
            <a:r>
              <a:rPr lang="en-US" dirty="0" err="1"/>
              <a:t>innovatsion</a:t>
            </a:r>
            <a:r>
              <a:rPr lang="en-US" dirty="0"/>
              <a:t> </a:t>
            </a:r>
            <a:r>
              <a:rPr lang="en-US" dirty="0" err="1"/>
              <a:t>modeli</a:t>
            </a:r>
            <a:r>
              <a:rPr lang="en-US" dirty="0"/>
              <a:t> (</a:t>
            </a:r>
            <a:r>
              <a:rPr lang="en-US" dirty="0" err="1"/>
              <a:t>konsepsiya</a:t>
            </a:r>
            <a:r>
              <a:rPr lang="en-US" dirty="0"/>
              <a:t>) </a:t>
            </a:r>
          </a:p>
          <a:p>
            <a:pPr marL="0" indent="0" algn="just">
              <a:buNone/>
            </a:pPr>
            <a:r>
              <a:rPr lang="en-US" dirty="0" err="1"/>
              <a:t>hisoblanib</a:t>
            </a:r>
            <a:r>
              <a:rPr lang="en-US" dirty="0"/>
              <a:t>, u </a:t>
            </a:r>
            <a:r>
              <a:rPr lang="en-US" dirty="0" err="1"/>
              <a:t>alohida</a:t>
            </a:r>
            <a:r>
              <a:rPr lang="en-US" dirty="0"/>
              <a:t> </a:t>
            </a:r>
            <a:r>
              <a:rPr lang="en-US" dirty="0" err="1"/>
              <a:t>ajratilgan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konfiguratsiyalangan</a:t>
            </a:r>
            <a:r>
              <a:rPr lang="en-US" dirty="0"/>
              <a:t> apparat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tarmoq</a:t>
            </a:r>
            <a:r>
              <a:rPr lang="en-US" dirty="0"/>
              <a:t> </a:t>
            </a:r>
          </a:p>
          <a:p>
            <a:pPr marL="0" indent="0" algn="just">
              <a:buNone/>
            </a:pPr>
            <a:r>
              <a:rPr lang="en-US" dirty="0" err="1"/>
              <a:t>resurslaridan</a:t>
            </a:r>
            <a:r>
              <a:rPr lang="en-US" dirty="0"/>
              <a:t>, </a:t>
            </a:r>
            <a:r>
              <a:rPr lang="en-US" dirty="0" err="1"/>
              <a:t>dasturiy</a:t>
            </a:r>
            <a:r>
              <a:rPr lang="en-US" dirty="0"/>
              <a:t> </a:t>
            </a:r>
            <a:r>
              <a:rPr lang="en-US" dirty="0" err="1"/>
              <a:t>taminotdan</a:t>
            </a:r>
            <a:r>
              <a:rPr lang="en-US" dirty="0"/>
              <a:t> </a:t>
            </a:r>
            <a:r>
              <a:rPr lang="en-US" dirty="0" err="1"/>
              <a:t>tashkil</a:t>
            </a:r>
            <a:r>
              <a:rPr lang="en-US" dirty="0"/>
              <a:t> </a:t>
            </a:r>
            <a:r>
              <a:rPr lang="en-US" dirty="0" err="1"/>
              <a:t>topgan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ular</a:t>
            </a:r>
            <a:r>
              <a:rPr lang="en-US" dirty="0"/>
              <a:t> </a:t>
            </a:r>
            <a:r>
              <a:rPr lang="en-US" dirty="0" err="1"/>
              <a:t>masofadagi</a:t>
            </a:r>
            <a:r>
              <a:rPr lang="en-US" dirty="0"/>
              <a:t> </a:t>
            </a:r>
            <a:r>
              <a:rPr lang="en-US" dirty="0" err="1"/>
              <a:t>provayderlarni</a:t>
            </a:r>
            <a:r>
              <a:rPr lang="en-US" dirty="0"/>
              <a:t> </a:t>
            </a:r>
          </a:p>
          <a:p>
            <a:pPr marL="0" indent="0" algn="just">
              <a:buNone/>
            </a:pPr>
            <a:r>
              <a:rPr lang="en-US" dirty="0" err="1"/>
              <a:t>maʻlumotlar</a:t>
            </a:r>
            <a:r>
              <a:rPr lang="en-US" dirty="0"/>
              <a:t> </a:t>
            </a:r>
            <a:r>
              <a:rPr lang="en-US" dirty="0" err="1"/>
              <a:t>markazida</a:t>
            </a:r>
            <a:r>
              <a:rPr lang="en-US" dirty="0"/>
              <a:t> </a:t>
            </a:r>
            <a:r>
              <a:rPr lang="en-US" dirty="0" err="1"/>
              <a:t>yotadi</a:t>
            </a:r>
            <a:r>
              <a:rPr lang="en-US" dirty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1360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53F97D8-94AC-A363-CCD0-20AF15754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6308"/>
            <a:ext cx="10515600" cy="435133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Bulutli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hisoblash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tushunchasida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keltirilgan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asosiy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qoidalar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quyidagilar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Foydalanuvchi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hisoblash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ehtiyojlarini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xohishiga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tanlaydi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-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resurslar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tezkor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ravishda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qayta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taqsimlash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imkoniyati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yagona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pulga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birlashtirilgan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- 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ma'lumotlar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tarmog'i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kirish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universaldir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-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xizmatlar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deyarli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vaqtni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sarflamasdan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avtomatik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rejimda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taqdim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etilishi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kengaytirilishi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shartnoma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tuzilishi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-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iste'mol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qilingan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resurslar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avtomatik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ravishda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hisoblanadi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Aks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holda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bulutli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texnologiyalarning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mohiyati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quyidagicha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ifodalanishi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hisoblash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quvvatini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dasturiy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ta'minotni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platformalarni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xizmat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sifatida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ta'minlash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yaratilgan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Aynan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printsip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asosida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bulutli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hisoblashning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asosiy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biznes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modellari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Xizmat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sifatida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dastur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(SaaS),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xizmat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sifatida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platforma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(PaaS),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xizmat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sifatida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infratuzilma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(IaaS),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xizmat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sifatida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stoli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(DaaS)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boshqalar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Ularning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shubhasiz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foydalanuvchilarning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turli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toifalariga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shuning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bozor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segmentlariga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qaratilgan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588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C4AD9C-0747-0966-D137-0133EB1B8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Nima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kerak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861F4E-7362-C754-EE11-F6C471F76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Bulutli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provayderlar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chiqilgan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hisoblash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xizmatlariga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kirishni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taklif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qilishadi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aks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holda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biznes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o'zini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rivojlantirish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xarajatlariga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keladi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Xizmatlarga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quyidagilar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kiradi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infrastruktura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Infratuzilma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biznesning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asosidir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ko'rinmas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kuchi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tarmoq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ma'lumotlarni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boshqarish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saqlash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serverlar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virtualizatsiya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Dastur</a:t>
            </a:r>
          </a:p>
          <a:p>
            <a:pPr marL="0" indent="0" algn="just">
              <a:buNone/>
            </a:pP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Bulutli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texnologiyalar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ta'minlangan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biznesni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boshqarish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zarur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bo'lgan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dasturlar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buyurtma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qilingan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sanoat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standartlashtirilgan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platformalar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Bulutli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texnologiya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operatsion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tizimlar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o'rta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dasturiy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ta'minot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vaqti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muhiti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nomlanadigan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platforma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qo'llab-quvvatlanadigan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ishlaydigan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dasturiy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ta'minotni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taqdim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etadi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7218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3952-A3F4-C989-1225-EFD983F55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67646" cy="1325563"/>
          </a:xfrm>
        </p:spPr>
        <p:txBody>
          <a:bodyPr/>
          <a:lstStyle/>
          <a:p>
            <a:r>
              <a:rPr lang="en-US" dirty="0" err="1">
                <a:solidFill>
                  <a:srgbClr val="C00000"/>
                </a:solidFill>
              </a:rPr>
              <a:t>Bulutli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texnologiyalardan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foydalanadigan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sohalar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D33CAC-F0DC-9747-60B5-295E692F1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002060"/>
                </a:solidFill>
              </a:rPr>
              <a:t>COVID </a:t>
            </a:r>
            <a:r>
              <a:rPr lang="en-US" dirty="0" err="1">
                <a:solidFill>
                  <a:srgbClr val="002060"/>
                </a:solidFill>
              </a:rPr>
              <a:t>pandemiyasi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uchinchi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to'lqinga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kirib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borishi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tobora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ko'proq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sanoat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markazlashtirilmagan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orqa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ofis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ishlariga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mijozlari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onlayn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foydalanish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imkoniyatlariga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bog'liq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bormoqda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Ish </a:t>
            </a:r>
            <a:r>
              <a:rPr lang="en-US" dirty="0" err="1">
                <a:solidFill>
                  <a:srgbClr val="002060"/>
                </a:solidFill>
              </a:rPr>
              <a:t>beruvchilar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uyda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ishlashadi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ehtimol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ko'proq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tanqidiy</a:t>
            </a:r>
            <a:r>
              <a:rPr lang="en-US" dirty="0">
                <a:solidFill>
                  <a:srgbClr val="002060"/>
                </a:solidFill>
              </a:rPr>
              <a:t>; </a:t>
            </a:r>
            <a:r>
              <a:rPr lang="en-US" dirty="0" err="1">
                <a:solidFill>
                  <a:srgbClr val="002060"/>
                </a:solidFill>
              </a:rPr>
              <a:t>mijozlar</a:t>
            </a:r>
            <a:r>
              <a:rPr lang="en-US" dirty="0">
                <a:solidFill>
                  <a:srgbClr val="002060"/>
                </a:solidFill>
              </a:rPr>
              <a:t> ham </a:t>
            </a:r>
            <a:r>
              <a:rPr lang="en-US" dirty="0" err="1">
                <a:solidFill>
                  <a:srgbClr val="002060"/>
                </a:solidFill>
              </a:rPr>
              <a:t>o'z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uylarini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etishmayapti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tobora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ko'proq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onlayn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xizmatlarga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ishonishmoqda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Bulut </a:t>
            </a:r>
            <a:r>
              <a:rPr lang="en-US" dirty="0" err="1">
                <a:solidFill>
                  <a:srgbClr val="002060"/>
                </a:solidFill>
              </a:rPr>
              <a:t>texnologiyasi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talabning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oshishi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sababli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kengaymoqda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2024 </a:t>
            </a:r>
            <a:r>
              <a:rPr lang="en-US" dirty="0" err="1">
                <a:solidFill>
                  <a:srgbClr val="002060"/>
                </a:solidFill>
              </a:rPr>
              <a:t>yilga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kelib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Axborot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xarajatlarining</a:t>
            </a:r>
            <a:r>
              <a:rPr lang="en-US" dirty="0">
                <a:solidFill>
                  <a:srgbClr val="002060"/>
                </a:solidFill>
              </a:rPr>
              <a:t> 45% dan </a:t>
            </a:r>
            <a:r>
              <a:rPr lang="en-US" dirty="0" err="1">
                <a:solidFill>
                  <a:srgbClr val="002060"/>
                </a:solidFill>
              </a:rPr>
              <a:t>ortig'i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an'anaviy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o'tishga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sarflanishini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taxmin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qilmoqda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 err="1">
                <a:solidFill>
                  <a:srgbClr val="002060"/>
                </a:solidFill>
              </a:rPr>
              <a:t>Bulutli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texnologiyalarda</a:t>
            </a:r>
            <a:r>
              <a:rPr lang="en-US" dirty="0">
                <a:solidFill>
                  <a:srgbClr val="002060"/>
                </a:solidFill>
              </a:rPr>
              <a:t> yagona </a:t>
            </a:r>
            <a:r>
              <a:rPr lang="en-US" dirty="0" err="1">
                <a:solidFill>
                  <a:srgbClr val="002060"/>
                </a:solidFill>
              </a:rPr>
              <a:t>o'lcham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mavjud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emas</a:t>
            </a:r>
            <a:r>
              <a:rPr lang="en-US" dirty="0">
                <a:solidFill>
                  <a:srgbClr val="002060"/>
                </a:solidFill>
              </a:rPr>
              <a:t>. Har </a:t>
            </a:r>
            <a:r>
              <a:rPr lang="en-US" dirty="0" err="1">
                <a:solidFill>
                  <a:srgbClr val="002060"/>
                </a:solidFill>
              </a:rPr>
              <a:t>bir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sohaning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o'ziga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xos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texnologik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talablari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mavjud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Shunday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qilib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hozirda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aniq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texnik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echimlarni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taklif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qiluvchi</a:t>
            </a:r>
            <a:r>
              <a:rPr lang="en-US" dirty="0">
                <a:solidFill>
                  <a:srgbClr val="002060"/>
                </a:solidFill>
              </a:rPr>
              <a:t> "</a:t>
            </a:r>
            <a:r>
              <a:rPr lang="en-US" dirty="0" err="1">
                <a:solidFill>
                  <a:srgbClr val="002060"/>
                </a:solidFill>
              </a:rPr>
              <a:t>sanoat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bulutlari</a:t>
            </a:r>
            <a:r>
              <a:rPr lang="en-US" dirty="0">
                <a:solidFill>
                  <a:srgbClr val="002060"/>
                </a:solidFill>
              </a:rPr>
              <a:t>" </a:t>
            </a:r>
            <a:r>
              <a:rPr lang="en-US" dirty="0" err="1">
                <a:solidFill>
                  <a:srgbClr val="002060"/>
                </a:solidFill>
              </a:rPr>
              <a:t>mavjud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Bulutlarga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bo'lgan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korxonalarga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quyidagilar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kiradi</a:t>
            </a:r>
            <a:r>
              <a:rPr lang="en-US" dirty="0">
                <a:solidFill>
                  <a:srgbClr val="002060"/>
                </a:solidFill>
              </a:rPr>
              <a:t>: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4876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114476-C115-5970-3B7A-400FCAE55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568" y="922446"/>
            <a:ext cx="11162864" cy="446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564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561DE8-6998-7C56-E07E-4F4C05AAE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602E5B-CE5D-9D8C-FEA9-B15CB99F2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chiqarish</a:t>
            </a:r>
            <a:endParaRPr lang="en-US" dirty="0"/>
          </a:p>
          <a:p>
            <a:r>
              <a:rPr lang="en-US" dirty="0"/>
              <a:t>The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chiqarish</a:t>
            </a:r>
            <a:r>
              <a:rPr lang="en-US" dirty="0"/>
              <a:t> </a:t>
            </a:r>
            <a:r>
              <a:rPr lang="en-US" dirty="0" err="1"/>
              <a:t>sektori</a:t>
            </a:r>
            <a:r>
              <a:rPr lang="en-US" dirty="0"/>
              <a:t> </a:t>
            </a:r>
            <a:r>
              <a:rPr lang="en-US" dirty="0" err="1"/>
              <a:t>bulutli</a:t>
            </a:r>
            <a:r>
              <a:rPr lang="en-US" dirty="0"/>
              <a:t> </a:t>
            </a:r>
            <a:r>
              <a:rPr lang="en-US" dirty="0" err="1"/>
              <a:t>texnologiyalardan</a:t>
            </a:r>
            <a:r>
              <a:rPr lang="en-US" dirty="0"/>
              <a:t> </a:t>
            </a:r>
            <a:r>
              <a:rPr lang="en-US" dirty="0" err="1"/>
              <a:t>foydalanishning</a:t>
            </a:r>
            <a:r>
              <a:rPr lang="en-US" dirty="0"/>
              <a:t> </a:t>
            </a:r>
            <a:r>
              <a:rPr lang="en-US" dirty="0" err="1"/>
              <a:t>sezilarli</a:t>
            </a:r>
            <a:r>
              <a:rPr lang="en-US" dirty="0"/>
              <a:t> </a:t>
            </a:r>
            <a:r>
              <a:rPr lang="en-US" dirty="0" err="1"/>
              <a:t>darajada</a:t>
            </a:r>
            <a:r>
              <a:rPr lang="en-US" dirty="0"/>
              <a:t> </a:t>
            </a:r>
            <a:r>
              <a:rPr lang="en-US" dirty="0" err="1"/>
              <a:t>o'sishiga</a:t>
            </a:r>
            <a:r>
              <a:rPr lang="en-US" dirty="0"/>
              <a:t> </a:t>
            </a:r>
            <a:r>
              <a:rPr lang="en-US" dirty="0" err="1"/>
              <a:t>erishdi</a:t>
            </a:r>
            <a:r>
              <a:rPr lang="en-US" dirty="0"/>
              <a:t>. </a:t>
            </a:r>
            <a:r>
              <a:rPr lang="en-US" dirty="0" err="1"/>
              <a:t>Natijada</a:t>
            </a:r>
            <a:r>
              <a:rPr lang="en-US" dirty="0"/>
              <a:t>, </a:t>
            </a:r>
            <a:r>
              <a:rPr lang="en-US" dirty="0" err="1"/>
              <a:t>bulut</a:t>
            </a:r>
            <a:r>
              <a:rPr lang="en-US" dirty="0"/>
              <a:t> </a:t>
            </a:r>
            <a:r>
              <a:rPr lang="en-US" dirty="0" err="1"/>
              <a:t>provayderlari</a:t>
            </a:r>
            <a:r>
              <a:rPr lang="en-US" dirty="0"/>
              <a:t> </a:t>
            </a:r>
            <a:r>
              <a:rPr lang="en-US" dirty="0" err="1"/>
              <a:t>zavod</a:t>
            </a:r>
            <a:r>
              <a:rPr lang="en-US" dirty="0"/>
              <a:t> </a:t>
            </a:r>
            <a:r>
              <a:rPr lang="en-US" dirty="0" err="1"/>
              <a:t>yig'ish</a:t>
            </a:r>
            <a:r>
              <a:rPr lang="en-US" dirty="0"/>
              <a:t> </a:t>
            </a:r>
            <a:r>
              <a:rPr lang="en-US" dirty="0" err="1"/>
              <a:t>liniyasidan</a:t>
            </a:r>
            <a:r>
              <a:rPr lang="en-US" dirty="0"/>
              <a:t> </a:t>
            </a:r>
            <a:r>
              <a:rPr lang="en-US" dirty="0" err="1"/>
              <a:t>tortib</a:t>
            </a:r>
            <a:r>
              <a:rPr lang="en-US" dirty="0"/>
              <a:t> </a:t>
            </a:r>
            <a:r>
              <a:rPr lang="en-US" dirty="0" err="1"/>
              <a:t>qadoqlash</a:t>
            </a:r>
            <a:r>
              <a:rPr lang="en-US" dirty="0"/>
              <a:t>, </a:t>
            </a:r>
            <a:r>
              <a:rPr lang="en-US" dirty="0" err="1"/>
              <a:t>tarqatish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mijozlarni</a:t>
            </a:r>
            <a:r>
              <a:rPr lang="en-US" dirty="0"/>
              <a:t> </a:t>
            </a:r>
            <a:r>
              <a:rPr lang="en-US" dirty="0" err="1"/>
              <a:t>sotishgacha</a:t>
            </a:r>
            <a:r>
              <a:rPr lang="en-US" dirty="0"/>
              <a:t> </a:t>
            </a:r>
            <a:r>
              <a:rPr lang="en-US" dirty="0" err="1"/>
              <a:t>bo'lgan</a:t>
            </a:r>
            <a:r>
              <a:rPr lang="en-US" dirty="0"/>
              <a:t> </a:t>
            </a:r>
            <a:r>
              <a:rPr lang="en-US" dirty="0" err="1"/>
              <a:t>asosiy</a:t>
            </a:r>
            <a:r>
              <a:rPr lang="en-US" dirty="0"/>
              <a:t> </a:t>
            </a:r>
            <a:r>
              <a:rPr lang="en-US" dirty="0" err="1"/>
              <a:t>funktsiyalarni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chiqdilar</a:t>
            </a:r>
            <a:r>
              <a:rPr lang="en-US" dirty="0"/>
              <a:t>. </a:t>
            </a:r>
            <a:r>
              <a:rPr lang="en-US" dirty="0" err="1"/>
              <a:t>To'liq</a:t>
            </a:r>
            <a:r>
              <a:rPr lang="en-US" dirty="0"/>
              <a:t> </a:t>
            </a:r>
            <a:r>
              <a:rPr lang="en-US" dirty="0" err="1"/>
              <a:t>avtomatlashtirish</a:t>
            </a:r>
            <a:r>
              <a:rPr lang="en-US" dirty="0"/>
              <a:t> </a:t>
            </a:r>
            <a:r>
              <a:rPr lang="en-US" dirty="0" err="1"/>
              <a:t>oxir-oqibat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chiqarish</a:t>
            </a:r>
            <a:r>
              <a:rPr lang="en-US" dirty="0"/>
              <a:t> </a:t>
            </a:r>
            <a:r>
              <a:rPr lang="en-US" dirty="0" err="1"/>
              <a:t>sanoatini</a:t>
            </a:r>
            <a:r>
              <a:rPr lang="en-US" dirty="0"/>
              <a:t> </a:t>
            </a:r>
            <a:r>
              <a:rPr lang="en-US" dirty="0" err="1"/>
              <a:t>egallab</a:t>
            </a:r>
            <a:r>
              <a:rPr lang="en-US" dirty="0"/>
              <a:t> </a:t>
            </a:r>
            <a:r>
              <a:rPr lang="en-US" dirty="0" err="1"/>
              <a:t>oladi</a:t>
            </a:r>
            <a:r>
              <a:rPr lang="en-US" dirty="0"/>
              <a:t>, </a:t>
            </a:r>
            <a:r>
              <a:rPr lang="en-US" dirty="0" err="1"/>
              <a:t>bulut</a:t>
            </a:r>
            <a:r>
              <a:rPr lang="en-US" dirty="0"/>
              <a:t> </a:t>
            </a:r>
            <a:r>
              <a:rPr lang="en-US" dirty="0" err="1"/>
              <a:t>texnologiyasi</a:t>
            </a:r>
            <a:r>
              <a:rPr lang="en-US" dirty="0"/>
              <a:t> </a:t>
            </a:r>
            <a:r>
              <a:rPr lang="en-US" dirty="0" err="1"/>
              <a:t>esa</a:t>
            </a:r>
            <a:r>
              <a:rPr lang="en-US" dirty="0"/>
              <a:t> </a:t>
            </a:r>
            <a:r>
              <a:rPr lang="en-US" dirty="0" err="1"/>
              <a:t>uni</a:t>
            </a:r>
            <a:r>
              <a:rPr lang="en-US" dirty="0"/>
              <a:t> </a:t>
            </a:r>
            <a:r>
              <a:rPr lang="en-US" dirty="0" err="1"/>
              <a:t>qo'llab-quvvatlaydi</a:t>
            </a:r>
            <a:r>
              <a:rPr lang="en-US" dirty="0"/>
              <a:t>.</a:t>
            </a:r>
          </a:p>
          <a:p>
            <a:r>
              <a:rPr lang="en-US" dirty="0" err="1"/>
              <a:t>Chakana</a:t>
            </a:r>
            <a:r>
              <a:rPr lang="en-US" dirty="0"/>
              <a:t> </a:t>
            </a:r>
            <a:r>
              <a:rPr lang="en-US" dirty="0" err="1"/>
              <a:t>savdo</a:t>
            </a:r>
            <a:endParaRPr lang="en-US" dirty="0"/>
          </a:p>
          <a:p>
            <a:r>
              <a:rPr lang="en-US" dirty="0" err="1"/>
              <a:t>Chakana</a:t>
            </a:r>
            <a:r>
              <a:rPr lang="en-US" dirty="0"/>
              <a:t> </a:t>
            </a:r>
            <a:r>
              <a:rPr lang="en-US" dirty="0" err="1"/>
              <a:t>savdo</a:t>
            </a:r>
            <a:r>
              <a:rPr lang="en-US" dirty="0"/>
              <a:t> </a:t>
            </a:r>
            <a:r>
              <a:rPr lang="en-US" dirty="0" err="1"/>
              <a:t>sektori</a:t>
            </a:r>
            <a:r>
              <a:rPr lang="en-US" dirty="0"/>
              <a:t> </a:t>
            </a:r>
            <a:r>
              <a:rPr lang="en-US" dirty="0" err="1"/>
              <a:t>tabiatiga</a:t>
            </a:r>
            <a:r>
              <a:rPr lang="en-US" dirty="0"/>
              <a:t> </a:t>
            </a:r>
            <a:r>
              <a:rPr lang="en-US" dirty="0" err="1"/>
              <a:t>ko'ra</a:t>
            </a:r>
            <a:r>
              <a:rPr lang="en-US" dirty="0"/>
              <a:t> </a:t>
            </a:r>
            <a:r>
              <a:rPr lang="en-US" dirty="0" err="1"/>
              <a:t>bulutli</a:t>
            </a:r>
            <a:r>
              <a:rPr lang="en-US" dirty="0"/>
              <a:t> </a:t>
            </a:r>
            <a:r>
              <a:rPr lang="en-US" dirty="0" err="1"/>
              <a:t>texnologiyalarga</a:t>
            </a:r>
            <a:r>
              <a:rPr lang="en-US" dirty="0"/>
              <a:t> </a:t>
            </a:r>
            <a:r>
              <a:rPr lang="en-US" dirty="0" err="1"/>
              <a:t>o'tadi</a:t>
            </a:r>
            <a:r>
              <a:rPr lang="en-US" dirty="0"/>
              <a:t>. </a:t>
            </a:r>
            <a:r>
              <a:rPr lang="en-US" dirty="0" err="1"/>
              <a:t>Ikkala</a:t>
            </a:r>
            <a:r>
              <a:rPr lang="en-US" dirty="0"/>
              <a:t> </a:t>
            </a:r>
            <a:r>
              <a:rPr lang="en-US" dirty="0" err="1"/>
              <a:t>nuqtai</a:t>
            </a:r>
            <a:r>
              <a:rPr lang="en-US" dirty="0"/>
              <a:t> </a:t>
            </a:r>
            <a:r>
              <a:rPr lang="en-US" dirty="0" err="1"/>
              <a:t>nazardan</a:t>
            </a:r>
            <a:r>
              <a:rPr lang="en-US" dirty="0"/>
              <a:t>, </a:t>
            </a:r>
            <a:r>
              <a:rPr lang="en-US" dirty="0" err="1"/>
              <a:t>etkazib</a:t>
            </a:r>
            <a:r>
              <a:rPr lang="en-US" dirty="0"/>
              <a:t> </a:t>
            </a:r>
            <a:r>
              <a:rPr lang="en-US" dirty="0" err="1"/>
              <a:t>beruvchilar</a:t>
            </a:r>
            <a:r>
              <a:rPr lang="en-US" dirty="0"/>
              <a:t>, </a:t>
            </a:r>
            <a:r>
              <a:rPr lang="en-US" dirty="0" err="1"/>
              <a:t>aktsiyalar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mijozlar</a:t>
            </a:r>
            <a:r>
              <a:rPr lang="en-US" dirty="0"/>
              <a:t>, </a:t>
            </a:r>
            <a:r>
              <a:rPr lang="en-US" dirty="0" err="1"/>
              <a:t>bulut</a:t>
            </a:r>
            <a:r>
              <a:rPr lang="en-US" dirty="0"/>
              <a:t> </a:t>
            </a:r>
            <a:r>
              <a:rPr lang="en-US" dirty="0" err="1"/>
              <a:t>provayderlari</a:t>
            </a:r>
            <a:r>
              <a:rPr lang="en-US" dirty="0"/>
              <a:t> </a:t>
            </a:r>
            <a:r>
              <a:rPr lang="en-US" dirty="0" err="1"/>
              <a:t>to'plash</a:t>
            </a:r>
            <a:r>
              <a:rPr lang="en-US" dirty="0"/>
              <a:t>, </a:t>
            </a:r>
            <a:r>
              <a:rPr lang="en-US" dirty="0" err="1"/>
              <a:t>saqlash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tahlil</a:t>
            </a:r>
            <a:r>
              <a:rPr lang="en-US" dirty="0"/>
              <a:t> </a:t>
            </a:r>
            <a:r>
              <a:rPr lang="en-US" dirty="0" err="1"/>
              <a:t>qilish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juda</a:t>
            </a:r>
            <a:r>
              <a:rPr lang="en-US" dirty="0"/>
              <a:t> </a:t>
            </a:r>
            <a:r>
              <a:rPr lang="en-US" dirty="0" err="1"/>
              <a:t>yaxshi</a:t>
            </a:r>
            <a:r>
              <a:rPr lang="en-US" dirty="0"/>
              <a:t> </a:t>
            </a:r>
            <a:r>
              <a:rPr lang="en-US" dirty="0" err="1"/>
              <a:t>joylashtirilgan</a:t>
            </a:r>
            <a:r>
              <a:rPr lang="en-US" dirty="0"/>
              <a:t> </a:t>
            </a:r>
            <a:r>
              <a:rPr lang="en-US" dirty="0" err="1"/>
              <a:t>juda</a:t>
            </a:r>
            <a:r>
              <a:rPr lang="en-US" dirty="0"/>
              <a:t> </a:t>
            </a:r>
            <a:r>
              <a:rPr lang="en-US" dirty="0" err="1"/>
              <a:t>ko'p</a:t>
            </a:r>
            <a:r>
              <a:rPr lang="en-US" dirty="0"/>
              <a:t> </a:t>
            </a:r>
            <a:r>
              <a:rPr lang="en-US" dirty="0" err="1"/>
              <a:t>ma'lumotlarga</a:t>
            </a:r>
            <a:r>
              <a:rPr lang="en-US" dirty="0"/>
              <a:t> </a:t>
            </a:r>
            <a:r>
              <a:rPr lang="en-US" dirty="0" err="1"/>
              <a:t>ega</a:t>
            </a:r>
            <a:r>
              <a:rPr lang="en-US" dirty="0"/>
              <a:t>. </a:t>
            </a:r>
            <a:r>
              <a:rPr lang="en-US" dirty="0" err="1"/>
              <a:t>Oddiy</a:t>
            </a:r>
            <a:r>
              <a:rPr lang="en-US" dirty="0"/>
              <a:t> </a:t>
            </a:r>
            <a:r>
              <a:rPr lang="en-US" dirty="0" err="1"/>
              <a:t>qilib</a:t>
            </a:r>
            <a:r>
              <a:rPr lang="en-US" dirty="0"/>
              <a:t> </a:t>
            </a:r>
            <a:r>
              <a:rPr lang="en-US" dirty="0" err="1"/>
              <a:t>aytganda</a:t>
            </a:r>
            <a:r>
              <a:rPr lang="en-US" dirty="0"/>
              <a:t>, </a:t>
            </a:r>
            <a:r>
              <a:rPr lang="en-US" dirty="0" err="1"/>
              <a:t>mahsulot</a:t>
            </a:r>
            <a:r>
              <a:rPr lang="en-US" dirty="0"/>
              <a:t> -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vidjet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yuqori</a:t>
            </a:r>
            <a:r>
              <a:rPr lang="en-US" dirty="0"/>
              <a:t> </a:t>
            </a:r>
            <a:r>
              <a:rPr lang="en-US" dirty="0" err="1"/>
              <a:t>mahsuldorlik</a:t>
            </a:r>
            <a:r>
              <a:rPr lang="en-US" dirty="0"/>
              <a:t> </a:t>
            </a:r>
            <a:r>
              <a:rPr lang="en-US" dirty="0" err="1"/>
              <a:t>vositasi</a:t>
            </a:r>
            <a:r>
              <a:rPr lang="en-US" dirty="0"/>
              <a:t> </a:t>
            </a:r>
            <a:r>
              <a:rPr lang="en-US" dirty="0" err="1"/>
              <a:t>bo'ladimi</a:t>
            </a:r>
            <a:r>
              <a:rPr lang="en-US" dirty="0"/>
              <a:t>, </a:t>
            </a:r>
            <a:r>
              <a:rPr lang="en-US" dirty="0" err="1"/>
              <a:t>mahsulotdir</a:t>
            </a:r>
            <a:r>
              <a:rPr lang="en-US" dirty="0"/>
              <a:t>.</a:t>
            </a:r>
          </a:p>
          <a:p>
            <a:r>
              <a:rPr lang="en-US" dirty="0" err="1"/>
              <a:t>Chakana</a:t>
            </a:r>
            <a:r>
              <a:rPr lang="en-US" dirty="0"/>
              <a:t> </a:t>
            </a:r>
            <a:r>
              <a:rPr lang="en-US" dirty="0" err="1"/>
              <a:t>savdo</a:t>
            </a:r>
            <a:r>
              <a:rPr lang="en-US" dirty="0"/>
              <a:t> </a:t>
            </a:r>
            <a:r>
              <a:rPr lang="en-US" dirty="0" err="1"/>
              <a:t>sohasiga</a:t>
            </a:r>
            <a:r>
              <a:rPr lang="en-US" dirty="0"/>
              <a:t> </a:t>
            </a:r>
            <a:r>
              <a:rPr lang="en-US" dirty="0" err="1"/>
              <a:t>xos</a:t>
            </a:r>
            <a:r>
              <a:rPr lang="en-US" dirty="0"/>
              <a:t> </a:t>
            </a:r>
            <a:r>
              <a:rPr lang="en-US" dirty="0" err="1"/>
              <a:t>bulut</a:t>
            </a:r>
            <a:r>
              <a:rPr lang="en-US" dirty="0"/>
              <a:t> </a:t>
            </a:r>
            <a:r>
              <a:rPr lang="en-US" dirty="0" err="1"/>
              <a:t>texnologiyasi</a:t>
            </a:r>
            <a:r>
              <a:rPr lang="en-US" dirty="0"/>
              <a:t> </a:t>
            </a:r>
            <a:r>
              <a:rPr lang="en-US" dirty="0" err="1"/>
              <a:t>mahsulot</a:t>
            </a:r>
            <a:r>
              <a:rPr lang="en-US" dirty="0"/>
              <a:t> </a:t>
            </a:r>
            <a:r>
              <a:rPr lang="en-US" dirty="0" err="1"/>
              <a:t>samaradorligini</a:t>
            </a:r>
            <a:r>
              <a:rPr lang="en-US" dirty="0"/>
              <a:t> </a:t>
            </a:r>
            <a:r>
              <a:rPr lang="en-US" dirty="0" err="1"/>
              <a:t>kuzatib</a:t>
            </a:r>
            <a:r>
              <a:rPr lang="en-US" dirty="0"/>
              <a:t> </a:t>
            </a:r>
            <a:r>
              <a:rPr lang="en-US" dirty="0" err="1"/>
              <a:t>boradi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samaradorlikni</a:t>
            </a:r>
            <a:r>
              <a:rPr lang="en-US" dirty="0"/>
              <a:t> </a:t>
            </a:r>
            <a:r>
              <a:rPr lang="en-US" dirty="0" err="1"/>
              <a:t>oshiradi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Sog'liqni</a:t>
            </a:r>
            <a:r>
              <a:rPr lang="en-US" dirty="0"/>
              <a:t> </a:t>
            </a:r>
            <a:r>
              <a:rPr lang="en-US" dirty="0" err="1"/>
              <a:t>saqlash</a:t>
            </a:r>
            <a:endParaRPr lang="en-US" dirty="0"/>
          </a:p>
          <a:p>
            <a:r>
              <a:rPr lang="en-US" dirty="0" err="1"/>
              <a:t>Ayniqsa</a:t>
            </a:r>
            <a:r>
              <a:rPr lang="en-US" dirty="0"/>
              <a:t>, COVID </a:t>
            </a:r>
            <a:r>
              <a:rPr lang="en-US" dirty="0" err="1"/>
              <a:t>pandemiyasiga</a:t>
            </a:r>
            <a:r>
              <a:rPr lang="en-US" dirty="0"/>
              <a:t> </a:t>
            </a:r>
            <a:r>
              <a:rPr lang="en-US" dirty="0" err="1"/>
              <a:t>tegishli</a:t>
            </a:r>
            <a:r>
              <a:rPr lang="en-US" dirty="0"/>
              <a:t> </a:t>
            </a:r>
            <a:r>
              <a:rPr lang="en-US" dirty="0" err="1"/>
              <a:t>bo'lgan</a:t>
            </a:r>
            <a:r>
              <a:rPr lang="en-US" dirty="0"/>
              <a:t> </a:t>
            </a:r>
            <a:r>
              <a:rPr lang="en-US" dirty="0" err="1"/>
              <a:t>shaxsiy</a:t>
            </a:r>
            <a:r>
              <a:rPr lang="en-US" dirty="0"/>
              <a:t> </a:t>
            </a:r>
            <a:r>
              <a:rPr lang="en-US" dirty="0" err="1"/>
              <a:t>ma'lumotlar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tibbiy</a:t>
            </a:r>
            <a:r>
              <a:rPr lang="en-US" dirty="0"/>
              <a:t> </a:t>
            </a:r>
            <a:r>
              <a:rPr lang="en-US" dirty="0" err="1"/>
              <a:t>yozuvlar</a:t>
            </a:r>
            <a:r>
              <a:rPr lang="en-US" dirty="0"/>
              <a:t> </a:t>
            </a:r>
            <a:r>
              <a:rPr lang="en-US" dirty="0" err="1"/>
              <a:t>markazlashtirilgan</a:t>
            </a:r>
            <a:r>
              <a:rPr lang="en-US" dirty="0"/>
              <a:t> </a:t>
            </a:r>
            <a:r>
              <a:rPr lang="en-US" dirty="0" err="1"/>
              <a:t>ma'lumotlar</a:t>
            </a:r>
            <a:r>
              <a:rPr lang="en-US" dirty="0"/>
              <a:t> </a:t>
            </a:r>
            <a:r>
              <a:rPr lang="en-US" dirty="0" err="1"/>
              <a:t>markazida</a:t>
            </a:r>
            <a:r>
              <a:rPr lang="en-US" dirty="0"/>
              <a:t> </a:t>
            </a:r>
            <a:r>
              <a:rPr lang="en-US" dirty="0" err="1"/>
              <a:t>xavfsiz</a:t>
            </a:r>
            <a:r>
              <a:rPr lang="en-US" dirty="0"/>
              <a:t> </a:t>
            </a:r>
            <a:r>
              <a:rPr lang="en-US" dirty="0" err="1"/>
              <a:t>saqlanishi</a:t>
            </a:r>
            <a:r>
              <a:rPr lang="en-US" dirty="0"/>
              <a:t> </a:t>
            </a:r>
            <a:r>
              <a:rPr lang="en-US" dirty="0" err="1"/>
              <a:t>kerak</a:t>
            </a:r>
            <a:r>
              <a:rPr lang="en-US" dirty="0"/>
              <a:t>. </a:t>
            </a:r>
            <a:r>
              <a:rPr lang="en-US" dirty="0" err="1"/>
              <a:t>Bemorlarni</a:t>
            </a:r>
            <a:r>
              <a:rPr lang="en-US" dirty="0"/>
              <a:t> </a:t>
            </a:r>
            <a:r>
              <a:rPr lang="en-US" dirty="0" err="1"/>
              <a:t>kuzatib</a:t>
            </a:r>
            <a:r>
              <a:rPr lang="en-US" dirty="0"/>
              <a:t> </a:t>
            </a:r>
            <a:r>
              <a:rPr lang="en-US" dirty="0" err="1"/>
              <a:t>borish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ularni</a:t>
            </a:r>
            <a:r>
              <a:rPr lang="en-US" dirty="0"/>
              <a:t> </a:t>
            </a:r>
            <a:r>
              <a:rPr lang="en-US" dirty="0" err="1"/>
              <a:t>kuzatib</a:t>
            </a:r>
            <a:r>
              <a:rPr lang="en-US" dirty="0"/>
              <a:t> </a:t>
            </a:r>
            <a:r>
              <a:rPr lang="en-US" dirty="0" err="1"/>
              <a:t>borish</a:t>
            </a:r>
            <a:r>
              <a:rPr lang="en-US" dirty="0"/>
              <a:t> </a:t>
            </a:r>
            <a:r>
              <a:rPr lang="en-US" dirty="0" err="1"/>
              <a:t>qobiliyati</a:t>
            </a:r>
            <a:r>
              <a:rPr lang="en-US" dirty="0"/>
              <a:t> </a:t>
            </a:r>
            <a:r>
              <a:rPr lang="en-US" dirty="0" err="1"/>
              <a:t>sog'liqni</a:t>
            </a:r>
            <a:r>
              <a:rPr lang="en-US" dirty="0"/>
              <a:t> </a:t>
            </a:r>
            <a:r>
              <a:rPr lang="en-US" dirty="0" err="1"/>
              <a:t>saqlash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tibbiyot</a:t>
            </a:r>
            <a:r>
              <a:rPr lang="en-US" dirty="0"/>
              <a:t> </a:t>
            </a:r>
            <a:r>
              <a:rPr lang="en-US" dirty="0" err="1"/>
              <a:t>mutaxassislari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juda</a:t>
            </a:r>
            <a:r>
              <a:rPr lang="en-US" dirty="0"/>
              <a:t> </a:t>
            </a:r>
            <a:r>
              <a:rPr lang="en-US" dirty="0" err="1"/>
              <a:t>muhimdir</a:t>
            </a:r>
            <a:r>
              <a:rPr lang="en-US" dirty="0"/>
              <a:t>.</a:t>
            </a:r>
          </a:p>
          <a:p>
            <a:r>
              <a:rPr lang="en-US" dirty="0" err="1"/>
              <a:t>Bulutli</a:t>
            </a:r>
            <a:r>
              <a:rPr lang="en-US" dirty="0"/>
              <a:t> </a:t>
            </a:r>
            <a:r>
              <a:rPr lang="en-US" dirty="0" err="1"/>
              <a:t>texnologiya</a:t>
            </a:r>
            <a:r>
              <a:rPr lang="en-US" dirty="0"/>
              <a:t> </a:t>
            </a:r>
            <a:r>
              <a:rPr lang="en-US" dirty="0" err="1"/>
              <a:t>masofadan</a:t>
            </a:r>
            <a:r>
              <a:rPr lang="en-US" dirty="0"/>
              <a:t> </a:t>
            </a:r>
            <a:r>
              <a:rPr lang="en-US" dirty="0" err="1"/>
              <a:t>kuzatishga</a:t>
            </a:r>
            <a:r>
              <a:rPr lang="en-US" dirty="0"/>
              <a:t> </a:t>
            </a:r>
            <a:r>
              <a:rPr lang="en-US" dirty="0" err="1"/>
              <a:t>sezilarli</a:t>
            </a:r>
            <a:r>
              <a:rPr lang="en-US" dirty="0"/>
              <a:t> </a:t>
            </a:r>
            <a:r>
              <a:rPr lang="en-US" dirty="0" err="1"/>
              <a:t>ta'sir</a:t>
            </a:r>
            <a:r>
              <a:rPr lang="en-US" dirty="0"/>
              <a:t> </a:t>
            </a:r>
            <a:r>
              <a:rPr lang="en-US" dirty="0" err="1"/>
              <a:t>ko'rsatdi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sog'liqni</a:t>
            </a:r>
            <a:r>
              <a:rPr lang="en-US" dirty="0"/>
              <a:t> </a:t>
            </a:r>
            <a:r>
              <a:rPr lang="en-US" dirty="0" err="1"/>
              <a:t>saqlash</a:t>
            </a:r>
            <a:r>
              <a:rPr lang="en-US" dirty="0"/>
              <a:t> </a:t>
            </a:r>
            <a:r>
              <a:rPr lang="en-US" dirty="0" err="1"/>
              <a:t>xodimlari</a:t>
            </a:r>
            <a:r>
              <a:rPr lang="en-US" dirty="0"/>
              <a:t> </a:t>
            </a:r>
            <a:r>
              <a:rPr lang="en-US" dirty="0" err="1"/>
              <a:t>o'z</a:t>
            </a:r>
            <a:r>
              <a:rPr lang="en-US" dirty="0"/>
              <a:t> </a:t>
            </a:r>
            <a:r>
              <a:rPr lang="en-US" dirty="0" err="1"/>
              <a:t>bemorlariga</a:t>
            </a:r>
            <a:r>
              <a:rPr lang="en-US" dirty="0"/>
              <a:t> </a:t>
            </a:r>
            <a:r>
              <a:rPr lang="en-US" dirty="0" err="1"/>
              <a:t>g'amxo'rlik</a:t>
            </a:r>
            <a:r>
              <a:rPr lang="en-US" dirty="0"/>
              <a:t> </a:t>
            </a:r>
            <a:r>
              <a:rPr lang="en-US" dirty="0" err="1"/>
              <a:t>qilishlari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. Bu </a:t>
            </a:r>
            <a:r>
              <a:rPr lang="en-US" dirty="0" err="1"/>
              <a:t>infratuzilmaning</a:t>
            </a:r>
            <a:r>
              <a:rPr lang="en-US" dirty="0"/>
              <a:t> </a:t>
            </a:r>
            <a:r>
              <a:rPr lang="en-US" dirty="0" err="1"/>
              <a:t>murakkabligi</a:t>
            </a:r>
            <a:r>
              <a:rPr lang="en-US" dirty="0"/>
              <a:t> </a:t>
            </a:r>
            <a:r>
              <a:rPr lang="en-US" dirty="0" err="1"/>
              <a:t>tufayli</a:t>
            </a:r>
            <a:r>
              <a:rPr lang="en-US" dirty="0"/>
              <a:t> </a:t>
            </a:r>
            <a:r>
              <a:rPr lang="en-US" dirty="0" err="1"/>
              <a:t>faqat</a:t>
            </a:r>
            <a:r>
              <a:rPr lang="en-US" dirty="0"/>
              <a:t> </a:t>
            </a:r>
            <a:r>
              <a:rPr lang="en-US" dirty="0" err="1"/>
              <a:t>bulutli</a:t>
            </a:r>
            <a:r>
              <a:rPr lang="en-US" dirty="0"/>
              <a:t> </a:t>
            </a:r>
            <a:r>
              <a:rPr lang="en-US" dirty="0" err="1"/>
              <a:t>texnologiyalar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amalga</a:t>
            </a:r>
            <a:r>
              <a:rPr lang="en-US" dirty="0"/>
              <a:t> </a:t>
            </a:r>
            <a:r>
              <a:rPr lang="en-US" dirty="0" err="1"/>
              <a:t>oshiriladi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Sog'liqni</a:t>
            </a:r>
            <a:r>
              <a:rPr lang="en-US" dirty="0"/>
              <a:t> </a:t>
            </a:r>
            <a:r>
              <a:rPr lang="en-US" dirty="0" err="1"/>
              <a:t>saqlash</a:t>
            </a:r>
            <a:r>
              <a:rPr lang="en-US" dirty="0"/>
              <a:t> </a:t>
            </a:r>
            <a:r>
              <a:rPr lang="en-US" dirty="0" err="1"/>
              <a:t>sohasida</a:t>
            </a:r>
            <a:r>
              <a:rPr lang="en-US" dirty="0"/>
              <a:t> </a:t>
            </a:r>
            <a:r>
              <a:rPr lang="en-US" dirty="0" err="1"/>
              <a:t>bulutli</a:t>
            </a:r>
            <a:r>
              <a:rPr lang="en-US" dirty="0"/>
              <a:t> </a:t>
            </a:r>
            <a:r>
              <a:rPr lang="en-US" dirty="0" err="1"/>
              <a:t>texnologiyalar</a:t>
            </a:r>
            <a:r>
              <a:rPr lang="en-US" dirty="0"/>
              <a:t> </a:t>
            </a:r>
            <a:r>
              <a:rPr lang="en-US" dirty="0" err="1"/>
              <a:t>ta'sir</a:t>
            </a:r>
            <a:r>
              <a:rPr lang="en-US" dirty="0"/>
              <a:t> </a:t>
            </a:r>
            <a:r>
              <a:rPr lang="en-US" dirty="0" err="1"/>
              <a:t>ko'rsatadigan</a:t>
            </a:r>
            <a:r>
              <a:rPr lang="en-US" dirty="0"/>
              <a:t> </a:t>
            </a:r>
            <a:r>
              <a:rPr lang="en-US" dirty="0" err="1"/>
              <a:t>yana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yo'nalish</a:t>
            </a:r>
            <a:r>
              <a:rPr lang="en-US" dirty="0"/>
              <a:t> -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bemorlarning</a:t>
            </a:r>
            <a:r>
              <a:rPr lang="en-US" dirty="0"/>
              <a:t> </a:t>
            </a:r>
            <a:r>
              <a:rPr lang="en-US" dirty="0" err="1"/>
              <a:t>yozuvlarini</a:t>
            </a:r>
            <a:r>
              <a:rPr lang="en-US" dirty="0"/>
              <a:t> </a:t>
            </a:r>
            <a:r>
              <a:rPr lang="en-US" dirty="0" err="1"/>
              <a:t>yuritish</a:t>
            </a:r>
            <a:r>
              <a:rPr lang="en-US" dirty="0"/>
              <a:t>. </a:t>
            </a:r>
            <a:r>
              <a:rPr lang="en-US" dirty="0" err="1"/>
              <a:t>Uchinchi</a:t>
            </a:r>
            <a:r>
              <a:rPr lang="en-US" dirty="0"/>
              <a:t> </a:t>
            </a:r>
            <a:r>
              <a:rPr lang="en-US" dirty="0" err="1"/>
              <a:t>shaxslarning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qanday</a:t>
            </a:r>
            <a:r>
              <a:rPr lang="en-US" dirty="0"/>
              <a:t> </a:t>
            </a:r>
            <a:r>
              <a:rPr lang="en-US" dirty="0" err="1"/>
              <a:t>aralashuvi</a:t>
            </a:r>
            <a:r>
              <a:rPr lang="en-US" dirty="0"/>
              <a:t> </a:t>
            </a:r>
            <a:r>
              <a:rPr lang="en-US" dirty="0" err="1"/>
              <a:t>ma'lumotlarning</a:t>
            </a:r>
            <a:r>
              <a:rPr lang="en-US" dirty="0"/>
              <a:t> </a:t>
            </a:r>
            <a:r>
              <a:rPr lang="en-US" dirty="0" err="1"/>
              <a:t>asosiy</a:t>
            </a:r>
            <a:r>
              <a:rPr lang="en-US" dirty="0"/>
              <a:t> </a:t>
            </a:r>
            <a:r>
              <a:rPr lang="en-US" dirty="0" err="1"/>
              <a:t>qismini</a:t>
            </a:r>
            <a:r>
              <a:rPr lang="en-US" dirty="0"/>
              <a:t> </a:t>
            </a:r>
            <a:r>
              <a:rPr lang="en-US" dirty="0" err="1"/>
              <a:t>qo'shadi</a:t>
            </a:r>
            <a:r>
              <a:rPr lang="en-US" dirty="0"/>
              <a:t>. Bulut </a:t>
            </a:r>
            <a:r>
              <a:rPr lang="en-US" dirty="0" err="1"/>
              <a:t>texnologiyasining</a:t>
            </a:r>
            <a:r>
              <a:rPr lang="en-US" dirty="0"/>
              <a:t> </a:t>
            </a:r>
            <a:r>
              <a:rPr lang="en-US" dirty="0" err="1"/>
              <a:t>hajmi</a:t>
            </a:r>
            <a:r>
              <a:rPr lang="en-US" dirty="0"/>
              <a:t> </a:t>
            </a:r>
            <a:r>
              <a:rPr lang="en-US" dirty="0" err="1"/>
              <a:t>mustaqil</a:t>
            </a:r>
            <a:r>
              <a:rPr lang="en-US" dirty="0"/>
              <a:t> </a:t>
            </a:r>
            <a:r>
              <a:rPr lang="en-US" dirty="0" err="1"/>
              <a:t>kompyuter</a:t>
            </a:r>
            <a:r>
              <a:rPr lang="en-US" dirty="0"/>
              <a:t> </a:t>
            </a:r>
            <a:r>
              <a:rPr lang="en-US" dirty="0" err="1"/>
              <a:t>tizimlari</a:t>
            </a:r>
            <a:r>
              <a:rPr lang="en-US" dirty="0"/>
              <a:t> </a:t>
            </a:r>
            <a:r>
              <a:rPr lang="en-US" dirty="0" err="1"/>
              <a:t>qila</a:t>
            </a:r>
            <a:r>
              <a:rPr lang="en-US" dirty="0"/>
              <a:t> </a:t>
            </a:r>
            <a:r>
              <a:rPr lang="en-US" dirty="0" err="1"/>
              <a:t>olmaydigan</a:t>
            </a:r>
            <a:r>
              <a:rPr lang="en-US" dirty="0"/>
              <a:t> </a:t>
            </a:r>
            <a:r>
              <a:rPr lang="en-US" dirty="0" err="1"/>
              <a:t>ma'lumotlarning</a:t>
            </a:r>
            <a:r>
              <a:rPr lang="en-US" dirty="0"/>
              <a:t> </a:t>
            </a:r>
            <a:r>
              <a:rPr lang="en-US" dirty="0" err="1"/>
              <a:t>ushbu</a:t>
            </a:r>
            <a:r>
              <a:rPr lang="en-US" dirty="0"/>
              <a:t> </a:t>
            </a:r>
            <a:r>
              <a:rPr lang="en-US" dirty="0" err="1"/>
              <a:t>hajmlari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kurashishga</a:t>
            </a:r>
            <a:r>
              <a:rPr lang="en-US" dirty="0"/>
              <a:t> </a:t>
            </a:r>
            <a:r>
              <a:rPr lang="en-US" dirty="0" err="1"/>
              <a:t>qodir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ta'lim</a:t>
            </a:r>
            <a:endParaRPr lang="en-US" dirty="0"/>
          </a:p>
          <a:p>
            <a:r>
              <a:rPr lang="en-US" dirty="0" err="1"/>
              <a:t>So'nggi</a:t>
            </a:r>
            <a:r>
              <a:rPr lang="en-US" dirty="0"/>
              <a:t> </a:t>
            </a:r>
            <a:r>
              <a:rPr lang="en-US" dirty="0" err="1"/>
              <a:t>yillarda</a:t>
            </a:r>
            <a:r>
              <a:rPr lang="en-US" dirty="0"/>
              <a:t> </a:t>
            </a:r>
            <a:r>
              <a:rPr lang="en-US" dirty="0" err="1"/>
              <a:t>onlayn</a:t>
            </a:r>
            <a:r>
              <a:rPr lang="en-US" dirty="0"/>
              <a:t> </a:t>
            </a:r>
            <a:r>
              <a:rPr lang="en-US" dirty="0" err="1"/>
              <a:t>ta'lim</a:t>
            </a:r>
            <a:r>
              <a:rPr lang="en-US" dirty="0"/>
              <a:t> </a:t>
            </a:r>
            <a:r>
              <a:rPr lang="en-US" dirty="0" err="1"/>
              <a:t>ko'paymoqda</a:t>
            </a:r>
            <a:r>
              <a:rPr lang="en-US" dirty="0"/>
              <a:t>. </a:t>
            </a:r>
            <a:r>
              <a:rPr lang="en-US" dirty="0" err="1"/>
              <a:t>O'z</a:t>
            </a:r>
            <a:r>
              <a:rPr lang="en-US" dirty="0"/>
              <a:t> </a:t>
            </a:r>
            <a:r>
              <a:rPr lang="en-US" dirty="0" err="1"/>
              <a:t>navbatida</a:t>
            </a:r>
            <a:r>
              <a:rPr lang="en-US" dirty="0"/>
              <a:t>, </a:t>
            </a:r>
            <a:r>
              <a:rPr lang="en-US" dirty="0" err="1"/>
              <a:t>akademik</a:t>
            </a:r>
            <a:r>
              <a:rPr lang="en-US" dirty="0"/>
              <a:t> </a:t>
            </a:r>
            <a:r>
              <a:rPr lang="en-US" dirty="0" err="1"/>
              <a:t>muassasalar</a:t>
            </a:r>
            <a:r>
              <a:rPr lang="en-US" dirty="0"/>
              <a:t> </a:t>
            </a:r>
            <a:r>
              <a:rPr lang="en-US" dirty="0" err="1"/>
              <a:t>o'qitish</a:t>
            </a:r>
            <a:r>
              <a:rPr lang="en-US" dirty="0"/>
              <a:t> </a:t>
            </a:r>
            <a:r>
              <a:rPr lang="en-US" dirty="0" err="1"/>
              <a:t>amaliyotini</a:t>
            </a:r>
            <a:r>
              <a:rPr lang="en-US" dirty="0"/>
              <a:t> </a:t>
            </a:r>
            <a:r>
              <a:rPr lang="en-US" dirty="0" err="1"/>
              <a:t>o'zgartirishi</a:t>
            </a:r>
            <a:r>
              <a:rPr lang="en-US" dirty="0"/>
              <a:t> </a:t>
            </a:r>
            <a:r>
              <a:rPr lang="en-US" dirty="0" err="1"/>
              <a:t>kerak</a:t>
            </a:r>
            <a:r>
              <a:rPr lang="en-US" dirty="0"/>
              <a:t>. </a:t>
            </a:r>
            <a:r>
              <a:rPr lang="en-US" dirty="0" err="1"/>
              <a:t>Talabalar</a:t>
            </a:r>
            <a:r>
              <a:rPr lang="en-US" dirty="0"/>
              <a:t> 24/7 </a:t>
            </a:r>
            <a:r>
              <a:rPr lang="en-US" dirty="0" err="1"/>
              <a:t>o'quv</a:t>
            </a:r>
            <a:r>
              <a:rPr lang="en-US" dirty="0"/>
              <a:t> </a:t>
            </a:r>
            <a:r>
              <a:rPr lang="en-US" dirty="0" err="1"/>
              <a:t>materiallaridan</a:t>
            </a:r>
            <a:r>
              <a:rPr lang="en-US" dirty="0"/>
              <a:t> </a:t>
            </a:r>
            <a:r>
              <a:rPr lang="en-US" dirty="0" err="1"/>
              <a:t>foydalanishmoqda</a:t>
            </a:r>
            <a:r>
              <a:rPr lang="en-US" dirty="0"/>
              <a:t>. </a:t>
            </a:r>
            <a:r>
              <a:rPr lang="en-US" dirty="0" err="1"/>
              <a:t>Markazlashtirilgan</a:t>
            </a:r>
            <a:r>
              <a:rPr lang="en-US" dirty="0"/>
              <a:t> </a:t>
            </a:r>
            <a:r>
              <a:rPr lang="en-US" dirty="0" err="1"/>
              <a:t>ta'lim</a:t>
            </a:r>
            <a:r>
              <a:rPr lang="en-US" dirty="0"/>
              <a:t> </a:t>
            </a:r>
            <a:r>
              <a:rPr lang="en-US" dirty="0" err="1"/>
              <a:t>tizimlari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qanday</a:t>
            </a:r>
            <a:r>
              <a:rPr lang="en-US" dirty="0"/>
              <a:t> </a:t>
            </a:r>
            <a:r>
              <a:rPr lang="en-US" dirty="0" err="1"/>
              <a:t>vaqtda</a:t>
            </a:r>
            <a:r>
              <a:rPr lang="en-US" dirty="0"/>
              <a:t> </a:t>
            </a:r>
            <a:r>
              <a:rPr lang="en-US" dirty="0" err="1"/>
              <a:t>ularning</a:t>
            </a:r>
            <a:r>
              <a:rPr lang="en-US" dirty="0"/>
              <a:t> </a:t>
            </a:r>
            <a:r>
              <a:rPr lang="en-US" dirty="0" err="1"/>
              <a:t>ma'lumotlari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o'quv</a:t>
            </a:r>
            <a:r>
              <a:rPr lang="en-US" dirty="0"/>
              <a:t> </a:t>
            </a:r>
            <a:r>
              <a:rPr lang="en-US" dirty="0" err="1"/>
              <a:t>dasturlariga</a:t>
            </a:r>
            <a:r>
              <a:rPr lang="en-US" dirty="0"/>
              <a:t> </a:t>
            </a:r>
            <a:r>
              <a:rPr lang="en-US" dirty="0" err="1"/>
              <a:t>kirishni</a:t>
            </a:r>
            <a:r>
              <a:rPr lang="en-US" dirty="0"/>
              <a:t> </a:t>
            </a:r>
            <a:r>
              <a:rPr lang="en-US" dirty="0" err="1"/>
              <a:t>ta'minlaydi</a:t>
            </a:r>
            <a:r>
              <a:rPr lang="en-US" dirty="0"/>
              <a:t>.</a:t>
            </a:r>
          </a:p>
          <a:p>
            <a:r>
              <a:rPr lang="en-US" dirty="0" err="1"/>
              <a:t>Hech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ta'lim</a:t>
            </a:r>
            <a:r>
              <a:rPr lang="en-US" dirty="0"/>
              <a:t> </a:t>
            </a:r>
            <a:r>
              <a:rPr lang="en-US" dirty="0" err="1"/>
              <a:t>bo'limi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kolleji</a:t>
            </a:r>
            <a:r>
              <a:rPr lang="en-US" dirty="0"/>
              <a:t> </a:t>
            </a:r>
            <a:r>
              <a:rPr lang="en-US" dirty="0" err="1"/>
              <a:t>onlayn</a:t>
            </a:r>
            <a:r>
              <a:rPr lang="en-US" dirty="0"/>
              <a:t> </a:t>
            </a:r>
            <a:r>
              <a:rPr lang="en-US" dirty="0" err="1"/>
              <a:t>maktabni</a:t>
            </a:r>
            <a:r>
              <a:rPr lang="en-US" dirty="0"/>
              <a:t> </a:t>
            </a:r>
            <a:r>
              <a:rPr lang="en-US" dirty="0" err="1"/>
              <a:t>boshqarish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zarur</a:t>
            </a:r>
            <a:r>
              <a:rPr lang="en-US" dirty="0"/>
              <a:t> </a:t>
            </a:r>
            <a:r>
              <a:rPr lang="en-US" dirty="0" err="1"/>
              <a:t>bo'lgan</a:t>
            </a:r>
            <a:r>
              <a:rPr lang="en-US" dirty="0"/>
              <a:t> IT-</a:t>
            </a:r>
            <a:r>
              <a:rPr lang="en-US" dirty="0" err="1"/>
              <a:t>infratuzilmani</a:t>
            </a:r>
            <a:r>
              <a:rPr lang="en-US" dirty="0"/>
              <a:t> </a:t>
            </a:r>
            <a:r>
              <a:rPr lang="en-US" dirty="0" err="1"/>
              <a:t>sotib</a:t>
            </a:r>
            <a:r>
              <a:rPr lang="en-US" dirty="0"/>
              <a:t> </a:t>
            </a:r>
            <a:r>
              <a:rPr lang="en-US" dirty="0" err="1"/>
              <a:t>olishga</a:t>
            </a:r>
            <a:r>
              <a:rPr lang="en-US" dirty="0"/>
              <a:t> </a:t>
            </a:r>
            <a:r>
              <a:rPr lang="en-US" dirty="0" err="1"/>
              <a:t>qodir</a:t>
            </a:r>
            <a:r>
              <a:rPr lang="en-US" dirty="0"/>
              <a:t> </a:t>
            </a:r>
            <a:r>
              <a:rPr lang="en-US" dirty="0" err="1"/>
              <a:t>emas</a:t>
            </a:r>
            <a:r>
              <a:rPr lang="en-US" dirty="0"/>
              <a:t>. </a:t>
            </a:r>
            <a:r>
              <a:rPr lang="en-US" dirty="0" err="1"/>
              <a:t>Hukumat</a:t>
            </a:r>
            <a:r>
              <a:rPr lang="en-US" dirty="0"/>
              <a:t> </a:t>
            </a:r>
            <a:r>
              <a:rPr lang="en-US" dirty="0" err="1"/>
              <a:t>tomonidan</a:t>
            </a:r>
            <a:r>
              <a:rPr lang="en-US" dirty="0"/>
              <a:t> </a:t>
            </a:r>
            <a:r>
              <a:rPr lang="en-US" dirty="0" err="1"/>
              <a:t>qo'llab-quvvatlanadigan</a:t>
            </a:r>
            <a:r>
              <a:rPr lang="en-US" dirty="0"/>
              <a:t> </a:t>
            </a:r>
            <a:r>
              <a:rPr lang="en-US" dirty="0" err="1"/>
              <a:t>jamoaviy</a:t>
            </a:r>
            <a:r>
              <a:rPr lang="en-US" dirty="0"/>
              <a:t> </a:t>
            </a:r>
            <a:r>
              <a:rPr lang="en-US" dirty="0" err="1"/>
              <a:t>markazlashtirilgan</a:t>
            </a:r>
            <a:r>
              <a:rPr lang="en-US" dirty="0"/>
              <a:t> </a:t>
            </a:r>
            <a:r>
              <a:rPr lang="en-US" dirty="0" err="1"/>
              <a:t>tashabbus</a:t>
            </a:r>
            <a:r>
              <a:rPr lang="en-US" dirty="0"/>
              <a:t> </a:t>
            </a:r>
            <a:r>
              <a:rPr lang="en-US" dirty="0" err="1"/>
              <a:t>ushbu</a:t>
            </a:r>
            <a:r>
              <a:rPr lang="en-US" dirty="0"/>
              <a:t> </a:t>
            </a:r>
            <a:r>
              <a:rPr lang="en-US" dirty="0" err="1"/>
              <a:t>muammoni</a:t>
            </a:r>
            <a:r>
              <a:rPr lang="en-US" dirty="0"/>
              <a:t> </a:t>
            </a:r>
            <a:r>
              <a:rPr lang="en-US" dirty="0" err="1"/>
              <a:t>engib</a:t>
            </a:r>
            <a:r>
              <a:rPr lang="en-US" dirty="0"/>
              <a:t> </a:t>
            </a:r>
            <a:r>
              <a:rPr lang="en-US" dirty="0" err="1"/>
              <a:t>o'tishni</a:t>
            </a:r>
            <a:r>
              <a:rPr lang="en-US" dirty="0"/>
              <a:t> talab </a:t>
            </a:r>
            <a:r>
              <a:rPr lang="en-US" dirty="0" err="1"/>
              <a:t>qiladi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ularga</a:t>
            </a:r>
            <a:r>
              <a:rPr lang="en-US" dirty="0"/>
              <a:t> </a:t>
            </a:r>
            <a:r>
              <a:rPr lang="en-US" dirty="0" err="1"/>
              <a:t>kirish</a:t>
            </a:r>
            <a:r>
              <a:rPr lang="en-US" dirty="0"/>
              <a:t> </a:t>
            </a:r>
            <a:r>
              <a:rPr lang="en-US" dirty="0" err="1"/>
              <a:t>imkoniyatini</a:t>
            </a:r>
            <a:r>
              <a:rPr lang="en-US" dirty="0"/>
              <a:t> </a:t>
            </a:r>
            <a:r>
              <a:rPr lang="en-US" dirty="0" err="1"/>
              <a:t>kafolatlaydi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37208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5875BB-B415-297C-C8F5-E93906FD8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056" y="508963"/>
            <a:ext cx="11680146" cy="584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604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BEA4281-A1BD-A087-193B-6D9943EEC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502" y="293217"/>
            <a:ext cx="10515600" cy="4351338"/>
          </a:xfrm>
        </p:spPr>
        <p:txBody>
          <a:bodyPr>
            <a:normAutofit fontScale="40000" lnSpcReduction="20000"/>
          </a:bodyPr>
          <a:lstStyle/>
          <a:p>
            <a:r>
              <a:rPr lang="en-US" dirty="0" err="1"/>
              <a:t>ko'ngilochar</a:t>
            </a:r>
            <a:endParaRPr lang="en-US" dirty="0"/>
          </a:p>
          <a:p>
            <a:r>
              <a:rPr lang="en-US" dirty="0" err="1"/>
              <a:t>Ko'ngilochar</a:t>
            </a:r>
            <a:r>
              <a:rPr lang="en-US" dirty="0"/>
              <a:t> </a:t>
            </a:r>
            <a:r>
              <a:rPr lang="en-US" dirty="0" err="1"/>
              <a:t>biznes</a:t>
            </a:r>
            <a:r>
              <a:rPr lang="en-US" dirty="0"/>
              <a:t>, </a:t>
            </a:r>
            <a:r>
              <a:rPr lang="en-US" dirty="0" err="1"/>
              <a:t>xususan</a:t>
            </a:r>
            <a:r>
              <a:rPr lang="en-US" dirty="0"/>
              <a:t> </a:t>
            </a:r>
            <a:r>
              <a:rPr lang="en-US" dirty="0" err="1"/>
              <a:t>onlayn</a:t>
            </a:r>
            <a:r>
              <a:rPr lang="en-US" dirty="0"/>
              <a:t> </a:t>
            </a:r>
            <a:r>
              <a:rPr lang="en-US" dirty="0" err="1"/>
              <a:t>o'yin</a:t>
            </a:r>
            <a:r>
              <a:rPr lang="en-US" dirty="0"/>
              <a:t>, </a:t>
            </a:r>
            <a:r>
              <a:rPr lang="en-US" dirty="0" err="1"/>
              <a:t>shuningdek</a:t>
            </a:r>
            <a:r>
              <a:rPr lang="en-US" dirty="0"/>
              <a:t>, </a:t>
            </a:r>
            <a:r>
              <a:rPr lang="en-US" dirty="0" err="1"/>
              <a:t>o'sib</a:t>
            </a:r>
            <a:r>
              <a:rPr lang="en-US" dirty="0"/>
              <a:t> </a:t>
            </a:r>
            <a:r>
              <a:rPr lang="en-US" dirty="0" err="1"/>
              <a:t>borayotgan</a:t>
            </a:r>
            <a:r>
              <a:rPr lang="en-US" dirty="0"/>
              <a:t> </a:t>
            </a:r>
            <a:r>
              <a:rPr lang="en-US" dirty="0" err="1"/>
              <a:t>mijozlar</a:t>
            </a:r>
            <a:r>
              <a:rPr lang="en-US" dirty="0"/>
              <a:t> </a:t>
            </a:r>
            <a:r>
              <a:rPr lang="en-US" dirty="0" err="1"/>
              <a:t>bazasining</a:t>
            </a:r>
            <a:r>
              <a:rPr lang="en-US" dirty="0"/>
              <a:t> </a:t>
            </a:r>
            <a:r>
              <a:rPr lang="en-US" dirty="0" err="1"/>
              <a:t>tobora</a:t>
            </a:r>
            <a:r>
              <a:rPr lang="en-US" dirty="0"/>
              <a:t> </a:t>
            </a:r>
            <a:r>
              <a:rPr lang="en-US" dirty="0" err="1"/>
              <a:t>ortib</a:t>
            </a:r>
            <a:r>
              <a:rPr lang="en-US" dirty="0"/>
              <a:t> </a:t>
            </a:r>
            <a:r>
              <a:rPr lang="en-US" dirty="0" err="1"/>
              <a:t>borayotgan</a:t>
            </a:r>
            <a:r>
              <a:rPr lang="en-US" dirty="0"/>
              <a:t> </a:t>
            </a:r>
            <a:r>
              <a:rPr lang="en-US" dirty="0" err="1"/>
              <a:t>talablarini</a:t>
            </a:r>
            <a:r>
              <a:rPr lang="en-US" dirty="0"/>
              <a:t> tan </a:t>
            </a:r>
            <a:r>
              <a:rPr lang="en-US" dirty="0" err="1"/>
              <a:t>olish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o'zini</a:t>
            </a:r>
            <a:r>
              <a:rPr lang="en-US" dirty="0"/>
              <a:t> </a:t>
            </a:r>
            <a:r>
              <a:rPr lang="en-US" dirty="0" err="1"/>
              <a:t>o'zgartirmoqda</a:t>
            </a:r>
            <a:r>
              <a:rPr lang="en-US" dirty="0"/>
              <a:t>.</a:t>
            </a:r>
          </a:p>
          <a:p>
            <a:r>
              <a:rPr lang="en-US" dirty="0" err="1"/>
              <a:t>Mijozlar</a:t>
            </a:r>
            <a:r>
              <a:rPr lang="en-US" dirty="0"/>
              <a:t> </a:t>
            </a:r>
            <a:r>
              <a:rPr lang="en-US" dirty="0" err="1"/>
              <a:t>provayderlarni</a:t>
            </a:r>
            <a:r>
              <a:rPr lang="en-US" dirty="0"/>
              <a:t> </a:t>
            </a:r>
            <a:r>
              <a:rPr lang="en-US" dirty="0" err="1"/>
              <a:t>nafaqat</a:t>
            </a:r>
            <a:r>
              <a:rPr lang="en-US" dirty="0"/>
              <a:t> </a:t>
            </a:r>
            <a:r>
              <a:rPr lang="en-US" dirty="0" err="1"/>
              <a:t>o'yinga</a:t>
            </a:r>
            <a:r>
              <a:rPr lang="en-US" dirty="0"/>
              <a:t>, </a:t>
            </a:r>
            <a:r>
              <a:rPr lang="en-US" dirty="0" err="1"/>
              <a:t>balki</a:t>
            </a:r>
            <a:r>
              <a:rPr lang="en-US" dirty="0"/>
              <a:t> </a:t>
            </a:r>
            <a:r>
              <a:rPr lang="en-US" dirty="0" err="1"/>
              <a:t>oziq-ovqat</a:t>
            </a:r>
            <a:r>
              <a:rPr lang="en-US" dirty="0"/>
              <a:t>, </a:t>
            </a:r>
            <a:r>
              <a:rPr lang="en-US" dirty="0" err="1"/>
              <a:t>ichimliklar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ko'ngil</a:t>
            </a:r>
            <a:r>
              <a:rPr lang="en-US" dirty="0"/>
              <a:t> </a:t>
            </a:r>
            <a:r>
              <a:rPr lang="en-US" dirty="0" err="1"/>
              <a:t>ochish</a:t>
            </a:r>
            <a:r>
              <a:rPr lang="en-US" dirty="0"/>
              <a:t> </a:t>
            </a:r>
            <a:r>
              <a:rPr lang="en-US" dirty="0" err="1"/>
              <a:t>kabi</a:t>
            </a:r>
            <a:r>
              <a:rPr lang="en-US" dirty="0"/>
              <a:t> </a:t>
            </a:r>
            <a:r>
              <a:rPr lang="en-US" dirty="0" err="1"/>
              <a:t>qo'shimcha</a:t>
            </a:r>
            <a:r>
              <a:rPr lang="en-US" dirty="0"/>
              <a:t> </a:t>
            </a:r>
            <a:r>
              <a:rPr lang="en-US" dirty="0" err="1"/>
              <a:t>qulayliklarga</a:t>
            </a:r>
            <a:r>
              <a:rPr lang="en-US" dirty="0"/>
              <a:t> ham </a:t>
            </a:r>
            <a:r>
              <a:rPr lang="en-US" dirty="0" err="1"/>
              <a:t>e'tibor</a:t>
            </a:r>
            <a:r>
              <a:rPr lang="en-US" dirty="0"/>
              <a:t> </a:t>
            </a:r>
            <a:r>
              <a:rPr lang="en-US" dirty="0" err="1"/>
              <a:t>qaratishlarini</a:t>
            </a:r>
            <a:r>
              <a:rPr lang="en-US" dirty="0"/>
              <a:t> talab </a:t>
            </a:r>
            <a:r>
              <a:rPr lang="en-US" dirty="0" err="1"/>
              <a:t>qiladigan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tomonlama</a:t>
            </a:r>
            <a:r>
              <a:rPr lang="en-US" dirty="0"/>
              <a:t> </a:t>
            </a:r>
            <a:r>
              <a:rPr lang="en-US" dirty="0" err="1"/>
              <a:t>tajribaga</a:t>
            </a:r>
            <a:r>
              <a:rPr lang="en-US" dirty="0"/>
              <a:t> </a:t>
            </a:r>
            <a:r>
              <a:rPr lang="en-US" dirty="0" err="1"/>
              <a:t>chorlamoqda</a:t>
            </a:r>
            <a:r>
              <a:rPr lang="en-US" dirty="0"/>
              <a:t>. </a:t>
            </a:r>
            <a:r>
              <a:rPr lang="en-US" dirty="0" err="1"/>
              <a:t>Kazinolar</a:t>
            </a:r>
            <a:r>
              <a:rPr lang="en-US" dirty="0"/>
              <a:t> </a:t>
            </a:r>
            <a:r>
              <a:rPr lang="en-US" dirty="0" err="1"/>
              <a:t>onlayn</a:t>
            </a:r>
            <a:r>
              <a:rPr lang="en-US" dirty="0"/>
              <a:t> </a:t>
            </a:r>
            <a:r>
              <a:rPr lang="en-US" dirty="0" err="1"/>
              <a:t>o'yin</a:t>
            </a:r>
            <a:r>
              <a:rPr lang="en-US" dirty="0"/>
              <a:t> </a:t>
            </a:r>
            <a:r>
              <a:rPr lang="en-US" dirty="0" err="1"/>
              <a:t>daromadlarini</a:t>
            </a:r>
            <a:r>
              <a:rPr lang="en-US" dirty="0"/>
              <a:t> </a:t>
            </a:r>
            <a:r>
              <a:rPr lang="en-US" dirty="0" err="1"/>
              <a:t>oshirish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yuqori</a:t>
            </a:r>
            <a:r>
              <a:rPr lang="en-US" dirty="0"/>
              <a:t> </a:t>
            </a:r>
            <a:r>
              <a:rPr lang="en-US" dirty="0" err="1"/>
              <a:t>darajadagi</a:t>
            </a:r>
            <a:r>
              <a:rPr lang="en-US" dirty="0"/>
              <a:t> </a:t>
            </a:r>
            <a:r>
              <a:rPr lang="en-US" dirty="0" err="1"/>
              <a:t>mehmon</a:t>
            </a:r>
            <a:r>
              <a:rPr lang="en-US" dirty="0"/>
              <a:t> </a:t>
            </a:r>
            <a:r>
              <a:rPr lang="en-US" dirty="0" err="1"/>
              <a:t>xizmatlarini</a:t>
            </a:r>
            <a:r>
              <a:rPr lang="en-US" dirty="0"/>
              <a:t> </a:t>
            </a:r>
            <a:r>
              <a:rPr lang="en-US" dirty="0" err="1"/>
              <a:t>rivojlantirmoqda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Bunga </a:t>
            </a:r>
            <a:r>
              <a:rPr lang="en-US" dirty="0" err="1"/>
              <a:t>erishish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zarur</a:t>
            </a:r>
            <a:r>
              <a:rPr lang="en-US" dirty="0"/>
              <a:t> </a:t>
            </a:r>
            <a:r>
              <a:rPr lang="en-US" dirty="0" err="1"/>
              <a:t>bo'lgan</a:t>
            </a:r>
            <a:r>
              <a:rPr lang="en-US" dirty="0"/>
              <a:t> IT </a:t>
            </a:r>
            <a:r>
              <a:rPr lang="en-US" dirty="0" err="1"/>
              <a:t>infratuzilmasi</a:t>
            </a:r>
            <a:r>
              <a:rPr lang="en-US" dirty="0"/>
              <a:t> </a:t>
            </a:r>
            <a:r>
              <a:rPr lang="en-US" dirty="0" err="1"/>
              <a:t>sohaga</a:t>
            </a:r>
            <a:r>
              <a:rPr lang="en-US" dirty="0"/>
              <a:t> </a:t>
            </a:r>
            <a:r>
              <a:rPr lang="en-US" dirty="0" err="1"/>
              <a:t>xosdir</a:t>
            </a:r>
            <a:r>
              <a:rPr lang="en-US" dirty="0"/>
              <a:t>. </a:t>
            </a:r>
            <a:r>
              <a:rPr lang="en-US" dirty="0" err="1"/>
              <a:t>Mijozlarning</a:t>
            </a:r>
            <a:r>
              <a:rPr lang="en-US" dirty="0"/>
              <a:t> </a:t>
            </a:r>
            <a:r>
              <a:rPr lang="en-US" dirty="0" err="1"/>
              <a:t>taxminlarini</a:t>
            </a:r>
            <a:r>
              <a:rPr lang="en-US" dirty="0"/>
              <a:t> real </a:t>
            </a:r>
            <a:r>
              <a:rPr lang="en-US" dirty="0" err="1"/>
              <a:t>vaqtda</a:t>
            </a:r>
            <a:r>
              <a:rPr lang="en-US" dirty="0"/>
              <a:t> real </a:t>
            </a:r>
            <a:r>
              <a:rPr lang="en-US" dirty="0" err="1"/>
              <a:t>vaqtda</a:t>
            </a:r>
            <a:r>
              <a:rPr lang="en-US" dirty="0"/>
              <a:t> </a:t>
            </a:r>
            <a:r>
              <a:rPr lang="en-US" dirty="0" err="1"/>
              <a:t>olish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tizimdagi</a:t>
            </a:r>
            <a:r>
              <a:rPr lang="en-US" dirty="0"/>
              <a:t> </a:t>
            </a:r>
            <a:r>
              <a:rPr lang="en-US" dirty="0" err="1"/>
              <a:t>ushbu</a:t>
            </a:r>
            <a:r>
              <a:rPr lang="en-US" dirty="0"/>
              <a:t> </a:t>
            </a:r>
            <a:r>
              <a:rPr lang="en-US" dirty="0" err="1"/>
              <a:t>ma'lumotlarni</a:t>
            </a:r>
            <a:r>
              <a:rPr lang="en-US" dirty="0"/>
              <a:t> </a:t>
            </a:r>
            <a:r>
              <a:rPr lang="en-US" dirty="0" err="1"/>
              <a:t>sinxronlashtirish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pul</a:t>
            </a:r>
            <a:r>
              <a:rPr lang="en-US" dirty="0"/>
              <a:t> </a:t>
            </a:r>
            <a:r>
              <a:rPr lang="en-US" dirty="0" err="1"/>
              <a:t>ishlash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Vaqt</a:t>
            </a:r>
            <a:r>
              <a:rPr lang="en-US" dirty="0"/>
              <a:t> </a:t>
            </a:r>
            <a:r>
              <a:rPr lang="en-US" dirty="0" err="1"/>
              <a:t>o'tishi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to'liq</a:t>
            </a:r>
            <a:r>
              <a:rPr lang="en-US" dirty="0"/>
              <a:t> </a:t>
            </a:r>
            <a:r>
              <a:rPr lang="en-US" dirty="0" err="1"/>
              <a:t>integratsiyalashgan</a:t>
            </a:r>
            <a:r>
              <a:rPr lang="en-US" dirty="0"/>
              <a:t> </a:t>
            </a:r>
            <a:r>
              <a:rPr lang="en-US" dirty="0" err="1"/>
              <a:t>tizimlar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ma'lumotlarni</a:t>
            </a:r>
            <a:r>
              <a:rPr lang="en-US" dirty="0"/>
              <a:t> </a:t>
            </a:r>
            <a:r>
              <a:rPr lang="en-US" dirty="0" err="1"/>
              <a:t>amaliy</a:t>
            </a:r>
            <a:r>
              <a:rPr lang="en-US" dirty="0"/>
              <a:t> </a:t>
            </a:r>
            <a:r>
              <a:rPr lang="en-US" dirty="0" err="1"/>
              <a:t>tahlil</a:t>
            </a:r>
            <a:r>
              <a:rPr lang="en-US" dirty="0"/>
              <a:t> </a:t>
            </a:r>
            <a:r>
              <a:rPr lang="en-US" dirty="0" err="1"/>
              <a:t>qilish</a:t>
            </a:r>
            <a:r>
              <a:rPr lang="en-US" dirty="0"/>
              <a:t> </a:t>
            </a:r>
            <a:r>
              <a:rPr lang="en-US" dirty="0" err="1"/>
              <a:t>mijozlar</a:t>
            </a:r>
            <a:r>
              <a:rPr lang="en-US" dirty="0"/>
              <a:t> </a:t>
            </a:r>
            <a:r>
              <a:rPr lang="en-US" dirty="0" err="1"/>
              <a:t>profillarini</a:t>
            </a:r>
            <a:r>
              <a:rPr lang="en-US" dirty="0"/>
              <a:t> </a:t>
            </a:r>
            <a:r>
              <a:rPr lang="en-US" dirty="0" err="1"/>
              <a:t>yaratadi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aqlli</a:t>
            </a:r>
            <a:r>
              <a:rPr lang="en-US" dirty="0"/>
              <a:t> </a:t>
            </a:r>
            <a:r>
              <a:rPr lang="en-US" dirty="0" err="1"/>
              <a:t>qarorlarni</a:t>
            </a:r>
            <a:r>
              <a:rPr lang="en-US" dirty="0"/>
              <a:t> </a:t>
            </a:r>
            <a:r>
              <a:rPr lang="en-US" dirty="0" err="1"/>
              <a:t>qabul</a:t>
            </a:r>
            <a:r>
              <a:rPr lang="en-US" dirty="0"/>
              <a:t> </a:t>
            </a:r>
            <a:r>
              <a:rPr lang="en-US" dirty="0" err="1"/>
              <a:t>qiladi</a:t>
            </a:r>
            <a:r>
              <a:rPr lang="en-US" dirty="0"/>
              <a:t>. </a:t>
            </a:r>
            <a:r>
              <a:rPr lang="en-US" dirty="0" err="1"/>
              <a:t>Kazinolar</a:t>
            </a:r>
            <a:r>
              <a:rPr lang="en-US" dirty="0"/>
              <a:t> </a:t>
            </a:r>
            <a:r>
              <a:rPr lang="en-US" dirty="0" err="1"/>
              <a:t>moslashuvchan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samarali</a:t>
            </a:r>
            <a:r>
              <a:rPr lang="en-US" dirty="0"/>
              <a:t> </a:t>
            </a:r>
            <a:r>
              <a:rPr lang="en-US" dirty="0" err="1"/>
              <a:t>natijalarga</a:t>
            </a:r>
            <a:r>
              <a:rPr lang="en-US" dirty="0"/>
              <a:t> </a:t>
            </a:r>
            <a:r>
              <a:rPr lang="en-US" dirty="0" err="1"/>
              <a:t>erishish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IT-</a:t>
            </a:r>
            <a:r>
              <a:rPr lang="en-US" dirty="0" err="1"/>
              <a:t>infratuzilmasini</a:t>
            </a:r>
            <a:r>
              <a:rPr lang="en-US" dirty="0"/>
              <a:t> </a:t>
            </a:r>
            <a:r>
              <a:rPr lang="en-US" dirty="0" err="1"/>
              <a:t>qayta</a:t>
            </a:r>
            <a:r>
              <a:rPr lang="en-US" dirty="0"/>
              <a:t> </a:t>
            </a:r>
            <a:r>
              <a:rPr lang="en-US" dirty="0" err="1"/>
              <a:t>sozlashning</a:t>
            </a:r>
            <a:r>
              <a:rPr lang="en-US" dirty="0"/>
              <a:t> </a:t>
            </a:r>
            <a:r>
              <a:rPr lang="en-US" dirty="0" err="1"/>
              <a:t>foydasini</a:t>
            </a:r>
            <a:r>
              <a:rPr lang="en-US" dirty="0"/>
              <a:t> </a:t>
            </a:r>
            <a:r>
              <a:rPr lang="en-US" dirty="0" err="1"/>
              <a:t>ko'rishmoqda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Ushbu</a:t>
            </a:r>
            <a:r>
              <a:rPr lang="en-US" dirty="0"/>
              <a:t> </a:t>
            </a:r>
            <a:r>
              <a:rPr lang="en-US" dirty="0" err="1"/>
              <a:t>sohaning</a:t>
            </a:r>
            <a:r>
              <a:rPr lang="en-US" dirty="0"/>
              <a:t> </a:t>
            </a:r>
            <a:r>
              <a:rPr lang="en-US" dirty="0" err="1"/>
              <a:t>bulutli</a:t>
            </a:r>
            <a:r>
              <a:rPr lang="en-US" dirty="0"/>
              <a:t> </a:t>
            </a:r>
            <a:r>
              <a:rPr lang="en-US" dirty="0" err="1"/>
              <a:t>texnologiyasi</a:t>
            </a:r>
            <a:r>
              <a:rPr lang="en-US" dirty="0"/>
              <a:t> </a:t>
            </a:r>
            <a:r>
              <a:rPr lang="en-US" dirty="0" err="1"/>
              <a:t>tizimni</a:t>
            </a:r>
            <a:r>
              <a:rPr lang="en-US" dirty="0"/>
              <a:t> </a:t>
            </a:r>
            <a:r>
              <a:rPr lang="en-US" dirty="0" err="1"/>
              <a:t>ichki</a:t>
            </a:r>
            <a:r>
              <a:rPr lang="en-US" dirty="0"/>
              <a:t> </a:t>
            </a:r>
            <a:r>
              <a:rPr lang="en-US" dirty="0" err="1"/>
              <a:t>qurilmalarga</a:t>
            </a:r>
            <a:r>
              <a:rPr lang="en-US" dirty="0"/>
              <a:t> </a:t>
            </a:r>
            <a:r>
              <a:rPr lang="en-US" dirty="0" err="1"/>
              <a:t>katta</a:t>
            </a:r>
            <a:r>
              <a:rPr lang="en-US" dirty="0"/>
              <a:t> </a:t>
            </a:r>
            <a:r>
              <a:rPr lang="en-US" dirty="0" err="1"/>
              <a:t>mablag</a:t>
            </a:r>
            <a:r>
              <a:rPr lang="en-US" dirty="0"/>
              <a:t> '</a:t>
            </a:r>
            <a:r>
              <a:rPr lang="en-US" dirty="0" err="1"/>
              <a:t>sarflamasdan</a:t>
            </a:r>
            <a:r>
              <a:rPr lang="en-US" dirty="0"/>
              <a:t> </a:t>
            </a:r>
            <a:r>
              <a:rPr lang="en-US" dirty="0" err="1"/>
              <a:t>modernizatsiya</a:t>
            </a:r>
            <a:r>
              <a:rPr lang="en-US" dirty="0"/>
              <a:t> </a:t>
            </a:r>
            <a:r>
              <a:rPr lang="en-US" dirty="0" err="1"/>
              <a:t>qiladi</a:t>
            </a:r>
            <a:r>
              <a:rPr lang="en-US" dirty="0"/>
              <a:t>. </a:t>
            </a:r>
            <a:r>
              <a:rPr lang="en-US" dirty="0" err="1"/>
              <a:t>Bulutga</a:t>
            </a:r>
            <a:r>
              <a:rPr lang="en-US" dirty="0"/>
              <a:t> </a:t>
            </a:r>
            <a:r>
              <a:rPr lang="en-US" dirty="0" err="1"/>
              <a:t>sarmoya</a:t>
            </a:r>
            <a:r>
              <a:rPr lang="en-US" dirty="0"/>
              <a:t> </a:t>
            </a:r>
            <a:r>
              <a:rPr lang="en-US" dirty="0" err="1"/>
              <a:t>kiritish</a:t>
            </a:r>
            <a:r>
              <a:rPr lang="en-US" dirty="0"/>
              <a:t> </a:t>
            </a:r>
            <a:r>
              <a:rPr lang="en-US" dirty="0" err="1"/>
              <a:t>yaxshi</a:t>
            </a:r>
            <a:r>
              <a:rPr lang="en-US" dirty="0"/>
              <a:t> </a:t>
            </a:r>
            <a:r>
              <a:rPr lang="en-US" dirty="0" err="1"/>
              <a:t>ishlash</a:t>
            </a:r>
            <a:r>
              <a:rPr lang="en-US" dirty="0"/>
              <a:t>, </a:t>
            </a:r>
            <a:r>
              <a:rPr lang="en-US" dirty="0" err="1"/>
              <a:t>miqyosi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muqobil</a:t>
            </a:r>
            <a:r>
              <a:rPr lang="en-US" dirty="0"/>
              <a:t> </a:t>
            </a:r>
            <a:r>
              <a:rPr lang="en-US" dirty="0" err="1"/>
              <a:t>daromad</a:t>
            </a:r>
            <a:r>
              <a:rPr lang="en-US" dirty="0"/>
              <a:t> </a:t>
            </a:r>
            <a:r>
              <a:rPr lang="en-US" dirty="0" err="1"/>
              <a:t>manbalariga</a:t>
            </a:r>
            <a:r>
              <a:rPr lang="en-US" dirty="0"/>
              <a:t> </a:t>
            </a:r>
            <a:r>
              <a:rPr lang="en-US" dirty="0" err="1"/>
              <a:t>olib</a:t>
            </a:r>
            <a:r>
              <a:rPr lang="en-US" dirty="0"/>
              <a:t> </a:t>
            </a:r>
            <a:r>
              <a:rPr lang="en-US" dirty="0" err="1"/>
              <a:t>keladi</a:t>
            </a:r>
            <a:r>
              <a:rPr lang="en-US" dirty="0"/>
              <a:t>.</a:t>
            </a:r>
          </a:p>
          <a:p>
            <a:r>
              <a:rPr lang="en-US" dirty="0" err="1"/>
              <a:t>Bulutli</a:t>
            </a:r>
            <a:r>
              <a:rPr lang="en-US" dirty="0"/>
              <a:t> </a:t>
            </a:r>
            <a:r>
              <a:rPr lang="en-US" dirty="0" err="1"/>
              <a:t>texnologiyaning</a:t>
            </a:r>
            <a:r>
              <a:rPr lang="en-US" dirty="0"/>
              <a:t> </a:t>
            </a:r>
            <a:r>
              <a:rPr lang="en-US" dirty="0" err="1"/>
              <a:t>analitik</a:t>
            </a:r>
            <a:r>
              <a:rPr lang="en-US" dirty="0"/>
              <a:t> </a:t>
            </a:r>
            <a:r>
              <a:rPr lang="en-US" dirty="0" err="1"/>
              <a:t>imkoniyatlari</a:t>
            </a:r>
            <a:r>
              <a:rPr lang="en-US" dirty="0"/>
              <a:t> </a:t>
            </a:r>
            <a:r>
              <a:rPr lang="en-US" dirty="0" err="1"/>
              <a:t>ma'lumotlarni</a:t>
            </a:r>
            <a:r>
              <a:rPr lang="en-US" dirty="0"/>
              <a:t> </a:t>
            </a:r>
            <a:r>
              <a:rPr lang="en-US" dirty="0" err="1"/>
              <a:t>mazmunli</a:t>
            </a:r>
            <a:r>
              <a:rPr lang="en-US" dirty="0"/>
              <a:t>, </a:t>
            </a:r>
            <a:r>
              <a:rPr lang="en-US" dirty="0" err="1"/>
              <a:t>foydali</a:t>
            </a:r>
            <a:r>
              <a:rPr lang="en-US" dirty="0"/>
              <a:t> </a:t>
            </a:r>
            <a:r>
              <a:rPr lang="en-US" dirty="0" err="1"/>
              <a:t>imkoniyatga</a:t>
            </a:r>
            <a:r>
              <a:rPr lang="en-US" dirty="0"/>
              <a:t> </a:t>
            </a:r>
            <a:r>
              <a:rPr lang="en-US" dirty="0" err="1"/>
              <a:t>aylantiradi</a:t>
            </a:r>
            <a:r>
              <a:rPr lang="en-US" dirty="0"/>
              <a:t>, </a:t>
            </a:r>
            <a:r>
              <a:rPr lang="en-US" dirty="0" err="1"/>
              <a:t>aks</a:t>
            </a:r>
            <a:r>
              <a:rPr lang="en-US" dirty="0"/>
              <a:t> </a:t>
            </a:r>
            <a:r>
              <a:rPr lang="en-US" dirty="0" err="1"/>
              <a:t>holda</a:t>
            </a:r>
            <a:r>
              <a:rPr lang="en-US" dirty="0"/>
              <a:t> </a:t>
            </a:r>
            <a:r>
              <a:rPr lang="en-US" dirty="0" err="1"/>
              <a:t>ilgari</a:t>
            </a:r>
            <a:r>
              <a:rPr lang="en-US" dirty="0"/>
              <a:t> </a:t>
            </a:r>
            <a:r>
              <a:rPr lang="en-US" dirty="0" err="1"/>
              <a:t>erishib</a:t>
            </a:r>
            <a:r>
              <a:rPr lang="en-US" dirty="0"/>
              <a:t> </a:t>
            </a:r>
            <a:r>
              <a:rPr lang="en-US" dirty="0" err="1"/>
              <a:t>bo'lmaydi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Bulutli</a:t>
            </a:r>
            <a:r>
              <a:rPr lang="en-US" dirty="0"/>
              <a:t> </a:t>
            </a:r>
            <a:r>
              <a:rPr lang="en-US" dirty="0" err="1"/>
              <a:t>texnologiya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nechta</a:t>
            </a:r>
            <a:r>
              <a:rPr lang="en-US" dirty="0"/>
              <a:t> </a:t>
            </a:r>
            <a:r>
              <a:rPr lang="en-US" dirty="0" err="1"/>
              <a:t>tizim</a:t>
            </a:r>
            <a:r>
              <a:rPr lang="en-US" dirty="0"/>
              <a:t> </a:t>
            </a:r>
            <a:r>
              <a:rPr lang="en-US" dirty="0" err="1"/>
              <a:t>ulanishini</a:t>
            </a:r>
            <a:r>
              <a:rPr lang="en-US" dirty="0"/>
              <a:t> </a:t>
            </a:r>
            <a:r>
              <a:rPr lang="en-US" dirty="0" err="1"/>
              <a:t>ta'minlaydigan</a:t>
            </a:r>
            <a:r>
              <a:rPr lang="en-US" dirty="0"/>
              <a:t> </a:t>
            </a:r>
            <a:r>
              <a:rPr lang="en-US" dirty="0" err="1"/>
              <a:t>resurslarni</a:t>
            </a:r>
            <a:r>
              <a:rPr lang="en-US" dirty="0"/>
              <a:t> </a:t>
            </a:r>
            <a:r>
              <a:rPr lang="en-US" dirty="0" err="1"/>
              <a:t>virtualizatsiya</a:t>
            </a:r>
            <a:r>
              <a:rPr lang="en-US" dirty="0"/>
              <a:t> </a:t>
            </a:r>
            <a:r>
              <a:rPr lang="en-US" dirty="0" err="1"/>
              <a:t>qiladi</a:t>
            </a:r>
            <a:r>
              <a:rPr lang="en-US" dirty="0"/>
              <a:t>. </a:t>
            </a:r>
            <a:r>
              <a:rPr lang="en-US" dirty="0" err="1"/>
              <a:t>Xodimlar</a:t>
            </a:r>
            <a:r>
              <a:rPr lang="en-US" dirty="0"/>
              <a:t> </a:t>
            </a:r>
            <a:r>
              <a:rPr lang="en-US" dirty="0" err="1"/>
              <a:t>mijozlarga</a:t>
            </a:r>
            <a:r>
              <a:rPr lang="en-US" dirty="0"/>
              <a:t> </a:t>
            </a:r>
            <a:r>
              <a:rPr lang="en-US" dirty="0" err="1"/>
              <a:t>emas</a:t>
            </a:r>
            <a:r>
              <a:rPr lang="en-US" dirty="0"/>
              <a:t>, </a:t>
            </a:r>
            <a:r>
              <a:rPr lang="en-US" dirty="0" err="1"/>
              <a:t>balki</a:t>
            </a:r>
            <a:r>
              <a:rPr lang="en-US" dirty="0"/>
              <a:t> </a:t>
            </a:r>
            <a:r>
              <a:rPr lang="en-US" dirty="0" err="1"/>
              <a:t>masofadan</a:t>
            </a:r>
            <a:r>
              <a:rPr lang="en-US" dirty="0"/>
              <a:t> </a:t>
            </a:r>
            <a:r>
              <a:rPr lang="en-US" dirty="0" err="1"/>
              <a:t>turib</a:t>
            </a:r>
            <a:r>
              <a:rPr lang="en-US" dirty="0"/>
              <a:t> </a:t>
            </a:r>
            <a:r>
              <a:rPr lang="en-US" dirty="0" err="1"/>
              <a:t>saytlarga</a:t>
            </a:r>
            <a:r>
              <a:rPr lang="en-US" dirty="0"/>
              <a:t> </a:t>
            </a:r>
            <a:r>
              <a:rPr lang="en-US" dirty="0" err="1"/>
              <a:t>kirishlari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Ma'lumotlarni</a:t>
            </a:r>
            <a:r>
              <a:rPr lang="en-US" dirty="0"/>
              <a:t> </a:t>
            </a:r>
            <a:r>
              <a:rPr lang="en-US" dirty="0" err="1"/>
              <a:t>boshqarish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yaxshilangan</a:t>
            </a:r>
            <a:r>
              <a:rPr lang="en-US" dirty="0"/>
              <a:t> </a:t>
            </a:r>
            <a:r>
              <a:rPr lang="en-US" dirty="0" err="1"/>
              <a:t>xavfsizlik</a:t>
            </a:r>
            <a:r>
              <a:rPr lang="en-US" dirty="0"/>
              <a:t>, </a:t>
            </a:r>
            <a:r>
              <a:rPr lang="en-US" dirty="0" err="1"/>
              <a:t>kazinolar</a:t>
            </a:r>
            <a:r>
              <a:rPr lang="en-US" dirty="0"/>
              <a:t> </a:t>
            </a:r>
            <a:r>
              <a:rPr lang="en-US" dirty="0" err="1"/>
              <a:t>qat'iy</a:t>
            </a:r>
            <a:r>
              <a:rPr lang="en-US" dirty="0"/>
              <a:t> </a:t>
            </a:r>
            <a:r>
              <a:rPr lang="en-US" dirty="0" err="1"/>
              <a:t>qoidalarga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iste'molchilarning</a:t>
            </a:r>
            <a:r>
              <a:rPr lang="en-US" dirty="0"/>
              <a:t> </a:t>
            </a:r>
            <a:r>
              <a:rPr lang="en-US" dirty="0" err="1"/>
              <a:t>shaxsiy</a:t>
            </a:r>
            <a:r>
              <a:rPr lang="en-US" dirty="0"/>
              <a:t> </a:t>
            </a:r>
            <a:r>
              <a:rPr lang="en-US" dirty="0" err="1"/>
              <a:t>hayoti</a:t>
            </a:r>
            <a:r>
              <a:rPr lang="en-US" dirty="0"/>
              <a:t> </a:t>
            </a:r>
            <a:r>
              <a:rPr lang="en-US" dirty="0" err="1"/>
              <a:t>to'g'risidagi</a:t>
            </a:r>
            <a:r>
              <a:rPr lang="en-US" dirty="0"/>
              <a:t> </a:t>
            </a:r>
            <a:r>
              <a:rPr lang="en-US" dirty="0" err="1"/>
              <a:t>qonunlarga</a:t>
            </a:r>
            <a:r>
              <a:rPr lang="en-US" dirty="0"/>
              <a:t> </a:t>
            </a:r>
            <a:r>
              <a:rPr lang="en-US" dirty="0" err="1"/>
              <a:t>javob</a:t>
            </a:r>
            <a:r>
              <a:rPr lang="en-US" dirty="0"/>
              <a:t> </a:t>
            </a:r>
            <a:r>
              <a:rPr lang="en-US" dirty="0" err="1"/>
              <a:t>beradi</a:t>
            </a:r>
            <a:r>
              <a:rPr lang="en-US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99123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2559</Words>
  <Application>Microsoft Office PowerPoint</Application>
  <PresentationFormat>Широкоэкранный</PresentationFormat>
  <Paragraphs>103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Bulutli texnologiyalar tushunchasi</vt:lpstr>
      <vt:lpstr>Asosiy tushunchalar.</vt:lpstr>
      <vt:lpstr>Asosiy tushunchalar.</vt:lpstr>
      <vt:lpstr>Asosiy tushunchalar.</vt:lpstr>
      <vt:lpstr>Asosiy tushunchalar.</vt:lpstr>
      <vt:lpstr>Asosiy tushunchalar.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Bulutli texnologiyalarni yuzaga kelish jarayoni.</vt:lpstr>
      <vt:lpstr>Презентация PowerPoint</vt:lpstr>
      <vt:lpstr>Bulutli xizmatlarning afzalliklari:</vt:lpstr>
      <vt:lpstr>Bulutli xizmatlarning afzalliklari:</vt:lpstr>
      <vt:lpstr>Презентация PowerPoint</vt:lpstr>
      <vt:lpstr>Презентация PowerPoint</vt:lpstr>
      <vt:lpstr>Презентация PowerPoint</vt:lpstr>
      <vt:lpstr>Nima uchun bulutli texnologiyalardan foydalanish kerak</vt:lpstr>
      <vt:lpstr>Bulutli texnologiyalardan foydalanadigan sohalar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Mansur Nuriyev</dc:creator>
  <cp:lastModifiedBy>Mansur Nuriyev</cp:lastModifiedBy>
  <cp:revision>9</cp:revision>
  <dcterms:created xsi:type="dcterms:W3CDTF">2024-01-31T17:51:46Z</dcterms:created>
  <dcterms:modified xsi:type="dcterms:W3CDTF">2024-02-05T07:58:43Z</dcterms:modified>
</cp:coreProperties>
</file>