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9" r:id="rId12"/>
    <p:sldId id="266" r:id="rId13"/>
    <p:sldId id="267" r:id="rId14"/>
    <p:sldId id="268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74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3A207-7957-43C2-B14D-A1F1CB5AE11C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4329B-4E7F-4A2A-89ED-82F0F54141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8081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3A207-7957-43C2-B14D-A1F1CB5AE11C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4329B-4E7F-4A2A-89ED-82F0F54141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0250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3A207-7957-43C2-B14D-A1F1CB5AE11C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4329B-4E7F-4A2A-89ED-82F0F54141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1715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3A207-7957-43C2-B14D-A1F1CB5AE11C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4329B-4E7F-4A2A-89ED-82F0F54141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531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3A207-7957-43C2-B14D-A1F1CB5AE11C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4329B-4E7F-4A2A-89ED-82F0F54141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3928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3A207-7957-43C2-B14D-A1F1CB5AE11C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4329B-4E7F-4A2A-89ED-82F0F54141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2673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3A207-7957-43C2-B14D-A1F1CB5AE11C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4329B-4E7F-4A2A-89ED-82F0F54141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876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3A207-7957-43C2-B14D-A1F1CB5AE11C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4329B-4E7F-4A2A-89ED-82F0F54141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3511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3A207-7957-43C2-B14D-A1F1CB5AE11C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4329B-4E7F-4A2A-89ED-82F0F54141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2938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3A207-7957-43C2-B14D-A1F1CB5AE11C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4329B-4E7F-4A2A-89ED-82F0F54141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1878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3A207-7957-43C2-B14D-A1F1CB5AE11C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4329B-4E7F-4A2A-89ED-82F0F54141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1246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C3A207-7957-43C2-B14D-A1F1CB5AE11C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44329B-4E7F-4A2A-89ED-82F0F54141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071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uz.wikipedia.org/wiki/Gripp" TargetMode="External"/><Relationship Id="rId3" Type="http://schemas.openxmlformats.org/officeDocument/2006/relationships/hyperlink" Target="https://uz.wikipedia.org/wiki/Qovoq" TargetMode="External"/><Relationship Id="rId7" Type="http://schemas.openxmlformats.org/officeDocument/2006/relationships/hyperlink" Target="https://uz.wikipedia.org/wiki/Revmatizm" TargetMode="External"/><Relationship Id="rId2" Type="http://schemas.openxmlformats.org/officeDocument/2006/relationships/hyperlink" Target="https://uz.wikipedia.org/w/index.php?title=Ko%27z_soqqasi&amp;action=edit&amp;redlink=1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uz.wikipedia.org/wiki/Organizm" TargetMode="External"/><Relationship Id="rId5" Type="http://schemas.openxmlformats.org/officeDocument/2006/relationships/hyperlink" Target="https://uz.wikipedia.org/wiki/Astigmatizm" TargetMode="External"/><Relationship Id="rId10" Type="http://schemas.openxmlformats.org/officeDocument/2006/relationships/hyperlink" Target="https://uz.wikipedia.org/wiki/Leykoz" TargetMode="External"/><Relationship Id="rId4" Type="http://schemas.openxmlformats.org/officeDocument/2006/relationships/hyperlink" Target="https://uz.wikipedia.org/wiki/Kasallik" TargetMode="External"/><Relationship Id="rId9" Type="http://schemas.openxmlformats.org/officeDocument/2006/relationships/hyperlink" Target="https://uz.wikipedia.org/wiki/Difteriya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uz.wikipedia.org/wiki/Traxoma" TargetMode="External"/><Relationship Id="rId2" Type="http://schemas.openxmlformats.org/officeDocument/2006/relationships/hyperlink" Target="https://uz.wikipedia.org/wiki/Glaukoma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uz.wikipedia.org/wiki/Oftalmologiya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8206680" cy="1008111"/>
          </a:xfrm>
        </p:spPr>
        <p:txBody>
          <a:bodyPr>
            <a:normAutofit fontScale="90000"/>
          </a:bodyPr>
          <a:lstStyle/>
          <a:p>
            <a:r>
              <a:rPr lang="uz-Latn-UZ" b="1" dirty="0" smtClean="0"/>
              <a:t>Mavzu:Ko’z kasalliklarida ishlatiladigan dorivor yig’malar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1412776"/>
            <a:ext cx="820891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Koʻz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kasalliklari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 — 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  <a:hlinkClick r:id="rId2" tooltip="Ko'z soqqasi (sahifa yaratilmagan)"/>
              </a:rPr>
              <a:t>ko'z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hlinkClick r:id="rId2" tooltip="Ko'z soqqasi (sahifa yaratilmagan)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  <a:hlinkClick r:id="rId2" tooltip="Ko'z soqqasi (sahifa yaratilmagan)"/>
              </a:rPr>
              <a:t>soqqasi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  <a:hlinkClick r:id="rId3" tooltip="Qovoq"/>
              </a:rPr>
              <a:t>qovoq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konʼyunktiva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koʻz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yoshi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aʼzolari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koʻz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kosasi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  <a:hlinkClick r:id="rId4" tooltip="Kasallik"/>
              </a:rPr>
              <a:t>kasalliklari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Yaqindan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uzoqdan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koʻrolmaslik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koʻz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  <a:hlinkClick r:id="rId5" tooltip="Astigmatizm"/>
              </a:rPr>
              <a:t>astigmatizm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 ham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koʻz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kasalliklariga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kiradi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Koʻz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kasalliklari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tugʻma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hayotda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orttirilgan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yuqumli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yuqumsiz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oʻtkir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surunkali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bitta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yoki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ikkala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koʻzda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boʻladi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  <a:hlinkClick r:id="rId6" tooltip="Organizm"/>
              </a:rPr>
              <a:t>Organizmning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umumiy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kasalliklari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infeksion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sil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zaxm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  <a:hlinkClick r:id="rId7" tooltip="Revmatizm"/>
              </a:rPr>
              <a:t>revmatizm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  <a:hlinkClick r:id="rId8" tooltip="Gripp"/>
              </a:rPr>
              <a:t>gripp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  <a:hlinkClick r:id="rId9" tooltip="Difteriya"/>
              </a:rPr>
              <a:t>difteriya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tiflar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boshqalar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parazitar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xil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gelmintlar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mas,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exinokokklar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qoʻzgʻatadigan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endokrin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qandli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diabet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h.k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.),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tomir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gipertoniya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kasalligi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boshqalar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kasalliklari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kasalliklari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  <a:hlinkClick r:id="rId10" tooltip="Leykoz"/>
              </a:rPr>
              <a:t>leykoz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oʻsmalar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rak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sarkoma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boshqalar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markaziy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nerv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sistemasi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kasalliklari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meningit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miya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oʻsmasi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shuningdek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burun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boʻshligidagi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patologik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jarayonning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atrofga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tarqalishi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koʻz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kasalliklariga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sabab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boʻladi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 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924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83768" y="692697"/>
            <a:ext cx="482453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Koʻzga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infeksiya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tushishi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mexanik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kimyoviy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kislota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ishqorlar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fizik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omillar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issiqlik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yorugʻlik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radioaktiv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nur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shikast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yetishi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ham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koʻz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kasalliklariga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olib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keladi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  <a:hlinkClick r:id="rId2" tooltip="Glaukoma"/>
              </a:rPr>
              <a:t>Glaukoma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  <a:hlinkClick r:id="rId3" tooltip="Traxoma"/>
              </a:rPr>
              <a:t>traxoma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kabi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kasalliklarda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koʻz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ogʻir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shikastlanganda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kuyganda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koʻrish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nervi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atrofi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yaxshi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kishi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vaqtida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davolanmasa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koʻr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boʻlib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qolishi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mumkin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Koʻz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kasalliklarining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paydo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boʻlish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sabablari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davosi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oldini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olish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masalalarini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  <a:hlinkClick r:id="rId4" tooltip="Oftalmologiya"/>
              </a:rPr>
              <a:t>oftalmologiya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oʻrganadi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850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87624" y="548680"/>
            <a:ext cx="676875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Glaukoma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ko‘zi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ojizlik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nogironlikka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olib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keluvchi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og‘ir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ijtimoiy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ahamiyatga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bo‘lgan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ko‘z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kasalligi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hisoblanadi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Bugungi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kunda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dunyo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bo‘yicha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100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milliondan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ortiq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inson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glaukoma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xastalangan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Shundan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40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millionga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yaqini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ko‘zi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ojiz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bemorlardir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Xuddi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shu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miqdordagi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bemorlar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hali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o‘zida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xastalik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borligini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bilmasdan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ko‘zi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ojizlik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rivojlanib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borayotganligi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ma'lum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Faqat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o‘z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vaqtida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aniqlab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to‘g‘ri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davolangan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holda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ko‘zi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ojizlikning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oldini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olish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mumkin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Shularni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hisobga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olgan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holda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Butunjahon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sog‘liqni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saqlash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tashkiloti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glaukomani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ijtimoiy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ahamiyatga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bulgan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muhim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kasalliklar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ruyxatiga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kiritgan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yili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mart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oyining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ikkinchi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haftasi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dunyoda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Jahon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glaukoma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haftaligi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tashkillashtiriladi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236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620689"/>
            <a:ext cx="288032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2019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yil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10 – 16 mart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kunlarida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ham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butun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jahon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bo‘ylab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glaukomaga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qarshi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tadbirlar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o‘tkazilishi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rejalashtirilgan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Respublikamizda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ham 10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yildan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buyon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sanalarda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glaukomaga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karshi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chora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tadbirlar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bepul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ko‘riklar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aholini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tibbiy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madaniyatini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oshirish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maqolalar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bepul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aksiyalar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o‘tkaziladi</a:t>
            </a:r>
            <a:r>
              <a:rPr lang="en-US" dirty="0"/>
              <a:t>.</a:t>
            </a:r>
            <a:endParaRPr lang="ru-RU" dirty="0"/>
          </a:p>
        </p:txBody>
      </p:sp>
      <p:pic>
        <p:nvPicPr>
          <p:cNvPr id="1026" name="Picture 2" descr="https://storage.kun.uz/source/4/jOr-1W5_tdUS9oMp7M6p6z3v-nYIYs4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60648"/>
            <a:ext cx="5688633" cy="6145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85239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15616" y="1028343"/>
            <a:ext cx="684076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Glaukoma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ko‘z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ichki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bosimi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oshishi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natijasida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ko‘ruv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nervi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atrofiyasi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rivojlanishi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ko‘zi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ojizlikka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olib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kelishi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mumkin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bo‘lgan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surunkali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kasallik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Gluakoma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kasalligi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boshida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belgilarsiz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kechib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bemorni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hech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narsa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bezovta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qilmaydi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Erta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davrlarda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aniqlash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qiyin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kechki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davrda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ko‘ruv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nervi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atrofiyasi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rivojlangandan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so‘ng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bemor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ko‘rishi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xiralashishini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og‘riqni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his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qiladi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shifokorga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murojaat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kiladi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Glaukoma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kasalligi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erta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aniqlanib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o‘z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vaqtida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to‘g‘ri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davolansagina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ko‘zi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ojizlikning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oldini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olish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mumkin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Aks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holda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glaukoma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tufayli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rivojlangan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ko‘ruv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nervi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atrofiyasi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ko‘zi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ojizlikni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hozirgi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kunda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davolash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imkoni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mavjud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emas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Glaukomani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aniqlash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mushkul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lekin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davolash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mumkin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lozim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82059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404664"/>
            <a:ext cx="3888432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Glaukomaning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qanday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belgilari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bor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?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Glaukoma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boshida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hech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qanday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belgilarsiz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kechadi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bemor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ko‘zidan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shikoyat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qilmaydi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Ko‘z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og‘rishi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ko‘ruv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xiralashishi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kasallikning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kechki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davrlarida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bezovta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kiladi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Odatda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bemorni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tomonlama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tez-tez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bosh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og‘rishi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ko‘z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oldida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vaqti-vaqti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tuman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bo‘lishi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ko‘z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oldida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qora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dog‘lar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paydo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bo‘lishi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yonib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turgan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lampa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oldida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kamalaksimon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halqa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bo‘lishi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bezovta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qiladi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3074" name="Picture 2" descr="Balzam (alkogolsiz) «Черника - глаз Дракона» - ko'z nurini yahshilayd -  100% tabiiy — Купить в Ташкенте на Flagma.uz #190232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04664"/>
            <a:ext cx="4566523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9037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764704"/>
            <a:ext cx="806489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Glaukomani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qanday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qilib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erta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aniqlash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mumkin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?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Glaukomani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erta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aniqlash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fuqaro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shikoyatlari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bo‘lmasa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ham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yiliga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kamida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marta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oftalmolog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ko‘rigidan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o‘tib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turishi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kerak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fuqaro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o‘z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sog‘ligi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mas'uliyat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his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qilib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ko‘z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bosimini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o‘lchatishi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ko‘ruv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nervi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holatini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tekshirtirish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lozim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Bugungi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kunda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Respublikamizning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tuman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shahar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poliklinikalari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ko‘z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bosimini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o‘lchash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ko‘ruv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nervi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holatini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kontaksiz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og‘riqsiz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tekshirish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bo‘yicha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zamonaviy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uskunalari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to‘liq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ta'minlangan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767488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751344"/>
            <a:ext cx="799288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Ko‘z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ichki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bosimi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normada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nechaga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teng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?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ko‘z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ichki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bosimi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normada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24 mm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simob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ustunidan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past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bo‘lishi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lozim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Glaukoma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qanday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davolanadi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?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Glaukoma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aniqlangandan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so‘ng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birinchi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bo‘lib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dorilar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ko‘z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tomchilari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yordamida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davolanish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boshlanadi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Agar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tomchilar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yordamida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davolash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samara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bersa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bemor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ushbu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dorilarni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doim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tomizib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yurishi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lozim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Agar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belgilangan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dori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samarasiz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bulsa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tekshirish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natijasida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boshqa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dorilar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tavsiya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qilinadi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Agar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hech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dori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ta'sir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kilmasa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boshqa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davolash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usullari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tavsiya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qilinadi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Lazer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nuri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yordamida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davolash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Ko‘z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ichki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suyuqligini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dimlanishiga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sabab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bulgan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yo‘llar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lazer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nuri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yordamida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ochilib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ko‘z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bosimi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tushiriladi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Lazer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jarrohligi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mutlaqo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og‘riqsiz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xavfsizdir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Glaukomaning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barcha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turlarida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ham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lazer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nuri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samara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bermasligi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mumkin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186115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751344"/>
            <a:ext cx="813690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Jarrohlik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usulida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davolash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Hozirgi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kunda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samarali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usul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hisoblanadi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Jarrohlik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usuli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yuqori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samarali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bo‘lishi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qatorda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ma'lum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nojo‘ya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jihatlari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bo‘lganligi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tufayli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birinchi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davolash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usuli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sifatida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qo‘llanilmaydi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Ko‘pchilik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hollarda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o‘z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vaqtida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dori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tomizmaslik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ko‘z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shifokori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nazoratida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turmaslik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shifokor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tavsiyalarini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to‘liq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bajarmaslik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bemor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ko‘rishini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yomonlashishi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tiklanmas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ko‘zi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ojizlikka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olib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keladi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Kimlar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glaukoma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kasallanishi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ehtimoli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baland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?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Yaqin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qarindoshlarida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glaukoma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bo‘lgan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insonlar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surunkali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ko‘z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kasalliklari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kasallangan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bemorlar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miopiya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gipermetropiya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uveit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ko‘z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jarohatlari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doimiy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ko‘z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zo‘riqishi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ishlovchilar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migren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qandli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diabet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nevrologik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kasalliklar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xastalangan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shaxslarda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glaukomaga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moyillik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bo‘ladi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556276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188640"/>
            <a:ext cx="8784976" cy="7253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z-Latn-UZ" sz="2400" b="1" dirty="0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laukoma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kasalligi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aniqlangan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bemorlar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maxsus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tartib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·        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Sog‘ligingiz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to‘g‘ri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kelguncha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mehnat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qilishingiz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mumkin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faqat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asabiy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jismoniy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zo‘riqish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tavsiya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qilinmaydi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10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kg.dan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ortiq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yuk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ko‘tarish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tavsiya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qilinmaydi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·        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Ishlayotganda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yoki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o‘qiyotganda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yorug‘lik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chap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tomondan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tushishi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lozim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yetarli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yorug‘lik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bo‘lishi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lozim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15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minutda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tanaffus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qiling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·        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Engashib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ishlash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tavsiya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qilinmaydi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Masalan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: agar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siz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hovlida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jo‘yaklarni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tozalamoqchi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bo‘lsangiz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chizmoqchi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tikmoqchi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bo‘lsangiz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uzoq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vaqt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engashmasdan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stulchada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o‘tirib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ishlash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tavsiya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qilinadi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·        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Ko‘z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mashqlar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qilib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turish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foydali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·        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Umumiy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holatingizga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e'tibor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bering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Yurak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qon-tomir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tizimi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o‘pka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kasalliklari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qandli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diabet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buyrak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jigar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kasalliklari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ko‘zingiz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holatiga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salbiy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ta'sir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ko‘rsatadi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·        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Televizor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ko‘rish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taqiqlanmaydi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faqat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boshingizni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to‘g‘ri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tutib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yaxshi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yoritilgan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xonada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ko‘ring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Chiroqni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o‘chirib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uzoq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vaqt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televizor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ko‘rish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tavsiya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qilinmaydi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       </a:t>
            </a:r>
          </a:p>
        </p:txBody>
      </p:sp>
    </p:spTree>
    <p:extLst>
      <p:ext uri="{BB962C8B-B14F-4D97-AF65-F5344CB8AC3E}">
        <p14:creationId xmlns:p14="http://schemas.microsoft.com/office/powerpoint/2010/main" val="35990831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Bolalarda ko'z kasalliklari va ularni davolashning zamonaviy usullar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48680"/>
            <a:ext cx="7632848" cy="5847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90521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751344"/>
            <a:ext cx="799288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 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Bo‘yinni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qisib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turuvchi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tor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yelkali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sviterlar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kiyimlar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galstuklar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taqmang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·        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Chekish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mutlaqo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mumkin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emas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Alkogol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iste'mol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qilish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qon-tomir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sistemasiga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ko‘zga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ham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salbiy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ta'sir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ko‘rsatadi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·        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Issiq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hammom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tavsiya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qilinmaydi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·        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Uzoq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vaqt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quyoshda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qolish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tavsiya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qilinmaydi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Quyoshdan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himoya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qiluvchi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ko‘zoynaklardan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foydalaning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glaukoma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maxsus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yashil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filtrli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ko‘zoynaklar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mavjud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Qorong‘i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xonada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ham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uzoq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vaqt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qolmang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·        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Tungi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uyqu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kechki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sayrlar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foydali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Uyqusizlik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salbiy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ta'sir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ko‘rsatadi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Yotishdan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oldin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oyog‘ingizga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issiq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vanna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qilish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qoshiq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asal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iste'mol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qilish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foydali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·        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Maxsus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parhez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talab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qilinmaydi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Qo‘y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go‘shti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yog‘li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achchiq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ovqatlarni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chegaralang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Vitaminlarga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boy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oziqlarni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sabzavotlar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mevalar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baliq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ko‘proq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iste'mol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qiling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4900091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47664" y="692696"/>
            <a:ext cx="583264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Birdaniga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ko‘p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suyuqlik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iste'mol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qilmang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Choy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boshqa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kofeinli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ichimliklar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ko‘zda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aylanishini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yaxshilaydi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Agar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siz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kofe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ichishni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odat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qilgan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bo‘lsangiz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Kofe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sinamasi»dan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o‘ting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buning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sizning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ko‘z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ichki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bosimingiz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kofe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ichishdan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oldin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soat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keyin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o‘lchab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ko‘riladi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Agar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ko‘z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bosimi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sezilarli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darajada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kuzatilmasa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sizga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kofe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ichishda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chegaralanish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yo‘q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·        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Shifokor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tavsiya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qilgan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dorilarni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o‘z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vaqtida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tomizing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Uyingizdan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biror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joyga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ketmoqchi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bo‘lsangiz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o‘zingiz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ko‘z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tomizg‘ilarini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olish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yoddan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chiqmasin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·        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Shifokor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ko‘rigiga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oyda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borib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turing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481485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Ko'z gigiyenasi va uni parvarishlashning tabiiy usullar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8496944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34573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47664" y="476672"/>
            <a:ext cx="590465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Наъматак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черника 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мевасидан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100  г  дан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олиб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аралаштирилади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Ундан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3 </a:t>
            </a:r>
          </a:p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қошиғини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кечқурун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термосга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солиб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устига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3 стакан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қай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 о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қсу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куйилади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эрталаб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сузиб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олинади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Кунига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4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маҳал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овқатдан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ярим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соат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олдин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150  г  дан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ичилса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шабкўрликка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шифо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бўлади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Қора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смородина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қорағат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нинг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мевасидан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баргидан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ҳам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бўлади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 3-4 г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олинади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Устига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бир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стакан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қай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 о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қсу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қуйиб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 10-20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дақиқа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дамлаб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куйилади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Кейин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кунига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2-3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маҳал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чой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каби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ярим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ёки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бир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стакандан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ичилади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51187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332656"/>
            <a:ext cx="8568952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Оқ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пиёз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сувидан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кунига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3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маҳал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5  кун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кўз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гавҳари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хиралашуви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шабкўрлик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ш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илпикдикда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кўзга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томизилса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фойда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қилади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Қончўп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ўтинингянги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шарбатидан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қайнатилган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сувидан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тенг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микдорда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олинади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Унга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пахтан 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тўйинтириб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ётиш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олдидан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катарактали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кўзга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куйилади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 10-15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кундан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сўнг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кўриш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куввати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ошади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* 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 и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ёз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ш а р б а т и н 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асал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б и ла н  а р а л а ш т и р и б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кў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зга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с у р и л с а ,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кў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з  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и </a:t>
            </a:r>
          </a:p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қорон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гил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а  1 и у вида 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кутқаради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Укроп 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илдизининг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шарбатига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асал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қўшиб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кўзга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қўйилса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ёруғ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қилади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* 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Хантал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уругининг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ҳўлини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қовончада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янчиб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сувини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сиқиб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олиб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куритилади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Кейин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сурма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каби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кўзга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суртилса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кўзнинг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барча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дардларига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ш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ифо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бўлади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Саримсоқ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суви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кўзга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томизилса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кўз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тагидаги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қора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ғубор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кетади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* 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Эрталаб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кечқурун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исириқ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нинг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янги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шарбатидан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кўзга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бир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неча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томчи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томизилади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* 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Кунига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2-3 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маҳал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кўзни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бўтакўз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қайнатмаси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билан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ювиш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керак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66308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88640"/>
            <a:ext cx="8640960" cy="7171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Аччиқ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бодом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ёғидан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кўзга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суртилса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кўриш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қуввати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ошади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* 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Лола 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сувини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асал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билан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аралаш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тириб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кунига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3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маҳал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кўзга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томизилса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хиралаш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и га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фойда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қилади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* 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Мускат 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ёнғоғи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сувидан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кунига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3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маҳал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кўзга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томизилса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кўздаги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пардани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кетказишда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ёрдам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беради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* 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Газанда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ўтининг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суви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томизилса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кўзни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ўткир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қилади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*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Газанда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ўтининг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қайнатмаси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асал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арпабодиёнга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қўшиб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қовоққа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суртилса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кўзга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яхши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шифо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бўлади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* 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Балиқ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ёғи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кунига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3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мақал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12  кун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кўзга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томизилса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фойда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қилади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Асал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қўшиб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ишлатилса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\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кўзни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ўткирлаштиради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* Лимон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ўти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шарбатига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асал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қўшиб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қарилик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катарактасида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кўзга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суртилса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тозалайди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Кўз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гавҳари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хиралашувини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одам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ўз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пешоби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билан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кунига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3-4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маҳал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ювса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шифо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бўлади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Кабугар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боласининг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эти,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пати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қони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кўзга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суртилса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шабкўрлик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касаллипша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даводир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749944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949</Words>
  <Application>Microsoft Office PowerPoint</Application>
  <PresentationFormat>Экран (4:3)</PresentationFormat>
  <Paragraphs>73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Mavzu:Ko’z kasalliklarida ishlatiladigan dorivor yig’malar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Mavzu:Ko’z kasalliklarida ishlatiladigan dorivor yig’malar</dc:title>
  <dc:creator>Пользователь</dc:creator>
  <cp:lastModifiedBy>Пользователь</cp:lastModifiedBy>
  <cp:revision>5</cp:revision>
  <dcterms:created xsi:type="dcterms:W3CDTF">2023-04-19T09:10:55Z</dcterms:created>
  <dcterms:modified xsi:type="dcterms:W3CDTF">2023-04-19T10:11:10Z</dcterms:modified>
</cp:coreProperties>
</file>