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8" r:id="rId7"/>
    <p:sldId id="262" r:id="rId8"/>
    <p:sldId id="269" r:id="rId9"/>
    <p:sldId id="263" r:id="rId10"/>
    <p:sldId id="270" r:id="rId11"/>
    <p:sldId id="264" r:id="rId12"/>
    <p:sldId id="265" r:id="rId13"/>
    <p:sldId id="271" r:id="rId14"/>
    <p:sldId id="266" r:id="rId15"/>
    <p:sldId id="267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5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9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63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54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66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49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96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3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08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5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7C94A-3964-46CB-B8B5-9668E2ADABF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D0525-7033-4DF0-AC89-461808F16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09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5"/>
            <a:ext cx="8640960" cy="1368152"/>
          </a:xfrm>
        </p:spPr>
        <p:txBody>
          <a:bodyPr>
            <a:normAutofit fontScale="90000"/>
          </a:bodyPr>
          <a:lstStyle/>
          <a:p>
            <a:r>
              <a:rPr lang="uz-Latn-UZ" dirty="0" smtClean="0"/>
              <a:t>Mavzu:mevalarningg shifobaxshlik xususiyatlari.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9552" y="2607156"/>
            <a:ext cx="7920880" cy="3416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Olma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Olma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qon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xolesterin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miqdorini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pasaytirish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xususiyatiga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Uning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po`stlog`i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saraton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kasalligini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oldini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olishda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foydali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Olmani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po`stlog`i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bilan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eyishga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harakat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qiling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Bu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tarzda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iste`mol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qilish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orqali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organizmga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kversetin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va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vitamin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S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kiradi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Lab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yorilganda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qirg`ichdan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chiqarilgan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olmaga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`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aralashtirib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surish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tavsiya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etiladi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http://new.darakchi.uz/storage/90/78/b6/22290/conversions/lsw5qz204xkz60beyt0af1fzy-xl.jpg"/>
          <p:cNvSpPr>
            <a:spLocks noChangeAspect="1" noChangeArrowheads="1"/>
          </p:cNvSpPr>
          <p:nvPr/>
        </p:nvSpPr>
        <p:spPr bwMode="auto">
          <a:xfrm>
            <a:off x="134938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89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3528" y="91950"/>
            <a:ext cx="2664296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Olxo`ri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temir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moddasiga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boydir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Olxo`ri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ayniqsa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jig`ildon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qaynaganda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ichak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faoliyatidagi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keraksiz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chiqarishda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yordam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beradi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Shu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bilan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birga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ateroskleroz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revmatizm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kasalligida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foydalidir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Olxo`rining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ishtaha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ochuvchi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xususiyati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e`tiborga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molikdir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099" name="Picture 3" descr="Kartinki po zaprosu sli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1950"/>
            <a:ext cx="5784392" cy="637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47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71600" y="739753"/>
            <a:ext cx="6535953" cy="60016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Uning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ko`p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qand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ferment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mikroelementlar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misol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uchun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va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V 1, R, RR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vitaminlari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mavjud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Shu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bois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sharbati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tana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a`zoga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foydali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yaralarni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tez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fursatda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bitishiga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yordam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beradi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Haroratni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tushirish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xususiyatiga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kaliy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yurak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faoliyatini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yaxshi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ishlashini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ta`minlaydi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moddasiga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bo`lib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qon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tomirlari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faoliyatini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yaxshilanishiga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yordam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beradi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mevasi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ichak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faoliyatini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yaxshilab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bakteriyalarga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qarshi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kurashish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xususiyatiga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ega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hisoblanadi.Uning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hidi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qancha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xushbo`y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bo`lsa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shuncha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foydalidir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Nokdan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tayyorlangan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niqob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sepkillarni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yo`qotishda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yordam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beradi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http://new.darakchi.uz/storage/76/ab/12/22293/conversions/u1r3q8bmep9awxizxz0rdlwcr-xl.jpg"/>
          <p:cNvSpPr>
            <a:spLocks noChangeAspect="1" noChangeArrowheads="1"/>
          </p:cNvSpPr>
          <p:nvPr/>
        </p:nvSpPr>
        <p:spPr bwMode="auto">
          <a:xfrm>
            <a:off x="134938" y="-42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7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​Mevalarning foydali va shifobaxsh xisla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92888" cy="581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21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20688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2400" dirty="0" smtClean="0">
                <a:effectLst/>
                <a:latin typeface="Times New Roman"/>
                <a:ea typeface="Calibri"/>
              </a:rPr>
              <a:t>ANJIR MEVASINING SHIFOBAXSH XUSUSIYATLARI Anjir barcha mevalarning foydasini o‘zida mujassamlantirgan va u qonning quyuqligini saqlaydi, quyuq qonni suyultiradi, balg‘amni ketkazadi, yaralarni tuzatishga yordam beradi, ichaklarni ochadi va bo‘shatadi hamda barcha kasalliklarda foyda beradi. Har kuni ertalab uzum sirkasida 8-10 soat turgan 3 dona quruq anjir egan kishi, issiqlik bilan bog‘liq kasalliklardan omon bo‘lib, safrodan zarar ko‘rmaydi. 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Har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toza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zaytun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yog‘i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ichida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kecha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turgan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dona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egan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kishi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jigar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kasalligiga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uchramaydi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taloq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buyrak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jigar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qovuqdagi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tiqilishlarni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ochadi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Ichaklarni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ishlatib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begona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m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begona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mikroblarni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chiqarib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yuboradi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sog‘lomlarini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joylashtiradi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hamda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saratonning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oldini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Y</a:t>
            </a:r>
            <a:r>
              <a:rPr lang="uz-Latn-UZ" sz="2400" dirty="0" smtClean="0">
                <a:effectLst/>
                <a:latin typeface="Times New Roman"/>
                <a:ea typeface="Calibri"/>
              </a:rPr>
              <a:t>a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ngi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yuvmasdan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po‘sti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bilan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uz-Latn-UZ" sz="2400" dirty="0" smtClean="0">
                <a:effectLst/>
                <a:latin typeface="Times New Roman"/>
                <a:ea typeface="Calibri"/>
              </a:rPr>
              <a:t>y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eyish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tavsiya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etiladi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4217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njirning foydali xususiyatlari - Zamin.u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Anjirning foydali xususiyatlari - Zamin.u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32656"/>
            <a:ext cx="8216081" cy="643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5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latin typeface="Times New Roman"/>
                <a:ea typeface="Calibri"/>
              </a:rPr>
              <a:t>Agar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yuvish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kerak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bo‘lsa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yuvilganidan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keyin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3-4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soat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kutish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kerakki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ustidagi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foydali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moddalar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ko‘paysin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Haftada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bir-ikki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kunni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faqat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bilan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o‘tkazish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juda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foydali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hisoblanadi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shifobaxsh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xossalaridan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quyidagicha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foydalanish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mumkin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: 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darmonsizlikda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ko‘krak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og‘rig‘ida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bronxial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astma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yo‘talda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buyrak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quloq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kasalligida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rangni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tiniqlashtirish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uchun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qontomir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faoliyatini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yaxshilashda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kamqonlik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yurak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qon-tomirlari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etishmovchiligida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yaxshi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davo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vositasi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hisoblanadi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 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qaynatma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tayyorlash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uchun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400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gramm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yanchilganini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4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litr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suvda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15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daqiqa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qaynatilib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ovqatdan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oldin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kuniga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mahal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100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grammdan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ichiladi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og‘iz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chayiladi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yoki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badanning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kasal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joyiga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dokaga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ho‘llab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bog‘lab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qo‘yiladi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 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Quritilgan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bargi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ildizining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qaynatmasi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me’da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ichak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kamqonlik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kasalliklarini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davolaydi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Buning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uchun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qaynatmasi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kuniga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mahal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ovqatdan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30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daqiqa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oldin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100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grammdan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ichiladi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 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qotish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siydik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haydash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nafas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qisish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va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balg‘am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ko‘chirishda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anjir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mevasi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sutda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qaynatilib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,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kuniga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3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mahal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100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grammdan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10 kun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mobaynida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2400" dirty="0" err="1" smtClean="0">
                <a:effectLst/>
                <a:latin typeface="Times New Roman"/>
                <a:ea typeface="Calibri"/>
              </a:rPr>
              <a:t>ichiladi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562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Қашқадар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640960" cy="637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Инжир - 52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97346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novdalari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etilmagan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sutsimon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shirinchalarga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so‘gallarga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toshmalariga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mahal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grammdan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qaynatmani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husnbuzarlarga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qaynatmasini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quloq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shishlarida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shishlarga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qo‘yib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bog‘lansa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po‘sti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qo‘shib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ishlatilsa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milk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kasalligini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Tuzalishi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qiyin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shishlarga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bog‘lanadi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qaynatmasi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temiratkiga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eshakemiga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Ho‘l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quruq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anjir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tutqanoqqa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mahal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donadan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Anjirning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talqoni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yaralarga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sepilsa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Anjir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jigar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taloq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tiqilmalarini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ochishga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ko‘mak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Anjirning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angina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yo‘llari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shamollaganda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murabbosini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64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Растения для сада: купить семена в Узбекистане на OLX.uz - страница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9694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42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12845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O‘RIKNING SHIFOBAXSH XUSUIYATLARI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Qadim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zamonlardan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xalq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tabobati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amaliyotida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mag‘zi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xafaqon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kamqonlik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darmonsizlikda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shifobahsh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ne’mat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pektin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boy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navbatida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organizmidagi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zaharli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metall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tuzlarining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ketishiga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jumladan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radioaktiv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a’zolarni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musaffolashtiradi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darmondorilar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gramm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organizmning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vitaminlarga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kecha-kunduzlik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ehtiyojini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qondiradi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SHuncha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250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gramm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sarxil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jigari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kabi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tarkib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topishiga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Olimlarning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ta’kidlashlaricha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pangam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kistotasi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vitamin V15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saqlaydigan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yagona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64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2"/>
            <a:ext cx="7632848" cy="606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Bu vitamin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kasali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jigar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sirrozi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zaharlanishlarni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yurak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qon-tomiri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kasalliklarini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aterosklerozni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modda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almashinuvi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me’da-ichak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yo‘li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kasalliklarini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davolashda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keksa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yoshdagi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kishilarning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tez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qarimasligini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rag‘batlantiruvchi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vosita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tarkibida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kaliy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natriy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magniy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fosfor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oltingugurt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kalsiy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rux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marganets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kobalt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ftor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moddalari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organizmining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hayotiy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faoliyatida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ahamiyatga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mag‘zi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javharlarga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boy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vujudidagi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xolesterinni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chiqarib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tashlashda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ba’zi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dori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moddalar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kamfora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gormonlar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tayyorlashda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elimi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yog‘li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emulsiyalar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tayyorlashda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emulgator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ishlatiladi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Achchiq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danakli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urug‘i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achchiq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bodom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tayyorlashda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ishlatiladi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danagining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po‘choqlaridan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aktivlashtirilgan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ko‘mir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olinadi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Vatanimizda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o‘stiriladigan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navlari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quritiladigan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bodomi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subxoni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isfarak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xurmoyi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qandak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konserva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qilinadigan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vengerskiy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korolevskiy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krasnoretskiy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ho‘lligicha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eyiladigan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arzami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abrikos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ahrori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nuqul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ruhi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javon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xillariga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o‘rikning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YUbileyn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y,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Zarya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Vostoka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Navoiy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navlari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etishtirilgan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28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'rik va uning foydasi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80" y="332656"/>
            <a:ext cx="8280920" cy="62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97346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turshak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bargak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chalpak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pashtak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ataluvchi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turshak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ajratib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bargak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quritilgani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deyiladi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z-Latn-UZ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alpak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pashtak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2-3 kun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so‘litiladi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so‘ngra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bandi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mag‘zi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yong‘oq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mag‘zi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joylanib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quritiladi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sz="24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riklardan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tayyorlanadigan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shifobaxsh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ne’matlar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xaqida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ma’lumot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Turshak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ivitmasidan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yohud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tayyorlanadigan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kompot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tushiribgina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qolmay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balki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yurakka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quvvat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oshqozon-ichak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faoliyatini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yaxshilaydi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qabziyat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Turshakni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ivitib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qo‘yib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yumshatib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siydik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ajralishini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kuchaytiradi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-tosh,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gipertoniya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foydalidir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litr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mildiratib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494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1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Xosil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qaynatmani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qotishda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yumshatish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stakandan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qaynatma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yotilsa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nafi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tibbiyotida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haroratni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tushiruvchi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balg‘am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ko‘chiruvchi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ovqat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xazm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yaxshilovchi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ishlatiladi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Achchiq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danakli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mag‘zidan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tayyorlangan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preparat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achchiq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bodom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o‘rnida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me’da-ichak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og‘riqlaridan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tinchlantiruvchi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vosita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egandan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eyish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hazmi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taom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eyish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zararlidir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Nahorga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qoringa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eyish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sog‘liq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yomon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davomli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ravishda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eyish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ichaklarning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devorini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yallig‘lantiradi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uz-Latn-U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diabeti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ortiqcha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semirib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ketgan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odamlarga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etilmaydi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238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ushda o`rik ko`rsa nima bo`ladi. - Туш таъби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011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1235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Mavzu:mevalarningg shifobaxshlik xususiyatlari.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Mavzu:mevalarningg shifobaxshlik xususiyatlari.</dc:title>
  <dc:creator>Пользователь</dc:creator>
  <cp:lastModifiedBy>Пользователь</cp:lastModifiedBy>
  <cp:revision>6</cp:revision>
  <dcterms:created xsi:type="dcterms:W3CDTF">2022-12-16T01:00:31Z</dcterms:created>
  <dcterms:modified xsi:type="dcterms:W3CDTF">2022-12-16T03:39:30Z</dcterms:modified>
</cp:coreProperties>
</file>