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81" r:id="rId5"/>
    <p:sldId id="279" r:id="rId6"/>
    <p:sldId id="280" r:id="rId7"/>
    <p:sldId id="282" r:id="rId8"/>
    <p:sldId id="286" r:id="rId9"/>
    <p:sldId id="287" r:id="rId10"/>
    <p:sldId id="284" r:id="rId11"/>
    <p:sldId id="285" r:id="rId12"/>
    <p:sldId id="288" r:id="rId13"/>
    <p:sldId id="291" r:id="rId14"/>
    <p:sldId id="261" r:id="rId15"/>
    <p:sldId id="263" r:id="rId16"/>
    <p:sldId id="289" r:id="rId17"/>
    <p:sldId id="264" r:id="rId18"/>
    <p:sldId id="290" r:id="rId19"/>
    <p:sldId id="265" r:id="rId20"/>
    <p:sldId id="266" r:id="rId21"/>
    <p:sldId id="292" r:id="rId22"/>
    <p:sldId id="267" r:id="rId23"/>
    <p:sldId id="268" r:id="rId24"/>
    <p:sldId id="269" r:id="rId25"/>
  </p:sldIdLst>
  <p:sldSz cx="12599988" cy="7199313"/>
  <p:notesSz cx="6858000" cy="9144000"/>
  <p:defaultTextStyle>
    <a:defPPr>
      <a:defRPr lang="ru-RU"/>
    </a:defPPr>
    <a:lvl1pPr marL="0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1pPr>
    <a:lvl2pPr marL="475155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2pPr>
    <a:lvl3pPr marL="950310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3pPr>
    <a:lvl4pPr marL="1425465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4pPr>
    <a:lvl5pPr marL="1900621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5pPr>
    <a:lvl6pPr marL="2375776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6pPr>
    <a:lvl7pPr marL="2850931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7pPr>
    <a:lvl8pPr marL="3326086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8pPr>
    <a:lvl9pPr marL="3801241" algn="l" defTabSz="950310" rtl="0" eaLnBrk="1" latinLnBrk="0" hangingPunct="1">
      <a:defRPr sz="18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FEF3"/>
    <a:srgbClr val="FFFFCC"/>
    <a:srgbClr val="FFFFEF"/>
    <a:srgbClr val="EFFDFF"/>
    <a:srgbClr val="0066FF"/>
    <a:srgbClr val="F2F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 snapToGrid="0">
      <p:cViewPr>
        <p:scale>
          <a:sx n="70" d="100"/>
          <a:sy n="70" d="100"/>
        </p:scale>
        <p:origin x="-948" y="-366"/>
      </p:cViewPr>
      <p:guideLst>
        <p:guide orient="horz" pos="2267"/>
        <p:guide pos="39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image" Target="../media/image129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image" Target="../media/image167.png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image" Target="../media/image129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image" Target="../media/image167.png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711F3-598A-466F-9178-7DE4244C7EA8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 phldr="1"/>
      <dgm:spPr/>
    </dgm:pt>
    <dgm:pt modelId="{11058DB3-E64E-4434-A8C1-2024CEE6DC85}">
      <dgm:prSet phldrT="[Текст]"/>
      <dgm:spPr/>
      <dgm:t>
        <a:bodyPr/>
        <a:lstStyle/>
        <a:p>
          <a:r>
            <a:rPr lang="uz-Cyrl-UZ" altLang="ru-RU" dirty="0" smtClean="0">
              <a:latin typeface="Cambria Math" panose="02040503050406030204" pitchFamily="18" charset="0"/>
              <a:ea typeface="Cambria Math" panose="02040503050406030204" pitchFamily="18" charset="0"/>
            </a:rPr>
            <a:t>Ҳисоб сиёсати ҳақида тушунча</a:t>
          </a:r>
          <a:r>
            <a:rPr lang="ru-RU" altLang="ru-RU" dirty="0" smtClean="0">
              <a:latin typeface="Cambria Math" panose="02040503050406030204" pitchFamily="18" charset="0"/>
              <a:ea typeface="Cambria Math" panose="02040503050406030204" pitchFamily="18" charset="0"/>
            </a:rPr>
            <a:t>. </a:t>
          </a:r>
          <a:endParaRPr lang="ru-RU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2A43F53-98FE-46F8-BF2C-90777A97417A}" type="parTrans" cxnId="{3D4EF82B-BAFA-4CE1-A919-93DD53D8038C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47522E7-4AB7-4CF2-A21A-743942D4447C}" type="sibTrans" cxnId="{3D4EF82B-BAFA-4CE1-A919-93DD53D8038C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E7334248-5A36-4387-A1A0-73744E41D4E1}">
      <dgm:prSet phldrT="[Текст]"/>
      <dgm:spPr/>
      <dgm:t>
        <a:bodyPr/>
        <a:lstStyle/>
        <a:p>
          <a:r>
            <a:rPr lang="uz-Cyrl-UZ" altLang="ru-RU" dirty="0" smtClean="0">
              <a:latin typeface="Cambria Math" panose="02040503050406030204" pitchFamily="18" charset="0"/>
              <a:ea typeface="Cambria Math" panose="02040503050406030204" pitchFamily="18" charset="0"/>
            </a:rPr>
            <a:t>Ҳисоб сиёсатининг ташкилий, </a:t>
          </a:r>
          <a:endParaRPr lang="en-US" altLang="ru-RU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r>
            <a:rPr lang="uz-Cyrl-UZ" altLang="ru-RU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техник ва услубий таъминоти</a:t>
          </a:r>
          <a:r>
            <a:rPr lang="ru-RU" altLang="ru-RU" dirty="0" smtClean="0">
              <a:latin typeface="Cambria Math" panose="02040503050406030204" pitchFamily="18" charset="0"/>
              <a:ea typeface="Cambria Math" panose="02040503050406030204" pitchFamily="18" charset="0"/>
            </a:rPr>
            <a:t>. </a:t>
          </a:r>
          <a:endParaRPr lang="ru-RU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FD8E5A1-E733-4461-A91B-30A36527671E}" type="parTrans" cxnId="{16BE1597-CCCB-40B8-B900-B60775B35B69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FC5CB8B-2C08-44E7-8E93-E8D81367BF1B}" type="sibTrans" cxnId="{16BE1597-CCCB-40B8-B900-B60775B35B69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57EDE96-7BFF-4BF0-A114-C6749FB6632A}">
      <dgm:prSet phldrT="[Текст]"/>
      <dgm:spPr/>
      <dgm:t>
        <a:bodyPr/>
        <a:lstStyle/>
        <a:p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Солиқ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солиш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мақсадлари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учун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endParaRPr lang="en-US" b="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ҳисоб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b="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сиёсати</a:t>
          </a:r>
          <a:r>
            <a:rPr lang="ru-RU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endParaRPr lang="ru-RU" b="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C4EA638-08AD-4D91-BD84-AE1F1AB6CB7B}" type="parTrans" cxnId="{03DD5BB9-7E36-40AE-95F7-979ADDC559C9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3D82F61-DE14-403E-A5A3-92618299A6CB}" type="sibTrans" cxnId="{03DD5BB9-7E36-40AE-95F7-979ADDC559C9}">
      <dgm:prSet/>
      <dgm:spPr/>
      <dgm:t>
        <a:bodyPr/>
        <a:lstStyle/>
        <a:p>
          <a:endParaRPr lang="ru-RU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735FABA-2611-414C-B5CB-EFA70252EB49}" type="pres">
      <dgm:prSet presAssocID="{A79711F3-598A-466F-9178-7DE4244C7EA8}" presName="linearFlow" presStyleCnt="0">
        <dgm:presLayoutVars>
          <dgm:dir/>
          <dgm:resizeHandles val="exact"/>
        </dgm:presLayoutVars>
      </dgm:prSet>
      <dgm:spPr/>
    </dgm:pt>
    <dgm:pt modelId="{FAD0FDDF-F259-49F0-973B-60CE46DDCFEF}" type="pres">
      <dgm:prSet presAssocID="{11058DB3-E64E-4434-A8C1-2024CEE6DC85}" presName="composite" presStyleCnt="0"/>
      <dgm:spPr/>
    </dgm:pt>
    <dgm:pt modelId="{758B0CBC-6C23-4F08-B7D5-775B59B02A46}" type="pres">
      <dgm:prSet presAssocID="{11058DB3-E64E-4434-A8C1-2024CEE6DC85}" presName="imgShp" presStyleLbl="fgImgPlace1" presStyleIdx="0" presStyleCnt="3"/>
      <dgm:spPr/>
    </dgm:pt>
    <dgm:pt modelId="{8177665D-EFEB-4D65-B9F6-93726B8EC419}" type="pres">
      <dgm:prSet presAssocID="{11058DB3-E64E-4434-A8C1-2024CEE6DC85}" presName="txShp" presStyleLbl="node1" presStyleIdx="0" presStyleCnt="3" custScaleX="101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728F0E-C460-400F-850A-FE2DA6BB0B1C}" type="pres">
      <dgm:prSet presAssocID="{D47522E7-4AB7-4CF2-A21A-743942D4447C}" presName="spacing" presStyleCnt="0"/>
      <dgm:spPr/>
    </dgm:pt>
    <dgm:pt modelId="{CD10A0BF-4535-4D83-8585-80E4F6163802}" type="pres">
      <dgm:prSet presAssocID="{E7334248-5A36-4387-A1A0-73744E41D4E1}" presName="composite" presStyleCnt="0"/>
      <dgm:spPr/>
    </dgm:pt>
    <dgm:pt modelId="{B402B992-B8B2-4A00-A931-AC7A9099700E}" type="pres">
      <dgm:prSet presAssocID="{E7334248-5A36-4387-A1A0-73744E41D4E1}" presName="imgShp" presStyleLbl="fgImgPlace1" presStyleIdx="1" presStyleCnt="3"/>
      <dgm:spPr/>
    </dgm:pt>
    <dgm:pt modelId="{C7F5E274-547E-4BE3-A161-79A1BCC78AAC}" type="pres">
      <dgm:prSet presAssocID="{E7334248-5A36-4387-A1A0-73744E41D4E1}" presName="txShp" presStyleLbl="node1" presStyleIdx="1" presStyleCnt="3" custScaleX="103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83D45-E2FE-459D-AE38-9F2855A157C8}" type="pres">
      <dgm:prSet presAssocID="{7FC5CB8B-2C08-44E7-8E93-E8D81367BF1B}" presName="spacing" presStyleCnt="0"/>
      <dgm:spPr/>
    </dgm:pt>
    <dgm:pt modelId="{CE45970E-8D10-4070-98E8-7736ED9BA81A}" type="pres">
      <dgm:prSet presAssocID="{657EDE96-7BFF-4BF0-A114-C6749FB6632A}" presName="composite" presStyleCnt="0"/>
      <dgm:spPr/>
    </dgm:pt>
    <dgm:pt modelId="{2688978D-C184-4871-B4E7-C5A8F309CD0F}" type="pres">
      <dgm:prSet presAssocID="{657EDE96-7BFF-4BF0-A114-C6749FB6632A}" presName="imgShp" presStyleLbl="fgImgPlace1" presStyleIdx="2" presStyleCnt="3"/>
      <dgm:spPr/>
    </dgm:pt>
    <dgm:pt modelId="{16B84F39-3BDE-406A-9B23-9EFF8E74BFDE}" type="pres">
      <dgm:prSet presAssocID="{657EDE96-7BFF-4BF0-A114-C6749FB6632A}" presName="txShp" presStyleLbl="node1" presStyleIdx="2" presStyleCnt="3" custScaleX="1059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0D240D-2C0E-42CE-9A91-8BE17C247DE2}" type="presOf" srcId="{657EDE96-7BFF-4BF0-A114-C6749FB6632A}" destId="{16B84F39-3BDE-406A-9B23-9EFF8E74BFDE}" srcOrd="0" destOrd="0" presId="urn:microsoft.com/office/officeart/2005/8/layout/vList3"/>
    <dgm:cxn modelId="{03DD5BB9-7E36-40AE-95F7-979ADDC559C9}" srcId="{A79711F3-598A-466F-9178-7DE4244C7EA8}" destId="{657EDE96-7BFF-4BF0-A114-C6749FB6632A}" srcOrd="2" destOrd="0" parTransId="{CC4EA638-08AD-4D91-BD84-AE1F1AB6CB7B}" sibTransId="{63D82F61-DE14-403E-A5A3-92618299A6CB}"/>
    <dgm:cxn modelId="{B4C95FB9-5824-4C63-AD83-052074C64A7E}" type="presOf" srcId="{A79711F3-598A-466F-9178-7DE4244C7EA8}" destId="{D735FABA-2611-414C-B5CB-EFA70252EB49}" srcOrd="0" destOrd="0" presId="urn:microsoft.com/office/officeart/2005/8/layout/vList3"/>
    <dgm:cxn modelId="{16BE1597-CCCB-40B8-B900-B60775B35B69}" srcId="{A79711F3-598A-466F-9178-7DE4244C7EA8}" destId="{E7334248-5A36-4387-A1A0-73744E41D4E1}" srcOrd="1" destOrd="0" parTransId="{FFD8E5A1-E733-4461-A91B-30A36527671E}" sibTransId="{7FC5CB8B-2C08-44E7-8E93-E8D81367BF1B}"/>
    <dgm:cxn modelId="{EB1E7D04-CDE7-46A8-8AD2-32B478CD3D2B}" type="presOf" srcId="{E7334248-5A36-4387-A1A0-73744E41D4E1}" destId="{C7F5E274-547E-4BE3-A161-79A1BCC78AAC}" srcOrd="0" destOrd="0" presId="urn:microsoft.com/office/officeart/2005/8/layout/vList3"/>
    <dgm:cxn modelId="{3D4EF82B-BAFA-4CE1-A919-93DD53D8038C}" srcId="{A79711F3-598A-466F-9178-7DE4244C7EA8}" destId="{11058DB3-E64E-4434-A8C1-2024CEE6DC85}" srcOrd="0" destOrd="0" parTransId="{92A43F53-98FE-46F8-BF2C-90777A97417A}" sibTransId="{D47522E7-4AB7-4CF2-A21A-743942D4447C}"/>
    <dgm:cxn modelId="{C7B203B2-7A9E-4582-881D-53163D33FF69}" type="presOf" srcId="{11058DB3-E64E-4434-A8C1-2024CEE6DC85}" destId="{8177665D-EFEB-4D65-B9F6-93726B8EC419}" srcOrd="0" destOrd="0" presId="urn:microsoft.com/office/officeart/2005/8/layout/vList3"/>
    <dgm:cxn modelId="{7B262767-011E-4F25-A448-14A61818B5DC}" type="presParOf" srcId="{D735FABA-2611-414C-B5CB-EFA70252EB49}" destId="{FAD0FDDF-F259-49F0-973B-60CE46DDCFEF}" srcOrd="0" destOrd="0" presId="urn:microsoft.com/office/officeart/2005/8/layout/vList3"/>
    <dgm:cxn modelId="{42BFD67D-8CEB-4FDB-8CDB-C928DCC82BA3}" type="presParOf" srcId="{FAD0FDDF-F259-49F0-973B-60CE46DDCFEF}" destId="{758B0CBC-6C23-4F08-B7D5-775B59B02A46}" srcOrd="0" destOrd="0" presId="urn:microsoft.com/office/officeart/2005/8/layout/vList3"/>
    <dgm:cxn modelId="{4523E467-42C3-4CF4-B437-6E9D11C6E8E7}" type="presParOf" srcId="{FAD0FDDF-F259-49F0-973B-60CE46DDCFEF}" destId="{8177665D-EFEB-4D65-B9F6-93726B8EC419}" srcOrd="1" destOrd="0" presId="urn:microsoft.com/office/officeart/2005/8/layout/vList3"/>
    <dgm:cxn modelId="{9C9D12F8-5225-4849-AC88-58CA4BF91E29}" type="presParOf" srcId="{D735FABA-2611-414C-B5CB-EFA70252EB49}" destId="{7D728F0E-C460-400F-850A-FE2DA6BB0B1C}" srcOrd="1" destOrd="0" presId="urn:microsoft.com/office/officeart/2005/8/layout/vList3"/>
    <dgm:cxn modelId="{F5EDBB3F-9F85-41B4-BD48-186DE6A4EC37}" type="presParOf" srcId="{D735FABA-2611-414C-B5CB-EFA70252EB49}" destId="{CD10A0BF-4535-4D83-8585-80E4F6163802}" srcOrd="2" destOrd="0" presId="urn:microsoft.com/office/officeart/2005/8/layout/vList3"/>
    <dgm:cxn modelId="{291DCC64-683D-435C-8046-1AD2A8C2FDEA}" type="presParOf" srcId="{CD10A0BF-4535-4D83-8585-80E4F6163802}" destId="{B402B992-B8B2-4A00-A931-AC7A9099700E}" srcOrd="0" destOrd="0" presId="urn:microsoft.com/office/officeart/2005/8/layout/vList3"/>
    <dgm:cxn modelId="{E135CB53-054C-4C20-8999-F079611FA9F4}" type="presParOf" srcId="{CD10A0BF-4535-4D83-8585-80E4F6163802}" destId="{C7F5E274-547E-4BE3-A161-79A1BCC78AAC}" srcOrd="1" destOrd="0" presId="urn:microsoft.com/office/officeart/2005/8/layout/vList3"/>
    <dgm:cxn modelId="{F585AD63-7FDA-4D5C-9EA1-543948CF658B}" type="presParOf" srcId="{D735FABA-2611-414C-B5CB-EFA70252EB49}" destId="{07783D45-E2FE-459D-AE38-9F2855A157C8}" srcOrd="3" destOrd="0" presId="urn:microsoft.com/office/officeart/2005/8/layout/vList3"/>
    <dgm:cxn modelId="{4EC3B756-1DDB-48E8-BB48-57773F121DDD}" type="presParOf" srcId="{D735FABA-2611-414C-B5CB-EFA70252EB49}" destId="{CE45970E-8D10-4070-98E8-7736ED9BA81A}" srcOrd="4" destOrd="0" presId="urn:microsoft.com/office/officeart/2005/8/layout/vList3"/>
    <dgm:cxn modelId="{503377B8-C915-4EAA-8C0E-F97E452057F6}" type="presParOf" srcId="{CE45970E-8D10-4070-98E8-7736ED9BA81A}" destId="{2688978D-C184-4871-B4E7-C5A8F309CD0F}" srcOrd="0" destOrd="0" presId="urn:microsoft.com/office/officeart/2005/8/layout/vList3"/>
    <dgm:cxn modelId="{ABDF7B06-AEFB-4855-A19A-94323C9F1276}" type="presParOf" srcId="{CE45970E-8D10-4070-98E8-7736ED9BA81A}" destId="{16B84F39-3BDE-406A-9B23-9EFF8E74BFD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381875-22DA-4854-8332-05EA5DAFF25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F63EA5-520C-4431-A80F-C2226EAF2CC6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altLang="ru-RU" sz="1800" b="1" dirty="0" smtClean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Методик бўлим</a:t>
          </a:r>
          <a:endParaRPr lang="ru-RU" sz="18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E3E427D1-EE1C-480E-A08E-BD114D92B82E}" type="parTrans" cxnId="{73D6E3E7-585B-4249-8689-C916F007A8F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42DDB67-DE6F-4BD6-83ED-9AD05123E6B5}" type="sibTrans" cxnId="{73D6E3E7-585B-4249-8689-C916F007A8F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BF2110C-4C96-41D2-B06B-525A3FE3D4B4}">
      <dgm:prSet phldrT="[Текст]" custT="1"/>
      <dgm:spPr/>
      <dgm:t>
        <a:bodyPr/>
        <a:lstStyle/>
        <a:p>
          <a:pPr algn="l" rtl="0"/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Актив </a:t>
          </a:r>
          <a:r>
            <a:rPr kumimoji="0" lang="ru-RU" altLang="ru-RU" sz="16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ва</a:t>
          </a:r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ru-RU" altLang="ru-RU" sz="16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мажбуриятларни</a:t>
          </a:r>
          <a:r>
            <a:rPr kumimoji="0" lang="uz-Cyrl-UZ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нг таснифи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4724111-1E0A-42E3-94C4-448C243B97D8}" type="parTrans" cxnId="{75E4203D-EC07-4113-89C9-D4F0F59AD7B0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1ED4BFB-5B3C-43FC-9EAA-8F9A9D39E08E}" type="sibTrans" cxnId="{75E4203D-EC07-4113-89C9-D4F0F59AD7B0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86E2A83-12AD-41DE-B6CE-7F3234E5E335}">
      <dgm:prSet phldrT="[Текст]" custT="1"/>
      <dgm:spPr/>
      <dgm:t>
        <a:bodyPr/>
        <a:lstStyle/>
        <a:p>
          <a:pPr algn="l" rtl="0"/>
          <a:r>
            <a:rPr kumimoji="0" lang="uz-Cyrl-UZ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Калькуляциялаш ва баҳолаш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FBA8781-A267-4D91-B72B-31194A5650E3}" type="parTrans" cxnId="{F8A6C3D7-4560-4292-B848-1BFD2047BA04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BC96206-7A9E-4D41-B17B-8BBB36885CE8}" type="sibTrans" cxnId="{F8A6C3D7-4560-4292-B848-1BFD2047BA04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22A53E6-27E9-4A35-B81B-92BE7D3FA7F7}">
      <dgm:prSet phldrT="[Текст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altLang="ru-RU" sz="1800" b="1" dirty="0" smtClean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Ташкилий-техник бўлим</a:t>
          </a:r>
          <a:endParaRPr lang="ru-RU" sz="18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7FA8478-E4F6-437D-A8D3-C64EFF2C1ABB}" type="parTrans" cxnId="{88C3D60F-DEBF-4850-9F4C-5C03249F1B8A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21FCD78-DF4B-461D-AF38-195F2DA0F83B}" type="sibTrans" cxnId="{88C3D60F-DEBF-4850-9F4C-5C03249F1B8A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6BE20E6-02D8-411B-987A-5A68182C23B0}">
      <dgm:prSet phldrT="[Текст]" custT="1"/>
      <dgm:spPr/>
      <dgm:t>
        <a:bodyPr/>
        <a:lstStyle/>
        <a:p>
          <a:pPr algn="l" rtl="0"/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</a:t>
          </a:r>
          <a:r>
            <a:rPr kumimoji="0" lang="ru-RU" altLang="ru-RU" sz="1600" b="0" i="0" u="none" strike="noStrike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Ҳисобварақлар</a:t>
          </a:r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uz-Cyrl-UZ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ишчи режаси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A816364-7BA3-4E66-AD0F-11945891E8CC}" type="parTrans" cxnId="{A4BDE92D-C6B5-449E-9037-0D43385380E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74CC554-8B2A-4903-8600-7AAB3E0121AA}" type="sibTrans" cxnId="{A4BDE92D-C6B5-449E-9037-0D43385380E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EF1D474-03CF-4CAD-AEEE-BE346C74A2F7}">
      <dgm:prSet phldrT="[Текст]" custT="1"/>
      <dgm:spPr/>
      <dgm:t>
        <a:bodyPr/>
        <a:lstStyle/>
        <a:p>
          <a:pPr algn="l" rtl="0"/>
          <a:r>
            <a:rPr kumimoji="0" lang="uz-Cyrl-UZ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A94FF9D-A6E3-4962-B060-2906BB3738CA}" type="parTrans" cxnId="{AF47DBAE-E724-4A60-B784-A02E2B8950FB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59C468C-F69B-4B55-9F2D-2DA810AFA8E7}" type="sibTrans" cxnId="{AF47DBAE-E724-4A60-B784-A02E2B8950FB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5C5346B-54AF-428C-A115-78B58ADD835B}">
      <dgm:prSet phldrT="[Текст]" custT="1"/>
      <dgm:spPr/>
      <dgm:t>
        <a:bodyPr/>
        <a:lstStyle/>
        <a:p>
          <a:pPr algn="l" rtl="0"/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 Бухгалтерия </a:t>
          </a:r>
          <a:r>
            <a:rPr kumimoji="0" lang="ru-RU" altLang="ru-RU" sz="1600" b="0" i="0" u="none" strike="noStrike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хизмати</a:t>
          </a:r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ru-RU" altLang="ru-RU" sz="1600" b="0" i="0" u="none" strike="noStrike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тузилмаси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0EDBD33-4E05-4440-9F58-CB26EA538572}" type="parTrans" cxnId="{F6BECB72-617D-4EC4-8BB8-BE0F74A1DB67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37FB711-AF66-4385-B88D-D2B7F4B83545}" type="sibTrans" cxnId="{F6BECB72-617D-4EC4-8BB8-BE0F74A1DB67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445639B-71C8-43FC-9EDA-41039D00DC4D}">
      <dgm:prSet phldrT="[Текст]" custT="1"/>
      <dgm:spPr/>
      <dgm:t>
        <a:bodyPr/>
        <a:lstStyle/>
        <a:p>
          <a:pPr algn="l" rtl="0"/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E8A245F-8883-41D2-B001-366AE6E6BA9A}" type="parTrans" cxnId="{9FF992C5-8A84-4015-A4ED-2FDAF77AE73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66F9C70-B978-4E06-853D-EC931A3EDA20}" type="sibTrans" cxnId="{9FF992C5-8A84-4015-A4ED-2FDAF77AE73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B225645-E28B-45A1-9B40-43896D49025B}">
      <dgm:prSet phldrT="[Текст]" custT="1"/>
      <dgm:spPr/>
      <dgm:t>
        <a:bodyPr/>
        <a:lstStyle/>
        <a:p>
          <a:pPr algn="l" rtl="0"/>
          <a:r>
            <a:rPr kumimoji="0" lang="uz-Cyrl-UZ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Инвентаризацияни ўтказиш тартиби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75614D2-DFAF-4020-B0AC-4A0362B0E389}" type="parTrans" cxnId="{5F579327-6456-4033-83CB-9F2D16AD7452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EFCC7AC5-7FAE-439E-9D9F-0026E1011EA9}" type="sibTrans" cxnId="{5F579327-6456-4033-83CB-9F2D16AD745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03F092C-B917-449D-BB7A-1CAF34AC8274}">
      <dgm:prSet custT="1"/>
      <dgm:spPr/>
      <dgm:t>
        <a:bodyPr/>
        <a:lstStyle/>
        <a:p>
          <a:pPr algn="l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Даромад ва харажат-   ларни тан олиш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85D546D-8035-4BF7-970B-87061F37FCD6}" type="parTrans" cxnId="{252F9C57-5AAB-4A3E-B8B2-BEDDC3BCEBAD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FD16196-5CB3-41BD-A1AF-D339CCB31BD9}" type="sibTrans" cxnId="{252F9C57-5AAB-4A3E-B8B2-BEDDC3BCEBAD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8E0FEFE-8864-425F-B16C-C4B5E19B68EF}" type="pres">
      <dgm:prSet presAssocID="{0D381875-22DA-4854-8332-05EA5DAFF25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50C5E5F-C3CB-4109-BFEA-1E87A10AC812}" type="pres">
      <dgm:prSet presAssocID="{9BF63EA5-520C-4431-A80F-C2226EAF2CC6}" presName="root" presStyleCnt="0"/>
      <dgm:spPr/>
    </dgm:pt>
    <dgm:pt modelId="{E427203F-5FED-4C39-BDEB-D8FCC9CAEA22}" type="pres">
      <dgm:prSet presAssocID="{9BF63EA5-520C-4431-A80F-C2226EAF2CC6}" presName="rootComposite" presStyleCnt="0"/>
      <dgm:spPr/>
    </dgm:pt>
    <dgm:pt modelId="{5E81BBCF-A28D-4D0B-B1BF-0D108F6AD46B}" type="pres">
      <dgm:prSet presAssocID="{9BF63EA5-520C-4431-A80F-C2226EAF2CC6}" presName="rootText" presStyleLbl="node1" presStyleIdx="0" presStyleCnt="2" custScaleX="211923"/>
      <dgm:spPr/>
      <dgm:t>
        <a:bodyPr/>
        <a:lstStyle/>
        <a:p>
          <a:endParaRPr lang="ru-RU"/>
        </a:p>
      </dgm:t>
    </dgm:pt>
    <dgm:pt modelId="{26D163F6-3726-4AA8-9A6C-3B79CB2673DE}" type="pres">
      <dgm:prSet presAssocID="{9BF63EA5-520C-4431-A80F-C2226EAF2CC6}" presName="rootConnector" presStyleLbl="node1" presStyleIdx="0" presStyleCnt="2"/>
      <dgm:spPr/>
      <dgm:t>
        <a:bodyPr/>
        <a:lstStyle/>
        <a:p>
          <a:endParaRPr lang="ru-RU"/>
        </a:p>
      </dgm:t>
    </dgm:pt>
    <dgm:pt modelId="{CE773337-6C20-4704-BF90-EBD84A7ECE2E}" type="pres">
      <dgm:prSet presAssocID="{9BF63EA5-520C-4431-A80F-C2226EAF2CC6}" presName="childShape" presStyleCnt="0"/>
      <dgm:spPr/>
    </dgm:pt>
    <dgm:pt modelId="{F1D64616-C738-4D18-A838-DF82631018C0}" type="pres">
      <dgm:prSet presAssocID="{D4724111-1E0A-42E3-94C4-448C243B97D8}" presName="Name13" presStyleLbl="parChTrans1D2" presStyleIdx="0" presStyleCnt="8"/>
      <dgm:spPr/>
      <dgm:t>
        <a:bodyPr/>
        <a:lstStyle/>
        <a:p>
          <a:endParaRPr lang="ru-RU"/>
        </a:p>
      </dgm:t>
    </dgm:pt>
    <dgm:pt modelId="{EA563EC4-343D-4FA4-9919-A7A008FC6999}" type="pres">
      <dgm:prSet presAssocID="{7BF2110C-4C96-41D2-B06B-525A3FE3D4B4}" presName="childText" presStyleLbl="bgAcc1" presStyleIdx="0" presStyleCnt="8" custScaleX="255540" custScaleY="1386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A121D-04FB-42BC-8DBE-12C8B485621F}" type="pres">
      <dgm:prSet presAssocID="{0FBA8781-A267-4D91-B72B-31194A5650E3}" presName="Name13" presStyleLbl="parChTrans1D2" presStyleIdx="1" presStyleCnt="8"/>
      <dgm:spPr/>
      <dgm:t>
        <a:bodyPr/>
        <a:lstStyle/>
        <a:p>
          <a:endParaRPr lang="ru-RU"/>
        </a:p>
      </dgm:t>
    </dgm:pt>
    <dgm:pt modelId="{4BB58D86-D119-4311-AD51-7CB6FA1CDF07}" type="pres">
      <dgm:prSet presAssocID="{C86E2A83-12AD-41DE-B6CE-7F3234E5E335}" presName="childText" presStyleLbl="bgAcc1" presStyleIdx="1" presStyleCnt="8" custScaleX="255750" custLinFactNeighborY="25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AE352-0518-4912-A662-E812157F0B16}" type="pres">
      <dgm:prSet presAssocID="{985D546D-8035-4BF7-970B-87061F37FCD6}" presName="Name13" presStyleLbl="parChTrans1D2" presStyleIdx="2" presStyleCnt="8"/>
      <dgm:spPr/>
      <dgm:t>
        <a:bodyPr/>
        <a:lstStyle/>
        <a:p>
          <a:endParaRPr lang="ru-RU"/>
        </a:p>
      </dgm:t>
    </dgm:pt>
    <dgm:pt modelId="{150AE2BE-ABAC-4B4C-9F14-57CAF5194DCB}" type="pres">
      <dgm:prSet presAssocID="{D03F092C-B917-449D-BB7A-1CAF34AC8274}" presName="childText" presStyleLbl="bgAcc1" presStyleIdx="2" presStyleCnt="8" custScaleX="255750" custLinFactNeighborY="27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D46A7-871D-4138-AE1B-298535705789}" type="pres">
      <dgm:prSet presAssocID="{422A53E6-27E9-4A35-B81B-92BE7D3FA7F7}" presName="root" presStyleCnt="0"/>
      <dgm:spPr/>
    </dgm:pt>
    <dgm:pt modelId="{745C0F53-B1E7-4381-89C1-96154C9F618D}" type="pres">
      <dgm:prSet presAssocID="{422A53E6-27E9-4A35-B81B-92BE7D3FA7F7}" presName="rootComposite" presStyleCnt="0"/>
      <dgm:spPr/>
    </dgm:pt>
    <dgm:pt modelId="{C072A1D1-4263-467A-B551-B776C7A48A34}" type="pres">
      <dgm:prSet presAssocID="{422A53E6-27E9-4A35-B81B-92BE7D3FA7F7}" presName="rootText" presStyleLbl="node1" presStyleIdx="1" presStyleCnt="2" custScaleX="333313"/>
      <dgm:spPr/>
      <dgm:t>
        <a:bodyPr/>
        <a:lstStyle/>
        <a:p>
          <a:endParaRPr lang="ru-RU"/>
        </a:p>
      </dgm:t>
    </dgm:pt>
    <dgm:pt modelId="{7F218634-9AAA-4FA5-9A25-18DB02611FFD}" type="pres">
      <dgm:prSet presAssocID="{422A53E6-27E9-4A35-B81B-92BE7D3FA7F7}" presName="rootConnector" presStyleLbl="node1" presStyleIdx="1" presStyleCnt="2"/>
      <dgm:spPr/>
      <dgm:t>
        <a:bodyPr/>
        <a:lstStyle/>
        <a:p>
          <a:endParaRPr lang="ru-RU"/>
        </a:p>
      </dgm:t>
    </dgm:pt>
    <dgm:pt modelId="{F7160C7E-B7B3-4203-9141-F0138E9C7A32}" type="pres">
      <dgm:prSet presAssocID="{422A53E6-27E9-4A35-B81B-92BE7D3FA7F7}" presName="childShape" presStyleCnt="0"/>
      <dgm:spPr/>
    </dgm:pt>
    <dgm:pt modelId="{86DF24EA-B21C-466E-A1E5-D2CE214B7687}" type="pres">
      <dgm:prSet presAssocID="{2A816364-7BA3-4E66-AD0F-11945891E8CC}" presName="Name13" presStyleLbl="parChTrans1D2" presStyleIdx="3" presStyleCnt="8"/>
      <dgm:spPr/>
      <dgm:t>
        <a:bodyPr/>
        <a:lstStyle/>
        <a:p>
          <a:endParaRPr lang="ru-RU"/>
        </a:p>
      </dgm:t>
    </dgm:pt>
    <dgm:pt modelId="{47817EE3-6E18-4C6C-9019-303822D0D547}" type="pres">
      <dgm:prSet presAssocID="{36BE20E6-02D8-411B-987A-5A68182C23B0}" presName="childText" presStyleLbl="bgAcc1" presStyleIdx="3" presStyleCnt="8" custScaleX="549155" custLinFactNeighborX="2535" custLinFactNeighborY="4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13ACC-9826-4783-836E-7E3FD171BA13}" type="pres">
      <dgm:prSet presAssocID="{FA94FF9D-A6E3-4962-B060-2906BB3738CA}" presName="Name13" presStyleLbl="parChTrans1D2" presStyleIdx="4" presStyleCnt="8"/>
      <dgm:spPr/>
      <dgm:t>
        <a:bodyPr/>
        <a:lstStyle/>
        <a:p>
          <a:endParaRPr lang="ru-RU"/>
        </a:p>
      </dgm:t>
    </dgm:pt>
    <dgm:pt modelId="{D353BE96-0F00-4AD8-B951-C5CD48743A4A}" type="pres">
      <dgm:prSet presAssocID="{AEF1D474-03CF-4CAD-AEEE-BE346C74A2F7}" presName="childText" presStyleLbl="bgAcc1" presStyleIdx="4" presStyleCnt="8" custScaleX="550576" custScaleY="208826" custLinFactNeighborX="1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F5AEC-016C-46FD-9C4D-04C0C0AAF389}" type="pres">
      <dgm:prSet presAssocID="{80EDBD33-4E05-4440-9F58-CB26EA538572}" presName="Name13" presStyleLbl="parChTrans1D2" presStyleIdx="5" presStyleCnt="8"/>
      <dgm:spPr/>
      <dgm:t>
        <a:bodyPr/>
        <a:lstStyle/>
        <a:p>
          <a:endParaRPr lang="ru-RU"/>
        </a:p>
      </dgm:t>
    </dgm:pt>
    <dgm:pt modelId="{DB30595A-C8DA-491B-A8F8-1652B809355E}" type="pres">
      <dgm:prSet presAssocID="{05C5346B-54AF-428C-A115-78B58ADD835B}" presName="childText" presStyleLbl="bgAcc1" presStyleIdx="5" presStyleCnt="8" custScaleX="553828" custScaleY="102245" custLinFactNeighborX="-2141" custLinFactNeighborY="-4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18BD4-7751-4B44-B555-38989C24BB62}" type="pres">
      <dgm:prSet presAssocID="{4E8A245F-8883-41D2-B001-366AE6E6BA9A}" presName="Name13" presStyleLbl="parChTrans1D2" presStyleIdx="6" presStyleCnt="8"/>
      <dgm:spPr/>
      <dgm:t>
        <a:bodyPr/>
        <a:lstStyle/>
        <a:p>
          <a:endParaRPr lang="ru-RU"/>
        </a:p>
      </dgm:t>
    </dgm:pt>
    <dgm:pt modelId="{EB5BD821-8349-4462-9631-5115399BC3D5}" type="pres">
      <dgm:prSet presAssocID="{9445639B-71C8-43FC-9EDA-41039D00DC4D}" presName="childText" presStyleLbl="bgAcc1" presStyleIdx="6" presStyleCnt="8" custScaleX="550179" custLinFactNeighborX="895" custLinFactNeighborY="1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7DAA27-BAAC-467B-9126-96D7E09BD2E8}" type="pres">
      <dgm:prSet presAssocID="{B75614D2-DFAF-4020-B0AC-4A0362B0E389}" presName="Name13" presStyleLbl="parChTrans1D2" presStyleIdx="7" presStyleCnt="8"/>
      <dgm:spPr/>
      <dgm:t>
        <a:bodyPr/>
        <a:lstStyle/>
        <a:p>
          <a:endParaRPr lang="ru-RU"/>
        </a:p>
      </dgm:t>
    </dgm:pt>
    <dgm:pt modelId="{6C02FC07-6F5D-4E61-9734-1D80A5CF740E}" type="pres">
      <dgm:prSet presAssocID="{3B225645-E28B-45A1-9B40-43896D49025B}" presName="childText" presStyleLbl="bgAcc1" presStyleIdx="7" presStyleCnt="8" custScaleX="550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1D39D9-EBE2-4A18-AC14-F2CBAA3B8585}" type="presOf" srcId="{9BF63EA5-520C-4431-A80F-C2226EAF2CC6}" destId="{5E81BBCF-A28D-4D0B-B1BF-0D108F6AD46B}" srcOrd="0" destOrd="0" presId="urn:microsoft.com/office/officeart/2005/8/layout/hierarchy3"/>
    <dgm:cxn modelId="{E3289223-3AE2-471B-ACC5-260E08FB863A}" type="presOf" srcId="{4E8A245F-8883-41D2-B001-366AE6E6BA9A}" destId="{7D818BD4-7751-4B44-B555-38989C24BB62}" srcOrd="0" destOrd="0" presId="urn:microsoft.com/office/officeart/2005/8/layout/hierarchy3"/>
    <dgm:cxn modelId="{AF47DBAE-E724-4A60-B784-A02E2B8950FB}" srcId="{422A53E6-27E9-4A35-B81B-92BE7D3FA7F7}" destId="{AEF1D474-03CF-4CAD-AEEE-BE346C74A2F7}" srcOrd="1" destOrd="0" parTransId="{FA94FF9D-A6E3-4962-B060-2906BB3738CA}" sibTransId="{059C468C-F69B-4B55-9F2D-2DA810AFA8E7}"/>
    <dgm:cxn modelId="{83CA2551-1B06-4F5B-99D2-58D1C2B014EA}" type="presOf" srcId="{0D381875-22DA-4854-8332-05EA5DAFF25F}" destId="{18E0FEFE-8864-425F-B16C-C4B5E19B68EF}" srcOrd="0" destOrd="0" presId="urn:microsoft.com/office/officeart/2005/8/layout/hierarchy3"/>
    <dgm:cxn modelId="{0281CB95-D987-41E8-A7CB-4F18EDBE5BF4}" type="presOf" srcId="{0FBA8781-A267-4D91-B72B-31194A5650E3}" destId="{EF2A121D-04FB-42BC-8DBE-12C8B485621F}" srcOrd="0" destOrd="0" presId="urn:microsoft.com/office/officeart/2005/8/layout/hierarchy3"/>
    <dgm:cxn modelId="{0E7AD0FE-BCFA-45A4-8E35-E51DB14DE2C1}" type="presOf" srcId="{05C5346B-54AF-428C-A115-78B58ADD835B}" destId="{DB30595A-C8DA-491B-A8F8-1652B809355E}" srcOrd="0" destOrd="0" presId="urn:microsoft.com/office/officeart/2005/8/layout/hierarchy3"/>
    <dgm:cxn modelId="{88C3D60F-DEBF-4850-9F4C-5C03249F1B8A}" srcId="{0D381875-22DA-4854-8332-05EA5DAFF25F}" destId="{422A53E6-27E9-4A35-B81B-92BE7D3FA7F7}" srcOrd="1" destOrd="0" parTransId="{27FA8478-E4F6-437D-A8D3-C64EFF2C1ABB}" sibTransId="{F21FCD78-DF4B-461D-AF38-195F2DA0F83B}"/>
    <dgm:cxn modelId="{79113417-9DA1-47C2-9BBD-0A1DB599955B}" type="presOf" srcId="{36BE20E6-02D8-411B-987A-5A68182C23B0}" destId="{47817EE3-6E18-4C6C-9019-303822D0D547}" srcOrd="0" destOrd="0" presId="urn:microsoft.com/office/officeart/2005/8/layout/hierarchy3"/>
    <dgm:cxn modelId="{57BB2A8D-638C-4044-8E71-A4EF66F3AE82}" type="presOf" srcId="{9BF63EA5-520C-4431-A80F-C2226EAF2CC6}" destId="{26D163F6-3726-4AA8-9A6C-3B79CB2673DE}" srcOrd="1" destOrd="0" presId="urn:microsoft.com/office/officeart/2005/8/layout/hierarchy3"/>
    <dgm:cxn modelId="{F244FCA1-DBF9-4F2E-B80B-319716654612}" type="presOf" srcId="{2A816364-7BA3-4E66-AD0F-11945891E8CC}" destId="{86DF24EA-B21C-466E-A1E5-D2CE214B7687}" srcOrd="0" destOrd="0" presId="urn:microsoft.com/office/officeart/2005/8/layout/hierarchy3"/>
    <dgm:cxn modelId="{75E4203D-EC07-4113-89C9-D4F0F59AD7B0}" srcId="{9BF63EA5-520C-4431-A80F-C2226EAF2CC6}" destId="{7BF2110C-4C96-41D2-B06B-525A3FE3D4B4}" srcOrd="0" destOrd="0" parTransId="{D4724111-1E0A-42E3-94C4-448C243B97D8}" sibTransId="{F1ED4BFB-5B3C-43FC-9EAA-8F9A9D39E08E}"/>
    <dgm:cxn modelId="{F6BECB72-617D-4EC4-8BB8-BE0F74A1DB67}" srcId="{422A53E6-27E9-4A35-B81B-92BE7D3FA7F7}" destId="{05C5346B-54AF-428C-A115-78B58ADD835B}" srcOrd="2" destOrd="0" parTransId="{80EDBD33-4E05-4440-9F58-CB26EA538572}" sibTransId="{137FB711-AF66-4385-B88D-D2B7F4B83545}"/>
    <dgm:cxn modelId="{34BC245F-3544-4469-A684-6D3C8F3B0DDC}" type="presOf" srcId="{FA94FF9D-A6E3-4962-B060-2906BB3738CA}" destId="{6EC13ACC-9826-4783-836E-7E3FD171BA13}" srcOrd="0" destOrd="0" presId="urn:microsoft.com/office/officeart/2005/8/layout/hierarchy3"/>
    <dgm:cxn modelId="{42544795-D457-44FA-8798-C4A2180527F5}" type="presOf" srcId="{80EDBD33-4E05-4440-9F58-CB26EA538572}" destId="{4CAF5AEC-016C-46FD-9C4D-04C0C0AAF389}" srcOrd="0" destOrd="0" presId="urn:microsoft.com/office/officeart/2005/8/layout/hierarchy3"/>
    <dgm:cxn modelId="{9FF992C5-8A84-4015-A4ED-2FDAF77AE732}" srcId="{422A53E6-27E9-4A35-B81B-92BE7D3FA7F7}" destId="{9445639B-71C8-43FC-9EDA-41039D00DC4D}" srcOrd="3" destOrd="0" parTransId="{4E8A245F-8883-41D2-B001-366AE6E6BA9A}" sibTransId="{266F9C70-B978-4E06-853D-EC931A3EDA20}"/>
    <dgm:cxn modelId="{8FC3A691-AFFC-4429-9CCA-BA9719ACB268}" type="presOf" srcId="{422A53E6-27E9-4A35-B81B-92BE7D3FA7F7}" destId="{C072A1D1-4263-467A-B551-B776C7A48A34}" srcOrd="0" destOrd="0" presId="urn:microsoft.com/office/officeart/2005/8/layout/hierarchy3"/>
    <dgm:cxn modelId="{BA29C4A3-6A01-4E50-97B7-DEC26D75E46F}" type="presOf" srcId="{422A53E6-27E9-4A35-B81B-92BE7D3FA7F7}" destId="{7F218634-9AAA-4FA5-9A25-18DB02611FFD}" srcOrd="1" destOrd="0" presId="urn:microsoft.com/office/officeart/2005/8/layout/hierarchy3"/>
    <dgm:cxn modelId="{A4BDE92D-C6B5-449E-9037-0D43385380EF}" srcId="{422A53E6-27E9-4A35-B81B-92BE7D3FA7F7}" destId="{36BE20E6-02D8-411B-987A-5A68182C23B0}" srcOrd="0" destOrd="0" parTransId="{2A816364-7BA3-4E66-AD0F-11945891E8CC}" sibTransId="{074CC554-8B2A-4903-8600-7AAB3E0121AA}"/>
    <dgm:cxn modelId="{A2D8347C-0279-48BC-8437-62E7D9E93685}" type="presOf" srcId="{985D546D-8035-4BF7-970B-87061F37FCD6}" destId="{92BAE352-0518-4912-A662-E812157F0B16}" srcOrd="0" destOrd="0" presId="urn:microsoft.com/office/officeart/2005/8/layout/hierarchy3"/>
    <dgm:cxn modelId="{73D6E3E7-585B-4249-8689-C916F007A8FF}" srcId="{0D381875-22DA-4854-8332-05EA5DAFF25F}" destId="{9BF63EA5-520C-4431-A80F-C2226EAF2CC6}" srcOrd="0" destOrd="0" parTransId="{E3E427D1-EE1C-480E-A08E-BD114D92B82E}" sibTransId="{742DDB67-DE6F-4BD6-83ED-9AD05123E6B5}"/>
    <dgm:cxn modelId="{F8A6C3D7-4560-4292-B848-1BFD2047BA04}" srcId="{9BF63EA5-520C-4431-A80F-C2226EAF2CC6}" destId="{C86E2A83-12AD-41DE-B6CE-7F3234E5E335}" srcOrd="1" destOrd="0" parTransId="{0FBA8781-A267-4D91-B72B-31194A5650E3}" sibTransId="{2BC96206-7A9E-4D41-B17B-8BBB36885CE8}"/>
    <dgm:cxn modelId="{D4B519C4-D5FF-4527-8C35-FC7DB970C2C4}" type="presOf" srcId="{C86E2A83-12AD-41DE-B6CE-7F3234E5E335}" destId="{4BB58D86-D119-4311-AD51-7CB6FA1CDF07}" srcOrd="0" destOrd="0" presId="urn:microsoft.com/office/officeart/2005/8/layout/hierarchy3"/>
    <dgm:cxn modelId="{FEDC481D-15D8-40E9-848E-A95C0D659288}" type="presOf" srcId="{3B225645-E28B-45A1-9B40-43896D49025B}" destId="{6C02FC07-6F5D-4E61-9734-1D80A5CF740E}" srcOrd="0" destOrd="0" presId="urn:microsoft.com/office/officeart/2005/8/layout/hierarchy3"/>
    <dgm:cxn modelId="{0E881E6A-E200-467D-AAE2-8788DD6DA5F8}" type="presOf" srcId="{D03F092C-B917-449D-BB7A-1CAF34AC8274}" destId="{150AE2BE-ABAC-4B4C-9F14-57CAF5194DCB}" srcOrd="0" destOrd="0" presId="urn:microsoft.com/office/officeart/2005/8/layout/hierarchy3"/>
    <dgm:cxn modelId="{2B5816BE-D5F5-4A1B-A79E-156822399784}" type="presOf" srcId="{AEF1D474-03CF-4CAD-AEEE-BE346C74A2F7}" destId="{D353BE96-0F00-4AD8-B951-C5CD48743A4A}" srcOrd="0" destOrd="0" presId="urn:microsoft.com/office/officeart/2005/8/layout/hierarchy3"/>
    <dgm:cxn modelId="{5F579327-6456-4033-83CB-9F2D16AD7452}" srcId="{422A53E6-27E9-4A35-B81B-92BE7D3FA7F7}" destId="{3B225645-E28B-45A1-9B40-43896D49025B}" srcOrd="4" destOrd="0" parTransId="{B75614D2-DFAF-4020-B0AC-4A0362B0E389}" sibTransId="{EFCC7AC5-7FAE-439E-9D9F-0026E1011EA9}"/>
    <dgm:cxn modelId="{CC5F4872-47B9-4C49-8565-A257DB857F69}" type="presOf" srcId="{7BF2110C-4C96-41D2-B06B-525A3FE3D4B4}" destId="{EA563EC4-343D-4FA4-9919-A7A008FC6999}" srcOrd="0" destOrd="0" presId="urn:microsoft.com/office/officeart/2005/8/layout/hierarchy3"/>
    <dgm:cxn modelId="{252F9C57-5AAB-4A3E-B8B2-BEDDC3BCEBAD}" srcId="{9BF63EA5-520C-4431-A80F-C2226EAF2CC6}" destId="{D03F092C-B917-449D-BB7A-1CAF34AC8274}" srcOrd="2" destOrd="0" parTransId="{985D546D-8035-4BF7-970B-87061F37FCD6}" sibTransId="{FFD16196-5CB3-41BD-A1AF-D339CCB31BD9}"/>
    <dgm:cxn modelId="{980929FB-76F9-4DB4-9BE2-7E79A0BA757B}" type="presOf" srcId="{9445639B-71C8-43FC-9EDA-41039D00DC4D}" destId="{EB5BD821-8349-4462-9631-5115399BC3D5}" srcOrd="0" destOrd="0" presId="urn:microsoft.com/office/officeart/2005/8/layout/hierarchy3"/>
    <dgm:cxn modelId="{229B2C8C-98D5-478B-8D69-09E50804FA64}" type="presOf" srcId="{D4724111-1E0A-42E3-94C4-448C243B97D8}" destId="{F1D64616-C738-4D18-A838-DF82631018C0}" srcOrd="0" destOrd="0" presId="urn:microsoft.com/office/officeart/2005/8/layout/hierarchy3"/>
    <dgm:cxn modelId="{5C45DB11-F325-43CF-BD25-ADD95125F992}" type="presOf" srcId="{B75614D2-DFAF-4020-B0AC-4A0362B0E389}" destId="{8B7DAA27-BAAC-467B-9126-96D7E09BD2E8}" srcOrd="0" destOrd="0" presId="urn:microsoft.com/office/officeart/2005/8/layout/hierarchy3"/>
    <dgm:cxn modelId="{9BA2D3E7-5440-4F75-A039-AE617281C7CD}" type="presParOf" srcId="{18E0FEFE-8864-425F-B16C-C4B5E19B68EF}" destId="{850C5E5F-C3CB-4109-BFEA-1E87A10AC812}" srcOrd="0" destOrd="0" presId="urn:microsoft.com/office/officeart/2005/8/layout/hierarchy3"/>
    <dgm:cxn modelId="{AF813F72-01D1-4671-8E1C-59A371DDBD81}" type="presParOf" srcId="{850C5E5F-C3CB-4109-BFEA-1E87A10AC812}" destId="{E427203F-5FED-4C39-BDEB-D8FCC9CAEA22}" srcOrd="0" destOrd="0" presId="urn:microsoft.com/office/officeart/2005/8/layout/hierarchy3"/>
    <dgm:cxn modelId="{66602BB5-52C4-41BB-A911-84C13115497C}" type="presParOf" srcId="{E427203F-5FED-4C39-BDEB-D8FCC9CAEA22}" destId="{5E81BBCF-A28D-4D0B-B1BF-0D108F6AD46B}" srcOrd="0" destOrd="0" presId="urn:microsoft.com/office/officeart/2005/8/layout/hierarchy3"/>
    <dgm:cxn modelId="{CE935CEF-D13E-45A1-8B81-7033F33D5A21}" type="presParOf" srcId="{E427203F-5FED-4C39-BDEB-D8FCC9CAEA22}" destId="{26D163F6-3726-4AA8-9A6C-3B79CB2673DE}" srcOrd="1" destOrd="0" presId="urn:microsoft.com/office/officeart/2005/8/layout/hierarchy3"/>
    <dgm:cxn modelId="{41EDD25F-4F42-4571-8D4A-DB0ED412EDE8}" type="presParOf" srcId="{850C5E5F-C3CB-4109-BFEA-1E87A10AC812}" destId="{CE773337-6C20-4704-BF90-EBD84A7ECE2E}" srcOrd="1" destOrd="0" presId="urn:microsoft.com/office/officeart/2005/8/layout/hierarchy3"/>
    <dgm:cxn modelId="{F9C1F465-A9E0-4395-A4C5-507BD1D54CBB}" type="presParOf" srcId="{CE773337-6C20-4704-BF90-EBD84A7ECE2E}" destId="{F1D64616-C738-4D18-A838-DF82631018C0}" srcOrd="0" destOrd="0" presId="urn:microsoft.com/office/officeart/2005/8/layout/hierarchy3"/>
    <dgm:cxn modelId="{14FB12A6-2A5A-4A44-8BBB-60F9787BA384}" type="presParOf" srcId="{CE773337-6C20-4704-BF90-EBD84A7ECE2E}" destId="{EA563EC4-343D-4FA4-9919-A7A008FC6999}" srcOrd="1" destOrd="0" presId="urn:microsoft.com/office/officeart/2005/8/layout/hierarchy3"/>
    <dgm:cxn modelId="{22A5B98F-3776-40D3-BDB3-98DB51A776B5}" type="presParOf" srcId="{CE773337-6C20-4704-BF90-EBD84A7ECE2E}" destId="{EF2A121D-04FB-42BC-8DBE-12C8B485621F}" srcOrd="2" destOrd="0" presId="urn:microsoft.com/office/officeart/2005/8/layout/hierarchy3"/>
    <dgm:cxn modelId="{EFFB585A-B35F-4B59-BB7E-AA1BC81E6A0F}" type="presParOf" srcId="{CE773337-6C20-4704-BF90-EBD84A7ECE2E}" destId="{4BB58D86-D119-4311-AD51-7CB6FA1CDF07}" srcOrd="3" destOrd="0" presId="urn:microsoft.com/office/officeart/2005/8/layout/hierarchy3"/>
    <dgm:cxn modelId="{9D436522-C5CD-4976-98FA-1B710412FD15}" type="presParOf" srcId="{CE773337-6C20-4704-BF90-EBD84A7ECE2E}" destId="{92BAE352-0518-4912-A662-E812157F0B16}" srcOrd="4" destOrd="0" presId="urn:microsoft.com/office/officeart/2005/8/layout/hierarchy3"/>
    <dgm:cxn modelId="{66382A29-2E3B-4B53-BFBC-9763BC245720}" type="presParOf" srcId="{CE773337-6C20-4704-BF90-EBD84A7ECE2E}" destId="{150AE2BE-ABAC-4B4C-9F14-57CAF5194DCB}" srcOrd="5" destOrd="0" presId="urn:microsoft.com/office/officeart/2005/8/layout/hierarchy3"/>
    <dgm:cxn modelId="{022145A3-28D1-4D90-8148-3124470F90D1}" type="presParOf" srcId="{18E0FEFE-8864-425F-B16C-C4B5E19B68EF}" destId="{E8ED46A7-871D-4138-AE1B-298535705789}" srcOrd="1" destOrd="0" presId="urn:microsoft.com/office/officeart/2005/8/layout/hierarchy3"/>
    <dgm:cxn modelId="{B6E285C9-2FFA-433E-A318-736AECF35D8F}" type="presParOf" srcId="{E8ED46A7-871D-4138-AE1B-298535705789}" destId="{745C0F53-B1E7-4381-89C1-96154C9F618D}" srcOrd="0" destOrd="0" presId="urn:microsoft.com/office/officeart/2005/8/layout/hierarchy3"/>
    <dgm:cxn modelId="{72FF6222-237E-4821-9626-2208FAE9CB42}" type="presParOf" srcId="{745C0F53-B1E7-4381-89C1-96154C9F618D}" destId="{C072A1D1-4263-467A-B551-B776C7A48A34}" srcOrd="0" destOrd="0" presId="urn:microsoft.com/office/officeart/2005/8/layout/hierarchy3"/>
    <dgm:cxn modelId="{ED34888A-A540-4628-AF8D-0FD53222503C}" type="presParOf" srcId="{745C0F53-B1E7-4381-89C1-96154C9F618D}" destId="{7F218634-9AAA-4FA5-9A25-18DB02611FFD}" srcOrd="1" destOrd="0" presId="urn:microsoft.com/office/officeart/2005/8/layout/hierarchy3"/>
    <dgm:cxn modelId="{98AE1892-6846-4780-99A8-91057B5744AF}" type="presParOf" srcId="{E8ED46A7-871D-4138-AE1B-298535705789}" destId="{F7160C7E-B7B3-4203-9141-F0138E9C7A32}" srcOrd="1" destOrd="0" presId="urn:microsoft.com/office/officeart/2005/8/layout/hierarchy3"/>
    <dgm:cxn modelId="{40A4C7DB-C68E-40B1-AEA3-F25116C728C7}" type="presParOf" srcId="{F7160C7E-B7B3-4203-9141-F0138E9C7A32}" destId="{86DF24EA-B21C-466E-A1E5-D2CE214B7687}" srcOrd="0" destOrd="0" presId="urn:microsoft.com/office/officeart/2005/8/layout/hierarchy3"/>
    <dgm:cxn modelId="{17EF2B7D-3B25-40D2-A83F-72CF7246889B}" type="presParOf" srcId="{F7160C7E-B7B3-4203-9141-F0138E9C7A32}" destId="{47817EE3-6E18-4C6C-9019-303822D0D547}" srcOrd="1" destOrd="0" presId="urn:microsoft.com/office/officeart/2005/8/layout/hierarchy3"/>
    <dgm:cxn modelId="{62947033-A930-4C2C-8036-C6AEF9B265CD}" type="presParOf" srcId="{F7160C7E-B7B3-4203-9141-F0138E9C7A32}" destId="{6EC13ACC-9826-4783-836E-7E3FD171BA13}" srcOrd="2" destOrd="0" presId="urn:microsoft.com/office/officeart/2005/8/layout/hierarchy3"/>
    <dgm:cxn modelId="{DD61A3F6-8238-4668-A418-B57011B254DB}" type="presParOf" srcId="{F7160C7E-B7B3-4203-9141-F0138E9C7A32}" destId="{D353BE96-0F00-4AD8-B951-C5CD48743A4A}" srcOrd="3" destOrd="0" presId="urn:microsoft.com/office/officeart/2005/8/layout/hierarchy3"/>
    <dgm:cxn modelId="{8BE65825-2E40-41C3-AD07-BB8BA6AC5D48}" type="presParOf" srcId="{F7160C7E-B7B3-4203-9141-F0138E9C7A32}" destId="{4CAF5AEC-016C-46FD-9C4D-04C0C0AAF389}" srcOrd="4" destOrd="0" presId="urn:microsoft.com/office/officeart/2005/8/layout/hierarchy3"/>
    <dgm:cxn modelId="{DC42172F-4782-4974-9119-B26A7948BBDE}" type="presParOf" srcId="{F7160C7E-B7B3-4203-9141-F0138E9C7A32}" destId="{DB30595A-C8DA-491B-A8F8-1652B809355E}" srcOrd="5" destOrd="0" presId="urn:microsoft.com/office/officeart/2005/8/layout/hierarchy3"/>
    <dgm:cxn modelId="{A38CF06C-B6F7-4F30-88E3-5C295DBFADDB}" type="presParOf" srcId="{F7160C7E-B7B3-4203-9141-F0138E9C7A32}" destId="{7D818BD4-7751-4B44-B555-38989C24BB62}" srcOrd="6" destOrd="0" presId="urn:microsoft.com/office/officeart/2005/8/layout/hierarchy3"/>
    <dgm:cxn modelId="{BFEBAD2E-BA2E-480B-A55E-F61D5D6D64E9}" type="presParOf" srcId="{F7160C7E-B7B3-4203-9141-F0138E9C7A32}" destId="{EB5BD821-8349-4462-9631-5115399BC3D5}" srcOrd="7" destOrd="0" presId="urn:microsoft.com/office/officeart/2005/8/layout/hierarchy3"/>
    <dgm:cxn modelId="{9B5131E3-EA68-451E-B08B-83BAE3B929AB}" type="presParOf" srcId="{F7160C7E-B7B3-4203-9141-F0138E9C7A32}" destId="{8B7DAA27-BAAC-467B-9126-96D7E09BD2E8}" srcOrd="8" destOrd="0" presId="urn:microsoft.com/office/officeart/2005/8/layout/hierarchy3"/>
    <dgm:cxn modelId="{094E4137-A479-415C-9646-126B0AB1FCD2}" type="presParOf" srcId="{F7160C7E-B7B3-4203-9141-F0138E9C7A32}" destId="{6C02FC07-6F5D-4E61-9734-1D80A5CF740E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F946D2-20DC-48FB-9C1E-7DF4E59F6F54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0358D3-D94E-404E-8121-810F5714D146}">
      <dgm:prSet phldrT="[Текст]" custT="1"/>
      <dgm:spPr/>
      <dgm:t>
        <a:bodyPr/>
        <a:lstStyle/>
        <a:p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  Бошқарув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66C905A-4863-4429-8F7E-F9999E081ACC}" type="parTrans" cxnId="{53D4EB9A-6B40-4519-8BAC-491AFEF28E6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3E561AB-EFCC-4C42-A463-05A070CD9EE4}" type="sibTrans" cxnId="{53D4EB9A-6B40-4519-8BAC-491AFEF28E6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9B41893-51A5-4023-8ECD-5E421E8577E0}">
      <dgm:prSet phldrT="[Текст]" custT="1"/>
      <dgm:spPr/>
      <dgm:t>
        <a:bodyPr/>
        <a:lstStyle/>
        <a:p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Мулкдорлар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017C05E-D2BE-4B59-B37D-C9544256FE99}" type="parTrans" cxnId="{6F2B92F3-1FC7-439C-A742-5123D73EF1E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FA305F9-EE52-4ABD-B476-C3870979FF63}" type="sibTrans" cxnId="{6F2B92F3-1FC7-439C-A742-5123D73EF1E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0FEAC8E-E785-421A-AC0E-09911FF83BBD}">
      <dgm:prSet phldrT="[Текст]" custT="1"/>
      <dgm:spPr/>
      <dgm:t>
        <a:bodyPr/>
        <a:lstStyle/>
        <a:p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Инвесторлар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90AE210-ABA7-4D2A-95C3-BAAA9A06C06F}" type="parTrans" cxnId="{E3163E02-C0E3-4010-9090-BFD2DEAD6831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58C905C-AC96-4211-B075-DF68ED3D8386}" type="sibTrans" cxnId="{E3163E02-C0E3-4010-9090-BFD2DEAD6831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CF6CDEC-BA9D-4169-AF9C-2B52115F3B3E}">
      <dgm:prSet phldrT="[Текст]" custT="1"/>
      <dgm:spPr/>
      <dgm:t>
        <a:bodyPr/>
        <a:lstStyle/>
        <a:p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 Давлат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9DC0647-2830-4AFC-9D04-F48F778F3E02}" type="parTrans" cxnId="{00B7953A-577E-4AB0-947A-6CA89D524964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0224E5F-3F02-490E-991F-FF2E6D6FCC00}" type="sibTrans" cxnId="{00B7953A-577E-4AB0-947A-6CA89D524964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F72C95A-73FF-4B9C-B30A-E73BCD18497C}">
      <dgm:prSet custT="1"/>
      <dgm:spPr/>
      <dgm:t>
        <a:bodyPr/>
        <a:lstStyle/>
        <a:p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Контрагентлар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CAA2136-D1B6-4E18-ACA8-A918E44530F8}" type="parTrans" cxnId="{45353A86-4691-4EB8-AD17-7171B0D2930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5A9C0DF-2661-42A7-A286-0B15E2CD788A}" type="sibTrans" cxnId="{45353A86-4691-4EB8-AD17-7171B0D2930E}">
      <dgm:prSet/>
      <dgm:spPr/>
      <dgm:t>
        <a:bodyPr/>
        <a:lstStyle/>
        <a:p>
          <a:endParaRPr lang="ru-RU" sz="1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F27ABFA-E57B-4637-BE4D-1EE7A68D3148}" type="pres">
      <dgm:prSet presAssocID="{A4F946D2-20DC-48FB-9C1E-7DF4E59F6F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EEA495-A7BC-4306-AF7D-B8C0E2BD7C9D}" type="pres">
      <dgm:prSet presAssocID="{BC0358D3-D94E-404E-8121-810F5714D146}" presName="composite" presStyleCnt="0"/>
      <dgm:spPr/>
    </dgm:pt>
    <dgm:pt modelId="{3C1BCB9C-2DE9-4031-8006-0270AA7E8078}" type="pres">
      <dgm:prSet presAssocID="{BC0358D3-D94E-404E-8121-810F5714D146}" presName="rect1" presStyleLbl="trAlignAcc1" presStyleIdx="0" presStyleCnt="5" custScaleX="108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BFE2D-C772-4A9D-A4CA-ACEDD8474F49}" type="pres">
      <dgm:prSet presAssocID="{BC0358D3-D94E-404E-8121-810F5714D146}" presName="rect2" presStyleLbl="fgImgPlace1" presStyleIdx="0" presStyleCnt="5" custScaleX="19279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2976256-CB4D-49A5-8B8B-B00A623644B5}" type="pres">
      <dgm:prSet presAssocID="{53E561AB-EFCC-4C42-A463-05A070CD9EE4}" presName="sibTrans" presStyleCnt="0"/>
      <dgm:spPr/>
    </dgm:pt>
    <dgm:pt modelId="{0898FBDC-C8CA-4693-BB72-308474B051BF}" type="pres">
      <dgm:prSet presAssocID="{F9B41893-51A5-4023-8ECD-5E421E8577E0}" presName="composite" presStyleCnt="0"/>
      <dgm:spPr/>
    </dgm:pt>
    <dgm:pt modelId="{038AAA90-9B33-492A-BAAD-5A4672256DCF}" type="pres">
      <dgm:prSet presAssocID="{F9B41893-51A5-4023-8ECD-5E421E8577E0}" presName="rect1" presStyleLbl="trAlignAcc1" presStyleIdx="1" presStyleCnt="5" custLinFactNeighborX="733" custLinFactNeighborY="8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7FE6A-077B-447A-BB16-82ACFC5A4558}" type="pres">
      <dgm:prSet presAssocID="{F9B41893-51A5-4023-8ECD-5E421E8577E0}" presName="rect2" presStyleLbl="fgImgPlace1" presStyleIdx="1" presStyleCnt="5" custScaleX="189259" custLinFactNeighborX="-1039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5FE6D18-5FF5-4CB1-AE8B-6F526472CF1C}" type="pres">
      <dgm:prSet presAssocID="{FFA305F9-EE52-4ABD-B476-C3870979FF63}" presName="sibTrans" presStyleCnt="0"/>
      <dgm:spPr/>
    </dgm:pt>
    <dgm:pt modelId="{17F25563-F42A-4754-8511-D0DAC84FF8C7}" type="pres">
      <dgm:prSet presAssocID="{70FEAC8E-E785-421A-AC0E-09911FF83BBD}" presName="composite" presStyleCnt="0"/>
      <dgm:spPr/>
    </dgm:pt>
    <dgm:pt modelId="{2EE917F0-BB97-47BF-A45B-4B471E026316}" type="pres">
      <dgm:prSet presAssocID="{70FEAC8E-E785-421A-AC0E-09911FF83BBD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0B7AE-5DCD-4F51-B671-59C4F7D35BDA}" type="pres">
      <dgm:prSet presAssocID="{70FEAC8E-E785-421A-AC0E-09911FF83BBD}" presName="rect2" presStyleLbl="fgImgPlace1" presStyleIdx="2" presStyleCnt="5" custScaleX="190462" custScaleY="106805" custLinFactNeighborX="-866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0973532-19B2-4578-BB7C-CAD258E7C7B8}" type="pres">
      <dgm:prSet presAssocID="{D58C905C-AC96-4211-B075-DF68ED3D8386}" presName="sibTrans" presStyleCnt="0"/>
      <dgm:spPr/>
    </dgm:pt>
    <dgm:pt modelId="{0097056A-F20C-4F74-BDB3-7DFE7A96BFB3}" type="pres">
      <dgm:prSet presAssocID="{0F72C95A-73FF-4B9C-B30A-E73BCD18497C}" presName="composite" presStyleCnt="0"/>
      <dgm:spPr/>
    </dgm:pt>
    <dgm:pt modelId="{DCC628A0-9124-4627-920F-6C8C16FC73C7}" type="pres">
      <dgm:prSet presAssocID="{0F72C95A-73FF-4B9C-B30A-E73BCD18497C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160EE-556E-4C26-B53C-BD504FCFDB1F}" type="pres">
      <dgm:prSet presAssocID="{0F72C95A-73FF-4B9C-B30A-E73BCD18497C}" presName="rect2" presStyleLbl="fgImgPlace1" presStyleIdx="3" presStyleCnt="5" custScaleX="184509" custLinFactNeighborX="-692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6EFD67E-8057-4ED1-8107-D30F4BCBE3C5}" type="pres">
      <dgm:prSet presAssocID="{35A9C0DF-2661-42A7-A286-0B15E2CD788A}" presName="sibTrans" presStyleCnt="0"/>
      <dgm:spPr/>
    </dgm:pt>
    <dgm:pt modelId="{E87AAFBF-1214-49F5-90EC-858A7AA83818}" type="pres">
      <dgm:prSet presAssocID="{5CF6CDEC-BA9D-4169-AF9C-2B52115F3B3E}" presName="composite" presStyleCnt="0"/>
      <dgm:spPr/>
    </dgm:pt>
    <dgm:pt modelId="{C0D498DC-333D-4884-A4FD-2E2CD242FF97}" type="pres">
      <dgm:prSet presAssocID="{5CF6CDEC-BA9D-4169-AF9C-2B52115F3B3E}" presName="rect1" presStyleLbl="tr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C600D-6394-4410-BCE1-14599240F1E3}" type="pres">
      <dgm:prSet presAssocID="{5CF6CDEC-BA9D-4169-AF9C-2B52115F3B3E}" presName="rect2" presStyleLbl="fgImgPlace1" presStyleIdx="4" presStyleCnt="5" custScaleX="187435" custLinFactNeighborX="-692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CDA6214-7AB2-46C7-BEFA-ABC0B7078ABD}" type="presOf" srcId="{0F72C95A-73FF-4B9C-B30A-E73BCD18497C}" destId="{DCC628A0-9124-4627-920F-6C8C16FC73C7}" srcOrd="0" destOrd="0" presId="urn:microsoft.com/office/officeart/2008/layout/PictureStrips"/>
    <dgm:cxn modelId="{CA9CCB72-9055-457F-A6B9-D66DB9571E4E}" type="presOf" srcId="{70FEAC8E-E785-421A-AC0E-09911FF83BBD}" destId="{2EE917F0-BB97-47BF-A45B-4B471E026316}" srcOrd="0" destOrd="0" presId="urn:microsoft.com/office/officeart/2008/layout/PictureStrips"/>
    <dgm:cxn modelId="{6F2B92F3-1FC7-439C-A742-5123D73EF1EE}" srcId="{A4F946D2-20DC-48FB-9C1E-7DF4E59F6F54}" destId="{F9B41893-51A5-4023-8ECD-5E421E8577E0}" srcOrd="1" destOrd="0" parTransId="{8017C05E-D2BE-4B59-B37D-C9544256FE99}" sibTransId="{FFA305F9-EE52-4ABD-B476-C3870979FF63}"/>
    <dgm:cxn modelId="{0D847E8E-6CD4-487F-AE8B-6FA757B3C124}" type="presOf" srcId="{BC0358D3-D94E-404E-8121-810F5714D146}" destId="{3C1BCB9C-2DE9-4031-8006-0270AA7E8078}" srcOrd="0" destOrd="0" presId="urn:microsoft.com/office/officeart/2008/layout/PictureStrips"/>
    <dgm:cxn modelId="{00B7953A-577E-4AB0-947A-6CA89D524964}" srcId="{A4F946D2-20DC-48FB-9C1E-7DF4E59F6F54}" destId="{5CF6CDEC-BA9D-4169-AF9C-2B52115F3B3E}" srcOrd="4" destOrd="0" parTransId="{F9DC0647-2830-4AFC-9D04-F48F778F3E02}" sibTransId="{00224E5F-3F02-490E-991F-FF2E6D6FCC00}"/>
    <dgm:cxn modelId="{45353A86-4691-4EB8-AD17-7171B0D2930E}" srcId="{A4F946D2-20DC-48FB-9C1E-7DF4E59F6F54}" destId="{0F72C95A-73FF-4B9C-B30A-E73BCD18497C}" srcOrd="3" destOrd="0" parTransId="{3CAA2136-D1B6-4E18-ACA8-A918E44530F8}" sibTransId="{35A9C0DF-2661-42A7-A286-0B15E2CD788A}"/>
    <dgm:cxn modelId="{61215C89-47C8-4702-ADD0-91196FE87897}" type="presOf" srcId="{A4F946D2-20DC-48FB-9C1E-7DF4E59F6F54}" destId="{AF27ABFA-E57B-4637-BE4D-1EE7A68D3148}" srcOrd="0" destOrd="0" presId="urn:microsoft.com/office/officeart/2008/layout/PictureStrips"/>
    <dgm:cxn modelId="{53D4EB9A-6B40-4519-8BAC-491AFEF28E6E}" srcId="{A4F946D2-20DC-48FB-9C1E-7DF4E59F6F54}" destId="{BC0358D3-D94E-404E-8121-810F5714D146}" srcOrd="0" destOrd="0" parTransId="{F66C905A-4863-4429-8F7E-F9999E081ACC}" sibTransId="{53E561AB-EFCC-4C42-A463-05A070CD9EE4}"/>
    <dgm:cxn modelId="{43121DAF-252D-4FB2-8FB6-02E0B3BA6416}" type="presOf" srcId="{5CF6CDEC-BA9D-4169-AF9C-2B52115F3B3E}" destId="{C0D498DC-333D-4884-A4FD-2E2CD242FF97}" srcOrd="0" destOrd="0" presId="urn:microsoft.com/office/officeart/2008/layout/PictureStrips"/>
    <dgm:cxn modelId="{56CFB937-B244-47EA-AD79-9C9F75F0D170}" type="presOf" srcId="{F9B41893-51A5-4023-8ECD-5E421E8577E0}" destId="{038AAA90-9B33-492A-BAAD-5A4672256DCF}" srcOrd="0" destOrd="0" presId="urn:microsoft.com/office/officeart/2008/layout/PictureStrips"/>
    <dgm:cxn modelId="{E3163E02-C0E3-4010-9090-BFD2DEAD6831}" srcId="{A4F946D2-20DC-48FB-9C1E-7DF4E59F6F54}" destId="{70FEAC8E-E785-421A-AC0E-09911FF83BBD}" srcOrd="2" destOrd="0" parTransId="{390AE210-ABA7-4D2A-95C3-BAAA9A06C06F}" sibTransId="{D58C905C-AC96-4211-B075-DF68ED3D8386}"/>
    <dgm:cxn modelId="{2FEB25DC-24C2-4B08-9994-E4D8C5B0517B}" type="presParOf" srcId="{AF27ABFA-E57B-4637-BE4D-1EE7A68D3148}" destId="{44EEA495-A7BC-4306-AF7D-B8C0E2BD7C9D}" srcOrd="0" destOrd="0" presId="urn:microsoft.com/office/officeart/2008/layout/PictureStrips"/>
    <dgm:cxn modelId="{ED11F443-C72D-4890-B0D9-7DE558F3186D}" type="presParOf" srcId="{44EEA495-A7BC-4306-AF7D-B8C0E2BD7C9D}" destId="{3C1BCB9C-2DE9-4031-8006-0270AA7E8078}" srcOrd="0" destOrd="0" presId="urn:microsoft.com/office/officeart/2008/layout/PictureStrips"/>
    <dgm:cxn modelId="{4A09E889-8BAA-4747-9FD0-AC4D53F02C44}" type="presParOf" srcId="{44EEA495-A7BC-4306-AF7D-B8C0E2BD7C9D}" destId="{110BFE2D-C772-4A9D-A4CA-ACEDD8474F49}" srcOrd="1" destOrd="0" presId="urn:microsoft.com/office/officeart/2008/layout/PictureStrips"/>
    <dgm:cxn modelId="{C852268C-3588-4D80-83D5-067A1A9E5017}" type="presParOf" srcId="{AF27ABFA-E57B-4637-BE4D-1EE7A68D3148}" destId="{22976256-CB4D-49A5-8B8B-B00A623644B5}" srcOrd="1" destOrd="0" presId="urn:microsoft.com/office/officeart/2008/layout/PictureStrips"/>
    <dgm:cxn modelId="{DE08FAE0-08A0-4CF7-BA49-5780B88AAD4D}" type="presParOf" srcId="{AF27ABFA-E57B-4637-BE4D-1EE7A68D3148}" destId="{0898FBDC-C8CA-4693-BB72-308474B051BF}" srcOrd="2" destOrd="0" presId="urn:microsoft.com/office/officeart/2008/layout/PictureStrips"/>
    <dgm:cxn modelId="{0D24EBEF-64E7-451A-A604-F9AA560D8BF1}" type="presParOf" srcId="{0898FBDC-C8CA-4693-BB72-308474B051BF}" destId="{038AAA90-9B33-492A-BAAD-5A4672256DCF}" srcOrd="0" destOrd="0" presId="urn:microsoft.com/office/officeart/2008/layout/PictureStrips"/>
    <dgm:cxn modelId="{C5D453A0-C63A-4BAE-BC4F-0E95CB90A5D4}" type="presParOf" srcId="{0898FBDC-C8CA-4693-BB72-308474B051BF}" destId="{EE47FE6A-077B-447A-BB16-82ACFC5A4558}" srcOrd="1" destOrd="0" presId="urn:microsoft.com/office/officeart/2008/layout/PictureStrips"/>
    <dgm:cxn modelId="{09992B43-9FFA-48FE-BAF7-356D25EB6B6D}" type="presParOf" srcId="{AF27ABFA-E57B-4637-BE4D-1EE7A68D3148}" destId="{45FE6D18-5FF5-4CB1-AE8B-6F526472CF1C}" srcOrd="3" destOrd="0" presId="urn:microsoft.com/office/officeart/2008/layout/PictureStrips"/>
    <dgm:cxn modelId="{F8FB071D-8692-48F0-88A4-F10CB82470B0}" type="presParOf" srcId="{AF27ABFA-E57B-4637-BE4D-1EE7A68D3148}" destId="{17F25563-F42A-4754-8511-D0DAC84FF8C7}" srcOrd="4" destOrd="0" presId="urn:microsoft.com/office/officeart/2008/layout/PictureStrips"/>
    <dgm:cxn modelId="{96E22914-30ED-4917-9DD4-A0254F4BF78D}" type="presParOf" srcId="{17F25563-F42A-4754-8511-D0DAC84FF8C7}" destId="{2EE917F0-BB97-47BF-A45B-4B471E026316}" srcOrd="0" destOrd="0" presId="urn:microsoft.com/office/officeart/2008/layout/PictureStrips"/>
    <dgm:cxn modelId="{F43CE253-52CE-4AC4-887D-612F3BCE8BA1}" type="presParOf" srcId="{17F25563-F42A-4754-8511-D0DAC84FF8C7}" destId="{CBF0B7AE-5DCD-4F51-B671-59C4F7D35BDA}" srcOrd="1" destOrd="0" presId="urn:microsoft.com/office/officeart/2008/layout/PictureStrips"/>
    <dgm:cxn modelId="{01C201E5-3696-41EB-B53C-DBA5237F4B64}" type="presParOf" srcId="{AF27ABFA-E57B-4637-BE4D-1EE7A68D3148}" destId="{D0973532-19B2-4578-BB7C-CAD258E7C7B8}" srcOrd="5" destOrd="0" presId="urn:microsoft.com/office/officeart/2008/layout/PictureStrips"/>
    <dgm:cxn modelId="{BD050266-13E0-48F1-9BEE-B97AD025A4F9}" type="presParOf" srcId="{AF27ABFA-E57B-4637-BE4D-1EE7A68D3148}" destId="{0097056A-F20C-4F74-BDB3-7DFE7A96BFB3}" srcOrd="6" destOrd="0" presId="urn:microsoft.com/office/officeart/2008/layout/PictureStrips"/>
    <dgm:cxn modelId="{09F0C062-B8A7-44DE-BDB7-2EF7C2FAAC37}" type="presParOf" srcId="{0097056A-F20C-4F74-BDB3-7DFE7A96BFB3}" destId="{DCC628A0-9124-4627-920F-6C8C16FC73C7}" srcOrd="0" destOrd="0" presId="urn:microsoft.com/office/officeart/2008/layout/PictureStrips"/>
    <dgm:cxn modelId="{EBBF346E-262B-4C1E-A9D4-2A03443B8ED7}" type="presParOf" srcId="{0097056A-F20C-4F74-BDB3-7DFE7A96BFB3}" destId="{85B160EE-556E-4C26-B53C-BD504FCFDB1F}" srcOrd="1" destOrd="0" presId="urn:microsoft.com/office/officeart/2008/layout/PictureStrips"/>
    <dgm:cxn modelId="{AE24B330-2A6E-442D-A73F-6881CDE00260}" type="presParOf" srcId="{AF27ABFA-E57B-4637-BE4D-1EE7A68D3148}" destId="{B6EFD67E-8057-4ED1-8107-D30F4BCBE3C5}" srcOrd="7" destOrd="0" presId="urn:microsoft.com/office/officeart/2008/layout/PictureStrips"/>
    <dgm:cxn modelId="{4C836F70-D14B-4297-BB6F-AB0596BA874D}" type="presParOf" srcId="{AF27ABFA-E57B-4637-BE4D-1EE7A68D3148}" destId="{E87AAFBF-1214-49F5-90EC-858A7AA83818}" srcOrd="8" destOrd="0" presId="urn:microsoft.com/office/officeart/2008/layout/PictureStrips"/>
    <dgm:cxn modelId="{47448347-7D85-4457-B323-C69434649D8E}" type="presParOf" srcId="{E87AAFBF-1214-49F5-90EC-858A7AA83818}" destId="{C0D498DC-333D-4884-A4FD-2E2CD242FF97}" srcOrd="0" destOrd="0" presId="urn:microsoft.com/office/officeart/2008/layout/PictureStrips"/>
    <dgm:cxn modelId="{077AF321-07E1-4CDC-ACC3-C8DFF6BB46BD}" type="presParOf" srcId="{E87AAFBF-1214-49F5-90EC-858A7AA83818}" destId="{960C600D-6394-4410-BCE1-14599240F1E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381875-22DA-4854-8332-05EA5DAFF25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F63EA5-520C-4431-A80F-C2226EAF2CC6}">
      <dgm:prSet phldrT="[Текст]" custT="1"/>
      <dgm:spPr>
        <a:solidFill>
          <a:srgbClr val="FFFFEF"/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1800" b="1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     Ҳўжалик юритувчи субъектга </a:t>
          </a:r>
        </a:p>
        <a:p>
          <a:r>
            <a:rPr lang="uz-Cyrl-UZ" sz="1800" b="1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боғлиқ  бўлмаган омиллар</a:t>
          </a:r>
          <a:endParaRPr lang="ru-RU" sz="1800" dirty="0">
            <a:solidFill>
              <a:srgbClr val="0000FF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E3E427D1-EE1C-480E-A08E-BD114D92B82E}" type="parTrans" cxnId="{73D6E3E7-585B-4249-8689-C916F007A8F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42DDB67-DE6F-4BD6-83ED-9AD05123E6B5}" type="sibTrans" cxnId="{73D6E3E7-585B-4249-8689-C916F007A8F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BF2110C-4C96-41D2-B06B-525A3FE3D4B4}">
      <dgm:prSet phldrT="[Текст]" custT="1"/>
      <dgm:spPr/>
      <dgm:t>
        <a:bodyPr/>
        <a:lstStyle/>
        <a:p>
          <a:pPr algn="l" rtl="0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Солиқ сиёсати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4724111-1E0A-42E3-94C4-448C243B97D8}" type="parTrans" cxnId="{75E4203D-EC07-4113-89C9-D4F0F59AD7B0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1ED4BFB-5B3C-43FC-9EAA-8F9A9D39E08E}" type="sibTrans" cxnId="{75E4203D-EC07-4113-89C9-D4F0F59AD7B0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86E2A83-12AD-41DE-B6CE-7F3234E5E335}">
      <dgm:prSet phldrT="[Текст]" custT="1"/>
      <dgm:spPr/>
      <dgm:t>
        <a:bodyPr/>
        <a:lstStyle/>
        <a:p>
          <a:pPr algn="l" rtl="0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Пул-валюта сиёсати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FBA8781-A267-4D91-B72B-31194A5650E3}" type="parTrans" cxnId="{F8A6C3D7-4560-4292-B848-1BFD2047BA04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BC96206-7A9E-4D41-B17B-8BBB36885CE8}" type="sibTrans" cxnId="{F8A6C3D7-4560-4292-B848-1BFD2047BA04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22A53E6-27E9-4A35-B81B-92BE7D3FA7F7}">
      <dgm:prSet phldrT="[Текст]" custT="1"/>
      <dgm:spPr>
        <a:solidFill>
          <a:srgbClr val="FFFFEF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uz-Cyrl-UZ" sz="1800" b="1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Ҳўжалик юритувчи субъектга</a:t>
          </a:r>
        </a:p>
        <a:p>
          <a:pPr algn="l"/>
          <a:r>
            <a:rPr lang="uz-Cyrl-UZ" sz="1800" b="1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             боғлиқ омиллар</a:t>
          </a:r>
          <a:endParaRPr lang="ru-RU" sz="1800" dirty="0">
            <a:solidFill>
              <a:srgbClr val="0000FF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7FA8478-E4F6-437D-A8D3-C64EFF2C1ABB}" type="parTrans" cxnId="{88C3D60F-DEBF-4850-9F4C-5C03249F1B8A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21FCD78-DF4B-461D-AF38-195F2DA0F83B}" type="sibTrans" cxnId="{88C3D60F-DEBF-4850-9F4C-5C03249F1B8A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6BE20E6-02D8-411B-987A-5A68182C23B0}">
      <dgm:prSet phldrT="[Текст]" custT="1"/>
      <dgm:spPr/>
      <dgm:t>
        <a:bodyPr/>
        <a:lstStyle/>
        <a:p>
          <a:pPr algn="l" rtl="0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Фаолият тури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A816364-7BA3-4E66-AD0F-11945891E8CC}" type="parTrans" cxnId="{A4BDE92D-C6B5-449E-9037-0D43385380E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74CC554-8B2A-4903-8600-7AAB3E0121AA}" type="sibTrans" cxnId="{A4BDE92D-C6B5-449E-9037-0D43385380EF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EF1D474-03CF-4CAD-AEEE-BE346C74A2F7}">
      <dgm:prSet phldrT="[Текст]" custT="1"/>
      <dgm:spPr/>
      <dgm:t>
        <a:bodyPr/>
        <a:lstStyle/>
        <a:p>
          <a:pPr algn="l"/>
          <a:r>
            <a:rPr lang="uz-Cyrl-UZ" sz="1600" b="0" i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Ходимларнинг малакаси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A94FF9D-A6E3-4962-B060-2906BB3738CA}" type="parTrans" cxnId="{AF47DBAE-E724-4A60-B784-A02E2B8950FB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59C468C-F69B-4B55-9F2D-2DA810AFA8E7}" type="sibTrans" cxnId="{AF47DBAE-E724-4A60-B784-A02E2B8950FB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5C5346B-54AF-428C-A115-78B58ADD835B}">
      <dgm:prSet phldrT="[Текст]" custT="1"/>
      <dgm:spPr/>
      <dgm:t>
        <a:bodyPr/>
        <a:lstStyle/>
        <a:p>
          <a:pPr algn="l" rtl="0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Техник ҳусусиятлари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0EDBD33-4E05-4440-9F58-CB26EA538572}" type="parTrans" cxnId="{F6BECB72-617D-4EC4-8BB8-BE0F74A1DB67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37FB711-AF66-4385-B88D-D2B7F4B83545}" type="sibTrans" cxnId="{F6BECB72-617D-4EC4-8BB8-BE0F74A1DB67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445639B-71C8-43FC-9EDA-41039D00DC4D}">
      <dgm:prSet phldrT="[Текст]" custT="1"/>
      <dgm:spPr/>
      <dgm:t>
        <a:bodyPr/>
        <a:lstStyle/>
        <a:p>
          <a:pPr algn="l" rtl="0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Юридик ҳолати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E8A245F-8883-41D2-B001-366AE6E6BA9A}" type="parTrans" cxnId="{9FF992C5-8A84-4015-A4ED-2FDAF77AE73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66F9C70-B978-4E06-853D-EC931A3EDA20}" type="sibTrans" cxnId="{9FF992C5-8A84-4015-A4ED-2FDAF77AE73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B225645-E28B-45A1-9B40-43896D49025B}">
      <dgm:prSet phldrT="[Текст]" custT="1"/>
      <dgm:spPr/>
      <dgm:t>
        <a:bodyPr/>
        <a:lstStyle/>
        <a:p>
          <a:pPr algn="l" rtl="0"/>
          <a:r>
            <a:rPr lang="uz-Cyrl-UZ" sz="1600" b="0" i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Мақсаднинг узоқ муддатлиги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75614D2-DFAF-4020-B0AC-4A0362B0E389}" type="parTrans" cxnId="{5F579327-6456-4033-83CB-9F2D16AD745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EFCC7AC5-7FAE-439E-9D9F-0026E1011EA9}" type="sibTrans" cxnId="{5F579327-6456-4033-83CB-9F2D16AD7452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03F092C-B917-449D-BB7A-1CAF34AC8274}">
      <dgm:prSet custT="1"/>
      <dgm:spPr/>
      <dgm:t>
        <a:bodyPr/>
        <a:lstStyle/>
        <a:p>
          <a:pPr algn="l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Нарх сиёсатининг</a:t>
          </a:r>
        </a:p>
        <a:p>
          <a:pPr algn="l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эркинлиги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85D546D-8035-4BF7-970B-87061F37FCD6}" type="parTrans" cxnId="{252F9C57-5AAB-4A3E-B8B2-BEDDC3BCEBAD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FD16196-5CB3-41BD-A1AF-D339CCB31BD9}" type="sibTrans" cxnId="{252F9C57-5AAB-4A3E-B8B2-BEDDC3BCEBAD}">
      <dgm:prSet/>
      <dgm:spPr/>
      <dgm:t>
        <a:bodyPr/>
        <a:lstStyle/>
        <a:p>
          <a:endParaRPr lang="ru-RU" sz="28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45FA97E-DCC4-4203-B207-9F90C96D5E3C}">
      <dgm:prSet custT="1"/>
      <dgm:spPr/>
      <dgm:t>
        <a:bodyPr/>
        <a:lstStyle/>
        <a:p>
          <a:pPr algn="l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Солиқ имтиёзлари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A9CB3DE-EE55-4C23-8718-4BAFD5AC6826}" type="parTrans" cxnId="{18F3C4A4-4DE0-4D5B-88F2-62B258017AF3}">
      <dgm:prSet/>
      <dgm:spPr/>
      <dgm:t>
        <a:bodyPr/>
        <a:lstStyle/>
        <a:p>
          <a:endParaRPr lang="ru-RU"/>
        </a:p>
      </dgm:t>
    </dgm:pt>
    <dgm:pt modelId="{8AD2F183-761F-4525-B17E-7419210B92E3}" type="sibTrans" cxnId="{18F3C4A4-4DE0-4D5B-88F2-62B258017AF3}">
      <dgm:prSet/>
      <dgm:spPr/>
      <dgm:t>
        <a:bodyPr/>
        <a:lstStyle/>
        <a:p>
          <a:endParaRPr lang="ru-RU"/>
        </a:p>
      </dgm:t>
    </dgm:pt>
    <dgm:pt modelId="{3FF78B1E-4851-4B0B-A564-91C34CD958EE}">
      <dgm:prSet custT="1"/>
      <dgm:spPr/>
      <dgm:t>
        <a:bodyPr/>
        <a:lstStyle/>
        <a:p>
          <a:pPr algn="l"/>
          <a:r>
            <a:rPr lang="uz-Cyrl-UZ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Ташкил этишнинг ҳусусиятлари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F4C4E69-E87A-4442-8917-281F0DA229EA}" type="parTrans" cxnId="{EE223F59-8F29-47FA-BA37-A3E9BF89A9BC}">
      <dgm:prSet/>
      <dgm:spPr/>
      <dgm:t>
        <a:bodyPr/>
        <a:lstStyle/>
        <a:p>
          <a:endParaRPr lang="ru-RU"/>
        </a:p>
      </dgm:t>
    </dgm:pt>
    <dgm:pt modelId="{5FCF5DFE-17EE-4CA2-8BE1-130D71D1F331}" type="sibTrans" cxnId="{EE223F59-8F29-47FA-BA37-A3E9BF89A9BC}">
      <dgm:prSet/>
      <dgm:spPr/>
      <dgm:t>
        <a:bodyPr/>
        <a:lstStyle/>
        <a:p>
          <a:endParaRPr lang="ru-RU"/>
        </a:p>
      </dgm:t>
    </dgm:pt>
    <dgm:pt modelId="{3FD1C26D-6B13-45CF-B585-4211F68869E8}">
      <dgm:prSet phldrT="[Текст]" custT="1"/>
      <dgm:spPr/>
      <dgm:t>
        <a:bodyPr/>
        <a:lstStyle/>
        <a:p>
          <a:pPr algn="l"/>
          <a:r>
            <a:rPr lang="uz-Cyrl-UZ" sz="1600" b="0" i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Шартномаларнинг узоқ муддатлиги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2F84936-6C93-4667-BA5B-B27CF4CB0B75}" type="parTrans" cxnId="{C1A938A2-C78A-4925-B8EB-9E89339B2472}">
      <dgm:prSet/>
      <dgm:spPr/>
      <dgm:t>
        <a:bodyPr/>
        <a:lstStyle/>
        <a:p>
          <a:endParaRPr lang="ru-RU"/>
        </a:p>
      </dgm:t>
    </dgm:pt>
    <dgm:pt modelId="{EF4E9897-535A-4526-BA78-C9126E82B8C7}" type="sibTrans" cxnId="{C1A938A2-C78A-4925-B8EB-9E89339B2472}">
      <dgm:prSet/>
      <dgm:spPr/>
      <dgm:t>
        <a:bodyPr/>
        <a:lstStyle/>
        <a:p>
          <a:endParaRPr lang="ru-RU"/>
        </a:p>
      </dgm:t>
    </dgm:pt>
    <dgm:pt modelId="{1398E5F3-4CE4-46F3-B771-18E28C9A6A77}">
      <dgm:prSet phldrT="[Текст]" custT="1"/>
      <dgm:spPr/>
      <dgm:t>
        <a:bodyPr/>
        <a:lstStyle/>
        <a:p>
          <a:pPr algn="l"/>
          <a:r>
            <a:rPr lang="uz-Cyrl-UZ" sz="1600" b="0" i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Маблағлар билан таъминланганлиги</a:t>
          </a:r>
          <a:endParaRPr lang="ru-RU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89739E4-1403-4B61-860F-BBFCF4B0201D}" type="parTrans" cxnId="{E0DD91E8-2AEC-4A36-AAD3-F63662F9D2BB}">
      <dgm:prSet/>
      <dgm:spPr/>
      <dgm:t>
        <a:bodyPr/>
        <a:lstStyle/>
        <a:p>
          <a:endParaRPr lang="ru-RU"/>
        </a:p>
      </dgm:t>
    </dgm:pt>
    <dgm:pt modelId="{24C5DD18-DDDD-4BDC-AC49-27BBF1C3257D}" type="sibTrans" cxnId="{E0DD91E8-2AEC-4A36-AAD3-F63662F9D2BB}">
      <dgm:prSet/>
      <dgm:spPr/>
      <dgm:t>
        <a:bodyPr/>
        <a:lstStyle/>
        <a:p>
          <a:endParaRPr lang="ru-RU"/>
        </a:p>
      </dgm:t>
    </dgm:pt>
    <dgm:pt modelId="{18E0FEFE-8864-425F-B16C-C4B5E19B68EF}" type="pres">
      <dgm:prSet presAssocID="{0D381875-22DA-4854-8332-05EA5DAFF25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50C5E5F-C3CB-4109-BFEA-1E87A10AC812}" type="pres">
      <dgm:prSet presAssocID="{9BF63EA5-520C-4431-A80F-C2226EAF2CC6}" presName="root" presStyleCnt="0"/>
      <dgm:spPr/>
    </dgm:pt>
    <dgm:pt modelId="{E427203F-5FED-4C39-BDEB-D8FCC9CAEA22}" type="pres">
      <dgm:prSet presAssocID="{9BF63EA5-520C-4431-A80F-C2226EAF2CC6}" presName="rootComposite" presStyleCnt="0"/>
      <dgm:spPr/>
    </dgm:pt>
    <dgm:pt modelId="{5E81BBCF-A28D-4D0B-B1BF-0D108F6AD46B}" type="pres">
      <dgm:prSet presAssocID="{9BF63EA5-520C-4431-A80F-C2226EAF2CC6}" presName="rootText" presStyleLbl="node1" presStyleIdx="0" presStyleCnt="2" custScaleX="303183"/>
      <dgm:spPr/>
      <dgm:t>
        <a:bodyPr/>
        <a:lstStyle/>
        <a:p>
          <a:endParaRPr lang="ru-RU"/>
        </a:p>
      </dgm:t>
    </dgm:pt>
    <dgm:pt modelId="{26D163F6-3726-4AA8-9A6C-3B79CB2673DE}" type="pres">
      <dgm:prSet presAssocID="{9BF63EA5-520C-4431-A80F-C2226EAF2CC6}" presName="rootConnector" presStyleLbl="node1" presStyleIdx="0" presStyleCnt="2"/>
      <dgm:spPr/>
      <dgm:t>
        <a:bodyPr/>
        <a:lstStyle/>
        <a:p>
          <a:endParaRPr lang="ru-RU"/>
        </a:p>
      </dgm:t>
    </dgm:pt>
    <dgm:pt modelId="{CE773337-6C20-4704-BF90-EBD84A7ECE2E}" type="pres">
      <dgm:prSet presAssocID="{9BF63EA5-520C-4431-A80F-C2226EAF2CC6}" presName="childShape" presStyleCnt="0"/>
      <dgm:spPr/>
    </dgm:pt>
    <dgm:pt modelId="{F1D64616-C738-4D18-A838-DF82631018C0}" type="pres">
      <dgm:prSet presAssocID="{D4724111-1E0A-42E3-94C4-448C243B97D8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EA563EC4-343D-4FA4-9919-A7A008FC6999}" type="pres">
      <dgm:prSet presAssocID="{7BF2110C-4C96-41D2-B06B-525A3FE3D4B4}" presName="childText" presStyleLbl="bgAcc1" presStyleIdx="0" presStyleCnt="12" custScaleX="255540" custScaleY="109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A121D-04FB-42BC-8DBE-12C8B485621F}" type="pres">
      <dgm:prSet presAssocID="{0FBA8781-A267-4D91-B72B-31194A5650E3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4BB58D86-D119-4311-AD51-7CB6FA1CDF07}" type="pres">
      <dgm:prSet presAssocID="{C86E2A83-12AD-41DE-B6CE-7F3234E5E335}" presName="childText" presStyleLbl="bgAcc1" presStyleIdx="1" presStyleCnt="12" custScaleX="255750" custLinFactNeighborY="-12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FCB576-130A-4B93-8476-D08F8EAA429E}" type="pres">
      <dgm:prSet presAssocID="{3A9CB3DE-EE55-4C23-8718-4BAFD5AC6826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86CA2B58-8C15-472A-B76D-A07BBDE1BF77}" type="pres">
      <dgm:prSet presAssocID="{645FA97E-DCC4-4203-B207-9F90C96D5E3C}" presName="childText" presStyleLbl="bgAcc1" presStyleIdx="2" presStyleCnt="12" custScaleX="253508" custScaleY="108518" custLinFactNeighborY="-15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AE352-0518-4912-A662-E812157F0B16}" type="pres">
      <dgm:prSet presAssocID="{985D546D-8035-4BF7-970B-87061F37FCD6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150AE2BE-ABAC-4B4C-9F14-57CAF5194DCB}" type="pres">
      <dgm:prSet presAssocID="{D03F092C-B917-449D-BB7A-1CAF34AC8274}" presName="childText" presStyleLbl="bgAcc1" presStyleIdx="3" presStyleCnt="12" custScaleX="255750" custScaleY="99272" custLinFactNeighborY="-20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D46A7-871D-4138-AE1B-298535705789}" type="pres">
      <dgm:prSet presAssocID="{422A53E6-27E9-4A35-B81B-92BE7D3FA7F7}" presName="root" presStyleCnt="0"/>
      <dgm:spPr/>
    </dgm:pt>
    <dgm:pt modelId="{745C0F53-B1E7-4381-89C1-96154C9F618D}" type="pres">
      <dgm:prSet presAssocID="{422A53E6-27E9-4A35-B81B-92BE7D3FA7F7}" presName="rootComposite" presStyleCnt="0"/>
      <dgm:spPr/>
    </dgm:pt>
    <dgm:pt modelId="{C072A1D1-4263-467A-B551-B776C7A48A34}" type="pres">
      <dgm:prSet presAssocID="{422A53E6-27E9-4A35-B81B-92BE7D3FA7F7}" presName="rootText" presStyleLbl="node1" presStyleIdx="1" presStyleCnt="2" custScaleX="369246" custScaleY="107994"/>
      <dgm:spPr/>
      <dgm:t>
        <a:bodyPr/>
        <a:lstStyle/>
        <a:p>
          <a:endParaRPr lang="ru-RU"/>
        </a:p>
      </dgm:t>
    </dgm:pt>
    <dgm:pt modelId="{7F218634-9AAA-4FA5-9A25-18DB02611FFD}" type="pres">
      <dgm:prSet presAssocID="{422A53E6-27E9-4A35-B81B-92BE7D3FA7F7}" presName="rootConnector" presStyleLbl="node1" presStyleIdx="1" presStyleCnt="2"/>
      <dgm:spPr/>
      <dgm:t>
        <a:bodyPr/>
        <a:lstStyle/>
        <a:p>
          <a:endParaRPr lang="ru-RU"/>
        </a:p>
      </dgm:t>
    </dgm:pt>
    <dgm:pt modelId="{F7160C7E-B7B3-4203-9141-F0138E9C7A32}" type="pres">
      <dgm:prSet presAssocID="{422A53E6-27E9-4A35-B81B-92BE7D3FA7F7}" presName="childShape" presStyleCnt="0"/>
      <dgm:spPr/>
    </dgm:pt>
    <dgm:pt modelId="{86DF24EA-B21C-466E-A1E5-D2CE214B7687}" type="pres">
      <dgm:prSet presAssocID="{2A816364-7BA3-4E66-AD0F-11945891E8CC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47817EE3-6E18-4C6C-9019-303822D0D547}" type="pres">
      <dgm:prSet presAssocID="{36BE20E6-02D8-411B-987A-5A68182C23B0}" presName="childText" presStyleLbl="bgAcc1" presStyleIdx="4" presStyleCnt="12" custScaleX="628461" custScaleY="60904" custLinFactNeighborX="502" custLinFactNeighborY="-4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13ACC-9826-4783-836E-7E3FD171BA13}" type="pres">
      <dgm:prSet presAssocID="{FA94FF9D-A6E3-4962-B060-2906BB3738CA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D353BE96-0F00-4AD8-B951-C5CD48743A4A}" type="pres">
      <dgm:prSet presAssocID="{AEF1D474-03CF-4CAD-AEEE-BE346C74A2F7}" presName="childText" presStyleLbl="bgAcc1" presStyleIdx="5" presStyleCnt="12" custScaleX="619328" custScaleY="64595" custLinFactNeighborY="-7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51B24-F2D6-4753-88D7-4DCB8A180C2F}" type="pres">
      <dgm:prSet presAssocID="{9F4C4E69-E87A-4442-8917-281F0DA229EA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E47F4B92-9CCF-4B0A-BECC-2320EE109BFE}" type="pres">
      <dgm:prSet presAssocID="{3FF78B1E-4851-4B0B-A564-91C34CD958EE}" presName="childText" presStyleLbl="bgAcc1" presStyleIdx="6" presStyleCnt="12" custScaleX="610334" custScaleY="62115" custLinFactNeighborY="-17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F5AEC-016C-46FD-9C4D-04C0C0AAF389}" type="pres">
      <dgm:prSet presAssocID="{80EDBD33-4E05-4440-9F58-CB26EA538572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DB30595A-C8DA-491B-A8F8-1652B809355E}" type="pres">
      <dgm:prSet presAssocID="{05C5346B-54AF-428C-A115-78B58ADD835B}" presName="childText" presStyleLbl="bgAcc1" presStyleIdx="7" presStyleCnt="12" custScaleX="671626" custScaleY="63513" custLinFactNeighborX="1466" custLinFactNeighborY="-25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18BD4-7751-4B44-B555-38989C24BB62}" type="pres">
      <dgm:prSet presAssocID="{4E8A245F-8883-41D2-B001-366AE6E6BA9A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EB5BD821-8349-4462-9631-5115399BC3D5}" type="pres">
      <dgm:prSet presAssocID="{9445639B-71C8-43FC-9EDA-41039D00DC4D}" presName="childText" presStyleLbl="bgAcc1" presStyleIdx="8" presStyleCnt="12" custScaleX="664513" custScaleY="75058" custLinFactNeighborX="1148" custLinFactNeighborY="-27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7DAA27-BAAC-467B-9126-96D7E09BD2E8}" type="pres">
      <dgm:prSet presAssocID="{B75614D2-DFAF-4020-B0AC-4A0362B0E389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6C02FC07-6F5D-4E61-9734-1D80A5CF740E}" type="pres">
      <dgm:prSet presAssocID="{3B225645-E28B-45A1-9B40-43896D49025B}" presName="childText" presStyleLbl="bgAcc1" presStyleIdx="9" presStyleCnt="12" custScaleX="652323" custScaleY="68631" custLinFactNeighborY="-30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F0AB2-D2CA-42D8-816B-9FD4BFD5E6D1}" type="pres">
      <dgm:prSet presAssocID="{089739E4-1403-4B61-860F-BBFCF4B0201D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C819D275-54DF-4E6F-AF0A-F8486E49DEE0}" type="pres">
      <dgm:prSet presAssocID="{1398E5F3-4CE4-46F3-B771-18E28C9A6A77}" presName="childText" presStyleLbl="bgAcc1" presStyleIdx="10" presStyleCnt="12" custScaleX="656723" custScaleY="60234" custLinFactNeighborX="63" custLinFactNeighborY="-30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EF0F8-94DD-4110-A73D-5AA21DE0A19C}" type="pres">
      <dgm:prSet presAssocID="{B2F84936-6C93-4667-BA5B-B27CF4CB0B75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F7815EAD-6663-4EFB-A7CD-3FBAB20AC17C}" type="pres">
      <dgm:prSet presAssocID="{3FD1C26D-6B13-45CF-B585-4211F68869E8}" presName="childText" presStyleLbl="bgAcc1" presStyleIdx="11" presStyleCnt="12" custScaleX="643798" custScaleY="55950" custLinFactNeighborX="-1104" custLinFactNeighborY="-33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E4203D-EC07-4113-89C9-D4F0F59AD7B0}" srcId="{9BF63EA5-520C-4431-A80F-C2226EAF2CC6}" destId="{7BF2110C-4C96-41D2-B06B-525A3FE3D4B4}" srcOrd="0" destOrd="0" parTransId="{D4724111-1E0A-42E3-94C4-448C243B97D8}" sibTransId="{F1ED4BFB-5B3C-43FC-9EAA-8F9A9D39E08E}"/>
    <dgm:cxn modelId="{AF47DBAE-E724-4A60-B784-A02E2B8950FB}" srcId="{422A53E6-27E9-4A35-B81B-92BE7D3FA7F7}" destId="{AEF1D474-03CF-4CAD-AEEE-BE346C74A2F7}" srcOrd="1" destOrd="0" parTransId="{FA94FF9D-A6E3-4962-B060-2906BB3738CA}" sibTransId="{059C468C-F69B-4B55-9F2D-2DA810AFA8E7}"/>
    <dgm:cxn modelId="{0E7AD0FE-BCFA-45A4-8E35-E51DB14DE2C1}" type="presOf" srcId="{05C5346B-54AF-428C-A115-78B58ADD835B}" destId="{DB30595A-C8DA-491B-A8F8-1652B809355E}" srcOrd="0" destOrd="0" presId="urn:microsoft.com/office/officeart/2005/8/layout/hierarchy3"/>
    <dgm:cxn modelId="{8FC3A691-AFFC-4429-9CCA-BA9719ACB268}" type="presOf" srcId="{422A53E6-27E9-4A35-B81B-92BE7D3FA7F7}" destId="{C072A1D1-4263-467A-B551-B776C7A48A34}" srcOrd="0" destOrd="0" presId="urn:microsoft.com/office/officeart/2005/8/layout/hierarchy3"/>
    <dgm:cxn modelId="{252F9C57-5AAB-4A3E-B8B2-BEDDC3BCEBAD}" srcId="{9BF63EA5-520C-4431-A80F-C2226EAF2CC6}" destId="{D03F092C-B917-449D-BB7A-1CAF34AC8274}" srcOrd="3" destOrd="0" parTransId="{985D546D-8035-4BF7-970B-87061F37FCD6}" sibTransId="{FFD16196-5CB3-41BD-A1AF-D339CCB31BD9}"/>
    <dgm:cxn modelId="{A2D8347C-0279-48BC-8437-62E7D9E93685}" type="presOf" srcId="{985D546D-8035-4BF7-970B-87061F37FCD6}" destId="{92BAE352-0518-4912-A662-E812157F0B16}" srcOrd="0" destOrd="0" presId="urn:microsoft.com/office/officeart/2005/8/layout/hierarchy3"/>
    <dgm:cxn modelId="{A4BDE92D-C6B5-449E-9037-0D43385380EF}" srcId="{422A53E6-27E9-4A35-B81B-92BE7D3FA7F7}" destId="{36BE20E6-02D8-411B-987A-5A68182C23B0}" srcOrd="0" destOrd="0" parTransId="{2A816364-7BA3-4E66-AD0F-11945891E8CC}" sibTransId="{074CC554-8B2A-4903-8600-7AAB3E0121AA}"/>
    <dgm:cxn modelId="{F8A6C3D7-4560-4292-B848-1BFD2047BA04}" srcId="{9BF63EA5-520C-4431-A80F-C2226EAF2CC6}" destId="{C86E2A83-12AD-41DE-B6CE-7F3234E5E335}" srcOrd="1" destOrd="0" parTransId="{0FBA8781-A267-4D91-B72B-31194A5650E3}" sibTransId="{2BC96206-7A9E-4D41-B17B-8BBB36885CE8}"/>
    <dgm:cxn modelId="{42544795-D457-44FA-8798-C4A2180527F5}" type="presOf" srcId="{80EDBD33-4E05-4440-9F58-CB26EA538572}" destId="{4CAF5AEC-016C-46FD-9C4D-04C0C0AAF389}" srcOrd="0" destOrd="0" presId="urn:microsoft.com/office/officeart/2005/8/layout/hierarchy3"/>
    <dgm:cxn modelId="{F6BECB72-617D-4EC4-8BB8-BE0F74A1DB67}" srcId="{422A53E6-27E9-4A35-B81B-92BE7D3FA7F7}" destId="{05C5346B-54AF-428C-A115-78B58ADD835B}" srcOrd="3" destOrd="0" parTransId="{80EDBD33-4E05-4440-9F58-CB26EA538572}" sibTransId="{137FB711-AF66-4385-B88D-D2B7F4B83545}"/>
    <dgm:cxn modelId="{9FDEDB72-5D41-4C02-8C29-AAB7CC3410D6}" type="presOf" srcId="{645FA97E-DCC4-4203-B207-9F90C96D5E3C}" destId="{86CA2B58-8C15-472A-B76D-A07BBDE1BF77}" srcOrd="0" destOrd="0" presId="urn:microsoft.com/office/officeart/2005/8/layout/hierarchy3"/>
    <dgm:cxn modelId="{B292435C-83A3-4A43-BF7E-47467860B8FE}" type="presOf" srcId="{B2F84936-6C93-4667-BA5B-B27CF4CB0B75}" destId="{C40EF0F8-94DD-4110-A73D-5AA21DE0A19C}" srcOrd="0" destOrd="0" presId="urn:microsoft.com/office/officeart/2005/8/layout/hierarchy3"/>
    <dgm:cxn modelId="{326A0019-0785-41C5-B743-EA0A340AEEFF}" type="presOf" srcId="{3FD1C26D-6B13-45CF-B585-4211F68869E8}" destId="{F7815EAD-6663-4EFB-A7CD-3FBAB20AC17C}" srcOrd="0" destOrd="0" presId="urn:microsoft.com/office/officeart/2005/8/layout/hierarchy3"/>
    <dgm:cxn modelId="{83CA2551-1B06-4F5B-99D2-58D1C2B014EA}" type="presOf" srcId="{0D381875-22DA-4854-8332-05EA5DAFF25F}" destId="{18E0FEFE-8864-425F-B16C-C4B5E19B68EF}" srcOrd="0" destOrd="0" presId="urn:microsoft.com/office/officeart/2005/8/layout/hierarchy3"/>
    <dgm:cxn modelId="{980929FB-76F9-4DB4-9BE2-7E79A0BA757B}" type="presOf" srcId="{9445639B-71C8-43FC-9EDA-41039D00DC4D}" destId="{EB5BD821-8349-4462-9631-5115399BC3D5}" srcOrd="0" destOrd="0" presId="urn:microsoft.com/office/officeart/2005/8/layout/hierarchy3"/>
    <dgm:cxn modelId="{CC5F4872-47B9-4C49-8565-A257DB857F69}" type="presOf" srcId="{7BF2110C-4C96-41D2-B06B-525A3FE3D4B4}" destId="{EA563EC4-343D-4FA4-9919-A7A008FC6999}" srcOrd="0" destOrd="0" presId="urn:microsoft.com/office/officeart/2005/8/layout/hierarchy3"/>
    <dgm:cxn modelId="{5F579327-6456-4033-83CB-9F2D16AD7452}" srcId="{422A53E6-27E9-4A35-B81B-92BE7D3FA7F7}" destId="{3B225645-E28B-45A1-9B40-43896D49025B}" srcOrd="5" destOrd="0" parTransId="{B75614D2-DFAF-4020-B0AC-4A0362B0E389}" sibTransId="{EFCC7AC5-7FAE-439E-9D9F-0026E1011EA9}"/>
    <dgm:cxn modelId="{E3289223-3AE2-471B-ACC5-260E08FB863A}" type="presOf" srcId="{4E8A245F-8883-41D2-B001-366AE6E6BA9A}" destId="{7D818BD4-7751-4B44-B555-38989C24BB62}" srcOrd="0" destOrd="0" presId="urn:microsoft.com/office/officeart/2005/8/layout/hierarchy3"/>
    <dgm:cxn modelId="{771D39D9-EBE2-4A18-AC14-F2CBAA3B8585}" type="presOf" srcId="{9BF63EA5-520C-4431-A80F-C2226EAF2CC6}" destId="{5E81BBCF-A28D-4D0B-B1BF-0D108F6AD46B}" srcOrd="0" destOrd="0" presId="urn:microsoft.com/office/officeart/2005/8/layout/hierarchy3"/>
    <dgm:cxn modelId="{18F3C4A4-4DE0-4D5B-88F2-62B258017AF3}" srcId="{9BF63EA5-520C-4431-A80F-C2226EAF2CC6}" destId="{645FA97E-DCC4-4203-B207-9F90C96D5E3C}" srcOrd="2" destOrd="0" parTransId="{3A9CB3DE-EE55-4C23-8718-4BAFD5AC6826}" sibTransId="{8AD2F183-761F-4525-B17E-7419210B92E3}"/>
    <dgm:cxn modelId="{57BB2A8D-638C-4044-8E71-A4EF66F3AE82}" type="presOf" srcId="{9BF63EA5-520C-4431-A80F-C2226EAF2CC6}" destId="{26D163F6-3726-4AA8-9A6C-3B79CB2673DE}" srcOrd="1" destOrd="0" presId="urn:microsoft.com/office/officeart/2005/8/layout/hierarchy3"/>
    <dgm:cxn modelId="{5C45DB11-F325-43CF-BD25-ADD95125F992}" type="presOf" srcId="{B75614D2-DFAF-4020-B0AC-4A0362B0E389}" destId="{8B7DAA27-BAAC-467B-9126-96D7E09BD2E8}" srcOrd="0" destOrd="0" presId="urn:microsoft.com/office/officeart/2005/8/layout/hierarchy3"/>
    <dgm:cxn modelId="{9FF992C5-8A84-4015-A4ED-2FDAF77AE732}" srcId="{422A53E6-27E9-4A35-B81B-92BE7D3FA7F7}" destId="{9445639B-71C8-43FC-9EDA-41039D00DC4D}" srcOrd="4" destOrd="0" parTransId="{4E8A245F-8883-41D2-B001-366AE6E6BA9A}" sibTransId="{266F9C70-B978-4E06-853D-EC931A3EDA20}"/>
    <dgm:cxn modelId="{73D6E3E7-585B-4249-8689-C916F007A8FF}" srcId="{0D381875-22DA-4854-8332-05EA5DAFF25F}" destId="{9BF63EA5-520C-4431-A80F-C2226EAF2CC6}" srcOrd="0" destOrd="0" parTransId="{E3E427D1-EE1C-480E-A08E-BD114D92B82E}" sibTransId="{742DDB67-DE6F-4BD6-83ED-9AD05123E6B5}"/>
    <dgm:cxn modelId="{0281CB95-D987-41E8-A7CB-4F18EDBE5BF4}" type="presOf" srcId="{0FBA8781-A267-4D91-B72B-31194A5650E3}" destId="{EF2A121D-04FB-42BC-8DBE-12C8B485621F}" srcOrd="0" destOrd="0" presId="urn:microsoft.com/office/officeart/2005/8/layout/hierarchy3"/>
    <dgm:cxn modelId="{E0DD91E8-2AEC-4A36-AAD3-F63662F9D2BB}" srcId="{422A53E6-27E9-4A35-B81B-92BE7D3FA7F7}" destId="{1398E5F3-4CE4-46F3-B771-18E28C9A6A77}" srcOrd="6" destOrd="0" parTransId="{089739E4-1403-4B61-860F-BBFCF4B0201D}" sibTransId="{24C5DD18-DDDD-4BDC-AC49-27BBF1C3257D}"/>
    <dgm:cxn modelId="{0E881E6A-E200-467D-AAE2-8788DD6DA5F8}" type="presOf" srcId="{D03F092C-B917-449D-BB7A-1CAF34AC8274}" destId="{150AE2BE-ABAC-4B4C-9F14-57CAF5194DCB}" srcOrd="0" destOrd="0" presId="urn:microsoft.com/office/officeart/2005/8/layout/hierarchy3"/>
    <dgm:cxn modelId="{79113417-9DA1-47C2-9BBD-0A1DB599955B}" type="presOf" srcId="{36BE20E6-02D8-411B-987A-5A68182C23B0}" destId="{47817EE3-6E18-4C6C-9019-303822D0D547}" srcOrd="0" destOrd="0" presId="urn:microsoft.com/office/officeart/2005/8/layout/hierarchy3"/>
    <dgm:cxn modelId="{2B291E92-C53C-41E3-BBAF-82F6FFFDE182}" type="presOf" srcId="{1398E5F3-4CE4-46F3-B771-18E28C9A6A77}" destId="{C819D275-54DF-4E6F-AF0A-F8486E49DEE0}" srcOrd="0" destOrd="0" presId="urn:microsoft.com/office/officeart/2005/8/layout/hierarchy3"/>
    <dgm:cxn modelId="{34BC245F-3544-4469-A684-6D3C8F3B0DDC}" type="presOf" srcId="{FA94FF9D-A6E3-4962-B060-2906BB3738CA}" destId="{6EC13ACC-9826-4783-836E-7E3FD171BA13}" srcOrd="0" destOrd="0" presId="urn:microsoft.com/office/officeart/2005/8/layout/hierarchy3"/>
    <dgm:cxn modelId="{D4B519C4-D5FF-4527-8C35-FC7DB970C2C4}" type="presOf" srcId="{C86E2A83-12AD-41DE-B6CE-7F3234E5E335}" destId="{4BB58D86-D119-4311-AD51-7CB6FA1CDF07}" srcOrd="0" destOrd="0" presId="urn:microsoft.com/office/officeart/2005/8/layout/hierarchy3"/>
    <dgm:cxn modelId="{88C3D60F-DEBF-4850-9F4C-5C03249F1B8A}" srcId="{0D381875-22DA-4854-8332-05EA5DAFF25F}" destId="{422A53E6-27E9-4A35-B81B-92BE7D3FA7F7}" srcOrd="1" destOrd="0" parTransId="{27FA8478-E4F6-437D-A8D3-C64EFF2C1ABB}" sibTransId="{F21FCD78-DF4B-461D-AF38-195F2DA0F83B}"/>
    <dgm:cxn modelId="{2B5816BE-D5F5-4A1B-A79E-156822399784}" type="presOf" srcId="{AEF1D474-03CF-4CAD-AEEE-BE346C74A2F7}" destId="{D353BE96-0F00-4AD8-B951-C5CD48743A4A}" srcOrd="0" destOrd="0" presId="urn:microsoft.com/office/officeart/2005/8/layout/hierarchy3"/>
    <dgm:cxn modelId="{BA29C4A3-6A01-4E50-97B7-DEC26D75E46F}" type="presOf" srcId="{422A53E6-27E9-4A35-B81B-92BE7D3FA7F7}" destId="{7F218634-9AAA-4FA5-9A25-18DB02611FFD}" srcOrd="1" destOrd="0" presId="urn:microsoft.com/office/officeart/2005/8/layout/hierarchy3"/>
    <dgm:cxn modelId="{5C5E7B74-3584-494F-B120-CEAC90089234}" type="presOf" srcId="{089739E4-1403-4B61-860F-BBFCF4B0201D}" destId="{347F0AB2-D2CA-42D8-816B-9FD4BFD5E6D1}" srcOrd="0" destOrd="0" presId="urn:microsoft.com/office/officeart/2005/8/layout/hierarchy3"/>
    <dgm:cxn modelId="{54BAF3A8-4853-4456-8A09-371E7613F98E}" type="presOf" srcId="{9F4C4E69-E87A-4442-8917-281F0DA229EA}" destId="{57551B24-F2D6-4753-88D7-4DCB8A180C2F}" srcOrd="0" destOrd="0" presId="urn:microsoft.com/office/officeart/2005/8/layout/hierarchy3"/>
    <dgm:cxn modelId="{229B2C8C-98D5-478B-8D69-09E50804FA64}" type="presOf" srcId="{D4724111-1E0A-42E3-94C4-448C243B97D8}" destId="{F1D64616-C738-4D18-A838-DF82631018C0}" srcOrd="0" destOrd="0" presId="urn:microsoft.com/office/officeart/2005/8/layout/hierarchy3"/>
    <dgm:cxn modelId="{A9C965DD-447E-47D7-85E7-F451803EDB50}" type="presOf" srcId="{3FF78B1E-4851-4B0B-A564-91C34CD958EE}" destId="{E47F4B92-9CCF-4B0A-BECC-2320EE109BFE}" srcOrd="0" destOrd="0" presId="urn:microsoft.com/office/officeart/2005/8/layout/hierarchy3"/>
    <dgm:cxn modelId="{FEDC481D-15D8-40E9-848E-A95C0D659288}" type="presOf" srcId="{3B225645-E28B-45A1-9B40-43896D49025B}" destId="{6C02FC07-6F5D-4E61-9734-1D80A5CF740E}" srcOrd="0" destOrd="0" presId="urn:microsoft.com/office/officeart/2005/8/layout/hierarchy3"/>
    <dgm:cxn modelId="{9EE8C19D-8F02-4E38-8C99-B19821381F1C}" type="presOf" srcId="{3A9CB3DE-EE55-4C23-8718-4BAFD5AC6826}" destId="{73FCB576-130A-4B93-8476-D08F8EAA429E}" srcOrd="0" destOrd="0" presId="urn:microsoft.com/office/officeart/2005/8/layout/hierarchy3"/>
    <dgm:cxn modelId="{EE223F59-8F29-47FA-BA37-A3E9BF89A9BC}" srcId="{422A53E6-27E9-4A35-B81B-92BE7D3FA7F7}" destId="{3FF78B1E-4851-4B0B-A564-91C34CD958EE}" srcOrd="2" destOrd="0" parTransId="{9F4C4E69-E87A-4442-8917-281F0DA229EA}" sibTransId="{5FCF5DFE-17EE-4CA2-8BE1-130D71D1F331}"/>
    <dgm:cxn modelId="{F244FCA1-DBF9-4F2E-B80B-319716654612}" type="presOf" srcId="{2A816364-7BA3-4E66-AD0F-11945891E8CC}" destId="{86DF24EA-B21C-466E-A1E5-D2CE214B7687}" srcOrd="0" destOrd="0" presId="urn:microsoft.com/office/officeart/2005/8/layout/hierarchy3"/>
    <dgm:cxn modelId="{C1A938A2-C78A-4925-B8EB-9E89339B2472}" srcId="{422A53E6-27E9-4A35-B81B-92BE7D3FA7F7}" destId="{3FD1C26D-6B13-45CF-B585-4211F68869E8}" srcOrd="7" destOrd="0" parTransId="{B2F84936-6C93-4667-BA5B-B27CF4CB0B75}" sibTransId="{EF4E9897-535A-4526-BA78-C9126E82B8C7}"/>
    <dgm:cxn modelId="{9BA2D3E7-5440-4F75-A039-AE617281C7CD}" type="presParOf" srcId="{18E0FEFE-8864-425F-B16C-C4B5E19B68EF}" destId="{850C5E5F-C3CB-4109-BFEA-1E87A10AC812}" srcOrd="0" destOrd="0" presId="urn:microsoft.com/office/officeart/2005/8/layout/hierarchy3"/>
    <dgm:cxn modelId="{AF813F72-01D1-4671-8E1C-59A371DDBD81}" type="presParOf" srcId="{850C5E5F-C3CB-4109-BFEA-1E87A10AC812}" destId="{E427203F-5FED-4C39-BDEB-D8FCC9CAEA22}" srcOrd="0" destOrd="0" presId="urn:microsoft.com/office/officeart/2005/8/layout/hierarchy3"/>
    <dgm:cxn modelId="{66602BB5-52C4-41BB-A911-84C13115497C}" type="presParOf" srcId="{E427203F-5FED-4C39-BDEB-D8FCC9CAEA22}" destId="{5E81BBCF-A28D-4D0B-B1BF-0D108F6AD46B}" srcOrd="0" destOrd="0" presId="urn:microsoft.com/office/officeart/2005/8/layout/hierarchy3"/>
    <dgm:cxn modelId="{CE935CEF-D13E-45A1-8B81-7033F33D5A21}" type="presParOf" srcId="{E427203F-5FED-4C39-BDEB-D8FCC9CAEA22}" destId="{26D163F6-3726-4AA8-9A6C-3B79CB2673DE}" srcOrd="1" destOrd="0" presId="urn:microsoft.com/office/officeart/2005/8/layout/hierarchy3"/>
    <dgm:cxn modelId="{41EDD25F-4F42-4571-8D4A-DB0ED412EDE8}" type="presParOf" srcId="{850C5E5F-C3CB-4109-BFEA-1E87A10AC812}" destId="{CE773337-6C20-4704-BF90-EBD84A7ECE2E}" srcOrd="1" destOrd="0" presId="urn:microsoft.com/office/officeart/2005/8/layout/hierarchy3"/>
    <dgm:cxn modelId="{F9C1F465-A9E0-4395-A4C5-507BD1D54CBB}" type="presParOf" srcId="{CE773337-6C20-4704-BF90-EBD84A7ECE2E}" destId="{F1D64616-C738-4D18-A838-DF82631018C0}" srcOrd="0" destOrd="0" presId="urn:microsoft.com/office/officeart/2005/8/layout/hierarchy3"/>
    <dgm:cxn modelId="{14FB12A6-2A5A-4A44-8BBB-60F9787BA384}" type="presParOf" srcId="{CE773337-6C20-4704-BF90-EBD84A7ECE2E}" destId="{EA563EC4-343D-4FA4-9919-A7A008FC6999}" srcOrd="1" destOrd="0" presId="urn:microsoft.com/office/officeart/2005/8/layout/hierarchy3"/>
    <dgm:cxn modelId="{22A5B98F-3776-40D3-BDB3-98DB51A776B5}" type="presParOf" srcId="{CE773337-6C20-4704-BF90-EBD84A7ECE2E}" destId="{EF2A121D-04FB-42BC-8DBE-12C8B485621F}" srcOrd="2" destOrd="0" presId="urn:microsoft.com/office/officeart/2005/8/layout/hierarchy3"/>
    <dgm:cxn modelId="{EFFB585A-B35F-4B59-BB7E-AA1BC81E6A0F}" type="presParOf" srcId="{CE773337-6C20-4704-BF90-EBD84A7ECE2E}" destId="{4BB58D86-D119-4311-AD51-7CB6FA1CDF07}" srcOrd="3" destOrd="0" presId="urn:microsoft.com/office/officeart/2005/8/layout/hierarchy3"/>
    <dgm:cxn modelId="{B719DD65-DFAB-4242-AB9C-27E7A58DF5F8}" type="presParOf" srcId="{CE773337-6C20-4704-BF90-EBD84A7ECE2E}" destId="{73FCB576-130A-4B93-8476-D08F8EAA429E}" srcOrd="4" destOrd="0" presId="urn:microsoft.com/office/officeart/2005/8/layout/hierarchy3"/>
    <dgm:cxn modelId="{29C997F6-6073-419F-B6BE-950A66A29F39}" type="presParOf" srcId="{CE773337-6C20-4704-BF90-EBD84A7ECE2E}" destId="{86CA2B58-8C15-472A-B76D-A07BBDE1BF77}" srcOrd="5" destOrd="0" presId="urn:microsoft.com/office/officeart/2005/8/layout/hierarchy3"/>
    <dgm:cxn modelId="{9D436522-C5CD-4976-98FA-1B710412FD15}" type="presParOf" srcId="{CE773337-6C20-4704-BF90-EBD84A7ECE2E}" destId="{92BAE352-0518-4912-A662-E812157F0B16}" srcOrd="6" destOrd="0" presId="urn:microsoft.com/office/officeart/2005/8/layout/hierarchy3"/>
    <dgm:cxn modelId="{66382A29-2E3B-4B53-BFBC-9763BC245720}" type="presParOf" srcId="{CE773337-6C20-4704-BF90-EBD84A7ECE2E}" destId="{150AE2BE-ABAC-4B4C-9F14-57CAF5194DCB}" srcOrd="7" destOrd="0" presId="urn:microsoft.com/office/officeart/2005/8/layout/hierarchy3"/>
    <dgm:cxn modelId="{022145A3-28D1-4D90-8148-3124470F90D1}" type="presParOf" srcId="{18E0FEFE-8864-425F-B16C-C4B5E19B68EF}" destId="{E8ED46A7-871D-4138-AE1B-298535705789}" srcOrd="1" destOrd="0" presId="urn:microsoft.com/office/officeart/2005/8/layout/hierarchy3"/>
    <dgm:cxn modelId="{B6E285C9-2FFA-433E-A318-736AECF35D8F}" type="presParOf" srcId="{E8ED46A7-871D-4138-AE1B-298535705789}" destId="{745C0F53-B1E7-4381-89C1-96154C9F618D}" srcOrd="0" destOrd="0" presId="urn:microsoft.com/office/officeart/2005/8/layout/hierarchy3"/>
    <dgm:cxn modelId="{72FF6222-237E-4821-9626-2208FAE9CB42}" type="presParOf" srcId="{745C0F53-B1E7-4381-89C1-96154C9F618D}" destId="{C072A1D1-4263-467A-B551-B776C7A48A34}" srcOrd="0" destOrd="0" presId="urn:microsoft.com/office/officeart/2005/8/layout/hierarchy3"/>
    <dgm:cxn modelId="{ED34888A-A540-4628-AF8D-0FD53222503C}" type="presParOf" srcId="{745C0F53-B1E7-4381-89C1-96154C9F618D}" destId="{7F218634-9AAA-4FA5-9A25-18DB02611FFD}" srcOrd="1" destOrd="0" presId="urn:microsoft.com/office/officeart/2005/8/layout/hierarchy3"/>
    <dgm:cxn modelId="{98AE1892-6846-4780-99A8-91057B5744AF}" type="presParOf" srcId="{E8ED46A7-871D-4138-AE1B-298535705789}" destId="{F7160C7E-B7B3-4203-9141-F0138E9C7A32}" srcOrd="1" destOrd="0" presId="urn:microsoft.com/office/officeart/2005/8/layout/hierarchy3"/>
    <dgm:cxn modelId="{40A4C7DB-C68E-40B1-AEA3-F25116C728C7}" type="presParOf" srcId="{F7160C7E-B7B3-4203-9141-F0138E9C7A32}" destId="{86DF24EA-B21C-466E-A1E5-D2CE214B7687}" srcOrd="0" destOrd="0" presId="urn:microsoft.com/office/officeart/2005/8/layout/hierarchy3"/>
    <dgm:cxn modelId="{17EF2B7D-3B25-40D2-A83F-72CF7246889B}" type="presParOf" srcId="{F7160C7E-B7B3-4203-9141-F0138E9C7A32}" destId="{47817EE3-6E18-4C6C-9019-303822D0D547}" srcOrd="1" destOrd="0" presId="urn:microsoft.com/office/officeart/2005/8/layout/hierarchy3"/>
    <dgm:cxn modelId="{62947033-A930-4C2C-8036-C6AEF9B265CD}" type="presParOf" srcId="{F7160C7E-B7B3-4203-9141-F0138E9C7A32}" destId="{6EC13ACC-9826-4783-836E-7E3FD171BA13}" srcOrd="2" destOrd="0" presId="urn:microsoft.com/office/officeart/2005/8/layout/hierarchy3"/>
    <dgm:cxn modelId="{DD61A3F6-8238-4668-A418-B57011B254DB}" type="presParOf" srcId="{F7160C7E-B7B3-4203-9141-F0138E9C7A32}" destId="{D353BE96-0F00-4AD8-B951-C5CD48743A4A}" srcOrd="3" destOrd="0" presId="urn:microsoft.com/office/officeart/2005/8/layout/hierarchy3"/>
    <dgm:cxn modelId="{CEC985BA-0F09-49BC-81A7-6471183F4D4C}" type="presParOf" srcId="{F7160C7E-B7B3-4203-9141-F0138E9C7A32}" destId="{57551B24-F2D6-4753-88D7-4DCB8A180C2F}" srcOrd="4" destOrd="0" presId="urn:microsoft.com/office/officeart/2005/8/layout/hierarchy3"/>
    <dgm:cxn modelId="{A55430E9-67F3-4294-BA02-6C2A2BC32A0D}" type="presParOf" srcId="{F7160C7E-B7B3-4203-9141-F0138E9C7A32}" destId="{E47F4B92-9CCF-4B0A-BECC-2320EE109BFE}" srcOrd="5" destOrd="0" presId="urn:microsoft.com/office/officeart/2005/8/layout/hierarchy3"/>
    <dgm:cxn modelId="{8BE65825-2E40-41C3-AD07-BB8BA6AC5D48}" type="presParOf" srcId="{F7160C7E-B7B3-4203-9141-F0138E9C7A32}" destId="{4CAF5AEC-016C-46FD-9C4D-04C0C0AAF389}" srcOrd="6" destOrd="0" presId="urn:microsoft.com/office/officeart/2005/8/layout/hierarchy3"/>
    <dgm:cxn modelId="{DC42172F-4782-4974-9119-B26A7948BBDE}" type="presParOf" srcId="{F7160C7E-B7B3-4203-9141-F0138E9C7A32}" destId="{DB30595A-C8DA-491B-A8F8-1652B809355E}" srcOrd="7" destOrd="0" presId="urn:microsoft.com/office/officeart/2005/8/layout/hierarchy3"/>
    <dgm:cxn modelId="{A38CF06C-B6F7-4F30-88E3-5C295DBFADDB}" type="presParOf" srcId="{F7160C7E-B7B3-4203-9141-F0138E9C7A32}" destId="{7D818BD4-7751-4B44-B555-38989C24BB62}" srcOrd="8" destOrd="0" presId="urn:microsoft.com/office/officeart/2005/8/layout/hierarchy3"/>
    <dgm:cxn modelId="{BFEBAD2E-BA2E-480B-A55E-F61D5D6D64E9}" type="presParOf" srcId="{F7160C7E-B7B3-4203-9141-F0138E9C7A32}" destId="{EB5BD821-8349-4462-9631-5115399BC3D5}" srcOrd="9" destOrd="0" presId="urn:microsoft.com/office/officeart/2005/8/layout/hierarchy3"/>
    <dgm:cxn modelId="{9B5131E3-EA68-451E-B08B-83BAE3B929AB}" type="presParOf" srcId="{F7160C7E-B7B3-4203-9141-F0138E9C7A32}" destId="{8B7DAA27-BAAC-467B-9126-96D7E09BD2E8}" srcOrd="10" destOrd="0" presId="urn:microsoft.com/office/officeart/2005/8/layout/hierarchy3"/>
    <dgm:cxn modelId="{094E4137-A479-415C-9646-126B0AB1FCD2}" type="presParOf" srcId="{F7160C7E-B7B3-4203-9141-F0138E9C7A32}" destId="{6C02FC07-6F5D-4E61-9734-1D80A5CF740E}" srcOrd="11" destOrd="0" presId="urn:microsoft.com/office/officeart/2005/8/layout/hierarchy3"/>
    <dgm:cxn modelId="{B0E145AA-3658-4C01-8EBC-1BD9717ABFDA}" type="presParOf" srcId="{F7160C7E-B7B3-4203-9141-F0138E9C7A32}" destId="{347F0AB2-D2CA-42D8-816B-9FD4BFD5E6D1}" srcOrd="12" destOrd="0" presId="urn:microsoft.com/office/officeart/2005/8/layout/hierarchy3"/>
    <dgm:cxn modelId="{31E26791-8B75-4028-B290-F22A772EC2EE}" type="presParOf" srcId="{F7160C7E-B7B3-4203-9141-F0138E9C7A32}" destId="{C819D275-54DF-4E6F-AF0A-F8486E49DEE0}" srcOrd="13" destOrd="0" presId="urn:microsoft.com/office/officeart/2005/8/layout/hierarchy3"/>
    <dgm:cxn modelId="{61E102DC-7BFC-45A5-977A-0CDE004F686C}" type="presParOf" srcId="{F7160C7E-B7B3-4203-9141-F0138E9C7A32}" destId="{C40EF0F8-94DD-4110-A73D-5AA21DE0A19C}" srcOrd="14" destOrd="0" presId="urn:microsoft.com/office/officeart/2005/8/layout/hierarchy3"/>
    <dgm:cxn modelId="{F194EE96-14F2-4A52-9A22-55785ECCEEE0}" type="presParOf" srcId="{F7160C7E-B7B3-4203-9141-F0138E9C7A32}" destId="{F7815EAD-6663-4EFB-A7CD-3FBAB20AC17C}" srcOrd="1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B20804-4D21-40EC-B34F-1A0EFF4EFB9F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</dgm:pt>
    <dgm:pt modelId="{49ACD046-E719-4780-8FB8-F8EB19A1E2BD}">
      <dgm:prSet phldrT="[Текст]" custT="1"/>
      <dgm:spPr/>
      <dgm:t>
        <a:bodyPr/>
        <a:lstStyle/>
        <a:p>
          <a:r>
            <a:rPr lang="ru-RU" sz="1100">
              <a:latin typeface="Cambria Math" panose="02040503050406030204" pitchFamily="18" charset="0"/>
              <a:ea typeface="Cambria Math" panose="02040503050406030204" pitchFamily="18" charset="0"/>
            </a:rPr>
            <a:t>5-сон БҲМС</a:t>
          </a:r>
        </a:p>
        <a:p>
          <a:r>
            <a:rPr lang="ru-RU" sz="1100" b="1">
              <a:latin typeface="Cambria Math" panose="02040503050406030204" pitchFamily="18" charset="0"/>
              <a:ea typeface="Cambria Math" panose="02040503050406030204" pitchFamily="18" charset="0"/>
            </a:rPr>
            <a:t>Асосий воситалар</a:t>
          </a:r>
          <a:r>
            <a:rPr lang="en-US" sz="1100">
              <a:latin typeface="Cambria Math" panose="02040503050406030204" pitchFamily="18" charset="0"/>
              <a:ea typeface="Cambria Math" panose="02040503050406030204" pitchFamily="18" charset="0"/>
            </a:rPr>
            <a:t> </a:t>
          </a:r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67AD96B-DC8B-4368-934C-ED80384175CE}" type="parTrans" cxnId="{2B700529-13F8-4F88-A2D9-B73348081B3A}">
      <dgm:prSet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2911CA9-AC54-46B5-AE27-1101744BE521}" type="sibTrans" cxnId="{2B700529-13F8-4F88-A2D9-B73348081B3A}">
      <dgm:prSet custT="1"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ED69088-250A-4760-8F16-D2964180F695}">
      <dgm:prSet phldrT="[Текст]" custT="1"/>
      <dgm:spPr/>
      <dgm:t>
        <a:bodyPr/>
        <a:lstStyle/>
        <a:p>
          <a:r>
            <a:rPr lang="ru-RU" sz="1100">
              <a:latin typeface="Cambria Math" panose="02040503050406030204" pitchFamily="18" charset="0"/>
              <a:ea typeface="Cambria Math" panose="02040503050406030204" pitchFamily="18" charset="0"/>
            </a:rPr>
            <a:t>24-сон БҲМС</a:t>
          </a:r>
        </a:p>
        <a:p>
          <a:r>
            <a:rPr lang="ru-RU" sz="1100" b="1">
              <a:latin typeface="Cambria Math" panose="02040503050406030204" pitchFamily="18" charset="0"/>
              <a:ea typeface="Cambria Math" panose="02040503050406030204" pitchFamily="18" charset="0"/>
            </a:rPr>
            <a:t>Қарзлар бўйича харажатлар ҳисоби</a:t>
          </a:r>
        </a:p>
      </dgm:t>
    </dgm:pt>
    <dgm:pt modelId="{7F9CFEDC-F51B-44FE-8E90-900896E5A697}" type="parTrans" cxnId="{BE8FDDF7-B2D0-4420-A0FB-C88504812378}">
      <dgm:prSet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D8AE8A2-CF35-48AF-ACD1-72A00C8B500D}" type="sibTrans" cxnId="{BE8FDDF7-B2D0-4420-A0FB-C88504812378}">
      <dgm:prSet custT="1"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1B30E94-E146-4401-90AF-B5B94EE78E6D}">
      <dgm:prSet phldrT="[Текст]" custT="1"/>
      <dgm:spPr/>
      <dgm:t>
        <a:bodyPr/>
        <a:lstStyle/>
        <a:p>
          <a:r>
            <a:rPr lang="ru-RU" sz="1100">
              <a:latin typeface="Cambria Math" panose="02040503050406030204" pitchFamily="18" charset="0"/>
              <a:ea typeface="Cambria Math" panose="02040503050406030204" pitchFamily="18" charset="0"/>
            </a:rPr>
            <a:t>19-сон БҲМС</a:t>
          </a:r>
        </a:p>
        <a:p>
          <a:r>
            <a:rPr lang="ru-RU" sz="1100" b="1">
              <a:latin typeface="Cambria Math" panose="02040503050406030204" pitchFamily="18" charset="0"/>
              <a:ea typeface="Cambria Math" panose="02040503050406030204" pitchFamily="18" charset="0"/>
            </a:rPr>
            <a:t>Инвентарлашни ташкил этиш ва ўтказиш</a:t>
          </a:r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50B696E-40CE-4C61-AE40-598FCD575BAD}" type="parTrans" cxnId="{41487DBA-28DE-49DE-9809-E6E0966A00FC}">
      <dgm:prSet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11326F8-A8C2-4B8C-A9A4-E78BD52C818A}" type="sibTrans" cxnId="{41487DBA-28DE-49DE-9809-E6E0966A00FC}">
      <dgm:prSet/>
      <dgm:spPr/>
      <dgm:t>
        <a:bodyPr/>
        <a:lstStyle/>
        <a:p>
          <a:endParaRPr lang="ru-RU" sz="11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7D1F8AF-A425-4F1D-92BA-FBD367355559}" type="pres">
      <dgm:prSet presAssocID="{C1B20804-4D21-40EC-B34F-1A0EFF4EFB9F}" presName="Name0" presStyleCnt="0">
        <dgm:presLayoutVars>
          <dgm:dir/>
          <dgm:resizeHandles val="exact"/>
        </dgm:presLayoutVars>
      </dgm:prSet>
      <dgm:spPr/>
    </dgm:pt>
    <dgm:pt modelId="{07A58628-E72F-4B23-88DF-17A4E52D2745}" type="pres">
      <dgm:prSet presAssocID="{49ACD046-E719-4780-8FB8-F8EB19A1E2B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E20F8-D9C7-47E1-B913-902DAAC8D0DA}" type="pres">
      <dgm:prSet presAssocID="{52911CA9-AC54-46B5-AE27-1101744BE521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F3BB415-DC9D-4C87-8B34-41D7BBD8B1AD}" type="pres">
      <dgm:prSet presAssocID="{52911CA9-AC54-46B5-AE27-1101744BE521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2FA32FD2-C7F6-4CA0-9850-C0B2E444D42C}" type="pres">
      <dgm:prSet presAssocID="{5ED69088-250A-4760-8F16-D2964180F69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01D02-C975-45EC-8C7D-C795936FE0DD}" type="pres">
      <dgm:prSet presAssocID="{0D8AE8A2-CF35-48AF-ACD1-72A00C8B500D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8B40D77-868F-43CE-9528-FD5B9FB5772C}" type="pres">
      <dgm:prSet presAssocID="{0D8AE8A2-CF35-48AF-ACD1-72A00C8B500D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275882A-41C2-450B-95BB-0EA32DBADD35}" type="pres">
      <dgm:prSet presAssocID="{11B30E94-E146-4401-90AF-B5B94EE78E6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B0AB92-1D47-4428-BCE9-61508A7FB2AA}" type="presOf" srcId="{52911CA9-AC54-46B5-AE27-1101744BE521}" destId="{6F3BB415-DC9D-4C87-8B34-41D7BBD8B1AD}" srcOrd="1" destOrd="0" presId="urn:microsoft.com/office/officeart/2005/8/layout/process1"/>
    <dgm:cxn modelId="{1F35A6C1-A4AE-4BAD-AD2A-BFF884C959F4}" type="presOf" srcId="{5ED69088-250A-4760-8F16-D2964180F695}" destId="{2FA32FD2-C7F6-4CA0-9850-C0B2E444D42C}" srcOrd="0" destOrd="0" presId="urn:microsoft.com/office/officeart/2005/8/layout/process1"/>
    <dgm:cxn modelId="{41487DBA-28DE-49DE-9809-E6E0966A00FC}" srcId="{C1B20804-4D21-40EC-B34F-1A0EFF4EFB9F}" destId="{11B30E94-E146-4401-90AF-B5B94EE78E6D}" srcOrd="2" destOrd="0" parTransId="{350B696E-40CE-4C61-AE40-598FCD575BAD}" sibTransId="{911326F8-A8C2-4B8C-A9A4-E78BD52C818A}"/>
    <dgm:cxn modelId="{BE8FDDF7-B2D0-4420-A0FB-C88504812378}" srcId="{C1B20804-4D21-40EC-B34F-1A0EFF4EFB9F}" destId="{5ED69088-250A-4760-8F16-D2964180F695}" srcOrd="1" destOrd="0" parTransId="{7F9CFEDC-F51B-44FE-8E90-900896E5A697}" sibTransId="{0D8AE8A2-CF35-48AF-ACD1-72A00C8B500D}"/>
    <dgm:cxn modelId="{C798F496-1155-4F8B-83F8-43EA58465BAB}" type="presOf" srcId="{52911CA9-AC54-46B5-AE27-1101744BE521}" destId="{1EFE20F8-D9C7-47E1-B913-902DAAC8D0DA}" srcOrd="0" destOrd="0" presId="urn:microsoft.com/office/officeart/2005/8/layout/process1"/>
    <dgm:cxn modelId="{6770DE95-A58C-40B7-AC88-4FF3B9F24A4F}" type="presOf" srcId="{49ACD046-E719-4780-8FB8-F8EB19A1E2BD}" destId="{07A58628-E72F-4B23-88DF-17A4E52D2745}" srcOrd="0" destOrd="0" presId="urn:microsoft.com/office/officeart/2005/8/layout/process1"/>
    <dgm:cxn modelId="{8A1FCF1D-8782-4CE4-9B84-27D0D1637B88}" type="presOf" srcId="{C1B20804-4D21-40EC-B34F-1A0EFF4EFB9F}" destId="{57D1F8AF-A425-4F1D-92BA-FBD367355559}" srcOrd="0" destOrd="0" presId="urn:microsoft.com/office/officeart/2005/8/layout/process1"/>
    <dgm:cxn modelId="{CF27A681-AA1A-47C2-84BD-D6FDB69943C2}" type="presOf" srcId="{0D8AE8A2-CF35-48AF-ACD1-72A00C8B500D}" destId="{82101D02-C975-45EC-8C7D-C795936FE0DD}" srcOrd="0" destOrd="0" presId="urn:microsoft.com/office/officeart/2005/8/layout/process1"/>
    <dgm:cxn modelId="{2B700529-13F8-4F88-A2D9-B73348081B3A}" srcId="{C1B20804-4D21-40EC-B34F-1A0EFF4EFB9F}" destId="{49ACD046-E719-4780-8FB8-F8EB19A1E2BD}" srcOrd="0" destOrd="0" parTransId="{B67AD96B-DC8B-4368-934C-ED80384175CE}" sibTransId="{52911CA9-AC54-46B5-AE27-1101744BE521}"/>
    <dgm:cxn modelId="{B23B0D09-924F-46A5-98B9-63D716A08E3C}" type="presOf" srcId="{0D8AE8A2-CF35-48AF-ACD1-72A00C8B500D}" destId="{68B40D77-868F-43CE-9528-FD5B9FB5772C}" srcOrd="1" destOrd="0" presId="urn:microsoft.com/office/officeart/2005/8/layout/process1"/>
    <dgm:cxn modelId="{6CE05ED1-74A0-4517-B81C-E32796F07623}" type="presOf" srcId="{11B30E94-E146-4401-90AF-B5B94EE78E6D}" destId="{2275882A-41C2-450B-95BB-0EA32DBADD35}" srcOrd="0" destOrd="0" presId="urn:microsoft.com/office/officeart/2005/8/layout/process1"/>
    <dgm:cxn modelId="{90DC6803-F289-4783-ABC3-A56BF76A6D93}" type="presParOf" srcId="{57D1F8AF-A425-4F1D-92BA-FBD367355559}" destId="{07A58628-E72F-4B23-88DF-17A4E52D2745}" srcOrd="0" destOrd="0" presId="urn:microsoft.com/office/officeart/2005/8/layout/process1"/>
    <dgm:cxn modelId="{AF6B2693-B6C1-43A4-A4F4-A11CADE78808}" type="presParOf" srcId="{57D1F8AF-A425-4F1D-92BA-FBD367355559}" destId="{1EFE20F8-D9C7-47E1-B913-902DAAC8D0DA}" srcOrd="1" destOrd="0" presId="urn:microsoft.com/office/officeart/2005/8/layout/process1"/>
    <dgm:cxn modelId="{3AFD6FA6-663D-4B01-B9CC-3C8BDF139E19}" type="presParOf" srcId="{1EFE20F8-D9C7-47E1-B913-902DAAC8D0DA}" destId="{6F3BB415-DC9D-4C87-8B34-41D7BBD8B1AD}" srcOrd="0" destOrd="0" presId="urn:microsoft.com/office/officeart/2005/8/layout/process1"/>
    <dgm:cxn modelId="{E0121713-0D65-4186-B875-EF01C7C87BED}" type="presParOf" srcId="{57D1F8AF-A425-4F1D-92BA-FBD367355559}" destId="{2FA32FD2-C7F6-4CA0-9850-C0B2E444D42C}" srcOrd="2" destOrd="0" presId="urn:microsoft.com/office/officeart/2005/8/layout/process1"/>
    <dgm:cxn modelId="{662CE0BB-3231-4B83-AFBF-9B9B3FD9E5D9}" type="presParOf" srcId="{57D1F8AF-A425-4F1D-92BA-FBD367355559}" destId="{82101D02-C975-45EC-8C7D-C795936FE0DD}" srcOrd="3" destOrd="0" presId="urn:microsoft.com/office/officeart/2005/8/layout/process1"/>
    <dgm:cxn modelId="{C0130494-4E59-4344-9F71-F9C6DB36CD1D}" type="presParOf" srcId="{82101D02-C975-45EC-8C7D-C795936FE0DD}" destId="{68B40D77-868F-43CE-9528-FD5B9FB5772C}" srcOrd="0" destOrd="0" presId="urn:microsoft.com/office/officeart/2005/8/layout/process1"/>
    <dgm:cxn modelId="{28F7CF3D-35B7-40CF-959C-B498BEB08259}" type="presParOf" srcId="{57D1F8AF-A425-4F1D-92BA-FBD367355559}" destId="{2275882A-41C2-450B-95BB-0EA32DBADD3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B20804-4D21-40EC-B34F-1A0EFF4EFB9F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</dgm:pt>
    <dgm:pt modelId="{49ACD046-E719-4780-8FB8-F8EB19A1E2BD}">
      <dgm:prSet phldrT="[Текст]" custT="1"/>
      <dgm:spPr/>
      <dgm:t>
        <a:bodyPr/>
        <a:lstStyle/>
        <a:p>
          <a:r>
            <a:rPr lang="ru-RU" sz="1200">
              <a:latin typeface="Cambria Math" panose="02040503050406030204" pitchFamily="18" charset="0"/>
              <a:ea typeface="Cambria Math" panose="02040503050406030204" pitchFamily="18" charset="0"/>
            </a:rPr>
            <a:t>7-сон БҲМС</a:t>
          </a:r>
        </a:p>
        <a:p>
          <a:r>
            <a:rPr lang="ru-RU" sz="1200" b="1">
              <a:latin typeface="Cambria Math" panose="02040503050406030204" pitchFamily="18" charset="0"/>
              <a:ea typeface="Cambria Math" panose="02040503050406030204" pitchFamily="18" charset="0"/>
            </a:rPr>
            <a:t>Номоддий активлар</a:t>
          </a:r>
          <a:r>
            <a:rPr lang="en-US" sz="1200">
              <a:latin typeface="Cambria Math" panose="02040503050406030204" pitchFamily="18" charset="0"/>
              <a:ea typeface="Cambria Math" panose="02040503050406030204" pitchFamily="18" charset="0"/>
            </a:rPr>
            <a:t> </a:t>
          </a:r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67AD96B-DC8B-4368-934C-ED80384175CE}" type="parTrans" cxnId="{2B700529-13F8-4F88-A2D9-B73348081B3A}">
      <dgm:prSet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2911CA9-AC54-46B5-AE27-1101744BE521}" type="sibTrans" cxnId="{2B700529-13F8-4F88-A2D9-B73348081B3A}">
      <dgm:prSet custT="1"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ED69088-250A-4760-8F16-D2964180F695}">
      <dgm:prSet phldrT="[Текст]" custT="1"/>
      <dgm:spPr/>
      <dgm:t>
        <a:bodyPr/>
        <a:lstStyle/>
        <a:p>
          <a:r>
            <a:rPr lang="ru-RU" sz="1200">
              <a:latin typeface="Cambria Math" panose="02040503050406030204" pitchFamily="18" charset="0"/>
              <a:ea typeface="Cambria Math" panose="02040503050406030204" pitchFamily="18" charset="0"/>
            </a:rPr>
            <a:t>24-сон БҲМС</a:t>
          </a:r>
        </a:p>
        <a:p>
          <a:r>
            <a:rPr lang="ru-RU" sz="1200" b="1">
              <a:latin typeface="Cambria Math" panose="02040503050406030204" pitchFamily="18" charset="0"/>
              <a:ea typeface="Cambria Math" panose="02040503050406030204" pitchFamily="18" charset="0"/>
            </a:rPr>
            <a:t>Қарзлар бўйича харажатлар ҳисоби</a:t>
          </a:r>
        </a:p>
      </dgm:t>
    </dgm:pt>
    <dgm:pt modelId="{7F9CFEDC-F51B-44FE-8E90-900896E5A697}" type="parTrans" cxnId="{BE8FDDF7-B2D0-4420-A0FB-C88504812378}">
      <dgm:prSet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D8AE8A2-CF35-48AF-ACD1-72A00C8B500D}" type="sibTrans" cxnId="{BE8FDDF7-B2D0-4420-A0FB-C88504812378}">
      <dgm:prSet custT="1"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1B30E94-E146-4401-90AF-B5B94EE78E6D}">
      <dgm:prSet phldrT="[Текст]" custT="1"/>
      <dgm:spPr/>
      <dgm:t>
        <a:bodyPr/>
        <a:lstStyle/>
        <a:p>
          <a:r>
            <a:rPr lang="ru-RU" sz="1200">
              <a:latin typeface="Cambria Math" panose="02040503050406030204" pitchFamily="18" charset="0"/>
              <a:ea typeface="Cambria Math" panose="02040503050406030204" pitchFamily="18" charset="0"/>
            </a:rPr>
            <a:t>19-сон БҲМС</a:t>
          </a:r>
        </a:p>
        <a:p>
          <a:r>
            <a:rPr lang="ru-RU" sz="1200" b="1">
              <a:latin typeface="Cambria Math" panose="02040503050406030204" pitchFamily="18" charset="0"/>
              <a:ea typeface="Cambria Math" panose="02040503050406030204" pitchFamily="18" charset="0"/>
            </a:rPr>
            <a:t>Инвентарлашни ташкил этиш ва ўтказиш</a:t>
          </a:r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50B696E-40CE-4C61-AE40-598FCD575BAD}" type="parTrans" cxnId="{41487DBA-28DE-49DE-9809-E6E0966A00FC}">
      <dgm:prSet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11326F8-A8C2-4B8C-A9A4-E78BD52C818A}" type="sibTrans" cxnId="{41487DBA-28DE-49DE-9809-E6E0966A00FC}">
      <dgm:prSet/>
      <dgm:spPr/>
      <dgm:t>
        <a:bodyPr/>
        <a:lstStyle/>
        <a:p>
          <a:endParaRPr lang="ru-RU" sz="12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7D1F8AF-A425-4F1D-92BA-FBD367355559}" type="pres">
      <dgm:prSet presAssocID="{C1B20804-4D21-40EC-B34F-1A0EFF4EFB9F}" presName="Name0" presStyleCnt="0">
        <dgm:presLayoutVars>
          <dgm:dir/>
          <dgm:resizeHandles val="exact"/>
        </dgm:presLayoutVars>
      </dgm:prSet>
      <dgm:spPr/>
    </dgm:pt>
    <dgm:pt modelId="{07A58628-E72F-4B23-88DF-17A4E52D2745}" type="pres">
      <dgm:prSet presAssocID="{49ACD046-E719-4780-8FB8-F8EB19A1E2B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E20F8-D9C7-47E1-B913-902DAAC8D0DA}" type="pres">
      <dgm:prSet presAssocID="{52911CA9-AC54-46B5-AE27-1101744BE521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F3BB415-DC9D-4C87-8B34-41D7BBD8B1AD}" type="pres">
      <dgm:prSet presAssocID="{52911CA9-AC54-46B5-AE27-1101744BE521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2FA32FD2-C7F6-4CA0-9850-C0B2E444D42C}" type="pres">
      <dgm:prSet presAssocID="{5ED69088-250A-4760-8F16-D2964180F69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01D02-C975-45EC-8C7D-C795936FE0DD}" type="pres">
      <dgm:prSet presAssocID="{0D8AE8A2-CF35-48AF-ACD1-72A00C8B500D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8B40D77-868F-43CE-9528-FD5B9FB5772C}" type="pres">
      <dgm:prSet presAssocID="{0D8AE8A2-CF35-48AF-ACD1-72A00C8B500D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275882A-41C2-450B-95BB-0EA32DBADD35}" type="pres">
      <dgm:prSet presAssocID="{11B30E94-E146-4401-90AF-B5B94EE78E6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B0AB92-1D47-4428-BCE9-61508A7FB2AA}" type="presOf" srcId="{52911CA9-AC54-46B5-AE27-1101744BE521}" destId="{6F3BB415-DC9D-4C87-8B34-41D7BBD8B1AD}" srcOrd="1" destOrd="0" presId="urn:microsoft.com/office/officeart/2005/8/layout/process1"/>
    <dgm:cxn modelId="{1F35A6C1-A4AE-4BAD-AD2A-BFF884C959F4}" type="presOf" srcId="{5ED69088-250A-4760-8F16-D2964180F695}" destId="{2FA32FD2-C7F6-4CA0-9850-C0B2E444D42C}" srcOrd="0" destOrd="0" presId="urn:microsoft.com/office/officeart/2005/8/layout/process1"/>
    <dgm:cxn modelId="{41487DBA-28DE-49DE-9809-E6E0966A00FC}" srcId="{C1B20804-4D21-40EC-B34F-1A0EFF4EFB9F}" destId="{11B30E94-E146-4401-90AF-B5B94EE78E6D}" srcOrd="2" destOrd="0" parTransId="{350B696E-40CE-4C61-AE40-598FCD575BAD}" sibTransId="{911326F8-A8C2-4B8C-A9A4-E78BD52C818A}"/>
    <dgm:cxn modelId="{BE8FDDF7-B2D0-4420-A0FB-C88504812378}" srcId="{C1B20804-4D21-40EC-B34F-1A0EFF4EFB9F}" destId="{5ED69088-250A-4760-8F16-D2964180F695}" srcOrd="1" destOrd="0" parTransId="{7F9CFEDC-F51B-44FE-8E90-900896E5A697}" sibTransId="{0D8AE8A2-CF35-48AF-ACD1-72A00C8B500D}"/>
    <dgm:cxn modelId="{C798F496-1155-4F8B-83F8-43EA58465BAB}" type="presOf" srcId="{52911CA9-AC54-46B5-AE27-1101744BE521}" destId="{1EFE20F8-D9C7-47E1-B913-902DAAC8D0DA}" srcOrd="0" destOrd="0" presId="urn:microsoft.com/office/officeart/2005/8/layout/process1"/>
    <dgm:cxn modelId="{6770DE95-A58C-40B7-AC88-4FF3B9F24A4F}" type="presOf" srcId="{49ACD046-E719-4780-8FB8-F8EB19A1E2BD}" destId="{07A58628-E72F-4B23-88DF-17A4E52D2745}" srcOrd="0" destOrd="0" presId="urn:microsoft.com/office/officeart/2005/8/layout/process1"/>
    <dgm:cxn modelId="{8A1FCF1D-8782-4CE4-9B84-27D0D1637B88}" type="presOf" srcId="{C1B20804-4D21-40EC-B34F-1A0EFF4EFB9F}" destId="{57D1F8AF-A425-4F1D-92BA-FBD367355559}" srcOrd="0" destOrd="0" presId="urn:microsoft.com/office/officeart/2005/8/layout/process1"/>
    <dgm:cxn modelId="{CF27A681-AA1A-47C2-84BD-D6FDB69943C2}" type="presOf" srcId="{0D8AE8A2-CF35-48AF-ACD1-72A00C8B500D}" destId="{82101D02-C975-45EC-8C7D-C795936FE0DD}" srcOrd="0" destOrd="0" presId="urn:microsoft.com/office/officeart/2005/8/layout/process1"/>
    <dgm:cxn modelId="{2B700529-13F8-4F88-A2D9-B73348081B3A}" srcId="{C1B20804-4D21-40EC-B34F-1A0EFF4EFB9F}" destId="{49ACD046-E719-4780-8FB8-F8EB19A1E2BD}" srcOrd="0" destOrd="0" parTransId="{B67AD96B-DC8B-4368-934C-ED80384175CE}" sibTransId="{52911CA9-AC54-46B5-AE27-1101744BE521}"/>
    <dgm:cxn modelId="{B23B0D09-924F-46A5-98B9-63D716A08E3C}" type="presOf" srcId="{0D8AE8A2-CF35-48AF-ACD1-72A00C8B500D}" destId="{68B40D77-868F-43CE-9528-FD5B9FB5772C}" srcOrd="1" destOrd="0" presId="urn:microsoft.com/office/officeart/2005/8/layout/process1"/>
    <dgm:cxn modelId="{6CE05ED1-74A0-4517-B81C-E32796F07623}" type="presOf" srcId="{11B30E94-E146-4401-90AF-B5B94EE78E6D}" destId="{2275882A-41C2-450B-95BB-0EA32DBADD35}" srcOrd="0" destOrd="0" presId="urn:microsoft.com/office/officeart/2005/8/layout/process1"/>
    <dgm:cxn modelId="{90DC6803-F289-4783-ABC3-A56BF76A6D93}" type="presParOf" srcId="{57D1F8AF-A425-4F1D-92BA-FBD367355559}" destId="{07A58628-E72F-4B23-88DF-17A4E52D2745}" srcOrd="0" destOrd="0" presId="urn:microsoft.com/office/officeart/2005/8/layout/process1"/>
    <dgm:cxn modelId="{AF6B2693-B6C1-43A4-A4F4-A11CADE78808}" type="presParOf" srcId="{57D1F8AF-A425-4F1D-92BA-FBD367355559}" destId="{1EFE20F8-D9C7-47E1-B913-902DAAC8D0DA}" srcOrd="1" destOrd="0" presId="urn:microsoft.com/office/officeart/2005/8/layout/process1"/>
    <dgm:cxn modelId="{3AFD6FA6-663D-4B01-B9CC-3C8BDF139E19}" type="presParOf" srcId="{1EFE20F8-D9C7-47E1-B913-902DAAC8D0DA}" destId="{6F3BB415-DC9D-4C87-8B34-41D7BBD8B1AD}" srcOrd="0" destOrd="0" presId="urn:microsoft.com/office/officeart/2005/8/layout/process1"/>
    <dgm:cxn modelId="{E0121713-0D65-4186-B875-EF01C7C87BED}" type="presParOf" srcId="{57D1F8AF-A425-4F1D-92BA-FBD367355559}" destId="{2FA32FD2-C7F6-4CA0-9850-C0B2E444D42C}" srcOrd="2" destOrd="0" presId="urn:microsoft.com/office/officeart/2005/8/layout/process1"/>
    <dgm:cxn modelId="{662CE0BB-3231-4B83-AFBF-9B9B3FD9E5D9}" type="presParOf" srcId="{57D1F8AF-A425-4F1D-92BA-FBD367355559}" destId="{82101D02-C975-45EC-8C7D-C795936FE0DD}" srcOrd="3" destOrd="0" presId="urn:microsoft.com/office/officeart/2005/8/layout/process1"/>
    <dgm:cxn modelId="{C0130494-4E59-4344-9F71-F9C6DB36CD1D}" type="presParOf" srcId="{82101D02-C975-45EC-8C7D-C795936FE0DD}" destId="{68B40D77-868F-43CE-9528-FD5B9FB5772C}" srcOrd="0" destOrd="0" presId="urn:microsoft.com/office/officeart/2005/8/layout/process1"/>
    <dgm:cxn modelId="{28F7CF3D-35B7-40CF-959C-B498BEB08259}" type="presParOf" srcId="{57D1F8AF-A425-4F1D-92BA-FBD367355559}" destId="{2275882A-41C2-450B-95BB-0EA32DBADD3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310B2E-CEA3-421D-A82E-F5B1189C59E9}" type="doc">
      <dgm:prSet loTypeId="urn:microsoft.com/office/officeart/2005/8/layout/vList4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62A92086-928C-4899-8D8F-442199442654}">
      <dgm:prSet phldrT="[Текст]" custT="1"/>
      <dgm:spPr/>
      <dgm:t>
        <a:bodyPr/>
        <a:lstStyle/>
        <a:p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Солиқ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регистрларининг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шакли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уларни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тузиш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тартиби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394D9F0-1255-482E-83A9-E7FB39E5CC61}" type="parTrans" cxnId="{9CA46464-1F5E-4120-A93C-986A6F2A672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2C4EDA54-86A1-4D1B-A545-3D25A612F7D7}" type="sibTrans" cxnId="{9CA46464-1F5E-4120-A93C-986A6F2A672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4769804-0800-4180-ABA0-4B73B28F241C}">
      <dgm:prSet phldrT="[Текст]" custT="1"/>
      <dgm:spPr/>
      <dgm:t>
        <a:bodyPr/>
        <a:lstStyle/>
        <a:p>
          <a:r>
            <a:rPr lang="uz-Cyrl-UZ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нга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риоя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этилиши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устидан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масъул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мансабдор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шахслар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42665C1-03D2-4018-9521-D5552F6607A8}" type="parTrans" cxnId="{C3F4C41B-5910-43E0-9765-E2EF0FED9BB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B0A98E0-C39D-4F03-ABDB-A8DB823F0337}" type="sibTrans" cxnId="{C3F4C41B-5910-43E0-9765-E2EF0FED9BB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7CE0AA6-BF80-4926-A81E-307A4609A9F3}">
      <dgm:prSet phldrT="[Текст]" custT="1"/>
      <dgm:spPr/>
      <dgm:t>
        <a:bodyPr/>
        <a:lstStyle/>
        <a:p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Активларнинг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ҳар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бир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гуруҳи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кичик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гуруҳи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бўйича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амортизация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нормалари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(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усуллари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)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598F960-7431-4CAD-8CAC-23751B2480BB}" type="parTrans" cxnId="{9B7A0FDD-C607-4566-9F83-51052EE67AA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E7BCFAA-B874-4F3F-A965-C26E2EC8BF41}" type="sibTrans" cxnId="{9B7A0FDD-C607-4566-9F83-51052EE67AA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3BAD0EC-B454-45C8-BBDC-C052BEF93709}">
      <dgm:prSet phldrT="[Текст]" custT="1"/>
      <dgm:spPr/>
      <dgm:t>
        <a:bodyPr/>
        <a:lstStyle/>
        <a:p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Хеджирланадиган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таваккалчиликларни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хеджирланадиган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моддаларни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воситаларини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аниқлаш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сиёсати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операциялари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шунингдек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самарадорлиги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даражасини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баҳолаш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услубияти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4D28784-4E90-4006-B46A-24606C195025}" type="parTrans" cxnId="{CC0B8ADA-F211-4F5D-B175-1DAE8A5CA3B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4ED9E49-7391-4BC1-B7F6-CBC3F874BA9B}" type="sibTrans" cxnId="{CC0B8ADA-F211-4F5D-B175-1DAE8A5CA3B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826E8B2-CED3-479D-BF8C-B3C18B7D6DA8}">
      <dgm:prSet phldrT="[Текст]" custT="1"/>
      <dgm:spPr/>
      <dgm:t>
        <a:bodyPr/>
        <a:lstStyle/>
        <a:p>
          <a:r>
            <a:rPr lang="uz-Cyrl-UZ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Ф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ойда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солиғини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ҳисоблаб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чиқариш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мақсадида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сарфларни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харажатлар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сирасига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киритиш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шунингдек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қўшилган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қиймат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солиғини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ҳисобга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олишнинг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танланган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усуллари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5654B24-246D-4485-98E1-745EAFEC8247}" type="parTrans" cxnId="{E31A05D9-5125-4963-BD66-2E457F8490A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712D8B2-207C-4A16-8E20-44E94C69AF0D}" type="sibTrans" cxnId="{E31A05D9-5125-4963-BD66-2E457F8490A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851D7C9-F3EC-45E5-92B6-44F6037B17AC}">
      <dgm:prSet phldrT="[Текст]" custT="1"/>
      <dgm:spPr/>
      <dgm:t>
        <a:bodyPr/>
        <a:lstStyle/>
        <a:p>
          <a:r>
            <a:rPr lang="uz-Cyrl-UZ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олиқ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мақсадларида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алоҳида-алоҳида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юритиш</a:t>
          </a:r>
          <a:r>
            <a:rPr lang="ru-RU" sz="16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тартиби</a:t>
          </a:r>
          <a:endParaRPr lang="ru-RU" sz="16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228AB5-8B64-4BAD-9787-32C8A2773F4D}" type="parTrans" cxnId="{62EFD44D-F581-4BF7-B796-11331F284245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C595E70-0895-47E5-8BB9-47AE6B5C9EFC}" type="sibTrans" cxnId="{62EFD44D-F581-4BF7-B796-11331F284245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831968E-E562-46A7-BCB7-5BDB4B5CEB2F}" type="pres">
      <dgm:prSet presAssocID="{39310B2E-CEA3-421D-A82E-F5B1189C59E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A6D8E0-BD41-4C30-869E-CBD0796AD8A1}" type="pres">
      <dgm:prSet presAssocID="{62A92086-928C-4899-8D8F-442199442654}" presName="comp" presStyleCnt="0"/>
      <dgm:spPr/>
    </dgm:pt>
    <dgm:pt modelId="{32401E2B-CB98-4981-BE94-329C3EA4E51A}" type="pres">
      <dgm:prSet presAssocID="{62A92086-928C-4899-8D8F-442199442654}" presName="box" presStyleLbl="node1" presStyleIdx="0" presStyleCnt="6"/>
      <dgm:spPr/>
      <dgm:t>
        <a:bodyPr/>
        <a:lstStyle/>
        <a:p>
          <a:endParaRPr lang="ru-RU"/>
        </a:p>
      </dgm:t>
    </dgm:pt>
    <dgm:pt modelId="{C0F19500-5EDA-4893-AD60-AF9D2D923B70}" type="pres">
      <dgm:prSet presAssocID="{62A92086-928C-4899-8D8F-442199442654}" presName="img" presStyleLbl="fgImgPlace1" presStyleIdx="0" presStyleCnt="6" custScaleX="7340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34CEE81-3204-4F34-8A20-5D523F685E30}" type="pres">
      <dgm:prSet presAssocID="{62A92086-928C-4899-8D8F-442199442654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09982A-43C5-4927-B9E3-B530E4A6858F}" type="pres">
      <dgm:prSet presAssocID="{2C4EDA54-86A1-4D1B-A545-3D25A612F7D7}" presName="spacer" presStyleCnt="0"/>
      <dgm:spPr/>
    </dgm:pt>
    <dgm:pt modelId="{7E1E8EC5-9A7C-4D10-9849-88C273C20A4A}" type="pres">
      <dgm:prSet presAssocID="{64769804-0800-4180-ABA0-4B73B28F241C}" presName="comp" presStyleCnt="0"/>
      <dgm:spPr/>
    </dgm:pt>
    <dgm:pt modelId="{E4BEB79F-B54A-4DA6-B12D-C2E8B7E0CDF3}" type="pres">
      <dgm:prSet presAssocID="{64769804-0800-4180-ABA0-4B73B28F241C}" presName="box" presStyleLbl="node1" presStyleIdx="1" presStyleCnt="6"/>
      <dgm:spPr/>
      <dgm:t>
        <a:bodyPr/>
        <a:lstStyle/>
        <a:p>
          <a:endParaRPr lang="ru-RU"/>
        </a:p>
      </dgm:t>
    </dgm:pt>
    <dgm:pt modelId="{F2216740-9A5D-4451-BA98-7FDE3ECFAF29}" type="pres">
      <dgm:prSet presAssocID="{64769804-0800-4180-ABA0-4B73B28F241C}" presName="img" presStyleLbl="fgImgPlace1" presStyleIdx="1" presStyleCnt="6" custScaleX="7473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6461B16-B365-4EAD-AC2F-2EA174668800}" type="pres">
      <dgm:prSet presAssocID="{64769804-0800-4180-ABA0-4B73B28F241C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717408-7AF4-4579-9AEC-033AF797CE03}" type="pres">
      <dgm:prSet presAssocID="{FB0A98E0-C39D-4F03-ABDB-A8DB823F0337}" presName="spacer" presStyleCnt="0"/>
      <dgm:spPr/>
    </dgm:pt>
    <dgm:pt modelId="{324586D0-FCC2-4D8C-8ED3-0777ACC3B2CB}" type="pres">
      <dgm:prSet presAssocID="{6851D7C9-F3EC-45E5-92B6-44F6037B17AC}" presName="comp" presStyleCnt="0"/>
      <dgm:spPr/>
    </dgm:pt>
    <dgm:pt modelId="{74DE75B4-CB27-43A4-B444-9F627AC9AF6B}" type="pres">
      <dgm:prSet presAssocID="{6851D7C9-F3EC-45E5-92B6-44F6037B17AC}" presName="box" presStyleLbl="node1" presStyleIdx="2" presStyleCnt="6"/>
      <dgm:spPr/>
      <dgm:t>
        <a:bodyPr/>
        <a:lstStyle/>
        <a:p>
          <a:endParaRPr lang="ru-RU"/>
        </a:p>
      </dgm:t>
    </dgm:pt>
    <dgm:pt modelId="{1A6B36C3-1C6D-40DE-929A-2174BE3167AE}" type="pres">
      <dgm:prSet presAssocID="{6851D7C9-F3EC-45E5-92B6-44F6037B17AC}" presName="img" presStyleLbl="fgImgPlace1" presStyleIdx="2" presStyleCnt="6" custScaleX="77425" custLinFactNeighborY="372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C606193-F87B-4E87-84E2-FA808C7152C3}" type="pres">
      <dgm:prSet presAssocID="{6851D7C9-F3EC-45E5-92B6-44F6037B17AC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F154C-FFA7-4D36-9CFE-5BB3D765BD6B}" type="pres">
      <dgm:prSet presAssocID="{0C595E70-0895-47E5-8BB9-47AE6B5C9EFC}" presName="spacer" presStyleCnt="0"/>
      <dgm:spPr/>
    </dgm:pt>
    <dgm:pt modelId="{DC5CF3F9-91FF-4353-AB3B-9688361165EF}" type="pres">
      <dgm:prSet presAssocID="{5826E8B2-CED3-479D-BF8C-B3C18B7D6DA8}" presName="comp" presStyleCnt="0"/>
      <dgm:spPr/>
    </dgm:pt>
    <dgm:pt modelId="{3629E788-1B77-49DE-9598-F46D9B3904AF}" type="pres">
      <dgm:prSet presAssocID="{5826E8B2-CED3-479D-BF8C-B3C18B7D6DA8}" presName="box" presStyleLbl="node1" presStyleIdx="3" presStyleCnt="6"/>
      <dgm:spPr/>
      <dgm:t>
        <a:bodyPr/>
        <a:lstStyle/>
        <a:p>
          <a:endParaRPr lang="ru-RU"/>
        </a:p>
      </dgm:t>
    </dgm:pt>
    <dgm:pt modelId="{DEC76EB3-C567-4277-AA55-AE0420B75EE1}" type="pres">
      <dgm:prSet presAssocID="{5826E8B2-CED3-479D-BF8C-B3C18B7D6DA8}" presName="img" presStyleLbl="fgImgPlace1" presStyleIdx="3" presStyleCnt="6" custScaleX="7475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108977D-F676-4C15-B9A2-11856C293CFE}" type="pres">
      <dgm:prSet presAssocID="{5826E8B2-CED3-479D-BF8C-B3C18B7D6DA8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C4873-440F-44EB-B042-0A7752289CFE}" type="pres">
      <dgm:prSet presAssocID="{1712D8B2-207C-4A16-8E20-44E94C69AF0D}" presName="spacer" presStyleCnt="0"/>
      <dgm:spPr/>
    </dgm:pt>
    <dgm:pt modelId="{B94E6AE6-7A5A-4286-8769-9C6D0BE3C87E}" type="pres">
      <dgm:prSet presAssocID="{D3BAD0EC-B454-45C8-BBDC-C052BEF93709}" presName="comp" presStyleCnt="0"/>
      <dgm:spPr/>
    </dgm:pt>
    <dgm:pt modelId="{824905F1-E36A-4B8D-B32A-E786C1226906}" type="pres">
      <dgm:prSet presAssocID="{D3BAD0EC-B454-45C8-BBDC-C052BEF93709}" presName="box" presStyleLbl="node1" presStyleIdx="4" presStyleCnt="6" custScaleY="114437"/>
      <dgm:spPr/>
      <dgm:t>
        <a:bodyPr/>
        <a:lstStyle/>
        <a:p>
          <a:endParaRPr lang="ru-RU"/>
        </a:p>
      </dgm:t>
    </dgm:pt>
    <dgm:pt modelId="{4DF8D785-CE68-4C04-BEAF-4AF1D1498A17}" type="pres">
      <dgm:prSet presAssocID="{D3BAD0EC-B454-45C8-BBDC-C052BEF93709}" presName="img" presStyleLbl="fgImgPlace1" presStyleIdx="4" presStyleCnt="6" custScaleX="7342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78041C09-5024-45CA-B0FA-24558C181F90}" type="pres">
      <dgm:prSet presAssocID="{D3BAD0EC-B454-45C8-BBDC-C052BEF93709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1F1BE-A2D1-45D1-A6C9-EF9B1A5F7FA4}" type="pres">
      <dgm:prSet presAssocID="{84ED9E49-7391-4BC1-B7F6-CBC3F874BA9B}" presName="spacer" presStyleCnt="0"/>
      <dgm:spPr/>
    </dgm:pt>
    <dgm:pt modelId="{F0A15085-F6BB-46D5-9814-AC489CF40945}" type="pres">
      <dgm:prSet presAssocID="{07CE0AA6-BF80-4926-A81E-307A4609A9F3}" presName="comp" presStyleCnt="0"/>
      <dgm:spPr/>
    </dgm:pt>
    <dgm:pt modelId="{F2E156B0-DBDB-45A8-81C4-B0A112219E34}" type="pres">
      <dgm:prSet presAssocID="{07CE0AA6-BF80-4926-A81E-307A4609A9F3}" presName="box" presStyleLbl="node1" presStyleIdx="5" presStyleCnt="6"/>
      <dgm:spPr/>
      <dgm:t>
        <a:bodyPr/>
        <a:lstStyle/>
        <a:p>
          <a:endParaRPr lang="ru-RU"/>
        </a:p>
      </dgm:t>
    </dgm:pt>
    <dgm:pt modelId="{CA59D6ED-B4B8-40D4-8C0C-76FE46D123E1}" type="pres">
      <dgm:prSet presAssocID="{07CE0AA6-BF80-4926-A81E-307A4609A9F3}" presName="img" presStyleLbl="fgImgPlace1" presStyleIdx="5" presStyleCnt="6" custScaleX="74755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2AC52A7-0AD7-4AFD-8011-C4F0362314DE}" type="pres">
      <dgm:prSet presAssocID="{07CE0AA6-BF80-4926-A81E-307A4609A9F3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16664A-E624-42F1-8175-7072CB20A4D4}" type="presOf" srcId="{D3BAD0EC-B454-45C8-BBDC-C052BEF93709}" destId="{824905F1-E36A-4B8D-B32A-E786C1226906}" srcOrd="0" destOrd="0" presId="urn:microsoft.com/office/officeart/2005/8/layout/vList4"/>
    <dgm:cxn modelId="{112774A8-EDB2-4030-8359-DC6F54660521}" type="presOf" srcId="{07CE0AA6-BF80-4926-A81E-307A4609A9F3}" destId="{F2E156B0-DBDB-45A8-81C4-B0A112219E34}" srcOrd="0" destOrd="0" presId="urn:microsoft.com/office/officeart/2005/8/layout/vList4"/>
    <dgm:cxn modelId="{ACE1DA50-6034-492F-85E6-AFAC4E338AA9}" type="presOf" srcId="{5826E8B2-CED3-479D-BF8C-B3C18B7D6DA8}" destId="{D108977D-F676-4C15-B9A2-11856C293CFE}" srcOrd="1" destOrd="0" presId="urn:microsoft.com/office/officeart/2005/8/layout/vList4"/>
    <dgm:cxn modelId="{A05FABD0-FA1B-4A12-BFEB-472CCA3652E3}" type="presOf" srcId="{6851D7C9-F3EC-45E5-92B6-44F6037B17AC}" destId="{74DE75B4-CB27-43A4-B444-9F627AC9AF6B}" srcOrd="0" destOrd="0" presId="urn:microsoft.com/office/officeart/2005/8/layout/vList4"/>
    <dgm:cxn modelId="{9CA46464-1F5E-4120-A93C-986A6F2A6723}" srcId="{39310B2E-CEA3-421D-A82E-F5B1189C59E9}" destId="{62A92086-928C-4899-8D8F-442199442654}" srcOrd="0" destOrd="0" parTransId="{0394D9F0-1255-482E-83A9-E7FB39E5CC61}" sibTransId="{2C4EDA54-86A1-4D1B-A545-3D25A612F7D7}"/>
    <dgm:cxn modelId="{B1BC1FD8-ED5F-4D0C-BA0A-84F4DFA3BAA7}" type="presOf" srcId="{62A92086-928C-4899-8D8F-442199442654}" destId="{32401E2B-CB98-4981-BE94-329C3EA4E51A}" srcOrd="0" destOrd="0" presId="urn:microsoft.com/office/officeart/2005/8/layout/vList4"/>
    <dgm:cxn modelId="{9F23ABAE-00A2-4652-8DF8-5393558715FF}" type="presOf" srcId="{62A92086-928C-4899-8D8F-442199442654}" destId="{334CEE81-3204-4F34-8A20-5D523F685E30}" srcOrd="1" destOrd="0" presId="urn:microsoft.com/office/officeart/2005/8/layout/vList4"/>
    <dgm:cxn modelId="{64B315AD-A6C6-49DA-9D07-80E506D0CBAD}" type="presOf" srcId="{39310B2E-CEA3-421D-A82E-F5B1189C59E9}" destId="{F831968E-E562-46A7-BCB7-5BDB4B5CEB2F}" srcOrd="0" destOrd="0" presId="urn:microsoft.com/office/officeart/2005/8/layout/vList4"/>
    <dgm:cxn modelId="{CB1DB7B3-3FF3-40C8-A0E7-9AD460ABC747}" type="presOf" srcId="{07CE0AA6-BF80-4926-A81E-307A4609A9F3}" destId="{42AC52A7-0AD7-4AFD-8011-C4F0362314DE}" srcOrd="1" destOrd="0" presId="urn:microsoft.com/office/officeart/2005/8/layout/vList4"/>
    <dgm:cxn modelId="{3AA87BB2-F072-4ADA-A909-1F2C11524A20}" type="presOf" srcId="{6851D7C9-F3EC-45E5-92B6-44F6037B17AC}" destId="{FC606193-F87B-4E87-84E2-FA808C7152C3}" srcOrd="1" destOrd="0" presId="urn:microsoft.com/office/officeart/2005/8/layout/vList4"/>
    <dgm:cxn modelId="{E31A05D9-5125-4963-BD66-2E457F8490AC}" srcId="{39310B2E-CEA3-421D-A82E-F5B1189C59E9}" destId="{5826E8B2-CED3-479D-BF8C-B3C18B7D6DA8}" srcOrd="3" destOrd="0" parTransId="{C5654B24-246D-4485-98E1-745EAFEC8247}" sibTransId="{1712D8B2-207C-4A16-8E20-44E94C69AF0D}"/>
    <dgm:cxn modelId="{62EFD44D-F581-4BF7-B796-11331F284245}" srcId="{39310B2E-CEA3-421D-A82E-F5B1189C59E9}" destId="{6851D7C9-F3EC-45E5-92B6-44F6037B17AC}" srcOrd="2" destOrd="0" parTransId="{71228AB5-8B64-4BAD-9787-32C8A2773F4D}" sibTransId="{0C595E70-0895-47E5-8BB9-47AE6B5C9EFC}"/>
    <dgm:cxn modelId="{7C1C87AE-2820-47BA-94E0-BCD5929D3D2F}" type="presOf" srcId="{D3BAD0EC-B454-45C8-BBDC-C052BEF93709}" destId="{78041C09-5024-45CA-B0FA-24558C181F90}" srcOrd="1" destOrd="0" presId="urn:microsoft.com/office/officeart/2005/8/layout/vList4"/>
    <dgm:cxn modelId="{C3F4C41B-5910-43E0-9765-E2EF0FED9BBE}" srcId="{39310B2E-CEA3-421D-A82E-F5B1189C59E9}" destId="{64769804-0800-4180-ABA0-4B73B28F241C}" srcOrd="1" destOrd="0" parTransId="{B42665C1-03D2-4018-9521-D5552F6607A8}" sibTransId="{FB0A98E0-C39D-4F03-ABDB-A8DB823F0337}"/>
    <dgm:cxn modelId="{CC0B8ADA-F211-4F5D-B175-1DAE8A5CA3B0}" srcId="{39310B2E-CEA3-421D-A82E-F5B1189C59E9}" destId="{D3BAD0EC-B454-45C8-BBDC-C052BEF93709}" srcOrd="4" destOrd="0" parTransId="{B4D28784-4E90-4006-B46A-24606C195025}" sibTransId="{84ED9E49-7391-4BC1-B7F6-CBC3F874BA9B}"/>
    <dgm:cxn modelId="{0A28C577-230B-4425-8C8A-F8681FDCA10A}" type="presOf" srcId="{64769804-0800-4180-ABA0-4B73B28F241C}" destId="{46461B16-B365-4EAD-AC2F-2EA174668800}" srcOrd="1" destOrd="0" presId="urn:microsoft.com/office/officeart/2005/8/layout/vList4"/>
    <dgm:cxn modelId="{5DD0167D-60B9-40E1-A738-82FE440E072F}" type="presOf" srcId="{64769804-0800-4180-ABA0-4B73B28F241C}" destId="{E4BEB79F-B54A-4DA6-B12D-C2E8B7E0CDF3}" srcOrd="0" destOrd="0" presId="urn:microsoft.com/office/officeart/2005/8/layout/vList4"/>
    <dgm:cxn modelId="{5ADDB402-E8B2-4377-90AE-066322A0894F}" type="presOf" srcId="{5826E8B2-CED3-479D-BF8C-B3C18B7D6DA8}" destId="{3629E788-1B77-49DE-9598-F46D9B3904AF}" srcOrd="0" destOrd="0" presId="urn:microsoft.com/office/officeart/2005/8/layout/vList4"/>
    <dgm:cxn modelId="{9B7A0FDD-C607-4566-9F83-51052EE67AAF}" srcId="{39310B2E-CEA3-421D-A82E-F5B1189C59E9}" destId="{07CE0AA6-BF80-4926-A81E-307A4609A9F3}" srcOrd="5" destOrd="0" parTransId="{B598F960-7431-4CAD-8CAC-23751B2480BB}" sibTransId="{DE7BCFAA-B874-4F3F-A965-C26E2EC8BF41}"/>
    <dgm:cxn modelId="{980975A2-2D23-4510-A7D1-6B6D655D151C}" type="presParOf" srcId="{F831968E-E562-46A7-BCB7-5BDB4B5CEB2F}" destId="{5DA6D8E0-BD41-4C30-869E-CBD0796AD8A1}" srcOrd="0" destOrd="0" presId="urn:microsoft.com/office/officeart/2005/8/layout/vList4"/>
    <dgm:cxn modelId="{3054A119-0952-4989-A1D4-89900068C122}" type="presParOf" srcId="{5DA6D8E0-BD41-4C30-869E-CBD0796AD8A1}" destId="{32401E2B-CB98-4981-BE94-329C3EA4E51A}" srcOrd="0" destOrd="0" presId="urn:microsoft.com/office/officeart/2005/8/layout/vList4"/>
    <dgm:cxn modelId="{137E169D-5887-46FD-A7BB-6616C210C5E0}" type="presParOf" srcId="{5DA6D8E0-BD41-4C30-869E-CBD0796AD8A1}" destId="{C0F19500-5EDA-4893-AD60-AF9D2D923B70}" srcOrd="1" destOrd="0" presId="urn:microsoft.com/office/officeart/2005/8/layout/vList4"/>
    <dgm:cxn modelId="{BCF24C22-D30E-4FA5-A1CB-B8E110BCA3C5}" type="presParOf" srcId="{5DA6D8E0-BD41-4C30-869E-CBD0796AD8A1}" destId="{334CEE81-3204-4F34-8A20-5D523F685E30}" srcOrd="2" destOrd="0" presId="urn:microsoft.com/office/officeart/2005/8/layout/vList4"/>
    <dgm:cxn modelId="{B898C603-90A2-4A0C-8E68-8E1474E65843}" type="presParOf" srcId="{F831968E-E562-46A7-BCB7-5BDB4B5CEB2F}" destId="{D209982A-43C5-4927-B9E3-B530E4A6858F}" srcOrd="1" destOrd="0" presId="urn:microsoft.com/office/officeart/2005/8/layout/vList4"/>
    <dgm:cxn modelId="{DE94DA3F-6252-4CB5-B14B-CBD0FFEEAA7D}" type="presParOf" srcId="{F831968E-E562-46A7-BCB7-5BDB4B5CEB2F}" destId="{7E1E8EC5-9A7C-4D10-9849-88C273C20A4A}" srcOrd="2" destOrd="0" presId="urn:microsoft.com/office/officeart/2005/8/layout/vList4"/>
    <dgm:cxn modelId="{116EE2A0-19B5-45A5-BAFC-EB3A6356286A}" type="presParOf" srcId="{7E1E8EC5-9A7C-4D10-9849-88C273C20A4A}" destId="{E4BEB79F-B54A-4DA6-B12D-C2E8B7E0CDF3}" srcOrd="0" destOrd="0" presId="urn:microsoft.com/office/officeart/2005/8/layout/vList4"/>
    <dgm:cxn modelId="{2A2A2C94-C6CD-4AD0-AD91-CB2CF82A0178}" type="presParOf" srcId="{7E1E8EC5-9A7C-4D10-9849-88C273C20A4A}" destId="{F2216740-9A5D-4451-BA98-7FDE3ECFAF29}" srcOrd="1" destOrd="0" presId="urn:microsoft.com/office/officeart/2005/8/layout/vList4"/>
    <dgm:cxn modelId="{CE069020-97FA-449F-934C-BB1277EB021D}" type="presParOf" srcId="{7E1E8EC5-9A7C-4D10-9849-88C273C20A4A}" destId="{46461B16-B365-4EAD-AC2F-2EA174668800}" srcOrd="2" destOrd="0" presId="urn:microsoft.com/office/officeart/2005/8/layout/vList4"/>
    <dgm:cxn modelId="{03F33A64-2E74-4433-8B63-97FCFC28F633}" type="presParOf" srcId="{F831968E-E562-46A7-BCB7-5BDB4B5CEB2F}" destId="{6F717408-7AF4-4579-9AEC-033AF797CE03}" srcOrd="3" destOrd="0" presId="urn:microsoft.com/office/officeart/2005/8/layout/vList4"/>
    <dgm:cxn modelId="{F81F7084-0EC8-494A-960A-3EEFFA83565F}" type="presParOf" srcId="{F831968E-E562-46A7-BCB7-5BDB4B5CEB2F}" destId="{324586D0-FCC2-4D8C-8ED3-0777ACC3B2CB}" srcOrd="4" destOrd="0" presId="urn:microsoft.com/office/officeart/2005/8/layout/vList4"/>
    <dgm:cxn modelId="{8DED08BE-1385-4AC4-A5A6-DAE7289B558C}" type="presParOf" srcId="{324586D0-FCC2-4D8C-8ED3-0777ACC3B2CB}" destId="{74DE75B4-CB27-43A4-B444-9F627AC9AF6B}" srcOrd="0" destOrd="0" presId="urn:microsoft.com/office/officeart/2005/8/layout/vList4"/>
    <dgm:cxn modelId="{EE41E8C9-4DF1-4E8E-A0BB-20B419B8CE3A}" type="presParOf" srcId="{324586D0-FCC2-4D8C-8ED3-0777ACC3B2CB}" destId="{1A6B36C3-1C6D-40DE-929A-2174BE3167AE}" srcOrd="1" destOrd="0" presId="urn:microsoft.com/office/officeart/2005/8/layout/vList4"/>
    <dgm:cxn modelId="{D0240CBA-9875-4603-9BDB-D3C30CE52429}" type="presParOf" srcId="{324586D0-FCC2-4D8C-8ED3-0777ACC3B2CB}" destId="{FC606193-F87B-4E87-84E2-FA808C7152C3}" srcOrd="2" destOrd="0" presId="urn:microsoft.com/office/officeart/2005/8/layout/vList4"/>
    <dgm:cxn modelId="{FECC1994-C707-48DF-8114-E3150AD31593}" type="presParOf" srcId="{F831968E-E562-46A7-BCB7-5BDB4B5CEB2F}" destId="{996F154C-FFA7-4D36-9CFE-5BB3D765BD6B}" srcOrd="5" destOrd="0" presId="urn:microsoft.com/office/officeart/2005/8/layout/vList4"/>
    <dgm:cxn modelId="{A42668BB-D14E-4D51-8EB9-23A83101C155}" type="presParOf" srcId="{F831968E-E562-46A7-BCB7-5BDB4B5CEB2F}" destId="{DC5CF3F9-91FF-4353-AB3B-9688361165EF}" srcOrd="6" destOrd="0" presId="urn:microsoft.com/office/officeart/2005/8/layout/vList4"/>
    <dgm:cxn modelId="{C6197211-7A21-43AB-9FB7-5BCC55731456}" type="presParOf" srcId="{DC5CF3F9-91FF-4353-AB3B-9688361165EF}" destId="{3629E788-1B77-49DE-9598-F46D9B3904AF}" srcOrd="0" destOrd="0" presId="urn:microsoft.com/office/officeart/2005/8/layout/vList4"/>
    <dgm:cxn modelId="{726F3703-BF28-4810-AB3A-C2B1BD7B2E6C}" type="presParOf" srcId="{DC5CF3F9-91FF-4353-AB3B-9688361165EF}" destId="{DEC76EB3-C567-4277-AA55-AE0420B75EE1}" srcOrd="1" destOrd="0" presId="urn:microsoft.com/office/officeart/2005/8/layout/vList4"/>
    <dgm:cxn modelId="{98D5C641-C194-4393-801D-8E81D758A818}" type="presParOf" srcId="{DC5CF3F9-91FF-4353-AB3B-9688361165EF}" destId="{D108977D-F676-4C15-B9A2-11856C293CFE}" srcOrd="2" destOrd="0" presId="urn:microsoft.com/office/officeart/2005/8/layout/vList4"/>
    <dgm:cxn modelId="{6D44C16D-3F13-4022-B25F-56C6A3682BA9}" type="presParOf" srcId="{F831968E-E562-46A7-BCB7-5BDB4B5CEB2F}" destId="{78AC4873-440F-44EB-B042-0A7752289CFE}" srcOrd="7" destOrd="0" presId="urn:microsoft.com/office/officeart/2005/8/layout/vList4"/>
    <dgm:cxn modelId="{3698F75B-F020-4072-8154-BB0B93EEEC8D}" type="presParOf" srcId="{F831968E-E562-46A7-BCB7-5BDB4B5CEB2F}" destId="{B94E6AE6-7A5A-4286-8769-9C6D0BE3C87E}" srcOrd="8" destOrd="0" presId="urn:microsoft.com/office/officeart/2005/8/layout/vList4"/>
    <dgm:cxn modelId="{C142B9BB-55BC-4C80-BD8D-CE227409A78F}" type="presParOf" srcId="{B94E6AE6-7A5A-4286-8769-9C6D0BE3C87E}" destId="{824905F1-E36A-4B8D-B32A-E786C1226906}" srcOrd="0" destOrd="0" presId="urn:microsoft.com/office/officeart/2005/8/layout/vList4"/>
    <dgm:cxn modelId="{55FEB6EB-FE51-4D4A-A5EE-21AECA90F6AE}" type="presParOf" srcId="{B94E6AE6-7A5A-4286-8769-9C6D0BE3C87E}" destId="{4DF8D785-CE68-4C04-BEAF-4AF1D1498A17}" srcOrd="1" destOrd="0" presId="urn:microsoft.com/office/officeart/2005/8/layout/vList4"/>
    <dgm:cxn modelId="{D1815C39-BC4B-4668-9811-8F9BEB25F3CA}" type="presParOf" srcId="{B94E6AE6-7A5A-4286-8769-9C6D0BE3C87E}" destId="{78041C09-5024-45CA-B0FA-24558C181F90}" srcOrd="2" destOrd="0" presId="urn:microsoft.com/office/officeart/2005/8/layout/vList4"/>
    <dgm:cxn modelId="{C4D34B37-E509-4503-A5B6-4230F5FE8E94}" type="presParOf" srcId="{F831968E-E562-46A7-BCB7-5BDB4B5CEB2F}" destId="{2321F1BE-A2D1-45D1-A6C9-EF9B1A5F7FA4}" srcOrd="9" destOrd="0" presId="urn:microsoft.com/office/officeart/2005/8/layout/vList4"/>
    <dgm:cxn modelId="{DB0BBF19-731B-4403-B2C9-0B8C4CE05F22}" type="presParOf" srcId="{F831968E-E562-46A7-BCB7-5BDB4B5CEB2F}" destId="{F0A15085-F6BB-46D5-9814-AC489CF40945}" srcOrd="10" destOrd="0" presId="urn:microsoft.com/office/officeart/2005/8/layout/vList4"/>
    <dgm:cxn modelId="{7D4FD451-63CA-400E-ACEC-A63903F8EC2E}" type="presParOf" srcId="{F0A15085-F6BB-46D5-9814-AC489CF40945}" destId="{F2E156B0-DBDB-45A8-81C4-B0A112219E34}" srcOrd="0" destOrd="0" presId="urn:microsoft.com/office/officeart/2005/8/layout/vList4"/>
    <dgm:cxn modelId="{ACDF9533-72C5-4DEA-9F2E-3B763C462CF6}" type="presParOf" srcId="{F0A15085-F6BB-46D5-9814-AC489CF40945}" destId="{CA59D6ED-B4B8-40D4-8C0C-76FE46D123E1}" srcOrd="1" destOrd="0" presId="urn:microsoft.com/office/officeart/2005/8/layout/vList4"/>
    <dgm:cxn modelId="{C881FE31-1956-45AA-8385-434AB6D3D695}" type="presParOf" srcId="{F0A15085-F6BB-46D5-9814-AC489CF40945}" destId="{42AC52A7-0AD7-4AFD-8011-C4F0362314D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7665D-EFEB-4D65-B9F6-93726B8EC419}">
      <dsp:nvSpPr>
        <dsp:cNvPr id="0" name=""/>
        <dsp:cNvSpPr/>
      </dsp:nvSpPr>
      <dsp:spPr>
        <a:xfrm rot="10800000">
          <a:off x="2050148" y="3181"/>
          <a:ext cx="7295214" cy="11952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050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ru-RU" sz="3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Ҳисоб сиёсати ҳақида тушунча</a:t>
          </a:r>
          <a:r>
            <a:rPr lang="ru-RU" altLang="ru-RU" sz="3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. </a:t>
          </a:r>
          <a:endParaRPr lang="ru-RU" sz="30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 rot="10800000">
        <a:off x="2348948" y="3181"/>
        <a:ext cx="6996414" cy="1195200"/>
      </dsp:txXfrm>
    </dsp:sp>
    <dsp:sp modelId="{758B0CBC-6C23-4F08-B7D5-775B59B02A46}">
      <dsp:nvSpPr>
        <dsp:cNvPr id="0" name=""/>
        <dsp:cNvSpPr/>
      </dsp:nvSpPr>
      <dsp:spPr>
        <a:xfrm>
          <a:off x="1495551" y="3181"/>
          <a:ext cx="1195200" cy="1195200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5E274-547E-4BE3-A161-79A1BCC78AAC}">
      <dsp:nvSpPr>
        <dsp:cNvPr id="0" name=""/>
        <dsp:cNvSpPr/>
      </dsp:nvSpPr>
      <dsp:spPr>
        <a:xfrm rot="10800000">
          <a:off x="1906163" y="1552119"/>
          <a:ext cx="7487195" cy="11952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050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ru-RU" sz="3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Ҳисоб сиёсатининг ташкилий, </a:t>
          </a:r>
          <a:endParaRPr lang="en-US" altLang="ru-RU" sz="3000" kern="120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ru-RU" sz="3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техник ва услубий таъминоти</a:t>
          </a:r>
          <a:r>
            <a:rPr lang="ru-RU" altLang="ru-RU" sz="3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. </a:t>
          </a:r>
          <a:endParaRPr lang="ru-RU" sz="30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 rot="10800000">
        <a:off x="2204963" y="1552119"/>
        <a:ext cx="7188395" cy="1195200"/>
      </dsp:txXfrm>
    </dsp:sp>
    <dsp:sp modelId="{B402B992-B8B2-4A00-A931-AC7A9099700E}">
      <dsp:nvSpPr>
        <dsp:cNvPr id="0" name=""/>
        <dsp:cNvSpPr/>
      </dsp:nvSpPr>
      <dsp:spPr>
        <a:xfrm>
          <a:off x="1447556" y="1552119"/>
          <a:ext cx="1195200" cy="1195200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84F39-3BDE-406A-9B23-9EFF8E74BFDE}">
      <dsp:nvSpPr>
        <dsp:cNvPr id="0" name=""/>
        <dsp:cNvSpPr/>
      </dsp:nvSpPr>
      <dsp:spPr>
        <a:xfrm rot="10800000">
          <a:off x="1792239" y="3101057"/>
          <a:ext cx="7639093" cy="11952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050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Солиқ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солиш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мақсадлари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учун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endParaRPr lang="en-US" sz="3000" b="0" kern="120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ҳисоб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3000" b="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сиёсати</a:t>
          </a:r>
          <a:r>
            <a:rPr lang="ru-RU" sz="30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endParaRPr lang="ru-RU" sz="3000" b="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 rot="10800000">
        <a:off x="2091039" y="3101057"/>
        <a:ext cx="7340293" cy="1195200"/>
      </dsp:txXfrm>
    </dsp:sp>
    <dsp:sp modelId="{2688978D-C184-4871-B4E7-C5A8F309CD0F}">
      <dsp:nvSpPr>
        <dsp:cNvPr id="0" name=""/>
        <dsp:cNvSpPr/>
      </dsp:nvSpPr>
      <dsp:spPr>
        <a:xfrm>
          <a:off x="1409581" y="3101057"/>
          <a:ext cx="1195200" cy="1195200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1BBCF-A28D-4D0B-B1BF-0D108F6AD46B}">
      <dsp:nvSpPr>
        <dsp:cNvPr id="0" name=""/>
        <dsp:cNvSpPr/>
      </dsp:nvSpPr>
      <dsp:spPr>
        <a:xfrm>
          <a:off x="891953" y="893"/>
          <a:ext cx="2777526" cy="65531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ru-RU" sz="1800" b="1" kern="1200" dirty="0" smtClean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Методик бўлим</a:t>
          </a:r>
          <a:endParaRPr lang="ru-RU" sz="18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911147" y="20087"/>
        <a:ext cx="2739138" cy="616927"/>
      </dsp:txXfrm>
    </dsp:sp>
    <dsp:sp modelId="{F1D64616-C738-4D18-A838-DF82631018C0}">
      <dsp:nvSpPr>
        <dsp:cNvPr id="0" name=""/>
        <dsp:cNvSpPr/>
      </dsp:nvSpPr>
      <dsp:spPr>
        <a:xfrm>
          <a:off x="1169706" y="656208"/>
          <a:ext cx="277752" cy="618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8204"/>
              </a:lnTo>
              <a:lnTo>
                <a:pt x="277752" y="6182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63EC4-343D-4FA4-9919-A7A008FC6999}">
      <dsp:nvSpPr>
        <dsp:cNvPr id="0" name=""/>
        <dsp:cNvSpPr/>
      </dsp:nvSpPr>
      <dsp:spPr>
        <a:xfrm>
          <a:off x="1447458" y="820037"/>
          <a:ext cx="2679347" cy="908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Актив </a:t>
          </a:r>
          <a:r>
            <a:rPr kumimoji="0" lang="ru-RU" altLang="ru-RU" sz="16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ва</a:t>
          </a: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ru-RU" altLang="ru-RU" sz="16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мажбуриятларни</a:t>
          </a:r>
          <a:r>
            <a:rPr kumimoji="0" lang="uz-Cyrl-UZ" alt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нг таснифи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474074" y="846653"/>
        <a:ext cx="2626115" cy="855519"/>
      </dsp:txXfrm>
    </dsp:sp>
    <dsp:sp modelId="{EF2A121D-04FB-42BC-8DBE-12C8B485621F}">
      <dsp:nvSpPr>
        <dsp:cNvPr id="0" name=""/>
        <dsp:cNvSpPr/>
      </dsp:nvSpPr>
      <dsp:spPr>
        <a:xfrm>
          <a:off x="1169706" y="656208"/>
          <a:ext cx="277752" cy="1728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8825"/>
              </a:lnTo>
              <a:lnTo>
                <a:pt x="277752" y="17288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58D86-D119-4311-AD51-7CB6FA1CDF07}">
      <dsp:nvSpPr>
        <dsp:cNvPr id="0" name=""/>
        <dsp:cNvSpPr/>
      </dsp:nvSpPr>
      <dsp:spPr>
        <a:xfrm>
          <a:off x="1447458" y="2057376"/>
          <a:ext cx="2681549" cy="655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z-Cyrl-UZ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Калькуляциялаш ва баҳолаш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466652" y="2076570"/>
        <a:ext cx="2643161" cy="616927"/>
      </dsp:txXfrm>
    </dsp:sp>
    <dsp:sp modelId="{92BAE352-0518-4912-A662-E812157F0B16}">
      <dsp:nvSpPr>
        <dsp:cNvPr id="0" name=""/>
        <dsp:cNvSpPr/>
      </dsp:nvSpPr>
      <dsp:spPr>
        <a:xfrm>
          <a:off x="1169706" y="656208"/>
          <a:ext cx="277752" cy="2560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0643"/>
              </a:lnTo>
              <a:lnTo>
                <a:pt x="277752" y="2560643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AE2BE-ABAC-4B4C-9F14-57CAF5194DCB}">
      <dsp:nvSpPr>
        <dsp:cNvPr id="0" name=""/>
        <dsp:cNvSpPr/>
      </dsp:nvSpPr>
      <dsp:spPr>
        <a:xfrm>
          <a:off x="1447458" y="2889194"/>
          <a:ext cx="2681549" cy="655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Даромад ва харажат-   ларни тан олиш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466652" y="2908388"/>
        <a:ext cx="2643161" cy="616927"/>
      </dsp:txXfrm>
    </dsp:sp>
    <dsp:sp modelId="{C072A1D1-4263-467A-B551-B776C7A48A34}">
      <dsp:nvSpPr>
        <dsp:cNvPr id="0" name=""/>
        <dsp:cNvSpPr/>
      </dsp:nvSpPr>
      <dsp:spPr>
        <a:xfrm>
          <a:off x="3997137" y="893"/>
          <a:ext cx="4368500" cy="65531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ru-RU" sz="1800" b="1" kern="1200" dirty="0" smtClean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Ташкилий-техник бўлим</a:t>
          </a:r>
          <a:endParaRPr lang="ru-RU" sz="18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016331" y="20087"/>
        <a:ext cx="4330112" cy="616927"/>
      </dsp:txXfrm>
    </dsp:sp>
    <dsp:sp modelId="{86DF24EA-B21C-466E-A1E5-D2CE214B7687}">
      <dsp:nvSpPr>
        <dsp:cNvPr id="0" name=""/>
        <dsp:cNvSpPr/>
      </dsp:nvSpPr>
      <dsp:spPr>
        <a:xfrm>
          <a:off x="4433987" y="656208"/>
          <a:ext cx="463429" cy="52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878"/>
              </a:lnTo>
              <a:lnTo>
                <a:pt x="463429" y="5238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17EE3-6E18-4C6C-9019-303822D0D547}">
      <dsp:nvSpPr>
        <dsp:cNvPr id="0" name=""/>
        <dsp:cNvSpPr/>
      </dsp:nvSpPr>
      <dsp:spPr>
        <a:xfrm>
          <a:off x="4897417" y="852429"/>
          <a:ext cx="5757912" cy="655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</a:t>
          </a:r>
          <a:r>
            <a:rPr kumimoji="0" lang="ru-RU" altLang="ru-RU" sz="1600" b="0" i="0" u="none" strike="noStrike" kern="1200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Ҳисобварақлар</a:t>
          </a: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uz-Cyrl-UZ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ишчи режаси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16611" y="871623"/>
        <a:ext cx="5719524" cy="616927"/>
      </dsp:txXfrm>
    </dsp:sp>
    <dsp:sp modelId="{6EC13ACC-9826-4783-836E-7E3FD171BA13}">
      <dsp:nvSpPr>
        <dsp:cNvPr id="0" name=""/>
        <dsp:cNvSpPr/>
      </dsp:nvSpPr>
      <dsp:spPr>
        <a:xfrm>
          <a:off x="4433987" y="656208"/>
          <a:ext cx="454087" cy="1667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7206"/>
              </a:lnTo>
              <a:lnTo>
                <a:pt x="454087" y="16672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3BE96-0F00-4AD8-B951-C5CD48743A4A}">
      <dsp:nvSpPr>
        <dsp:cNvPr id="0" name=""/>
        <dsp:cNvSpPr/>
      </dsp:nvSpPr>
      <dsp:spPr>
        <a:xfrm>
          <a:off x="4888074" y="1639181"/>
          <a:ext cx="5772811" cy="13684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z-Cyrl-UZ" alt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28155" y="1679262"/>
        <a:ext cx="5692649" cy="1288306"/>
      </dsp:txXfrm>
    </dsp:sp>
    <dsp:sp modelId="{4CAF5AEC-016C-46FD-9C4D-04C0C0AAF389}">
      <dsp:nvSpPr>
        <dsp:cNvPr id="0" name=""/>
        <dsp:cNvSpPr/>
      </dsp:nvSpPr>
      <dsp:spPr>
        <a:xfrm>
          <a:off x="4433987" y="656208"/>
          <a:ext cx="414401" cy="28471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170"/>
              </a:lnTo>
              <a:lnTo>
                <a:pt x="414401" y="28471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0595A-C8DA-491B-A8F8-1652B809355E}">
      <dsp:nvSpPr>
        <dsp:cNvPr id="0" name=""/>
        <dsp:cNvSpPr/>
      </dsp:nvSpPr>
      <dsp:spPr>
        <a:xfrm>
          <a:off x="4848389" y="3168365"/>
          <a:ext cx="5806909" cy="6700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 Бухгалтерия </a:t>
          </a:r>
          <a:r>
            <a:rPr kumimoji="0" lang="ru-RU" altLang="ru-RU" sz="1600" b="0" i="0" u="none" strike="noStrike" kern="1200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хизмати</a:t>
          </a:r>
          <a:r>
            <a:rPr kumimoji="0" lang="ru-RU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</a:t>
          </a:r>
          <a:r>
            <a:rPr kumimoji="0" lang="ru-RU" altLang="ru-RU" sz="1600" b="0" i="0" u="none" strike="noStrike" kern="1200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тузилмаси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868013" y="3187989"/>
        <a:ext cx="5767661" cy="630778"/>
      </dsp:txXfrm>
    </dsp:sp>
    <dsp:sp modelId="{7D818BD4-7751-4B44-B555-38989C24BB62}">
      <dsp:nvSpPr>
        <dsp:cNvPr id="0" name=""/>
        <dsp:cNvSpPr/>
      </dsp:nvSpPr>
      <dsp:spPr>
        <a:xfrm>
          <a:off x="4433987" y="656208"/>
          <a:ext cx="446234" cy="3687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7824"/>
              </a:lnTo>
              <a:lnTo>
                <a:pt x="446234" y="3687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BD821-8349-4462-9631-5115399BC3D5}">
      <dsp:nvSpPr>
        <dsp:cNvPr id="0" name=""/>
        <dsp:cNvSpPr/>
      </dsp:nvSpPr>
      <dsp:spPr>
        <a:xfrm>
          <a:off x="4880221" y="4016375"/>
          <a:ext cx="5768649" cy="655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899415" y="4035569"/>
        <a:ext cx="5730261" cy="616927"/>
      </dsp:txXfrm>
    </dsp:sp>
    <dsp:sp modelId="{8B7DAA27-BAAC-467B-9126-96D7E09BD2E8}">
      <dsp:nvSpPr>
        <dsp:cNvPr id="0" name=""/>
        <dsp:cNvSpPr/>
      </dsp:nvSpPr>
      <dsp:spPr>
        <a:xfrm>
          <a:off x="4433987" y="656208"/>
          <a:ext cx="436850" cy="4495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5926"/>
              </a:lnTo>
              <a:lnTo>
                <a:pt x="436850" y="4495926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2FC07-6F5D-4E61-9734-1D80A5CF740E}">
      <dsp:nvSpPr>
        <dsp:cNvPr id="0" name=""/>
        <dsp:cNvSpPr/>
      </dsp:nvSpPr>
      <dsp:spPr>
        <a:xfrm>
          <a:off x="4870837" y="4824477"/>
          <a:ext cx="5775904" cy="655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z-Cyrl-UZ" altLang="ru-RU" sz="16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              Инвентаризацияни ўтказиш тартиби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890031" y="4843671"/>
        <a:ext cx="5737516" cy="6169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BCB9C-2DE9-4031-8006-0270AA7E8078}">
      <dsp:nvSpPr>
        <dsp:cNvPr id="0" name=""/>
        <dsp:cNvSpPr/>
      </dsp:nvSpPr>
      <dsp:spPr>
        <a:xfrm>
          <a:off x="532217" y="783025"/>
          <a:ext cx="2506640" cy="7211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48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  Бошқарув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32217" y="783025"/>
        <a:ext cx="2506640" cy="721187"/>
      </dsp:txXfrm>
    </dsp:sp>
    <dsp:sp modelId="{110BFE2D-C772-4A9D-A4CA-ACEDD8474F49}">
      <dsp:nvSpPr>
        <dsp:cNvPr id="0" name=""/>
        <dsp:cNvSpPr/>
      </dsp:nvSpPr>
      <dsp:spPr>
        <a:xfrm>
          <a:off x="301242" y="678854"/>
          <a:ext cx="973304" cy="75724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AAA90-9B33-492A-BAAD-5A4672256DCF}">
      <dsp:nvSpPr>
        <dsp:cNvPr id="0" name=""/>
        <dsp:cNvSpPr/>
      </dsp:nvSpPr>
      <dsp:spPr>
        <a:xfrm>
          <a:off x="693797" y="1748615"/>
          <a:ext cx="2307800" cy="7211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48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Мулкдорлар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693797" y="1748615"/>
        <a:ext cx="2307800" cy="721187"/>
      </dsp:txXfrm>
    </dsp:sp>
    <dsp:sp modelId="{EE47FE6A-077B-447A-BB16-82ACFC5A4558}">
      <dsp:nvSpPr>
        <dsp:cNvPr id="0" name=""/>
        <dsp:cNvSpPr/>
      </dsp:nvSpPr>
      <dsp:spPr>
        <a:xfrm>
          <a:off x="302956" y="1586749"/>
          <a:ext cx="955438" cy="75724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917F0-BB97-47BF-A45B-4B471E026316}">
      <dsp:nvSpPr>
        <dsp:cNvPr id="0" name=""/>
        <dsp:cNvSpPr/>
      </dsp:nvSpPr>
      <dsp:spPr>
        <a:xfrm>
          <a:off x="678399" y="2624581"/>
          <a:ext cx="2307800" cy="7211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48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Инвесторлар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678399" y="2624581"/>
        <a:ext cx="2307800" cy="721187"/>
      </dsp:txXfrm>
    </dsp:sp>
    <dsp:sp modelId="{CBF0B7AE-5DCD-4F51-B671-59C4F7D35BDA}">
      <dsp:nvSpPr>
        <dsp:cNvPr id="0" name=""/>
        <dsp:cNvSpPr/>
      </dsp:nvSpPr>
      <dsp:spPr>
        <a:xfrm>
          <a:off x="310182" y="2494644"/>
          <a:ext cx="961511" cy="80877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628A0-9124-4627-920F-6C8C16FC73C7}">
      <dsp:nvSpPr>
        <dsp:cNvPr id="0" name=""/>
        <dsp:cNvSpPr/>
      </dsp:nvSpPr>
      <dsp:spPr>
        <a:xfrm>
          <a:off x="670885" y="3532476"/>
          <a:ext cx="2307800" cy="7211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48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Контрагентлар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670885" y="3532476"/>
        <a:ext cx="2307800" cy="721187"/>
      </dsp:txXfrm>
    </dsp:sp>
    <dsp:sp modelId="{85B160EE-556E-4C26-B53C-BD504FCFDB1F}">
      <dsp:nvSpPr>
        <dsp:cNvPr id="0" name=""/>
        <dsp:cNvSpPr/>
      </dsp:nvSpPr>
      <dsp:spPr>
        <a:xfrm>
          <a:off x="326438" y="3428304"/>
          <a:ext cx="931459" cy="757246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D498DC-333D-4884-A4FD-2E2CD242FF97}">
      <dsp:nvSpPr>
        <dsp:cNvPr id="0" name=""/>
        <dsp:cNvSpPr/>
      </dsp:nvSpPr>
      <dsp:spPr>
        <a:xfrm>
          <a:off x="674578" y="4440371"/>
          <a:ext cx="2307800" cy="7211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48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     Давлат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674578" y="4440371"/>
        <a:ext cx="2307800" cy="721187"/>
      </dsp:txXfrm>
    </dsp:sp>
    <dsp:sp modelId="{960C600D-6394-4410-BCE1-14599240F1E3}">
      <dsp:nvSpPr>
        <dsp:cNvPr id="0" name=""/>
        <dsp:cNvSpPr/>
      </dsp:nvSpPr>
      <dsp:spPr>
        <a:xfrm>
          <a:off x="322746" y="4336199"/>
          <a:ext cx="946230" cy="757246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1BBCF-A28D-4D0B-B1BF-0D108F6AD46B}">
      <dsp:nvSpPr>
        <dsp:cNvPr id="0" name=""/>
        <dsp:cNvSpPr/>
      </dsp:nvSpPr>
      <dsp:spPr>
        <a:xfrm>
          <a:off x="716" y="267101"/>
          <a:ext cx="3725632" cy="614419"/>
        </a:xfrm>
        <a:prstGeom prst="roundRect">
          <a:avLst>
            <a:gd name="adj" fmla="val 10000"/>
          </a:avLst>
        </a:prstGeom>
        <a:solidFill>
          <a:srgbClr val="FFFFE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800" b="1" kern="1200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     Ҳўжалик юритувчи субъектга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800" b="1" kern="1200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боғлиқ  бўлмаган омиллар</a:t>
          </a:r>
          <a:endParaRPr lang="ru-RU" sz="1800" kern="1200" dirty="0">
            <a:solidFill>
              <a:srgbClr val="0000FF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8712" y="285097"/>
        <a:ext cx="3689640" cy="578427"/>
      </dsp:txXfrm>
    </dsp:sp>
    <dsp:sp modelId="{F1D64616-C738-4D18-A838-DF82631018C0}">
      <dsp:nvSpPr>
        <dsp:cNvPr id="0" name=""/>
        <dsp:cNvSpPr/>
      </dsp:nvSpPr>
      <dsp:spPr>
        <a:xfrm>
          <a:off x="373279" y="881521"/>
          <a:ext cx="372563" cy="489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105"/>
              </a:lnTo>
              <a:lnTo>
                <a:pt x="372563" y="4891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63EC4-343D-4FA4-9919-A7A008FC6999}">
      <dsp:nvSpPr>
        <dsp:cNvPr id="0" name=""/>
        <dsp:cNvSpPr/>
      </dsp:nvSpPr>
      <dsp:spPr>
        <a:xfrm>
          <a:off x="745842" y="1035126"/>
          <a:ext cx="2512141" cy="67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Солиқ сиёсати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65495" y="1054779"/>
        <a:ext cx="2472835" cy="631695"/>
      </dsp:txXfrm>
    </dsp:sp>
    <dsp:sp modelId="{EF2A121D-04FB-42BC-8DBE-12C8B485621F}">
      <dsp:nvSpPr>
        <dsp:cNvPr id="0" name=""/>
        <dsp:cNvSpPr/>
      </dsp:nvSpPr>
      <dsp:spPr>
        <a:xfrm>
          <a:off x="373279" y="881521"/>
          <a:ext cx="372563" cy="1207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7764"/>
              </a:lnTo>
              <a:lnTo>
                <a:pt x="372563" y="1207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58D86-D119-4311-AD51-7CB6FA1CDF07}">
      <dsp:nvSpPr>
        <dsp:cNvPr id="0" name=""/>
        <dsp:cNvSpPr/>
      </dsp:nvSpPr>
      <dsp:spPr>
        <a:xfrm>
          <a:off x="745842" y="1782076"/>
          <a:ext cx="2514205" cy="614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Пул-валюта сиёсати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63838" y="1800072"/>
        <a:ext cx="2478213" cy="578427"/>
      </dsp:txXfrm>
    </dsp:sp>
    <dsp:sp modelId="{73FCB576-130A-4B93-8476-D08F8EAA429E}">
      <dsp:nvSpPr>
        <dsp:cNvPr id="0" name=""/>
        <dsp:cNvSpPr/>
      </dsp:nvSpPr>
      <dsp:spPr>
        <a:xfrm>
          <a:off x="373279" y="881521"/>
          <a:ext cx="372563" cy="198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6763"/>
              </a:lnTo>
              <a:lnTo>
                <a:pt x="372563" y="19867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A2B58-8C15-472A-B76D-A07BBDE1BF77}">
      <dsp:nvSpPr>
        <dsp:cNvPr id="0" name=""/>
        <dsp:cNvSpPr/>
      </dsp:nvSpPr>
      <dsp:spPr>
        <a:xfrm>
          <a:off x="745842" y="2534906"/>
          <a:ext cx="2492165" cy="666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Солиқ имтиёзлари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65371" y="2554435"/>
        <a:ext cx="2453107" cy="627698"/>
      </dsp:txXfrm>
    </dsp:sp>
    <dsp:sp modelId="{92BAE352-0518-4912-A662-E812157F0B16}">
      <dsp:nvSpPr>
        <dsp:cNvPr id="0" name=""/>
        <dsp:cNvSpPr/>
      </dsp:nvSpPr>
      <dsp:spPr>
        <a:xfrm>
          <a:off x="373279" y="881521"/>
          <a:ext cx="372563" cy="274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771"/>
              </a:lnTo>
              <a:lnTo>
                <a:pt x="372563" y="27477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AE2BE-ABAC-4B4C-9F14-57CAF5194DCB}">
      <dsp:nvSpPr>
        <dsp:cNvPr id="0" name=""/>
        <dsp:cNvSpPr/>
      </dsp:nvSpPr>
      <dsp:spPr>
        <a:xfrm>
          <a:off x="745842" y="3324319"/>
          <a:ext cx="2514205" cy="6099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Нарх сиёсатининг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 эркинлиги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63707" y="3342184"/>
        <a:ext cx="2478475" cy="574216"/>
      </dsp:txXfrm>
    </dsp:sp>
    <dsp:sp modelId="{C072A1D1-4263-467A-B551-B776C7A48A34}">
      <dsp:nvSpPr>
        <dsp:cNvPr id="0" name=""/>
        <dsp:cNvSpPr/>
      </dsp:nvSpPr>
      <dsp:spPr>
        <a:xfrm>
          <a:off x="4033558" y="267101"/>
          <a:ext cx="4537440" cy="663536"/>
        </a:xfrm>
        <a:prstGeom prst="roundRect">
          <a:avLst>
            <a:gd name="adj" fmla="val 10000"/>
          </a:avLst>
        </a:prstGeom>
        <a:solidFill>
          <a:srgbClr val="FFFFE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800" b="1" kern="1200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Ҳўжалик юритувчи субъектга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800" b="1" kern="1200" dirty="0" smtClean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             боғлиқ омиллар</a:t>
          </a:r>
          <a:endParaRPr lang="ru-RU" sz="1800" kern="1200" dirty="0">
            <a:solidFill>
              <a:srgbClr val="0000FF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052992" y="286535"/>
        <a:ext cx="4498572" cy="624668"/>
      </dsp:txXfrm>
    </dsp:sp>
    <dsp:sp modelId="{86DF24EA-B21C-466E-A1E5-D2CE214B7687}">
      <dsp:nvSpPr>
        <dsp:cNvPr id="0" name=""/>
        <dsp:cNvSpPr/>
      </dsp:nvSpPr>
      <dsp:spPr>
        <a:xfrm>
          <a:off x="4487302" y="930638"/>
          <a:ext cx="458679" cy="312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55"/>
              </a:lnTo>
              <a:lnTo>
                <a:pt x="458679" y="3125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17EE3-6E18-4C6C-9019-303822D0D547}">
      <dsp:nvSpPr>
        <dsp:cNvPr id="0" name=""/>
        <dsp:cNvSpPr/>
      </dsp:nvSpPr>
      <dsp:spPr>
        <a:xfrm>
          <a:off x="4945981" y="1056090"/>
          <a:ext cx="6178221" cy="374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Фаолият тури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6941" y="1067050"/>
        <a:ext cx="6156301" cy="352286"/>
      </dsp:txXfrm>
    </dsp:sp>
    <dsp:sp modelId="{6EC13ACC-9826-4783-836E-7E3FD171BA13}">
      <dsp:nvSpPr>
        <dsp:cNvPr id="0" name=""/>
        <dsp:cNvSpPr/>
      </dsp:nvSpPr>
      <dsp:spPr>
        <a:xfrm>
          <a:off x="4487302" y="930638"/>
          <a:ext cx="453744" cy="833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3094"/>
              </a:lnTo>
              <a:lnTo>
                <a:pt x="453744" y="833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3BE96-0F00-4AD8-B951-C5CD48743A4A}">
      <dsp:nvSpPr>
        <dsp:cNvPr id="0" name=""/>
        <dsp:cNvSpPr/>
      </dsp:nvSpPr>
      <dsp:spPr>
        <a:xfrm>
          <a:off x="4941046" y="1565290"/>
          <a:ext cx="6088437" cy="396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b="0" i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Ходимларнинг малакаси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2670" y="1576914"/>
        <a:ext cx="6065189" cy="373636"/>
      </dsp:txXfrm>
    </dsp:sp>
    <dsp:sp modelId="{57551B24-F2D6-4753-88D7-4DCB8A180C2F}">
      <dsp:nvSpPr>
        <dsp:cNvPr id="0" name=""/>
        <dsp:cNvSpPr/>
      </dsp:nvSpPr>
      <dsp:spPr>
        <a:xfrm>
          <a:off x="4487302" y="930638"/>
          <a:ext cx="453744" cy="1316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6262"/>
              </a:lnTo>
              <a:lnTo>
                <a:pt x="453744" y="13162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F4B92-9CCF-4B0A-BECC-2320EE109BFE}">
      <dsp:nvSpPr>
        <dsp:cNvPr id="0" name=""/>
        <dsp:cNvSpPr/>
      </dsp:nvSpPr>
      <dsp:spPr>
        <a:xfrm>
          <a:off x="4941046" y="2056076"/>
          <a:ext cx="6000020" cy="3816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Ташкил этишнинг ҳусусиятлари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2224" y="2067254"/>
        <a:ext cx="5977664" cy="359290"/>
      </dsp:txXfrm>
    </dsp:sp>
    <dsp:sp modelId="{4CAF5AEC-016C-46FD-9C4D-04C0C0AAF389}">
      <dsp:nvSpPr>
        <dsp:cNvPr id="0" name=""/>
        <dsp:cNvSpPr/>
      </dsp:nvSpPr>
      <dsp:spPr>
        <a:xfrm>
          <a:off x="4487302" y="930638"/>
          <a:ext cx="454460" cy="1806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612"/>
              </a:lnTo>
              <a:lnTo>
                <a:pt x="454460" y="18066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0595A-C8DA-491B-A8F8-1652B809355E}">
      <dsp:nvSpPr>
        <dsp:cNvPr id="0" name=""/>
        <dsp:cNvSpPr/>
      </dsp:nvSpPr>
      <dsp:spPr>
        <a:xfrm>
          <a:off x="4941762" y="2542131"/>
          <a:ext cx="6602564" cy="3902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Техник ҳусусиятлари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3192" y="2553561"/>
        <a:ext cx="6579704" cy="367376"/>
      </dsp:txXfrm>
    </dsp:sp>
    <dsp:sp modelId="{7D818BD4-7751-4B44-B555-38989C24BB62}">
      <dsp:nvSpPr>
        <dsp:cNvPr id="0" name=""/>
        <dsp:cNvSpPr/>
      </dsp:nvSpPr>
      <dsp:spPr>
        <a:xfrm>
          <a:off x="4487302" y="930638"/>
          <a:ext cx="465029" cy="2374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4744"/>
              </a:lnTo>
              <a:lnTo>
                <a:pt x="465029" y="23747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BD821-8349-4462-9631-5115399BC3D5}">
      <dsp:nvSpPr>
        <dsp:cNvPr id="0" name=""/>
        <dsp:cNvSpPr/>
      </dsp:nvSpPr>
      <dsp:spPr>
        <a:xfrm>
          <a:off x="4952332" y="3074797"/>
          <a:ext cx="6532638" cy="461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Юридик ҳолати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65839" y="3088304"/>
        <a:ext cx="6505624" cy="434157"/>
      </dsp:txXfrm>
    </dsp:sp>
    <dsp:sp modelId="{8B7DAA27-BAAC-467B-9126-96D7E09BD2E8}">
      <dsp:nvSpPr>
        <dsp:cNvPr id="0" name=""/>
        <dsp:cNvSpPr/>
      </dsp:nvSpPr>
      <dsp:spPr>
        <a:xfrm>
          <a:off x="4487302" y="930638"/>
          <a:ext cx="453744" cy="2947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595"/>
              </a:lnTo>
              <a:lnTo>
                <a:pt x="453744" y="29475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2FC07-6F5D-4E61-9734-1D80A5CF740E}">
      <dsp:nvSpPr>
        <dsp:cNvPr id="0" name=""/>
        <dsp:cNvSpPr/>
      </dsp:nvSpPr>
      <dsp:spPr>
        <a:xfrm>
          <a:off x="4941046" y="3667392"/>
          <a:ext cx="6412802" cy="421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b="0" i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Мақсаднинг узоқ муддатлиги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3397" y="3679743"/>
        <a:ext cx="6388100" cy="396980"/>
      </dsp:txXfrm>
    </dsp:sp>
    <dsp:sp modelId="{347F0AB2-D2CA-42D8-816B-9FD4BFD5E6D1}">
      <dsp:nvSpPr>
        <dsp:cNvPr id="0" name=""/>
        <dsp:cNvSpPr/>
      </dsp:nvSpPr>
      <dsp:spPr>
        <a:xfrm>
          <a:off x="4487302" y="930638"/>
          <a:ext cx="454363" cy="3497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946"/>
              </a:lnTo>
              <a:lnTo>
                <a:pt x="454363" y="3497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9D275-54DF-4E6F-AF0A-F8486E49DEE0}">
      <dsp:nvSpPr>
        <dsp:cNvPr id="0" name=""/>
        <dsp:cNvSpPr/>
      </dsp:nvSpPr>
      <dsp:spPr>
        <a:xfrm>
          <a:off x="4941665" y="4243540"/>
          <a:ext cx="6456057" cy="3700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b="0" i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Маблағлар билан таъминланганлиги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52505" y="4254380"/>
        <a:ext cx="6434377" cy="348409"/>
      </dsp:txXfrm>
    </dsp:sp>
    <dsp:sp modelId="{C40EF0F8-94DD-4110-A73D-5AA21DE0A19C}">
      <dsp:nvSpPr>
        <dsp:cNvPr id="0" name=""/>
        <dsp:cNvSpPr/>
      </dsp:nvSpPr>
      <dsp:spPr>
        <a:xfrm>
          <a:off x="4487302" y="930638"/>
          <a:ext cx="442890" cy="3991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1860"/>
              </a:lnTo>
              <a:lnTo>
                <a:pt x="442890" y="3991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815EAD-6663-4EFB-A7CD-3FBAB20AC17C}">
      <dsp:nvSpPr>
        <dsp:cNvPr id="0" name=""/>
        <dsp:cNvSpPr/>
      </dsp:nvSpPr>
      <dsp:spPr>
        <a:xfrm>
          <a:off x="4930193" y="4750614"/>
          <a:ext cx="6328995" cy="3437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b="0" i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Шартномаларнинг узоқ муддатлиги</a:t>
          </a:r>
          <a:endParaRPr lang="ru-RU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40262" y="4760683"/>
        <a:ext cx="6308857" cy="3236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58628-E72F-4B23-88DF-17A4E52D2745}">
      <dsp:nvSpPr>
        <dsp:cNvPr id="0" name=""/>
        <dsp:cNvSpPr/>
      </dsp:nvSpPr>
      <dsp:spPr>
        <a:xfrm>
          <a:off x="4637" y="135371"/>
          <a:ext cx="1386027" cy="83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latin typeface="Cambria Math" panose="02040503050406030204" pitchFamily="18" charset="0"/>
              <a:ea typeface="Cambria Math" panose="02040503050406030204" pitchFamily="18" charset="0"/>
            </a:rPr>
            <a:t>5-сон БҲМС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>
              <a:latin typeface="Cambria Math" panose="02040503050406030204" pitchFamily="18" charset="0"/>
              <a:ea typeface="Cambria Math" panose="02040503050406030204" pitchFamily="18" charset="0"/>
            </a:rPr>
            <a:t>Асосий воситалар</a:t>
          </a:r>
          <a:r>
            <a:rPr lang="en-US" sz="1100" kern="1200">
              <a:latin typeface="Cambria Math" panose="02040503050406030204" pitchFamily="18" charset="0"/>
              <a:ea typeface="Cambria Math" panose="02040503050406030204" pitchFamily="18" charset="0"/>
            </a:rPr>
            <a:t> </a:t>
          </a:r>
          <a:endParaRPr lang="ru-RU" sz="1100" kern="120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8994" y="159728"/>
        <a:ext cx="1337313" cy="782902"/>
      </dsp:txXfrm>
    </dsp:sp>
    <dsp:sp modelId="{1EFE20F8-D9C7-47E1-B913-902DAAC8D0DA}">
      <dsp:nvSpPr>
        <dsp:cNvPr id="0" name=""/>
        <dsp:cNvSpPr/>
      </dsp:nvSpPr>
      <dsp:spPr>
        <a:xfrm>
          <a:off x="1529267" y="379312"/>
          <a:ext cx="293837" cy="3437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529267" y="448059"/>
        <a:ext cx="205686" cy="206240"/>
      </dsp:txXfrm>
    </dsp:sp>
    <dsp:sp modelId="{2FA32FD2-C7F6-4CA0-9850-C0B2E444D42C}">
      <dsp:nvSpPr>
        <dsp:cNvPr id="0" name=""/>
        <dsp:cNvSpPr/>
      </dsp:nvSpPr>
      <dsp:spPr>
        <a:xfrm>
          <a:off x="1945075" y="135371"/>
          <a:ext cx="1386027" cy="83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latin typeface="Cambria Math" panose="02040503050406030204" pitchFamily="18" charset="0"/>
              <a:ea typeface="Cambria Math" panose="02040503050406030204" pitchFamily="18" charset="0"/>
            </a:rPr>
            <a:t>24-сон БҲМС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>
              <a:latin typeface="Cambria Math" panose="02040503050406030204" pitchFamily="18" charset="0"/>
              <a:ea typeface="Cambria Math" panose="02040503050406030204" pitchFamily="18" charset="0"/>
            </a:rPr>
            <a:t>Қарзлар бўйича харажатлар ҳисоби</a:t>
          </a:r>
        </a:p>
      </dsp:txBody>
      <dsp:txXfrm>
        <a:off x="1969432" y="159728"/>
        <a:ext cx="1337313" cy="782902"/>
      </dsp:txXfrm>
    </dsp:sp>
    <dsp:sp modelId="{82101D02-C975-45EC-8C7D-C795936FE0DD}">
      <dsp:nvSpPr>
        <dsp:cNvPr id="0" name=""/>
        <dsp:cNvSpPr/>
      </dsp:nvSpPr>
      <dsp:spPr>
        <a:xfrm>
          <a:off x="3469705" y="379312"/>
          <a:ext cx="293837" cy="3437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3469705" y="448059"/>
        <a:ext cx="205686" cy="206240"/>
      </dsp:txXfrm>
    </dsp:sp>
    <dsp:sp modelId="{2275882A-41C2-450B-95BB-0EA32DBADD35}">
      <dsp:nvSpPr>
        <dsp:cNvPr id="0" name=""/>
        <dsp:cNvSpPr/>
      </dsp:nvSpPr>
      <dsp:spPr>
        <a:xfrm>
          <a:off x="3885513" y="135371"/>
          <a:ext cx="1386027" cy="83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latin typeface="Cambria Math" panose="02040503050406030204" pitchFamily="18" charset="0"/>
              <a:ea typeface="Cambria Math" panose="02040503050406030204" pitchFamily="18" charset="0"/>
            </a:rPr>
            <a:t>19-сон БҲМС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>
              <a:latin typeface="Cambria Math" panose="02040503050406030204" pitchFamily="18" charset="0"/>
              <a:ea typeface="Cambria Math" panose="02040503050406030204" pitchFamily="18" charset="0"/>
            </a:rPr>
            <a:t>Инвентарлашни ташкил этиш ва ўтказиш</a:t>
          </a:r>
          <a:endParaRPr lang="ru-RU" sz="11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3909870" y="159728"/>
        <a:ext cx="1337313" cy="7829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58628-E72F-4B23-88DF-17A4E52D2745}">
      <dsp:nvSpPr>
        <dsp:cNvPr id="0" name=""/>
        <dsp:cNvSpPr/>
      </dsp:nvSpPr>
      <dsp:spPr>
        <a:xfrm>
          <a:off x="4822" y="12727"/>
          <a:ext cx="1441251" cy="9458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Cambria Math" panose="02040503050406030204" pitchFamily="18" charset="0"/>
              <a:ea typeface="Cambria Math" panose="02040503050406030204" pitchFamily="18" charset="0"/>
            </a:rPr>
            <a:t>7-сон БҲМС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Cambria Math" panose="02040503050406030204" pitchFamily="18" charset="0"/>
              <a:ea typeface="Cambria Math" panose="02040503050406030204" pitchFamily="18" charset="0"/>
            </a:rPr>
            <a:t>Номоддий активлар</a:t>
          </a:r>
          <a:r>
            <a:rPr lang="en-US" sz="1200" kern="1200">
              <a:latin typeface="Cambria Math" panose="02040503050406030204" pitchFamily="18" charset="0"/>
              <a:ea typeface="Cambria Math" panose="02040503050406030204" pitchFamily="18" charset="0"/>
            </a:rPr>
            <a:t> </a:t>
          </a:r>
          <a:endParaRPr lang="ru-RU" sz="1200" kern="120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32524" y="40429"/>
        <a:ext cx="1385847" cy="890417"/>
      </dsp:txXfrm>
    </dsp:sp>
    <dsp:sp modelId="{1EFE20F8-D9C7-47E1-B913-902DAAC8D0DA}">
      <dsp:nvSpPr>
        <dsp:cNvPr id="0" name=""/>
        <dsp:cNvSpPr/>
      </dsp:nvSpPr>
      <dsp:spPr>
        <a:xfrm>
          <a:off x="1590198" y="306923"/>
          <a:ext cx="305545" cy="35743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590198" y="378409"/>
        <a:ext cx="213882" cy="214458"/>
      </dsp:txXfrm>
    </dsp:sp>
    <dsp:sp modelId="{2FA32FD2-C7F6-4CA0-9850-C0B2E444D42C}">
      <dsp:nvSpPr>
        <dsp:cNvPr id="0" name=""/>
        <dsp:cNvSpPr/>
      </dsp:nvSpPr>
      <dsp:spPr>
        <a:xfrm>
          <a:off x="2022574" y="12727"/>
          <a:ext cx="1441251" cy="9458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Cambria Math" panose="02040503050406030204" pitchFamily="18" charset="0"/>
              <a:ea typeface="Cambria Math" panose="02040503050406030204" pitchFamily="18" charset="0"/>
            </a:rPr>
            <a:t>24-сон БҲМС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Cambria Math" panose="02040503050406030204" pitchFamily="18" charset="0"/>
              <a:ea typeface="Cambria Math" panose="02040503050406030204" pitchFamily="18" charset="0"/>
            </a:rPr>
            <a:t>Қарзлар бўйича харажатлар ҳисоби</a:t>
          </a:r>
        </a:p>
      </dsp:txBody>
      <dsp:txXfrm>
        <a:off x="2050276" y="40429"/>
        <a:ext cx="1385847" cy="890417"/>
      </dsp:txXfrm>
    </dsp:sp>
    <dsp:sp modelId="{82101D02-C975-45EC-8C7D-C795936FE0DD}">
      <dsp:nvSpPr>
        <dsp:cNvPr id="0" name=""/>
        <dsp:cNvSpPr/>
      </dsp:nvSpPr>
      <dsp:spPr>
        <a:xfrm>
          <a:off x="3607950" y="306923"/>
          <a:ext cx="305545" cy="35743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3607950" y="378409"/>
        <a:ext cx="213882" cy="214458"/>
      </dsp:txXfrm>
    </dsp:sp>
    <dsp:sp modelId="{2275882A-41C2-450B-95BB-0EA32DBADD35}">
      <dsp:nvSpPr>
        <dsp:cNvPr id="0" name=""/>
        <dsp:cNvSpPr/>
      </dsp:nvSpPr>
      <dsp:spPr>
        <a:xfrm>
          <a:off x="4040326" y="12727"/>
          <a:ext cx="1441251" cy="9458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Cambria Math" panose="02040503050406030204" pitchFamily="18" charset="0"/>
              <a:ea typeface="Cambria Math" panose="02040503050406030204" pitchFamily="18" charset="0"/>
            </a:rPr>
            <a:t>19-сон БҲМС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Cambria Math" panose="02040503050406030204" pitchFamily="18" charset="0"/>
              <a:ea typeface="Cambria Math" panose="02040503050406030204" pitchFamily="18" charset="0"/>
            </a:rPr>
            <a:t>Инвентарлашни ташкил этиш ва ўтказиш</a:t>
          </a:r>
          <a:endParaRPr lang="ru-RU" sz="1200" kern="120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068028" y="40429"/>
        <a:ext cx="1385847" cy="8904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01E2B-CB98-4981-BE94-329C3EA4E51A}">
      <dsp:nvSpPr>
        <dsp:cNvPr id="0" name=""/>
        <dsp:cNvSpPr/>
      </dsp:nvSpPr>
      <dsp:spPr>
        <a:xfrm>
          <a:off x="0" y="0"/>
          <a:ext cx="10874131" cy="865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Солиқ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регистрларининг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шакли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уларни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тузиш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тартиби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0"/>
        <a:ext cx="8612776" cy="865278"/>
      </dsp:txXfrm>
    </dsp:sp>
    <dsp:sp modelId="{C0F19500-5EDA-4893-AD60-AF9D2D923B70}">
      <dsp:nvSpPr>
        <dsp:cNvPr id="0" name=""/>
        <dsp:cNvSpPr/>
      </dsp:nvSpPr>
      <dsp:spPr>
        <a:xfrm>
          <a:off x="375747" y="86527"/>
          <a:ext cx="1596387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EB79F-B54A-4DA6-B12D-C2E8B7E0CDF3}">
      <dsp:nvSpPr>
        <dsp:cNvPr id="0" name=""/>
        <dsp:cNvSpPr/>
      </dsp:nvSpPr>
      <dsp:spPr>
        <a:xfrm>
          <a:off x="0" y="951806"/>
          <a:ext cx="10874131" cy="865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нга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риоя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этилиши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устидан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масъул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мансабдор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шахслар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951806"/>
        <a:ext cx="8612776" cy="865278"/>
      </dsp:txXfrm>
    </dsp:sp>
    <dsp:sp modelId="{F2216740-9A5D-4451-BA98-7FDE3ECFAF29}">
      <dsp:nvSpPr>
        <dsp:cNvPr id="0" name=""/>
        <dsp:cNvSpPr/>
      </dsp:nvSpPr>
      <dsp:spPr>
        <a:xfrm>
          <a:off x="361241" y="1038334"/>
          <a:ext cx="1625399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DE75B4-CB27-43A4-B444-9F627AC9AF6B}">
      <dsp:nvSpPr>
        <dsp:cNvPr id="0" name=""/>
        <dsp:cNvSpPr/>
      </dsp:nvSpPr>
      <dsp:spPr>
        <a:xfrm>
          <a:off x="0" y="1903612"/>
          <a:ext cx="10874131" cy="865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олиқ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мақсадларида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алоҳида-алоҳида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юритиш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тартиби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1903612"/>
        <a:ext cx="8612776" cy="865278"/>
      </dsp:txXfrm>
    </dsp:sp>
    <dsp:sp modelId="{1A6B36C3-1C6D-40DE-929A-2174BE3167AE}">
      <dsp:nvSpPr>
        <dsp:cNvPr id="0" name=""/>
        <dsp:cNvSpPr/>
      </dsp:nvSpPr>
      <dsp:spPr>
        <a:xfrm>
          <a:off x="332011" y="2015933"/>
          <a:ext cx="1683859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9E788-1B77-49DE-9598-F46D9B3904AF}">
      <dsp:nvSpPr>
        <dsp:cNvPr id="0" name=""/>
        <dsp:cNvSpPr/>
      </dsp:nvSpPr>
      <dsp:spPr>
        <a:xfrm>
          <a:off x="0" y="2855419"/>
          <a:ext cx="10874131" cy="865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Ф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ойда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солиғини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ҳисоблаб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чиқариш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мақсадида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сарфларни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харажатлар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сирасига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киритиш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шунингдек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қўшилган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қиймат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солиғини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ҳисобга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олишнинг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танланган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усуллари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2855419"/>
        <a:ext cx="8612776" cy="865278"/>
      </dsp:txXfrm>
    </dsp:sp>
    <dsp:sp modelId="{DEC76EB3-C567-4277-AA55-AE0420B75EE1}">
      <dsp:nvSpPr>
        <dsp:cNvPr id="0" name=""/>
        <dsp:cNvSpPr/>
      </dsp:nvSpPr>
      <dsp:spPr>
        <a:xfrm>
          <a:off x="361045" y="2941947"/>
          <a:ext cx="1625791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905F1-E36A-4B8D-B32A-E786C1226906}">
      <dsp:nvSpPr>
        <dsp:cNvPr id="0" name=""/>
        <dsp:cNvSpPr/>
      </dsp:nvSpPr>
      <dsp:spPr>
        <a:xfrm>
          <a:off x="0" y="3807225"/>
          <a:ext cx="10874131" cy="9901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Хеджирланадиган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таваккалчиликларни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хеджирланадиган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моддаларни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воситаларини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аниқлаш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сиёсати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операциялари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,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шунингдек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хеджирлаш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самарадорлиги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даражасини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баҳолаш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услубияти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3807225"/>
        <a:ext cx="8612776" cy="990198"/>
      </dsp:txXfrm>
    </dsp:sp>
    <dsp:sp modelId="{4DF8D785-CE68-4C04-BEAF-4AF1D1498A17}">
      <dsp:nvSpPr>
        <dsp:cNvPr id="0" name=""/>
        <dsp:cNvSpPr/>
      </dsp:nvSpPr>
      <dsp:spPr>
        <a:xfrm>
          <a:off x="375562" y="3956213"/>
          <a:ext cx="1596757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156B0-DBDB-45A8-81C4-B0A112219E34}">
      <dsp:nvSpPr>
        <dsp:cNvPr id="0" name=""/>
        <dsp:cNvSpPr/>
      </dsp:nvSpPr>
      <dsp:spPr>
        <a:xfrm>
          <a:off x="0" y="4883952"/>
          <a:ext cx="10874131" cy="865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Активларнинг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ҳар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бир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гуруҳи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ва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кичик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гуруҳи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бўйича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амортизация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нормалари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     (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ҳисоблаш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усуллари</a:t>
          </a:r>
          <a:r>
            <a:rPr lang="ru-RU" sz="1600" kern="12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)</a:t>
          </a:r>
          <a:endParaRPr lang="ru-RU" sz="1600" kern="1200" dirty="0">
            <a:solidFill>
              <a:srgbClr val="002060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261354" y="4883952"/>
        <a:ext cx="8612776" cy="865278"/>
      </dsp:txXfrm>
    </dsp:sp>
    <dsp:sp modelId="{CA59D6ED-B4B8-40D4-8C0C-76FE46D123E1}">
      <dsp:nvSpPr>
        <dsp:cNvPr id="0" name=""/>
        <dsp:cNvSpPr/>
      </dsp:nvSpPr>
      <dsp:spPr>
        <a:xfrm>
          <a:off x="361045" y="4970480"/>
          <a:ext cx="1625791" cy="6922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25.png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1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17.png"/><Relationship Id="rId16" Type="http://schemas.openxmlformats.org/officeDocument/2006/relationships/image" Target="../media/image94.png"/><Relationship Id="rId1" Type="http://schemas.openxmlformats.org/officeDocument/2006/relationships/image" Target="../media/image83.wmf"/><Relationship Id="rId6" Type="http://schemas.openxmlformats.org/officeDocument/2006/relationships/image" Target="../media/image86.png"/><Relationship Id="rId11" Type="http://schemas.openxmlformats.org/officeDocument/2006/relationships/image" Target="../media/image89.png"/><Relationship Id="rId5" Type="http://schemas.openxmlformats.org/officeDocument/2006/relationships/image" Target="../media/image85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4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png"/><Relationship Id="rId7" Type="http://schemas.openxmlformats.org/officeDocument/2006/relationships/image" Target="../media/image112.png"/><Relationship Id="rId2" Type="http://schemas.openxmlformats.org/officeDocument/2006/relationships/image" Target="../media/image25.png"/><Relationship Id="rId1" Type="http://schemas.openxmlformats.org/officeDocument/2006/relationships/image" Target="../media/image109.png"/><Relationship Id="rId6" Type="http://schemas.openxmlformats.org/officeDocument/2006/relationships/image" Target="../media/image111.png"/><Relationship Id="rId5" Type="http://schemas.openxmlformats.org/officeDocument/2006/relationships/image" Target="../media/image38.png"/><Relationship Id="rId10" Type="http://schemas.openxmlformats.org/officeDocument/2006/relationships/image" Target="../media/image19.png"/><Relationship Id="rId4" Type="http://schemas.openxmlformats.org/officeDocument/2006/relationships/image" Target="../media/image110.png"/><Relationship Id="rId9" Type="http://schemas.openxmlformats.org/officeDocument/2006/relationships/image" Target="../media/image113.png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image" Target="../media/image114.png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image" Target="../media/image123.pn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image" Target="../media/image126.png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9.png"/><Relationship Id="rId3" Type="http://schemas.openxmlformats.org/officeDocument/2006/relationships/image" Target="../media/image141.png"/><Relationship Id="rId7" Type="http://schemas.openxmlformats.org/officeDocument/2006/relationships/image" Target="../media/image144.png"/><Relationship Id="rId12" Type="http://schemas.openxmlformats.org/officeDocument/2006/relationships/image" Target="../media/image20.png"/><Relationship Id="rId2" Type="http://schemas.openxmlformats.org/officeDocument/2006/relationships/image" Target="../media/image140.png"/><Relationship Id="rId1" Type="http://schemas.openxmlformats.org/officeDocument/2006/relationships/image" Target="../media/image124.png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84.png"/><Relationship Id="rId10" Type="http://schemas.openxmlformats.org/officeDocument/2006/relationships/image" Target="../media/image147.png"/><Relationship Id="rId4" Type="http://schemas.openxmlformats.org/officeDocument/2006/relationships/image" Target="../media/image142.png"/><Relationship Id="rId9" Type="http://schemas.openxmlformats.org/officeDocument/2006/relationships/image" Target="../media/image146.png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7.png"/><Relationship Id="rId1" Type="http://schemas.openxmlformats.org/officeDocument/2006/relationships/image" Target="../media/image150.png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26.png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54.png"/><Relationship Id="rId1" Type="http://schemas.openxmlformats.org/officeDocument/2006/relationships/image" Target="../media/image153.png"/><Relationship Id="rId4" Type="http://schemas.openxmlformats.org/officeDocument/2006/relationships/image" Target="../media/image120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image" Target="../media/image15.png"/><Relationship Id="rId5" Type="http://schemas.openxmlformats.org/officeDocument/2006/relationships/image" Target="../media/image159.png"/><Relationship Id="rId4" Type="http://schemas.openxmlformats.org/officeDocument/2006/relationships/image" Target="../media/image38.png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66.png"/><Relationship Id="rId1" Type="http://schemas.openxmlformats.org/officeDocument/2006/relationships/image" Target="../media/image19.png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17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5001" y="1178223"/>
            <a:ext cx="9449991" cy="2506427"/>
          </a:xfrm>
        </p:spPr>
        <p:txBody>
          <a:bodyPr anchor="b"/>
          <a:lstStyle>
            <a:lvl1pPr algn="ctr">
              <a:defRPr sz="62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5001" y="3781306"/>
            <a:ext cx="9449991" cy="1738167"/>
          </a:xfrm>
        </p:spPr>
        <p:txBody>
          <a:bodyPr/>
          <a:lstStyle>
            <a:lvl1pPr marL="0" indent="0" algn="ctr">
              <a:buNone/>
              <a:defRPr sz="2480"/>
            </a:lvl1pPr>
            <a:lvl2pPr marL="472547" indent="0" algn="ctr">
              <a:buNone/>
              <a:defRPr sz="2067"/>
            </a:lvl2pPr>
            <a:lvl3pPr marL="945093" indent="0" algn="ctr">
              <a:buNone/>
              <a:defRPr sz="1860"/>
            </a:lvl3pPr>
            <a:lvl4pPr marL="1417640" indent="0" algn="ctr">
              <a:buNone/>
              <a:defRPr sz="1654"/>
            </a:lvl4pPr>
            <a:lvl5pPr marL="1890187" indent="0" algn="ctr">
              <a:buNone/>
              <a:defRPr sz="1654"/>
            </a:lvl5pPr>
            <a:lvl6pPr marL="2362733" indent="0" algn="ctr">
              <a:buNone/>
              <a:defRPr sz="1654"/>
            </a:lvl6pPr>
            <a:lvl7pPr marL="2835279" indent="0" algn="ctr">
              <a:buNone/>
              <a:defRPr sz="1654"/>
            </a:lvl7pPr>
            <a:lvl8pPr marL="3307825" indent="0" algn="ctr">
              <a:buNone/>
              <a:defRPr sz="1654"/>
            </a:lvl8pPr>
            <a:lvl9pPr marL="3780373" indent="0" algn="ctr">
              <a:buNone/>
              <a:defRPr sz="165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60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0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6" y="1794830"/>
            <a:ext cx="10867491" cy="2994714"/>
          </a:xfrm>
        </p:spPr>
        <p:txBody>
          <a:bodyPr anchor="b"/>
          <a:lstStyle>
            <a:lvl1pPr>
              <a:defRPr sz="62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6" y="4817876"/>
            <a:ext cx="10867491" cy="1574849"/>
          </a:xfrm>
        </p:spPr>
        <p:txBody>
          <a:bodyPr/>
          <a:lstStyle>
            <a:lvl1pPr marL="0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1pPr>
            <a:lvl2pPr marL="472547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2pPr>
            <a:lvl3pPr marL="945093" indent="0">
              <a:buNone/>
              <a:defRPr sz="1860">
                <a:solidFill>
                  <a:schemeClr val="tx1">
                    <a:tint val="75000"/>
                  </a:schemeClr>
                </a:solidFill>
              </a:defRPr>
            </a:lvl3pPr>
            <a:lvl4pPr marL="1417640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4pPr>
            <a:lvl5pPr marL="1890187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5pPr>
            <a:lvl6pPr marL="2362733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6pPr>
            <a:lvl7pPr marL="2835279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7pPr>
            <a:lvl8pPr marL="3307825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8pPr>
            <a:lvl9pPr marL="3780373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3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50" y="1916484"/>
            <a:ext cx="5354995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5" y="1916484"/>
            <a:ext cx="5354995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0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89" y="383297"/>
            <a:ext cx="10867491" cy="139153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1764833"/>
            <a:ext cx="5330386" cy="864917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547" indent="0">
              <a:buNone/>
              <a:defRPr sz="2067" b="1"/>
            </a:lvl2pPr>
            <a:lvl3pPr marL="945093" indent="0">
              <a:buNone/>
              <a:defRPr sz="1860" b="1"/>
            </a:lvl3pPr>
            <a:lvl4pPr marL="1417640" indent="0">
              <a:buNone/>
              <a:defRPr sz="1654" b="1"/>
            </a:lvl4pPr>
            <a:lvl5pPr marL="1890187" indent="0">
              <a:buNone/>
              <a:defRPr sz="1654" b="1"/>
            </a:lvl5pPr>
            <a:lvl6pPr marL="2362733" indent="0">
              <a:buNone/>
              <a:defRPr sz="1654" b="1"/>
            </a:lvl6pPr>
            <a:lvl7pPr marL="2835279" indent="0">
              <a:buNone/>
              <a:defRPr sz="1654" b="1"/>
            </a:lvl7pPr>
            <a:lvl8pPr marL="3307825" indent="0">
              <a:buNone/>
              <a:defRPr sz="1654" b="1"/>
            </a:lvl8pPr>
            <a:lvl9pPr marL="3780373" indent="0">
              <a:buNone/>
              <a:defRPr sz="165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2629750"/>
            <a:ext cx="5330386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3" y="1764833"/>
            <a:ext cx="5356637" cy="864917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547" indent="0">
              <a:buNone/>
              <a:defRPr sz="2067" b="1"/>
            </a:lvl2pPr>
            <a:lvl3pPr marL="945093" indent="0">
              <a:buNone/>
              <a:defRPr sz="1860" b="1"/>
            </a:lvl3pPr>
            <a:lvl4pPr marL="1417640" indent="0">
              <a:buNone/>
              <a:defRPr sz="1654" b="1"/>
            </a:lvl4pPr>
            <a:lvl5pPr marL="1890187" indent="0">
              <a:buNone/>
              <a:defRPr sz="1654" b="1"/>
            </a:lvl5pPr>
            <a:lvl6pPr marL="2362733" indent="0">
              <a:buNone/>
              <a:defRPr sz="1654" b="1"/>
            </a:lvl6pPr>
            <a:lvl7pPr marL="2835279" indent="0">
              <a:buNone/>
              <a:defRPr sz="1654" b="1"/>
            </a:lvl7pPr>
            <a:lvl8pPr marL="3307825" indent="0">
              <a:buNone/>
              <a:defRPr sz="1654" b="1"/>
            </a:lvl8pPr>
            <a:lvl9pPr marL="3780373" indent="0">
              <a:buNone/>
              <a:defRPr sz="165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3" y="2629750"/>
            <a:ext cx="5356637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17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99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86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79954"/>
            <a:ext cx="4063824" cy="1679840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036569"/>
            <a:ext cx="6378744" cy="5116178"/>
          </a:xfrm>
        </p:spPr>
        <p:txBody>
          <a:bodyPr/>
          <a:lstStyle>
            <a:lvl1pPr>
              <a:defRPr sz="3307"/>
            </a:lvl1pPr>
            <a:lvl2pPr>
              <a:defRPr sz="2894"/>
            </a:lvl2pPr>
            <a:lvl3pPr>
              <a:defRPr sz="2480"/>
            </a:lvl3pPr>
            <a:lvl4pPr>
              <a:defRPr sz="2067"/>
            </a:lvl4pPr>
            <a:lvl5pPr>
              <a:defRPr sz="2067"/>
            </a:lvl5pPr>
            <a:lvl6pPr>
              <a:defRPr sz="2067"/>
            </a:lvl6pPr>
            <a:lvl7pPr>
              <a:defRPr sz="2067"/>
            </a:lvl7pPr>
            <a:lvl8pPr>
              <a:defRPr sz="2067"/>
            </a:lvl8pPr>
            <a:lvl9pPr>
              <a:defRPr sz="20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159795"/>
            <a:ext cx="4063824" cy="4001285"/>
          </a:xfrm>
        </p:spPr>
        <p:txBody>
          <a:bodyPr/>
          <a:lstStyle>
            <a:lvl1pPr marL="0" indent="0">
              <a:buNone/>
              <a:defRPr sz="1654"/>
            </a:lvl1pPr>
            <a:lvl2pPr marL="472547" indent="0">
              <a:buNone/>
              <a:defRPr sz="1447"/>
            </a:lvl2pPr>
            <a:lvl3pPr marL="945093" indent="0">
              <a:buNone/>
              <a:defRPr sz="1240"/>
            </a:lvl3pPr>
            <a:lvl4pPr marL="1417640" indent="0">
              <a:buNone/>
              <a:defRPr sz="1034"/>
            </a:lvl4pPr>
            <a:lvl5pPr marL="1890187" indent="0">
              <a:buNone/>
              <a:defRPr sz="1034"/>
            </a:lvl5pPr>
            <a:lvl6pPr marL="2362733" indent="0">
              <a:buNone/>
              <a:defRPr sz="1034"/>
            </a:lvl6pPr>
            <a:lvl7pPr marL="2835279" indent="0">
              <a:buNone/>
              <a:defRPr sz="1034"/>
            </a:lvl7pPr>
            <a:lvl8pPr marL="3307825" indent="0">
              <a:buNone/>
              <a:defRPr sz="1034"/>
            </a:lvl8pPr>
            <a:lvl9pPr marL="3780373" indent="0">
              <a:buNone/>
              <a:defRPr sz="10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29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79954"/>
            <a:ext cx="4063824" cy="1679840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036569"/>
            <a:ext cx="6378744" cy="5116178"/>
          </a:xfrm>
        </p:spPr>
        <p:txBody>
          <a:bodyPr anchor="t"/>
          <a:lstStyle>
            <a:lvl1pPr marL="0" indent="0">
              <a:buNone/>
              <a:defRPr sz="3307"/>
            </a:lvl1pPr>
            <a:lvl2pPr marL="472547" indent="0">
              <a:buNone/>
              <a:defRPr sz="2894"/>
            </a:lvl2pPr>
            <a:lvl3pPr marL="945093" indent="0">
              <a:buNone/>
              <a:defRPr sz="2480"/>
            </a:lvl3pPr>
            <a:lvl4pPr marL="1417640" indent="0">
              <a:buNone/>
              <a:defRPr sz="2067"/>
            </a:lvl4pPr>
            <a:lvl5pPr marL="1890187" indent="0">
              <a:buNone/>
              <a:defRPr sz="2067"/>
            </a:lvl5pPr>
            <a:lvl6pPr marL="2362733" indent="0">
              <a:buNone/>
              <a:defRPr sz="2067"/>
            </a:lvl6pPr>
            <a:lvl7pPr marL="2835279" indent="0">
              <a:buNone/>
              <a:defRPr sz="2067"/>
            </a:lvl7pPr>
            <a:lvl8pPr marL="3307825" indent="0">
              <a:buNone/>
              <a:defRPr sz="2067"/>
            </a:lvl8pPr>
            <a:lvl9pPr marL="3780373" indent="0">
              <a:buNone/>
              <a:defRPr sz="20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159795"/>
            <a:ext cx="4063824" cy="4001285"/>
          </a:xfrm>
        </p:spPr>
        <p:txBody>
          <a:bodyPr/>
          <a:lstStyle>
            <a:lvl1pPr marL="0" indent="0">
              <a:buNone/>
              <a:defRPr sz="1654"/>
            </a:lvl1pPr>
            <a:lvl2pPr marL="472547" indent="0">
              <a:buNone/>
              <a:defRPr sz="1447"/>
            </a:lvl2pPr>
            <a:lvl3pPr marL="945093" indent="0">
              <a:buNone/>
              <a:defRPr sz="1240"/>
            </a:lvl3pPr>
            <a:lvl4pPr marL="1417640" indent="0">
              <a:buNone/>
              <a:defRPr sz="1034"/>
            </a:lvl4pPr>
            <a:lvl5pPr marL="1890187" indent="0">
              <a:buNone/>
              <a:defRPr sz="1034"/>
            </a:lvl5pPr>
            <a:lvl6pPr marL="2362733" indent="0">
              <a:buNone/>
              <a:defRPr sz="1034"/>
            </a:lvl6pPr>
            <a:lvl7pPr marL="2835279" indent="0">
              <a:buNone/>
              <a:defRPr sz="1034"/>
            </a:lvl7pPr>
            <a:lvl8pPr marL="3307825" indent="0">
              <a:buNone/>
              <a:defRPr sz="1034"/>
            </a:lvl8pPr>
            <a:lvl9pPr marL="3780373" indent="0">
              <a:buNone/>
              <a:defRPr sz="10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1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78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383298"/>
            <a:ext cx="2716873" cy="610108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383298"/>
            <a:ext cx="7993117" cy="610108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329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03475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383297"/>
            <a:ext cx="10867491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1916484"/>
            <a:ext cx="10867491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50" y="6672698"/>
            <a:ext cx="283499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07ED1-6B14-42C5-91A2-11347B79B39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7" y="6672698"/>
            <a:ext cx="425249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3" y="6672698"/>
            <a:ext cx="283499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10BDE-F47E-4AE7-9F88-380EE6456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3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45093" rtl="0" eaLnBrk="1" latinLnBrk="0" hangingPunct="1">
        <a:lnSpc>
          <a:spcPct val="90000"/>
        </a:lnSpc>
        <a:spcBef>
          <a:spcPct val="0"/>
        </a:spcBef>
        <a:buNone/>
        <a:defRPr sz="45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273" indent="-236273" algn="l" defTabSz="945093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2894" kern="1200">
          <a:solidFill>
            <a:schemeClr val="tx1"/>
          </a:solidFill>
          <a:latin typeface="+mn-lt"/>
          <a:ea typeface="+mn-ea"/>
          <a:cs typeface="+mn-cs"/>
        </a:defRPr>
      </a:lvl1pPr>
      <a:lvl2pPr marL="708819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181367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067" kern="1200">
          <a:solidFill>
            <a:schemeClr val="tx1"/>
          </a:solidFill>
          <a:latin typeface="+mn-lt"/>
          <a:ea typeface="+mn-ea"/>
          <a:cs typeface="+mn-cs"/>
        </a:defRPr>
      </a:lvl3pPr>
      <a:lvl4pPr marL="1653913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2126460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599006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3071553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544100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4016646" indent="-236273" algn="l" defTabSz="945093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1pPr>
      <a:lvl2pPr marL="472547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2pPr>
      <a:lvl3pPr marL="945093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17640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1890187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362733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2835279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307825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3780373" algn="l" defTabSz="945093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0" Type="http://schemas.openxmlformats.org/officeDocument/2006/relationships/oleObject" Target="../embeddings/oleObject1.bin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oleObject" Target="../embeddings/oleObject11.bin"/><Relationship Id="rId3" Type="http://schemas.openxmlformats.org/officeDocument/2006/relationships/image" Target="../media/image21.jp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jp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3.jpg"/><Relationship Id="rId10" Type="http://schemas.openxmlformats.org/officeDocument/2006/relationships/image" Target="../media/image18.png"/><Relationship Id="rId4" Type="http://schemas.openxmlformats.org/officeDocument/2006/relationships/image" Target="../media/image22.jp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30.png"/><Relationship Id="rId3" Type="http://schemas.openxmlformats.org/officeDocument/2006/relationships/oleObject" Target="../embeddings/oleObject12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8.png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11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32.png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10" Type="http://schemas.openxmlformats.org/officeDocument/2006/relationships/image" Target="../media/image27.png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25.png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9.png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5.bin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.png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45.jpeg"/><Relationship Id="rId4" Type="http://schemas.openxmlformats.org/officeDocument/2006/relationships/image" Target="../media/image37.png"/><Relationship Id="rId9" Type="http://schemas.openxmlformats.org/officeDocument/2006/relationships/image" Target="../media/image44.jpeg"/><Relationship Id="rId1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emf"/><Relationship Id="rId26" Type="http://schemas.openxmlformats.org/officeDocument/2006/relationships/image" Target="../media/image72.emf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34" Type="http://schemas.openxmlformats.org/officeDocument/2006/relationships/image" Target="../media/image79.pn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17" Type="http://schemas.openxmlformats.org/officeDocument/2006/relationships/image" Target="../media/image63.png"/><Relationship Id="rId25" Type="http://schemas.openxmlformats.org/officeDocument/2006/relationships/image" Target="../media/image71.emf"/><Relationship Id="rId33" Type="http://schemas.openxmlformats.org/officeDocument/2006/relationships/image" Target="../media/image78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jpe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11" Type="http://schemas.openxmlformats.org/officeDocument/2006/relationships/image" Target="../media/image57.png"/><Relationship Id="rId24" Type="http://schemas.openxmlformats.org/officeDocument/2006/relationships/image" Target="../media/image70.emf"/><Relationship Id="rId32" Type="http://schemas.microsoft.com/office/2007/relationships/hdphoto" Target="../media/hdphoto1.wdp"/><Relationship Id="rId37" Type="http://schemas.openxmlformats.org/officeDocument/2006/relationships/image" Target="../media/image82.jpeg"/><Relationship Id="rId5" Type="http://schemas.openxmlformats.org/officeDocument/2006/relationships/image" Target="../media/image51.png"/><Relationship Id="rId15" Type="http://schemas.openxmlformats.org/officeDocument/2006/relationships/image" Target="../media/image61.emf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36" Type="http://schemas.openxmlformats.org/officeDocument/2006/relationships/image" Target="../media/image81.jpeg"/><Relationship Id="rId10" Type="http://schemas.openxmlformats.org/officeDocument/2006/relationships/image" Target="../media/image56.jpeg"/><Relationship Id="rId19" Type="http://schemas.openxmlformats.org/officeDocument/2006/relationships/image" Target="../media/image65.emf"/><Relationship Id="rId31" Type="http://schemas.openxmlformats.org/officeDocument/2006/relationships/image" Target="../media/image77.png"/><Relationship Id="rId4" Type="http://schemas.openxmlformats.org/officeDocument/2006/relationships/image" Target="../media/image50.png"/><Relationship Id="rId9" Type="http://schemas.openxmlformats.org/officeDocument/2006/relationships/image" Target="../media/image55.jpe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emf"/><Relationship Id="rId30" Type="http://schemas.openxmlformats.org/officeDocument/2006/relationships/image" Target="../media/image76.jpeg"/><Relationship Id="rId35" Type="http://schemas.openxmlformats.org/officeDocument/2006/relationships/image" Target="../media/image8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99.jpeg"/><Relationship Id="rId18" Type="http://schemas.openxmlformats.org/officeDocument/2006/relationships/oleObject" Target="../embeddings/oleObject33.bin"/><Relationship Id="rId26" Type="http://schemas.openxmlformats.org/officeDocument/2006/relationships/image" Target="../media/image100.jpeg"/><Relationship Id="rId39" Type="http://schemas.openxmlformats.org/officeDocument/2006/relationships/oleObject" Target="../embeddings/oleObject42.bin"/><Relationship Id="rId3" Type="http://schemas.openxmlformats.org/officeDocument/2006/relationships/image" Target="../media/image96.jpeg"/><Relationship Id="rId21" Type="http://schemas.openxmlformats.org/officeDocument/2006/relationships/image" Target="../media/image29.png"/><Relationship Id="rId34" Type="http://schemas.openxmlformats.org/officeDocument/2006/relationships/image" Target="../media/image102.jpeg"/><Relationship Id="rId42" Type="http://schemas.openxmlformats.org/officeDocument/2006/relationships/image" Target="../media/image94.png"/><Relationship Id="rId7" Type="http://schemas.openxmlformats.org/officeDocument/2006/relationships/image" Target="../media/image83.wmf"/><Relationship Id="rId12" Type="http://schemas.openxmlformats.org/officeDocument/2006/relationships/image" Target="../media/image98.jpeg"/><Relationship Id="rId17" Type="http://schemas.openxmlformats.org/officeDocument/2006/relationships/image" Target="../media/image85.png"/><Relationship Id="rId25" Type="http://schemas.openxmlformats.org/officeDocument/2006/relationships/image" Target="../media/image87.png"/><Relationship Id="rId33" Type="http://schemas.openxmlformats.org/officeDocument/2006/relationships/image" Target="../media/image90.png"/><Relationship Id="rId38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.bin"/><Relationship Id="rId20" Type="http://schemas.openxmlformats.org/officeDocument/2006/relationships/oleObject" Target="../embeddings/oleObject34.bin"/><Relationship Id="rId29" Type="http://schemas.openxmlformats.org/officeDocument/2006/relationships/image" Target="../media/image88.png"/><Relationship Id="rId41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11.png"/><Relationship Id="rId24" Type="http://schemas.openxmlformats.org/officeDocument/2006/relationships/oleObject" Target="../embeddings/oleObject36.bin"/><Relationship Id="rId32" Type="http://schemas.openxmlformats.org/officeDocument/2006/relationships/oleObject" Target="../embeddings/oleObject39.bin"/><Relationship Id="rId37" Type="http://schemas.openxmlformats.org/officeDocument/2006/relationships/oleObject" Target="../embeddings/oleObject41.bin"/><Relationship Id="rId40" Type="http://schemas.openxmlformats.org/officeDocument/2006/relationships/image" Target="../media/image93.png"/><Relationship Id="rId5" Type="http://schemas.openxmlformats.org/officeDocument/2006/relationships/image" Target="../media/image97.jpeg"/><Relationship Id="rId15" Type="http://schemas.openxmlformats.org/officeDocument/2006/relationships/image" Target="../media/image84.png"/><Relationship Id="rId23" Type="http://schemas.openxmlformats.org/officeDocument/2006/relationships/image" Target="../media/image7.png"/><Relationship Id="rId28" Type="http://schemas.openxmlformats.org/officeDocument/2006/relationships/oleObject" Target="../embeddings/oleObject37.bin"/><Relationship Id="rId36" Type="http://schemas.openxmlformats.org/officeDocument/2006/relationships/image" Target="../media/image91.png"/><Relationship Id="rId10" Type="http://schemas.openxmlformats.org/officeDocument/2006/relationships/oleObject" Target="../embeddings/oleObject30.bin"/><Relationship Id="rId19" Type="http://schemas.openxmlformats.org/officeDocument/2006/relationships/image" Target="../media/image86.png"/><Relationship Id="rId31" Type="http://schemas.openxmlformats.org/officeDocument/2006/relationships/image" Target="../media/image89.png"/><Relationship Id="rId44" Type="http://schemas.openxmlformats.org/officeDocument/2006/relationships/image" Target="../media/image95.png"/><Relationship Id="rId4" Type="http://schemas.openxmlformats.org/officeDocument/2006/relationships/image" Target="../media/image44.jpeg"/><Relationship Id="rId9" Type="http://schemas.openxmlformats.org/officeDocument/2006/relationships/image" Target="../media/image17.png"/><Relationship Id="rId14" Type="http://schemas.openxmlformats.org/officeDocument/2006/relationships/oleObject" Target="../embeddings/oleObject31.bin"/><Relationship Id="rId22" Type="http://schemas.openxmlformats.org/officeDocument/2006/relationships/oleObject" Target="../embeddings/oleObject35.bin"/><Relationship Id="rId27" Type="http://schemas.openxmlformats.org/officeDocument/2006/relationships/image" Target="../media/image101.jpeg"/><Relationship Id="rId30" Type="http://schemas.openxmlformats.org/officeDocument/2006/relationships/oleObject" Target="../embeddings/oleObject38.bin"/><Relationship Id="rId35" Type="http://schemas.openxmlformats.org/officeDocument/2006/relationships/oleObject" Target="../embeddings/oleObject40.bin"/><Relationship Id="rId43" Type="http://schemas.openxmlformats.org/officeDocument/2006/relationships/oleObject" Target="../embeddings/oleObject4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4.jpeg"/><Relationship Id="rId7" Type="http://schemas.openxmlformats.org/officeDocument/2006/relationships/image" Target="../media/image99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14.png"/><Relationship Id="rId3" Type="http://schemas.openxmlformats.org/officeDocument/2006/relationships/oleObject" Target="../embeddings/oleObject45.bin"/><Relationship Id="rId21" Type="http://schemas.openxmlformats.org/officeDocument/2006/relationships/oleObject" Target="../embeddings/oleObject54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38.png"/><Relationship Id="rId1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2.png"/><Relationship Id="rId20" Type="http://schemas.openxmlformats.org/officeDocument/2006/relationships/image" Target="../media/image113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110.png"/><Relationship Id="rId19" Type="http://schemas.openxmlformats.org/officeDocument/2006/relationships/oleObject" Target="../embeddings/oleObject53.bin"/><Relationship Id="rId4" Type="http://schemas.openxmlformats.org/officeDocument/2006/relationships/image" Target="../media/image109.png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111.png"/><Relationship Id="rId2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118.png"/><Relationship Id="rId3" Type="http://schemas.openxmlformats.org/officeDocument/2006/relationships/image" Target="../media/image122.jpeg"/><Relationship Id="rId21" Type="http://schemas.openxmlformats.org/officeDocument/2006/relationships/oleObject" Target="../embeddings/oleObject61.bin"/><Relationship Id="rId7" Type="http://schemas.openxmlformats.org/officeDocument/2006/relationships/diagramColors" Target="../diagrams/colors2.xml"/><Relationship Id="rId12" Type="http://schemas.openxmlformats.org/officeDocument/2006/relationships/image" Target="../media/image115.png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7.png"/><Relationship Id="rId20" Type="http://schemas.openxmlformats.org/officeDocument/2006/relationships/image" Target="../media/image119.png"/><Relationship Id="rId1" Type="http://schemas.openxmlformats.org/officeDocument/2006/relationships/vmlDrawing" Target="../drawings/vmlDrawing9.vml"/><Relationship Id="rId6" Type="http://schemas.openxmlformats.org/officeDocument/2006/relationships/diagramQuickStyle" Target="../diagrams/quickStyle2.xml"/><Relationship Id="rId11" Type="http://schemas.openxmlformats.org/officeDocument/2006/relationships/oleObject" Target="../embeddings/oleObject56.bin"/><Relationship Id="rId24" Type="http://schemas.openxmlformats.org/officeDocument/2006/relationships/image" Target="../media/image121.png"/><Relationship Id="rId5" Type="http://schemas.openxmlformats.org/officeDocument/2006/relationships/diagramLayout" Target="../diagrams/layout2.xml"/><Relationship Id="rId15" Type="http://schemas.openxmlformats.org/officeDocument/2006/relationships/oleObject" Target="../embeddings/oleObject58.bin"/><Relationship Id="rId23" Type="http://schemas.openxmlformats.org/officeDocument/2006/relationships/oleObject" Target="../embeddings/oleObject62.bin"/><Relationship Id="rId10" Type="http://schemas.openxmlformats.org/officeDocument/2006/relationships/image" Target="../media/image114.png"/><Relationship Id="rId19" Type="http://schemas.openxmlformats.org/officeDocument/2006/relationships/oleObject" Target="../embeddings/oleObject60.bin"/><Relationship Id="rId4" Type="http://schemas.openxmlformats.org/officeDocument/2006/relationships/diagramData" Target="../diagrams/data2.xml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116.png"/><Relationship Id="rId22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123.png"/><Relationship Id="rId4" Type="http://schemas.openxmlformats.org/officeDocument/2006/relationships/oleObject" Target="../embeddings/oleObject63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18" Type="http://schemas.openxmlformats.org/officeDocument/2006/relationships/oleObject" Target="../embeddings/oleObject67.bin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38.jpeg"/><Relationship Id="rId17" Type="http://schemas.openxmlformats.org/officeDocument/2006/relationships/image" Target="../media/image127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6.bin"/><Relationship Id="rId1" Type="http://schemas.openxmlformats.org/officeDocument/2006/relationships/vmlDrawing" Target="../drawings/vmlDrawing11.v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37.jpe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126.png"/><Relationship Id="rId10" Type="http://schemas.openxmlformats.org/officeDocument/2006/relationships/image" Target="../media/image136.jpeg"/><Relationship Id="rId19" Type="http://schemas.openxmlformats.org/officeDocument/2006/relationships/image" Target="../media/image128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5.png"/><Relationship Id="rId14" Type="http://schemas.openxmlformats.org/officeDocument/2006/relationships/oleObject" Target="../embeddings/oleObject6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13" Type="http://schemas.openxmlformats.org/officeDocument/2006/relationships/oleObject" Target="../embeddings/oleObject70.bin"/><Relationship Id="rId18" Type="http://schemas.openxmlformats.org/officeDocument/2006/relationships/oleObject" Target="../embeddings/oleObject73.bin"/><Relationship Id="rId26" Type="http://schemas.openxmlformats.org/officeDocument/2006/relationships/oleObject" Target="../embeddings/oleObject77.bin"/><Relationship Id="rId3" Type="http://schemas.openxmlformats.org/officeDocument/2006/relationships/diagramData" Target="../diagrams/data4.xml"/><Relationship Id="rId21" Type="http://schemas.openxmlformats.org/officeDocument/2006/relationships/image" Target="../media/image143.png"/><Relationship Id="rId34" Type="http://schemas.openxmlformats.org/officeDocument/2006/relationships/oleObject" Target="../embeddings/oleObject81.bin"/><Relationship Id="rId7" Type="http://schemas.microsoft.com/office/2007/relationships/diagramDrawing" Target="../diagrams/drawing4.xml"/><Relationship Id="rId12" Type="http://schemas.openxmlformats.org/officeDocument/2006/relationships/image" Target="../media/image140.png"/><Relationship Id="rId17" Type="http://schemas.openxmlformats.org/officeDocument/2006/relationships/image" Target="../media/image142.png"/><Relationship Id="rId25" Type="http://schemas.openxmlformats.org/officeDocument/2006/relationships/image" Target="../media/image145.png"/><Relationship Id="rId3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2.bin"/><Relationship Id="rId20" Type="http://schemas.openxmlformats.org/officeDocument/2006/relationships/oleObject" Target="../embeddings/oleObject74.bin"/><Relationship Id="rId29" Type="http://schemas.openxmlformats.org/officeDocument/2006/relationships/image" Target="../media/image147.png"/><Relationship Id="rId1" Type="http://schemas.openxmlformats.org/officeDocument/2006/relationships/vmlDrawing" Target="../drawings/vmlDrawing12.vml"/><Relationship Id="rId6" Type="http://schemas.openxmlformats.org/officeDocument/2006/relationships/diagramColors" Target="../diagrams/colors4.xml"/><Relationship Id="rId11" Type="http://schemas.openxmlformats.org/officeDocument/2006/relationships/oleObject" Target="../embeddings/oleObject69.bin"/><Relationship Id="rId24" Type="http://schemas.openxmlformats.org/officeDocument/2006/relationships/oleObject" Target="../embeddings/oleObject76.bin"/><Relationship Id="rId32" Type="http://schemas.openxmlformats.org/officeDocument/2006/relationships/oleObject" Target="../embeddings/oleObject80.bin"/><Relationship Id="rId5" Type="http://schemas.openxmlformats.org/officeDocument/2006/relationships/diagramQuickStyle" Target="../diagrams/quickStyle4.xml"/><Relationship Id="rId15" Type="http://schemas.openxmlformats.org/officeDocument/2006/relationships/oleObject" Target="../embeddings/oleObject71.bin"/><Relationship Id="rId23" Type="http://schemas.openxmlformats.org/officeDocument/2006/relationships/image" Target="../media/image144.png"/><Relationship Id="rId28" Type="http://schemas.openxmlformats.org/officeDocument/2006/relationships/oleObject" Target="../embeddings/oleObject78.bin"/><Relationship Id="rId36" Type="http://schemas.openxmlformats.org/officeDocument/2006/relationships/image" Target="../media/image149.jpeg"/><Relationship Id="rId10" Type="http://schemas.openxmlformats.org/officeDocument/2006/relationships/image" Target="../media/image124.png"/><Relationship Id="rId19" Type="http://schemas.openxmlformats.org/officeDocument/2006/relationships/image" Target="../media/image84.png"/><Relationship Id="rId31" Type="http://schemas.openxmlformats.org/officeDocument/2006/relationships/image" Target="../media/image148.png"/><Relationship Id="rId4" Type="http://schemas.openxmlformats.org/officeDocument/2006/relationships/diagramLayout" Target="../diagrams/layout4.xml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141.png"/><Relationship Id="rId22" Type="http://schemas.openxmlformats.org/officeDocument/2006/relationships/oleObject" Target="../embeddings/oleObject75.bin"/><Relationship Id="rId27" Type="http://schemas.openxmlformats.org/officeDocument/2006/relationships/image" Target="../media/image146.png"/><Relationship Id="rId30" Type="http://schemas.openxmlformats.org/officeDocument/2006/relationships/oleObject" Target="../embeddings/oleObject79.bin"/><Relationship Id="rId35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oleObject" Target="../embeddings/oleObject87.bin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7.png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3.bin"/><Relationship Id="rId10" Type="http://schemas.openxmlformats.org/officeDocument/2006/relationships/image" Target="../media/image126.png"/><Relationship Id="rId4" Type="http://schemas.openxmlformats.org/officeDocument/2006/relationships/image" Target="../media/image150.png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oleObject" Target="../embeddings/oleObject91.bin"/><Relationship Id="rId3" Type="http://schemas.openxmlformats.org/officeDocument/2006/relationships/image" Target="../media/image155.png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1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58.png"/><Relationship Id="rId11" Type="http://schemas.openxmlformats.org/officeDocument/2006/relationships/oleObject" Target="../embeddings/oleObject90.bin"/><Relationship Id="rId5" Type="http://schemas.openxmlformats.org/officeDocument/2006/relationships/image" Target="../media/image157.jpg"/><Relationship Id="rId10" Type="http://schemas.openxmlformats.org/officeDocument/2006/relationships/image" Target="../media/image154.png"/><Relationship Id="rId4" Type="http://schemas.openxmlformats.org/officeDocument/2006/relationships/image" Target="../media/image156.jpg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1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oleObject" Target="../embeddings/oleObject95.bin"/><Relationship Id="rId3" Type="http://schemas.openxmlformats.org/officeDocument/2006/relationships/image" Target="../media/image160.png"/><Relationship Id="rId7" Type="http://schemas.openxmlformats.org/officeDocument/2006/relationships/image" Target="../media/image15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9.png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92.bin"/><Relationship Id="rId11" Type="http://schemas.openxmlformats.org/officeDocument/2006/relationships/oleObject" Target="../embeddings/oleObject94.bin"/><Relationship Id="rId5" Type="http://schemas.openxmlformats.org/officeDocument/2006/relationships/image" Target="../media/image162.jpeg"/><Relationship Id="rId15" Type="http://schemas.openxmlformats.org/officeDocument/2006/relationships/oleObject" Target="../embeddings/oleObject96.bin"/><Relationship Id="rId10" Type="http://schemas.openxmlformats.org/officeDocument/2006/relationships/image" Target="../media/image34.png"/><Relationship Id="rId4" Type="http://schemas.openxmlformats.org/officeDocument/2006/relationships/image" Target="../media/image161.png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13" Type="http://schemas.openxmlformats.org/officeDocument/2006/relationships/image" Target="../media/image115.png"/><Relationship Id="rId18" Type="http://schemas.openxmlformats.org/officeDocument/2006/relationships/oleObject" Target="../embeddings/oleObject104.bin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oleObject" Target="../embeddings/oleObject99.bin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2.bin"/><Relationship Id="rId1" Type="http://schemas.openxmlformats.org/officeDocument/2006/relationships/vmlDrawing" Target="../drawings/vmlDrawing16.v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66.png"/><Relationship Id="rId5" Type="http://schemas.openxmlformats.org/officeDocument/2006/relationships/diagramQuickStyle" Target="../diagrams/quickStyle7.xml"/><Relationship Id="rId15" Type="http://schemas.openxmlformats.org/officeDocument/2006/relationships/oleObject" Target="../embeddings/oleObject101.bin"/><Relationship Id="rId10" Type="http://schemas.openxmlformats.org/officeDocument/2006/relationships/oleObject" Target="../embeddings/oleObject98.bin"/><Relationship Id="rId4" Type="http://schemas.openxmlformats.org/officeDocument/2006/relationships/diagramLayout" Target="../diagrams/layout7.xml"/><Relationship Id="rId9" Type="http://schemas.openxmlformats.org/officeDocument/2006/relationships/image" Target="../media/image19.png"/><Relationship Id="rId14" Type="http://schemas.openxmlformats.org/officeDocument/2006/relationships/oleObject" Target="../embeddings/oleObject100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.png"/><Relationship Id="rId11" Type="http://schemas.openxmlformats.org/officeDocument/2006/relationships/image" Target="../media/image137.jpeg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38.jpeg"/><Relationship Id="rId4" Type="http://schemas.openxmlformats.org/officeDocument/2006/relationships/image" Target="../media/image173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2395537" y="3708402"/>
            <a:ext cx="9815827" cy="2405796"/>
          </a:xfrm>
          <a:prstGeom prst="rect">
            <a:avLst/>
          </a:prstGeom>
        </p:spPr>
        <p:txBody>
          <a:bodyPr/>
          <a:lstStyle>
            <a:lvl1pPr algn="l" defTabSz="9450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sz="4400" b="1" dirty="0" smtClean="0"/>
          </a:p>
          <a:p>
            <a:endParaRPr lang="ru-RU" altLang="ru-RU" sz="4400" b="1" dirty="0"/>
          </a:p>
          <a:p>
            <a:r>
              <a:rPr lang="ru-RU" altLang="ru-RU" sz="4400" b="1" dirty="0" smtClean="0"/>
              <a:t>«</a:t>
            </a:r>
            <a:r>
              <a:rPr lang="uz-Cyrl-UZ" altLang="ru-RU" sz="4400" b="1" dirty="0"/>
              <a:t>Бухгалтерия ҳисоби ва солиққа тортиш мақсадларидаги ҳисоб сиёсати</a:t>
            </a:r>
            <a:r>
              <a:rPr lang="ru-RU" altLang="ru-RU" sz="4400" b="1" dirty="0"/>
              <a:t>»</a:t>
            </a:r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11068364" y="244475"/>
            <a:ext cx="1143000" cy="1143000"/>
            <a:chOff x="116" y="1246"/>
            <a:chExt cx="905" cy="912"/>
          </a:xfrm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60" y="1288"/>
              <a:ext cx="816" cy="8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4" name="Picture 10" descr="gr1-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" y="1246"/>
              <a:ext cx="905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1" descr="uz-flag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050" y="513322"/>
            <a:ext cx="1708150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Documents and Settings\Owner\Мои документы\Logo\Logo color NAAA.do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1985963"/>
            <a:ext cx="19161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3648075"/>
            <a:ext cx="2000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ЕССБ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244475"/>
            <a:ext cx="1714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55" y="3060452"/>
            <a:ext cx="5592762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95537" y="380108"/>
            <a:ext cx="6963889" cy="1531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z-Cyrl-U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ЎЗБЕКИСТОН РЕСПУБЛИКАСИ ОЛИЙ ТАЪЛИМ, ФАН ВА ИННОВАЦИЯЛАР ВАЗИРЛИГИ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z-Cyrl-U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ГУЛИСТОН ДАВЛАТ УНИВЕРСИТЕТИ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z-Cyrl-U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РАҚАМЛИ ИҚТИСОДИЁТ ВА ИННОВАЦИЯЛАР ФАКУЛТЕТИ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06722" y="2031088"/>
            <a:ext cx="7519917" cy="114951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5B9BD5">
                <a:shade val="50000"/>
              </a:srgbClr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z-Cyrl-UZ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БУХГАЛТЕРИЯ ҲИСОБИ</a:t>
            </a:r>
            <a:r>
              <a:rPr kumimoji="0" lang="uz-Cyrl-UZ" sz="24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ВА МОЛИЯ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z-Cyrl-UZ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КАФЕДРАСИ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55893" y="6277970"/>
            <a:ext cx="5155471" cy="518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latin typeface="Times New Roman" pitchFamily="18" charset="0"/>
                <a:cs typeface="Times New Roman" pitchFamily="18" charset="0"/>
              </a:rPr>
              <a:t>Ўқитувчи: У.ЧОРШАНБАЕВ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746015" y="800100"/>
            <a:ext cx="1823671" cy="681402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9450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z-Cyrl-UZ" altLang="ru-RU" sz="4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Режа:</a:t>
            </a:r>
          </a:p>
          <a:p>
            <a:pPr>
              <a:defRPr/>
            </a:pPr>
            <a:endParaRPr lang="ru-RU" altLang="ru-RU" sz="4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defRPr/>
            </a:pPr>
            <a:endParaRPr lang="ru-RU" altLang="ru-RU" sz="3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66775" y="3393831"/>
            <a:ext cx="10866438" cy="3091107"/>
          </a:xfrm>
          <a:prstGeom prst="rect">
            <a:avLst/>
          </a:prstGeom>
        </p:spPr>
        <p:txBody>
          <a:bodyPr rtlCol="0">
            <a:norm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alt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52159279"/>
              </p:ext>
            </p:extLst>
          </p:nvPr>
        </p:nvGraphicFramePr>
        <p:xfrm>
          <a:off x="237393" y="2118945"/>
          <a:ext cx="10840915" cy="4299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 flipH="1">
            <a:off x="2004646" y="2413410"/>
            <a:ext cx="61546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1943095" y="3980766"/>
            <a:ext cx="61546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1928434" y="5548123"/>
            <a:ext cx="61546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3</a:t>
            </a:r>
            <a:endParaRPr lang="ru-RU" sz="3200" dirty="0"/>
          </a:p>
        </p:txBody>
      </p:sp>
      <p:pic>
        <p:nvPicPr>
          <p:cNvPr id="8" name="Рисунок 7" descr="D:\кпп\images (4)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11" y="2118945"/>
            <a:ext cx="1587074" cy="1165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D:\кпп\images (11).jfif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11" y="5222631"/>
            <a:ext cx="1587074" cy="1195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662746" y="3393831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9977011" y="3763843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297771"/>
              </p:ext>
            </p:extLst>
          </p:nvPr>
        </p:nvGraphicFramePr>
        <p:xfrm>
          <a:off x="9977011" y="3680451"/>
          <a:ext cx="1584874" cy="117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Точечный рисунок" r:id="rId10" imgW="2486372" imgH="2371429" progId="Paint.Picture">
                  <p:embed/>
                </p:oleObj>
              </mc:Choice>
              <mc:Fallback>
                <p:oleObj name="Точечный рисунок" r:id="rId10" imgW="2486372" imgH="237142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7011" y="3680451"/>
                        <a:ext cx="1584874" cy="11721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755415" y="606669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984686"/>
              </p:ext>
            </p:extLst>
          </p:nvPr>
        </p:nvGraphicFramePr>
        <p:xfrm>
          <a:off x="3755415" y="606669"/>
          <a:ext cx="9906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Точечный рисунок" r:id="rId12" imgW="990738" imgH="961905" progId="Paint.Picture">
                  <p:embed/>
                </p:oleObj>
              </mc:Choice>
              <mc:Fallback>
                <p:oleObj name="Точечный рисунок" r:id="rId12" imgW="990738" imgH="96190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5415" y="606669"/>
                        <a:ext cx="990600" cy="962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68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66775" y="500963"/>
            <a:ext cx="10779125" cy="5299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 defTabSz="9450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z-Cyrl-UZ" altLang="ru-RU" sz="24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Ҳисоб сиёсатини шакллантиришнинг ҳуқуқий </a:t>
            </a:r>
            <a:r>
              <a:rPr lang="uz-Cyrl-UZ" altLang="ru-RU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ва </a:t>
            </a:r>
            <a:r>
              <a:rPr lang="uz-Cyrl-UZ" altLang="ru-RU" sz="24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меъёрий асослари</a:t>
            </a:r>
            <a:endParaRPr lang="ru-RU" altLang="ru-RU" sz="2400" dirty="0"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82562" y="1439416"/>
            <a:ext cx="3577597" cy="914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Бухгалтерия </a:t>
            </a:r>
            <a:r>
              <a:rPr lang="ru-RU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тўғрисида»ги</a:t>
            </a: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қонун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1802" y="1439416"/>
            <a:ext cx="3577597" cy="914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</a:t>
            </a:r>
            <a:r>
              <a:rPr lang="ru-RU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r>
              <a:rPr lang="ru-RU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dirty="0" smtClean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</a:t>
            </a:r>
            <a:r>
              <a:rPr lang="ru-RU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r>
              <a:rPr lang="ru-RU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32241" y="1439416"/>
            <a:ext cx="3577597" cy="914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b="1" dirty="0" smtClean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 eaLnBrk="1" hangingPunct="1">
              <a:defRPr/>
            </a:pPr>
            <a:r>
              <a:rPr lang="ru-RU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кодекси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2215" y="3671664"/>
            <a:ext cx="3577597" cy="22973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сиёсатини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чиқиш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14263" y="3671664"/>
            <a:ext cx="3577597" cy="22973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хўжалик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юритувчи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субъект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ҳисоботни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тайёрлаш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тузиш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фойдаланадиган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махсус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принципларни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конвенцияларни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амалий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ёндашувларни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ифодалайди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74702" y="3671664"/>
            <a:ext cx="3635136" cy="22973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мақсадларидаги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тўловчи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томонидан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мустақил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равишда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белгиланади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Бунда 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ихтиёрий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шаклда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тасдиқланади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613" y="2555875"/>
            <a:ext cx="2633816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11-модда. Бухгалтерия </a:t>
            </a:r>
            <a:r>
              <a:rPr lang="ru-RU" altLang="ru-RU" sz="18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ҳисоби</a:t>
            </a:r>
            <a:r>
              <a:rPr lang="ru-RU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ва</a:t>
            </a:r>
            <a:r>
              <a:rPr lang="ru-RU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ҳисоботини</a:t>
            </a:r>
            <a:r>
              <a:rPr lang="ru-RU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ташкил</a:t>
            </a:r>
            <a:r>
              <a:rPr lang="ru-RU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этиш</a:t>
            </a:r>
            <a:endParaRPr lang="ru-RU" altLang="ru-RU" sz="1800" dirty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1802" y="2555862"/>
            <a:ext cx="2593929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БҲМС – 1 </a:t>
            </a:r>
          </a:p>
          <a:p>
            <a:pPr algn="ctr" eaLnBrk="1" hangingPunct="1">
              <a:defRPr/>
            </a:pPr>
            <a:r>
              <a:rPr lang="ru-RU" sz="2000" dirty="0">
                <a:ln>
                  <a:solidFill>
                    <a:srgbClr val="0000FF"/>
                  </a:solidFill>
                </a:ln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51 банди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32813" y="2555875"/>
            <a:ext cx="2721341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uz-Cyrl-UZ" altLang="ru-RU" sz="18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77-модда. Солиқ солиш мақсадларида ҳисоб сиёсати</a:t>
            </a:r>
            <a:endParaRPr lang="ru-RU" altLang="ru-RU" sz="1800" dirty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457200" y="6170388"/>
            <a:ext cx="11652638" cy="801911"/>
          </a:xfrm>
          <a:prstGeom prst="wedgeRoundRectCallout">
            <a:avLst>
              <a:gd name="adj1" fmla="val 28757"/>
              <a:gd name="adj2" fmla="val -68122"/>
              <a:gd name="adj3" fmla="val 16667"/>
            </a:avLst>
          </a:prstGeom>
          <a:solidFill>
            <a:srgbClr val="FFFFE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йилдан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бошлаб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</a:t>
            </a:r>
            <a:r>
              <a:rPr lang="ru-RU" alt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сиёсати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солиқ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солинадиган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базани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ҳисоблаб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чиқиш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солиқлар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ва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мажбурий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тўловларни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ҳисоблаш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солиқ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ҳисоботини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тузиш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учун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концептуал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асос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сифатида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тузилади</a:t>
            </a:r>
            <a:r>
              <a:rPr lang="ru-RU" altLang="ru-RU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454470"/>
              </p:ext>
            </p:extLst>
          </p:nvPr>
        </p:nvGraphicFramePr>
        <p:xfrm>
          <a:off x="7246417" y="2531593"/>
          <a:ext cx="848716" cy="927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0" name="Точечный рисунок" r:id="rId3" imgW="1704762" imgH="1857143" progId="Paint.Picture">
                  <p:embed/>
                </p:oleObj>
              </mc:Choice>
              <mc:Fallback>
                <p:oleObj name="Точечный рисунок" r:id="rId3" imgW="1704762" imgH="1857143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417" y="2531593"/>
                        <a:ext cx="848716" cy="9273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 descr="D:\кпп\images (3)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282" y="2561785"/>
            <a:ext cx="835686" cy="87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469587"/>
              </p:ext>
            </p:extLst>
          </p:nvPr>
        </p:nvGraphicFramePr>
        <p:xfrm>
          <a:off x="3297115" y="2569827"/>
          <a:ext cx="862697" cy="900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" name="Точечный рисунок" r:id="rId6" imgW="2486372" imgH="2448267" progId="Paint.Picture">
                  <p:embed/>
                </p:oleObj>
              </mc:Choice>
              <mc:Fallback>
                <p:oleObj name="Точечный рисунок" r:id="rId6" imgW="2486372" imgH="2448267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115" y="2569827"/>
                        <a:ext cx="862697" cy="9004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948737"/>
              </p:ext>
            </p:extLst>
          </p:nvPr>
        </p:nvGraphicFramePr>
        <p:xfrm>
          <a:off x="4679576" y="1498276"/>
          <a:ext cx="851648" cy="796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2" name="Точечный рисунок" r:id="rId8" imgW="2905531" imgH="2580952" progId="Paint.Picture">
                  <p:embed/>
                </p:oleObj>
              </mc:Choice>
              <mc:Fallback>
                <p:oleObj name="Точечный рисунок" r:id="rId8" imgW="2905531" imgH="2580952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576" y="1498276"/>
                        <a:ext cx="851648" cy="796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494793"/>
              </p:ext>
            </p:extLst>
          </p:nvPr>
        </p:nvGraphicFramePr>
        <p:xfrm>
          <a:off x="726144" y="1523992"/>
          <a:ext cx="761998" cy="755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" name="Точечный рисунок" r:id="rId10" imgW="980952" imgH="876190" progId="Paint.Picture">
                  <p:embed/>
                </p:oleObj>
              </mc:Choice>
              <mc:Fallback>
                <p:oleObj name="Точечный рисунок" r:id="rId10" imgW="980952" imgH="876190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44" y="1523992"/>
                        <a:ext cx="761998" cy="7556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391165"/>
              </p:ext>
            </p:extLst>
          </p:nvPr>
        </p:nvGraphicFramePr>
        <p:xfrm>
          <a:off x="8605866" y="1520384"/>
          <a:ext cx="878793" cy="803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" name="Точечный рисунок" r:id="rId12" imgW="1419048" imgH="1819529" progId="Paint.Picture">
                  <p:embed/>
                </p:oleObj>
              </mc:Choice>
              <mc:Fallback>
                <p:oleObj name="Точечный рисунок" r:id="rId12" imgW="1419048" imgH="1819529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5866" y="1520384"/>
                        <a:ext cx="878793" cy="8038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33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50825" y="2362201"/>
            <a:ext cx="4786313" cy="3361592"/>
          </a:xfrm>
          <a:ln w="28575">
            <a:solidFill>
              <a:schemeClr val="tx1"/>
            </a:solidFill>
            <a:prstDash val="sysDash"/>
          </a:ln>
        </p:spPr>
        <p:txBody>
          <a:bodyPr rtlCol="0" anchor="ctr"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  <a:defRPr/>
            </a:pPr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ҳисоботнинг халқаро стандартлари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 (МҲХС)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дунёдаги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барча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компаниялар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томонидан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тузилаётган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ҳисоботларда молиявий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хўжалик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жараёнларини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тан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олиш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баҳолаш ва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ёрит</a:t>
            </a:r>
            <a:r>
              <a:rPr lang="uz-Cyrl-UZ" dirty="0"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бериш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умумқабул қилинган қоидалардир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</p:txBody>
      </p:sp>
      <p:sp>
        <p:nvSpPr>
          <p:cNvPr id="10244" name="Заголовок 1"/>
          <p:cNvSpPr txBox="1">
            <a:spLocks/>
          </p:cNvSpPr>
          <p:nvPr/>
        </p:nvSpPr>
        <p:spPr bwMode="auto">
          <a:xfrm>
            <a:off x="2069121" y="547443"/>
            <a:ext cx="686728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z-Cyrl-UZ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МҲХСнинг қулайлиги ва  </a:t>
            </a:r>
            <a:r>
              <a:rPr lang="uz-Cyrl-UZ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камчилиги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245" name="Объект 3"/>
          <p:cNvSpPr txBox="1">
            <a:spLocks/>
          </p:cNvSpPr>
          <p:nvPr/>
        </p:nvSpPr>
        <p:spPr bwMode="auto">
          <a:xfrm>
            <a:off x="5502762" y="4434253"/>
            <a:ext cx="3169383" cy="1289541"/>
          </a:xfrm>
          <a:prstGeom prst="rect">
            <a:avLst/>
          </a:prstGeom>
          <a:noFill/>
          <a:ln w="12700">
            <a:solidFill>
              <a:srgbClr val="00000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63500"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00"/>
              </a:spcBef>
              <a:buNone/>
            </a:pPr>
            <a:r>
              <a:rPr lang="uz-Cyrl-UZ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Бутун дунёда ахборотдан фойдаланувчиларга қулайлик яратилиши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6" name="Объект 5"/>
          <p:cNvSpPr txBox="1">
            <a:spLocks/>
          </p:cNvSpPr>
          <p:nvPr/>
        </p:nvSpPr>
        <p:spPr bwMode="auto">
          <a:xfrm>
            <a:off x="8964613" y="2362200"/>
            <a:ext cx="3098433" cy="16807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63500"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00"/>
              </a:spcBef>
              <a:buNone/>
            </a:pPr>
            <a:r>
              <a:rPr lang="uz-Cyrl-UZ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Стандартларнинг умумий хусусияти ва ўзида жуда кўп усулларни акс эттириши</a:t>
            </a: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 rot="10800000" flipH="1" flipV="1">
            <a:off x="538222" y="1333792"/>
            <a:ext cx="4264269" cy="768304"/>
          </a:xfrm>
          <a:prstGeom prst="wedgeRoundRectCallout">
            <a:avLst>
              <a:gd name="adj1" fmla="val -44132"/>
              <a:gd name="adj2" fmla="val 771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z-Cyrl-UZ" altLang="ru-RU" sz="2000" b="1">
                <a:latin typeface="Cambria Math" panose="02040503050406030204" pitchFamily="18" charset="0"/>
                <a:ea typeface="Cambria Math" panose="02040503050406030204" pitchFamily="18" charset="0"/>
              </a:rPr>
              <a:t>МҲХС нима?</a:t>
            </a:r>
            <a:endParaRPr lang="ru-RU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119" y="5932974"/>
            <a:ext cx="3111927" cy="10791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04" y="5882054"/>
            <a:ext cx="3051541" cy="1130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55" y="5882054"/>
            <a:ext cx="2427636" cy="1130117"/>
          </a:xfrm>
          <a:prstGeom prst="rect">
            <a:avLst/>
          </a:prstGeom>
        </p:spPr>
      </p:pic>
      <p:sp>
        <p:nvSpPr>
          <p:cNvPr id="14" name="Объект 3"/>
          <p:cNvSpPr txBox="1">
            <a:spLocks/>
          </p:cNvSpPr>
          <p:nvPr/>
        </p:nvSpPr>
        <p:spPr bwMode="auto">
          <a:xfrm>
            <a:off x="5502764" y="2364901"/>
            <a:ext cx="3169383" cy="677238"/>
          </a:xfrm>
          <a:prstGeom prst="rect">
            <a:avLst/>
          </a:prstGeom>
          <a:noFill/>
          <a:ln w="12700">
            <a:solidFill>
              <a:srgbClr val="00000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63500"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100"/>
              </a:spcBef>
              <a:buNone/>
            </a:pPr>
            <a:r>
              <a:rPr lang="uz-Cyrl-UZ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Аниқ иқтисодий мантиқ</a:t>
            </a:r>
          </a:p>
          <a:p>
            <a:pPr algn="just">
              <a:spcBef>
                <a:spcPts val="100"/>
              </a:spcBef>
              <a:buNone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3"/>
          <p:cNvSpPr txBox="1">
            <a:spLocks/>
          </p:cNvSpPr>
          <p:nvPr/>
        </p:nvSpPr>
        <p:spPr bwMode="auto">
          <a:xfrm>
            <a:off x="5502762" y="3200400"/>
            <a:ext cx="3169383" cy="1075593"/>
          </a:xfrm>
          <a:prstGeom prst="rect">
            <a:avLst/>
          </a:prstGeom>
          <a:noFill/>
          <a:ln w="12700">
            <a:solidFill>
              <a:srgbClr val="00000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63500"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00"/>
              </a:spcBef>
              <a:buNone/>
            </a:pPr>
            <a:r>
              <a:rPr lang="uz-Cyrl-UZ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Ҳисоб соҳасидаги замонавий халқаро амалиёт умумлашуви</a:t>
            </a:r>
          </a:p>
        </p:txBody>
      </p:sp>
      <p:sp>
        <p:nvSpPr>
          <p:cNvPr id="16" name="Объект 5"/>
          <p:cNvSpPr txBox="1">
            <a:spLocks/>
          </p:cNvSpPr>
          <p:nvPr/>
        </p:nvSpPr>
        <p:spPr bwMode="auto">
          <a:xfrm>
            <a:off x="8951119" y="4211515"/>
            <a:ext cx="3111928" cy="15122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63500"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00"/>
              </a:spcBef>
              <a:buNone/>
            </a:pPr>
            <a:r>
              <a:rPr lang="uz-Cyrl-UZ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Аниқ холатлар учун алоҳида жиҳатлар кўзда тутилмаганлиги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620604" y="1494690"/>
            <a:ext cx="2831123" cy="608747"/>
          </a:xfrm>
          <a:prstGeom prst="wedgeRoundRectCallout">
            <a:avLst>
              <a:gd name="adj1" fmla="val -20833"/>
              <a:gd name="adj2" fmla="val 7823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z-Cyrl-UZ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ҚУЛАЙЛИГИ</a:t>
            </a: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9091521" y="1494691"/>
            <a:ext cx="2831123" cy="572967"/>
          </a:xfrm>
          <a:prstGeom prst="wedgeRoundRectCallout">
            <a:avLst>
              <a:gd name="adj1" fmla="val 17055"/>
              <a:gd name="adj2" fmla="val 8348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z-Cyrl-UZ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КАМЧИЛИГИ</a:t>
            </a: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085" y="251628"/>
            <a:ext cx="2445475" cy="106557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791591" y="1288073"/>
            <a:ext cx="842382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886735"/>
              </p:ext>
            </p:extLst>
          </p:nvPr>
        </p:nvGraphicFramePr>
        <p:xfrm>
          <a:off x="3886199" y="1404366"/>
          <a:ext cx="773723" cy="673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3" name="Точечный рисунок" r:id="rId7" imgW="1571844" imgH="1952898" progId="Paint.Picture">
                  <p:embed/>
                </p:oleObj>
              </mc:Choice>
              <mc:Fallback>
                <p:oleObj name="Точечный рисунок" r:id="rId7" imgW="1571844" imgH="195289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199" y="1404366"/>
                        <a:ext cx="773723" cy="6733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 flipV="1">
            <a:off x="658934" y="793504"/>
            <a:ext cx="8381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772894"/>
              </p:ext>
            </p:extLst>
          </p:nvPr>
        </p:nvGraphicFramePr>
        <p:xfrm>
          <a:off x="658934" y="1373796"/>
          <a:ext cx="658934" cy="667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4" name="Точечный рисунок" r:id="rId9" imgW="1685714" imgH="2010056" progId="Paint.Picture">
                  <p:embed/>
                </p:oleObj>
              </mc:Choice>
              <mc:Fallback>
                <p:oleObj name="Точечный рисунок" r:id="rId9" imgW="1685714" imgH="201005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934" y="1373796"/>
                        <a:ext cx="658934" cy="6674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632474"/>
              </p:ext>
            </p:extLst>
          </p:nvPr>
        </p:nvGraphicFramePr>
        <p:xfrm>
          <a:off x="5641613" y="1525372"/>
          <a:ext cx="525340" cy="542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5" name="Точечный рисунок" r:id="rId11" imgW="885949" imgH="914286" progId="Paint.Picture">
                  <p:embed/>
                </p:oleObj>
              </mc:Choice>
              <mc:Fallback>
                <p:oleObj name="Точечный рисунок" r:id="rId11" imgW="885949" imgH="914286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1613" y="1525372"/>
                        <a:ext cx="525340" cy="5422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398388"/>
              </p:ext>
            </p:extLst>
          </p:nvPr>
        </p:nvGraphicFramePr>
        <p:xfrm>
          <a:off x="9170895" y="1511448"/>
          <a:ext cx="531164" cy="5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" name="Точечный рисунок" r:id="rId13" imgW="914286" imgH="942857" progId="Paint.Picture">
                  <p:embed/>
                </p:oleObj>
              </mc:Choice>
              <mc:Fallback>
                <p:oleObj name="Точечный рисунок" r:id="rId13" imgW="914286" imgH="942857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0895" y="1511448"/>
                        <a:ext cx="531164" cy="547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4" name="Google Shape;3811;p69"/>
          <p:cNvGrpSpPr/>
          <p:nvPr/>
        </p:nvGrpSpPr>
        <p:grpSpPr>
          <a:xfrm>
            <a:off x="988401" y="304801"/>
            <a:ext cx="969914" cy="862520"/>
            <a:chOff x="6644304" y="3073628"/>
            <a:chExt cx="576302" cy="511871"/>
          </a:xfrm>
        </p:grpSpPr>
        <p:grpSp>
          <p:nvGrpSpPr>
            <p:cNvPr id="75" name="Google Shape;3812;p69"/>
            <p:cNvGrpSpPr/>
            <p:nvPr/>
          </p:nvGrpSpPr>
          <p:grpSpPr>
            <a:xfrm>
              <a:off x="6712169" y="3073651"/>
              <a:ext cx="481611" cy="506713"/>
              <a:chOff x="1833536" y="-546641"/>
              <a:chExt cx="914567" cy="962419"/>
            </a:xfrm>
          </p:grpSpPr>
          <p:grpSp>
            <p:nvGrpSpPr>
              <p:cNvPr id="77" name="Google Shape;3813;p69"/>
              <p:cNvGrpSpPr/>
              <p:nvPr/>
            </p:nvGrpSpPr>
            <p:grpSpPr>
              <a:xfrm>
                <a:off x="1833536" y="-524249"/>
                <a:ext cx="914567" cy="940027"/>
                <a:chOff x="1833536" y="-524249"/>
                <a:chExt cx="914567" cy="940027"/>
              </a:xfrm>
            </p:grpSpPr>
            <p:sp>
              <p:nvSpPr>
                <p:cNvPr id="82" name="Google Shape;3814;p69"/>
                <p:cNvSpPr/>
                <p:nvPr/>
              </p:nvSpPr>
              <p:spPr>
                <a:xfrm>
                  <a:off x="1833536" y="-524249"/>
                  <a:ext cx="453307" cy="59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79" h="54723" extrusionOk="0">
                      <a:moveTo>
                        <a:pt x="20938" y="3904"/>
                      </a:moveTo>
                      <a:lnTo>
                        <a:pt x="22677" y="6583"/>
                      </a:lnTo>
                      <a:lnTo>
                        <a:pt x="22091" y="7097"/>
                      </a:lnTo>
                      <a:lnTo>
                        <a:pt x="18951" y="4400"/>
                      </a:lnTo>
                      <a:lnTo>
                        <a:pt x="20938" y="3904"/>
                      </a:lnTo>
                      <a:close/>
                      <a:moveTo>
                        <a:pt x="25072" y="0"/>
                      </a:moveTo>
                      <a:lnTo>
                        <a:pt x="25072" y="0"/>
                      </a:lnTo>
                      <a:cubicBezTo>
                        <a:pt x="24433" y="195"/>
                        <a:pt x="23812" y="408"/>
                        <a:pt x="23191" y="621"/>
                      </a:cubicBezTo>
                      <a:lnTo>
                        <a:pt x="23493" y="1047"/>
                      </a:lnTo>
                      <a:lnTo>
                        <a:pt x="21861" y="1136"/>
                      </a:lnTo>
                      <a:cubicBezTo>
                        <a:pt x="20920" y="1491"/>
                        <a:pt x="19980" y="1899"/>
                        <a:pt x="19075" y="2307"/>
                      </a:cubicBezTo>
                      <a:lnTo>
                        <a:pt x="17709" y="4489"/>
                      </a:lnTo>
                      <a:lnTo>
                        <a:pt x="19341" y="6778"/>
                      </a:lnTo>
                      <a:lnTo>
                        <a:pt x="19341" y="6778"/>
                      </a:lnTo>
                      <a:lnTo>
                        <a:pt x="16697" y="6086"/>
                      </a:lnTo>
                      <a:lnTo>
                        <a:pt x="17017" y="4542"/>
                      </a:lnTo>
                      <a:lnTo>
                        <a:pt x="15473" y="4205"/>
                      </a:lnTo>
                      <a:cubicBezTo>
                        <a:pt x="14124" y="4968"/>
                        <a:pt x="12811" y="5820"/>
                        <a:pt x="11552" y="6725"/>
                      </a:cubicBezTo>
                      <a:lnTo>
                        <a:pt x="12581" y="6920"/>
                      </a:lnTo>
                      <a:lnTo>
                        <a:pt x="11836" y="8091"/>
                      </a:lnTo>
                      <a:cubicBezTo>
                        <a:pt x="11392" y="7967"/>
                        <a:pt x="10842" y="7772"/>
                        <a:pt x="10363" y="7612"/>
                      </a:cubicBezTo>
                      <a:cubicBezTo>
                        <a:pt x="6300" y="10753"/>
                        <a:pt x="2804" y="14567"/>
                        <a:pt x="1" y="18897"/>
                      </a:cubicBezTo>
                      <a:cubicBezTo>
                        <a:pt x="356" y="19536"/>
                        <a:pt x="498" y="20299"/>
                        <a:pt x="373" y="21026"/>
                      </a:cubicBezTo>
                      <a:cubicBezTo>
                        <a:pt x="285" y="21895"/>
                        <a:pt x="870" y="22800"/>
                        <a:pt x="977" y="23723"/>
                      </a:cubicBezTo>
                      <a:cubicBezTo>
                        <a:pt x="1101" y="24681"/>
                        <a:pt x="835" y="25710"/>
                        <a:pt x="1048" y="26633"/>
                      </a:cubicBezTo>
                      <a:cubicBezTo>
                        <a:pt x="1580" y="28922"/>
                        <a:pt x="1651" y="28904"/>
                        <a:pt x="1314" y="30696"/>
                      </a:cubicBezTo>
                      <a:cubicBezTo>
                        <a:pt x="1260" y="30998"/>
                        <a:pt x="1243" y="31335"/>
                        <a:pt x="1189" y="31654"/>
                      </a:cubicBezTo>
                      <a:cubicBezTo>
                        <a:pt x="906" y="33943"/>
                        <a:pt x="852" y="36090"/>
                        <a:pt x="2378" y="38184"/>
                      </a:cubicBezTo>
                      <a:cubicBezTo>
                        <a:pt x="3194" y="39302"/>
                        <a:pt x="4490" y="39461"/>
                        <a:pt x="5217" y="40473"/>
                      </a:cubicBezTo>
                      <a:cubicBezTo>
                        <a:pt x="5377" y="41147"/>
                        <a:pt x="5679" y="41821"/>
                        <a:pt x="5679" y="42496"/>
                      </a:cubicBezTo>
                      <a:cubicBezTo>
                        <a:pt x="5679" y="43170"/>
                        <a:pt x="7311" y="43347"/>
                        <a:pt x="6406" y="44146"/>
                      </a:cubicBezTo>
                      <a:lnTo>
                        <a:pt x="8429" y="45122"/>
                      </a:lnTo>
                      <a:lnTo>
                        <a:pt x="8429" y="45122"/>
                      </a:lnTo>
                      <a:lnTo>
                        <a:pt x="8269" y="43170"/>
                      </a:lnTo>
                      <a:lnTo>
                        <a:pt x="8269" y="43170"/>
                      </a:lnTo>
                      <a:cubicBezTo>
                        <a:pt x="8872" y="43613"/>
                        <a:pt x="9298" y="43826"/>
                        <a:pt x="9600" y="44146"/>
                      </a:cubicBezTo>
                      <a:cubicBezTo>
                        <a:pt x="10345" y="44909"/>
                        <a:pt x="10948" y="45849"/>
                        <a:pt x="11765" y="46523"/>
                      </a:cubicBezTo>
                      <a:cubicBezTo>
                        <a:pt x="12652" y="47251"/>
                        <a:pt x="13734" y="47730"/>
                        <a:pt x="13255" y="49167"/>
                      </a:cubicBezTo>
                      <a:cubicBezTo>
                        <a:pt x="15142" y="50239"/>
                        <a:pt x="17068" y="51273"/>
                        <a:pt x="19240" y="51273"/>
                      </a:cubicBezTo>
                      <a:cubicBezTo>
                        <a:pt x="19621" y="51273"/>
                        <a:pt x="20009" y="51241"/>
                        <a:pt x="20406" y="51172"/>
                      </a:cubicBezTo>
                      <a:cubicBezTo>
                        <a:pt x="21066" y="51051"/>
                        <a:pt x="21687" y="50867"/>
                        <a:pt x="22299" y="50867"/>
                      </a:cubicBezTo>
                      <a:cubicBezTo>
                        <a:pt x="22856" y="50867"/>
                        <a:pt x="23406" y="51019"/>
                        <a:pt x="23972" y="51509"/>
                      </a:cubicBezTo>
                      <a:cubicBezTo>
                        <a:pt x="24575" y="52042"/>
                        <a:pt x="25551" y="52219"/>
                        <a:pt x="26403" y="52414"/>
                      </a:cubicBezTo>
                      <a:cubicBezTo>
                        <a:pt x="26412" y="52417"/>
                        <a:pt x="26421" y="52418"/>
                        <a:pt x="26431" y="52418"/>
                      </a:cubicBezTo>
                      <a:cubicBezTo>
                        <a:pt x="26612" y="52418"/>
                        <a:pt x="26911" y="51958"/>
                        <a:pt x="27130" y="51722"/>
                      </a:cubicBezTo>
                      <a:cubicBezTo>
                        <a:pt x="29563" y="53875"/>
                        <a:pt x="30553" y="54722"/>
                        <a:pt x="31970" y="54722"/>
                      </a:cubicBezTo>
                      <a:cubicBezTo>
                        <a:pt x="32888" y="54722"/>
                        <a:pt x="33985" y="54367"/>
                        <a:pt x="35771" y="53780"/>
                      </a:cubicBezTo>
                      <a:cubicBezTo>
                        <a:pt x="35754" y="53674"/>
                        <a:pt x="35736" y="53568"/>
                        <a:pt x="35700" y="53461"/>
                      </a:cubicBezTo>
                      <a:cubicBezTo>
                        <a:pt x="35026" y="53479"/>
                        <a:pt x="34387" y="53550"/>
                        <a:pt x="33731" y="53568"/>
                      </a:cubicBezTo>
                      <a:cubicBezTo>
                        <a:pt x="33590" y="53572"/>
                        <a:pt x="33456" y="53574"/>
                        <a:pt x="33329" y="53574"/>
                      </a:cubicBezTo>
                      <a:cubicBezTo>
                        <a:pt x="31461" y="53574"/>
                        <a:pt x="31079" y="53047"/>
                        <a:pt x="30697" y="50871"/>
                      </a:cubicBezTo>
                      <a:cubicBezTo>
                        <a:pt x="30590" y="50179"/>
                        <a:pt x="30005" y="49575"/>
                        <a:pt x="29650" y="48972"/>
                      </a:cubicBezTo>
                      <a:lnTo>
                        <a:pt x="26030" y="49628"/>
                      </a:lnTo>
                      <a:lnTo>
                        <a:pt x="26030" y="49628"/>
                      </a:lnTo>
                      <a:lnTo>
                        <a:pt x="26385" y="45406"/>
                      </a:lnTo>
                      <a:lnTo>
                        <a:pt x="24167" y="45956"/>
                      </a:lnTo>
                      <a:cubicBezTo>
                        <a:pt x="23812" y="46931"/>
                        <a:pt x="24007" y="48085"/>
                        <a:pt x="22553" y="48564"/>
                      </a:cubicBezTo>
                      <a:cubicBezTo>
                        <a:pt x="22259" y="48659"/>
                        <a:pt x="21992" y="48700"/>
                        <a:pt x="21745" y="48700"/>
                      </a:cubicBezTo>
                      <a:cubicBezTo>
                        <a:pt x="20706" y="48700"/>
                        <a:pt x="20016" y="47976"/>
                        <a:pt x="19199" y="47517"/>
                      </a:cubicBezTo>
                      <a:lnTo>
                        <a:pt x="17851" y="42123"/>
                      </a:lnTo>
                      <a:cubicBezTo>
                        <a:pt x="19459" y="40109"/>
                        <a:pt x="19754" y="39740"/>
                        <a:pt x="21393" y="39740"/>
                      </a:cubicBezTo>
                      <a:cubicBezTo>
                        <a:pt x="21761" y="39740"/>
                        <a:pt x="22197" y="39758"/>
                        <a:pt x="22730" y="39781"/>
                      </a:cubicBezTo>
                      <a:lnTo>
                        <a:pt x="22890" y="38237"/>
                      </a:lnTo>
                      <a:lnTo>
                        <a:pt x="27042" y="38113"/>
                      </a:lnTo>
                      <a:lnTo>
                        <a:pt x="30324" y="41786"/>
                      </a:lnTo>
                      <a:cubicBezTo>
                        <a:pt x="30679" y="39550"/>
                        <a:pt x="29064" y="38290"/>
                        <a:pt x="28532" y="36374"/>
                      </a:cubicBezTo>
                      <a:cubicBezTo>
                        <a:pt x="29366" y="35363"/>
                        <a:pt x="30324" y="34280"/>
                        <a:pt x="31229" y="33163"/>
                      </a:cubicBezTo>
                      <a:cubicBezTo>
                        <a:pt x="32045" y="32133"/>
                        <a:pt x="31974" y="31885"/>
                        <a:pt x="30644" y="30359"/>
                      </a:cubicBezTo>
                      <a:cubicBezTo>
                        <a:pt x="31105" y="29916"/>
                        <a:pt x="31886" y="29490"/>
                        <a:pt x="31957" y="28993"/>
                      </a:cubicBezTo>
                      <a:cubicBezTo>
                        <a:pt x="32152" y="27378"/>
                        <a:pt x="33411" y="26757"/>
                        <a:pt x="34441" y="25906"/>
                      </a:cubicBezTo>
                      <a:lnTo>
                        <a:pt x="34245" y="24273"/>
                      </a:lnTo>
                      <a:lnTo>
                        <a:pt x="36588" y="22996"/>
                      </a:lnTo>
                      <a:lnTo>
                        <a:pt x="37120" y="24096"/>
                      </a:lnTo>
                      <a:lnTo>
                        <a:pt x="40438" y="20849"/>
                      </a:lnTo>
                      <a:lnTo>
                        <a:pt x="40048" y="20387"/>
                      </a:lnTo>
                      <a:lnTo>
                        <a:pt x="38184" y="21700"/>
                      </a:lnTo>
                      <a:lnTo>
                        <a:pt x="36410" y="20547"/>
                      </a:lnTo>
                      <a:cubicBezTo>
                        <a:pt x="37315" y="19429"/>
                        <a:pt x="38309" y="18631"/>
                        <a:pt x="38752" y="17584"/>
                      </a:cubicBezTo>
                      <a:cubicBezTo>
                        <a:pt x="39285" y="16377"/>
                        <a:pt x="40686" y="16271"/>
                        <a:pt x="41378" y="15295"/>
                      </a:cubicBezTo>
                      <a:cubicBezTo>
                        <a:pt x="40314" y="14177"/>
                        <a:pt x="39285" y="13663"/>
                        <a:pt x="37989" y="13521"/>
                      </a:cubicBezTo>
                      <a:cubicBezTo>
                        <a:pt x="37031" y="13467"/>
                        <a:pt x="36162" y="12971"/>
                        <a:pt x="35647" y="12154"/>
                      </a:cubicBezTo>
                      <a:cubicBezTo>
                        <a:pt x="35257" y="11622"/>
                        <a:pt x="34813" y="11161"/>
                        <a:pt x="34281" y="10770"/>
                      </a:cubicBezTo>
                      <a:cubicBezTo>
                        <a:pt x="34068" y="10593"/>
                        <a:pt x="33678" y="10628"/>
                        <a:pt x="33323" y="10557"/>
                      </a:cubicBezTo>
                      <a:lnTo>
                        <a:pt x="32773" y="12509"/>
                      </a:lnTo>
                      <a:cubicBezTo>
                        <a:pt x="31022" y="12013"/>
                        <a:pt x="29978" y="9739"/>
                        <a:pt x="28235" y="9739"/>
                      </a:cubicBezTo>
                      <a:cubicBezTo>
                        <a:pt x="27735" y="9739"/>
                        <a:pt x="27176" y="9927"/>
                        <a:pt x="26527" y="10398"/>
                      </a:cubicBezTo>
                      <a:cubicBezTo>
                        <a:pt x="26793" y="11711"/>
                        <a:pt x="25942" y="13290"/>
                        <a:pt x="27343" y="14479"/>
                      </a:cubicBezTo>
                      <a:cubicBezTo>
                        <a:pt x="27538" y="14638"/>
                        <a:pt x="27609" y="15295"/>
                        <a:pt x="27485" y="15419"/>
                      </a:cubicBezTo>
                      <a:cubicBezTo>
                        <a:pt x="26154" y="16590"/>
                        <a:pt x="27095" y="18169"/>
                        <a:pt x="26935" y="19447"/>
                      </a:cubicBezTo>
                      <a:cubicBezTo>
                        <a:pt x="26757" y="19471"/>
                        <a:pt x="26594" y="19483"/>
                        <a:pt x="26444" y="19483"/>
                      </a:cubicBezTo>
                      <a:cubicBezTo>
                        <a:pt x="24534" y="19483"/>
                        <a:pt x="24803" y="17604"/>
                        <a:pt x="24309" y="16732"/>
                      </a:cubicBezTo>
                      <a:cubicBezTo>
                        <a:pt x="23538" y="16756"/>
                        <a:pt x="22881" y="16829"/>
                        <a:pt x="22272" y="16829"/>
                      </a:cubicBezTo>
                      <a:cubicBezTo>
                        <a:pt x="21985" y="16829"/>
                        <a:pt x="21708" y="16813"/>
                        <a:pt x="21435" y="16768"/>
                      </a:cubicBezTo>
                      <a:cubicBezTo>
                        <a:pt x="20583" y="16626"/>
                        <a:pt x="19767" y="16235"/>
                        <a:pt x="18968" y="15880"/>
                      </a:cubicBezTo>
                      <a:cubicBezTo>
                        <a:pt x="18099" y="15508"/>
                        <a:pt x="17904" y="14745"/>
                        <a:pt x="18117" y="13929"/>
                      </a:cubicBezTo>
                      <a:cubicBezTo>
                        <a:pt x="18489" y="12562"/>
                        <a:pt x="19820" y="11799"/>
                        <a:pt x="20317" y="10433"/>
                      </a:cubicBezTo>
                      <a:cubicBezTo>
                        <a:pt x="20420" y="10159"/>
                        <a:pt x="20643" y="10069"/>
                        <a:pt x="20926" y="10069"/>
                      </a:cubicBezTo>
                      <a:cubicBezTo>
                        <a:pt x="21466" y="10069"/>
                        <a:pt x="22224" y="10398"/>
                        <a:pt x="22783" y="10398"/>
                      </a:cubicBezTo>
                      <a:cubicBezTo>
                        <a:pt x="23422" y="10398"/>
                        <a:pt x="24078" y="10114"/>
                        <a:pt x="25445" y="9777"/>
                      </a:cubicBezTo>
                      <a:lnTo>
                        <a:pt x="22925" y="8836"/>
                      </a:lnTo>
                      <a:cubicBezTo>
                        <a:pt x="23351" y="8002"/>
                        <a:pt x="23759" y="7435"/>
                        <a:pt x="23972" y="6796"/>
                      </a:cubicBezTo>
                      <a:cubicBezTo>
                        <a:pt x="24489" y="5333"/>
                        <a:pt x="24808" y="4715"/>
                        <a:pt x="25467" y="4715"/>
                      </a:cubicBezTo>
                      <a:cubicBezTo>
                        <a:pt x="25870" y="4715"/>
                        <a:pt x="26401" y="4947"/>
                        <a:pt x="27184" y="5359"/>
                      </a:cubicBezTo>
                      <a:cubicBezTo>
                        <a:pt x="27485" y="5518"/>
                        <a:pt x="27787" y="5713"/>
                        <a:pt x="28177" y="5944"/>
                      </a:cubicBezTo>
                      <a:lnTo>
                        <a:pt x="26012" y="8694"/>
                      </a:lnTo>
                      <a:cubicBezTo>
                        <a:pt x="26754" y="8600"/>
                        <a:pt x="27262" y="8535"/>
                        <a:pt x="27696" y="8535"/>
                      </a:cubicBezTo>
                      <a:cubicBezTo>
                        <a:pt x="28642" y="8535"/>
                        <a:pt x="29231" y="8844"/>
                        <a:pt x="31105" y="9830"/>
                      </a:cubicBezTo>
                      <a:lnTo>
                        <a:pt x="32844" y="8304"/>
                      </a:lnTo>
                      <a:lnTo>
                        <a:pt x="31886" y="7346"/>
                      </a:lnTo>
                      <a:lnTo>
                        <a:pt x="32861" y="5341"/>
                      </a:lnTo>
                      <a:lnTo>
                        <a:pt x="25232" y="2005"/>
                      </a:lnTo>
                      <a:lnTo>
                        <a:pt x="21577" y="2733"/>
                      </a:lnTo>
                      <a:lnTo>
                        <a:pt x="21452" y="2218"/>
                      </a:lnTo>
                      <a:lnTo>
                        <a:pt x="24540" y="1437"/>
                      </a:lnTo>
                      <a:lnTo>
                        <a:pt x="25072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206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3815;p69"/>
                <p:cNvSpPr/>
                <p:nvPr/>
              </p:nvSpPr>
              <p:spPr>
                <a:xfrm>
                  <a:off x="2215098" y="11844"/>
                  <a:ext cx="361756" cy="403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2" h="36872" extrusionOk="0">
                      <a:moveTo>
                        <a:pt x="11233" y="0"/>
                      </a:moveTo>
                      <a:cubicBezTo>
                        <a:pt x="10639" y="505"/>
                        <a:pt x="10418" y="1084"/>
                        <a:pt x="9687" y="1084"/>
                      </a:cubicBezTo>
                      <a:cubicBezTo>
                        <a:pt x="9544" y="1084"/>
                        <a:pt x="9381" y="1061"/>
                        <a:pt x="9192" y="1012"/>
                      </a:cubicBezTo>
                      <a:cubicBezTo>
                        <a:pt x="8542" y="845"/>
                        <a:pt x="7805" y="576"/>
                        <a:pt x="7089" y="576"/>
                      </a:cubicBezTo>
                      <a:cubicBezTo>
                        <a:pt x="6437" y="576"/>
                        <a:pt x="5804" y="799"/>
                        <a:pt x="5271" y="1526"/>
                      </a:cubicBezTo>
                      <a:lnTo>
                        <a:pt x="4632" y="231"/>
                      </a:lnTo>
                      <a:cubicBezTo>
                        <a:pt x="3940" y="1030"/>
                        <a:pt x="3780" y="2165"/>
                        <a:pt x="2591" y="2325"/>
                      </a:cubicBezTo>
                      <a:cubicBezTo>
                        <a:pt x="1208" y="2502"/>
                        <a:pt x="2538" y="4649"/>
                        <a:pt x="959" y="4844"/>
                      </a:cubicBezTo>
                      <a:lnTo>
                        <a:pt x="2006" y="8961"/>
                      </a:lnTo>
                      <a:lnTo>
                        <a:pt x="1" y="12190"/>
                      </a:lnTo>
                      <a:cubicBezTo>
                        <a:pt x="1190" y="12935"/>
                        <a:pt x="143" y="14302"/>
                        <a:pt x="640" y="15153"/>
                      </a:cubicBezTo>
                      <a:cubicBezTo>
                        <a:pt x="1882" y="15987"/>
                        <a:pt x="3071" y="16697"/>
                        <a:pt x="4135" y="17531"/>
                      </a:cubicBezTo>
                      <a:cubicBezTo>
                        <a:pt x="5058" y="18276"/>
                        <a:pt x="5732" y="19359"/>
                        <a:pt x="6726" y="19980"/>
                      </a:cubicBezTo>
                      <a:cubicBezTo>
                        <a:pt x="7808" y="20654"/>
                        <a:pt x="9121" y="20973"/>
                        <a:pt x="10044" y="21364"/>
                      </a:cubicBezTo>
                      <a:cubicBezTo>
                        <a:pt x="11250" y="25161"/>
                        <a:pt x="11587" y="28638"/>
                        <a:pt x="10878" y="32152"/>
                      </a:cubicBezTo>
                      <a:cubicBezTo>
                        <a:pt x="11091" y="32506"/>
                        <a:pt x="11623" y="32968"/>
                        <a:pt x="11605" y="33394"/>
                      </a:cubicBezTo>
                      <a:cubicBezTo>
                        <a:pt x="11552" y="34405"/>
                        <a:pt x="11605" y="35416"/>
                        <a:pt x="11783" y="36428"/>
                      </a:cubicBezTo>
                      <a:cubicBezTo>
                        <a:pt x="11800" y="36587"/>
                        <a:pt x="11836" y="36729"/>
                        <a:pt x="11871" y="36871"/>
                      </a:cubicBezTo>
                      <a:cubicBezTo>
                        <a:pt x="12634" y="36712"/>
                        <a:pt x="13379" y="36552"/>
                        <a:pt x="14125" y="36357"/>
                      </a:cubicBezTo>
                      <a:lnTo>
                        <a:pt x="14568" y="36233"/>
                      </a:lnTo>
                      <a:cubicBezTo>
                        <a:pt x="15172" y="34139"/>
                        <a:pt x="15828" y="32045"/>
                        <a:pt x="17798" y="30785"/>
                      </a:cubicBezTo>
                      <a:cubicBezTo>
                        <a:pt x="18543" y="30324"/>
                        <a:pt x="18951" y="29845"/>
                        <a:pt x="19235" y="29117"/>
                      </a:cubicBezTo>
                      <a:cubicBezTo>
                        <a:pt x="19377" y="28763"/>
                        <a:pt x="19465" y="28230"/>
                        <a:pt x="19732" y="28124"/>
                      </a:cubicBezTo>
                      <a:cubicBezTo>
                        <a:pt x="22233" y="27059"/>
                        <a:pt x="23334" y="24930"/>
                        <a:pt x="24008" y="22535"/>
                      </a:cubicBezTo>
                      <a:cubicBezTo>
                        <a:pt x="24345" y="21346"/>
                        <a:pt x="25232" y="20423"/>
                        <a:pt x="26403" y="20051"/>
                      </a:cubicBezTo>
                      <a:cubicBezTo>
                        <a:pt x="28550" y="19447"/>
                        <a:pt x="29065" y="17904"/>
                        <a:pt x="29615" y="16147"/>
                      </a:cubicBezTo>
                      <a:cubicBezTo>
                        <a:pt x="30449" y="13503"/>
                        <a:pt x="30999" y="10735"/>
                        <a:pt x="32844" y="8517"/>
                      </a:cubicBezTo>
                      <a:cubicBezTo>
                        <a:pt x="32933" y="8429"/>
                        <a:pt x="32986" y="8340"/>
                        <a:pt x="33021" y="8216"/>
                      </a:cubicBezTo>
                      <a:cubicBezTo>
                        <a:pt x="33021" y="7683"/>
                        <a:pt x="33021" y="7133"/>
                        <a:pt x="33021" y="6424"/>
                      </a:cubicBezTo>
                      <a:cubicBezTo>
                        <a:pt x="32898" y="6449"/>
                        <a:pt x="32778" y="6461"/>
                        <a:pt x="32662" y="6461"/>
                      </a:cubicBezTo>
                      <a:cubicBezTo>
                        <a:pt x="31610" y="6461"/>
                        <a:pt x="30838" y="5512"/>
                        <a:pt x="29835" y="5512"/>
                      </a:cubicBezTo>
                      <a:cubicBezTo>
                        <a:pt x="29647" y="5512"/>
                        <a:pt x="29450" y="5546"/>
                        <a:pt x="29242" y="5625"/>
                      </a:cubicBezTo>
                      <a:cubicBezTo>
                        <a:pt x="28763" y="5810"/>
                        <a:pt x="28295" y="5881"/>
                        <a:pt x="27833" y="5881"/>
                      </a:cubicBezTo>
                      <a:cubicBezTo>
                        <a:pt x="27010" y="5881"/>
                        <a:pt x="26203" y="5659"/>
                        <a:pt x="25374" y="5465"/>
                      </a:cubicBezTo>
                      <a:cubicBezTo>
                        <a:pt x="25322" y="5454"/>
                        <a:pt x="25270" y="5449"/>
                        <a:pt x="25215" y="5449"/>
                      </a:cubicBezTo>
                      <a:cubicBezTo>
                        <a:pt x="24767" y="5449"/>
                        <a:pt x="24231" y="5812"/>
                        <a:pt x="23582" y="6033"/>
                      </a:cubicBezTo>
                      <a:lnTo>
                        <a:pt x="20637" y="2112"/>
                      </a:lnTo>
                      <a:lnTo>
                        <a:pt x="16467" y="2201"/>
                      </a:lnTo>
                      <a:lnTo>
                        <a:pt x="11233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206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3816;p69"/>
                <p:cNvSpPr/>
                <p:nvPr/>
              </p:nvSpPr>
              <p:spPr>
                <a:xfrm>
                  <a:off x="2637874" y="-333183"/>
                  <a:ext cx="110229" cy="28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2" h="26421" extrusionOk="0">
                      <a:moveTo>
                        <a:pt x="2520" y="1"/>
                      </a:moveTo>
                      <a:lnTo>
                        <a:pt x="2254" y="19"/>
                      </a:lnTo>
                      <a:cubicBezTo>
                        <a:pt x="2077" y="515"/>
                        <a:pt x="2041" y="1474"/>
                        <a:pt x="1545" y="1864"/>
                      </a:cubicBezTo>
                      <a:cubicBezTo>
                        <a:pt x="107" y="3035"/>
                        <a:pt x="214" y="4401"/>
                        <a:pt x="586" y="5927"/>
                      </a:cubicBezTo>
                      <a:cubicBezTo>
                        <a:pt x="746" y="6566"/>
                        <a:pt x="1012" y="7311"/>
                        <a:pt x="835" y="7897"/>
                      </a:cubicBezTo>
                      <a:cubicBezTo>
                        <a:pt x="1" y="10523"/>
                        <a:pt x="799" y="13202"/>
                        <a:pt x="72" y="15917"/>
                      </a:cubicBezTo>
                      <a:lnTo>
                        <a:pt x="1686" y="15846"/>
                      </a:lnTo>
                      <a:cubicBezTo>
                        <a:pt x="1811" y="17177"/>
                        <a:pt x="2698" y="18241"/>
                        <a:pt x="1970" y="19590"/>
                      </a:cubicBezTo>
                      <a:cubicBezTo>
                        <a:pt x="1740" y="20051"/>
                        <a:pt x="2024" y="21293"/>
                        <a:pt x="2414" y="21506"/>
                      </a:cubicBezTo>
                      <a:cubicBezTo>
                        <a:pt x="4596" y="22642"/>
                        <a:pt x="4632" y="25587"/>
                        <a:pt x="6885" y="26421"/>
                      </a:cubicBezTo>
                      <a:lnTo>
                        <a:pt x="10061" y="24079"/>
                      </a:lnTo>
                      <a:cubicBezTo>
                        <a:pt x="9973" y="15491"/>
                        <a:pt x="7364" y="7098"/>
                        <a:pt x="2520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206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3817;p69"/>
                <p:cNvSpPr/>
                <p:nvPr/>
              </p:nvSpPr>
              <p:spPr>
                <a:xfrm>
                  <a:off x="2134042" y="-54389"/>
                  <a:ext cx="90203" cy="22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2026" extrusionOk="0">
                      <a:moveTo>
                        <a:pt x="3405" y="1"/>
                      </a:moveTo>
                      <a:cubicBezTo>
                        <a:pt x="2255" y="1"/>
                        <a:pt x="1201" y="655"/>
                        <a:pt x="1" y="919"/>
                      </a:cubicBezTo>
                      <a:cubicBezTo>
                        <a:pt x="371" y="1711"/>
                        <a:pt x="675" y="1974"/>
                        <a:pt x="943" y="1974"/>
                      </a:cubicBezTo>
                      <a:cubicBezTo>
                        <a:pt x="1419" y="1974"/>
                        <a:pt x="1781" y="1142"/>
                        <a:pt x="2201" y="972"/>
                      </a:cubicBezTo>
                      <a:cubicBezTo>
                        <a:pt x="2266" y="967"/>
                        <a:pt x="2330" y="964"/>
                        <a:pt x="2394" y="964"/>
                      </a:cubicBezTo>
                      <a:cubicBezTo>
                        <a:pt x="3717" y="964"/>
                        <a:pt x="4976" y="2025"/>
                        <a:pt x="6356" y="2025"/>
                      </a:cubicBezTo>
                      <a:cubicBezTo>
                        <a:pt x="6954" y="2025"/>
                        <a:pt x="7575" y="1826"/>
                        <a:pt x="8234" y="1256"/>
                      </a:cubicBezTo>
                      <a:cubicBezTo>
                        <a:pt x="7932" y="936"/>
                        <a:pt x="7684" y="440"/>
                        <a:pt x="7400" y="422"/>
                      </a:cubicBezTo>
                      <a:cubicBezTo>
                        <a:pt x="7374" y="421"/>
                        <a:pt x="7348" y="420"/>
                        <a:pt x="7322" y="420"/>
                      </a:cubicBezTo>
                      <a:cubicBezTo>
                        <a:pt x="6763" y="420"/>
                        <a:pt x="6090" y="679"/>
                        <a:pt x="5591" y="679"/>
                      </a:cubicBezTo>
                      <a:cubicBezTo>
                        <a:pt x="5418" y="679"/>
                        <a:pt x="5266" y="648"/>
                        <a:pt x="5147" y="564"/>
                      </a:cubicBezTo>
                      <a:cubicBezTo>
                        <a:pt x="4527" y="150"/>
                        <a:pt x="3955" y="1"/>
                        <a:pt x="3405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206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3818;p69"/>
                <p:cNvSpPr/>
                <p:nvPr/>
              </p:nvSpPr>
              <p:spPr>
                <a:xfrm>
                  <a:off x="2238816" y="-47827"/>
                  <a:ext cx="72325" cy="2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2" h="2467" extrusionOk="0">
                      <a:moveTo>
                        <a:pt x="6601" y="0"/>
                      </a:moveTo>
                      <a:cubicBezTo>
                        <a:pt x="4188" y="231"/>
                        <a:pt x="2254" y="391"/>
                        <a:pt x="338" y="604"/>
                      </a:cubicBezTo>
                      <a:cubicBezTo>
                        <a:pt x="231" y="621"/>
                        <a:pt x="160" y="976"/>
                        <a:pt x="1" y="1384"/>
                      </a:cubicBezTo>
                      <a:lnTo>
                        <a:pt x="1438" y="2467"/>
                      </a:lnTo>
                      <a:cubicBezTo>
                        <a:pt x="2573" y="621"/>
                        <a:pt x="4862" y="1491"/>
                        <a:pt x="6601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206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8" name="Google Shape;3819;p69"/>
              <p:cNvSpPr/>
              <p:nvPr/>
            </p:nvSpPr>
            <p:spPr>
              <a:xfrm>
                <a:off x="2128411" y="-546641"/>
                <a:ext cx="194386" cy="108115"/>
              </a:xfrm>
              <a:custGeom>
                <a:avLst/>
                <a:gdLst/>
                <a:ahLst/>
                <a:cxnLst/>
                <a:rect l="l" t="t" r="r" b="b"/>
                <a:pathLst>
                  <a:path w="17744" h="9869" extrusionOk="0">
                    <a:moveTo>
                      <a:pt x="11775" y="1"/>
                    </a:moveTo>
                    <a:cubicBezTo>
                      <a:pt x="7969" y="1"/>
                      <a:pt x="4175" y="474"/>
                      <a:pt x="479" y="1405"/>
                    </a:cubicBezTo>
                    <a:lnTo>
                      <a:pt x="0" y="1530"/>
                    </a:lnTo>
                    <a:cubicBezTo>
                      <a:pt x="266" y="1749"/>
                      <a:pt x="570" y="1886"/>
                      <a:pt x="955" y="1886"/>
                    </a:cubicBezTo>
                    <a:cubicBezTo>
                      <a:pt x="1161" y="1886"/>
                      <a:pt x="1391" y="1847"/>
                      <a:pt x="1651" y="1760"/>
                    </a:cubicBezTo>
                    <a:cubicBezTo>
                      <a:pt x="2029" y="1630"/>
                      <a:pt x="2392" y="1564"/>
                      <a:pt x="2739" y="1564"/>
                    </a:cubicBezTo>
                    <a:cubicBezTo>
                      <a:pt x="3580" y="1564"/>
                      <a:pt x="4337" y="1950"/>
                      <a:pt x="5040" y="2754"/>
                    </a:cubicBezTo>
                    <a:cubicBezTo>
                      <a:pt x="5749" y="3588"/>
                      <a:pt x="7204" y="3428"/>
                      <a:pt x="7967" y="4422"/>
                    </a:cubicBezTo>
                    <a:cubicBezTo>
                      <a:pt x="8017" y="4486"/>
                      <a:pt x="8125" y="4504"/>
                      <a:pt x="8257" y="4504"/>
                    </a:cubicBezTo>
                    <a:cubicBezTo>
                      <a:pt x="8429" y="4504"/>
                      <a:pt x="8642" y="4473"/>
                      <a:pt x="8821" y="4473"/>
                    </a:cubicBezTo>
                    <a:cubicBezTo>
                      <a:pt x="8844" y="4473"/>
                      <a:pt x="8868" y="4474"/>
                      <a:pt x="8890" y="4475"/>
                    </a:cubicBezTo>
                    <a:lnTo>
                      <a:pt x="8233" y="6054"/>
                    </a:lnTo>
                    <a:cubicBezTo>
                      <a:pt x="9475" y="6533"/>
                      <a:pt x="11019" y="6640"/>
                      <a:pt x="11605" y="7420"/>
                    </a:cubicBezTo>
                    <a:cubicBezTo>
                      <a:pt x="13095" y="9479"/>
                      <a:pt x="15065" y="9745"/>
                      <a:pt x="17744" y="9869"/>
                    </a:cubicBezTo>
                    <a:cubicBezTo>
                      <a:pt x="17105" y="8982"/>
                      <a:pt x="16271" y="8325"/>
                      <a:pt x="16342" y="7828"/>
                    </a:cubicBezTo>
                    <a:cubicBezTo>
                      <a:pt x="16502" y="6888"/>
                      <a:pt x="16892" y="6125"/>
                      <a:pt x="15632" y="5717"/>
                    </a:cubicBezTo>
                    <a:lnTo>
                      <a:pt x="16857" y="4706"/>
                    </a:lnTo>
                    <a:lnTo>
                      <a:pt x="16484" y="3215"/>
                    </a:lnTo>
                    <a:cubicBezTo>
                      <a:pt x="16786" y="3073"/>
                      <a:pt x="17123" y="3002"/>
                      <a:pt x="17336" y="2772"/>
                    </a:cubicBezTo>
                    <a:cubicBezTo>
                      <a:pt x="17531" y="2559"/>
                      <a:pt x="17549" y="2222"/>
                      <a:pt x="17744" y="1689"/>
                    </a:cubicBezTo>
                    <a:cubicBezTo>
                      <a:pt x="16928" y="1441"/>
                      <a:pt x="16218" y="1281"/>
                      <a:pt x="15579" y="660"/>
                    </a:cubicBezTo>
                    <a:cubicBezTo>
                      <a:pt x="15384" y="465"/>
                      <a:pt x="15171" y="270"/>
                      <a:pt x="14940" y="110"/>
                    </a:cubicBezTo>
                    <a:cubicBezTo>
                      <a:pt x="13885" y="37"/>
                      <a:pt x="12830" y="1"/>
                      <a:pt x="11775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206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3820;p69"/>
              <p:cNvSpPr/>
              <p:nvPr/>
            </p:nvSpPr>
            <p:spPr>
              <a:xfrm>
                <a:off x="2511333" y="-459604"/>
                <a:ext cx="149109" cy="146063"/>
              </a:xfrm>
              <a:custGeom>
                <a:avLst/>
                <a:gdLst/>
                <a:ahLst/>
                <a:cxnLst/>
                <a:rect l="l" t="t" r="r" b="b"/>
                <a:pathLst>
                  <a:path w="13611" h="13333" extrusionOk="0">
                    <a:moveTo>
                      <a:pt x="1947" y="1"/>
                    </a:moveTo>
                    <a:cubicBezTo>
                      <a:pt x="1321" y="1"/>
                      <a:pt x="678" y="263"/>
                      <a:pt x="1" y="842"/>
                    </a:cubicBezTo>
                    <a:lnTo>
                      <a:pt x="1420" y="2634"/>
                    </a:lnTo>
                    <a:lnTo>
                      <a:pt x="5856" y="2829"/>
                    </a:lnTo>
                    <a:lnTo>
                      <a:pt x="5342" y="5224"/>
                    </a:lnTo>
                    <a:lnTo>
                      <a:pt x="8802" y="7105"/>
                    </a:lnTo>
                    <a:lnTo>
                      <a:pt x="7453" y="8702"/>
                    </a:lnTo>
                    <a:lnTo>
                      <a:pt x="9884" y="12925"/>
                    </a:lnTo>
                    <a:lnTo>
                      <a:pt x="12386" y="13333"/>
                    </a:lnTo>
                    <a:cubicBezTo>
                      <a:pt x="11889" y="12109"/>
                      <a:pt x="13610" y="10813"/>
                      <a:pt x="11694" y="9891"/>
                    </a:cubicBezTo>
                    <a:cubicBezTo>
                      <a:pt x="11605" y="9181"/>
                      <a:pt x="11232" y="8436"/>
                      <a:pt x="11179" y="7726"/>
                    </a:cubicBezTo>
                    <a:cubicBezTo>
                      <a:pt x="8713" y="4852"/>
                      <a:pt x="5892" y="2297"/>
                      <a:pt x="2769" y="150"/>
                    </a:cubicBezTo>
                    <a:cubicBezTo>
                      <a:pt x="2497" y="52"/>
                      <a:pt x="2224" y="1"/>
                      <a:pt x="194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206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3821;p69"/>
              <p:cNvSpPr/>
              <p:nvPr/>
            </p:nvSpPr>
            <p:spPr>
              <a:xfrm>
                <a:off x="2278079" y="-341148"/>
                <a:ext cx="40051" cy="28001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2556" extrusionOk="0">
                    <a:moveTo>
                      <a:pt x="498" y="0"/>
                    </a:moveTo>
                    <a:cubicBezTo>
                      <a:pt x="444" y="426"/>
                      <a:pt x="373" y="852"/>
                      <a:pt x="302" y="1278"/>
                    </a:cubicBezTo>
                    <a:cubicBezTo>
                      <a:pt x="231" y="1686"/>
                      <a:pt x="107" y="2076"/>
                      <a:pt x="1" y="2555"/>
                    </a:cubicBezTo>
                    <a:lnTo>
                      <a:pt x="3656" y="2467"/>
                    </a:lnTo>
                    <a:lnTo>
                      <a:pt x="3319" y="1100"/>
                    </a:lnTo>
                    <a:lnTo>
                      <a:pt x="498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206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3822;p69"/>
              <p:cNvSpPr/>
              <p:nvPr/>
            </p:nvSpPr>
            <p:spPr>
              <a:xfrm>
                <a:off x="2357973" y="-515102"/>
                <a:ext cx="46077" cy="20902"/>
              </a:xfrm>
              <a:custGeom>
                <a:avLst/>
                <a:gdLst/>
                <a:ahLst/>
                <a:cxnLst/>
                <a:rect l="l" t="t" r="r" b="b"/>
                <a:pathLst>
                  <a:path w="4206" h="1908" extrusionOk="0">
                    <a:moveTo>
                      <a:pt x="2533" y="1"/>
                    </a:moveTo>
                    <a:cubicBezTo>
                      <a:pt x="1985" y="1"/>
                      <a:pt x="1354" y="226"/>
                      <a:pt x="0" y="709"/>
                    </a:cubicBezTo>
                    <a:cubicBezTo>
                      <a:pt x="1204" y="1500"/>
                      <a:pt x="1825" y="1908"/>
                      <a:pt x="2340" y="1908"/>
                    </a:cubicBezTo>
                    <a:cubicBezTo>
                      <a:pt x="2889" y="1908"/>
                      <a:pt x="3319" y="1447"/>
                      <a:pt x="4206" y="496"/>
                    </a:cubicBezTo>
                    <a:cubicBezTo>
                      <a:pt x="3427" y="173"/>
                      <a:pt x="3012" y="1"/>
                      <a:pt x="253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206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6" name="Google Shape;3823;p69"/>
            <p:cNvSpPr/>
            <p:nvPr/>
          </p:nvSpPr>
          <p:spPr>
            <a:xfrm>
              <a:off x="6644304" y="3073628"/>
              <a:ext cx="576302" cy="511871"/>
            </a:xfrm>
            <a:custGeom>
              <a:avLst/>
              <a:gdLst/>
              <a:ahLst/>
              <a:cxnLst/>
              <a:rect l="l" t="t" r="r" b="b"/>
              <a:pathLst>
                <a:path w="99879" h="88751" extrusionOk="0">
                  <a:moveTo>
                    <a:pt x="50483" y="1"/>
                  </a:moveTo>
                  <a:cubicBezTo>
                    <a:pt x="46751" y="1"/>
                    <a:pt x="42953" y="456"/>
                    <a:pt x="39160" y="1409"/>
                  </a:cubicBezTo>
                  <a:cubicBezTo>
                    <a:pt x="14870" y="7513"/>
                    <a:pt x="1" y="31697"/>
                    <a:pt x="5963" y="55420"/>
                  </a:cubicBezTo>
                  <a:cubicBezTo>
                    <a:pt x="10993" y="75452"/>
                    <a:pt x="29236" y="88750"/>
                    <a:pt x="49406" y="88750"/>
                  </a:cubicBezTo>
                  <a:cubicBezTo>
                    <a:pt x="53141" y="88750"/>
                    <a:pt x="56941" y="88294"/>
                    <a:pt x="60736" y="87341"/>
                  </a:cubicBezTo>
                  <a:cubicBezTo>
                    <a:pt x="85027" y="81237"/>
                    <a:pt x="99878" y="57053"/>
                    <a:pt x="93917" y="33330"/>
                  </a:cubicBezTo>
                  <a:cubicBezTo>
                    <a:pt x="88901" y="13311"/>
                    <a:pt x="70655" y="1"/>
                    <a:pt x="504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Block Arc 14">
            <a:extLst>
              <a:ext uri="{FF2B5EF4-FFF2-40B4-BE49-F238E27FC236}">
                <a16:creationId xmlns:a16="http://schemas.microsoft.com/office/drawing/2014/main" xmlns="" id="{F84CC100-88A8-4E3E-8091-D49E44C308ED}"/>
              </a:ext>
            </a:extLst>
          </p:cNvPr>
          <p:cNvSpPr/>
          <p:nvPr/>
        </p:nvSpPr>
        <p:spPr>
          <a:xfrm rot="16200000">
            <a:off x="357854" y="6044275"/>
            <a:ext cx="828676" cy="79877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444E6227-4972-4DE6-BEB0-C3FC42991182}"/>
              </a:ext>
            </a:extLst>
          </p:cNvPr>
          <p:cNvSpPr/>
          <p:nvPr/>
        </p:nvSpPr>
        <p:spPr>
          <a:xfrm>
            <a:off x="4129046" y="6082221"/>
            <a:ext cx="908092" cy="72287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7965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020" y="242169"/>
            <a:ext cx="10867490" cy="4889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uz-Cyrl-UZ" sz="22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МҲХС ва БҲМСнинг қиёсий таҳлили</a:t>
            </a:r>
            <a:endParaRPr lang="ru-RU" sz="2200" b="1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91815"/>
              </p:ext>
            </p:extLst>
          </p:nvPr>
        </p:nvGraphicFramePr>
        <p:xfrm>
          <a:off x="429151" y="848683"/>
          <a:ext cx="11809742" cy="17108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37027">
                  <a:extLst>
                    <a:ext uri="{9D8B030D-6E8A-4147-A177-3AD203B41FA5}">
                      <a16:colId xmlns:a16="http://schemas.microsoft.com/office/drawing/2014/main" xmlns="" val="1845185270"/>
                    </a:ext>
                  </a:extLst>
                </a:gridCol>
                <a:gridCol w="6972715">
                  <a:extLst>
                    <a:ext uri="{9D8B030D-6E8A-4147-A177-3AD203B41FA5}">
                      <a16:colId xmlns:a16="http://schemas.microsoft.com/office/drawing/2014/main" xmlns="" val="2220746950"/>
                    </a:ext>
                  </a:extLst>
                </a:gridCol>
              </a:tblGrid>
              <a:tr h="507145">
                <a:tc>
                  <a:txBody>
                    <a:bodyPr/>
                    <a:lstStyle>
                      <a:lvl1pPr defTabSz="944563">
                        <a:lnSpc>
                          <a:spcPct val="90000"/>
                        </a:lnSpc>
                        <a:spcBef>
                          <a:spcPts val="1038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445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МҲХС 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91" marR="95991" marT="47986" marB="47986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44563">
                        <a:lnSpc>
                          <a:spcPct val="90000"/>
                        </a:lnSpc>
                        <a:spcBef>
                          <a:spcPts val="1038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445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БҲМС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91" marR="95991" marT="47986" marB="47986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5178814"/>
                  </a:ext>
                </a:extLst>
              </a:tr>
              <a:tr h="1203662">
                <a:tc>
                  <a:txBody>
                    <a:bodyPr/>
                    <a:lstStyle>
                      <a:lvl1pPr defTabSz="944563">
                        <a:lnSpc>
                          <a:spcPct val="90000"/>
                        </a:lnSpc>
                        <a:spcBef>
                          <a:spcPts val="1038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445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МҲХС (IAS) 8 «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сиёсати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,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баҳолашидаги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ўзгаришлар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ва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хатоликлар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».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91" marR="95991" marT="47986" marB="47986" anchor="ctr" horzOverflow="overflow"/>
                </a:tc>
                <a:tc>
                  <a:txBody>
                    <a:bodyPr/>
                    <a:lstStyle>
                      <a:lvl1pPr defTabSz="944563">
                        <a:lnSpc>
                          <a:spcPct val="90000"/>
                        </a:lnSpc>
                        <a:spcBef>
                          <a:spcPts val="1038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44563">
                        <a:lnSpc>
                          <a:spcPct val="90000"/>
                        </a:lnSpc>
                        <a:spcBef>
                          <a:spcPts val="513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44563" fontAlgn="base">
                        <a:lnSpc>
                          <a:spcPct val="9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445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БҲМС № 1 «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сиёсати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ва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молиявий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ҳисобот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» -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сиёсатига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боғлиқ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қисмини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қамрайди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;</a:t>
                      </a:r>
                    </a:p>
                    <a:p>
                      <a:pPr marL="0" marR="0" lvl="0" indent="0" algn="just" defTabSz="9445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БҲМС № 3 «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Молиявий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натижалар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тўғрисидаги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ҳисобот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» -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баҳолашидаги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ўзгаришлар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ва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хатолар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қисмини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қисман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қамраб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олади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.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91" marR="95991" marT="47986" marB="47986" anchor="ctr" horzOverflow="overflow"/>
                </a:tc>
                <a:extLst>
                  <a:ext uri="{0D108BD9-81ED-4DB2-BD59-A6C34878D82A}">
                    <a16:rowId xmlns:a16="http://schemas.microsoft.com/office/drawing/2014/main" xmlns="" val="340863266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70285" y="2629161"/>
            <a:ext cx="8511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2400" b="1" dirty="0">
                <a:solidFill>
                  <a:srgbClr val="002060"/>
                </a:solidFill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 сиёсати таркибига оид таққослама маълумотлар: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052913"/>
              </p:ext>
            </p:extLst>
          </p:nvPr>
        </p:nvGraphicFramePr>
        <p:xfrm>
          <a:off x="429151" y="3206552"/>
          <a:ext cx="11809742" cy="381772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935786">
                  <a:extLst>
                    <a:ext uri="{9D8B030D-6E8A-4147-A177-3AD203B41FA5}">
                      <a16:colId xmlns:a16="http://schemas.microsoft.com/office/drawing/2014/main" xmlns="" val="3628695435"/>
                    </a:ext>
                  </a:extLst>
                </a:gridCol>
                <a:gridCol w="3936978">
                  <a:extLst>
                    <a:ext uri="{9D8B030D-6E8A-4147-A177-3AD203B41FA5}">
                      <a16:colId xmlns:a16="http://schemas.microsoft.com/office/drawing/2014/main" xmlns="" val="1307184905"/>
                    </a:ext>
                  </a:extLst>
                </a:gridCol>
                <a:gridCol w="3936978">
                  <a:extLst>
                    <a:ext uri="{9D8B030D-6E8A-4147-A177-3AD203B41FA5}">
                      <a16:colId xmlns:a16="http://schemas.microsoft.com/office/drawing/2014/main" xmlns="" val="1268348554"/>
                    </a:ext>
                  </a:extLst>
                </a:gridCol>
              </a:tblGrid>
              <a:tr h="42467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2000" dirty="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Стандартлар</a:t>
                      </a:r>
                      <a:endParaRPr lang="ru-RU" sz="18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8910552"/>
                  </a:ext>
                </a:extLst>
              </a:tr>
              <a:tr h="628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 smtClea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МҲХС </a:t>
                      </a:r>
                      <a:r>
                        <a:rPr lang="uz-Cyrl-UZ" sz="1800" dirty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-8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ПБУ – 1/2008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БҲМС-1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58351232"/>
                  </a:ext>
                </a:extLst>
              </a:tr>
              <a:tr h="22766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6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Н о м и :</a:t>
                      </a:r>
                      <a:endParaRPr lang="ru-RU" sz="16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748613"/>
                  </a:ext>
                </a:extLst>
              </a:tr>
              <a:tr h="8084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b="0" dirty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 сиёсатлари, ҳисоблаб чиқилган баҳолардаги ўзгаришлар ва хатолар</a:t>
                      </a:r>
                      <a:endParaRPr lang="ru-RU" sz="1600" b="0" dirty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Ташкилотларда </a:t>
                      </a:r>
                      <a:endParaRPr lang="ru-RU" sz="16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 сиёсати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 сиёсати ва </a:t>
                      </a:r>
                      <a:endParaRPr lang="uz-Cyrl-UZ" sz="1800" dirty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молиявий </a:t>
                      </a:r>
                      <a:r>
                        <a:rPr lang="uz-Cyrl-UZ" sz="1800" dirty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ҳисобот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5878618"/>
                  </a:ext>
                </a:extLst>
              </a:tr>
              <a:tr h="40421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 а р к и б и </a:t>
                      </a:r>
                      <a:r>
                        <a:rPr lang="uz-Cyrl-UZ" sz="1800" dirty="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 </a:t>
                      </a:r>
                      <a:endParaRPr lang="ru-RU" sz="16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6938668"/>
                  </a:ext>
                </a:extLst>
              </a:tr>
              <a:tr h="12193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600" b="0" dirty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Мақсад, қўллаш доираси, таърифлар, ҳисоб сиёсатлари, ҳисоб сиёсатидаги ўзгаришлар, изчиллиги, хатолар, кучга кириш санаси</a:t>
                      </a:r>
                      <a:endParaRPr lang="ru-RU" sz="1400" b="0" dirty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6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Умумий қоидалар, стандарт мақсади, амал қилиш соҳаси. Молиявий ҳисобот таркиби, асосий тамойиллар, ҳисоб сиёсатини очиб бериш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uz-Cyrl-UZ" sz="1600" dirty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Умумий қоидалар, ҳисоб сиёсатини шакллантириш, ҳисоб сиёсатидаги ўзгаришлар ва ҳисоб сиёсатини очиб бериш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35541283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 flipV="1">
            <a:off x="641839" y="3297114"/>
            <a:ext cx="73625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658439"/>
              </p:ext>
            </p:extLst>
          </p:nvPr>
        </p:nvGraphicFramePr>
        <p:xfrm>
          <a:off x="641839" y="3685119"/>
          <a:ext cx="606669" cy="545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" name="Точечный рисунок" r:id="rId3" imgW="1038370" imgH="923810" progId="Paint.Picture">
                  <p:embed/>
                </p:oleObj>
              </mc:Choice>
              <mc:Fallback>
                <p:oleObj name="Точечный рисунок" r:id="rId3" imgW="1038370" imgH="92381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839" y="3685119"/>
                        <a:ext cx="606669" cy="5454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 flipV="1">
            <a:off x="4659924" y="3363361"/>
            <a:ext cx="59913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847390"/>
              </p:ext>
            </p:extLst>
          </p:nvPr>
        </p:nvGraphicFramePr>
        <p:xfrm>
          <a:off x="4659924" y="3685119"/>
          <a:ext cx="571499" cy="564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" name="Точечный рисунок" r:id="rId5" imgW="980952" imgH="876190" progId="Paint.Picture">
                  <p:embed/>
                </p:oleObj>
              </mc:Choice>
              <mc:Fallback>
                <p:oleObj name="Точечный рисунок" r:id="rId5" imgW="980952" imgH="87619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924" y="3685119"/>
                        <a:ext cx="571499" cy="5640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655452"/>
              </p:ext>
            </p:extLst>
          </p:nvPr>
        </p:nvGraphicFramePr>
        <p:xfrm>
          <a:off x="8642839" y="3681535"/>
          <a:ext cx="463628" cy="556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6" name="Точечный рисунок" r:id="rId7" imgW="762106" imgH="838095" progId="Paint.Picture">
                  <p:embed/>
                </p:oleObj>
              </mc:Choice>
              <mc:Fallback>
                <p:oleObj name="Точечный рисунок" r:id="rId7" imgW="762106" imgH="83809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2839" y="3681535"/>
                        <a:ext cx="463628" cy="5562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829370"/>
              </p:ext>
            </p:extLst>
          </p:nvPr>
        </p:nvGraphicFramePr>
        <p:xfrm>
          <a:off x="3406589" y="3667811"/>
          <a:ext cx="564778" cy="547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7" name="Точечный рисунок" r:id="rId9" imgW="2142857" imgH="2085714" progId="Paint.Picture">
                  <p:embed/>
                </p:oleObj>
              </mc:Choice>
              <mc:Fallback>
                <p:oleObj name="Точечный рисунок" r:id="rId9" imgW="2142857" imgH="2085714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589" y="3667811"/>
                        <a:ext cx="564778" cy="5474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71536"/>
              </p:ext>
            </p:extLst>
          </p:nvPr>
        </p:nvGraphicFramePr>
        <p:xfrm>
          <a:off x="7420039" y="3681535"/>
          <a:ext cx="584387" cy="542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8" name="Точечный рисунок" r:id="rId11" imgW="2142857" imgH="2180952" progId="Paint.Picture">
                  <p:embed/>
                </p:oleObj>
              </mc:Choice>
              <mc:Fallback>
                <p:oleObj name="Точечный рисунок" r:id="rId11" imgW="2142857" imgH="2180952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0039" y="3681535"/>
                        <a:ext cx="584387" cy="5427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688478"/>
              </p:ext>
            </p:extLst>
          </p:nvPr>
        </p:nvGraphicFramePr>
        <p:xfrm>
          <a:off x="11415843" y="3681535"/>
          <a:ext cx="528846" cy="533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9" name="Точечный рисунок" r:id="rId13" imgW="2809524" imgH="2809524" progId="Paint.Picture">
                  <p:embed/>
                </p:oleObj>
              </mc:Choice>
              <mc:Fallback>
                <p:oleObj name="Точечный рисунок" r:id="rId13" imgW="2809524" imgH="2809524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15843" y="3681535"/>
                        <a:ext cx="528846" cy="5337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6"/>
          <p:cNvSpPr>
            <a:spLocks noChangeArrowheads="1"/>
          </p:cNvSpPr>
          <p:nvPr/>
        </p:nvSpPr>
        <p:spPr bwMode="auto">
          <a:xfrm flipV="1">
            <a:off x="5231423" y="4787151"/>
            <a:ext cx="53055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99602"/>
              </p:ext>
            </p:extLst>
          </p:nvPr>
        </p:nvGraphicFramePr>
        <p:xfrm>
          <a:off x="5231423" y="5390979"/>
          <a:ext cx="429151" cy="346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0" name="Точечный рисунок" r:id="rId15" imgW="1419048" imgH="1819529" progId="Paint.Picture">
                  <p:embed/>
                </p:oleObj>
              </mc:Choice>
              <mc:Fallback>
                <p:oleObj name="Точечный рисунок" r:id="rId15" imgW="1419048" imgH="1819529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1423" y="5390979"/>
                        <a:ext cx="429151" cy="3464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320421"/>
              </p:ext>
            </p:extLst>
          </p:nvPr>
        </p:nvGraphicFramePr>
        <p:xfrm>
          <a:off x="1837764" y="889168"/>
          <a:ext cx="457201" cy="42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1" name="Точечный рисунок" r:id="rId17" imgW="1781424" imgH="1838095" progId="Paint.Picture">
                  <p:embed/>
                </p:oleObj>
              </mc:Choice>
              <mc:Fallback>
                <p:oleObj name="Точечный рисунок" r:id="rId17" imgW="1781424" imgH="1838095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7764" y="889168"/>
                        <a:ext cx="457201" cy="4286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525868"/>
              </p:ext>
            </p:extLst>
          </p:nvPr>
        </p:nvGraphicFramePr>
        <p:xfrm>
          <a:off x="7420039" y="887506"/>
          <a:ext cx="527469" cy="453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2" name="Точечный рисунок" r:id="rId19" imgW="1704762" imgH="1857143" progId="Paint.Picture">
                  <p:embed/>
                </p:oleObj>
              </mc:Choice>
              <mc:Fallback>
                <p:oleObj name="Точечный рисунок" r:id="rId19" imgW="1704762" imgH="1857143" progId="Paint.Picture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0039" y="887506"/>
                        <a:ext cx="527469" cy="4538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62574"/>
              </p:ext>
            </p:extLst>
          </p:nvPr>
        </p:nvGraphicFramePr>
        <p:xfrm>
          <a:off x="9242611" y="881537"/>
          <a:ext cx="466165" cy="448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3" name="Точечный рисунок" r:id="rId21" imgW="2657846" imgH="2561905" progId="Paint.Picture">
                  <p:embed/>
                </p:oleObj>
              </mc:Choice>
              <mc:Fallback>
                <p:oleObj name="Точечный рисунок" r:id="rId21" imgW="2657846" imgH="2561905" progId="Paint.Picture">
                  <p:embed/>
                  <p:pic>
                    <p:nvPicPr>
                      <p:cNvPr id="0" name="Object 3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42611" y="881537"/>
                        <a:ext cx="466165" cy="4482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625667"/>
              </p:ext>
            </p:extLst>
          </p:nvPr>
        </p:nvGraphicFramePr>
        <p:xfrm>
          <a:off x="3685648" y="863297"/>
          <a:ext cx="651882" cy="454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4" name="Точечный рисунок" r:id="rId23" imgW="1019048" imgH="942857" progId="Paint.Picture">
                  <p:embed/>
                </p:oleObj>
              </mc:Choice>
              <mc:Fallback>
                <p:oleObj name="Точечный рисунок" r:id="rId23" imgW="1019048" imgH="942857" progId="Paint.Picture">
                  <p:embed/>
                  <p:pic>
                    <p:nvPicPr>
                      <p:cNvPr id="0" name="Object 3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5648" y="863297"/>
                        <a:ext cx="651882" cy="454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80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728788" y="-19460"/>
            <a:ext cx="184731" cy="38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570875"/>
              </p:ext>
            </p:extLst>
          </p:nvPr>
        </p:nvGraphicFramePr>
        <p:xfrm>
          <a:off x="539750" y="175846"/>
          <a:ext cx="11512550" cy="6034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Слайд" r:id="rId3" imgW="2938213" imgH="2203788" progId="PowerPoint.Slide.8">
                  <p:embed/>
                </p:oleObj>
              </mc:Choice>
              <mc:Fallback>
                <p:oleObj name="Слайд" r:id="rId3" imgW="2938213" imgH="2203788" progId="PowerPoint.Slide.8">
                  <p:embed/>
                  <p:pic>
                    <p:nvPicPr>
                      <p:cNvPr id="92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5846"/>
                        <a:ext cx="11512550" cy="60344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1728788" y="4743040"/>
            <a:ext cx="184731" cy="38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388" y="694455"/>
            <a:ext cx="2652712" cy="14772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424" y="5695051"/>
            <a:ext cx="2139676" cy="1180962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17513" y="6210300"/>
            <a:ext cx="9336088" cy="6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>
              <a:lnSpc>
                <a:spcPct val="90000"/>
              </a:lnSpc>
              <a:spcBef>
                <a:spcPts val="1038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1100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2588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5663" indent="-234950" defTabSz="944563">
              <a:lnSpc>
                <a:spcPct val="90000"/>
              </a:lnSpc>
              <a:spcBef>
                <a:spcPts val="513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828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00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72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4463" indent="-234950" defTabSz="944563" eaLnBrk="0" fontAlgn="base" hangingPunct="0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Б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ухгалтерия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ҳ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исобини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т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ўғ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ри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ташкил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этиш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ва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ҳ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исоботни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назорат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қ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илиш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хўжалик субъектлари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олдига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қў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йилган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вазифаларнинг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т</a:t>
            </a:r>
            <a:r>
              <a:rPr lang="uz-Cyrl-UZ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ўғ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ри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бажарилишини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таъминлайди</a:t>
            </a:r>
            <a:r>
              <a:rPr lang="ru-RU" alt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097956"/>
              </p:ext>
            </p:extLst>
          </p:nvPr>
        </p:nvGraphicFramePr>
        <p:xfrm>
          <a:off x="1479727" y="520910"/>
          <a:ext cx="1228297" cy="101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" name="Точечный рисунок" r:id="rId7" imgW="2542857" imgH="2467319" progId="Paint.Picture">
                  <p:embed/>
                </p:oleObj>
              </mc:Choice>
              <mc:Fallback>
                <p:oleObj name="Точечный рисунок" r:id="rId7" imgW="2542857" imgH="2467319" progId="Paint.Picture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727" y="520910"/>
                        <a:ext cx="1228297" cy="10150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37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67445" y="146844"/>
            <a:ext cx="10491156" cy="607303"/>
          </a:xfrm>
        </p:spPr>
        <p:txBody>
          <a:bodyPr>
            <a:noAutofit/>
          </a:bodyPr>
          <a:lstStyle/>
          <a:p>
            <a:r>
              <a:rPr lang="uz-Cyrl-UZ" sz="1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ҳисоби </a:t>
            </a:r>
            <a:r>
              <a:rPr lang="uz-Cyrl-UZ" sz="18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таркибида </a:t>
            </a:r>
            <a:r>
              <a:rPr lang="uz-Cyrl-UZ" sz="1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«солиқ ҳисоби»ни киритиш натижасида ҳисоб турларининг таснифи </a:t>
            </a:r>
            <a:r>
              <a:rPr lang="uz-Cyrl-UZ" sz="18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uz-Cyrl-UZ" sz="18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z-Cyrl-UZ" sz="18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қуйидаги </a:t>
            </a:r>
            <a:r>
              <a:rPr lang="uz-Cyrl-UZ" sz="1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кўринишга эга бўлади </a:t>
            </a:r>
            <a:endParaRPr lang="ru-RU" altLang="ru-RU" sz="12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AutoShape 21"/>
          <p:cNvSpPr>
            <a:spLocks noChangeArrowheads="1"/>
          </p:cNvSpPr>
          <p:nvPr/>
        </p:nvSpPr>
        <p:spPr bwMode="auto">
          <a:xfrm>
            <a:off x="658650" y="3274220"/>
            <a:ext cx="2660650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Бошқарув      ҳисоб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0"/>
          <p:cNvSpPr>
            <a:spLocks noChangeArrowheads="1"/>
          </p:cNvSpPr>
          <p:nvPr/>
        </p:nvSpPr>
        <p:spPr bwMode="auto">
          <a:xfrm>
            <a:off x="4545013" y="3274220"/>
            <a:ext cx="3481387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Молиявий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19"/>
          <p:cNvSpPr>
            <a:spLocks noChangeArrowheads="1"/>
          </p:cNvSpPr>
          <p:nvPr/>
        </p:nvSpPr>
        <p:spPr bwMode="auto">
          <a:xfrm>
            <a:off x="9339790" y="3274220"/>
            <a:ext cx="2660650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Солиқ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ҳисоби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18"/>
          <p:cNvSpPr>
            <a:spLocks noChangeArrowheads="1"/>
          </p:cNvSpPr>
          <p:nvPr/>
        </p:nvSpPr>
        <p:spPr bwMode="auto">
          <a:xfrm>
            <a:off x="4545013" y="747348"/>
            <a:ext cx="3481387" cy="5635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F2F2F2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Ҳўжалик ҳисоби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696586" y="1720850"/>
            <a:ext cx="3164213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4545013" y="1736724"/>
            <a:ext cx="3481387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Бухгалтерия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ҳисоби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8710614" y="1736724"/>
            <a:ext cx="3289826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Статистик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658650" y="4595816"/>
            <a:ext cx="2736524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Бошқарув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қарори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4543673" y="4595816"/>
            <a:ext cx="3482727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Молиявий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</a:t>
            </a: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9339790" y="4595816"/>
            <a:ext cx="2660650" cy="101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Солиқ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</a:t>
            </a: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оти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266700" y="163830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2234733" y="1309065"/>
            <a:ext cx="4032833" cy="3854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5" idx="2"/>
            <a:endCxn id="7" idx="0"/>
          </p:cNvCxnSpPr>
          <p:nvPr/>
        </p:nvCxnSpPr>
        <p:spPr>
          <a:xfrm>
            <a:off x="6285707" y="1310911"/>
            <a:ext cx="0" cy="4258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5" idx="2"/>
            <a:endCxn id="8" idx="0"/>
          </p:cNvCxnSpPr>
          <p:nvPr/>
        </p:nvCxnSpPr>
        <p:spPr>
          <a:xfrm>
            <a:off x="6285707" y="1310911"/>
            <a:ext cx="4069820" cy="4258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7" idx="2"/>
          </p:cNvCxnSpPr>
          <p:nvPr/>
        </p:nvCxnSpPr>
        <p:spPr>
          <a:xfrm flipH="1">
            <a:off x="1993900" y="2752724"/>
            <a:ext cx="4291807" cy="4746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7" idx="2"/>
          </p:cNvCxnSpPr>
          <p:nvPr/>
        </p:nvCxnSpPr>
        <p:spPr>
          <a:xfrm>
            <a:off x="6285707" y="2752724"/>
            <a:ext cx="0" cy="4802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7" idx="2"/>
          </p:cNvCxnSpPr>
          <p:nvPr/>
        </p:nvCxnSpPr>
        <p:spPr>
          <a:xfrm>
            <a:off x="6285707" y="2752724"/>
            <a:ext cx="4458493" cy="4746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AutoShape 14"/>
          <p:cNvSpPr>
            <a:spLocks noChangeArrowheads="1"/>
          </p:cNvSpPr>
          <p:nvPr/>
        </p:nvSpPr>
        <p:spPr bwMode="auto">
          <a:xfrm>
            <a:off x="623525" y="5849939"/>
            <a:ext cx="2736524" cy="884236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altLang="ru-RU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Корхона раҳбарияти </a:t>
            </a:r>
            <a:r>
              <a:rPr lang="uz-Cyrl-UZ" alt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ва ходимлари учун</a:t>
            </a:r>
            <a:endParaRPr kumimoji="0" lang="uz-Cyrl-UZ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AutoShape 13"/>
          <p:cNvSpPr>
            <a:spLocks noChangeArrowheads="1"/>
          </p:cNvSpPr>
          <p:nvPr/>
        </p:nvSpPr>
        <p:spPr bwMode="auto">
          <a:xfrm>
            <a:off x="3670300" y="5859463"/>
            <a:ext cx="5295900" cy="884237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altLang="ru-RU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Корхона </a:t>
            </a:r>
            <a:r>
              <a:rPr lang="uz-Cyrl-UZ" alt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рахбарияти, инвесторлар ва кредиторлар, харидор ва мол етказиб берувчилар, хукумат  органлари ҳамда жамоатчилик учун</a:t>
            </a:r>
            <a:endParaRPr kumimoji="0" lang="uz-Cyrl-UZ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3" name="AutoShape 12"/>
          <p:cNvSpPr>
            <a:spLocks noChangeArrowheads="1"/>
          </p:cNvSpPr>
          <p:nvPr/>
        </p:nvSpPr>
        <p:spPr bwMode="auto">
          <a:xfrm>
            <a:off x="9339790" y="5861056"/>
            <a:ext cx="2660650" cy="88423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altLang="ru-RU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Солиққа </a:t>
            </a:r>
            <a:r>
              <a:rPr lang="uz-Cyrl-UZ" alt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тортиш ва солиқ ҳисобини юритиш учун</a:t>
            </a:r>
            <a:endParaRPr kumimoji="0" lang="uz-Cyrl-UZ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Стрелка вниз 38"/>
          <p:cNvSpPr/>
          <p:nvPr/>
        </p:nvSpPr>
        <p:spPr>
          <a:xfrm>
            <a:off x="10574865" y="5602289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6215186" y="5607847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1893725" y="5611816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10574865" y="4293394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6221536" y="4293394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>
            <a:off x="1893725" y="4293791"/>
            <a:ext cx="190500" cy="247653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589060"/>
              </p:ext>
            </p:extLst>
          </p:nvPr>
        </p:nvGraphicFramePr>
        <p:xfrm>
          <a:off x="809625" y="1845397"/>
          <a:ext cx="696586" cy="718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2" name="Точечный рисунок" r:id="rId3" imgW="2695951" imgH="2790476" progId="Paint.Picture">
                  <p:embed/>
                </p:oleObj>
              </mc:Choice>
              <mc:Fallback>
                <p:oleObj name="Точечный рисунок" r:id="rId3" imgW="2695951" imgH="279047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1845397"/>
                        <a:ext cx="696586" cy="7188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Рисунок 32" descr="D:\кпп\images (43).jf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347" y="3391216"/>
            <a:ext cx="952251" cy="75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D:\кпп\images (23).jf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3433605"/>
            <a:ext cx="971550" cy="69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D:\кпп\depositphotos_148969879-stock-illustration-clerk-near-a-safe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39" y="3395505"/>
            <a:ext cx="677312" cy="84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Рисунок 37" descr="D:\кпп\images (10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756" y="1777998"/>
            <a:ext cx="835660" cy="93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Рисунок 39" descr="D:\кпп\images (10).jfif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806" y="1837298"/>
            <a:ext cx="969044" cy="77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Рисунок 43" descr="D:\кпп\images.jfif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086" y="4619429"/>
            <a:ext cx="896513" cy="87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Рисунок 44" descr="D:\кпп\Солик хисоботи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6" y="4744527"/>
            <a:ext cx="727480" cy="71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Рисунок 50" descr="D:\кпп\Без названия (4).jfif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37" y="4716276"/>
            <a:ext cx="728514" cy="71825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0"/>
          <p:cNvSpPr>
            <a:spLocks noChangeArrowheads="1"/>
          </p:cNvSpPr>
          <p:nvPr/>
        </p:nvSpPr>
        <p:spPr bwMode="auto">
          <a:xfrm flipV="1">
            <a:off x="8548600" y="-2"/>
            <a:ext cx="40513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693975"/>
              </p:ext>
            </p:extLst>
          </p:nvPr>
        </p:nvGraphicFramePr>
        <p:xfrm>
          <a:off x="523875" y="146844"/>
          <a:ext cx="533400" cy="600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3" name="Точечный рисунок" r:id="rId13" imgW="971686" imgH="952633" progId="Paint.Picture">
                  <p:embed/>
                </p:oleObj>
              </mc:Choice>
              <mc:Fallback>
                <p:oleObj name="Точечный рисунок" r:id="rId13" imgW="971686" imgH="952633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146844"/>
                        <a:ext cx="533400" cy="6005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9020176" y="524358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867325"/>
              </p:ext>
            </p:extLst>
          </p:nvPr>
        </p:nvGraphicFramePr>
        <p:xfrm>
          <a:off x="10891044" y="626266"/>
          <a:ext cx="91440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4" name="Точечный рисунок" r:id="rId15" imgW="1704762" imgH="1838095" progId="Paint.Picture">
                  <p:embed/>
                </p:oleObj>
              </mc:Choice>
              <mc:Fallback>
                <p:oleObj name="Точечный рисунок" r:id="rId15" imgW="1704762" imgH="1838095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1044" y="626266"/>
                        <a:ext cx="914400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01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" y="4022501"/>
            <a:ext cx="1619999" cy="60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98" y="2058529"/>
            <a:ext cx="1743531" cy="56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15" y="2954509"/>
            <a:ext cx="1424115" cy="775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96" y="2320833"/>
            <a:ext cx="1394998" cy="96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ÐÐ°ÑÑÐ¸Ð½ÐºÐ¸ Ð¿Ð¾ Ð·Ð°Ð¿ÑÐ¾ÑÑ ÑÐ°Ð¹ÑÑ Ð¼Ð°ÑÑÑÐ»Ð¾Ñ Ð¸ÑÐ»Ð°Ð± ÑÐ¸ÒÐ°ÑÐ¸Ñ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377" y="5596182"/>
            <a:ext cx="1602407" cy="7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ÐÐ°ÑÑÐ¸Ð½ÐºÐ¸ Ð¿Ð¾ Ð·Ð°Ð¿ÑÐ¾ÑÑ ÐÑÐ»Ð°Ð± ÑÐ¸ÒÐ°ÑÐ¸Ñ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4998" y="2043528"/>
            <a:ext cx="1731097" cy="61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3403" y="4766028"/>
            <a:ext cx="1601596" cy="70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188658" y="1233530"/>
            <a:ext cx="1791371" cy="630000"/>
          </a:xfrm>
          <a:prstGeom prst="wedgeRoundRectCallout">
            <a:avLst>
              <a:gd name="adj1" fmla="val -16621"/>
              <a:gd name="adj2" fmla="val 6814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1934" b="1" dirty="0">
                <a:latin typeface="Times New Roman" pitchFamily="18" charset="0"/>
                <a:cs typeface="Times New Roman" pitchFamily="18" charset="0"/>
              </a:rPr>
              <a:t>Бевосита харажатлари</a:t>
            </a:r>
            <a:endParaRPr lang="ru-RU" sz="1934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2296156" y="1211030"/>
            <a:ext cx="1791371" cy="680696"/>
          </a:xfrm>
          <a:prstGeom prst="wedgeRoundRectCallout">
            <a:avLst>
              <a:gd name="adj1" fmla="val 26110"/>
              <a:gd name="adj2" fmla="val 672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1934" b="1" dirty="0">
                <a:latin typeface="Times New Roman" pitchFamily="18" charset="0"/>
                <a:cs typeface="Times New Roman" pitchFamily="18" charset="0"/>
              </a:rPr>
              <a:t>Билвосита харажатлари</a:t>
            </a:r>
            <a:endParaRPr lang="ru-RU" sz="1934" dirty="0"/>
          </a:p>
        </p:txBody>
      </p:sp>
      <p:pic>
        <p:nvPicPr>
          <p:cNvPr id="1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4999" y="5603057"/>
            <a:ext cx="1739998" cy="74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08211" y="5658525"/>
            <a:ext cx="1221783" cy="622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11243" y="3716644"/>
            <a:ext cx="1958752" cy="814801"/>
          </a:xfrm>
          <a:prstGeom prst="rect">
            <a:avLst/>
          </a:prstGeom>
        </p:spPr>
      </p:pic>
      <p:pic>
        <p:nvPicPr>
          <p:cNvPr id="20" name="Рисунок 19" descr="ÐÐ¾ÑÐ¾Ð¶ÐµÐµ Ð¸Ð·Ð¾Ð±ÑÐ°Ð¶ÐµÐ½Ð¸Ðµ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000" y="4715278"/>
            <a:ext cx="1754997" cy="721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40917" y="2893524"/>
            <a:ext cx="1679080" cy="627318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9614990" y="1180907"/>
            <a:ext cx="1515000" cy="532501"/>
          </a:xfrm>
          <a:prstGeom prst="roundRect">
            <a:avLst>
              <a:gd name="adj" fmla="val 50000"/>
            </a:avLst>
          </a:prstGeom>
          <a:solidFill>
            <a:srgbClr val="E1FFFF"/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67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Айланма</a:t>
            </a:r>
            <a:endParaRPr lang="ru-RU" sz="2067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249993" y="1750910"/>
            <a:ext cx="1139996" cy="532501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934" b="1" dirty="0">
                <a:solidFill>
                  <a:srgbClr val="F41454"/>
                </a:solidFill>
                <a:latin typeface="Cambria" pitchFamily="18" charset="0"/>
              </a:rPr>
              <a:t>Фойда</a:t>
            </a:r>
            <a:endParaRPr lang="ru-RU" sz="1934" b="1" dirty="0">
              <a:solidFill>
                <a:srgbClr val="F41454"/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313744" y="5088533"/>
            <a:ext cx="1491254" cy="954744"/>
          </a:xfrm>
          <a:prstGeom prst="rect">
            <a:avLst/>
          </a:prstGeom>
          <a:blipFill rotWithShape="1">
            <a:blip r:embed="rId14" cstate="print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Прямоугольник 29"/>
          <p:cNvSpPr/>
          <p:nvPr/>
        </p:nvSpPr>
        <p:spPr>
          <a:xfrm>
            <a:off x="11264991" y="3250877"/>
            <a:ext cx="1124995" cy="621574"/>
          </a:xfrm>
          <a:prstGeom prst="rect">
            <a:avLst/>
          </a:prstGeom>
          <a:solidFill>
            <a:srgbClr val="E1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z-Cyrl-UZ" sz="1654" b="1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Cambria" pitchFamily="18" charset="0"/>
                <a:cs typeface="Arial" panose="020B0604020202020204" pitchFamily="34" charset="0"/>
              </a:rPr>
              <a:t>Фойда солиғи </a:t>
            </a:r>
            <a:endParaRPr lang="ru-RU" sz="1654" b="1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31" name="Рисунок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64" y="3438526"/>
            <a:ext cx="553728" cy="46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>
            <a:extLst/>
          </p:cNvPr>
          <p:cNvSpPr/>
          <p:nvPr/>
        </p:nvSpPr>
        <p:spPr>
          <a:xfrm>
            <a:off x="7440113" y="3273529"/>
            <a:ext cx="2007694" cy="686571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966078" y="3344174"/>
            <a:ext cx="1385924" cy="5377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z-Cyrl-UZ" sz="1447" b="1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Мол-мулкига солиғи</a:t>
            </a:r>
            <a:endParaRPr lang="ru-RU" sz="1447" b="1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4">
            <a:extLst/>
          </p:cNvPr>
          <p:cNvSpPr/>
          <p:nvPr/>
        </p:nvSpPr>
        <p:spPr>
          <a:xfrm>
            <a:off x="7424988" y="4183606"/>
            <a:ext cx="2022819" cy="555730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ln w="38100">
                <a:solidFill>
                  <a:schemeClr val="tx1"/>
                </a:solidFill>
              </a:ln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024997" y="4368526"/>
            <a:ext cx="1094998" cy="3255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uz-Cyrl-UZ" sz="1447" b="1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 солиғи</a:t>
            </a:r>
            <a:endParaRPr lang="ru-RU" sz="1447" b="1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4">
            <a:extLst/>
          </p:cNvPr>
          <p:cNvSpPr/>
          <p:nvPr/>
        </p:nvSpPr>
        <p:spPr>
          <a:xfrm>
            <a:off x="7409990" y="5645870"/>
            <a:ext cx="2037817" cy="684146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980001" y="5658524"/>
            <a:ext cx="1330102" cy="5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</a:t>
            </a:r>
            <a:r>
              <a:rPr lang="uz-Cyrl-UZ" sz="1654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солиқ </a:t>
            </a:r>
            <a:endParaRPr lang="ru-RU" sz="1447" b="1" spc="-103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009992" y="5028531"/>
            <a:ext cx="1184999" cy="3255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uz-Cyrl-UZ" sz="1447" b="1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 солиғи</a:t>
            </a:r>
            <a:endParaRPr lang="ru-RU" sz="1447" b="1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4">
            <a:extLst/>
          </p:cNvPr>
          <p:cNvSpPr/>
          <p:nvPr/>
        </p:nvSpPr>
        <p:spPr>
          <a:xfrm>
            <a:off x="7439987" y="4959391"/>
            <a:ext cx="2007820" cy="473358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pic>
        <p:nvPicPr>
          <p:cNvPr id="42" name="Рисунок 14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79" y="4330191"/>
            <a:ext cx="375001" cy="35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Рисунок 1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94" y="4998531"/>
            <a:ext cx="344999" cy="37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422981" y="2404201"/>
            <a:ext cx="787007" cy="787007"/>
          </a:xfrm>
          <a:prstGeom prst="rect">
            <a:avLst/>
          </a:prstGeom>
        </p:spPr>
      </p:pic>
      <p:pic>
        <p:nvPicPr>
          <p:cNvPr id="49" name="Рисунок 48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992" y="1915907"/>
            <a:ext cx="1364999" cy="936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Рисунок 49" descr="C:\Users\User\Desktop\Новая папка\15%.jpg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997" y="3707242"/>
            <a:ext cx="1079998" cy="454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Рисунок 5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32560" y="4893527"/>
            <a:ext cx="1227433" cy="471961"/>
          </a:xfrm>
          <a:prstGeom prst="rect">
            <a:avLst/>
          </a:prstGeom>
        </p:spPr>
      </p:pic>
      <p:pic>
        <p:nvPicPr>
          <p:cNvPr id="52" name="Рисунок 5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984995" y="4113528"/>
            <a:ext cx="1319999" cy="601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" name="Рисунок 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96491" y="3441766"/>
            <a:ext cx="1308502" cy="512284"/>
          </a:xfrm>
          <a:prstGeom prst="rect">
            <a:avLst/>
          </a:prstGeom>
        </p:spPr>
      </p:pic>
      <p:sp>
        <p:nvSpPr>
          <p:cNvPr id="54" name="Блок-схема: перфолента 53"/>
          <p:cNvSpPr/>
          <p:nvPr/>
        </p:nvSpPr>
        <p:spPr>
          <a:xfrm>
            <a:off x="240001" y="519743"/>
            <a:ext cx="3779995" cy="488239"/>
          </a:xfrm>
          <a:prstGeom prst="flowChartPunchedTape">
            <a:avLst/>
          </a:prstGeom>
          <a:solidFill>
            <a:srgbClr val="E1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67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Ишлаб</a:t>
            </a:r>
            <a:r>
              <a:rPr lang="ru-RU" sz="20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 </a:t>
            </a:r>
            <a:r>
              <a:rPr lang="ru-RU" sz="2067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чиқариш</a:t>
            </a:r>
            <a:endParaRPr lang="ru-RU" sz="2067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 for UzDasIbora" pitchFamily="34" charset="0"/>
            </a:endParaRPr>
          </a:p>
        </p:txBody>
      </p:sp>
      <p:pic>
        <p:nvPicPr>
          <p:cNvPr id="55" name="Рисунок 5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44595" y="633530"/>
            <a:ext cx="465407" cy="342285"/>
          </a:xfrm>
          <a:prstGeom prst="rect">
            <a:avLst/>
          </a:prstGeom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490" y="4150700"/>
            <a:ext cx="1312499" cy="108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Блок-схема: перфолента 56"/>
          <p:cNvSpPr/>
          <p:nvPr/>
        </p:nvSpPr>
        <p:spPr>
          <a:xfrm>
            <a:off x="6052496" y="507089"/>
            <a:ext cx="3227268" cy="473629"/>
          </a:xfrm>
          <a:prstGeom prst="flowChartPunchedTape">
            <a:avLst/>
          </a:prstGeom>
          <a:solidFill>
            <a:srgbClr val="E1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67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Давр</a:t>
            </a:r>
            <a:r>
              <a:rPr lang="ru-RU" sz="20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 </a:t>
            </a:r>
            <a:r>
              <a:rPr lang="ru-RU" sz="2067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for UzDasIbora" pitchFamily="34" charset="0"/>
              </a:rPr>
              <a:t>харажатлар</a:t>
            </a:r>
            <a:endParaRPr lang="ru-RU" sz="2067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 for UzDasIbora" pitchFamily="34" charset="0"/>
            </a:endParaRPr>
          </a:p>
        </p:txBody>
      </p:sp>
      <p:pic>
        <p:nvPicPr>
          <p:cNvPr id="58" name="Рисунок 5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328739" y="558531"/>
            <a:ext cx="526257" cy="359639"/>
          </a:xfrm>
          <a:prstGeom prst="rect">
            <a:avLst/>
          </a:prstGeom>
        </p:spPr>
      </p:pic>
      <p:pic>
        <p:nvPicPr>
          <p:cNvPr id="59" name="Рисунок 5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138475" y="632608"/>
            <a:ext cx="386519" cy="331245"/>
          </a:xfrm>
          <a:prstGeom prst="rect">
            <a:avLst/>
          </a:prstGeom>
        </p:spPr>
      </p:pic>
      <p:pic>
        <p:nvPicPr>
          <p:cNvPr id="60" name="Рисунок 5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839880" y="616687"/>
            <a:ext cx="470223" cy="286926"/>
          </a:xfrm>
          <a:prstGeom prst="rect">
            <a:avLst/>
          </a:prstGeom>
        </p:spPr>
      </p:pic>
      <p:pic>
        <p:nvPicPr>
          <p:cNvPr id="62" name="Рисунок 61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992" y="2922460"/>
            <a:ext cx="1304999" cy="112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Скругленный прямоугольник 4">
            <a:extLst/>
          </p:cNvPr>
          <p:cNvSpPr/>
          <p:nvPr/>
        </p:nvSpPr>
        <p:spPr>
          <a:xfrm>
            <a:off x="2347497" y="6410751"/>
            <a:ext cx="1792501" cy="672652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917508" y="6465868"/>
            <a:ext cx="1192489" cy="5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</a:t>
            </a:r>
            <a:r>
              <a:rPr lang="uz-Cyrl-UZ" sz="1654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солиқ </a:t>
            </a:r>
            <a:endParaRPr lang="ru-RU" sz="1447" b="1" spc="-103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4">
            <a:extLst/>
          </p:cNvPr>
          <p:cNvSpPr/>
          <p:nvPr/>
        </p:nvSpPr>
        <p:spPr>
          <a:xfrm>
            <a:off x="179999" y="6410751"/>
            <a:ext cx="1860000" cy="672652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algn="ctr">
              <a:defRPr/>
            </a:pPr>
            <a:endParaRPr lang="ru-RU" sz="1240" b="1" dirty="0"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65009" y="6423405"/>
            <a:ext cx="1229989" cy="5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</a:t>
            </a:r>
            <a:r>
              <a:rPr lang="uz-Cyrl-UZ" sz="1654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uz-Cyrl-UZ" sz="1447" b="1" spc="-103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солиқ </a:t>
            </a:r>
            <a:endParaRPr lang="ru-RU" sz="1447" b="1" spc="-103" dirty="0">
              <a:ln>
                <a:solidFill>
                  <a:schemeClr val="accent1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Рисунок 68"/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60" y="6535903"/>
            <a:ext cx="458439" cy="42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Рисунок 69"/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62" y="6513402"/>
            <a:ext cx="458439" cy="42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Рисунок 70"/>
          <p:cNvPicPr/>
          <p:nvPr/>
        </p:nvPicPr>
        <p:blipFill rotWithShape="1">
          <a:blip r:embed="rId30" cstate="print">
            <a:extLst/>
          </a:blip>
          <a:srcRect l="8349" t="59107" r="77113" b="23447"/>
          <a:stretch/>
        </p:blipFill>
        <p:spPr>
          <a:xfrm>
            <a:off x="9734990" y="5301075"/>
            <a:ext cx="1319999" cy="979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" name="Рисунок 71"/>
          <p:cNvPicPr/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9996" y="4368527"/>
            <a:ext cx="974999" cy="531725"/>
          </a:xfrm>
          <a:prstGeom prst="rect">
            <a:avLst/>
          </a:prstGeom>
        </p:spPr>
      </p:pic>
      <p:pic>
        <p:nvPicPr>
          <p:cNvPr id="73" name="Рисунок 7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877564" y="411651"/>
            <a:ext cx="1084071" cy="676484"/>
          </a:xfrm>
          <a:prstGeom prst="rect">
            <a:avLst/>
          </a:prstGeom>
        </p:spPr>
      </p:pic>
      <p:pic>
        <p:nvPicPr>
          <p:cNvPr id="74" name="Рисунок 73"/>
          <p:cNvPicPr/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773" y="5744774"/>
            <a:ext cx="458439" cy="34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Рисунок 60" descr="C:\Users\User\Desktop\Новая папка\15%.jpg"/>
          <p:cNvPicPr/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17" y="3948136"/>
            <a:ext cx="815315" cy="2549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066C80-B2AF-4878-A3DB-ECFF67B1C1E8}"/>
              </a:ext>
            </a:extLst>
          </p:cNvPr>
          <p:cNvSpPr txBox="1"/>
          <p:nvPr/>
        </p:nvSpPr>
        <p:spPr>
          <a:xfrm>
            <a:off x="581911" y="104060"/>
            <a:ext cx="9033080" cy="403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sz="1934" b="1" dirty="0" smtClean="0">
                <a:solidFill>
                  <a:srgbClr val="0000FF"/>
                </a:solidFill>
                <a:latin typeface="Cambria" pitchFamily="18" charset="0"/>
              </a:rPr>
              <a:t>Корхоналарда ҳўжалик фаолияти ва ундаги солиқларнинг </a:t>
            </a:r>
            <a:r>
              <a:rPr lang="uz-Cyrl-UZ" sz="1934" b="1" dirty="0">
                <a:solidFill>
                  <a:srgbClr val="0000FF"/>
                </a:solidFill>
                <a:latin typeface="Cambria" pitchFamily="18" charset="0"/>
              </a:rPr>
              <a:t>таснифи </a:t>
            </a:r>
            <a:endParaRPr lang="ru-RU" sz="1934" b="1" dirty="0">
              <a:solidFill>
                <a:srgbClr val="0000FF"/>
              </a:solidFill>
            </a:endParaRPr>
          </a:p>
        </p:txBody>
      </p:sp>
      <p:pic>
        <p:nvPicPr>
          <p:cNvPr id="3074" name="Picture 2" descr="Складское здание Компьютерные иконки Логистика, склад PNG | Hot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98" y="1129028"/>
            <a:ext cx="1002461" cy="100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клад Транспортировка и доставка Иконки Flat Set - клипарт в векторном  формате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263" y="1123668"/>
            <a:ext cx="3541545" cy="208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0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Скругленный прямоугольник 112"/>
          <p:cNvSpPr/>
          <p:nvPr/>
        </p:nvSpPr>
        <p:spPr>
          <a:xfrm>
            <a:off x="4332869" y="125810"/>
            <a:ext cx="3913434" cy="1290561"/>
          </a:xfrm>
          <a:prstGeom prst="roundRect">
            <a:avLst/>
          </a:prstGeom>
          <a:solidFill>
            <a:schemeClr val="bg1"/>
          </a:solidFill>
          <a:ln w="19050"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5" name="Рисунок 84" descr="D:\кпп\images (13).jf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013" y="40216"/>
            <a:ext cx="1450975" cy="79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Рисунок 83" descr="D:\кпп\images (10).jf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4" y="97238"/>
            <a:ext cx="1518720" cy="116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4894461"/>
            <a:ext cx="5681298" cy="201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723603" y="4895850"/>
            <a:ext cx="1481097" cy="2009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 eaLnBrk="1" hangingPunct="1">
              <a:defRPr/>
            </a:pPr>
            <a:r>
              <a:rPr lang="uz-Cyrl-UZ" sz="16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Бошқа  ҳўжалик фаолияти</a:t>
            </a:r>
            <a:endParaRPr lang="ru-RU" sz="16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9750" y="4895851"/>
            <a:ext cx="1509712" cy="2009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 eaLnBrk="1" hangingPunct="1">
              <a:defRPr/>
            </a:pPr>
            <a:r>
              <a:rPr lang="uz-Cyrl-UZ" sz="16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Корхона ҳўжалик фаолияти</a:t>
            </a:r>
            <a:endParaRPr lang="ru-RU" sz="16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24099" y="4448174"/>
            <a:ext cx="8080375" cy="3841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Бошланғич ҳисоб</a:t>
            </a:r>
            <a:endParaRPr lang="ru-RU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41500" y="2516981"/>
            <a:ext cx="3930650" cy="1243808"/>
          </a:xfrm>
          <a:prstGeom prst="roundRect">
            <a:avLst/>
          </a:prstGeom>
          <a:solidFill>
            <a:schemeClr val="bg1"/>
          </a:solidFill>
          <a:ln w="19050"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1982787" y="2583657"/>
            <a:ext cx="1427163" cy="635794"/>
          </a:xfrm>
          <a:prstGeom prst="roundRect">
            <a:avLst>
              <a:gd name="adj" fmla="val 16667"/>
            </a:avLst>
          </a:prstGeom>
          <a:solidFill>
            <a:srgbClr val="F2F8DE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uz-Cyrl-UZ" alt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Солиқ                                                                 ҳисоби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2419350" y="3848100"/>
            <a:ext cx="3019425" cy="3603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uz-Cyrl-UZ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хизмати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2100263" y="3335337"/>
            <a:ext cx="3405187" cy="38616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FFEF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uz-Cyrl-UZ" sz="1600" b="1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(молиявий) ҳисоби</a:t>
            </a:r>
            <a:endParaRPr lang="ru-RU" sz="1600" b="1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8950" y="2516980"/>
            <a:ext cx="3930650" cy="1253333"/>
          </a:xfrm>
          <a:prstGeom prst="roundRect">
            <a:avLst/>
          </a:prstGeom>
          <a:solidFill>
            <a:schemeClr val="bg1"/>
          </a:solidFill>
          <a:ln w="19050"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8210550" y="2596653"/>
            <a:ext cx="2414588" cy="727571"/>
          </a:xfrm>
          <a:prstGeom prst="roundRect">
            <a:avLst>
              <a:gd name="adj" fmla="val 16667"/>
            </a:avLst>
          </a:prstGeom>
          <a:solidFill>
            <a:srgbClr val="F2F8DE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Бошқарув таҳлили,</a:t>
            </a:r>
            <a:r>
              <a:rPr kumimoji="0" lang="uz-Cyrl-UZ" altLang="ru-RU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режалаштириш, бюджетлаштириш ва х.к</a:t>
            </a:r>
            <a:endParaRPr kumimoji="0" lang="uz-Cyrl-UZ" alt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7053263" y="3338513"/>
            <a:ext cx="3405187" cy="402034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FFEF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uz-Cyrl-UZ" sz="1600" b="1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Бошқарув ҳисоби</a:t>
            </a:r>
            <a:endParaRPr lang="ru-RU" sz="1600" b="1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7053263" y="3848100"/>
            <a:ext cx="3571875" cy="3603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uz-Cyrl-UZ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Молия-иқтисод хизмати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1715371" y="2375099"/>
            <a:ext cx="9883" cy="1662707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5903912" y="2390578"/>
            <a:ext cx="9525" cy="164961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1725254" y="2375099"/>
            <a:ext cx="4207950" cy="1607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1706562" y="4027091"/>
            <a:ext cx="703263" cy="119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5448303" y="4037806"/>
            <a:ext cx="465134" cy="6154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6720720" y="2362003"/>
            <a:ext cx="4236959" cy="1944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720720" y="2410024"/>
            <a:ext cx="0" cy="162292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0957679" y="2410024"/>
            <a:ext cx="0" cy="1614885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6710479" y="4028281"/>
            <a:ext cx="342785" cy="4664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10656928" y="4024909"/>
            <a:ext cx="290868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97686"/>
              </p:ext>
            </p:extLst>
          </p:nvPr>
        </p:nvGraphicFramePr>
        <p:xfrm>
          <a:off x="4848224" y="2545953"/>
          <a:ext cx="865187" cy="702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4" name="Точечный рисунок" r:id="rId6" imgW="990720" imgH="961920" progId="Paint.Picture">
                  <p:embed/>
                </p:oleObj>
              </mc:Choice>
              <mc:Fallback>
                <p:oleObj name="Точечный рисунок" r:id="rId6" imgW="990720" imgH="96192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8224" y="2545953"/>
                        <a:ext cx="865187" cy="7020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850783"/>
              </p:ext>
            </p:extLst>
          </p:nvPr>
        </p:nvGraphicFramePr>
        <p:xfrm>
          <a:off x="4206081" y="2596653"/>
          <a:ext cx="819150" cy="6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5" name="Точечный рисунок" r:id="rId8" imgW="1571844" imgH="1952898" progId="Paint.Picture">
                  <p:embed/>
                </p:oleObj>
              </mc:Choice>
              <mc:Fallback>
                <p:oleObj name="Точечный рисунок" r:id="rId8" imgW="1571844" imgH="1952898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081" y="2596653"/>
                        <a:ext cx="819150" cy="679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383967"/>
              </p:ext>
            </p:extLst>
          </p:nvPr>
        </p:nvGraphicFramePr>
        <p:xfrm>
          <a:off x="3579058" y="2587795"/>
          <a:ext cx="638175" cy="697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6" name="Точечный рисунок" r:id="rId10" imgW="1704762" imgH="1857143" progId="Paint.Picture">
                  <p:embed/>
                </p:oleObj>
              </mc:Choice>
              <mc:Fallback>
                <p:oleObj name="Точечный рисунок" r:id="rId10" imgW="1704762" imgH="1857143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058" y="2587795"/>
                        <a:ext cx="638175" cy="6972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" name="Рисунок 55" descr="D:\кпп\images (19).jfif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0" y="2580402"/>
            <a:ext cx="1059815" cy="82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 descr="D:\кпп\images (3).jfif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645" y="1790484"/>
            <a:ext cx="822875" cy="7816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2" name="Объект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56696"/>
              </p:ext>
            </p:extLst>
          </p:nvPr>
        </p:nvGraphicFramePr>
        <p:xfrm>
          <a:off x="4476750" y="171095"/>
          <a:ext cx="1028700" cy="897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7" name="Точечный рисунок" r:id="rId14" imgW="2638095" imgH="2505425" progId="Paint.Picture">
                  <p:embed/>
                </p:oleObj>
              </mc:Choice>
              <mc:Fallback>
                <p:oleObj name="Точечный рисунок" r:id="rId14" imgW="2638095" imgH="2505425" progId="Paint.Picture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171095"/>
                        <a:ext cx="1028700" cy="8978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" name="Объект 71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910278"/>
              </p:ext>
            </p:extLst>
          </p:nvPr>
        </p:nvGraphicFramePr>
        <p:xfrm>
          <a:off x="7042074" y="171095"/>
          <a:ext cx="924435" cy="911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8" name="Точечный рисунок" r:id="rId16" imgW="2734057" imgH="2580952" progId="Paint.Picture">
                  <p:embed/>
                </p:oleObj>
              </mc:Choice>
              <mc:Fallback>
                <p:oleObj name="Точечный рисунок" r:id="rId16" imgW="2734057" imgH="2580952" progId="Paint.Picture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074" y="171095"/>
                        <a:ext cx="924435" cy="9115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Объект 71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443467"/>
              </p:ext>
            </p:extLst>
          </p:nvPr>
        </p:nvGraphicFramePr>
        <p:xfrm>
          <a:off x="5823068" y="171095"/>
          <a:ext cx="889832" cy="905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9" name="Точечный рисунок" r:id="rId18" imgW="2048161" imgH="1952898" progId="Paint.Picture">
                  <p:embed/>
                </p:oleObj>
              </mc:Choice>
              <mc:Fallback>
                <p:oleObj name="Точечный рисунок" r:id="rId18" imgW="2048161" imgH="1952898" progId="Paint.Picture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3068" y="171095"/>
                        <a:ext cx="889832" cy="9053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Объект 71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639746"/>
              </p:ext>
            </p:extLst>
          </p:nvPr>
        </p:nvGraphicFramePr>
        <p:xfrm>
          <a:off x="8811372" y="1590420"/>
          <a:ext cx="522247" cy="522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0" name="Точечный рисунок" r:id="rId20" imgW="2809524" imgH="2809524" progId="Paint.Picture">
                  <p:embed/>
                </p:oleObj>
              </mc:Choice>
              <mc:Fallback>
                <p:oleObj name="Точечный рисунок" r:id="rId20" imgW="2809524" imgH="2809524" progId="Paint.Picture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1372" y="1590420"/>
                        <a:ext cx="522247" cy="5222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Объект 71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065726"/>
              </p:ext>
            </p:extLst>
          </p:nvPr>
        </p:nvGraphicFramePr>
        <p:xfrm>
          <a:off x="3254849" y="1630520"/>
          <a:ext cx="515474" cy="484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1" name="Точечный рисунок" r:id="rId22" imgW="2486372" imgH="2371429" progId="Paint.Picture">
                  <p:embed/>
                </p:oleObj>
              </mc:Choice>
              <mc:Fallback>
                <p:oleObj name="Точечный рисунок" r:id="rId22" imgW="2486372" imgH="2371429" progId="Paint.Picture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849" y="1630520"/>
                        <a:ext cx="515474" cy="4845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Объект 71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908559"/>
              </p:ext>
            </p:extLst>
          </p:nvPr>
        </p:nvGraphicFramePr>
        <p:xfrm>
          <a:off x="11145760" y="2720799"/>
          <a:ext cx="1047408" cy="1039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2" name="Точечный рисунок" r:id="rId24" imgW="2180952" imgH="1952898" progId="Paint.Picture">
                  <p:embed/>
                </p:oleObj>
              </mc:Choice>
              <mc:Fallback>
                <p:oleObj name="Точечный рисунок" r:id="rId24" imgW="2180952" imgH="1952898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5760" y="2720799"/>
                        <a:ext cx="1047408" cy="10399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AutoShape 14"/>
          <p:cNvSpPr>
            <a:spLocks noChangeArrowheads="1"/>
          </p:cNvSpPr>
          <p:nvPr/>
        </p:nvSpPr>
        <p:spPr bwMode="auto">
          <a:xfrm>
            <a:off x="4427537" y="1133070"/>
            <a:ext cx="1144587" cy="23416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Акцинерлар</a:t>
            </a:r>
            <a:endParaRPr kumimoji="0" lang="uz-Cyrl-UZ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5" name="AutoShape 14"/>
          <p:cNvSpPr>
            <a:spLocks noChangeArrowheads="1"/>
          </p:cNvSpPr>
          <p:nvPr/>
        </p:nvSpPr>
        <p:spPr bwMode="auto">
          <a:xfrm>
            <a:off x="5689717" y="1133069"/>
            <a:ext cx="1144587" cy="235397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Инвесторлар</a:t>
            </a:r>
            <a:endParaRPr kumimoji="0" lang="uz-Cyrl-UZ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6" name="AutoShape 14"/>
          <p:cNvSpPr>
            <a:spLocks noChangeArrowheads="1"/>
          </p:cNvSpPr>
          <p:nvPr/>
        </p:nvSpPr>
        <p:spPr bwMode="auto">
          <a:xfrm>
            <a:off x="6905625" y="1161571"/>
            <a:ext cx="1197334" cy="178995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Кредиторлар</a:t>
            </a:r>
            <a:endParaRPr kumimoji="0" lang="uz-Cyrl-UZ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7" name="AutoShape 14"/>
          <p:cNvSpPr>
            <a:spLocks noChangeArrowheads="1"/>
          </p:cNvSpPr>
          <p:nvPr/>
        </p:nvSpPr>
        <p:spPr bwMode="auto">
          <a:xfrm>
            <a:off x="1482135" y="746070"/>
            <a:ext cx="1772714" cy="579041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Солиқ</a:t>
            </a:r>
            <a:r>
              <a:rPr kumimoji="0" lang="ru-RU" alt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органлари</a:t>
            </a:r>
            <a:endParaRPr kumimoji="0" lang="uz-Cyrl-UZ" alt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8" name="AutoShape 14"/>
          <p:cNvSpPr>
            <a:spLocks noChangeArrowheads="1"/>
          </p:cNvSpPr>
          <p:nvPr/>
        </p:nvSpPr>
        <p:spPr bwMode="auto">
          <a:xfrm>
            <a:off x="9779706" y="748633"/>
            <a:ext cx="2110477" cy="531838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kumimoji="0" lang="ru-RU" alt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Корхона</a:t>
            </a:r>
            <a:r>
              <a:rPr kumimoji="0" lang="ru-RU" alt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менежерлари</a:t>
            </a:r>
            <a:endParaRPr kumimoji="0" lang="uz-Cyrl-UZ" alt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9" name="AutoShape 17"/>
          <p:cNvSpPr>
            <a:spLocks noChangeArrowheads="1"/>
          </p:cNvSpPr>
          <p:nvPr/>
        </p:nvSpPr>
        <p:spPr bwMode="auto">
          <a:xfrm>
            <a:off x="1770578" y="1605511"/>
            <a:ext cx="1267897" cy="5086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Солиқ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z-Cyrl-UZ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ҳисоботи</a:t>
            </a:r>
            <a:endParaRPr kumimoji="0" lang="uz-Cyrl-UZ" altLang="ru-RU" sz="9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AutoShape 17"/>
          <p:cNvSpPr>
            <a:spLocks noChangeArrowheads="1"/>
          </p:cNvSpPr>
          <p:nvPr/>
        </p:nvSpPr>
        <p:spPr bwMode="auto">
          <a:xfrm>
            <a:off x="3955236" y="1603974"/>
            <a:ext cx="1776840" cy="5086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Бухгалтерия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z-Cyrl-UZ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ҳисоботи</a:t>
            </a:r>
            <a:endParaRPr kumimoji="0" lang="uz-Cyrl-UZ" altLang="ru-RU" sz="9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AutoShape 17"/>
          <p:cNvSpPr>
            <a:spLocks noChangeArrowheads="1"/>
          </p:cNvSpPr>
          <p:nvPr/>
        </p:nvSpPr>
        <p:spPr bwMode="auto">
          <a:xfrm>
            <a:off x="7213227" y="1603974"/>
            <a:ext cx="1514795" cy="5086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Бошқарув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қарори</a:t>
            </a:r>
            <a:endParaRPr kumimoji="0" lang="uz-Cyrl-UZ" altLang="ru-RU" sz="9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AutoShape 17"/>
          <p:cNvSpPr>
            <a:spLocks noChangeArrowheads="1"/>
          </p:cNvSpPr>
          <p:nvPr/>
        </p:nvSpPr>
        <p:spPr bwMode="auto">
          <a:xfrm>
            <a:off x="9459869" y="1583597"/>
            <a:ext cx="1459437" cy="5086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БҲХС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z-Cyrl-UZ" altLang="ru-RU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ҳисоботи</a:t>
            </a:r>
            <a:endParaRPr kumimoji="0" lang="uz-Cyrl-UZ" altLang="ru-RU" sz="9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6" name="Рисунок 85" descr="D:\кпп\images (48).jfif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006" y="3770313"/>
            <a:ext cx="630123" cy="51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Рисунок 87" descr="D:\кпп\images (52).jfif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037" y="5044480"/>
            <a:ext cx="1145092" cy="7416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79" name="Объект 7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559702"/>
              </p:ext>
            </p:extLst>
          </p:nvPr>
        </p:nvGraphicFramePr>
        <p:xfrm>
          <a:off x="9258049" y="6119797"/>
          <a:ext cx="1065728" cy="745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3" name="Точечный рисунок" r:id="rId28" imgW="2257740" imgH="1838095" progId="Paint.Picture">
                  <p:embed/>
                </p:oleObj>
              </mc:Choice>
              <mc:Fallback>
                <p:oleObj name="Точечный рисунок" r:id="rId28" imgW="2257740" imgH="1838095" progId="Paint.Picture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8049" y="6119797"/>
                        <a:ext cx="1065728" cy="7450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Rectangle 65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81" name="Объект 7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630984"/>
              </p:ext>
            </p:extLst>
          </p:nvPr>
        </p:nvGraphicFramePr>
        <p:xfrm>
          <a:off x="332804" y="2705101"/>
          <a:ext cx="1168684" cy="103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4" name="Точечный рисунок" r:id="rId30" imgW="2219635" imgH="2257740" progId="Paint.Picture">
                  <p:embed/>
                </p:oleObj>
              </mc:Choice>
              <mc:Fallback>
                <p:oleObj name="Точечный рисунок" r:id="rId30" imgW="2219635" imgH="2257740" progId="Paint.Picture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804" y="2705101"/>
                        <a:ext cx="1168684" cy="10354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Объект 71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813547"/>
              </p:ext>
            </p:extLst>
          </p:nvPr>
        </p:nvGraphicFramePr>
        <p:xfrm>
          <a:off x="599438" y="3649579"/>
          <a:ext cx="678582" cy="611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Точечный рисунок" r:id="rId32" imgW="961905" imgH="866896" progId="Paint.Picture">
                  <p:embed/>
                </p:oleObj>
              </mc:Choice>
              <mc:Fallback>
                <p:oleObj name="Точечный рисунок" r:id="rId32" imgW="961905" imgH="866896" progId="Paint.Picture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38" y="3649579"/>
                        <a:ext cx="678582" cy="6113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Стрелка вверх 7183"/>
          <p:cNvSpPr/>
          <p:nvPr/>
        </p:nvSpPr>
        <p:spPr>
          <a:xfrm>
            <a:off x="2253941" y="1346068"/>
            <a:ext cx="296815" cy="246774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верх 95"/>
          <p:cNvSpPr/>
          <p:nvPr/>
        </p:nvSpPr>
        <p:spPr>
          <a:xfrm>
            <a:off x="9939565" y="4206577"/>
            <a:ext cx="296815" cy="239693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Стрелка вверх 96"/>
          <p:cNvSpPr/>
          <p:nvPr/>
        </p:nvSpPr>
        <p:spPr>
          <a:xfrm>
            <a:off x="7233454" y="4230150"/>
            <a:ext cx="296815" cy="197067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Стрелка вверх 97"/>
          <p:cNvSpPr/>
          <p:nvPr/>
        </p:nvSpPr>
        <p:spPr>
          <a:xfrm>
            <a:off x="4984002" y="4206578"/>
            <a:ext cx="296815" cy="219908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Стрелка вверх 98"/>
          <p:cNvSpPr/>
          <p:nvPr/>
        </p:nvSpPr>
        <p:spPr>
          <a:xfrm>
            <a:off x="2595693" y="4208115"/>
            <a:ext cx="296815" cy="238156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трелка вверх 99"/>
          <p:cNvSpPr/>
          <p:nvPr/>
        </p:nvSpPr>
        <p:spPr>
          <a:xfrm rot="2952941">
            <a:off x="1950941" y="4539979"/>
            <a:ext cx="296815" cy="431075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верх 100"/>
          <p:cNvSpPr/>
          <p:nvPr/>
        </p:nvSpPr>
        <p:spPr>
          <a:xfrm rot="18148696">
            <a:off x="10499566" y="4526286"/>
            <a:ext cx="296815" cy="459059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 вверх 102"/>
          <p:cNvSpPr/>
          <p:nvPr/>
        </p:nvSpPr>
        <p:spPr>
          <a:xfrm rot="3803215">
            <a:off x="6429376" y="1439586"/>
            <a:ext cx="109331" cy="1590054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Стрелка вверх 103"/>
          <p:cNvSpPr/>
          <p:nvPr/>
        </p:nvSpPr>
        <p:spPr>
          <a:xfrm>
            <a:off x="10018942" y="2092289"/>
            <a:ext cx="296815" cy="269714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 вверх 104"/>
          <p:cNvSpPr/>
          <p:nvPr/>
        </p:nvSpPr>
        <p:spPr>
          <a:xfrm>
            <a:off x="7818101" y="2133624"/>
            <a:ext cx="296815" cy="229120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Стрелка вверх 105"/>
          <p:cNvSpPr/>
          <p:nvPr/>
        </p:nvSpPr>
        <p:spPr>
          <a:xfrm>
            <a:off x="4644467" y="2137291"/>
            <a:ext cx="296815" cy="233116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Стрелка вверх 106"/>
          <p:cNvSpPr/>
          <p:nvPr/>
        </p:nvSpPr>
        <p:spPr>
          <a:xfrm>
            <a:off x="2256118" y="2130144"/>
            <a:ext cx="296815" cy="230089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Стрелка вверх 108"/>
          <p:cNvSpPr/>
          <p:nvPr/>
        </p:nvSpPr>
        <p:spPr>
          <a:xfrm>
            <a:off x="7463355" y="1395497"/>
            <a:ext cx="296815" cy="200897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Стрелка вверх 109"/>
          <p:cNvSpPr/>
          <p:nvPr/>
        </p:nvSpPr>
        <p:spPr>
          <a:xfrm>
            <a:off x="10505547" y="1280470"/>
            <a:ext cx="296815" cy="298903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Стрелка углом 111"/>
          <p:cNvSpPr/>
          <p:nvPr/>
        </p:nvSpPr>
        <p:spPr>
          <a:xfrm flipH="1">
            <a:off x="3291435" y="922452"/>
            <a:ext cx="950163" cy="640052"/>
          </a:xfrm>
          <a:prstGeom prst="bentArrow">
            <a:avLst>
              <a:gd name="adj1" fmla="val 25000"/>
              <a:gd name="adj2" fmla="val 10118"/>
              <a:gd name="adj3" fmla="val 25000"/>
              <a:gd name="adj4" fmla="val 4375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186" name="Стрелка углом вверх 7185"/>
          <p:cNvSpPr/>
          <p:nvPr/>
        </p:nvSpPr>
        <p:spPr>
          <a:xfrm>
            <a:off x="5775565" y="1461657"/>
            <a:ext cx="596660" cy="415356"/>
          </a:xfrm>
          <a:prstGeom prst="bent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Стрелка вверх 115"/>
          <p:cNvSpPr/>
          <p:nvPr/>
        </p:nvSpPr>
        <p:spPr>
          <a:xfrm rot="5400000">
            <a:off x="6229812" y="2408493"/>
            <a:ext cx="184057" cy="777275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Стрелка вверх 116"/>
          <p:cNvSpPr/>
          <p:nvPr/>
        </p:nvSpPr>
        <p:spPr>
          <a:xfrm rot="16200000">
            <a:off x="6219363" y="3263491"/>
            <a:ext cx="163429" cy="786546"/>
          </a:xfrm>
          <a:prstGeom prst="upArrow">
            <a:avLst>
              <a:gd name="adj1" fmla="val 50000"/>
              <a:gd name="adj2" fmla="val 539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8" name="Рисунок 117" descr="D:\кпп\images (27).jfif"/>
          <p:cNvPicPr/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223">
            <a:off x="5973069" y="2927775"/>
            <a:ext cx="710224" cy="57840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88" name="Объект 71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598522"/>
              </p:ext>
            </p:extLst>
          </p:nvPr>
        </p:nvGraphicFramePr>
        <p:xfrm>
          <a:off x="643642" y="4969413"/>
          <a:ext cx="1268755" cy="92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6" name="Точечный рисунок" r:id="rId35" imgW="2161905" imgH="1876190" progId="Paint.Picture">
                  <p:embed/>
                </p:oleObj>
              </mc:Choice>
              <mc:Fallback>
                <p:oleObj name="Точечный рисунок" r:id="rId35" imgW="2161905" imgH="1876190" progId="Paint.Picture">
                  <p:embed/>
                  <p:pic>
                    <p:nvPicPr>
                      <p:cNvPr id="0" name="Object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642" y="4969413"/>
                        <a:ext cx="1268755" cy="9274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0" name="Объект 71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334678"/>
              </p:ext>
            </p:extLst>
          </p:nvPr>
        </p:nvGraphicFramePr>
        <p:xfrm>
          <a:off x="9236682" y="5071765"/>
          <a:ext cx="966167" cy="939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7" name="Точечный рисунок" r:id="rId37" imgW="2104762" imgH="2029108" progId="Paint.Picture">
                  <p:embed/>
                </p:oleObj>
              </mc:Choice>
              <mc:Fallback>
                <p:oleObj name="Точечный рисунок" r:id="rId37" imgW="2104762" imgH="2029108" progId="Paint.Picture">
                  <p:embed/>
                  <p:pic>
                    <p:nvPicPr>
                      <p:cNvPr id="0" name="Object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6682" y="5071765"/>
                        <a:ext cx="966167" cy="9393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2" name="Объект 71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260759"/>
              </p:ext>
            </p:extLst>
          </p:nvPr>
        </p:nvGraphicFramePr>
        <p:xfrm>
          <a:off x="2359490" y="5041078"/>
          <a:ext cx="10287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8" name="Точечный рисунок" r:id="rId39" imgW="2048161" imgH="1762371" progId="Paint.Picture">
                  <p:embed/>
                </p:oleObj>
              </mc:Choice>
              <mc:Fallback>
                <p:oleObj name="Точечный рисунок" r:id="rId39" imgW="2048161" imgH="1762371" progId="Paint.Picture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490" y="5041078"/>
                        <a:ext cx="1028700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4" name="Объект 71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004807"/>
              </p:ext>
            </p:extLst>
          </p:nvPr>
        </p:nvGraphicFramePr>
        <p:xfrm>
          <a:off x="2350536" y="5850109"/>
          <a:ext cx="11620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9" name="Точечный рисунок" r:id="rId41" imgW="2104762" imgH="1895238" progId="Paint.Picture">
                  <p:embed/>
                </p:oleObj>
              </mc:Choice>
              <mc:Fallback>
                <p:oleObj name="Точечный рисунок" r:id="rId41" imgW="2104762" imgH="1895238" progId="Paint.Picture">
                  <p:embed/>
                  <p:pic>
                    <p:nvPicPr>
                      <p:cNvPr id="0" name="Object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0536" y="5850109"/>
                        <a:ext cx="116205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6" name="Объект 71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596648"/>
              </p:ext>
            </p:extLst>
          </p:nvPr>
        </p:nvGraphicFramePr>
        <p:xfrm>
          <a:off x="382348" y="1729420"/>
          <a:ext cx="12001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0" name="Точечный рисунок" r:id="rId43" imgW="1991003" imgH="1857143" progId="Paint.Picture">
                  <p:embed/>
                </p:oleObj>
              </mc:Choice>
              <mc:Fallback>
                <p:oleObj name="Точечный рисунок" r:id="rId43" imgW="1991003" imgH="1857143" progId="Paint.Picture">
                  <p:embed/>
                  <p:pic>
                    <p:nvPicPr>
                      <p:cNvPr id="0" name="Object 1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348" y="1729420"/>
                        <a:ext cx="1200150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98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90763" y="382588"/>
            <a:ext cx="2784475" cy="841375"/>
          </a:xfrm>
        </p:spPr>
        <p:txBody>
          <a:bodyPr/>
          <a:lstStyle/>
          <a:p>
            <a:pPr eaLnBrk="1" hangingPunct="1"/>
            <a:r>
              <a:rPr lang="uz-Cyrl-UZ" altLang="ru-RU" sz="32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 сиёсати</a:t>
            </a:r>
            <a:r>
              <a:rPr lang="uz-Cyrl-UZ" altLang="ru-RU" sz="32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altLang="ru-RU" sz="32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392515" y="4319736"/>
            <a:ext cx="5904656" cy="2492098"/>
            <a:chOff x="0" y="25049"/>
            <a:chExt cx="7632848" cy="268620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25049"/>
              <a:ext cx="7632848" cy="268620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 txBox="1"/>
            <p:nvPr/>
          </p:nvSpPr>
          <p:spPr>
            <a:xfrm>
              <a:off x="1943820" y="156179"/>
              <a:ext cx="5557898" cy="2423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just" defTabSz="124468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i="1" dirty="0" err="1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Солиқ</a:t>
              </a:r>
              <a:r>
                <a:rPr lang="ru-RU" sz="1600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i="1" dirty="0" err="1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ҳисоби</a:t>
              </a:r>
              <a:r>
                <a:rPr lang="ru-RU" sz="1600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i="1" dirty="0" err="1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сиёсати</a:t>
              </a:r>
              <a:r>
                <a:rPr lang="ru-RU" sz="1600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(СҲС) –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бу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солиқ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тўловчининг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ички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ҳужжати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бўлиб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,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унда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қабул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қилинган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солиқ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ҳисоби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тизими</a:t>
              </a:r>
              <a:r>
                <a:rPr lang="ru-RU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тасдиқланади</a:t>
              </a:r>
              <a:r>
                <a:rPr lang="ru-RU" sz="1600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.</a:t>
              </a:r>
            </a:p>
            <a:p>
              <a:pPr algn="just" defTabSz="124468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altLang="ru-RU" sz="1600" dirty="0" err="1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Ҳисоб</a:t>
              </a:r>
              <a:r>
                <a:rPr lang="ru-RU" altLang="ru-RU" sz="1600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сиёсати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солиқ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солинадиган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базани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ҳисоблаб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чиқиш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,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солиқлар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ва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мажбурий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тўловларни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ҳисоблаш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,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солиқ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ҳисоботини</a:t>
              </a:r>
              <a:r>
                <a:rPr lang="ru-RU" altLang="ru-RU" sz="16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 smtClean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тузиш</a:t>
              </a:r>
              <a:r>
                <a:rPr lang="ru-RU" altLang="ru-RU" sz="1600" dirty="0" smtClean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600" dirty="0" err="1" smtClean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қоидаларидир</a:t>
              </a:r>
              <a:endPara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1322" y="4319736"/>
            <a:ext cx="5544616" cy="2492098"/>
            <a:chOff x="0" y="25049"/>
            <a:chExt cx="7632848" cy="268620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25049"/>
              <a:ext cx="7632848" cy="268620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 txBox="1"/>
            <p:nvPr/>
          </p:nvSpPr>
          <p:spPr>
            <a:xfrm>
              <a:off x="2342052" y="156179"/>
              <a:ext cx="5159663" cy="2423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just" defTabSz="124468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z-Cyrl-UZ" sz="1600" b="1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Ҳисоб cиёсати </a:t>
              </a:r>
              <a:r>
                <a:rPr lang="uz-Cyrl-UZ" sz="16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– бу хўжалик субъекти томонидан молиявий ҳисоботларни тайёрлашда ва тақдим этишда қўлланиладиган муайян тамойиллар, усуллар, одатлар, қоидалар ва амалиётлардир.</a:t>
              </a:r>
              <a:endPara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" name="Скругленная прямоугольная выноска 1"/>
          <p:cNvSpPr/>
          <p:nvPr/>
        </p:nvSpPr>
        <p:spPr>
          <a:xfrm>
            <a:off x="5508625" y="382588"/>
            <a:ext cx="6788150" cy="1128712"/>
          </a:xfrm>
          <a:prstGeom prst="wedgeRoundRectCallout">
            <a:avLst>
              <a:gd name="adj1" fmla="val -56305"/>
              <a:gd name="adj2" fmla="val -298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318" name="Rectangle 3"/>
          <p:cNvSpPr>
            <a:spLocks noGrp="1" noChangeArrowheads="1"/>
          </p:cNvSpPr>
          <p:nvPr>
            <p:ph idx="1"/>
          </p:nvPr>
        </p:nvSpPr>
        <p:spPr>
          <a:xfrm>
            <a:off x="5700714" y="509589"/>
            <a:ext cx="5586412" cy="930275"/>
          </a:xfrm>
          <a:ln>
            <a:solidFill>
              <a:schemeClr val="accent2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z-Cyrl-UZ" altLang="ru-RU" sz="1600" dirty="0">
                <a:solidFill>
                  <a:schemeClr val="accent5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деганда хўжалик   субъектнинг раҳбари бухгалтерия ҳисобини юритиш ва молиявий ҳисобот тузиш учун қабул қиладиган усулларнинг йиғиндиси тушунилади</a:t>
            </a:r>
            <a:endParaRPr lang="ru-RU" altLang="ru-RU" sz="1600" dirty="0">
              <a:solidFill>
                <a:schemeClr val="accent5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3320" name="Picture 5" descr="View of a Logistic organization on a warehouse background 3d rend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16113"/>
            <a:ext cx="4286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9" descr="Посмотреть газоперерабатывающий завод&#10;. — стоковое 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00" y="1916113"/>
            <a:ext cx="33940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36" y="354023"/>
            <a:ext cx="2018227" cy="1351079"/>
          </a:xfrm>
          <a:prstGeom prst="rect">
            <a:avLst/>
          </a:prstGeom>
        </p:spPr>
      </p:pic>
      <p:pic>
        <p:nvPicPr>
          <p:cNvPr id="15" name="Рисунок 14" descr="D:\кпп\images (63).jf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0" y="1916113"/>
            <a:ext cx="2695099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D:\кпп\images (29).jf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691" y="447677"/>
            <a:ext cx="1082040" cy="100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D:\кпп\images (3).jf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4571998"/>
            <a:ext cx="1424607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D:\кпп\images (1)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4571999"/>
            <a:ext cx="1343025" cy="2028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8200" y="157623"/>
            <a:ext cx="5829300" cy="685800"/>
          </a:xfrm>
        </p:spPr>
        <p:txBody>
          <a:bodyPr>
            <a:normAutofit/>
          </a:bodyPr>
          <a:lstStyle/>
          <a:p>
            <a:pPr algn="ctr"/>
            <a:r>
              <a:rPr lang="uz-Cyrl-UZ" sz="20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 </a:t>
            </a:r>
            <a:r>
              <a:rPr lang="uz-Cyrl-U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сиёсатида қуйидагилар тасдиқланади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892681"/>
              </p:ext>
            </p:extLst>
          </p:nvPr>
        </p:nvGraphicFramePr>
        <p:xfrm>
          <a:off x="647147" y="2210006"/>
          <a:ext cx="8477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2" name="Точечный рисунок" r:id="rId3" imgW="857143" imgH="828791" progId="Paint.Picture">
                  <p:embed/>
                </p:oleObj>
              </mc:Choice>
              <mc:Fallback>
                <p:oleObj name="Точечный рисунок" r:id="rId3" imgW="857143" imgH="828791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147" y="2210006"/>
                        <a:ext cx="8477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962558"/>
              </p:ext>
            </p:extLst>
          </p:nvPr>
        </p:nvGraphicFramePr>
        <p:xfrm>
          <a:off x="11289578" y="1966079"/>
          <a:ext cx="9144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3" name="Точечный рисунок" r:id="rId5" imgW="1038370" imgH="923810" progId="Paint.Picture">
                  <p:embed/>
                </p:oleObj>
              </mc:Choice>
              <mc:Fallback>
                <p:oleObj name="Точечный рисунок" r:id="rId5" imgW="1038370" imgH="92381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9578" y="1966079"/>
                        <a:ext cx="914400" cy="933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964427"/>
              </p:ext>
            </p:extLst>
          </p:nvPr>
        </p:nvGraphicFramePr>
        <p:xfrm>
          <a:off x="11215894" y="5451400"/>
          <a:ext cx="751484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4" name="Точечный рисунок" r:id="rId7" imgW="762106" imgH="838095" progId="Paint.Picture">
                  <p:embed/>
                </p:oleObj>
              </mc:Choice>
              <mc:Fallback>
                <p:oleObj name="Точечный рисунок" r:id="rId7" imgW="762106" imgH="83809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15894" y="5451400"/>
                        <a:ext cx="751484" cy="838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669721"/>
              </p:ext>
            </p:extLst>
          </p:nvPr>
        </p:nvGraphicFramePr>
        <p:xfrm>
          <a:off x="7679161" y="1315151"/>
          <a:ext cx="65873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5" name="Точечный рисунок" r:id="rId9" imgW="762106" imgH="923810" progId="Paint.Picture">
                  <p:embed/>
                </p:oleObj>
              </mc:Choice>
              <mc:Fallback>
                <p:oleObj name="Точечный рисунок" r:id="rId9" imgW="762106" imgH="923810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9161" y="1315151"/>
                        <a:ext cx="658732" cy="933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148191"/>
              </p:ext>
            </p:extLst>
          </p:nvPr>
        </p:nvGraphicFramePr>
        <p:xfrm>
          <a:off x="4273916" y="5736440"/>
          <a:ext cx="735106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6" name="Точечный рисунок" r:id="rId11" imgW="971686" imgH="952633" progId="Paint.Picture">
                  <p:embed/>
                </p:oleObj>
              </mc:Choice>
              <mc:Fallback>
                <p:oleObj name="Точечный рисунок" r:id="rId11" imgW="971686" imgH="952633" progId="Paint.Picture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916" y="5736440"/>
                        <a:ext cx="735106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638519"/>
              </p:ext>
            </p:extLst>
          </p:nvPr>
        </p:nvGraphicFramePr>
        <p:xfrm>
          <a:off x="762083" y="5055095"/>
          <a:ext cx="67235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7" name="Точечный рисунок" r:id="rId13" imgW="876190" imgH="895238" progId="Paint.Picture">
                  <p:embed/>
                </p:oleObj>
              </mc:Choice>
              <mc:Fallback>
                <p:oleObj name="Точечный рисунок" r:id="rId13" imgW="876190" imgH="895238" progId="Paint.Picture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83" y="5055095"/>
                        <a:ext cx="672353" cy="895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254258"/>
              </p:ext>
            </p:extLst>
          </p:nvPr>
        </p:nvGraphicFramePr>
        <p:xfrm>
          <a:off x="4383057" y="1315151"/>
          <a:ext cx="658813" cy="884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8" name="Точечный рисунок" r:id="rId15" imgW="980952" imgH="1000000" progId="Paint.Picture">
                  <p:embed/>
                </p:oleObj>
              </mc:Choice>
              <mc:Fallback>
                <p:oleObj name="Точечный рисунок" r:id="rId15" imgW="980952" imgH="1000000" progId="Paint.Picture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57" y="1315151"/>
                        <a:ext cx="658813" cy="8846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694031"/>
              </p:ext>
            </p:extLst>
          </p:nvPr>
        </p:nvGraphicFramePr>
        <p:xfrm>
          <a:off x="7667331" y="5750983"/>
          <a:ext cx="762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9" name="Точечный рисунок" r:id="rId17" imgW="980952" imgH="876190" progId="Paint.Picture">
                  <p:embed/>
                </p:oleObj>
              </mc:Choice>
              <mc:Fallback>
                <p:oleObj name="Точечный рисунок" r:id="rId17" imgW="980952" imgH="876190" progId="Paint.Picture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331" y="5750983"/>
                        <a:ext cx="762000" cy="885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41785"/>
              </p:ext>
            </p:extLst>
          </p:nvPr>
        </p:nvGraphicFramePr>
        <p:xfrm>
          <a:off x="2387600" y="213912"/>
          <a:ext cx="887480" cy="676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70" name="Точечный рисунок" r:id="rId19" imgW="923810" imgH="905001" progId="Paint.Picture">
                  <p:embed/>
                </p:oleObj>
              </mc:Choice>
              <mc:Fallback>
                <p:oleObj name="Точечный рисунок" r:id="rId19" imgW="923810" imgH="905001" progId="Paint.Picture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213912"/>
                        <a:ext cx="887480" cy="6761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134212"/>
              </p:ext>
            </p:extLst>
          </p:nvPr>
        </p:nvGraphicFramePr>
        <p:xfrm>
          <a:off x="9313993" y="183004"/>
          <a:ext cx="807908" cy="739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71" name="Точечный рисунок" r:id="rId21" imgW="885949" imgH="914286" progId="Paint.Picture">
                  <p:embed/>
                </p:oleObj>
              </mc:Choice>
              <mc:Fallback>
                <p:oleObj name="Точечный рисунок" r:id="rId21" imgW="885949" imgH="914286" progId="Paint.Picture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3993" y="183004"/>
                        <a:ext cx="807908" cy="7392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AutoShape 14"/>
          <p:cNvSpPr>
            <a:spLocks noChangeArrowheads="1"/>
          </p:cNvSpPr>
          <p:nvPr/>
        </p:nvSpPr>
        <p:spPr bwMode="auto">
          <a:xfrm>
            <a:off x="1781176" y="1231627"/>
            <a:ext cx="2390774" cy="1181679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 dirty="0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400" dirty="0" err="1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хизмати</a:t>
            </a:r>
            <a:r>
              <a:rPr lang="ru-RU" sz="1400" dirty="0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400" dirty="0" err="1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тузилмаси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2957" y="3836753"/>
            <a:ext cx="2118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20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 </a:t>
            </a:r>
            <a:r>
              <a:rPr lang="uz-Cyrl-UZ" sz="20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endParaRPr lang="ru-RU" sz="2000" dirty="0"/>
          </a:p>
        </p:txBody>
      </p:sp>
      <p:grpSp>
        <p:nvGrpSpPr>
          <p:cNvPr id="86" name="Google Shape;8181;p70"/>
          <p:cNvGrpSpPr/>
          <p:nvPr/>
        </p:nvGrpSpPr>
        <p:grpSpPr>
          <a:xfrm>
            <a:off x="1657350" y="1217018"/>
            <a:ext cx="9315450" cy="5698131"/>
            <a:chOff x="2389399" y="2595741"/>
            <a:chExt cx="812796" cy="801369"/>
          </a:xfrm>
        </p:grpSpPr>
        <p:grpSp>
          <p:nvGrpSpPr>
            <p:cNvPr id="87" name="Google Shape;8182;p70"/>
            <p:cNvGrpSpPr/>
            <p:nvPr/>
          </p:nvGrpSpPr>
          <p:grpSpPr>
            <a:xfrm>
              <a:off x="2492145" y="2881565"/>
              <a:ext cx="607300" cy="229751"/>
              <a:chOff x="2492145" y="2881565"/>
              <a:chExt cx="607300" cy="229751"/>
            </a:xfrm>
          </p:grpSpPr>
          <p:sp>
            <p:nvSpPr>
              <p:cNvPr id="138" name="Google Shape;8183;p70"/>
              <p:cNvSpPr/>
              <p:nvPr/>
            </p:nvSpPr>
            <p:spPr>
              <a:xfrm>
                <a:off x="2530550" y="2913581"/>
                <a:ext cx="530589" cy="165697"/>
              </a:xfrm>
              <a:custGeom>
                <a:avLst/>
                <a:gdLst/>
                <a:ahLst/>
                <a:cxnLst/>
                <a:rect l="l" t="t" r="r" b="b"/>
                <a:pathLst>
                  <a:path w="116549" h="36397" extrusionOk="0">
                    <a:moveTo>
                      <a:pt x="18199" y="1"/>
                    </a:moveTo>
                    <a:cubicBezTo>
                      <a:pt x="8148" y="1"/>
                      <a:pt x="1" y="8148"/>
                      <a:pt x="1" y="18198"/>
                    </a:cubicBezTo>
                    <a:cubicBezTo>
                      <a:pt x="1" y="28249"/>
                      <a:pt x="8148" y="36396"/>
                      <a:pt x="18199" y="36396"/>
                    </a:cubicBezTo>
                    <a:lnTo>
                      <a:pt x="98350" y="36396"/>
                    </a:lnTo>
                    <a:cubicBezTo>
                      <a:pt x="108401" y="36396"/>
                      <a:pt x="116548" y="28249"/>
                      <a:pt x="116548" y="18198"/>
                    </a:cubicBezTo>
                    <a:cubicBezTo>
                      <a:pt x="116548" y="8148"/>
                      <a:pt x="108401" y="1"/>
                      <a:pt x="9835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A5B7C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8184;p70"/>
              <p:cNvSpPr/>
              <p:nvPr/>
            </p:nvSpPr>
            <p:spPr>
              <a:xfrm>
                <a:off x="2886492" y="2881565"/>
                <a:ext cx="212952" cy="229751"/>
              </a:xfrm>
              <a:custGeom>
                <a:avLst/>
                <a:gdLst/>
                <a:ahLst/>
                <a:cxnLst/>
                <a:rect l="l" t="t" r="r" b="b"/>
                <a:pathLst>
                  <a:path w="46777" h="50467" extrusionOk="0">
                    <a:moveTo>
                      <a:pt x="1" y="1"/>
                    </a:moveTo>
                    <a:lnTo>
                      <a:pt x="1" y="1458"/>
                    </a:lnTo>
                    <a:lnTo>
                      <a:pt x="21544" y="1458"/>
                    </a:lnTo>
                    <a:cubicBezTo>
                      <a:pt x="34653" y="1458"/>
                      <a:pt x="45320" y="12123"/>
                      <a:pt x="45320" y="25233"/>
                    </a:cubicBezTo>
                    <a:cubicBezTo>
                      <a:pt x="45320" y="38344"/>
                      <a:pt x="34653" y="49009"/>
                      <a:pt x="21544" y="49009"/>
                    </a:cubicBezTo>
                    <a:lnTo>
                      <a:pt x="1" y="49009"/>
                    </a:lnTo>
                    <a:lnTo>
                      <a:pt x="1" y="50466"/>
                    </a:lnTo>
                    <a:lnTo>
                      <a:pt x="21544" y="50466"/>
                    </a:lnTo>
                    <a:cubicBezTo>
                      <a:pt x="35457" y="50466"/>
                      <a:pt x="46776" y="39146"/>
                      <a:pt x="46776" y="25233"/>
                    </a:cubicBezTo>
                    <a:cubicBezTo>
                      <a:pt x="46776" y="11322"/>
                      <a:pt x="35457" y="1"/>
                      <a:pt x="21544" y="1"/>
                    </a:cubicBezTo>
                    <a:close/>
                  </a:path>
                </a:pathLst>
              </a:custGeom>
              <a:solidFill>
                <a:srgbClr val="9697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8185;p70"/>
              <p:cNvSpPr/>
              <p:nvPr/>
            </p:nvSpPr>
            <p:spPr>
              <a:xfrm>
                <a:off x="2492145" y="2881565"/>
                <a:ext cx="212934" cy="229751"/>
              </a:xfrm>
              <a:custGeom>
                <a:avLst/>
                <a:gdLst/>
                <a:ahLst/>
                <a:cxnLst/>
                <a:rect l="l" t="t" r="r" b="b"/>
                <a:pathLst>
                  <a:path w="46773" h="50467" extrusionOk="0">
                    <a:moveTo>
                      <a:pt x="25232" y="1"/>
                    </a:moveTo>
                    <a:cubicBezTo>
                      <a:pt x="11319" y="1"/>
                      <a:pt x="0" y="11322"/>
                      <a:pt x="0" y="25233"/>
                    </a:cubicBezTo>
                    <a:cubicBezTo>
                      <a:pt x="0" y="39146"/>
                      <a:pt x="11319" y="50466"/>
                      <a:pt x="25232" y="50466"/>
                    </a:cubicBezTo>
                    <a:lnTo>
                      <a:pt x="46773" y="50466"/>
                    </a:lnTo>
                    <a:lnTo>
                      <a:pt x="46773" y="49007"/>
                    </a:lnTo>
                    <a:lnTo>
                      <a:pt x="25232" y="49007"/>
                    </a:lnTo>
                    <a:cubicBezTo>
                      <a:pt x="12124" y="49007"/>
                      <a:pt x="1456" y="38344"/>
                      <a:pt x="1456" y="25233"/>
                    </a:cubicBezTo>
                    <a:cubicBezTo>
                      <a:pt x="1456" y="12123"/>
                      <a:pt x="12124" y="1457"/>
                      <a:pt x="25232" y="1457"/>
                    </a:cubicBezTo>
                    <a:lnTo>
                      <a:pt x="46773" y="1457"/>
                    </a:lnTo>
                    <a:lnTo>
                      <a:pt x="46773" y="1"/>
                    </a:lnTo>
                    <a:close/>
                  </a:path>
                </a:pathLst>
              </a:custGeom>
              <a:solidFill>
                <a:srgbClr val="9697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" name="Google Shape;8186;p70"/>
            <p:cNvGrpSpPr/>
            <p:nvPr/>
          </p:nvGrpSpPr>
          <p:grpSpPr>
            <a:xfrm>
              <a:off x="2389399" y="2595741"/>
              <a:ext cx="812796" cy="296824"/>
              <a:chOff x="2389399" y="2595741"/>
              <a:chExt cx="812796" cy="296824"/>
            </a:xfrm>
          </p:grpSpPr>
          <p:grpSp>
            <p:nvGrpSpPr>
              <p:cNvPr id="114" name="Google Shape;8187;p70"/>
              <p:cNvGrpSpPr/>
              <p:nvPr/>
            </p:nvGrpSpPr>
            <p:grpSpPr>
              <a:xfrm>
                <a:off x="2389399" y="2595741"/>
                <a:ext cx="363638" cy="296824"/>
                <a:chOff x="2389399" y="2595741"/>
                <a:chExt cx="363638" cy="296824"/>
              </a:xfrm>
            </p:grpSpPr>
            <p:grpSp>
              <p:nvGrpSpPr>
                <p:cNvPr id="131" name="Google Shape;8188;p70"/>
                <p:cNvGrpSpPr/>
                <p:nvPr/>
              </p:nvGrpSpPr>
              <p:grpSpPr>
                <a:xfrm>
                  <a:off x="2493852" y="2794333"/>
                  <a:ext cx="259185" cy="98232"/>
                  <a:chOff x="2493852" y="2794333"/>
                  <a:chExt cx="259185" cy="98232"/>
                </a:xfrm>
              </p:grpSpPr>
              <p:sp>
                <p:nvSpPr>
                  <p:cNvPr id="135" name="Google Shape;8189;p70"/>
                  <p:cNvSpPr/>
                  <p:nvPr/>
                </p:nvSpPr>
                <p:spPr>
                  <a:xfrm>
                    <a:off x="2500419" y="2800896"/>
                    <a:ext cx="246135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6" h="18698" extrusionOk="0">
                        <a:moveTo>
                          <a:pt x="243" y="1"/>
                        </a:moveTo>
                        <a:cubicBezTo>
                          <a:pt x="108" y="1"/>
                          <a:pt x="1" y="108"/>
                          <a:pt x="1" y="243"/>
                        </a:cubicBezTo>
                        <a:cubicBezTo>
                          <a:pt x="1" y="4216"/>
                          <a:pt x="3233" y="7447"/>
                          <a:pt x="7204" y="7447"/>
                        </a:cubicBezTo>
                        <a:lnTo>
                          <a:pt x="47616" y="7447"/>
                        </a:lnTo>
                        <a:cubicBezTo>
                          <a:pt x="50905" y="7447"/>
                          <a:pt x="53581" y="10122"/>
                          <a:pt x="53581" y="13412"/>
                        </a:cubicBezTo>
                        <a:lnTo>
                          <a:pt x="53581" y="18455"/>
                        </a:lnTo>
                        <a:cubicBezTo>
                          <a:pt x="53581" y="18590"/>
                          <a:pt x="53688" y="18697"/>
                          <a:pt x="53823" y="18697"/>
                        </a:cubicBezTo>
                        <a:cubicBezTo>
                          <a:pt x="53957" y="18697"/>
                          <a:pt x="54065" y="18590"/>
                          <a:pt x="54062" y="18455"/>
                        </a:cubicBezTo>
                        <a:lnTo>
                          <a:pt x="54062" y="13412"/>
                        </a:lnTo>
                        <a:cubicBezTo>
                          <a:pt x="54062" y="9854"/>
                          <a:pt x="51169" y="6961"/>
                          <a:pt x="47611" y="6961"/>
                        </a:cubicBezTo>
                        <a:lnTo>
                          <a:pt x="7203" y="6961"/>
                        </a:lnTo>
                        <a:cubicBezTo>
                          <a:pt x="3498" y="6961"/>
                          <a:pt x="485" y="3946"/>
                          <a:pt x="485" y="243"/>
                        </a:cubicBezTo>
                        <a:cubicBezTo>
                          <a:pt x="485" y="108"/>
                          <a:pt x="377" y="1"/>
                          <a:pt x="243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" name="Google Shape;8190;p70"/>
                  <p:cNvSpPr/>
                  <p:nvPr/>
                </p:nvSpPr>
                <p:spPr>
                  <a:xfrm>
                    <a:off x="2493852" y="2794333"/>
                    <a:ext cx="15360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3" extrusionOk="0">
                        <a:moveTo>
                          <a:pt x="1687" y="0"/>
                        </a:moveTo>
                        <a:cubicBezTo>
                          <a:pt x="755" y="0"/>
                          <a:pt x="1" y="754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9" y="3370"/>
                          <a:pt x="3374" y="2617"/>
                          <a:pt x="3374" y="1687"/>
                        </a:cubicBezTo>
                        <a:cubicBezTo>
                          <a:pt x="3374" y="754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7" name="Google Shape;8191;p70"/>
                  <p:cNvSpPr/>
                  <p:nvPr/>
                </p:nvSpPr>
                <p:spPr>
                  <a:xfrm>
                    <a:off x="2737686" y="2877210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9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9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33" name="Google Shape;8193;p70"/>
                <p:cNvSpPr/>
                <p:nvPr/>
              </p:nvSpPr>
              <p:spPr>
                <a:xfrm>
                  <a:off x="2389399" y="2595741"/>
                  <a:ext cx="224343" cy="182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9" h="39990" extrusionOk="0">
                      <a:moveTo>
                        <a:pt x="7997" y="1"/>
                      </a:moveTo>
                      <a:cubicBezTo>
                        <a:pt x="3580" y="1"/>
                        <a:pt x="0" y="3580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9"/>
                        <a:pt x="7997" y="39989"/>
                      </a:cubicBezTo>
                      <a:lnTo>
                        <a:pt x="41282" y="39989"/>
                      </a:lnTo>
                      <a:cubicBezTo>
                        <a:pt x="45697" y="39989"/>
                        <a:pt x="49277" y="36409"/>
                        <a:pt x="49277" y="31993"/>
                      </a:cubicBezTo>
                      <a:lnTo>
                        <a:pt x="49277" y="7995"/>
                      </a:lnTo>
                      <a:cubicBezTo>
                        <a:pt x="49278" y="3580"/>
                        <a:pt x="45697" y="1"/>
                        <a:pt x="4128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657E9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5" name="Google Shape;8195;p70"/>
              <p:cNvGrpSpPr/>
              <p:nvPr/>
            </p:nvGrpSpPr>
            <p:grpSpPr>
              <a:xfrm>
                <a:off x="2683630" y="2595741"/>
                <a:ext cx="224334" cy="296824"/>
                <a:chOff x="2683630" y="2595741"/>
                <a:chExt cx="224334" cy="296824"/>
              </a:xfrm>
            </p:grpSpPr>
            <p:grpSp>
              <p:nvGrpSpPr>
                <p:cNvPr id="124" name="Google Shape;8196;p70"/>
                <p:cNvGrpSpPr/>
                <p:nvPr/>
              </p:nvGrpSpPr>
              <p:grpSpPr>
                <a:xfrm>
                  <a:off x="2788083" y="2794333"/>
                  <a:ext cx="15356" cy="98232"/>
                  <a:chOff x="2788083" y="2794333"/>
                  <a:chExt cx="15356" cy="98232"/>
                </a:xfrm>
              </p:grpSpPr>
              <p:sp>
                <p:nvSpPr>
                  <p:cNvPr id="128" name="Google Shape;8197;p70"/>
                  <p:cNvSpPr/>
                  <p:nvPr/>
                </p:nvSpPr>
                <p:spPr>
                  <a:xfrm>
                    <a:off x="2794655" y="2800905"/>
                    <a:ext cx="2213" cy="85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" h="18696" extrusionOk="0">
                        <a:moveTo>
                          <a:pt x="243" y="0"/>
                        </a:moveTo>
                        <a:cubicBezTo>
                          <a:pt x="108" y="0"/>
                          <a:pt x="1" y="109"/>
                          <a:pt x="1" y="243"/>
                        </a:cubicBezTo>
                        <a:lnTo>
                          <a:pt x="1" y="18453"/>
                        </a:lnTo>
                        <a:cubicBezTo>
                          <a:pt x="1" y="18588"/>
                          <a:pt x="108" y="18695"/>
                          <a:pt x="243" y="18695"/>
                        </a:cubicBezTo>
                        <a:cubicBezTo>
                          <a:pt x="377" y="18695"/>
                          <a:pt x="485" y="18588"/>
                          <a:pt x="485" y="18453"/>
                        </a:cubicBezTo>
                        <a:lnTo>
                          <a:pt x="485" y="243"/>
                        </a:lnTo>
                        <a:cubicBezTo>
                          <a:pt x="485" y="109"/>
                          <a:pt x="377" y="0"/>
                          <a:pt x="243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" name="Google Shape;8198;p70"/>
                  <p:cNvSpPr/>
                  <p:nvPr/>
                </p:nvSpPr>
                <p:spPr>
                  <a:xfrm>
                    <a:off x="2788083" y="2794333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0"/>
                        </a:moveTo>
                        <a:cubicBezTo>
                          <a:pt x="755" y="0"/>
                          <a:pt x="1" y="754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8" y="3373"/>
                          <a:pt x="3372" y="2617"/>
                          <a:pt x="3372" y="1687"/>
                        </a:cubicBezTo>
                        <a:cubicBezTo>
                          <a:pt x="3372" y="754"/>
                          <a:pt x="2618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" name="Google Shape;8199;p70"/>
                  <p:cNvSpPr/>
                  <p:nvPr/>
                </p:nvSpPr>
                <p:spPr>
                  <a:xfrm>
                    <a:off x="2788083" y="2877210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8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8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6" name="Google Shape;8201;p70"/>
                <p:cNvSpPr/>
                <p:nvPr/>
              </p:nvSpPr>
              <p:spPr>
                <a:xfrm>
                  <a:off x="2683630" y="2595741"/>
                  <a:ext cx="224334" cy="182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7" h="39990" extrusionOk="0">
                      <a:moveTo>
                        <a:pt x="7996" y="1"/>
                      </a:moveTo>
                      <a:cubicBezTo>
                        <a:pt x="3580" y="1"/>
                        <a:pt x="0" y="3580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9"/>
                        <a:pt x="7996" y="39989"/>
                      </a:cubicBezTo>
                      <a:lnTo>
                        <a:pt x="41280" y="39989"/>
                      </a:lnTo>
                      <a:cubicBezTo>
                        <a:pt x="45697" y="39989"/>
                        <a:pt x="49277" y="36409"/>
                        <a:pt x="49277" y="31993"/>
                      </a:cubicBezTo>
                      <a:lnTo>
                        <a:pt x="49277" y="7995"/>
                      </a:lnTo>
                      <a:cubicBezTo>
                        <a:pt x="49277" y="3580"/>
                        <a:pt x="45697" y="1"/>
                        <a:pt x="41280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657E9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6" name="Google Shape;8203;p70"/>
              <p:cNvGrpSpPr/>
              <p:nvPr/>
            </p:nvGrpSpPr>
            <p:grpSpPr>
              <a:xfrm>
                <a:off x="2838475" y="2595741"/>
                <a:ext cx="363720" cy="296824"/>
                <a:chOff x="2838475" y="2595741"/>
                <a:chExt cx="363720" cy="296824"/>
              </a:xfrm>
            </p:grpSpPr>
            <p:grpSp>
              <p:nvGrpSpPr>
                <p:cNvPr id="117" name="Google Shape;8204;p70"/>
                <p:cNvGrpSpPr/>
                <p:nvPr/>
              </p:nvGrpSpPr>
              <p:grpSpPr>
                <a:xfrm>
                  <a:off x="2838475" y="2794333"/>
                  <a:ext cx="259185" cy="98232"/>
                  <a:chOff x="2838475" y="2794333"/>
                  <a:chExt cx="259185" cy="98232"/>
                </a:xfrm>
              </p:grpSpPr>
              <p:sp>
                <p:nvSpPr>
                  <p:cNvPr id="121" name="Google Shape;8205;p70"/>
                  <p:cNvSpPr/>
                  <p:nvPr/>
                </p:nvSpPr>
                <p:spPr>
                  <a:xfrm>
                    <a:off x="2845042" y="2800896"/>
                    <a:ext cx="246122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3" h="18698" extrusionOk="0">
                        <a:moveTo>
                          <a:pt x="53821" y="1"/>
                        </a:moveTo>
                        <a:cubicBezTo>
                          <a:pt x="53687" y="1"/>
                          <a:pt x="53579" y="108"/>
                          <a:pt x="53579" y="243"/>
                        </a:cubicBezTo>
                        <a:cubicBezTo>
                          <a:pt x="53579" y="3946"/>
                          <a:pt x="50564" y="6961"/>
                          <a:pt x="46861" y="6961"/>
                        </a:cubicBezTo>
                        <a:lnTo>
                          <a:pt x="6451" y="6961"/>
                        </a:lnTo>
                        <a:cubicBezTo>
                          <a:pt x="2895" y="6961"/>
                          <a:pt x="0" y="9857"/>
                          <a:pt x="0" y="13412"/>
                        </a:cubicBezTo>
                        <a:lnTo>
                          <a:pt x="0" y="18455"/>
                        </a:lnTo>
                        <a:cubicBezTo>
                          <a:pt x="0" y="18590"/>
                          <a:pt x="109" y="18697"/>
                          <a:pt x="242" y="18697"/>
                        </a:cubicBezTo>
                        <a:cubicBezTo>
                          <a:pt x="379" y="18697"/>
                          <a:pt x="487" y="18590"/>
                          <a:pt x="486" y="18455"/>
                        </a:cubicBezTo>
                        <a:lnTo>
                          <a:pt x="486" y="13412"/>
                        </a:lnTo>
                        <a:cubicBezTo>
                          <a:pt x="486" y="10122"/>
                          <a:pt x="3162" y="7447"/>
                          <a:pt x="6451" y="7447"/>
                        </a:cubicBezTo>
                        <a:lnTo>
                          <a:pt x="46858" y="7447"/>
                        </a:lnTo>
                        <a:cubicBezTo>
                          <a:pt x="50831" y="7447"/>
                          <a:pt x="54063" y="4215"/>
                          <a:pt x="54063" y="243"/>
                        </a:cubicBezTo>
                        <a:cubicBezTo>
                          <a:pt x="54063" y="108"/>
                          <a:pt x="53954" y="1"/>
                          <a:pt x="53821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8206;p70"/>
                  <p:cNvSpPr/>
                  <p:nvPr/>
                </p:nvSpPr>
                <p:spPr>
                  <a:xfrm>
                    <a:off x="3082301" y="2794333"/>
                    <a:ext cx="15360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3" extrusionOk="0">
                        <a:moveTo>
                          <a:pt x="1687" y="0"/>
                        </a:moveTo>
                        <a:cubicBezTo>
                          <a:pt x="755" y="0"/>
                          <a:pt x="0" y="754"/>
                          <a:pt x="0" y="1687"/>
                        </a:cubicBezTo>
                        <a:cubicBezTo>
                          <a:pt x="0" y="2619"/>
                          <a:pt x="755" y="3373"/>
                          <a:pt x="1687" y="3373"/>
                        </a:cubicBezTo>
                        <a:cubicBezTo>
                          <a:pt x="2619" y="3370"/>
                          <a:pt x="3373" y="2617"/>
                          <a:pt x="3373" y="1687"/>
                        </a:cubicBezTo>
                        <a:cubicBezTo>
                          <a:pt x="3373" y="754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8207;p70"/>
                  <p:cNvSpPr/>
                  <p:nvPr/>
                </p:nvSpPr>
                <p:spPr>
                  <a:xfrm>
                    <a:off x="2838475" y="2877210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5" y="1"/>
                        </a:moveTo>
                        <a:cubicBezTo>
                          <a:pt x="753" y="1"/>
                          <a:pt x="0" y="754"/>
                          <a:pt x="0" y="1686"/>
                        </a:cubicBezTo>
                        <a:cubicBezTo>
                          <a:pt x="0" y="2618"/>
                          <a:pt x="753" y="3372"/>
                          <a:pt x="1685" y="3372"/>
                        </a:cubicBezTo>
                        <a:cubicBezTo>
                          <a:pt x="2617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7" y="1"/>
                          <a:pt x="1685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19" name="Google Shape;8209;p70"/>
                <p:cNvSpPr/>
                <p:nvPr/>
              </p:nvSpPr>
              <p:spPr>
                <a:xfrm>
                  <a:off x="2977852" y="2595741"/>
                  <a:ext cx="224343" cy="182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9" h="39990" extrusionOk="0">
                      <a:moveTo>
                        <a:pt x="7995" y="1"/>
                      </a:moveTo>
                      <a:cubicBezTo>
                        <a:pt x="3580" y="1"/>
                        <a:pt x="0" y="3580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9"/>
                        <a:pt x="7995" y="39989"/>
                      </a:cubicBezTo>
                      <a:lnTo>
                        <a:pt x="41282" y="39989"/>
                      </a:lnTo>
                      <a:cubicBezTo>
                        <a:pt x="45698" y="39989"/>
                        <a:pt x="49278" y="36409"/>
                        <a:pt x="49278" y="31993"/>
                      </a:cubicBezTo>
                      <a:lnTo>
                        <a:pt x="49278" y="7995"/>
                      </a:lnTo>
                      <a:cubicBezTo>
                        <a:pt x="49278" y="3580"/>
                        <a:pt x="45698" y="1"/>
                        <a:pt x="4128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657E9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9" name="Google Shape;8211;p70"/>
            <p:cNvGrpSpPr/>
            <p:nvPr/>
          </p:nvGrpSpPr>
          <p:grpSpPr>
            <a:xfrm>
              <a:off x="2389399" y="3100241"/>
              <a:ext cx="812796" cy="296869"/>
              <a:chOff x="2389399" y="3100241"/>
              <a:chExt cx="812796" cy="296869"/>
            </a:xfrm>
          </p:grpSpPr>
          <p:grpSp>
            <p:nvGrpSpPr>
              <p:cNvPr id="90" name="Google Shape;8212;p70"/>
              <p:cNvGrpSpPr/>
              <p:nvPr/>
            </p:nvGrpSpPr>
            <p:grpSpPr>
              <a:xfrm>
                <a:off x="2683630" y="3100241"/>
                <a:ext cx="224334" cy="296869"/>
                <a:chOff x="2683630" y="3100241"/>
                <a:chExt cx="224334" cy="296869"/>
              </a:xfrm>
            </p:grpSpPr>
            <p:grpSp>
              <p:nvGrpSpPr>
                <p:cNvPr id="107" name="Google Shape;8213;p70"/>
                <p:cNvGrpSpPr/>
                <p:nvPr/>
              </p:nvGrpSpPr>
              <p:grpSpPr>
                <a:xfrm>
                  <a:off x="2788083" y="3100241"/>
                  <a:ext cx="15356" cy="98237"/>
                  <a:chOff x="2788083" y="3100241"/>
                  <a:chExt cx="15356" cy="98237"/>
                </a:xfrm>
              </p:grpSpPr>
              <p:sp>
                <p:nvSpPr>
                  <p:cNvPr id="111" name="Google Shape;8214;p70"/>
                  <p:cNvSpPr/>
                  <p:nvPr/>
                </p:nvSpPr>
                <p:spPr>
                  <a:xfrm>
                    <a:off x="2794655" y="3106808"/>
                    <a:ext cx="2213" cy="851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" h="18697" extrusionOk="0">
                        <a:moveTo>
                          <a:pt x="243" y="1"/>
                        </a:moveTo>
                        <a:cubicBezTo>
                          <a:pt x="108" y="1"/>
                          <a:pt x="1" y="109"/>
                          <a:pt x="1" y="243"/>
                        </a:cubicBezTo>
                        <a:lnTo>
                          <a:pt x="1" y="18455"/>
                        </a:lnTo>
                        <a:cubicBezTo>
                          <a:pt x="1" y="18588"/>
                          <a:pt x="108" y="18697"/>
                          <a:pt x="243" y="18697"/>
                        </a:cubicBezTo>
                        <a:cubicBezTo>
                          <a:pt x="377" y="18697"/>
                          <a:pt x="485" y="18588"/>
                          <a:pt x="485" y="18455"/>
                        </a:cubicBezTo>
                        <a:lnTo>
                          <a:pt x="485" y="243"/>
                        </a:lnTo>
                        <a:cubicBezTo>
                          <a:pt x="485" y="109"/>
                          <a:pt x="377" y="1"/>
                          <a:pt x="243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" name="Google Shape;8215;p70"/>
                  <p:cNvSpPr/>
                  <p:nvPr/>
                </p:nvSpPr>
                <p:spPr>
                  <a:xfrm>
                    <a:off x="2788083" y="3183117"/>
                    <a:ext cx="15356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4" extrusionOk="0">
                        <a:moveTo>
                          <a:pt x="1687" y="0"/>
                        </a:moveTo>
                        <a:cubicBezTo>
                          <a:pt x="755" y="0"/>
                          <a:pt x="1" y="755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8" y="3373"/>
                          <a:pt x="3372" y="2619"/>
                          <a:pt x="3372" y="1687"/>
                        </a:cubicBezTo>
                        <a:cubicBezTo>
                          <a:pt x="3372" y="755"/>
                          <a:pt x="2618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" name="Google Shape;8216;p70"/>
                  <p:cNvSpPr/>
                  <p:nvPr/>
                </p:nvSpPr>
                <p:spPr>
                  <a:xfrm>
                    <a:off x="2788083" y="3100241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8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8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9" name="Google Shape;8218;p70"/>
                <p:cNvSpPr/>
                <p:nvPr/>
              </p:nvSpPr>
              <p:spPr>
                <a:xfrm>
                  <a:off x="2683630" y="3215065"/>
                  <a:ext cx="224334" cy="182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7" h="39988" extrusionOk="0">
                      <a:moveTo>
                        <a:pt x="7996" y="0"/>
                      </a:moveTo>
                      <a:cubicBezTo>
                        <a:pt x="3580" y="0"/>
                        <a:pt x="0" y="3579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8"/>
                        <a:pt x="7996" y="39988"/>
                      </a:cubicBezTo>
                      <a:lnTo>
                        <a:pt x="41280" y="39988"/>
                      </a:lnTo>
                      <a:cubicBezTo>
                        <a:pt x="45697" y="39988"/>
                        <a:pt x="49277" y="36409"/>
                        <a:pt x="49277" y="31993"/>
                      </a:cubicBezTo>
                      <a:lnTo>
                        <a:pt x="49277" y="7995"/>
                      </a:lnTo>
                      <a:cubicBezTo>
                        <a:pt x="49277" y="3579"/>
                        <a:pt x="45697" y="0"/>
                        <a:pt x="41280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869FB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1" name="Google Shape;8220;p70"/>
              <p:cNvGrpSpPr/>
              <p:nvPr/>
            </p:nvGrpSpPr>
            <p:grpSpPr>
              <a:xfrm>
                <a:off x="2389399" y="3100241"/>
                <a:ext cx="363638" cy="296869"/>
                <a:chOff x="2389399" y="3100241"/>
                <a:chExt cx="363638" cy="296869"/>
              </a:xfrm>
            </p:grpSpPr>
            <p:grpSp>
              <p:nvGrpSpPr>
                <p:cNvPr id="100" name="Google Shape;8221;p70"/>
                <p:cNvGrpSpPr/>
                <p:nvPr/>
              </p:nvGrpSpPr>
              <p:grpSpPr>
                <a:xfrm>
                  <a:off x="2493852" y="3100241"/>
                  <a:ext cx="259185" cy="98237"/>
                  <a:chOff x="2493852" y="3100241"/>
                  <a:chExt cx="259185" cy="98237"/>
                </a:xfrm>
              </p:grpSpPr>
              <p:sp>
                <p:nvSpPr>
                  <p:cNvPr id="104" name="Google Shape;8222;p70"/>
                  <p:cNvSpPr/>
                  <p:nvPr/>
                </p:nvSpPr>
                <p:spPr>
                  <a:xfrm>
                    <a:off x="2500428" y="3106803"/>
                    <a:ext cx="246126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4" h="18698" extrusionOk="0">
                        <a:moveTo>
                          <a:pt x="53821" y="0"/>
                        </a:moveTo>
                        <a:cubicBezTo>
                          <a:pt x="53686" y="0"/>
                          <a:pt x="53579" y="109"/>
                          <a:pt x="53579" y="242"/>
                        </a:cubicBezTo>
                        <a:lnTo>
                          <a:pt x="53579" y="5286"/>
                        </a:lnTo>
                        <a:cubicBezTo>
                          <a:pt x="53579" y="8576"/>
                          <a:pt x="50903" y="11250"/>
                          <a:pt x="47614" y="11250"/>
                        </a:cubicBezTo>
                        <a:lnTo>
                          <a:pt x="7205" y="11250"/>
                        </a:lnTo>
                        <a:cubicBezTo>
                          <a:pt x="3232" y="11250"/>
                          <a:pt x="0" y="14484"/>
                          <a:pt x="0" y="18456"/>
                        </a:cubicBezTo>
                        <a:cubicBezTo>
                          <a:pt x="0" y="18589"/>
                          <a:pt x="109" y="18698"/>
                          <a:pt x="242" y="18698"/>
                        </a:cubicBezTo>
                        <a:cubicBezTo>
                          <a:pt x="376" y="18698"/>
                          <a:pt x="485" y="18589"/>
                          <a:pt x="485" y="18456"/>
                        </a:cubicBezTo>
                        <a:cubicBezTo>
                          <a:pt x="485" y="14751"/>
                          <a:pt x="3499" y="11736"/>
                          <a:pt x="7202" y="11736"/>
                        </a:cubicBezTo>
                        <a:lnTo>
                          <a:pt x="47612" y="11736"/>
                        </a:lnTo>
                        <a:cubicBezTo>
                          <a:pt x="51169" y="11736"/>
                          <a:pt x="54063" y="8843"/>
                          <a:pt x="54063" y="5286"/>
                        </a:cubicBezTo>
                        <a:lnTo>
                          <a:pt x="54063" y="242"/>
                        </a:lnTo>
                        <a:cubicBezTo>
                          <a:pt x="54063" y="109"/>
                          <a:pt x="53955" y="0"/>
                          <a:pt x="53821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" name="Google Shape;8223;p70"/>
                  <p:cNvSpPr/>
                  <p:nvPr/>
                </p:nvSpPr>
                <p:spPr>
                  <a:xfrm>
                    <a:off x="2493852" y="3183117"/>
                    <a:ext cx="15360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4" extrusionOk="0">
                        <a:moveTo>
                          <a:pt x="1687" y="0"/>
                        </a:moveTo>
                        <a:cubicBezTo>
                          <a:pt x="755" y="0"/>
                          <a:pt x="1" y="755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9" y="3373"/>
                          <a:pt x="3374" y="2619"/>
                          <a:pt x="3374" y="1687"/>
                        </a:cubicBezTo>
                        <a:cubicBezTo>
                          <a:pt x="3374" y="755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" name="Google Shape;8224;p70"/>
                  <p:cNvSpPr/>
                  <p:nvPr/>
                </p:nvSpPr>
                <p:spPr>
                  <a:xfrm>
                    <a:off x="2737686" y="3100241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9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9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2" name="Google Shape;8226;p70"/>
                <p:cNvSpPr/>
                <p:nvPr/>
              </p:nvSpPr>
              <p:spPr>
                <a:xfrm>
                  <a:off x="2389399" y="3215065"/>
                  <a:ext cx="224343" cy="182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9" h="39988" extrusionOk="0">
                      <a:moveTo>
                        <a:pt x="7997" y="0"/>
                      </a:moveTo>
                      <a:cubicBezTo>
                        <a:pt x="3580" y="0"/>
                        <a:pt x="0" y="3579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8"/>
                        <a:pt x="7997" y="39988"/>
                      </a:cubicBezTo>
                      <a:lnTo>
                        <a:pt x="41282" y="39988"/>
                      </a:lnTo>
                      <a:cubicBezTo>
                        <a:pt x="45697" y="39988"/>
                        <a:pt x="49277" y="36409"/>
                        <a:pt x="49277" y="31993"/>
                      </a:cubicBezTo>
                      <a:lnTo>
                        <a:pt x="49277" y="7995"/>
                      </a:lnTo>
                      <a:cubicBezTo>
                        <a:pt x="49278" y="3579"/>
                        <a:pt x="45697" y="0"/>
                        <a:pt x="41282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869FB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2" name="Google Shape;8228;p70"/>
              <p:cNvGrpSpPr/>
              <p:nvPr/>
            </p:nvGrpSpPr>
            <p:grpSpPr>
              <a:xfrm>
                <a:off x="2838475" y="3100241"/>
                <a:ext cx="363720" cy="296869"/>
                <a:chOff x="2838475" y="3100241"/>
                <a:chExt cx="363720" cy="296869"/>
              </a:xfrm>
            </p:grpSpPr>
            <p:grpSp>
              <p:nvGrpSpPr>
                <p:cNvPr id="93" name="Google Shape;8229;p70"/>
                <p:cNvGrpSpPr/>
                <p:nvPr/>
              </p:nvGrpSpPr>
              <p:grpSpPr>
                <a:xfrm>
                  <a:off x="2838475" y="3100241"/>
                  <a:ext cx="259185" cy="98237"/>
                  <a:chOff x="2838475" y="3100241"/>
                  <a:chExt cx="259185" cy="98237"/>
                </a:xfrm>
              </p:grpSpPr>
              <p:sp>
                <p:nvSpPr>
                  <p:cNvPr id="97" name="Google Shape;8230;p70"/>
                  <p:cNvSpPr/>
                  <p:nvPr/>
                </p:nvSpPr>
                <p:spPr>
                  <a:xfrm>
                    <a:off x="2845042" y="3106803"/>
                    <a:ext cx="246131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5" h="18698" extrusionOk="0">
                        <a:moveTo>
                          <a:pt x="242" y="0"/>
                        </a:moveTo>
                        <a:cubicBezTo>
                          <a:pt x="109" y="0"/>
                          <a:pt x="0" y="109"/>
                          <a:pt x="0" y="242"/>
                        </a:cubicBezTo>
                        <a:lnTo>
                          <a:pt x="0" y="5286"/>
                        </a:lnTo>
                        <a:cubicBezTo>
                          <a:pt x="0" y="8843"/>
                          <a:pt x="2895" y="11736"/>
                          <a:pt x="6451" y="11736"/>
                        </a:cubicBezTo>
                        <a:lnTo>
                          <a:pt x="46862" y="11736"/>
                        </a:lnTo>
                        <a:cubicBezTo>
                          <a:pt x="50567" y="11736"/>
                          <a:pt x="53580" y="14751"/>
                          <a:pt x="53580" y="18456"/>
                        </a:cubicBezTo>
                        <a:cubicBezTo>
                          <a:pt x="53580" y="18589"/>
                          <a:pt x="53689" y="18698"/>
                          <a:pt x="53822" y="18698"/>
                        </a:cubicBezTo>
                        <a:cubicBezTo>
                          <a:pt x="53957" y="18698"/>
                          <a:pt x="54064" y="18589"/>
                          <a:pt x="54063" y="18456"/>
                        </a:cubicBezTo>
                        <a:cubicBezTo>
                          <a:pt x="54063" y="14484"/>
                          <a:pt x="50831" y="11250"/>
                          <a:pt x="46858" y="11250"/>
                        </a:cubicBezTo>
                        <a:lnTo>
                          <a:pt x="6449" y="11250"/>
                        </a:lnTo>
                        <a:cubicBezTo>
                          <a:pt x="3160" y="11250"/>
                          <a:pt x="484" y="8576"/>
                          <a:pt x="484" y="5286"/>
                        </a:cubicBezTo>
                        <a:lnTo>
                          <a:pt x="484" y="242"/>
                        </a:lnTo>
                        <a:cubicBezTo>
                          <a:pt x="484" y="109"/>
                          <a:pt x="376" y="0"/>
                          <a:pt x="242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8" name="Google Shape;8231;p70"/>
                  <p:cNvSpPr/>
                  <p:nvPr/>
                </p:nvSpPr>
                <p:spPr>
                  <a:xfrm>
                    <a:off x="3082301" y="3183117"/>
                    <a:ext cx="15360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4" extrusionOk="0">
                        <a:moveTo>
                          <a:pt x="1687" y="0"/>
                        </a:moveTo>
                        <a:cubicBezTo>
                          <a:pt x="755" y="0"/>
                          <a:pt x="0" y="755"/>
                          <a:pt x="0" y="1687"/>
                        </a:cubicBezTo>
                        <a:cubicBezTo>
                          <a:pt x="0" y="2619"/>
                          <a:pt x="755" y="3373"/>
                          <a:pt x="1687" y="3373"/>
                        </a:cubicBezTo>
                        <a:cubicBezTo>
                          <a:pt x="2619" y="3373"/>
                          <a:pt x="3373" y="2619"/>
                          <a:pt x="3373" y="1687"/>
                        </a:cubicBezTo>
                        <a:cubicBezTo>
                          <a:pt x="3373" y="755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" name="Google Shape;8232;p70"/>
                  <p:cNvSpPr/>
                  <p:nvPr/>
                </p:nvSpPr>
                <p:spPr>
                  <a:xfrm>
                    <a:off x="2838475" y="3100241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5" y="1"/>
                        </a:moveTo>
                        <a:cubicBezTo>
                          <a:pt x="753" y="1"/>
                          <a:pt x="0" y="754"/>
                          <a:pt x="0" y="1686"/>
                        </a:cubicBezTo>
                        <a:cubicBezTo>
                          <a:pt x="0" y="2618"/>
                          <a:pt x="753" y="3372"/>
                          <a:pt x="1685" y="3372"/>
                        </a:cubicBezTo>
                        <a:cubicBezTo>
                          <a:pt x="2617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7" y="1"/>
                          <a:pt x="1685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5" name="Google Shape;8234;p70"/>
                <p:cNvSpPr/>
                <p:nvPr/>
              </p:nvSpPr>
              <p:spPr>
                <a:xfrm>
                  <a:off x="2977852" y="3215065"/>
                  <a:ext cx="224343" cy="182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79" h="39988" extrusionOk="0">
                      <a:moveTo>
                        <a:pt x="7995" y="0"/>
                      </a:moveTo>
                      <a:cubicBezTo>
                        <a:pt x="3580" y="0"/>
                        <a:pt x="0" y="3579"/>
                        <a:pt x="0" y="7995"/>
                      </a:cubicBezTo>
                      <a:lnTo>
                        <a:pt x="0" y="31993"/>
                      </a:lnTo>
                      <a:cubicBezTo>
                        <a:pt x="0" y="36409"/>
                        <a:pt x="3580" y="39988"/>
                        <a:pt x="7995" y="39988"/>
                      </a:cubicBezTo>
                      <a:lnTo>
                        <a:pt x="41282" y="39988"/>
                      </a:lnTo>
                      <a:cubicBezTo>
                        <a:pt x="45698" y="39988"/>
                        <a:pt x="49278" y="36409"/>
                        <a:pt x="49278" y="31993"/>
                      </a:cubicBezTo>
                      <a:lnTo>
                        <a:pt x="49278" y="7995"/>
                      </a:lnTo>
                      <a:cubicBezTo>
                        <a:pt x="49278" y="3579"/>
                        <a:pt x="45698" y="0"/>
                        <a:pt x="41282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869FB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41" name="AutoShape 14"/>
          <p:cNvSpPr>
            <a:spLocks noChangeArrowheads="1"/>
          </p:cNvSpPr>
          <p:nvPr/>
        </p:nvSpPr>
        <p:spPr bwMode="auto">
          <a:xfrm>
            <a:off x="351427" y="3151013"/>
            <a:ext cx="2390774" cy="1762439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6350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altLang="ru-RU" sz="105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зарур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бўлган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синтетик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ҳисобларни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ўз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ичига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олган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uz-Cyrl-UZ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варақл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арнинг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ишчи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жадвали</a:t>
            </a:r>
            <a:endParaRPr kumimoji="0" lang="uz-Cyrl-UZ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AutoShape 14"/>
          <p:cNvSpPr>
            <a:spLocks noChangeArrowheads="1"/>
          </p:cNvSpPr>
          <p:nvPr/>
        </p:nvSpPr>
        <p:spPr bwMode="auto">
          <a:xfrm>
            <a:off x="1838326" y="5739012"/>
            <a:ext cx="2303403" cy="1084091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 dirty="0" err="1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Қайта</a:t>
            </a:r>
            <a:r>
              <a:rPr lang="ru-RU" sz="1400" dirty="0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400" dirty="0" err="1" smtClean="0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баҳолаш</a:t>
            </a:r>
            <a:r>
              <a:rPr lang="ru-RU" sz="1400" dirty="0" smtClean="0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 </a:t>
            </a:r>
            <a:r>
              <a:rPr lang="ru-RU" sz="1400" dirty="0" err="1">
                <a:solidFill>
                  <a:schemeClr val="tx1">
                    <a:alpha val="99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усуллари</a:t>
            </a:r>
            <a:endParaRPr lang="ru-RU" sz="1400" dirty="0">
              <a:solidFill>
                <a:schemeClr val="tx1">
                  <a:alpha val="99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3" name="AutoShape 14"/>
          <p:cNvSpPr>
            <a:spLocks noChangeArrowheads="1"/>
          </p:cNvSpPr>
          <p:nvPr/>
        </p:nvSpPr>
        <p:spPr bwMode="auto">
          <a:xfrm>
            <a:off x="5195475" y="5736440"/>
            <a:ext cx="2390774" cy="1084091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ҳисоби маълумотларини  қайта                     ишлаш технологияси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4" name="AutoShape 14"/>
          <p:cNvSpPr>
            <a:spLocks noChangeArrowheads="1"/>
          </p:cNvSpPr>
          <p:nvPr/>
        </p:nvSpPr>
        <p:spPr bwMode="auto">
          <a:xfrm>
            <a:off x="8561518" y="5714714"/>
            <a:ext cx="2390774" cy="1105817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>
                <a:latin typeface="Cambria Math" panose="02040503050406030204" pitchFamily="18" charset="0"/>
                <a:ea typeface="Cambria Math" panose="02040503050406030204" pitchFamily="18" charset="0"/>
              </a:rPr>
              <a:t>Ҳўжалик операция -                 ларини мониторинг                  қилиш тартиби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5" name="AutoShape 14"/>
          <p:cNvSpPr>
            <a:spLocks noChangeArrowheads="1"/>
          </p:cNvSpPr>
          <p:nvPr/>
        </p:nvSpPr>
        <p:spPr bwMode="auto">
          <a:xfrm>
            <a:off x="8494843" y="1348713"/>
            <a:ext cx="2390774" cy="1084091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>
                <a:latin typeface="Cambria Math" panose="02040503050406030204" pitchFamily="18" charset="0"/>
                <a:ea typeface="Cambria Math" panose="02040503050406030204" pitchFamily="18" charset="0"/>
              </a:rPr>
              <a:t>Активлар ва мажбуриятларни баҳолаш усуллари</a:t>
            </a:r>
            <a:endParaRPr lang="ru-RU" sz="1400" dirty="0">
              <a:solidFill>
                <a:schemeClr val="tx1">
                  <a:alpha val="99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6" name="AutoShape 14"/>
          <p:cNvSpPr>
            <a:spLocks noChangeArrowheads="1"/>
          </p:cNvSpPr>
          <p:nvPr/>
        </p:nvSpPr>
        <p:spPr bwMode="auto">
          <a:xfrm>
            <a:off x="5112956" y="1329215"/>
            <a:ext cx="2411793" cy="1135361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Активлари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мажбуриятларини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инвентаризация      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қилиш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тартиби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муддатлари</a:t>
            </a:r>
            <a:endParaRPr lang="ru-RU" sz="1400" dirty="0">
              <a:solidFill>
                <a:schemeClr val="tx1">
                  <a:alpha val="99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7" name="AutoShape 14"/>
          <p:cNvSpPr>
            <a:spLocks noChangeArrowheads="1"/>
          </p:cNvSpPr>
          <p:nvPr/>
        </p:nvSpPr>
        <p:spPr bwMode="auto">
          <a:xfrm>
            <a:off x="9907443" y="3218402"/>
            <a:ext cx="2602057" cy="1836693"/>
          </a:xfrm>
          <a:prstGeom prst="roundRect">
            <a:avLst>
              <a:gd name="adj" fmla="val 38431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ҳисобининг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бирламчи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ҳужжатларининг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шакллари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, бухгалтерия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ҳисобот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ҳужжатлар</a:t>
            </a:r>
            <a:endParaRPr lang="ru-RU" sz="1400" dirty="0">
              <a:solidFill>
                <a:schemeClr val="tx1">
                  <a:alpha val="99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7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Рисунок 150" descr="images (9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5165090"/>
            <a:ext cx="2374900" cy="152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адпись 142"/>
          <p:cNvSpPr txBox="1">
            <a:spLocks noChangeArrowheads="1"/>
          </p:cNvSpPr>
          <p:nvPr/>
        </p:nvSpPr>
        <p:spPr bwMode="auto">
          <a:xfrm>
            <a:off x="2641600" y="422030"/>
            <a:ext cx="6667500" cy="474785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Ҳисоб сиёсатининг тузилиши</a:t>
            </a:r>
            <a:endParaRPr kumimoji="0" lang="uz-Cyrl-UZ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152400" y="152400"/>
            <a:ext cx="12599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152400" y="60960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1151886473"/>
              </p:ext>
            </p:extLst>
          </p:nvPr>
        </p:nvGraphicFramePr>
        <p:xfrm>
          <a:off x="419100" y="1231264"/>
          <a:ext cx="11569700" cy="5480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Скругленный прямоугольник 4">
            <a:extLst/>
          </p:cNvPr>
          <p:cNvSpPr/>
          <p:nvPr/>
        </p:nvSpPr>
        <p:spPr>
          <a:xfrm>
            <a:off x="5782235" y="2913529"/>
            <a:ext cx="5216942" cy="1264024"/>
          </a:xfrm>
          <a:prstGeom prst="roundRect">
            <a:avLst>
              <a:gd name="adj" fmla="val 0"/>
            </a:avLst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111" lvl="0">
              <a:defRPr/>
            </a:pPr>
            <a:r>
              <a:rPr lang="uz-Cyrl-UZ" altLang="ru-RU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Бирламчи ҳужжатларининг шакллари, бухгалтерия                                                                                                                                                                              регистрлари ва молиявий ҳисобот учун ҳужжатлар   </a:t>
            </a:r>
            <a:r>
              <a:rPr lang="uz-Cyrl-UZ" altLang="ru-RU" sz="16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шакллари, бухгалтерия регистрлари ва молиявий ҳисобот учун </a:t>
            </a:r>
            <a:r>
              <a:rPr lang="uz-Cyrl-UZ" altLang="ru-RU" sz="1600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ҳужжатлар</a:t>
            </a:r>
            <a:endParaRPr lang="ru-RU" sz="1600" b="1" dirty="0">
              <a:ln w="38100">
                <a:solidFill>
                  <a:schemeClr val="tx1"/>
                </a:solidFill>
              </a:ln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4">
            <a:extLst/>
          </p:cNvPr>
          <p:cNvSpPr/>
          <p:nvPr/>
        </p:nvSpPr>
        <p:spPr>
          <a:xfrm>
            <a:off x="5913936" y="5287278"/>
            <a:ext cx="4386513" cy="555730"/>
          </a:xfrm>
          <a:prstGeom prst="roundRect">
            <a:avLst>
              <a:gd name="adj" fmla="val 8170"/>
            </a:avLst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altLang="ru-RU" sz="160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Ҳўжалик</a:t>
            </a:r>
            <a:r>
              <a:rPr lang="ru-RU" altLang="ru-RU" sz="16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операцияларини</a:t>
            </a:r>
            <a:r>
              <a:rPr lang="ru-RU" altLang="ru-RU" sz="16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мониторинг </a:t>
            </a:r>
          </a:p>
          <a:p>
            <a:pPr lvl="0"/>
            <a:r>
              <a:rPr lang="ru-RU" altLang="ru-RU" sz="160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қилиш</a:t>
            </a:r>
            <a:r>
              <a:rPr lang="ru-RU" altLang="ru-RU" sz="16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тартиби</a:t>
            </a:r>
            <a:endParaRPr lang="ru-RU" sz="1400" b="1" dirty="0">
              <a:ln w="38100">
                <a:solidFill>
                  <a:schemeClr val="tx1"/>
                </a:solidFill>
              </a:ln>
              <a:solidFill>
                <a:srgbClr val="002060"/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379452"/>
              </p:ext>
            </p:extLst>
          </p:nvPr>
        </p:nvGraphicFramePr>
        <p:xfrm>
          <a:off x="5432612" y="2129945"/>
          <a:ext cx="562535" cy="5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5" name="Точечный рисунок" r:id="rId9" imgW="1876190" imgH="1914286" progId="Paint.Picture">
                  <p:embed/>
                </p:oleObj>
              </mc:Choice>
              <mc:Fallback>
                <p:oleObj name="Точечный рисунок" r:id="rId9" imgW="1876190" imgH="1914286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612" y="2129945"/>
                        <a:ext cx="562535" cy="568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041171"/>
              </p:ext>
            </p:extLst>
          </p:nvPr>
        </p:nvGraphicFramePr>
        <p:xfrm>
          <a:off x="5452254" y="3240181"/>
          <a:ext cx="461682" cy="541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6" name="Точечный рисунок" r:id="rId11" imgW="1628571" imgH="1914286" progId="Paint.Picture">
                  <p:embed/>
                </p:oleObj>
              </mc:Choice>
              <mc:Fallback>
                <p:oleObj name="Точечный рисунок" r:id="rId11" imgW="1628571" imgH="191428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2254" y="3240181"/>
                        <a:ext cx="461682" cy="5415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/>
        </p:nvSpPr>
        <p:spPr bwMode="auto">
          <a:xfrm flipV="1">
            <a:off x="6727600" y="-1"/>
            <a:ext cx="58723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717135"/>
              </p:ext>
            </p:extLst>
          </p:nvPr>
        </p:nvGraphicFramePr>
        <p:xfrm>
          <a:off x="5452254" y="4512672"/>
          <a:ext cx="461682" cy="439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7" name="Точечный рисунок" r:id="rId13" imgW="1857143" imgH="1762371" progId="Paint.Picture">
                  <p:embed/>
                </p:oleObj>
              </mc:Choice>
              <mc:Fallback>
                <p:oleObj name="Точечный рисунок" r:id="rId13" imgW="1857143" imgH="1762371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2254" y="4512672"/>
                        <a:ext cx="461682" cy="4394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 flipV="1">
            <a:off x="0" y="-1"/>
            <a:ext cx="60923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304801"/>
              </p:ext>
            </p:extLst>
          </p:nvPr>
        </p:nvGraphicFramePr>
        <p:xfrm>
          <a:off x="5452254" y="5342918"/>
          <a:ext cx="419100" cy="423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8" name="Точечный рисунок" r:id="rId15" imgW="1838095" imgH="1857143" progId="Paint.Picture">
                  <p:embed/>
                </p:oleObj>
              </mc:Choice>
              <mc:Fallback>
                <p:oleObj name="Точечный рисунок" r:id="rId15" imgW="1838095" imgH="1857143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2254" y="5342918"/>
                        <a:ext cx="419100" cy="4237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 flipV="1">
            <a:off x="0" y="-1"/>
            <a:ext cx="54891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939585"/>
              </p:ext>
            </p:extLst>
          </p:nvPr>
        </p:nvGraphicFramePr>
        <p:xfrm>
          <a:off x="5477838" y="6169163"/>
          <a:ext cx="472082" cy="40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9" name="Точечный рисунок" r:id="rId17" imgW="2104762" imgH="1800476" progId="Paint.Picture">
                  <p:embed/>
                </p:oleObj>
              </mc:Choice>
              <mc:Fallback>
                <p:oleObj name="Точечный рисунок" r:id="rId17" imgW="2104762" imgH="1800476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7838" y="6169163"/>
                        <a:ext cx="472082" cy="406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 flipV="1">
            <a:off x="5835784" y="-1"/>
            <a:ext cx="6764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355734"/>
              </p:ext>
            </p:extLst>
          </p:nvPr>
        </p:nvGraphicFramePr>
        <p:xfrm>
          <a:off x="3972309" y="4177553"/>
          <a:ext cx="535992" cy="524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0" name="Точечный рисунок" r:id="rId19" imgW="1876190" imgH="1857143" progId="Paint.Picture">
                  <p:embed/>
                </p:oleObj>
              </mc:Choice>
              <mc:Fallback>
                <p:oleObj name="Точечный рисунок" r:id="rId19" imgW="1876190" imgH="1857143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2309" y="4177553"/>
                        <a:ext cx="535992" cy="5247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 flipV="1">
            <a:off x="6745382" y="-1"/>
            <a:ext cx="585460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828403"/>
              </p:ext>
            </p:extLst>
          </p:nvPr>
        </p:nvGraphicFramePr>
        <p:xfrm>
          <a:off x="3999098" y="3339795"/>
          <a:ext cx="482413" cy="513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1" name="Точечный рисунок" r:id="rId21" imgW="1724266" imgH="1838095" progId="Paint.Picture">
                  <p:embed/>
                </p:oleObj>
              </mc:Choice>
              <mc:Fallback>
                <p:oleObj name="Точечный рисунок" r:id="rId21" imgW="1724266" imgH="1838095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9098" y="3339795"/>
                        <a:ext cx="482413" cy="5133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 flipV="1">
            <a:off x="6446504" y="-1"/>
            <a:ext cx="61534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028058"/>
              </p:ext>
            </p:extLst>
          </p:nvPr>
        </p:nvGraphicFramePr>
        <p:xfrm>
          <a:off x="3972309" y="2279148"/>
          <a:ext cx="458033" cy="458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2" name="Точечный рисунок" r:id="rId23" imgW="1933333" imgH="1952898" progId="Paint.Picture">
                  <p:embed/>
                </p:oleObj>
              </mc:Choice>
              <mc:Fallback>
                <p:oleObj name="Точечный рисунок" r:id="rId23" imgW="1933333" imgH="1952898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2309" y="2279148"/>
                        <a:ext cx="458033" cy="4580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874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0300"/>
            <a:ext cx="12214929" cy="160125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60" y="4164539"/>
            <a:ext cx="12214929" cy="15859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7" y="2805777"/>
            <a:ext cx="12214929" cy="1155700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93700" y="1346200"/>
            <a:ext cx="2146300" cy="1155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Кадрлар ҳисоби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3700" y="4379646"/>
            <a:ext cx="2146300" cy="1155700"/>
          </a:xfrm>
          <a:prstGeom prst="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Банк    ҳужжатлари 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1400" y="1360754"/>
            <a:ext cx="2146300" cy="1155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 чиқариш ҳисоби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69100" y="1345804"/>
            <a:ext cx="2146300" cy="1155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Фармойиш ва буйриқлар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956800" y="1345804"/>
            <a:ext cx="2146300" cy="1155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Ҳисобдор шахслар билан ҳисоб-китоб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81400" y="4379646"/>
            <a:ext cx="2146300" cy="1155700"/>
          </a:xfrm>
          <a:prstGeom prst="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Касса операциялари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769100" y="4379646"/>
            <a:ext cx="2146300" cy="1155700"/>
          </a:xfrm>
          <a:prstGeom prst="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Омбор ҳисоби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956800" y="4377663"/>
            <a:ext cx="2146300" cy="1155700"/>
          </a:xfrm>
          <a:prstGeom prst="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ҳисоби ва солиқ ҳисоботлари ҳужжатлари</a:t>
            </a:r>
            <a:endParaRPr lang="ru-RU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3700" y="2946665"/>
            <a:ext cx="2146300" cy="863335"/>
          </a:xfrm>
          <a:prstGeom prst="rect">
            <a:avLst/>
          </a:prstGeom>
          <a:solidFill>
            <a:srgbClr val="EF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Кадрлар    бўлими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581400" y="2946665"/>
            <a:ext cx="2146300" cy="863335"/>
          </a:xfrm>
          <a:prstGeom prst="rect">
            <a:avLst/>
          </a:prstGeom>
          <a:solidFill>
            <a:srgbClr val="EF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    чиқариш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769100" y="2934622"/>
            <a:ext cx="2146300" cy="863335"/>
          </a:xfrm>
          <a:prstGeom prst="rect">
            <a:avLst/>
          </a:prstGeom>
          <a:solidFill>
            <a:srgbClr val="EF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Бошқарув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956800" y="2946665"/>
            <a:ext cx="2146300" cy="863335"/>
          </a:xfrm>
          <a:prstGeom prst="rect">
            <a:avLst/>
          </a:prstGeom>
          <a:solidFill>
            <a:srgbClr val="EF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Ҳисобдор шахслар</a:t>
            </a:r>
            <a:endParaRPr lang="ru-RU" sz="200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93700" y="6033547"/>
            <a:ext cx="2146300" cy="863335"/>
          </a:xfrm>
          <a:prstGeom prst="rect">
            <a:avLst/>
          </a:prstGeom>
          <a:solidFill>
            <a:srgbClr val="E6FE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Банк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587750" y="6033547"/>
            <a:ext cx="2146300" cy="863335"/>
          </a:xfrm>
          <a:prstGeom prst="rect">
            <a:avLst/>
          </a:prstGeom>
          <a:solidFill>
            <a:srgbClr val="E6FE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Касса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769100" y="6050998"/>
            <a:ext cx="2146300" cy="863335"/>
          </a:xfrm>
          <a:prstGeom prst="rect">
            <a:avLst/>
          </a:prstGeom>
          <a:solidFill>
            <a:srgbClr val="E6FE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Омбор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991725" y="6077312"/>
            <a:ext cx="2146300" cy="863335"/>
          </a:xfrm>
          <a:prstGeom prst="rect">
            <a:avLst/>
          </a:prstGeom>
          <a:solidFill>
            <a:srgbClr val="E6FE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0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органлари</a:t>
            </a:r>
            <a:endParaRPr lang="ru-RU" sz="20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581400" y="141682"/>
            <a:ext cx="5334000" cy="82509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хизмати</a:t>
            </a:r>
            <a:endParaRPr lang="ru-RU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3" name="Google Shape;1529;p68"/>
          <p:cNvSpPr/>
          <p:nvPr/>
        </p:nvSpPr>
        <p:spPr>
          <a:xfrm rot="16200000" flipH="1">
            <a:off x="1251637" y="5646405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6" name="Google Shape;1529;p68"/>
          <p:cNvSpPr/>
          <p:nvPr/>
        </p:nvSpPr>
        <p:spPr>
          <a:xfrm rot="16200000" flipH="1">
            <a:off x="10844194" y="2597650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7" name="Google Shape;1529;p68"/>
          <p:cNvSpPr/>
          <p:nvPr/>
        </p:nvSpPr>
        <p:spPr>
          <a:xfrm rot="16200000" flipH="1">
            <a:off x="7627037" y="2585772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8" name="Google Shape;1529;p68"/>
          <p:cNvSpPr/>
          <p:nvPr/>
        </p:nvSpPr>
        <p:spPr>
          <a:xfrm rot="16200000" flipH="1">
            <a:off x="4421169" y="2598760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9" name="Google Shape;1529;p68"/>
          <p:cNvSpPr/>
          <p:nvPr/>
        </p:nvSpPr>
        <p:spPr>
          <a:xfrm rot="16200000" flipH="1">
            <a:off x="1254680" y="2597649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0" name="Google Shape;1529;p68"/>
          <p:cNvSpPr/>
          <p:nvPr/>
        </p:nvSpPr>
        <p:spPr>
          <a:xfrm rot="16200000" flipH="1">
            <a:off x="4440219" y="5646406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1" name="Google Shape;1529;p68"/>
          <p:cNvSpPr/>
          <p:nvPr/>
        </p:nvSpPr>
        <p:spPr>
          <a:xfrm rot="16200000" flipH="1">
            <a:off x="7621569" y="5630088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2" name="Google Shape;1529;p68"/>
          <p:cNvSpPr/>
          <p:nvPr/>
        </p:nvSpPr>
        <p:spPr>
          <a:xfrm rot="16200000" flipH="1">
            <a:off x="10844194" y="5683138"/>
            <a:ext cx="441362" cy="29871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3048000" y="1106480"/>
            <a:ext cx="6413500" cy="0"/>
          </a:xfrm>
          <a:prstGeom prst="line">
            <a:avLst/>
          </a:prstGeom>
          <a:ln w="571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048000" y="1130300"/>
            <a:ext cx="12700" cy="38506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H="1">
            <a:off x="2540000" y="4957495"/>
            <a:ext cx="50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9423400" y="1074672"/>
            <a:ext cx="12700" cy="38506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9423400" y="4942480"/>
            <a:ext cx="50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6261100" y="966780"/>
            <a:ext cx="0" cy="40141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H="1">
            <a:off x="5753100" y="4990126"/>
            <a:ext cx="988659" cy="798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H="1">
            <a:off x="2552700" y="1915449"/>
            <a:ext cx="50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H="1">
            <a:off x="9436100" y="1915449"/>
            <a:ext cx="50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Объект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084425"/>
              </p:ext>
            </p:extLst>
          </p:nvPr>
        </p:nvGraphicFramePr>
        <p:xfrm>
          <a:off x="3745175" y="238933"/>
          <a:ext cx="791768" cy="62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" name="Точечный рисунок" r:id="rId4" imgW="933580" imgH="923810" progId="Paint.Picture">
                  <p:embed/>
                </p:oleObj>
              </mc:Choice>
              <mc:Fallback>
                <p:oleObj name="Точечный рисунок" r:id="rId4" imgW="933580" imgH="92381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5175" y="238933"/>
                        <a:ext cx="791768" cy="625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Объект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305919"/>
              </p:ext>
            </p:extLst>
          </p:nvPr>
        </p:nvGraphicFramePr>
        <p:xfrm>
          <a:off x="7843969" y="238933"/>
          <a:ext cx="792031" cy="664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" name="Точечный рисунок" r:id="rId6" imgW="942857" imgH="942857" progId="Paint.Picture">
                  <p:embed/>
                </p:oleObj>
              </mc:Choice>
              <mc:Fallback>
                <p:oleObj name="Точечный рисунок" r:id="rId6" imgW="942857" imgH="942857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3969" y="238933"/>
                        <a:ext cx="792031" cy="6645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929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7"/>
          <p:cNvSpPr>
            <a:spLocks noChangeArrowheads="1"/>
          </p:cNvSpPr>
          <p:nvPr/>
        </p:nvSpPr>
        <p:spPr bwMode="auto">
          <a:xfrm>
            <a:off x="2668041" y="3803374"/>
            <a:ext cx="1661795" cy="1111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 жиҳати</a:t>
            </a:r>
            <a:endParaRPr kumimoji="0" lang="uz-Cyrl-U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Скругленный прямоугольник 49"/>
          <p:cNvSpPr>
            <a:spLocks noChangeArrowheads="1"/>
          </p:cNvSpPr>
          <p:nvPr/>
        </p:nvSpPr>
        <p:spPr bwMode="auto">
          <a:xfrm>
            <a:off x="4329836" y="1345223"/>
            <a:ext cx="4361829" cy="63806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F2F2F2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Ҳисоб сиёсати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Скругленный прямоугольник 27"/>
          <p:cNvSpPr>
            <a:spLocks noChangeArrowheads="1"/>
          </p:cNvSpPr>
          <p:nvPr/>
        </p:nvSpPr>
        <p:spPr bwMode="auto">
          <a:xfrm>
            <a:off x="884641" y="2482997"/>
            <a:ext cx="3393263" cy="83374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Бошқарув жиҳати</a:t>
            </a:r>
            <a:endParaRPr kumimoji="0" lang="uz-Cyrl-UZ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3"/>
          <p:cNvSpPr>
            <a:spLocks noChangeArrowheads="1"/>
          </p:cNvSpPr>
          <p:nvPr/>
        </p:nvSpPr>
        <p:spPr bwMode="auto">
          <a:xfrm>
            <a:off x="4745501" y="2482998"/>
            <a:ext cx="3585699" cy="83374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Молиявий жиҳати</a:t>
            </a:r>
            <a:endParaRPr kumimoji="0" lang="uz-Cyrl-UZ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8691665" y="2521196"/>
            <a:ext cx="3424135" cy="83374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Солиқ жиҳати</a:t>
            </a:r>
            <a:endParaRPr kumimoji="0" lang="uz-Cyrl-UZ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Скругленный прямоугольник 21"/>
          <p:cNvSpPr>
            <a:spLocks noChangeArrowheads="1"/>
          </p:cNvSpPr>
          <p:nvPr/>
        </p:nvSpPr>
        <p:spPr bwMode="auto">
          <a:xfrm>
            <a:off x="883823" y="5325843"/>
            <a:ext cx="3446013" cy="82963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Буйруқ</a:t>
            </a:r>
            <a:endParaRPr kumimoji="0" lang="uz-Cyrl-UZ" alt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>
            <a:cxnSpLocks noChangeShapeType="1"/>
          </p:cNvCxnSpPr>
          <p:nvPr/>
        </p:nvCxnSpPr>
        <p:spPr bwMode="auto">
          <a:xfrm>
            <a:off x="6523715" y="2070964"/>
            <a:ext cx="0" cy="14033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Прямая со стрелкой 10"/>
          <p:cNvCxnSpPr>
            <a:cxnSpLocks noChangeShapeType="1"/>
          </p:cNvCxnSpPr>
          <p:nvPr/>
        </p:nvCxnSpPr>
        <p:spPr bwMode="auto">
          <a:xfrm>
            <a:off x="6523715" y="2242414"/>
            <a:ext cx="0" cy="154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Прямая со стрелкой 11"/>
          <p:cNvCxnSpPr>
            <a:cxnSpLocks noChangeShapeType="1"/>
          </p:cNvCxnSpPr>
          <p:nvPr/>
        </p:nvCxnSpPr>
        <p:spPr bwMode="auto">
          <a:xfrm>
            <a:off x="10479405" y="2247622"/>
            <a:ext cx="0" cy="154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Скругленный прямоугольник 50"/>
          <p:cNvSpPr>
            <a:spLocks noChangeArrowheads="1"/>
          </p:cNvSpPr>
          <p:nvPr/>
        </p:nvSpPr>
        <p:spPr bwMode="auto">
          <a:xfrm>
            <a:off x="883823" y="3799118"/>
            <a:ext cx="1645065" cy="1146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Ташкилий жиҳати</a:t>
            </a:r>
            <a:endParaRPr kumimoji="0" lang="uz-Cyrl-U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Скругленный прямоугольник 53"/>
          <p:cNvSpPr>
            <a:spLocks noChangeArrowheads="1"/>
          </p:cNvSpPr>
          <p:nvPr/>
        </p:nvSpPr>
        <p:spPr bwMode="auto">
          <a:xfrm>
            <a:off x="8691665" y="3799118"/>
            <a:ext cx="1645065" cy="1111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Ташкилий жиҳати</a:t>
            </a:r>
            <a:endParaRPr kumimoji="0" lang="uz-Cyrl-U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Скругленный прямоугольник 54"/>
          <p:cNvSpPr>
            <a:spLocks noChangeArrowheads="1"/>
          </p:cNvSpPr>
          <p:nvPr/>
        </p:nvSpPr>
        <p:spPr bwMode="auto">
          <a:xfrm>
            <a:off x="4745501" y="3806309"/>
            <a:ext cx="1645065" cy="112902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Ташкилий жиҳати</a:t>
            </a:r>
            <a:endParaRPr kumimoji="0" lang="uz-Cyrl-U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Скругленный прямоугольник 55"/>
          <p:cNvSpPr>
            <a:spLocks noChangeArrowheads="1"/>
          </p:cNvSpPr>
          <p:nvPr/>
        </p:nvSpPr>
        <p:spPr bwMode="auto">
          <a:xfrm>
            <a:off x="6507841" y="3806309"/>
            <a:ext cx="1823359" cy="112902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 жиҳати</a:t>
            </a:r>
            <a:endParaRPr kumimoji="0" lang="uz-Cyrl-U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Скругленный прямоугольник 56"/>
          <p:cNvSpPr>
            <a:spLocks noChangeArrowheads="1"/>
          </p:cNvSpPr>
          <p:nvPr/>
        </p:nvSpPr>
        <p:spPr bwMode="auto">
          <a:xfrm>
            <a:off x="10454005" y="3799118"/>
            <a:ext cx="1661795" cy="111190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 жиҳати</a:t>
            </a:r>
            <a:endParaRPr kumimoji="0" lang="uz-Cyrl-U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Скругленный прямоугольник 57"/>
          <p:cNvSpPr>
            <a:spLocks noChangeArrowheads="1"/>
          </p:cNvSpPr>
          <p:nvPr/>
        </p:nvSpPr>
        <p:spPr bwMode="auto">
          <a:xfrm>
            <a:off x="4745500" y="5325843"/>
            <a:ext cx="1645065" cy="82963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Буйруқ</a:t>
            </a:r>
            <a:endParaRPr kumimoji="0" lang="uz-Cyrl-UZ" alt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Скругленный прямоугольник 58"/>
          <p:cNvSpPr>
            <a:spLocks noChangeArrowheads="1"/>
          </p:cNvSpPr>
          <p:nvPr/>
        </p:nvSpPr>
        <p:spPr bwMode="auto">
          <a:xfrm>
            <a:off x="6507840" y="5325843"/>
            <a:ext cx="1823360" cy="82963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Тушунтириш хати</a:t>
            </a:r>
            <a:endParaRPr kumimoji="0" lang="uz-Cyrl-UZ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Скругленный прямоугольник 62"/>
          <p:cNvSpPr>
            <a:spLocks noChangeArrowheads="1"/>
          </p:cNvSpPr>
          <p:nvPr/>
        </p:nvSpPr>
        <p:spPr bwMode="auto">
          <a:xfrm>
            <a:off x="8715521" y="5325844"/>
            <a:ext cx="3400279" cy="8296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Буйруқ</a:t>
            </a:r>
            <a:endParaRPr kumimoji="0" lang="uz-Cyrl-UZ" alt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2152421" y="3545619"/>
            <a:ext cx="1031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008095" y="3499287"/>
            <a:ext cx="1031240" cy="76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9938385" y="3561494"/>
            <a:ext cx="1031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052320" y="5165733"/>
            <a:ext cx="95313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981064" y="5131126"/>
            <a:ext cx="9918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9987280" y="5123506"/>
            <a:ext cx="984250" cy="76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2137181" y="3546254"/>
            <a:ext cx="7620" cy="147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016350" y="3499287"/>
            <a:ext cx="0" cy="1797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039335" y="3506907"/>
            <a:ext cx="0" cy="172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9930765" y="3553874"/>
            <a:ext cx="0" cy="1638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0969625" y="3553874"/>
            <a:ext cx="0" cy="1562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513330" y="5173988"/>
            <a:ext cx="0" cy="1949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973444" y="4966661"/>
            <a:ext cx="7620" cy="3359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0455910" y="5123506"/>
            <a:ext cx="0" cy="187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972934" y="4966661"/>
            <a:ext cx="0" cy="1638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044054" y="4974916"/>
            <a:ext cx="0" cy="335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068195" y="5009523"/>
            <a:ext cx="0" cy="1562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013710" y="4977773"/>
            <a:ext cx="7620" cy="187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9994900" y="4967296"/>
            <a:ext cx="7620" cy="1797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0971530" y="4975551"/>
            <a:ext cx="0" cy="1479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2605811" y="3372899"/>
            <a:ext cx="0" cy="1885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516095" y="3374192"/>
            <a:ext cx="8255" cy="13271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0399395" y="3405284"/>
            <a:ext cx="0" cy="1651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183026" y="3546254"/>
            <a:ext cx="0" cy="1403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202682" y="328765"/>
            <a:ext cx="119131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34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34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Ҳўжалик юритувчи субъекти ҳисоб сиёсатининг жиҳатларини кўриб чиқамиз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2554288" y="2229714"/>
            <a:ext cx="792511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cxnSpLocks noChangeShapeType="1"/>
          </p:cNvCxnSpPr>
          <p:nvPr/>
        </p:nvCxnSpPr>
        <p:spPr bwMode="auto">
          <a:xfrm>
            <a:off x="2530793" y="2242414"/>
            <a:ext cx="0" cy="154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64522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>
            <a:spLocks noChangeArrowheads="1"/>
          </p:cNvSpPr>
          <p:nvPr/>
        </p:nvSpPr>
        <p:spPr bwMode="auto">
          <a:xfrm>
            <a:off x="635001" y="939800"/>
            <a:ext cx="2387600" cy="74929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lumMod val="100000"/>
                  <a:lumOff val="0"/>
                </a:schemeClr>
              </a:gs>
              <a:gs pos="100000">
                <a:schemeClr val="bg1">
                  <a:lumMod val="95000"/>
                  <a:lumOff val="0"/>
                </a:scheme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scene3d>
            <a:camera prst="obliqueTopRight"/>
            <a:lightRig rig="threePt" dir="t"/>
          </a:scene3d>
          <a:sp3d>
            <a:bevelT w="114300" prst="artDeco"/>
          </a:sp3d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z-Cyrl-UZ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Маълумотдан фойдаланувчилар</a:t>
            </a: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886989183"/>
              </p:ext>
            </p:extLst>
          </p:nvPr>
        </p:nvGraphicFramePr>
        <p:xfrm>
          <a:off x="269160" y="1244600"/>
          <a:ext cx="3340100" cy="584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Скругленный прямоугольник 23"/>
          <p:cNvSpPr>
            <a:spLocks noChangeArrowheads="1"/>
          </p:cNvSpPr>
          <p:nvPr/>
        </p:nvSpPr>
        <p:spPr bwMode="auto">
          <a:xfrm>
            <a:off x="4533899" y="939800"/>
            <a:ext cx="2585841" cy="74929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lumMod val="100000"/>
                  <a:lumOff val="0"/>
                </a:schemeClr>
              </a:gs>
              <a:gs pos="100000">
                <a:schemeClr val="bg1">
                  <a:lumMod val="95000"/>
                  <a:lumOff val="0"/>
                </a:scheme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z-Cyrl-U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исоб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422540" y="3517900"/>
            <a:ext cx="2905283" cy="1358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6" name="Надпись 163"/>
          <p:cNvSpPr txBox="1"/>
          <p:nvPr/>
        </p:nvSpPr>
        <p:spPr>
          <a:xfrm>
            <a:off x="4788417" y="3742062"/>
            <a:ext cx="2044183" cy="49066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z-Cyrl-U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Молиявий</a:t>
            </a:r>
            <a:endParaRPr lang="ru-RU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4384517" y="4940300"/>
            <a:ext cx="2905283" cy="1358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0" name="Надпись 163"/>
          <p:cNvSpPr txBox="1"/>
          <p:nvPr/>
        </p:nvSpPr>
        <p:spPr>
          <a:xfrm>
            <a:off x="4788417" y="5100962"/>
            <a:ext cx="1967984" cy="4901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z-Cyrl-UZ" sz="24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Солиқ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384516" y="2070100"/>
            <a:ext cx="2905283" cy="134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2" name="Надпись 163"/>
          <p:cNvSpPr txBox="1"/>
          <p:nvPr/>
        </p:nvSpPr>
        <p:spPr>
          <a:xfrm>
            <a:off x="4801117" y="2268420"/>
            <a:ext cx="2044183" cy="47321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z-Cyrl-U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Бошқарув</a:t>
            </a:r>
            <a:endParaRPr lang="ru-RU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6" name="Стрелка вниз 35"/>
          <p:cNvSpPr/>
          <p:nvPr/>
        </p:nvSpPr>
        <p:spPr>
          <a:xfrm>
            <a:off x="5755179" y="1667336"/>
            <a:ext cx="329058" cy="365876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AutoShape 21"/>
          <p:cNvSpPr>
            <a:spLocks noChangeArrowheads="1"/>
          </p:cNvSpPr>
          <p:nvPr/>
        </p:nvSpPr>
        <p:spPr bwMode="auto">
          <a:xfrm>
            <a:off x="7706400" y="3517900"/>
            <a:ext cx="3644469" cy="590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z-Cyrl-UZ" sz="16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Молиявий ҳисоб учун ҳисоб сиёсати</a:t>
            </a:r>
            <a:endParaRPr lang="ru-RU" sz="16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AutoShape 14"/>
          <p:cNvSpPr>
            <a:spLocks noChangeArrowheads="1"/>
          </p:cNvSpPr>
          <p:nvPr/>
        </p:nvSpPr>
        <p:spPr bwMode="auto">
          <a:xfrm>
            <a:off x="7706400" y="4156120"/>
            <a:ext cx="4595840" cy="61907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uz-Cyrl-UZ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Амалдаги қонун ва буҳ. ҳисоби тамойиллари асосида</a:t>
            </a:r>
            <a:endParaRPr lang="ru-RU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AutoShape 21"/>
          <p:cNvSpPr>
            <a:spLocks noChangeArrowheads="1"/>
          </p:cNvSpPr>
          <p:nvPr/>
        </p:nvSpPr>
        <p:spPr bwMode="auto">
          <a:xfrm>
            <a:off x="7706400" y="2105059"/>
            <a:ext cx="3644469" cy="590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z-Cyrl-UZ" sz="16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Бошқарув ҳисоб учун ҳисоб сиёсати</a:t>
            </a:r>
            <a:endParaRPr lang="ru-RU" sz="16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7706400" y="2743279"/>
            <a:ext cx="4595840" cy="61907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uz-Cyrl-UZ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Тўлиқ эркинлик </a:t>
            </a:r>
            <a:endParaRPr kumimoji="0" lang="uz-Cyrl-UZ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AutoShape 21"/>
          <p:cNvSpPr>
            <a:spLocks noChangeArrowheads="1"/>
          </p:cNvSpPr>
          <p:nvPr/>
        </p:nvSpPr>
        <p:spPr bwMode="auto">
          <a:xfrm>
            <a:off x="7706400" y="5000659"/>
            <a:ext cx="3644469" cy="590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z-Cyrl-UZ" sz="16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en-US" sz="16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uz-Cyrl-UZ" sz="16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 </a:t>
            </a:r>
            <a:r>
              <a:rPr lang="uz-Cyrl-UZ" sz="16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endParaRPr lang="ru-RU" sz="16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28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AutoShape 14"/>
          <p:cNvSpPr>
            <a:spLocks noChangeArrowheads="1"/>
          </p:cNvSpPr>
          <p:nvPr/>
        </p:nvSpPr>
        <p:spPr bwMode="auto">
          <a:xfrm>
            <a:off x="7706400" y="5676900"/>
            <a:ext cx="4595840" cy="56835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uz-Cyrl-UZ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Солиқ кодекси талаблари асосида</a:t>
            </a:r>
            <a:endParaRPr lang="ru-RU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3" name="Скругленный прямоугольник 42"/>
          <p:cNvSpPr>
            <a:spLocks noChangeArrowheads="1"/>
          </p:cNvSpPr>
          <p:nvPr/>
        </p:nvSpPr>
        <p:spPr bwMode="auto">
          <a:xfrm>
            <a:off x="7706400" y="939800"/>
            <a:ext cx="4595840" cy="74929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lumMod val="100000"/>
                  <a:lumOff val="0"/>
                </a:schemeClr>
              </a:gs>
              <a:gs pos="100000">
                <a:schemeClr val="bg1">
                  <a:lumMod val="95000"/>
                  <a:lumOff val="0"/>
                </a:scheme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scene3d>
            <a:camera prst="obliqueTopRight"/>
            <a:lightRig rig="threePt" dir="t"/>
          </a:scene3d>
          <a:sp3d>
            <a:bevelT w="114300" prst="artDeco"/>
          </a:sp3d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z-Cyrl-U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Корхона ҳ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исоб</a:t>
            </a:r>
            <a:r>
              <a:rPr lang="uz-Cyrl-U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сиёсат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7346232" y="2526050"/>
            <a:ext cx="329058" cy="365876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 rot="16200000">
            <a:off x="7346232" y="3973182"/>
            <a:ext cx="329058" cy="365876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 rot="16200000">
            <a:off x="7346233" y="5486659"/>
            <a:ext cx="329058" cy="365876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1664272" y="1704224"/>
            <a:ext cx="329058" cy="289675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войная стрелка влево/вправо 48"/>
          <p:cNvSpPr/>
          <p:nvPr/>
        </p:nvSpPr>
        <p:spPr>
          <a:xfrm>
            <a:off x="3312060" y="5734374"/>
            <a:ext cx="892016" cy="453410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Двойная стрелка влево/вправо 49"/>
          <p:cNvSpPr/>
          <p:nvPr/>
        </p:nvSpPr>
        <p:spPr>
          <a:xfrm>
            <a:off x="3284200" y="2338572"/>
            <a:ext cx="892016" cy="453410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D:\кпп\images (7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722" y="2070100"/>
            <a:ext cx="856518" cy="59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D:\кпп\images (6)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722" y="3463618"/>
            <a:ext cx="856518" cy="649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D:\кпп\images (34).jfif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424" y="4990891"/>
            <a:ext cx="862816" cy="563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D:\кпп\images (51).jfif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07" y="4098308"/>
            <a:ext cx="1079499" cy="676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Рисунок 50" descr="D:\кпп\images (28).jfif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07" y="2669857"/>
            <a:ext cx="1079499" cy="705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 descr="D:\кпп\images (9).pn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07" y="5554612"/>
            <a:ext cx="1079499" cy="6331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810210"/>
              </p:ext>
            </p:extLst>
          </p:nvPr>
        </p:nvGraphicFramePr>
        <p:xfrm>
          <a:off x="7889303" y="2803271"/>
          <a:ext cx="635406" cy="5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2" name="Точечный рисунок" r:id="rId14" imgW="1971950" imgH="1800476" progId="Paint.Picture">
                  <p:embed/>
                </p:oleObj>
              </mc:Choice>
              <mc:Fallback>
                <p:oleObj name="Точечный рисунок" r:id="rId14" imgW="1971950" imgH="180047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303" y="2803271"/>
                        <a:ext cx="635406" cy="5590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084478"/>
              </p:ext>
            </p:extLst>
          </p:nvPr>
        </p:nvGraphicFramePr>
        <p:xfrm>
          <a:off x="7880671" y="4167766"/>
          <a:ext cx="644037" cy="58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3" name="Точечный рисунок" r:id="rId16" imgW="1952898" imgH="1933333" progId="Paint.Picture">
                  <p:embed/>
                </p:oleObj>
              </mc:Choice>
              <mc:Fallback>
                <p:oleObj name="Точечный рисунок" r:id="rId16" imgW="1952898" imgH="1933333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0671" y="4167766"/>
                        <a:ext cx="644037" cy="5810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235165"/>
              </p:ext>
            </p:extLst>
          </p:nvPr>
        </p:nvGraphicFramePr>
        <p:xfrm>
          <a:off x="7922449" y="5712414"/>
          <a:ext cx="606088" cy="526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4" name="Точечный рисунок" r:id="rId18" imgW="1876190" imgH="1800476" progId="Paint.Picture">
                  <p:embed/>
                </p:oleObj>
              </mc:Choice>
              <mc:Fallback>
                <p:oleObj name="Точечный рисунок" r:id="rId18" imgW="1876190" imgH="1800476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2449" y="5712414"/>
                        <a:ext cx="606088" cy="5263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Тройная стрелка влево/вправо/вверх 1"/>
          <p:cNvSpPr/>
          <p:nvPr/>
        </p:nvSpPr>
        <p:spPr>
          <a:xfrm rot="5400000">
            <a:off x="2943939" y="3905571"/>
            <a:ext cx="1837062" cy="55372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низ 52"/>
          <p:cNvSpPr/>
          <p:nvPr/>
        </p:nvSpPr>
        <p:spPr>
          <a:xfrm>
            <a:off x="9528634" y="1704224"/>
            <a:ext cx="329058" cy="289675"/>
          </a:xfrm>
          <a:prstGeom prst="downArrow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297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адпись 142"/>
          <p:cNvSpPr txBox="1">
            <a:spLocks noChangeArrowheads="1"/>
          </p:cNvSpPr>
          <p:nvPr/>
        </p:nvSpPr>
        <p:spPr bwMode="auto">
          <a:xfrm>
            <a:off x="501977" y="311399"/>
            <a:ext cx="9307606" cy="706118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z-Cyrl-UZ" dirty="0">
                <a:latin typeface="Cambria Math" panose="02040503050406030204" pitchFamily="18" charset="0"/>
                <a:ea typeface="Cambria Math" panose="02040503050406030204" pitchFamily="18" charset="0"/>
              </a:rPr>
              <a:t>Корхона ҳисоб сиёсатини тузишда амалий жиҳатларидан келиб чиққан ҳолда</a:t>
            </a:r>
            <a:r>
              <a:rPr lang="uz-Cyrl-UZ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</a:p>
          <a:p>
            <a:r>
              <a:rPr lang="uz-Cyrl-UZ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uz-Cyrl-UZ" dirty="0">
                <a:latin typeface="Cambria Math" panose="02040503050406030204" pitchFamily="18" charset="0"/>
                <a:ea typeface="Cambria Math" panose="02040503050406030204" pitchFamily="18" charset="0"/>
              </a:rPr>
              <a:t>қуйидаги омиллар таъсир этади.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3574711787"/>
              </p:ext>
            </p:extLst>
          </p:nvPr>
        </p:nvGraphicFramePr>
        <p:xfrm>
          <a:off x="244682" y="1193261"/>
          <a:ext cx="11544327" cy="556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524072"/>
            <a:ext cx="1574800" cy="11176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314694" y="2252218"/>
            <a:ext cx="582716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3847"/>
              </p:ext>
            </p:extLst>
          </p:nvPr>
        </p:nvGraphicFramePr>
        <p:xfrm>
          <a:off x="3314694" y="2318897"/>
          <a:ext cx="633051" cy="600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0" name="Точечный рисунок" r:id="rId9" imgW="942857" imgH="942857" progId="Paint.Picture">
                  <p:embed/>
                </p:oleObj>
              </mc:Choice>
              <mc:Fallback>
                <p:oleObj name="Точечный рисунок" r:id="rId9" imgW="942857" imgH="94285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694" y="2318897"/>
                        <a:ext cx="633051" cy="6001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 flipV="1">
            <a:off x="3314693" y="2833804"/>
            <a:ext cx="42231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681213"/>
              </p:ext>
            </p:extLst>
          </p:nvPr>
        </p:nvGraphicFramePr>
        <p:xfrm>
          <a:off x="3332277" y="3118289"/>
          <a:ext cx="615467" cy="566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" name="Точечный рисунок" r:id="rId11" imgW="914286" imgH="933580" progId="Paint.Picture">
                  <p:embed/>
                </p:oleObj>
              </mc:Choice>
              <mc:Fallback>
                <p:oleObj name="Точечный рисунок" r:id="rId11" imgW="914286" imgH="93358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277" y="3118289"/>
                        <a:ext cx="615467" cy="5666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611825"/>
              </p:ext>
            </p:extLst>
          </p:nvPr>
        </p:nvGraphicFramePr>
        <p:xfrm>
          <a:off x="3314692" y="4025729"/>
          <a:ext cx="633052" cy="596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" name="Точечный рисунок" r:id="rId13" imgW="914286" imgH="923810" progId="Paint.Picture">
                  <p:embed/>
                </p:oleObj>
              </mc:Choice>
              <mc:Fallback>
                <p:oleObj name="Точечный рисунок" r:id="rId13" imgW="914286" imgH="92381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692" y="4025729"/>
                        <a:ext cx="633052" cy="5966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 flipV="1">
            <a:off x="3312020" y="4601427"/>
            <a:ext cx="8523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264975"/>
              </p:ext>
            </p:extLst>
          </p:nvPr>
        </p:nvGraphicFramePr>
        <p:xfrm>
          <a:off x="3312020" y="4885910"/>
          <a:ext cx="635724" cy="64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3" name="Точечный рисунок" r:id="rId15" imgW="914286" imgH="933580" progId="Paint.Picture">
                  <p:embed/>
                </p:oleObj>
              </mc:Choice>
              <mc:Fallback>
                <p:oleObj name="Точечный рисунок" r:id="rId15" imgW="914286" imgH="93358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020" y="4885910"/>
                        <a:ext cx="635724" cy="6489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039182"/>
              </p:ext>
            </p:extLst>
          </p:nvPr>
        </p:nvGraphicFramePr>
        <p:xfrm>
          <a:off x="11366617" y="2243253"/>
          <a:ext cx="388243" cy="3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4" name="Точечный рисунок" r:id="rId16" imgW="2828571" imgH="2752381" progId="Paint.Picture">
                  <p:embed/>
                </p:oleObj>
              </mc:Choice>
              <mc:Fallback>
                <p:oleObj name="Точечный рисунок" r:id="rId16" imgW="2828571" imgH="2752381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617" y="2243253"/>
                        <a:ext cx="388243" cy="3793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621199"/>
              </p:ext>
            </p:extLst>
          </p:nvPr>
        </p:nvGraphicFramePr>
        <p:xfrm>
          <a:off x="11391801" y="2777724"/>
          <a:ext cx="388243" cy="31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5" name="Точечный рисунок" r:id="rId18" imgW="2638095" imgH="2505425" progId="Paint.Picture">
                  <p:embed/>
                </p:oleObj>
              </mc:Choice>
              <mc:Fallback>
                <p:oleObj name="Точечный рисунок" r:id="rId18" imgW="2638095" imgH="2505425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1801" y="2777724"/>
                        <a:ext cx="388243" cy="3182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 flipV="1">
            <a:off x="11447302" y="2672872"/>
            <a:ext cx="1339665" cy="4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656013"/>
              </p:ext>
            </p:extLst>
          </p:nvPr>
        </p:nvGraphicFramePr>
        <p:xfrm>
          <a:off x="11375582" y="3793331"/>
          <a:ext cx="386532" cy="366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6" name="Точечный рисунок" r:id="rId20" imgW="1933333" imgH="1971950" progId="Paint.Picture">
                  <p:embed/>
                </p:oleObj>
              </mc:Choice>
              <mc:Fallback>
                <p:oleObj name="Точечный рисунок" r:id="rId20" imgW="1933333" imgH="1971950" progId="Paint.Picture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75582" y="3793331"/>
                        <a:ext cx="386532" cy="3661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729048"/>
              </p:ext>
            </p:extLst>
          </p:nvPr>
        </p:nvGraphicFramePr>
        <p:xfrm>
          <a:off x="11309737" y="3265196"/>
          <a:ext cx="445950" cy="321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7" name="Точечный рисунок" r:id="rId22" imgW="1380952" imgH="1247619" progId="Paint.Picture">
                  <p:embed/>
                </p:oleObj>
              </mc:Choice>
              <mc:Fallback>
                <p:oleObj name="Точечный рисунок" r:id="rId22" imgW="1380952" imgH="1247619" progId="Paint.Picture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9737" y="3265196"/>
                        <a:ext cx="445950" cy="321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289668"/>
              </p:ext>
            </p:extLst>
          </p:nvPr>
        </p:nvGraphicFramePr>
        <p:xfrm>
          <a:off x="11343175" y="4917913"/>
          <a:ext cx="445834" cy="372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8" name="Точечный рисунок" r:id="rId24" imgW="2142857" imgH="2048161" progId="Paint.Picture">
                  <p:embed/>
                </p:oleObj>
              </mc:Choice>
              <mc:Fallback>
                <p:oleObj name="Точечный рисунок" r:id="rId24" imgW="2142857" imgH="2048161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43175" y="4917913"/>
                        <a:ext cx="445834" cy="3725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365522"/>
              </p:ext>
            </p:extLst>
          </p:nvPr>
        </p:nvGraphicFramePr>
        <p:xfrm>
          <a:off x="11359317" y="5555784"/>
          <a:ext cx="420727" cy="3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9" name="Точечный рисунок" r:id="rId26" imgW="2523810" imgH="2467319" progId="Paint.Picture">
                  <p:embed/>
                </p:oleObj>
              </mc:Choice>
              <mc:Fallback>
                <p:oleObj name="Точечный рисунок" r:id="rId26" imgW="2523810" imgH="2467319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9317" y="5555784"/>
                        <a:ext cx="420727" cy="325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504858"/>
              </p:ext>
            </p:extLst>
          </p:nvPr>
        </p:nvGraphicFramePr>
        <p:xfrm>
          <a:off x="11379514" y="6008462"/>
          <a:ext cx="373156" cy="329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0" name="Точечный рисунок" r:id="rId28" imgW="2638095" imgH="2638095" progId="Paint.Picture">
                  <p:embed/>
                </p:oleObj>
              </mc:Choice>
              <mc:Fallback>
                <p:oleObj name="Точечный рисунок" r:id="rId28" imgW="2638095" imgH="2638095" progId="Paint.Picture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79514" y="6008462"/>
                        <a:ext cx="373156" cy="3294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5425864"/>
              </p:ext>
            </p:extLst>
          </p:nvPr>
        </p:nvGraphicFramePr>
        <p:xfrm>
          <a:off x="11355526" y="4335197"/>
          <a:ext cx="400160" cy="395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1" name="Точечный рисунок" r:id="rId30" imgW="2734057" imgH="2695951" progId="Paint.Picture">
                  <p:embed/>
                </p:oleObj>
              </mc:Choice>
              <mc:Fallback>
                <p:oleObj name="Точечный рисунок" r:id="rId30" imgW="2734057" imgH="2695951" progId="Paint.Picture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5526" y="4335197"/>
                        <a:ext cx="400160" cy="3955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981047"/>
              </p:ext>
            </p:extLst>
          </p:nvPr>
        </p:nvGraphicFramePr>
        <p:xfrm>
          <a:off x="244682" y="1470364"/>
          <a:ext cx="577854" cy="59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2" name="Точечный рисунок" r:id="rId32" imgW="914286" imgH="942857" progId="Paint.Picture">
                  <p:embed/>
                </p:oleObj>
              </mc:Choice>
              <mc:Fallback>
                <p:oleObj name="Точечный рисунок" r:id="rId32" imgW="914286" imgH="942857" progId="Paint.Picture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82" y="1470364"/>
                        <a:ext cx="577854" cy="595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156638"/>
              </p:ext>
            </p:extLst>
          </p:nvPr>
        </p:nvGraphicFramePr>
        <p:xfrm>
          <a:off x="4425577" y="1501184"/>
          <a:ext cx="591671" cy="610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3" name="Точечный рисунок" r:id="rId34" imgW="885949" imgH="914286" progId="Paint.Picture">
                  <p:embed/>
                </p:oleObj>
              </mc:Choice>
              <mc:Fallback>
                <p:oleObj name="Точечный рисунок" r:id="rId34" imgW="885949" imgH="914286" progId="Paint.Picture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577" y="1501184"/>
                        <a:ext cx="591671" cy="6107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Рисунок 41" descr="D:\кпп\depositphotos_125360408_stock_illustration_illustration_featuring.jpg"/>
          <p:cNvPicPr/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348" y="211164"/>
            <a:ext cx="1814508" cy="1760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578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33400" y="276976"/>
            <a:ext cx="11734800" cy="467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uz-Cyrl-UZ" sz="2400" b="1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2. Буҳгалтерия </a:t>
            </a:r>
            <a:r>
              <a:rPr lang="uz-Cyrl-UZ" sz="24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 сиёсатининг ташкилий, техник ва услубий таъминоти</a:t>
            </a:r>
            <a:r>
              <a:rPr lang="ru-RU" sz="24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27405" y="1225061"/>
            <a:ext cx="4340695" cy="1100755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z-Cyrl-UZ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647566" y="2894770"/>
            <a:ext cx="4493634" cy="1202450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27405" y="4953177"/>
            <a:ext cx="4340695" cy="1231723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3" name="Прямая соединительная линия 42"/>
          <p:cNvCxnSpPr>
            <a:stCxn id="63" idx="5"/>
            <a:endCxn id="40" idx="1"/>
          </p:cNvCxnSpPr>
          <p:nvPr/>
        </p:nvCxnSpPr>
        <p:spPr>
          <a:xfrm flipV="1">
            <a:off x="6682214" y="1775439"/>
            <a:ext cx="445191" cy="840762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63" idx="0"/>
            <a:endCxn id="41" idx="1"/>
          </p:cNvCxnSpPr>
          <p:nvPr/>
        </p:nvCxnSpPr>
        <p:spPr>
          <a:xfrm flipV="1">
            <a:off x="7127406" y="3495995"/>
            <a:ext cx="520160" cy="1059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63" idx="1"/>
            <a:endCxn id="42" idx="1"/>
          </p:cNvCxnSpPr>
          <p:nvPr/>
        </p:nvCxnSpPr>
        <p:spPr>
          <a:xfrm>
            <a:off x="6682214" y="4396969"/>
            <a:ext cx="445191" cy="117207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 flipH="1">
            <a:off x="1308099" y="1225061"/>
            <a:ext cx="3570202" cy="1100755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 flipH="1">
            <a:off x="368300" y="2894770"/>
            <a:ext cx="3987800" cy="1202450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8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 flipH="1">
            <a:off x="1081454" y="4953177"/>
            <a:ext cx="3796846" cy="1231723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2" name="Прямая соединительная линия 51"/>
          <p:cNvCxnSpPr>
            <a:stCxn id="63" idx="4"/>
            <a:endCxn id="49" idx="1"/>
          </p:cNvCxnSpPr>
          <p:nvPr/>
        </p:nvCxnSpPr>
        <p:spPr>
          <a:xfrm flipH="1" flipV="1">
            <a:off x="4878301" y="1775439"/>
            <a:ext cx="445195" cy="840762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50" idx="1"/>
            <a:endCxn id="63" idx="3"/>
          </p:cNvCxnSpPr>
          <p:nvPr/>
        </p:nvCxnSpPr>
        <p:spPr>
          <a:xfrm>
            <a:off x="4356100" y="3495995"/>
            <a:ext cx="522204" cy="1059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63" idx="2"/>
            <a:endCxn id="51" idx="1"/>
          </p:cNvCxnSpPr>
          <p:nvPr/>
        </p:nvCxnSpPr>
        <p:spPr>
          <a:xfrm flipH="1">
            <a:off x="4878300" y="4396969"/>
            <a:ext cx="445196" cy="117207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Шестиугольник 62"/>
          <p:cNvSpPr/>
          <p:nvPr/>
        </p:nvSpPr>
        <p:spPr>
          <a:xfrm>
            <a:off x="4878304" y="2616201"/>
            <a:ext cx="2249102" cy="1780768"/>
          </a:xfrm>
          <a:prstGeom prst="hexagon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8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 </a:t>
            </a:r>
            <a:r>
              <a:rPr lang="uz-Cyrl-UZ" sz="1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AutoShape 21"/>
          <p:cNvSpPr>
            <a:spLocks noChangeArrowheads="1"/>
          </p:cNvSpPr>
          <p:nvPr/>
        </p:nvSpPr>
        <p:spPr bwMode="auto">
          <a:xfrm>
            <a:off x="7243121" y="1313494"/>
            <a:ext cx="3093186" cy="9498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</a:t>
            </a: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ўжалик операцияларн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ҳи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собварақлар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ишчи режасида акс эттириш</a:t>
            </a:r>
            <a:endParaRPr lang="uz-Cyrl-UZ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auto">
          <a:xfrm>
            <a:off x="7742698" y="2973163"/>
            <a:ext cx="3181558" cy="105371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ктивлар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мажбуриятларни</a:t>
            </a: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баҳолаш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усуллари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2409092" y="1503044"/>
            <a:ext cx="2339305" cy="76034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Ҳисобварақлар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ишчи режаси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AutoShape 21"/>
          <p:cNvSpPr>
            <a:spLocks noChangeArrowheads="1"/>
          </p:cNvSpPr>
          <p:nvPr/>
        </p:nvSpPr>
        <p:spPr bwMode="auto">
          <a:xfrm>
            <a:off x="1486476" y="2994653"/>
            <a:ext cx="2769000" cy="103222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чки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</a:t>
            </a: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algn="ctr"/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uz-Cyrl-UZ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ужжатлари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ru-RU" sz="16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шакллари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AutoShape 21"/>
          <p:cNvSpPr>
            <a:spLocks noChangeArrowheads="1"/>
          </p:cNvSpPr>
          <p:nvPr/>
        </p:nvSpPr>
        <p:spPr bwMode="auto">
          <a:xfrm>
            <a:off x="2172664" y="5003930"/>
            <a:ext cx="2605983" cy="105756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</a:t>
            </a:r>
            <a:r>
              <a:rPr lang="ru-RU" sz="16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ужжатларни</a:t>
            </a:r>
            <a:endParaRPr lang="ru-RU" sz="1600" b="1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визалаш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тизими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6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айланмаси</a:t>
            </a:r>
            <a: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6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графиги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AutoShape 21"/>
          <p:cNvSpPr>
            <a:spLocks noChangeArrowheads="1"/>
          </p:cNvSpPr>
          <p:nvPr/>
        </p:nvSpPr>
        <p:spPr bwMode="auto">
          <a:xfrm>
            <a:off x="7243121" y="4977014"/>
            <a:ext cx="2994574" cy="110206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/>
            </a:solidFill>
            <a:prstDash val="dash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z-Cyrl-UZ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ктивлар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мажбуриятларни</a:t>
            </a:r>
            <a:r>
              <a:rPr lang="ru-RU" sz="1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инвентаризация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қилиш</a:t>
            </a:r>
            <a:endParaRPr lang="ru-RU" sz="14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Cyrl-UZ" altLang="ru-RU" sz="14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05792" y="135851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505130"/>
              </p:ext>
            </p:extLst>
          </p:nvPr>
        </p:nvGraphicFramePr>
        <p:xfrm>
          <a:off x="1486476" y="1313494"/>
          <a:ext cx="959890" cy="949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3" name="Точечный рисунок" r:id="rId3" imgW="1781424" imgH="1743318" progId="Paint.Picture">
                  <p:embed/>
                </p:oleObj>
              </mc:Choice>
              <mc:Fallback>
                <p:oleObj name="Точечный рисунок" r:id="rId3" imgW="1781424" imgH="174331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6476" y="1313494"/>
                        <a:ext cx="959890" cy="9498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779763"/>
              </p:ext>
            </p:extLst>
          </p:nvPr>
        </p:nvGraphicFramePr>
        <p:xfrm>
          <a:off x="10366817" y="1245882"/>
          <a:ext cx="984738" cy="975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4" name="Точечный рисунок" r:id="rId5" imgW="1952898" imgH="1933333" progId="Paint.Picture">
                  <p:embed/>
                </p:oleObj>
              </mc:Choice>
              <mc:Fallback>
                <p:oleObj name="Точечный рисунок" r:id="rId5" imgW="1952898" imgH="1933333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817" y="1245882"/>
                        <a:ext cx="984738" cy="9758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521177"/>
              </p:ext>
            </p:extLst>
          </p:nvPr>
        </p:nvGraphicFramePr>
        <p:xfrm>
          <a:off x="570011" y="2939786"/>
          <a:ext cx="10382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5" name="Точечный рисунок" r:id="rId7" imgW="1724266" imgH="1838095" progId="Paint.Picture">
                  <p:embed/>
                </p:oleObj>
              </mc:Choice>
              <mc:Fallback>
                <p:oleObj name="Точечный рисунок" r:id="rId7" imgW="1724266" imgH="183809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11" y="2939786"/>
                        <a:ext cx="1038225" cy="110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1063287" y="3022839"/>
            <a:ext cx="1477556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60178"/>
              </p:ext>
            </p:extLst>
          </p:nvPr>
        </p:nvGraphicFramePr>
        <p:xfrm>
          <a:off x="10929739" y="3022838"/>
          <a:ext cx="993318" cy="967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6" name="Точечный рисунок" r:id="rId9" imgW="1971950" imgH="1800476" progId="Paint.Picture">
                  <p:embed/>
                </p:oleObj>
              </mc:Choice>
              <mc:Fallback>
                <p:oleObj name="Точечный рисунок" r:id="rId9" imgW="1971950" imgH="1800476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9739" y="3022838"/>
                        <a:ext cx="993318" cy="9673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0"/>
          <p:cNvSpPr>
            <a:spLocks noChangeArrowheads="1"/>
          </p:cNvSpPr>
          <p:nvPr/>
        </p:nvSpPr>
        <p:spPr bwMode="auto">
          <a:xfrm flipV="1">
            <a:off x="1085410" y="4835203"/>
            <a:ext cx="1055154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776497"/>
              </p:ext>
            </p:extLst>
          </p:nvPr>
        </p:nvGraphicFramePr>
        <p:xfrm>
          <a:off x="1255745" y="5005534"/>
          <a:ext cx="105139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7" name="Точечный рисунок" r:id="rId11" imgW="1991003" imgH="1857143" progId="Paint.Picture">
                  <p:embed/>
                </p:oleObj>
              </mc:Choice>
              <mc:Fallback>
                <p:oleObj name="Точечный рисунок" r:id="rId11" imgW="1991003" imgH="1857143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45" y="5005534"/>
                        <a:ext cx="1051393" cy="971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218667"/>
              </p:ext>
            </p:extLst>
          </p:nvPr>
        </p:nvGraphicFramePr>
        <p:xfrm>
          <a:off x="10202580" y="5091691"/>
          <a:ext cx="10001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8" name="Точечный рисунок" r:id="rId13" imgW="1895238" imgH="1838095" progId="Paint.Picture">
                  <p:embed/>
                </p:oleObj>
              </mc:Choice>
              <mc:Fallback>
                <p:oleObj name="Точечный рисунок" r:id="rId13" imgW="1895238" imgH="1838095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2580" y="5091691"/>
                        <a:ext cx="1000125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85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33400" y="86476"/>
            <a:ext cx="117348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uz-Cyrl-UZ" sz="2400" b="1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2. Буҳгалтерия </a:t>
            </a:r>
            <a:r>
              <a:rPr lang="uz-Cyrl-UZ" sz="24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ҳисоб сиёсатининг ташкилий, техник ва услубий таъминоти</a:t>
            </a:r>
            <a:r>
              <a:rPr lang="ru-RU" sz="24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00F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725990" y="1990428"/>
            <a:ext cx="2013111" cy="664617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Номоддий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активлар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343198" y="2988474"/>
            <a:ext cx="2042531" cy="1131019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Валюталар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курсидаги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фарқлар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бўйича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781800" y="4490493"/>
            <a:ext cx="2013112" cy="876300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шакллари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бўйича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3" name="Прямая соединительная линия 42"/>
          <p:cNvCxnSpPr>
            <a:stCxn id="63" idx="5"/>
            <a:endCxn id="40" idx="1"/>
          </p:cNvCxnSpPr>
          <p:nvPr/>
        </p:nvCxnSpPr>
        <p:spPr>
          <a:xfrm flipV="1">
            <a:off x="6466209" y="2322737"/>
            <a:ext cx="259781" cy="27785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63" idx="0"/>
            <a:endCxn id="41" idx="1"/>
          </p:cNvCxnSpPr>
          <p:nvPr/>
        </p:nvCxnSpPr>
        <p:spPr>
          <a:xfrm flipV="1">
            <a:off x="6943979" y="3553984"/>
            <a:ext cx="399219" cy="214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63" idx="1"/>
            <a:endCxn id="42" idx="1"/>
          </p:cNvCxnSpPr>
          <p:nvPr/>
        </p:nvCxnSpPr>
        <p:spPr>
          <a:xfrm>
            <a:off x="6466209" y="4511669"/>
            <a:ext cx="315591" cy="416974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 flipH="1">
            <a:off x="3171489" y="1930513"/>
            <a:ext cx="1927896" cy="724532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Асосий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воситалар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 flipH="1">
            <a:off x="2755563" y="2988475"/>
            <a:ext cx="1907606" cy="1131019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Товар-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моддий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захиралар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 flipH="1">
            <a:off x="2917763" y="4511669"/>
            <a:ext cx="2168840" cy="876300"/>
          </a:xfrm>
          <a:prstGeom prst="roundRect">
            <a:avLst/>
          </a:prstGeom>
          <a:solidFill>
            <a:srgbClr val="FFFFEF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Ҳисобварақлар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режаси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бўйича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2" name="Прямая соединительная линия 51"/>
          <p:cNvCxnSpPr>
            <a:stCxn id="63" idx="4"/>
            <a:endCxn id="49" idx="1"/>
          </p:cNvCxnSpPr>
          <p:nvPr/>
        </p:nvCxnSpPr>
        <p:spPr>
          <a:xfrm flipH="1" flipV="1">
            <a:off x="5099385" y="2292779"/>
            <a:ext cx="336369" cy="30781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50" idx="1"/>
            <a:endCxn id="63" idx="3"/>
          </p:cNvCxnSpPr>
          <p:nvPr/>
        </p:nvCxnSpPr>
        <p:spPr>
          <a:xfrm>
            <a:off x="4663169" y="3553985"/>
            <a:ext cx="294815" cy="2145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63" idx="2"/>
            <a:endCxn id="51" idx="1"/>
          </p:cNvCxnSpPr>
          <p:nvPr/>
        </p:nvCxnSpPr>
        <p:spPr>
          <a:xfrm flipH="1">
            <a:off x="5086603" y="4511669"/>
            <a:ext cx="349151" cy="43815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Шестиугольник 62"/>
          <p:cNvSpPr/>
          <p:nvPr/>
        </p:nvSpPr>
        <p:spPr>
          <a:xfrm>
            <a:off x="4957984" y="2600590"/>
            <a:ext cx="1985995" cy="1911079"/>
          </a:xfrm>
          <a:prstGeom prst="hexagon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8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КОРХОНА ҲИСОБ СИЁСАТИ</a:t>
            </a:r>
            <a:endParaRPr lang="ru-RU" sz="18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6" name="Схема 45"/>
          <p:cNvGraphicFramePr/>
          <p:nvPr>
            <p:extLst>
              <p:ext uri="{D42A27DB-BD31-4B8C-83A1-F6EECF244321}">
                <p14:modId xmlns:p14="http://schemas.microsoft.com/office/powerpoint/2010/main" val="2543148188"/>
              </p:ext>
            </p:extLst>
          </p:nvPr>
        </p:nvGraphicFramePr>
        <p:xfrm>
          <a:off x="117474" y="622839"/>
          <a:ext cx="5276178" cy="110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5" name="Схема 54"/>
          <p:cNvGraphicFramePr/>
          <p:nvPr>
            <p:extLst>
              <p:ext uri="{D42A27DB-BD31-4B8C-83A1-F6EECF244321}">
                <p14:modId xmlns:p14="http://schemas.microsoft.com/office/powerpoint/2010/main" val="658071000"/>
              </p:ext>
            </p:extLst>
          </p:nvPr>
        </p:nvGraphicFramePr>
        <p:xfrm>
          <a:off x="6781800" y="672202"/>
          <a:ext cx="5486400" cy="971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9" name="Скругленный прямоугольник 68"/>
          <p:cNvSpPr/>
          <p:nvPr/>
        </p:nvSpPr>
        <p:spPr>
          <a:xfrm flipH="1">
            <a:off x="2168800" y="5872265"/>
            <a:ext cx="2390500" cy="10255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z-Cyrl-UZ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21-сонли БҲМС</a:t>
            </a:r>
            <a:endParaRPr lang="ru-RU" sz="18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 flipH="1">
            <a:off x="9385729" y="5134288"/>
            <a:ext cx="2463370" cy="8763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«Бухгалтерия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тўғрисида»ги</a:t>
            </a:r>
            <a:r>
              <a:rPr lang="ru-RU" sz="18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қонун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 flipH="1">
            <a:off x="5803548" y="5938300"/>
            <a:ext cx="3492851" cy="1135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«Бухгалтерия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ҳисобида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айланиши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тўғрисида»ги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Низом </a:t>
            </a:r>
            <a:endParaRPr lang="ru-RU" sz="18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995660" y="4000500"/>
            <a:ext cx="1455440" cy="914082"/>
            <a:chOff x="4040326" y="78269"/>
            <a:chExt cx="1441251" cy="945821"/>
          </a:xfrm>
        </p:grpSpPr>
        <p:sp>
          <p:nvSpPr>
            <p:cNvPr id="73" name="Скругленный прямоугольник 72"/>
            <p:cNvSpPr/>
            <p:nvPr/>
          </p:nvSpPr>
          <p:spPr>
            <a:xfrm>
              <a:off x="4040326" y="78269"/>
              <a:ext cx="1441251" cy="9458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4" name="Скругленный прямоугольник 4"/>
            <p:cNvSpPr txBox="1"/>
            <p:nvPr/>
          </p:nvSpPr>
          <p:spPr>
            <a:xfrm>
              <a:off x="4068028" y="105971"/>
              <a:ext cx="1385847" cy="890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19-сон БҲМС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Инвентарлашни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ташкил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этиш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ва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ўтказиш</a:t>
              </a:r>
              <a:endParaRPr lang="ru-RU" sz="120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136463" y="3158772"/>
            <a:ext cx="1252139" cy="725125"/>
            <a:chOff x="4822" y="78269"/>
            <a:chExt cx="1441251" cy="945821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4822" y="78269"/>
              <a:ext cx="1441251" cy="9458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7" name="Скругленный прямоугольник 4"/>
            <p:cNvSpPr txBox="1"/>
            <p:nvPr/>
          </p:nvSpPr>
          <p:spPr>
            <a:xfrm>
              <a:off x="32524" y="105971"/>
              <a:ext cx="1385847" cy="890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4-сон БҲМС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Товар</a:t>
              </a:r>
              <a:r>
                <a:rPr lang="en-US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моддий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захиралар</a:t>
              </a:r>
              <a:r>
                <a:rPr lang="en-US" sz="120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 </a:t>
              </a:r>
              <a:endParaRPr lang="ru-RU" sz="120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898971" y="2127679"/>
            <a:ext cx="1436463" cy="945821"/>
            <a:chOff x="1590775" y="156538"/>
            <a:chExt cx="1441251" cy="945821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1590775" y="156538"/>
              <a:ext cx="1441251" cy="9458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Скругленный прямоугольник 4"/>
            <p:cNvSpPr txBox="1"/>
            <p:nvPr/>
          </p:nvSpPr>
          <p:spPr>
            <a:xfrm>
              <a:off x="1770128" y="196831"/>
              <a:ext cx="1261898" cy="8778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24-сон БҲМС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Қарзлар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бўйича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харажатлар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ҳисоби</a:t>
              </a:r>
              <a:endParaRPr lang="ru-RU" sz="1200" b="1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9830474" y="2191364"/>
            <a:ext cx="2237389" cy="898525"/>
            <a:chOff x="7455" y="0"/>
            <a:chExt cx="2237389" cy="898525"/>
          </a:xfrm>
        </p:grpSpPr>
        <p:sp>
          <p:nvSpPr>
            <p:cNvPr id="87" name="Скругленный прямоугольник 86"/>
            <p:cNvSpPr/>
            <p:nvPr/>
          </p:nvSpPr>
          <p:spPr>
            <a:xfrm>
              <a:off x="7455" y="0"/>
              <a:ext cx="2237389" cy="8985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Скругленный прямоугольник 4"/>
            <p:cNvSpPr txBox="1"/>
            <p:nvPr/>
          </p:nvSpPr>
          <p:spPr>
            <a:xfrm>
              <a:off x="33772" y="26317"/>
              <a:ext cx="2184755" cy="8458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22-сон БҲМС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Чет эл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валютасида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ифодаланган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активлар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ва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мажбуриятларнинг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ҳисоби</a:t>
              </a:r>
              <a:r>
                <a:rPr lang="en-US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 </a:t>
              </a:r>
              <a:endParaRPr lang="ru-RU" sz="1100" b="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10223499" y="3255276"/>
            <a:ext cx="2110389" cy="864217"/>
            <a:chOff x="2689730" y="0"/>
            <a:chExt cx="2100130" cy="898525"/>
          </a:xfrm>
        </p:grpSpPr>
        <p:sp>
          <p:nvSpPr>
            <p:cNvPr id="90" name="Скругленный прямоугольник 89"/>
            <p:cNvSpPr/>
            <p:nvPr/>
          </p:nvSpPr>
          <p:spPr>
            <a:xfrm>
              <a:off x="2689730" y="0"/>
              <a:ext cx="2100130" cy="8985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1" name="Скругленный прямоугольник 4"/>
            <p:cNvSpPr txBox="1"/>
            <p:nvPr/>
          </p:nvSpPr>
          <p:spPr>
            <a:xfrm>
              <a:off x="2716047" y="26318"/>
              <a:ext cx="2047496" cy="762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Чет эл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валютасидаги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операцияларни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бухгалтерия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ҳисобида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акс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эттириш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тартиби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100" b="0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тўғрисида</a:t>
              </a:r>
              <a:r>
                <a:rPr lang="ru-RU" sz="11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 </a:t>
              </a:r>
              <a:r>
                <a:rPr lang="ru-RU" sz="11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Низом</a:t>
              </a: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9856791" y="4305511"/>
            <a:ext cx="1839016" cy="645136"/>
            <a:chOff x="4040326" y="78269"/>
            <a:chExt cx="1441251" cy="945821"/>
          </a:xfrm>
        </p:grpSpPr>
        <p:sp>
          <p:nvSpPr>
            <p:cNvPr id="93" name="Скругленный прямоугольник 92"/>
            <p:cNvSpPr/>
            <p:nvPr/>
          </p:nvSpPr>
          <p:spPr>
            <a:xfrm>
              <a:off x="4040326" y="78269"/>
              <a:ext cx="1441251" cy="9458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4" name="Скругленный прямоугольник 4"/>
            <p:cNvSpPr txBox="1"/>
            <p:nvPr/>
          </p:nvSpPr>
          <p:spPr>
            <a:xfrm>
              <a:off x="4068028" y="105971"/>
              <a:ext cx="1385847" cy="890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19-сон БҲМС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Инвентарлашни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ташкил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этиш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ва</a:t>
              </a:r>
              <a:r>
                <a:rPr lang="ru-RU" sz="1200" b="1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sz="1200" b="1" kern="1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ўтказиш</a:t>
              </a:r>
              <a:endParaRPr lang="ru-RU" sz="120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cxnSp>
        <p:nvCxnSpPr>
          <p:cNvPr id="96" name="Прямая со стрелкой 95"/>
          <p:cNvCxnSpPr>
            <a:stCxn id="49" idx="0"/>
          </p:cNvCxnSpPr>
          <p:nvPr/>
        </p:nvCxnSpPr>
        <p:spPr>
          <a:xfrm flipV="1">
            <a:off x="4135437" y="1643479"/>
            <a:ext cx="423863" cy="287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>
            <a:stCxn id="49" idx="0"/>
          </p:cNvCxnSpPr>
          <p:nvPr/>
        </p:nvCxnSpPr>
        <p:spPr>
          <a:xfrm flipH="1" flipV="1">
            <a:off x="2755563" y="1643479"/>
            <a:ext cx="1379874" cy="287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>
            <a:stCxn id="49" idx="3"/>
          </p:cNvCxnSpPr>
          <p:nvPr/>
        </p:nvCxnSpPr>
        <p:spPr>
          <a:xfrm flipH="1" flipV="1">
            <a:off x="898971" y="1536700"/>
            <a:ext cx="2272518" cy="756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stCxn id="50" idx="3"/>
            <a:endCxn id="79" idx="3"/>
          </p:cNvCxnSpPr>
          <p:nvPr/>
        </p:nvCxnSpPr>
        <p:spPr>
          <a:xfrm flipH="1" flipV="1">
            <a:off x="2335434" y="2600590"/>
            <a:ext cx="420129" cy="953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stCxn id="50" idx="3"/>
            <a:endCxn id="77" idx="3"/>
          </p:cNvCxnSpPr>
          <p:nvPr/>
        </p:nvCxnSpPr>
        <p:spPr>
          <a:xfrm flipH="1" flipV="1">
            <a:off x="1364535" y="3521334"/>
            <a:ext cx="1391028" cy="32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>
            <a:stCxn id="50" idx="3"/>
            <a:endCxn id="74" idx="0"/>
          </p:cNvCxnSpPr>
          <p:nvPr/>
        </p:nvCxnSpPr>
        <p:spPr>
          <a:xfrm flipH="1">
            <a:off x="1723381" y="3553985"/>
            <a:ext cx="1032182" cy="473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>
            <a:stCxn id="51" idx="2"/>
            <a:endCxn id="69" idx="0"/>
          </p:cNvCxnSpPr>
          <p:nvPr/>
        </p:nvCxnSpPr>
        <p:spPr>
          <a:xfrm flipH="1">
            <a:off x="3364050" y="5387969"/>
            <a:ext cx="638133" cy="484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>
            <a:stCxn id="42" idx="2"/>
            <a:endCxn id="71" idx="0"/>
          </p:cNvCxnSpPr>
          <p:nvPr/>
        </p:nvCxnSpPr>
        <p:spPr>
          <a:xfrm flipH="1">
            <a:off x="7549973" y="5366793"/>
            <a:ext cx="238383" cy="571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>
            <a:stCxn id="42" idx="3"/>
            <a:endCxn id="70" idx="3"/>
          </p:cNvCxnSpPr>
          <p:nvPr/>
        </p:nvCxnSpPr>
        <p:spPr>
          <a:xfrm>
            <a:off x="8794912" y="4928643"/>
            <a:ext cx="590817" cy="643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endCxn id="94" idx="1"/>
          </p:cNvCxnSpPr>
          <p:nvPr/>
        </p:nvCxnSpPr>
        <p:spPr>
          <a:xfrm>
            <a:off x="9856791" y="4511669"/>
            <a:ext cx="35347" cy="116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stCxn id="41" idx="3"/>
            <a:endCxn id="94" idx="1"/>
          </p:cNvCxnSpPr>
          <p:nvPr/>
        </p:nvCxnSpPr>
        <p:spPr>
          <a:xfrm>
            <a:off x="9385729" y="3553984"/>
            <a:ext cx="506409" cy="1074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>
            <a:endCxn id="91" idx="1"/>
          </p:cNvCxnSpPr>
          <p:nvPr/>
        </p:nvCxnSpPr>
        <p:spPr>
          <a:xfrm>
            <a:off x="9491609" y="3553984"/>
            <a:ext cx="758336" cy="93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>
            <a:stCxn id="41" idx="3"/>
            <a:endCxn id="88" idx="1"/>
          </p:cNvCxnSpPr>
          <p:nvPr/>
        </p:nvCxnSpPr>
        <p:spPr>
          <a:xfrm flipV="1">
            <a:off x="9385729" y="2640627"/>
            <a:ext cx="471062" cy="913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>
            <a:stCxn id="40" idx="0"/>
          </p:cNvCxnSpPr>
          <p:nvPr/>
        </p:nvCxnSpPr>
        <p:spPr>
          <a:xfrm flipH="1" flipV="1">
            <a:off x="7561187" y="1643479"/>
            <a:ext cx="171359" cy="346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>
            <a:stCxn id="40" idx="0"/>
          </p:cNvCxnSpPr>
          <p:nvPr/>
        </p:nvCxnSpPr>
        <p:spPr>
          <a:xfrm flipV="1">
            <a:off x="7732546" y="1643479"/>
            <a:ext cx="1881354" cy="346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stCxn id="40" idx="3"/>
          </p:cNvCxnSpPr>
          <p:nvPr/>
        </p:nvCxnSpPr>
        <p:spPr>
          <a:xfrm flipV="1">
            <a:off x="8739101" y="1643479"/>
            <a:ext cx="2754399" cy="679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1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0714" y="241166"/>
            <a:ext cx="3702552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ҲИСОБ СИЁСАТИ</a:t>
            </a:r>
            <a:r>
              <a:rPr lang="uz-Cyrl-UZ" sz="2000" b="1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НИНГ</a:t>
            </a:r>
            <a:r>
              <a:rPr lang="ru-RU" sz="2000" b="1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ШАКЛ</a:t>
            </a:r>
            <a:r>
              <a:rPr lang="uz-Cyrl-UZ" sz="2000" b="1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xmlns="" id="{3C1945F9-EC1A-4DC6-94BC-B32747B005FE}"/>
              </a:ext>
            </a:extLst>
          </p:cNvPr>
          <p:cNvSpPr/>
          <p:nvPr/>
        </p:nvSpPr>
        <p:spPr>
          <a:xfrm>
            <a:off x="851760" y="850901"/>
            <a:ext cx="3100117" cy="2793999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rgbClr val="0D1F6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1525DC-8BA7-4018-90E4-2BDCE54D14CE}"/>
              </a:ext>
            </a:extLst>
          </p:cNvPr>
          <p:cNvSpPr txBox="1"/>
          <p:nvPr/>
        </p:nvSpPr>
        <p:spPr>
          <a:xfrm>
            <a:off x="927358" y="2798985"/>
            <a:ext cx="295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z-Cyrl-UZ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бухгалтерия ҳисоби хизматини ташкил этиш ёки шартнома асосида жалб қилиш 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Right Arrow 6">
            <a:extLst>
              <a:ext uri="{FF2B5EF4-FFF2-40B4-BE49-F238E27FC236}">
                <a16:creationId xmlns:a16="http://schemas.microsoft.com/office/drawing/2014/main" xmlns="" id="{DF92240F-9426-4459-961B-946E9397F0BD}"/>
              </a:ext>
            </a:extLst>
          </p:cNvPr>
          <p:cNvSpPr/>
          <p:nvPr/>
        </p:nvSpPr>
        <p:spPr>
          <a:xfrm>
            <a:off x="800960" y="945594"/>
            <a:ext cx="2022422" cy="506811"/>
          </a:xfrm>
          <a:prstGeom prst="rightArrow">
            <a:avLst>
              <a:gd name="adj1" fmla="val 65118"/>
              <a:gd name="adj2" fmla="val 83626"/>
            </a:avLst>
          </a:pr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F40333B-F156-427B-AAF1-944EE4E4CA42}"/>
              </a:ext>
            </a:extLst>
          </p:cNvPr>
          <p:cNvSpPr txBox="1"/>
          <p:nvPr/>
        </p:nvSpPr>
        <p:spPr>
          <a:xfrm>
            <a:off x="1134321" y="959109"/>
            <a:ext cx="88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ounded Rectangle 64">
            <a:extLst>
              <a:ext uri="{FF2B5EF4-FFF2-40B4-BE49-F238E27FC236}">
                <a16:creationId xmlns:a16="http://schemas.microsoft.com/office/drawing/2014/main" xmlns="" id="{E89F2E82-E7EE-4C9E-8597-98FAD43633DD}"/>
              </a:ext>
            </a:extLst>
          </p:cNvPr>
          <p:cNvSpPr/>
          <p:nvPr/>
        </p:nvSpPr>
        <p:spPr>
          <a:xfrm>
            <a:off x="4570714" y="850899"/>
            <a:ext cx="3595248" cy="2794001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rgbClr val="D6BFA8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xmlns="" id="{10CEAE11-F733-418D-90FA-9BC61AEA23A5}"/>
              </a:ext>
            </a:extLst>
          </p:cNvPr>
          <p:cNvGrpSpPr/>
          <p:nvPr/>
        </p:nvGrpSpPr>
        <p:grpSpPr>
          <a:xfrm>
            <a:off x="4618714" y="2407609"/>
            <a:ext cx="3309706" cy="1369259"/>
            <a:chOff x="1043201" y="4004825"/>
            <a:chExt cx="1991293" cy="16830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4A8A565F-9B05-422B-A324-51E9943213B0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EA12232A-A513-4EDD-8F67-EE885CFE5C78}"/>
                </a:ext>
              </a:extLst>
            </p:cNvPr>
            <p:cNvSpPr txBox="1"/>
            <p:nvPr/>
          </p:nvSpPr>
          <p:spPr>
            <a:xfrm>
              <a:off x="1043201" y="4515116"/>
              <a:ext cx="1991293" cy="1172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uz-Cyrl-UZ" sz="14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Бухгалтерия ҳисобини юритишни ихтисослаштирилган </a:t>
              </a:r>
              <a:r>
                <a:rPr lang="uz-Cyrl-UZ" sz="14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ташкилотларга </a:t>
              </a:r>
              <a:r>
                <a:rPr lang="uz-Cyrl-UZ" sz="14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шартнома асосида юклаш</a:t>
              </a:r>
              <a:endParaRPr lang="ru-RU" sz="14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pPr algn="ctr"/>
              <a:r>
                <a:rPr lang="en-US" altLang="ko-K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7" name="Right Arrow 66">
            <a:extLst>
              <a:ext uri="{FF2B5EF4-FFF2-40B4-BE49-F238E27FC236}">
                <a16:creationId xmlns:a16="http://schemas.microsoft.com/office/drawing/2014/main" xmlns="" id="{1AFC4C71-6016-4497-B259-A0F52845B0DF}"/>
              </a:ext>
            </a:extLst>
          </p:cNvPr>
          <p:cNvSpPr/>
          <p:nvPr/>
        </p:nvSpPr>
        <p:spPr>
          <a:xfrm>
            <a:off x="4586329" y="939860"/>
            <a:ext cx="2038012" cy="525245"/>
          </a:xfrm>
          <a:prstGeom prst="rightArrow">
            <a:avLst>
              <a:gd name="adj1" fmla="val 65118"/>
              <a:gd name="adj2" fmla="val 8461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07BBAD1-7EBC-4E45-AE20-2B920F2D7751}"/>
              </a:ext>
            </a:extLst>
          </p:cNvPr>
          <p:cNvSpPr txBox="1"/>
          <p:nvPr/>
        </p:nvSpPr>
        <p:spPr>
          <a:xfrm>
            <a:off x="4721950" y="971809"/>
            <a:ext cx="893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ounded Rectangle 71">
            <a:extLst>
              <a:ext uri="{FF2B5EF4-FFF2-40B4-BE49-F238E27FC236}">
                <a16:creationId xmlns:a16="http://schemas.microsoft.com/office/drawing/2014/main" xmlns="" id="{7D0BCF7D-5706-4743-9547-30B7A843D0E5}"/>
              </a:ext>
            </a:extLst>
          </p:cNvPr>
          <p:cNvSpPr/>
          <p:nvPr/>
        </p:nvSpPr>
        <p:spPr>
          <a:xfrm>
            <a:off x="8854298" y="850899"/>
            <a:ext cx="2944770" cy="2794001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bg1">
                <a:lumMod val="65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20" name="Group 15">
            <a:extLst>
              <a:ext uri="{FF2B5EF4-FFF2-40B4-BE49-F238E27FC236}">
                <a16:creationId xmlns:a16="http://schemas.microsoft.com/office/drawing/2014/main" xmlns="" id="{69DD8556-3A9F-4991-9C77-72416FF0C32A}"/>
              </a:ext>
            </a:extLst>
          </p:cNvPr>
          <p:cNvGrpSpPr/>
          <p:nvPr/>
        </p:nvGrpSpPr>
        <p:grpSpPr>
          <a:xfrm>
            <a:off x="9109570" y="2465887"/>
            <a:ext cx="2246380" cy="945726"/>
            <a:chOff x="1077300" y="4004825"/>
            <a:chExt cx="1698908" cy="11624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D3730A5-8E44-4F94-9229-AC4402CCA01A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3809E6C8-FD57-43A4-B647-BE328D503B61}"/>
                </a:ext>
              </a:extLst>
            </p:cNvPr>
            <p:cNvSpPr txBox="1"/>
            <p:nvPr/>
          </p:nvSpPr>
          <p:spPr>
            <a:xfrm>
              <a:off x="1079313" y="4524143"/>
              <a:ext cx="1696895" cy="643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uz-Cyrl-UZ" sz="14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Бухгалтерия ҳисобини мустақил юритиш</a:t>
              </a:r>
              <a:endParaRPr lang="ru-RU" sz="14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3" name="Right Arrow 73">
            <a:extLst>
              <a:ext uri="{FF2B5EF4-FFF2-40B4-BE49-F238E27FC236}">
                <a16:creationId xmlns:a16="http://schemas.microsoft.com/office/drawing/2014/main" xmlns="" id="{644BAD84-2B0F-440C-8BE1-D05D443EE5F4}"/>
              </a:ext>
            </a:extLst>
          </p:cNvPr>
          <p:cNvSpPr/>
          <p:nvPr/>
        </p:nvSpPr>
        <p:spPr>
          <a:xfrm>
            <a:off x="8854298" y="939860"/>
            <a:ext cx="2022422" cy="563345"/>
          </a:xfrm>
          <a:prstGeom prst="rightArrow">
            <a:avLst>
              <a:gd name="adj1" fmla="val 65118"/>
              <a:gd name="adj2" fmla="val 8461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0F56028-DB8B-44D7-9297-8EA3E4FD85D0}"/>
              </a:ext>
            </a:extLst>
          </p:cNvPr>
          <p:cNvSpPr txBox="1"/>
          <p:nvPr/>
        </p:nvSpPr>
        <p:spPr>
          <a:xfrm>
            <a:off x="9147779" y="1009909"/>
            <a:ext cx="88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Isosceles Triangle 51">
            <a:extLst>
              <a:ext uri="{FF2B5EF4-FFF2-40B4-BE49-F238E27FC236}">
                <a16:creationId xmlns:a16="http://schemas.microsoft.com/office/drawing/2014/main" xmlns="" id="{A078E0E9-ACEC-4D96-8C15-4D62B0BEB8DF}"/>
              </a:ext>
            </a:extLst>
          </p:cNvPr>
          <p:cNvSpPr/>
          <p:nvPr/>
        </p:nvSpPr>
        <p:spPr>
          <a:xfrm>
            <a:off x="1731309" y="1926282"/>
            <a:ext cx="516722" cy="22535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xmlns="" id="{41995690-E560-46E1-9D5A-BF9FD97D4235}"/>
              </a:ext>
            </a:extLst>
          </p:cNvPr>
          <p:cNvSpPr/>
          <p:nvPr/>
        </p:nvSpPr>
        <p:spPr>
          <a:xfrm>
            <a:off x="5288673" y="1873323"/>
            <a:ext cx="540961" cy="32460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D6BF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Teardrop 1">
            <a:extLst>
              <a:ext uri="{FF2B5EF4-FFF2-40B4-BE49-F238E27FC236}">
                <a16:creationId xmlns:a16="http://schemas.microsoft.com/office/drawing/2014/main" xmlns="" id="{C88767FB-08BF-417C-A20D-741EF77415B8}"/>
              </a:ext>
            </a:extLst>
          </p:cNvPr>
          <p:cNvSpPr/>
          <p:nvPr/>
        </p:nvSpPr>
        <p:spPr>
          <a:xfrm rot="18805991">
            <a:off x="9851915" y="1830164"/>
            <a:ext cx="347752" cy="57860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51503" y="1495844"/>
            <a:ext cx="1656692" cy="114511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000" b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Прямоугольник 28"/>
          <p:cNvSpPr/>
          <p:nvPr/>
        </p:nvSpPr>
        <p:spPr>
          <a:xfrm>
            <a:off x="5408136" y="1482329"/>
            <a:ext cx="1951081" cy="1158633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Прямоугольник 29"/>
          <p:cNvSpPr/>
          <p:nvPr/>
        </p:nvSpPr>
        <p:spPr>
          <a:xfrm>
            <a:off x="9384006" y="1549297"/>
            <a:ext cx="1897290" cy="1091665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000" r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CB4C5FAC-7FE7-411C-8171-63F3AFE07ECC}"/>
              </a:ext>
            </a:extLst>
          </p:cNvPr>
          <p:cNvSpPr txBox="1">
            <a:spLocks/>
          </p:cNvSpPr>
          <p:nvPr/>
        </p:nvSpPr>
        <p:spPr>
          <a:xfrm>
            <a:off x="800960" y="4764831"/>
            <a:ext cx="2399440" cy="2173503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anchor="t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Субъект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қайта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ташкил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этилганда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қўшиб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юборилганда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бўлинганда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қўшиб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олинганда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81349078-C2BB-4820-9390-2B6EA5D84CB0}"/>
              </a:ext>
            </a:extLst>
          </p:cNvPr>
          <p:cNvSpPr txBox="1">
            <a:spLocks/>
          </p:cNvSpPr>
          <p:nvPr/>
        </p:nvSpPr>
        <p:spPr>
          <a:xfrm>
            <a:off x="3710528" y="4866431"/>
            <a:ext cx="2003198" cy="2055069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anchor="t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Мулк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эгалари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алмашганда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xmlns="" id="{196FB48D-CEA6-4626-B3A9-232A426D3428}"/>
              </a:ext>
            </a:extLst>
          </p:cNvPr>
          <p:cNvSpPr txBox="1">
            <a:spLocks/>
          </p:cNvSpPr>
          <p:nvPr/>
        </p:nvSpPr>
        <p:spPr>
          <a:xfrm>
            <a:off x="6295654" y="4828331"/>
            <a:ext cx="2558644" cy="2099482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anchor="t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Қонун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ёки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ҳисобини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тартибга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солувчи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меъёрий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тизимда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ўзгаришлар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бўлганда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xmlns="" id="{4E86B142-2AD8-4CC0-9E87-D6388AF4ADA3}"/>
              </a:ext>
            </a:extLst>
          </p:cNvPr>
          <p:cNvSpPr txBox="1">
            <a:spLocks/>
          </p:cNvSpPr>
          <p:nvPr/>
        </p:nvSpPr>
        <p:spPr>
          <a:xfrm>
            <a:off x="9436225" y="4881235"/>
            <a:ext cx="2212850" cy="2040265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anchor="t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ҳисобининг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янги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усуллари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ишлаб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чиқилганда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840959" y="4548586"/>
            <a:ext cx="2267236" cy="194453"/>
            <a:chOff x="921544" y="4961918"/>
            <a:chExt cx="2009012" cy="144016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921544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258332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593350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930138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266926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2601944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3710528" y="4549315"/>
            <a:ext cx="2003198" cy="194453"/>
            <a:chOff x="921544" y="4961918"/>
            <a:chExt cx="2009012" cy="144016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921544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258332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593350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1930138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2266926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601944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6421989" y="4548586"/>
            <a:ext cx="2292973" cy="194453"/>
            <a:chOff x="921544" y="4961918"/>
            <a:chExt cx="2009012" cy="144016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921544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1258332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1593350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1930138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2266926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2601944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9386590" y="4550185"/>
            <a:ext cx="2003198" cy="194453"/>
            <a:chOff x="921544" y="4961918"/>
            <a:chExt cx="2009012" cy="144016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921544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1258332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1593350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930138" y="4961918"/>
              <a:ext cx="328612" cy="144016"/>
            </a:xfrm>
            <a:prstGeom prst="rect">
              <a:avLst/>
            </a:prstGeom>
            <a:solidFill>
              <a:srgbClr val="0D1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2266926" y="4961918"/>
              <a:ext cx="328612" cy="144016"/>
            </a:xfrm>
            <a:prstGeom prst="rect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2601944" y="4961918"/>
              <a:ext cx="328612" cy="144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1" name="Рисунок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63" y="3883920"/>
            <a:ext cx="11583404" cy="566865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451763" y="3921553"/>
            <a:ext cx="11583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Хўжалик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юритувчи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субъектнинг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ҳисоб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сиёсатини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қуйидаги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ҳолларда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ўзгартиришга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йўл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қўйилади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4" name="Объект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132428"/>
              </p:ext>
            </p:extLst>
          </p:nvPr>
        </p:nvGraphicFramePr>
        <p:xfrm>
          <a:off x="1346200" y="5862062"/>
          <a:ext cx="1142999" cy="102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2" name="Точечный рисунок" r:id="rId7" imgW="1914286" imgH="1819529" progId="Paint.Picture">
                  <p:embed/>
                </p:oleObj>
              </mc:Choice>
              <mc:Fallback>
                <p:oleObj name="Точечный рисунок" r:id="rId7" imgW="1914286" imgH="181952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5862062"/>
                        <a:ext cx="1142999" cy="1020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Объект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993417"/>
              </p:ext>
            </p:extLst>
          </p:nvPr>
        </p:nvGraphicFramePr>
        <p:xfrm>
          <a:off x="4114799" y="5774307"/>
          <a:ext cx="1214079" cy="1117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3" name="Точечный рисунок" r:id="rId9" imgW="2066667" imgH="1991003" progId="Paint.Picture">
                  <p:embed/>
                </p:oleObj>
              </mc:Choice>
              <mc:Fallback>
                <p:oleObj name="Точечный рисунок" r:id="rId9" imgW="2066667" imgH="1991003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799" y="5774307"/>
                        <a:ext cx="1214079" cy="11170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Объект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088897"/>
              </p:ext>
            </p:extLst>
          </p:nvPr>
        </p:nvGraphicFramePr>
        <p:xfrm>
          <a:off x="6972745" y="5923450"/>
          <a:ext cx="111715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4" name="Точечный рисунок" r:id="rId11" imgW="1876190" imgH="1800476" progId="Paint.Picture">
                  <p:embed/>
                </p:oleObj>
              </mc:Choice>
              <mc:Fallback>
                <p:oleObj name="Точечный рисунок" r:id="rId11" imgW="1876190" imgH="1800476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2745" y="5923450"/>
                        <a:ext cx="1117155" cy="933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Объект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736216"/>
              </p:ext>
            </p:extLst>
          </p:nvPr>
        </p:nvGraphicFramePr>
        <p:xfrm>
          <a:off x="9918700" y="5752000"/>
          <a:ext cx="113704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5" name="Точечный рисунок" r:id="rId13" imgW="1724266" imgH="1838095" progId="Paint.Picture">
                  <p:embed/>
                </p:oleObj>
              </mc:Choice>
              <mc:Fallback>
                <p:oleObj name="Точечный рисунок" r:id="rId13" imgW="1724266" imgH="1838095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18700" y="5752000"/>
                        <a:ext cx="1137040" cy="1104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0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8861" y="105085"/>
            <a:ext cx="667208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b="1" kern="1800" dirty="0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kern="18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Солиқ</a:t>
            </a:r>
            <a:r>
              <a:rPr lang="ru-RU" sz="2400" b="1" kern="1800" dirty="0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1800" dirty="0" err="1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солиш</a:t>
            </a:r>
            <a:r>
              <a:rPr lang="ru-RU" sz="2400" b="1" kern="1800" dirty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18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мақсадлари</a:t>
            </a:r>
            <a:r>
              <a:rPr lang="ru-RU" sz="2400" b="1" kern="1800" dirty="0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18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b="1" kern="1800" dirty="0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18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ҳисоб</a:t>
            </a:r>
            <a:r>
              <a:rPr lang="ru-RU" sz="2400" b="1" kern="1800" dirty="0" smtClean="0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1800" dirty="0" err="1">
                <a:solidFill>
                  <a:srgbClr val="0000FF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сиёсати</a:t>
            </a:r>
            <a:endParaRPr lang="ru-RU" sz="18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90346" y="924194"/>
            <a:ext cx="351985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z-Cyrl-UZ" sz="1600" dirty="0">
                <a:solidFill>
                  <a:srgbClr val="01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Солиқ кодексиниг </a:t>
            </a:r>
            <a:r>
              <a:rPr lang="uz-Cyrl-UZ" sz="1600" b="1" dirty="0">
                <a:solidFill>
                  <a:srgbClr val="FF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77-моддасига </a:t>
            </a:r>
            <a:r>
              <a:rPr lang="uz-Cyrl-UZ" sz="1600" dirty="0">
                <a:solidFill>
                  <a:srgbClr val="01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биноан солиқ солиш мақсадларидаги ҳисоб сиёсати солиқ тўловчи томонидан мустақил равишда белгиланади.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3277" r="30896" b="5960"/>
          <a:stretch/>
        </p:blipFill>
        <p:spPr>
          <a:xfrm>
            <a:off x="5600700" y="922661"/>
            <a:ext cx="1023731" cy="13630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4931" y="871595"/>
            <a:ext cx="3920477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z-Cyrl-UZ" sz="1600" dirty="0">
                <a:solidFill>
                  <a:srgbClr val="01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йилда янги солиқ кодекси жорий этилиши муносабати билан барча солиқ тўловчилар солиқ солиш мақсадларида ҳисоб сиёсатини тасдиқлашлари лозим. 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31423" y="2597645"/>
            <a:ext cx="7146108" cy="13076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z-Cyrl-UZ" sz="1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 солиш мақсадларидаги ҳисоб сиёсати</a:t>
            </a:r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— бу фақат солиқ солиш мақсадларида ҳужжатлар юритиш ва солиқларни ҳисоблаш қоидаларидир. Бу қоида бухгалтерия ва солиқ ҳисоботини олиб бориш мақсадларидан бошқача бўлиши ҳам мумкин.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54100" y="6040400"/>
            <a:ext cx="11323428" cy="786776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z-Cyrl-UZ" sz="1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Эътибор </a:t>
            </a:r>
            <a:r>
              <a:rPr lang="uz-Cyrl-UZ" sz="1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беринг, Солиқ солиш мақсадларидаги ҳисоб сиёсатига ўзгартиришлар киритиш </a:t>
            </a:r>
            <a:r>
              <a:rPr lang="uz-Cyrl-UZ" sz="1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мумкин: </a:t>
            </a:r>
            <a:r>
              <a:rPr lang="uz-Cyrl-UZ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Календарь </a:t>
            </a:r>
            <a:r>
              <a:rPr lang="uz-Cyrl-UZ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йил давомида Солиқ тўғрисидаги қонун ҳужжатларига ёхуд солиқ солиш шартларига ўзгартириш киритилгандагина </a:t>
            </a:r>
            <a:r>
              <a:rPr lang="uz-Cyrl-UZ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ўзгартирилади!</a:t>
            </a:r>
            <a:endParaRPr lang="ru-RU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Picture 4" descr="Внимание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3" y="6040400"/>
            <a:ext cx="616115" cy="644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8" y="2353863"/>
            <a:ext cx="3259302" cy="14652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3848097" y="4156685"/>
            <a:ext cx="7652241" cy="465082"/>
          </a:xfrm>
          <a:prstGeom prst="round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z-Cyrl-UZ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Солиқлар қандай ҳисоблаб чиқилганини кўрсатиб бериш (усуллари)</a:t>
            </a:r>
            <a:endParaRPr lang="ru-RU" sz="16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48099" y="4702047"/>
            <a:ext cx="7652240" cy="384304"/>
          </a:xfrm>
          <a:prstGeom prst="round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Нега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айнан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шу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тарзда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ҳисобланганини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кўрсатиб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бериш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асослаш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ru-RU" sz="16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48097" y="5166631"/>
            <a:ext cx="7652241" cy="755389"/>
          </a:xfrm>
          <a:prstGeom prst="roundRect">
            <a:avLst/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Ҳисоб-китоблардаги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узоқ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муддатлар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мобайнидаги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бир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хиллик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хатолар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фирибгарликларни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камайтириш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имконини</a:t>
            </a:r>
            <a:r>
              <a:rPr lang="ru-RU" sz="16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беради</a:t>
            </a:r>
            <a:endParaRPr lang="ru-RU" sz="16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330200" y="4181308"/>
            <a:ext cx="3111500" cy="1667042"/>
          </a:xfrm>
          <a:prstGeom prst="wedgeRoundRectCallout">
            <a:avLst>
              <a:gd name="adj1" fmla="val 61001"/>
              <a:gd name="adj2" fmla="val -30084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800" b="1" dirty="0">
                <a:solidFill>
                  <a:srgbClr val="C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Солиқ солиш мақсадларида ҳисоб сиёсати қуйидаги ҳолатларда зарур бўлади:</a:t>
            </a:r>
            <a:endParaRPr lang="ru-RU" sz="1400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225650"/>
              </p:ext>
            </p:extLst>
          </p:nvPr>
        </p:nvGraphicFramePr>
        <p:xfrm>
          <a:off x="3848097" y="2597645"/>
          <a:ext cx="1206747" cy="1395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3" name="Точечный рисунок" r:id="rId6" imgW="1419048" imgH="1819529" progId="Paint.Picture">
                  <p:embed/>
                </p:oleObj>
              </mc:Choice>
              <mc:Fallback>
                <p:oleObj name="Точечный рисунок" r:id="rId6" imgW="1419048" imgH="181952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097" y="2597645"/>
                        <a:ext cx="1206747" cy="1395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 descr="D:\кпп\images (10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7" y="871595"/>
            <a:ext cx="1252025" cy="143467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314998"/>
              </p:ext>
            </p:extLst>
          </p:nvPr>
        </p:nvGraphicFramePr>
        <p:xfrm>
          <a:off x="10925908" y="871595"/>
          <a:ext cx="1292986" cy="1246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4" name="Точечный рисунок" r:id="rId9" imgW="2542857" imgH="2467319" progId="Paint.Picture">
                  <p:embed/>
                </p:oleObj>
              </mc:Choice>
              <mc:Fallback>
                <p:oleObj name="Точечный рисунок" r:id="rId9" imgW="2542857" imgH="246731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5908" y="871595"/>
                        <a:ext cx="1292986" cy="12464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524041"/>
              </p:ext>
            </p:extLst>
          </p:nvPr>
        </p:nvGraphicFramePr>
        <p:xfrm>
          <a:off x="11614293" y="5243197"/>
          <a:ext cx="586671" cy="657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5" name="Точечный рисунок" r:id="rId11" imgW="1038370" imgH="923810" progId="Paint.Picture">
                  <p:embed/>
                </p:oleObj>
              </mc:Choice>
              <mc:Fallback>
                <p:oleObj name="Точечный рисунок" r:id="rId11" imgW="1038370" imgH="92381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14293" y="5243197"/>
                        <a:ext cx="586671" cy="6573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215301"/>
              </p:ext>
            </p:extLst>
          </p:nvPr>
        </p:nvGraphicFramePr>
        <p:xfrm>
          <a:off x="11624864" y="4715969"/>
          <a:ext cx="576100" cy="501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6" name="Точечный рисунок" r:id="rId13" imgW="971686" imgH="952633" progId="Paint.Picture">
                  <p:embed/>
                </p:oleObj>
              </mc:Choice>
              <mc:Fallback>
                <p:oleObj name="Точечный рисунок" r:id="rId13" imgW="971686" imgH="952633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4864" y="4715969"/>
                        <a:ext cx="576100" cy="5015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180931"/>
              </p:ext>
            </p:extLst>
          </p:nvPr>
        </p:nvGraphicFramePr>
        <p:xfrm>
          <a:off x="11696452" y="4180594"/>
          <a:ext cx="441301" cy="478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7" name="Точечный рисунок" r:id="rId15" imgW="809738" imgH="866896" progId="Paint.Picture">
                  <p:embed/>
                </p:oleObj>
              </mc:Choice>
              <mc:Fallback>
                <p:oleObj name="Точечный рисунок" r:id="rId15" imgW="809738" imgH="866896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6452" y="4180594"/>
                        <a:ext cx="441301" cy="478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956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0" y="1230537"/>
            <a:ext cx="12599988" cy="5912866"/>
            <a:chOff x="0" y="1136593"/>
            <a:chExt cx="12192000" cy="5721407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36593"/>
              <a:ext cx="12192000" cy="5721407"/>
            </a:xfrm>
            <a:prstGeom prst="rect">
              <a:avLst/>
            </a:prstGeom>
            <a:blipFill dpi="0" rotWithShape="1">
              <a:blip r:embed="rId3">
                <a:alphaModFix amt="11000"/>
              </a:blip>
              <a:srcRect/>
              <a:tile tx="0" ty="0" sx="100000" sy="100000" flip="none" algn="tl"/>
            </a:blipFill>
          </p:spPr>
        </p:pic>
        <p:sp>
          <p:nvSpPr>
            <p:cNvPr id="43" name="Прямоугольник 42"/>
            <p:cNvSpPr/>
            <p:nvPr/>
          </p:nvSpPr>
          <p:spPr>
            <a:xfrm>
              <a:off x="0" y="1136593"/>
              <a:ext cx="12192000" cy="5721407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34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0" y="1133387"/>
            <a:ext cx="12599988" cy="97150"/>
          </a:xfrm>
          <a:prstGeom prst="rect">
            <a:avLst/>
          </a:prstGeom>
          <a:solidFill>
            <a:srgbClr val="D6BF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34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570" y="188821"/>
            <a:ext cx="1554391" cy="799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A16E2FC-5811-47E8-9102-5A3961129CE8}"/>
              </a:ext>
            </a:extLst>
          </p:cNvPr>
          <p:cNvSpPr txBox="1"/>
          <p:nvPr/>
        </p:nvSpPr>
        <p:spPr>
          <a:xfrm>
            <a:off x="3436495" y="411643"/>
            <a:ext cx="58509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b="1" dirty="0" err="1">
                <a:solidFill>
                  <a:srgbClr val="0000FF"/>
                </a:solidFill>
              </a:rPr>
              <a:t>Солиқ</a:t>
            </a:r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000" b="1" dirty="0" err="1">
                <a:solidFill>
                  <a:srgbClr val="0000FF"/>
                </a:solidFill>
              </a:rPr>
              <a:t>солиш</a:t>
            </a:r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000" b="1" dirty="0" err="1">
                <a:solidFill>
                  <a:srgbClr val="0000FF"/>
                </a:solidFill>
              </a:rPr>
              <a:t>мақсадларида</a:t>
            </a:r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000" b="1" dirty="0" err="1">
                <a:solidFill>
                  <a:srgbClr val="0000FF"/>
                </a:solidFill>
              </a:rPr>
              <a:t>ҳисоб</a:t>
            </a:r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000" b="1" dirty="0" err="1">
                <a:solidFill>
                  <a:srgbClr val="0000FF"/>
                </a:solidFill>
              </a:rPr>
              <a:t>сиёсати</a:t>
            </a:r>
            <a:endParaRPr lang="ru-RU" altLang="ko-KR" sz="2800" b="1" dirty="0">
              <a:solidFill>
                <a:srgbClr val="0000FF"/>
              </a:solidFill>
              <a:latin typeface="Montserrat SemiBold" panose="00000700000000000000" pitchFamily="2" charset="-52"/>
              <a:cs typeface="Arial" pitchFamily="34" charset="0"/>
            </a:endParaRPr>
          </a:p>
        </p:txBody>
      </p:sp>
      <p:grpSp>
        <p:nvGrpSpPr>
          <p:cNvPr id="53" name="그룹 10">
            <a:extLst>
              <a:ext uri="{FF2B5EF4-FFF2-40B4-BE49-F238E27FC236}">
                <a16:creationId xmlns:a16="http://schemas.microsoft.com/office/drawing/2014/main" xmlns="" id="{D8C1AD75-2D1A-4742-8C19-9784944F24E9}"/>
              </a:ext>
            </a:extLst>
          </p:cNvPr>
          <p:cNvGrpSpPr/>
          <p:nvPr/>
        </p:nvGrpSpPr>
        <p:grpSpPr>
          <a:xfrm>
            <a:off x="9224682" y="1946606"/>
            <a:ext cx="2433159" cy="3697091"/>
            <a:chOff x="9174647" y="1829474"/>
            <a:chExt cx="2105711" cy="3577379"/>
          </a:xfrm>
        </p:grpSpPr>
        <p:sp>
          <p:nvSpPr>
            <p:cNvPr id="55" name="Isosceles Triangle 3">
              <a:extLst>
                <a:ext uri="{FF2B5EF4-FFF2-40B4-BE49-F238E27FC236}">
                  <a16:creationId xmlns:a16="http://schemas.microsoft.com/office/drawing/2014/main" xmlns="" id="{1DB1C570-B555-4CF7-B2E9-609B5A377763}"/>
                </a:ext>
              </a:extLst>
            </p:cNvPr>
            <p:cNvSpPr/>
            <p:nvPr/>
          </p:nvSpPr>
          <p:spPr>
            <a:xfrm rot="5400000">
              <a:off x="10415746" y="4542240"/>
              <a:ext cx="1029884" cy="699341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/>
            </a:p>
          </p:txBody>
        </p:sp>
        <p:sp>
          <p:nvSpPr>
            <p:cNvPr id="56" name="Rectangle 4">
              <a:extLst>
                <a:ext uri="{FF2B5EF4-FFF2-40B4-BE49-F238E27FC236}">
                  <a16:creationId xmlns:a16="http://schemas.microsoft.com/office/drawing/2014/main" xmlns="" id="{50B5053D-ECEE-407F-AA8C-EB8AF49AD937}"/>
                </a:ext>
              </a:extLst>
            </p:cNvPr>
            <p:cNvSpPr/>
            <p:nvPr/>
          </p:nvSpPr>
          <p:spPr>
            <a:xfrm>
              <a:off x="9174647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>
                <a:cs typeface="Arial" pitchFamily="34" charset="0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0FDC5959-4B80-41CE-A576-D6EB8353E8EF}"/>
              </a:ext>
            </a:extLst>
          </p:cNvPr>
          <p:cNvSpPr txBox="1"/>
          <p:nvPr/>
        </p:nvSpPr>
        <p:spPr>
          <a:xfrm>
            <a:off x="9442888" y="2838297"/>
            <a:ext cx="21715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Молия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йили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мобайнида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бюджетга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тўланадиган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солиқлар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тўловларнинг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ҳар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бир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тури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даврлари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кодексида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акс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эттирилган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даврлар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ҳисобланади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grpSp>
        <p:nvGrpSpPr>
          <p:cNvPr id="60" name="그룹 7">
            <a:extLst>
              <a:ext uri="{FF2B5EF4-FFF2-40B4-BE49-F238E27FC236}">
                <a16:creationId xmlns:a16="http://schemas.microsoft.com/office/drawing/2014/main" xmlns="" id="{42F89DBD-193D-4DF5-A929-8EA37FFBE2D1}"/>
              </a:ext>
            </a:extLst>
          </p:cNvPr>
          <p:cNvGrpSpPr/>
          <p:nvPr/>
        </p:nvGrpSpPr>
        <p:grpSpPr>
          <a:xfrm>
            <a:off x="6640742" y="1946606"/>
            <a:ext cx="2176176" cy="3697091"/>
            <a:chOff x="6425713" y="1829474"/>
            <a:chExt cx="2105711" cy="3577379"/>
          </a:xfrm>
        </p:grpSpPr>
        <p:sp>
          <p:nvSpPr>
            <p:cNvPr id="61" name="Isosceles Triangle 9">
              <a:extLst>
                <a:ext uri="{FF2B5EF4-FFF2-40B4-BE49-F238E27FC236}">
                  <a16:creationId xmlns:a16="http://schemas.microsoft.com/office/drawing/2014/main" xmlns="" id="{A3413A88-CF5F-425E-825E-FE8F3CD71F9A}"/>
                </a:ext>
              </a:extLst>
            </p:cNvPr>
            <p:cNvSpPr/>
            <p:nvPr/>
          </p:nvSpPr>
          <p:spPr>
            <a:xfrm rot="5400000">
              <a:off x="7666812" y="4542240"/>
              <a:ext cx="1029884" cy="69934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/>
            </a:p>
          </p:txBody>
        </p:sp>
        <p:sp>
          <p:nvSpPr>
            <p:cNvPr id="62" name="Rectangle 10">
              <a:extLst>
                <a:ext uri="{FF2B5EF4-FFF2-40B4-BE49-F238E27FC236}">
                  <a16:creationId xmlns:a16="http://schemas.microsoft.com/office/drawing/2014/main" xmlns="" id="{89106013-3C51-49D7-84C8-11E9AECF8DEE}"/>
                </a:ext>
              </a:extLst>
            </p:cNvPr>
            <p:cNvSpPr/>
            <p:nvPr/>
          </p:nvSpPr>
          <p:spPr>
            <a:xfrm>
              <a:off x="6425713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bg1">
                  <a:lumMod val="65000"/>
                </a:schemeClr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>
                <a:cs typeface="Arial" pitchFamily="34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984AEF1-DFB5-45B8-A602-905165D06C97}"/>
              </a:ext>
            </a:extLst>
          </p:cNvPr>
          <p:cNvSpPr txBox="1"/>
          <p:nvPr/>
        </p:nvSpPr>
        <p:spPr>
          <a:xfrm>
            <a:off x="6872527" y="3020629"/>
            <a:ext cx="16869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Ҳар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бир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молия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йили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1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январдан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бошланади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31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декабрда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тугайди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grpSp>
        <p:nvGrpSpPr>
          <p:cNvPr id="66" name="그룹 4">
            <a:extLst>
              <a:ext uri="{FF2B5EF4-FFF2-40B4-BE49-F238E27FC236}">
                <a16:creationId xmlns:a16="http://schemas.microsoft.com/office/drawing/2014/main" xmlns="" id="{D590009E-5078-4D5C-9934-A502F1C34B09}"/>
              </a:ext>
            </a:extLst>
          </p:cNvPr>
          <p:cNvGrpSpPr/>
          <p:nvPr/>
        </p:nvGrpSpPr>
        <p:grpSpPr>
          <a:xfrm>
            <a:off x="3799818" y="1946604"/>
            <a:ext cx="2176176" cy="3687247"/>
            <a:chOff x="3676778" y="1829474"/>
            <a:chExt cx="2105711" cy="3567854"/>
          </a:xfrm>
        </p:grpSpPr>
        <p:sp>
          <p:nvSpPr>
            <p:cNvPr id="67" name="Isosceles Triangle 15">
              <a:extLst>
                <a:ext uri="{FF2B5EF4-FFF2-40B4-BE49-F238E27FC236}">
                  <a16:creationId xmlns:a16="http://schemas.microsoft.com/office/drawing/2014/main" xmlns="" id="{55EB54C3-D3B6-4D0F-BD21-12868CAE4AE4}"/>
                </a:ext>
              </a:extLst>
            </p:cNvPr>
            <p:cNvSpPr/>
            <p:nvPr/>
          </p:nvSpPr>
          <p:spPr>
            <a:xfrm rot="5400000">
              <a:off x="4917877" y="4532715"/>
              <a:ext cx="1029884" cy="699341"/>
            </a:xfrm>
            <a:prstGeom prst="triangle">
              <a:avLst/>
            </a:prstGeom>
            <a:solidFill>
              <a:srgbClr val="D6B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/>
            </a:p>
          </p:txBody>
        </p:sp>
        <p:sp>
          <p:nvSpPr>
            <p:cNvPr id="68" name="Rectangle 16">
              <a:extLst>
                <a:ext uri="{FF2B5EF4-FFF2-40B4-BE49-F238E27FC236}">
                  <a16:creationId xmlns:a16="http://schemas.microsoft.com/office/drawing/2014/main" xmlns="" id="{9F89A89A-CD0F-4A71-8067-9326D0E5F9BC}"/>
                </a:ext>
              </a:extLst>
            </p:cNvPr>
            <p:cNvSpPr/>
            <p:nvPr/>
          </p:nvSpPr>
          <p:spPr>
            <a:xfrm>
              <a:off x="3676778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D6BFA8"/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>
                <a:cs typeface="Arial" pitchFamily="34" charset="0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D0803BFD-14F8-4924-BFA9-4BA6CBA91CD5}"/>
              </a:ext>
            </a:extLst>
          </p:cNvPr>
          <p:cNvSpPr txBox="1"/>
          <p:nvPr/>
        </p:nvSpPr>
        <p:spPr>
          <a:xfrm>
            <a:off x="4031603" y="2939944"/>
            <a:ext cx="16869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Корхона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келгусидаги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режалар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асосида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фаолият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юритади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бундан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кейин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ҳам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шундай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бўлади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grpSp>
        <p:nvGrpSpPr>
          <p:cNvPr id="79" name="그룹 3">
            <a:extLst>
              <a:ext uri="{FF2B5EF4-FFF2-40B4-BE49-F238E27FC236}">
                <a16:creationId xmlns:a16="http://schemas.microsoft.com/office/drawing/2014/main" xmlns="" id="{9B2B715F-BEBC-4C36-8BD9-461D838C64BB}"/>
              </a:ext>
            </a:extLst>
          </p:cNvPr>
          <p:cNvGrpSpPr/>
          <p:nvPr/>
        </p:nvGrpSpPr>
        <p:grpSpPr>
          <a:xfrm>
            <a:off x="968438" y="1946606"/>
            <a:ext cx="2398418" cy="3687246"/>
            <a:chOff x="927844" y="1829474"/>
            <a:chExt cx="2097052" cy="3567853"/>
          </a:xfrm>
        </p:grpSpPr>
        <p:sp>
          <p:nvSpPr>
            <p:cNvPr id="86" name="Isosceles Triangle 21">
              <a:extLst>
                <a:ext uri="{FF2B5EF4-FFF2-40B4-BE49-F238E27FC236}">
                  <a16:creationId xmlns:a16="http://schemas.microsoft.com/office/drawing/2014/main" xmlns="" id="{F632CAC4-47C5-427E-B858-B8A3ACDBA77B}"/>
                </a:ext>
              </a:extLst>
            </p:cNvPr>
            <p:cNvSpPr/>
            <p:nvPr/>
          </p:nvSpPr>
          <p:spPr>
            <a:xfrm rot="5400000">
              <a:off x="2160284" y="4532715"/>
              <a:ext cx="1029884" cy="699340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D1F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/>
            </a:p>
          </p:txBody>
        </p:sp>
        <p:sp>
          <p:nvSpPr>
            <p:cNvPr id="87" name="Rectangle 22">
              <a:extLst>
                <a:ext uri="{FF2B5EF4-FFF2-40B4-BE49-F238E27FC236}">
                  <a16:creationId xmlns:a16="http://schemas.microsoft.com/office/drawing/2014/main" xmlns="" id="{ECC316DB-B01E-4E20-8072-74715A47F5A1}"/>
                </a:ext>
              </a:extLst>
            </p:cNvPr>
            <p:cNvSpPr/>
            <p:nvPr/>
          </p:nvSpPr>
          <p:spPr>
            <a:xfrm>
              <a:off x="927844" y="1829474"/>
              <a:ext cx="2068189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90" dirty="0">
                <a:cs typeface="Arial" pitchFamily="34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9B3B9B0A-B55F-446D-9CDD-4EAAB5EB3454}"/>
              </a:ext>
            </a:extLst>
          </p:cNvPr>
          <p:cNvSpPr txBox="1"/>
          <p:nvPr/>
        </p:nvSpPr>
        <p:spPr>
          <a:xfrm>
            <a:off x="1156447" y="2869638"/>
            <a:ext cx="20798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Корхона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ички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норматив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ҳужжат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ҳисобланади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, у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кодекси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талабларига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риоя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этилган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ҳолда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ҳисобини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юритиш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тартибини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таъминлайди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sp>
        <p:nvSpPr>
          <p:cNvPr id="81" name="Rectangle 26">
            <a:extLst>
              <a:ext uri="{FF2B5EF4-FFF2-40B4-BE49-F238E27FC236}">
                <a16:creationId xmlns:a16="http://schemas.microsoft.com/office/drawing/2014/main" xmlns="" id="{B8531E0E-2AFD-4F4D-96BC-595FCD4897EE}"/>
              </a:ext>
            </a:extLst>
          </p:cNvPr>
          <p:cNvSpPr/>
          <p:nvPr/>
        </p:nvSpPr>
        <p:spPr>
          <a:xfrm>
            <a:off x="968043" y="5753154"/>
            <a:ext cx="10646442" cy="74625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объектлари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ёки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билан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боғлиқ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объектлар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тўғрисидаги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ахборотни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умумлаштириш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ҳамда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тизимлаштириш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шунингдек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солиқларни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ҳисоблаб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чиқариш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ҳисоботини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мақсадида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кодекси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талабларига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мувофиқ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ҳужжатларини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юритиш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усулларини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ўз</a:t>
            </a:r>
            <a:r>
              <a:rPr lang="ru-RU" sz="1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ичига </a:t>
            </a:r>
            <a:r>
              <a:rPr lang="ru-RU" sz="1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олади</a:t>
            </a:r>
            <a:endParaRPr lang="ko-KR" altLang="en-US" sz="1400" dirty="0">
              <a:solidFill>
                <a:srgbClr val="002060"/>
              </a:solidFill>
              <a:latin typeface="Cambria Math" panose="02040503050406030204" pitchFamily="18" charset="0"/>
            </a:endParaRPr>
          </a:p>
        </p:txBody>
      </p:sp>
      <p:sp>
        <p:nvSpPr>
          <p:cNvPr id="83" name="Rounded Rectangle 27">
            <a:extLst>
              <a:ext uri="{FF2B5EF4-FFF2-40B4-BE49-F238E27FC236}">
                <a16:creationId xmlns:a16="http://schemas.microsoft.com/office/drawing/2014/main" xmlns="" id="{0D1C3AB6-CFDE-4D5D-8F9D-BB53F0A0B60C}"/>
              </a:ext>
            </a:extLst>
          </p:cNvPr>
          <p:cNvSpPr/>
          <p:nvPr/>
        </p:nvSpPr>
        <p:spPr>
          <a:xfrm>
            <a:off x="1826122" y="2215240"/>
            <a:ext cx="461404" cy="35442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860" dirty="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xmlns="" id="{EE26EA4F-C884-4483-BD27-5158E2C45D6A}"/>
              </a:ext>
            </a:extLst>
          </p:cNvPr>
          <p:cNvSpPr/>
          <p:nvPr/>
        </p:nvSpPr>
        <p:spPr>
          <a:xfrm rot="2700000">
            <a:off x="4726534" y="2103142"/>
            <a:ext cx="322743" cy="57861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D6BF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860" dirty="0"/>
          </a:p>
        </p:txBody>
      </p:sp>
      <p:sp>
        <p:nvSpPr>
          <p:cNvPr id="89" name="Teardrop 1">
            <a:extLst>
              <a:ext uri="{FF2B5EF4-FFF2-40B4-BE49-F238E27FC236}">
                <a16:creationId xmlns:a16="http://schemas.microsoft.com/office/drawing/2014/main" xmlns="" id="{4F8F2436-1E4F-407E-AA38-37278A048F06}"/>
              </a:ext>
            </a:extLst>
          </p:cNvPr>
          <p:cNvSpPr/>
          <p:nvPr/>
        </p:nvSpPr>
        <p:spPr>
          <a:xfrm rot="18805991">
            <a:off x="7488198" y="2154332"/>
            <a:ext cx="481261" cy="47624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860" dirty="0">
              <a:solidFill>
                <a:schemeClr val="tx1"/>
              </a:solidFill>
            </a:endParaRPr>
          </a:p>
        </p:txBody>
      </p:sp>
      <p:sp>
        <p:nvSpPr>
          <p:cNvPr id="90" name="Rectangle 16">
            <a:extLst>
              <a:ext uri="{FF2B5EF4-FFF2-40B4-BE49-F238E27FC236}">
                <a16:creationId xmlns:a16="http://schemas.microsoft.com/office/drawing/2014/main" xmlns="" id="{58389F78-3278-4239-92F6-7795EA203D81}"/>
              </a:ext>
            </a:extLst>
          </p:cNvPr>
          <p:cNvSpPr/>
          <p:nvPr/>
        </p:nvSpPr>
        <p:spPr>
          <a:xfrm>
            <a:off x="10332954" y="2236824"/>
            <a:ext cx="473598" cy="31125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0D1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860" dirty="0">
              <a:solidFill>
                <a:srgbClr val="0D1F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3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2487391" y="355600"/>
            <a:ext cx="9652000" cy="774700"/>
          </a:xfrm>
          <a:prstGeom prst="wedgeRoundRectCallout">
            <a:avLst>
              <a:gd name="adj1" fmla="val -53539"/>
              <a:gd name="adj2" fmla="val 36035"/>
              <a:gd name="adj3" fmla="val 16667"/>
            </a:avLst>
          </a:prstGeom>
          <a:solidFill>
            <a:srgbClr val="FF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18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Бунда ҳисоб сиёсати ихтиёрий шаклда тасдиқланади ва </a:t>
            </a:r>
            <a:endParaRPr lang="uz-Cyrl-UZ" sz="1800" dirty="0" smtClean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uz-Cyrl-UZ" sz="1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унда</a:t>
            </a:r>
            <a:r>
              <a:rPr lang="uz-Cyrl-UZ" sz="18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uz-Cyrl-UZ" sz="1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қуйидагилар </a:t>
            </a:r>
            <a:r>
              <a:rPr lang="uz-Cyrl-UZ" sz="18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акс эттирилиши </a:t>
            </a:r>
            <a:r>
              <a:rPr lang="uz-Cyrl-UZ" sz="1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керак!</a:t>
            </a:r>
            <a:endParaRPr lang="ru-RU" sz="18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0472085"/>
              </p:ext>
            </p:extLst>
          </p:nvPr>
        </p:nvGraphicFramePr>
        <p:xfrm>
          <a:off x="292100" y="1244159"/>
          <a:ext cx="10874131" cy="5753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1913971" y="-32118"/>
            <a:ext cx="110992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60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796579"/>
              </p:ext>
            </p:extLst>
          </p:nvPr>
        </p:nvGraphicFramePr>
        <p:xfrm>
          <a:off x="11342078" y="1325882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0" name="Точечный рисунок" r:id="rId8" imgW="885949" imgH="914286" progId="Paint.Picture">
                  <p:embed/>
                </p:oleObj>
              </mc:Choice>
              <mc:Fallback>
                <p:oleObj name="Точечный рисунок" r:id="rId8" imgW="885949" imgH="914286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42078" y="1325882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368454" y="44525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931970"/>
              </p:ext>
            </p:extLst>
          </p:nvPr>
        </p:nvGraphicFramePr>
        <p:xfrm>
          <a:off x="11281370" y="445251"/>
          <a:ext cx="800100" cy="63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1" name="Точечный рисунок" r:id="rId10" imgW="1571844" imgH="1857143" progId="Paint.Picture">
                  <p:embed/>
                </p:oleObj>
              </mc:Choice>
              <mc:Fallback>
                <p:oleObj name="Точечный рисунок" r:id="rId10" imgW="1571844" imgH="1857143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1370" y="445251"/>
                        <a:ext cx="800100" cy="639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23371" y="-54978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60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168327"/>
              </p:ext>
            </p:extLst>
          </p:nvPr>
        </p:nvGraphicFramePr>
        <p:xfrm>
          <a:off x="923371" y="273877"/>
          <a:ext cx="990600" cy="810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2" name="Точечный рисунок" r:id="rId12" imgW="1628571" imgH="1914286" progId="Paint.Picture">
                  <p:embed/>
                </p:oleObj>
              </mc:Choice>
              <mc:Fallback>
                <p:oleObj name="Точечный рисунок" r:id="rId12" imgW="1628571" imgH="1914286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371" y="273877"/>
                        <a:ext cx="990600" cy="810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793504"/>
              </p:ext>
            </p:extLst>
          </p:nvPr>
        </p:nvGraphicFramePr>
        <p:xfrm>
          <a:off x="11335482" y="2340027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3" name="Точечный рисунок" r:id="rId14" imgW="885949" imgH="914286" progId="Paint.Picture">
                  <p:embed/>
                </p:oleObj>
              </mc:Choice>
              <mc:Fallback>
                <p:oleObj name="Точечный рисунок" r:id="rId14" imgW="885949" imgH="914286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5482" y="2340027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398056"/>
              </p:ext>
            </p:extLst>
          </p:nvPr>
        </p:nvGraphicFramePr>
        <p:xfrm>
          <a:off x="11330354" y="3287110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4" name="Точечный рисунок" r:id="rId15" imgW="885949" imgH="914286" progId="Paint.Picture">
                  <p:embed/>
                </p:oleObj>
              </mc:Choice>
              <mc:Fallback>
                <p:oleObj name="Точечный рисунок" r:id="rId15" imgW="885949" imgH="914286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0354" y="3287110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145374"/>
              </p:ext>
            </p:extLst>
          </p:nvPr>
        </p:nvGraphicFramePr>
        <p:xfrm>
          <a:off x="11350136" y="4208348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5" name="Точечный рисунок" r:id="rId16" imgW="885949" imgH="914286" progId="Paint.Picture">
                  <p:embed/>
                </p:oleObj>
              </mc:Choice>
              <mc:Fallback>
                <p:oleObj name="Точечный рисунок" r:id="rId16" imgW="885949" imgH="914286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136" y="4208348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719730"/>
              </p:ext>
            </p:extLst>
          </p:nvPr>
        </p:nvGraphicFramePr>
        <p:xfrm>
          <a:off x="11368454" y="5172224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6" name="Точечный рисунок" r:id="rId17" imgW="885949" imgH="914286" progId="Paint.Picture">
                  <p:embed/>
                </p:oleObj>
              </mc:Choice>
              <mc:Fallback>
                <p:oleObj name="Точечный рисунок" r:id="rId17" imgW="885949" imgH="914286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8454" y="5172224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81964"/>
              </p:ext>
            </p:extLst>
          </p:nvPr>
        </p:nvGraphicFramePr>
        <p:xfrm>
          <a:off x="11350136" y="6190959"/>
          <a:ext cx="780318" cy="72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7" name="Точечный рисунок" r:id="rId18" imgW="885949" imgH="914286" progId="Paint.Picture">
                  <p:embed/>
                </p:oleObj>
              </mc:Choice>
              <mc:Fallback>
                <p:oleObj name="Точечный рисунок" r:id="rId18" imgW="885949" imgH="914286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136" y="6190959"/>
                        <a:ext cx="780318" cy="7227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763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" name="Объект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756279"/>
              </p:ext>
            </p:extLst>
          </p:nvPr>
        </p:nvGraphicFramePr>
        <p:xfrm>
          <a:off x="11259344" y="840034"/>
          <a:ext cx="884914" cy="884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2" name="Точечный рисунок" r:id="rId3" imgW="1047619" imgH="1038370" progId="Paint.Picture">
                  <p:embed/>
                </p:oleObj>
              </mc:Choice>
              <mc:Fallback>
                <p:oleObj name="Точечный рисунок" r:id="rId3" imgW="1047619" imgH="103837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9344" y="840034"/>
                        <a:ext cx="884914" cy="8849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" name="Объект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88444"/>
              </p:ext>
            </p:extLst>
          </p:nvPr>
        </p:nvGraphicFramePr>
        <p:xfrm>
          <a:off x="297631" y="847724"/>
          <a:ext cx="1062931" cy="840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3" name="Точечный рисунок" r:id="rId5" imgW="990738" imgH="961905" progId="Paint.Picture">
                  <p:embed/>
                </p:oleObj>
              </mc:Choice>
              <mc:Fallback>
                <p:oleObj name="Точечный рисунок" r:id="rId5" imgW="990738" imgH="961905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631" y="847724"/>
                        <a:ext cx="1062931" cy="8407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oogle Shape;7931;p70"/>
          <p:cNvGrpSpPr/>
          <p:nvPr/>
        </p:nvGrpSpPr>
        <p:grpSpPr>
          <a:xfrm>
            <a:off x="1238251" y="240378"/>
            <a:ext cx="10115552" cy="1241434"/>
            <a:chOff x="862636" y="2667727"/>
            <a:chExt cx="1263222" cy="326708"/>
          </a:xfrm>
        </p:grpSpPr>
        <p:cxnSp>
          <p:nvCxnSpPr>
            <p:cNvPr id="3" name="Google Shape;7932;p70"/>
            <p:cNvCxnSpPr>
              <a:stCxn id="15" idx="2"/>
              <a:endCxn id="13" idx="0"/>
            </p:cNvCxnSpPr>
            <p:nvPr/>
          </p:nvCxnSpPr>
          <p:spPr>
            <a:xfrm rot="16200000" flipH="1">
              <a:off x="1626361" y="2661902"/>
              <a:ext cx="76508" cy="338358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" name="Google Shape;7935;p70"/>
            <p:cNvCxnSpPr>
              <a:stCxn id="14" idx="0"/>
              <a:endCxn id="15" idx="2"/>
            </p:cNvCxnSpPr>
            <p:nvPr/>
          </p:nvCxnSpPr>
          <p:spPr>
            <a:xfrm rot="5400000" flipH="1" flipV="1">
              <a:off x="1294248" y="2668147"/>
              <a:ext cx="76508" cy="325869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7934;p70"/>
            <p:cNvSpPr/>
            <p:nvPr/>
          </p:nvSpPr>
          <p:spPr>
            <a:xfrm>
              <a:off x="1541731" y="2869335"/>
              <a:ext cx="584127" cy="1251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4" name="Google Shape;7936;p70"/>
            <p:cNvSpPr/>
            <p:nvPr/>
          </p:nvSpPr>
          <p:spPr>
            <a:xfrm>
              <a:off x="862636" y="2869335"/>
              <a:ext cx="613863" cy="1251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5" name="Google Shape;7933;p70"/>
            <p:cNvSpPr/>
            <p:nvPr/>
          </p:nvSpPr>
          <p:spPr>
            <a:xfrm>
              <a:off x="1202826" y="2667727"/>
              <a:ext cx="585221" cy="1251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352929" y="990600"/>
            <a:ext cx="4543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Умумбелгиланган солиқ ларни қўллайдиган </a:t>
            </a:r>
          </a:p>
          <a:p>
            <a:pPr algn="ctr"/>
            <a:r>
              <a:rPr lang="uz-Cyrl-UZ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солиқ тўловчилар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72325" y="996811"/>
            <a:ext cx="426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Махсус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режимларга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ўтган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</a:t>
            </a:r>
            <a:r>
              <a:rPr lang="uz-Cyrl-UZ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солиқ </a:t>
            </a:r>
            <a:r>
              <a:rPr lang="uz-Cyrl-UZ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тўловчилар</a:t>
            </a:r>
            <a:endParaRPr lang="ru-R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05251" y="315045"/>
            <a:ext cx="4666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16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Солиққа </a:t>
            </a:r>
            <a:r>
              <a:rPr lang="uz-Cyrl-UZ" sz="1600" b="1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тортиш мақсадлардаги ҳисоб сиёсати</a:t>
            </a:r>
            <a:endParaRPr lang="ru-RU" sz="1600" b="1" dirty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57952" y="1705853"/>
            <a:ext cx="5914272" cy="285096"/>
          </a:xfrm>
          <a:prstGeom prst="roundRect">
            <a:avLst/>
          </a:prstGeom>
          <a:solidFill>
            <a:srgbClr val="F2F8DE"/>
          </a:solidFill>
          <a:ln w="19050">
            <a:solidFill>
              <a:srgbClr val="0000FF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600" b="1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Ташкилий-техник жиҳатлари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981450" y="2100454"/>
            <a:ext cx="4667250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Ҳужжатларнинг айланиши</a:t>
            </a:r>
            <a:endParaRPr lang="ru-RU" sz="14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3981450" y="2443545"/>
            <a:ext cx="4667250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ҳисоби регистрлари</a:t>
            </a:r>
            <a:endParaRPr lang="ru-RU" sz="14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981450" y="2776729"/>
            <a:ext cx="4667250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ҳисоботлари</a:t>
            </a:r>
            <a:endParaRPr lang="ru-RU" sz="14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61999" y="4123734"/>
            <a:ext cx="5391907" cy="231291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542925">
              <a:defRPr/>
            </a:pPr>
            <a:r>
              <a:rPr lang="ru-RU" sz="1400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Қўшилган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қиймат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962400" y="3119629"/>
            <a:ext cx="4667250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ҳисоби учун бухгалтерия хизмати</a:t>
            </a:r>
            <a:endParaRPr lang="ru-RU" sz="14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457952" y="3568491"/>
            <a:ext cx="5914272" cy="395981"/>
          </a:xfrm>
          <a:prstGeom prst="roundRect">
            <a:avLst/>
          </a:prstGeom>
          <a:solidFill>
            <a:srgbClr val="F2F8DE"/>
          </a:solidFill>
          <a:ln w="19050">
            <a:solidFill>
              <a:srgbClr val="0000FF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600" b="1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Методик жиҳатлари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676266" y="4124484"/>
            <a:ext cx="5115685" cy="52584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</a:t>
            </a:r>
            <a:r>
              <a:rPr lang="ru-RU" sz="14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йланмадан</a:t>
            </a:r>
            <a:r>
              <a:rPr lang="ru-RU" sz="14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олинадиган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4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61996" y="4439706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542925">
              <a:defRPr/>
            </a:pP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Акциз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66746" y="4742994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Фойда</a:t>
            </a: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761996" y="5046282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Ер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қаъридан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фойдаланганлик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61997" y="5382486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Сув</a:t>
            </a: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ресурсларидан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фойдаланганлик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61996" y="5695677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Мол-</a:t>
            </a:r>
            <a:r>
              <a:rPr lang="ru-RU" sz="1400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мулк</a:t>
            </a: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61997" y="6008869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Ер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61998" y="6312157"/>
            <a:ext cx="5391907" cy="23227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542925">
              <a:defRPr/>
            </a:pPr>
            <a:r>
              <a:rPr lang="ru-RU" sz="1400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Ижтимоий</a:t>
            </a:r>
            <a:r>
              <a:rPr lang="ru-RU" sz="1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6676266" y="4878503"/>
            <a:ext cx="5115686" cy="68737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542925">
              <a:defRPr/>
            </a:pP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</a:t>
            </a:r>
            <a:r>
              <a:rPr lang="ru-RU" sz="14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аҳсулот</a:t>
            </a:r>
            <a:r>
              <a:rPr lang="ru-RU" sz="14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тақсимотига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оид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битимлар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иштирокчиларига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солишнинг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алоҳида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тартиби</a:t>
            </a:r>
            <a:endParaRPr lang="ru-RU" sz="14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6676267" y="5802923"/>
            <a:ext cx="5115684" cy="71408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542925">
              <a:defRPr/>
            </a:pPr>
            <a:r>
              <a:rPr lang="ru-RU" sz="1400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Махсус</a:t>
            </a:r>
            <a:r>
              <a:rPr lang="ru-RU" sz="1400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иқтисодий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зоналар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иштирокчиларига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айрим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тоифадаги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тўловчиларга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солишнинг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алоҳида</a:t>
            </a:r>
            <a:r>
              <a:rPr lang="ru-RU" sz="14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тартиби</a:t>
            </a:r>
            <a:endParaRPr lang="ru-RU" sz="14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H="1">
            <a:off x="3695700" y="1990949"/>
            <a:ext cx="9525" cy="127612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>
            <a:off x="8915400" y="2005204"/>
            <a:ext cx="9525" cy="127612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8" name="Google Shape;1401;p68"/>
          <p:cNvSpPr/>
          <p:nvPr/>
        </p:nvSpPr>
        <p:spPr>
          <a:xfrm>
            <a:off x="3720712" y="2147290"/>
            <a:ext cx="215024" cy="16290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401;p68"/>
          <p:cNvSpPr/>
          <p:nvPr/>
        </p:nvSpPr>
        <p:spPr>
          <a:xfrm>
            <a:off x="3720712" y="2530379"/>
            <a:ext cx="215024" cy="16290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401;p68"/>
          <p:cNvSpPr/>
          <p:nvPr/>
        </p:nvSpPr>
        <p:spPr>
          <a:xfrm>
            <a:off x="3720712" y="2825837"/>
            <a:ext cx="215024" cy="16290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401;p68"/>
          <p:cNvSpPr/>
          <p:nvPr/>
        </p:nvSpPr>
        <p:spPr>
          <a:xfrm>
            <a:off x="3695700" y="3176846"/>
            <a:ext cx="215024" cy="16290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401;p68"/>
          <p:cNvSpPr/>
          <p:nvPr/>
        </p:nvSpPr>
        <p:spPr>
          <a:xfrm flipH="1">
            <a:off x="8639174" y="3196743"/>
            <a:ext cx="257176" cy="14744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401;p68"/>
          <p:cNvSpPr/>
          <p:nvPr/>
        </p:nvSpPr>
        <p:spPr>
          <a:xfrm flipH="1">
            <a:off x="8667749" y="2864466"/>
            <a:ext cx="257176" cy="14744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401;p68"/>
          <p:cNvSpPr/>
          <p:nvPr/>
        </p:nvSpPr>
        <p:spPr>
          <a:xfrm flipH="1">
            <a:off x="8684889" y="2500383"/>
            <a:ext cx="257176" cy="14744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401;p68"/>
          <p:cNvSpPr/>
          <p:nvPr/>
        </p:nvSpPr>
        <p:spPr>
          <a:xfrm flipH="1">
            <a:off x="8667749" y="2193878"/>
            <a:ext cx="257176" cy="14744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8" name="Прямая соединительная линия 127"/>
          <p:cNvCxnSpPr>
            <a:stCxn id="52" idx="1"/>
          </p:cNvCxnSpPr>
          <p:nvPr/>
        </p:nvCxnSpPr>
        <p:spPr>
          <a:xfrm flipH="1">
            <a:off x="542926" y="3766482"/>
            <a:ext cx="2915026" cy="1852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stCxn id="52" idx="3"/>
          </p:cNvCxnSpPr>
          <p:nvPr/>
        </p:nvCxnSpPr>
        <p:spPr>
          <a:xfrm>
            <a:off x="9372224" y="3766482"/>
            <a:ext cx="2697957" cy="682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542925" y="3773222"/>
            <a:ext cx="0" cy="265507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flipH="1">
            <a:off x="12066608" y="3773222"/>
            <a:ext cx="3574" cy="235135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Google Shape;1401;p68"/>
          <p:cNvSpPr/>
          <p:nvPr/>
        </p:nvSpPr>
        <p:spPr>
          <a:xfrm>
            <a:off x="554034" y="5098481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401;p68"/>
          <p:cNvSpPr/>
          <p:nvPr/>
        </p:nvSpPr>
        <p:spPr>
          <a:xfrm>
            <a:off x="554034" y="5438580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401;p68"/>
          <p:cNvSpPr/>
          <p:nvPr/>
        </p:nvSpPr>
        <p:spPr>
          <a:xfrm>
            <a:off x="554034" y="5755089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401;p68"/>
          <p:cNvSpPr/>
          <p:nvPr/>
        </p:nvSpPr>
        <p:spPr>
          <a:xfrm>
            <a:off x="554034" y="6055320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1;p68"/>
          <p:cNvSpPr/>
          <p:nvPr/>
        </p:nvSpPr>
        <p:spPr>
          <a:xfrm>
            <a:off x="554035" y="6355551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01;p68"/>
          <p:cNvSpPr/>
          <p:nvPr/>
        </p:nvSpPr>
        <p:spPr>
          <a:xfrm>
            <a:off x="554032" y="4179337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01;p68"/>
          <p:cNvSpPr/>
          <p:nvPr/>
        </p:nvSpPr>
        <p:spPr>
          <a:xfrm>
            <a:off x="554033" y="4491711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01;p68"/>
          <p:cNvSpPr/>
          <p:nvPr/>
        </p:nvSpPr>
        <p:spPr>
          <a:xfrm>
            <a:off x="554033" y="4799226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01;p68"/>
          <p:cNvSpPr/>
          <p:nvPr/>
        </p:nvSpPr>
        <p:spPr>
          <a:xfrm rot="10800000">
            <a:off x="11933257" y="4303829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01;p68"/>
          <p:cNvSpPr/>
          <p:nvPr/>
        </p:nvSpPr>
        <p:spPr>
          <a:xfrm rot="10800000">
            <a:off x="11924933" y="5182065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01;p68"/>
          <p:cNvSpPr/>
          <p:nvPr/>
        </p:nvSpPr>
        <p:spPr>
          <a:xfrm rot="10800000">
            <a:off x="11924934" y="6063727"/>
            <a:ext cx="133351" cy="120083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11424;p77"/>
          <p:cNvGrpSpPr/>
          <p:nvPr/>
        </p:nvGrpSpPr>
        <p:grpSpPr>
          <a:xfrm>
            <a:off x="1438274" y="1098297"/>
            <a:ext cx="295275" cy="267452"/>
            <a:chOff x="3530425" y="1508747"/>
            <a:chExt cx="368175" cy="344594"/>
          </a:xfrm>
          <a:solidFill>
            <a:srgbClr val="0D1F61"/>
          </a:solidFill>
        </p:grpSpPr>
        <p:sp>
          <p:nvSpPr>
            <p:cNvPr id="164" name="Google Shape;11425;p77"/>
            <p:cNvSpPr/>
            <p:nvPr/>
          </p:nvSpPr>
          <p:spPr>
            <a:xfrm>
              <a:off x="3530425" y="1508747"/>
              <a:ext cx="316765" cy="344594"/>
            </a:xfrm>
            <a:custGeom>
              <a:avLst/>
              <a:gdLst/>
              <a:ahLst/>
              <a:cxnLst/>
              <a:rect l="l" t="t" r="r" b="b"/>
              <a:pathLst>
                <a:path w="7848" h="8538" extrusionOk="0">
                  <a:moveTo>
                    <a:pt x="6835" y="3406"/>
                  </a:moveTo>
                  <a:cubicBezTo>
                    <a:pt x="7252" y="3466"/>
                    <a:pt x="7561" y="3823"/>
                    <a:pt x="7561" y="4251"/>
                  </a:cubicBezTo>
                  <a:cubicBezTo>
                    <a:pt x="7573" y="4704"/>
                    <a:pt x="7264" y="5061"/>
                    <a:pt x="6835" y="5121"/>
                  </a:cubicBezTo>
                  <a:lnTo>
                    <a:pt x="6835" y="3406"/>
                  </a:lnTo>
                  <a:close/>
                  <a:moveTo>
                    <a:pt x="2144" y="3263"/>
                  </a:moveTo>
                  <a:lnTo>
                    <a:pt x="2144" y="5263"/>
                  </a:lnTo>
                  <a:lnTo>
                    <a:pt x="1263" y="5263"/>
                  </a:lnTo>
                  <a:lnTo>
                    <a:pt x="1263" y="3263"/>
                  </a:lnTo>
                  <a:close/>
                  <a:moveTo>
                    <a:pt x="1013" y="3275"/>
                  </a:moveTo>
                  <a:lnTo>
                    <a:pt x="1013" y="5287"/>
                  </a:lnTo>
                  <a:lnTo>
                    <a:pt x="715" y="5287"/>
                  </a:lnTo>
                  <a:cubicBezTo>
                    <a:pt x="477" y="5287"/>
                    <a:pt x="287" y="5085"/>
                    <a:pt x="287" y="4847"/>
                  </a:cubicBezTo>
                  <a:lnTo>
                    <a:pt x="287" y="3704"/>
                  </a:lnTo>
                  <a:cubicBezTo>
                    <a:pt x="287" y="3466"/>
                    <a:pt x="477" y="3275"/>
                    <a:pt x="715" y="3275"/>
                  </a:cubicBezTo>
                  <a:close/>
                  <a:moveTo>
                    <a:pt x="2287" y="6252"/>
                  </a:moveTo>
                  <a:lnTo>
                    <a:pt x="2287" y="6847"/>
                  </a:lnTo>
                  <a:lnTo>
                    <a:pt x="2037" y="6847"/>
                  </a:lnTo>
                  <a:lnTo>
                    <a:pt x="2204" y="6252"/>
                  </a:lnTo>
                  <a:close/>
                  <a:moveTo>
                    <a:pt x="2108" y="5549"/>
                  </a:moveTo>
                  <a:lnTo>
                    <a:pt x="1608" y="7407"/>
                  </a:lnTo>
                  <a:lnTo>
                    <a:pt x="1275" y="7407"/>
                  </a:lnTo>
                  <a:lnTo>
                    <a:pt x="1275" y="5549"/>
                  </a:lnTo>
                  <a:close/>
                  <a:moveTo>
                    <a:pt x="6561" y="263"/>
                  </a:moveTo>
                  <a:lnTo>
                    <a:pt x="6561" y="8276"/>
                  </a:lnTo>
                  <a:lnTo>
                    <a:pt x="5966" y="8276"/>
                  </a:lnTo>
                  <a:lnTo>
                    <a:pt x="5966" y="2632"/>
                  </a:lnTo>
                  <a:cubicBezTo>
                    <a:pt x="5966" y="2561"/>
                    <a:pt x="5906" y="2501"/>
                    <a:pt x="5835" y="2501"/>
                  </a:cubicBezTo>
                  <a:cubicBezTo>
                    <a:pt x="5764" y="2501"/>
                    <a:pt x="5704" y="2561"/>
                    <a:pt x="5704" y="2632"/>
                  </a:cubicBezTo>
                  <a:lnTo>
                    <a:pt x="5704" y="7395"/>
                  </a:lnTo>
                  <a:cubicBezTo>
                    <a:pt x="5537" y="7157"/>
                    <a:pt x="5264" y="6847"/>
                    <a:pt x="4942" y="6537"/>
                  </a:cubicBezTo>
                  <a:cubicBezTo>
                    <a:pt x="4573" y="6180"/>
                    <a:pt x="4180" y="5883"/>
                    <a:pt x="3775" y="5668"/>
                  </a:cubicBezTo>
                  <a:cubicBezTo>
                    <a:pt x="3323" y="5430"/>
                    <a:pt x="2858" y="5299"/>
                    <a:pt x="2394" y="5287"/>
                  </a:cubicBezTo>
                  <a:lnTo>
                    <a:pt x="2394" y="3263"/>
                  </a:lnTo>
                  <a:cubicBezTo>
                    <a:pt x="2858" y="3239"/>
                    <a:pt x="3335" y="3108"/>
                    <a:pt x="3775" y="2870"/>
                  </a:cubicBezTo>
                  <a:cubicBezTo>
                    <a:pt x="4180" y="2668"/>
                    <a:pt x="4573" y="2382"/>
                    <a:pt x="4942" y="2001"/>
                  </a:cubicBezTo>
                  <a:cubicBezTo>
                    <a:pt x="5264" y="1692"/>
                    <a:pt x="5525" y="1370"/>
                    <a:pt x="5704" y="1144"/>
                  </a:cubicBezTo>
                  <a:lnTo>
                    <a:pt x="5704" y="1989"/>
                  </a:lnTo>
                  <a:cubicBezTo>
                    <a:pt x="5704" y="2061"/>
                    <a:pt x="5764" y="2120"/>
                    <a:pt x="5835" y="2120"/>
                  </a:cubicBezTo>
                  <a:cubicBezTo>
                    <a:pt x="5906" y="2120"/>
                    <a:pt x="5966" y="2061"/>
                    <a:pt x="5966" y="1989"/>
                  </a:cubicBezTo>
                  <a:lnTo>
                    <a:pt x="5966" y="263"/>
                  </a:lnTo>
                  <a:close/>
                  <a:moveTo>
                    <a:pt x="5847" y="1"/>
                  </a:moveTo>
                  <a:cubicBezTo>
                    <a:pt x="5776" y="1"/>
                    <a:pt x="5716" y="60"/>
                    <a:pt x="5716" y="132"/>
                  </a:cubicBezTo>
                  <a:lnTo>
                    <a:pt x="5716" y="668"/>
                  </a:lnTo>
                  <a:cubicBezTo>
                    <a:pt x="5645" y="799"/>
                    <a:pt x="5299" y="1311"/>
                    <a:pt x="4763" y="1834"/>
                  </a:cubicBezTo>
                  <a:cubicBezTo>
                    <a:pt x="4216" y="2370"/>
                    <a:pt x="3335" y="3001"/>
                    <a:pt x="2275" y="3001"/>
                  </a:cubicBezTo>
                  <a:lnTo>
                    <a:pt x="703" y="3001"/>
                  </a:lnTo>
                  <a:cubicBezTo>
                    <a:pt x="311" y="3001"/>
                    <a:pt x="1" y="3323"/>
                    <a:pt x="1" y="3704"/>
                  </a:cubicBezTo>
                  <a:lnTo>
                    <a:pt x="1" y="4847"/>
                  </a:lnTo>
                  <a:cubicBezTo>
                    <a:pt x="1" y="5240"/>
                    <a:pt x="311" y="5549"/>
                    <a:pt x="703" y="5549"/>
                  </a:cubicBezTo>
                  <a:lnTo>
                    <a:pt x="1001" y="5549"/>
                  </a:lnTo>
                  <a:lnTo>
                    <a:pt x="1001" y="7561"/>
                  </a:lnTo>
                  <a:cubicBezTo>
                    <a:pt x="1001" y="7633"/>
                    <a:pt x="1061" y="7692"/>
                    <a:pt x="1132" y="7692"/>
                  </a:cubicBezTo>
                  <a:lnTo>
                    <a:pt x="1692" y="7692"/>
                  </a:lnTo>
                  <a:cubicBezTo>
                    <a:pt x="1751" y="7692"/>
                    <a:pt x="1811" y="7645"/>
                    <a:pt x="1823" y="7585"/>
                  </a:cubicBezTo>
                  <a:lnTo>
                    <a:pt x="1942" y="7109"/>
                  </a:lnTo>
                  <a:lnTo>
                    <a:pt x="2406" y="7109"/>
                  </a:lnTo>
                  <a:cubicBezTo>
                    <a:pt x="2477" y="7109"/>
                    <a:pt x="2537" y="7049"/>
                    <a:pt x="2537" y="6978"/>
                  </a:cubicBezTo>
                  <a:lnTo>
                    <a:pt x="2537" y="6121"/>
                  </a:lnTo>
                  <a:cubicBezTo>
                    <a:pt x="2537" y="6037"/>
                    <a:pt x="2477" y="5978"/>
                    <a:pt x="2406" y="5978"/>
                  </a:cubicBezTo>
                  <a:lnTo>
                    <a:pt x="2239" y="5978"/>
                  </a:lnTo>
                  <a:lnTo>
                    <a:pt x="2358" y="5537"/>
                  </a:lnTo>
                  <a:cubicBezTo>
                    <a:pt x="3370" y="5585"/>
                    <a:pt x="4228" y="6192"/>
                    <a:pt x="4740" y="6716"/>
                  </a:cubicBezTo>
                  <a:cubicBezTo>
                    <a:pt x="5264" y="7216"/>
                    <a:pt x="5609" y="7740"/>
                    <a:pt x="5692" y="7871"/>
                  </a:cubicBezTo>
                  <a:lnTo>
                    <a:pt x="5692" y="8407"/>
                  </a:lnTo>
                  <a:cubicBezTo>
                    <a:pt x="5692" y="8478"/>
                    <a:pt x="5752" y="8538"/>
                    <a:pt x="5835" y="8538"/>
                  </a:cubicBezTo>
                  <a:lnTo>
                    <a:pt x="6692" y="8538"/>
                  </a:lnTo>
                  <a:cubicBezTo>
                    <a:pt x="6764" y="8538"/>
                    <a:pt x="6823" y="8478"/>
                    <a:pt x="6823" y="8407"/>
                  </a:cubicBezTo>
                  <a:lnTo>
                    <a:pt x="6823" y="5406"/>
                  </a:lnTo>
                  <a:cubicBezTo>
                    <a:pt x="7395" y="5323"/>
                    <a:pt x="7823" y="4847"/>
                    <a:pt x="7823" y="4275"/>
                  </a:cubicBezTo>
                  <a:cubicBezTo>
                    <a:pt x="7847" y="3692"/>
                    <a:pt x="7407" y="3216"/>
                    <a:pt x="6835" y="3144"/>
                  </a:cubicBezTo>
                  <a:lnTo>
                    <a:pt x="6835" y="132"/>
                  </a:lnTo>
                  <a:cubicBezTo>
                    <a:pt x="6835" y="60"/>
                    <a:pt x="6776" y="1"/>
                    <a:pt x="66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1426;p77"/>
            <p:cNvSpPr/>
            <p:nvPr/>
          </p:nvSpPr>
          <p:spPr>
            <a:xfrm>
              <a:off x="3870185" y="1675515"/>
              <a:ext cx="28415" cy="11099"/>
            </a:xfrm>
            <a:custGeom>
              <a:avLst/>
              <a:gdLst/>
              <a:ahLst/>
              <a:cxnLst/>
              <a:rect l="l" t="t" r="r" b="b"/>
              <a:pathLst>
                <a:path w="704" h="275" extrusionOk="0">
                  <a:moveTo>
                    <a:pt x="144" y="0"/>
                  </a:moveTo>
                  <a:cubicBezTo>
                    <a:pt x="60" y="0"/>
                    <a:pt x="1" y="60"/>
                    <a:pt x="1" y="143"/>
                  </a:cubicBezTo>
                  <a:cubicBezTo>
                    <a:pt x="1" y="215"/>
                    <a:pt x="60" y="274"/>
                    <a:pt x="144" y="274"/>
                  </a:cubicBezTo>
                  <a:lnTo>
                    <a:pt x="572" y="274"/>
                  </a:lnTo>
                  <a:cubicBezTo>
                    <a:pt x="644" y="274"/>
                    <a:pt x="703" y="215"/>
                    <a:pt x="703" y="143"/>
                  </a:cubicBezTo>
                  <a:cubicBezTo>
                    <a:pt x="703" y="60"/>
                    <a:pt x="644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1427;p77"/>
            <p:cNvSpPr/>
            <p:nvPr/>
          </p:nvSpPr>
          <p:spPr>
            <a:xfrm>
              <a:off x="3846170" y="1610293"/>
              <a:ext cx="25993" cy="22965"/>
            </a:xfrm>
            <a:custGeom>
              <a:avLst/>
              <a:gdLst/>
              <a:ahLst/>
              <a:cxnLst/>
              <a:rect l="l" t="t" r="r" b="b"/>
              <a:pathLst>
                <a:path w="644" h="569" extrusionOk="0">
                  <a:moveTo>
                    <a:pt x="489" y="0"/>
                  </a:moveTo>
                  <a:cubicBezTo>
                    <a:pt x="456" y="0"/>
                    <a:pt x="423" y="15"/>
                    <a:pt x="393" y="45"/>
                  </a:cubicBezTo>
                  <a:lnTo>
                    <a:pt x="96" y="342"/>
                  </a:lnTo>
                  <a:cubicBezTo>
                    <a:pt x="0" y="426"/>
                    <a:pt x="60" y="569"/>
                    <a:pt x="179" y="569"/>
                  </a:cubicBezTo>
                  <a:cubicBezTo>
                    <a:pt x="215" y="569"/>
                    <a:pt x="262" y="545"/>
                    <a:pt x="274" y="521"/>
                  </a:cubicBezTo>
                  <a:lnTo>
                    <a:pt x="572" y="223"/>
                  </a:lnTo>
                  <a:cubicBezTo>
                    <a:pt x="643" y="176"/>
                    <a:pt x="643" y="104"/>
                    <a:pt x="584" y="45"/>
                  </a:cubicBezTo>
                  <a:cubicBezTo>
                    <a:pt x="554" y="15"/>
                    <a:pt x="521" y="0"/>
                    <a:pt x="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1428;p77"/>
            <p:cNvSpPr/>
            <p:nvPr/>
          </p:nvSpPr>
          <p:spPr>
            <a:xfrm>
              <a:off x="3847623" y="1728508"/>
              <a:ext cx="24540" cy="23086"/>
            </a:xfrm>
            <a:custGeom>
              <a:avLst/>
              <a:gdLst/>
              <a:ahLst/>
              <a:cxnLst/>
              <a:rect l="l" t="t" r="r" b="b"/>
              <a:pathLst>
                <a:path w="608" h="572" extrusionOk="0">
                  <a:moveTo>
                    <a:pt x="155" y="0"/>
                  </a:moveTo>
                  <a:cubicBezTo>
                    <a:pt x="122" y="0"/>
                    <a:pt x="89" y="15"/>
                    <a:pt x="60" y="45"/>
                  </a:cubicBezTo>
                  <a:cubicBezTo>
                    <a:pt x="0" y="104"/>
                    <a:pt x="0" y="176"/>
                    <a:pt x="60" y="235"/>
                  </a:cubicBezTo>
                  <a:lnTo>
                    <a:pt x="357" y="533"/>
                  </a:lnTo>
                  <a:cubicBezTo>
                    <a:pt x="384" y="560"/>
                    <a:pt x="416" y="572"/>
                    <a:pt x="447" y="572"/>
                  </a:cubicBezTo>
                  <a:cubicBezTo>
                    <a:pt x="485" y="572"/>
                    <a:pt x="522" y="554"/>
                    <a:pt x="548" y="521"/>
                  </a:cubicBezTo>
                  <a:cubicBezTo>
                    <a:pt x="607" y="473"/>
                    <a:pt x="607" y="390"/>
                    <a:pt x="548" y="342"/>
                  </a:cubicBezTo>
                  <a:lnTo>
                    <a:pt x="250" y="45"/>
                  </a:lnTo>
                  <a:cubicBezTo>
                    <a:pt x="220" y="15"/>
                    <a:pt x="18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11424;p77"/>
          <p:cNvGrpSpPr/>
          <p:nvPr/>
        </p:nvGrpSpPr>
        <p:grpSpPr>
          <a:xfrm rot="10800000">
            <a:off x="10859716" y="1094015"/>
            <a:ext cx="337924" cy="271271"/>
            <a:chOff x="3530425" y="1508747"/>
            <a:chExt cx="368175" cy="344594"/>
          </a:xfrm>
          <a:solidFill>
            <a:srgbClr val="0D1F61"/>
          </a:solidFill>
        </p:grpSpPr>
        <p:sp>
          <p:nvSpPr>
            <p:cNvPr id="169" name="Google Shape;11425;p77"/>
            <p:cNvSpPr/>
            <p:nvPr/>
          </p:nvSpPr>
          <p:spPr>
            <a:xfrm>
              <a:off x="3530425" y="1508747"/>
              <a:ext cx="316765" cy="344594"/>
            </a:xfrm>
            <a:custGeom>
              <a:avLst/>
              <a:gdLst/>
              <a:ahLst/>
              <a:cxnLst/>
              <a:rect l="l" t="t" r="r" b="b"/>
              <a:pathLst>
                <a:path w="7848" h="8538" extrusionOk="0">
                  <a:moveTo>
                    <a:pt x="6835" y="3406"/>
                  </a:moveTo>
                  <a:cubicBezTo>
                    <a:pt x="7252" y="3466"/>
                    <a:pt x="7561" y="3823"/>
                    <a:pt x="7561" y="4251"/>
                  </a:cubicBezTo>
                  <a:cubicBezTo>
                    <a:pt x="7573" y="4704"/>
                    <a:pt x="7264" y="5061"/>
                    <a:pt x="6835" y="5121"/>
                  </a:cubicBezTo>
                  <a:lnTo>
                    <a:pt x="6835" y="3406"/>
                  </a:lnTo>
                  <a:close/>
                  <a:moveTo>
                    <a:pt x="2144" y="3263"/>
                  </a:moveTo>
                  <a:lnTo>
                    <a:pt x="2144" y="5263"/>
                  </a:lnTo>
                  <a:lnTo>
                    <a:pt x="1263" y="5263"/>
                  </a:lnTo>
                  <a:lnTo>
                    <a:pt x="1263" y="3263"/>
                  </a:lnTo>
                  <a:close/>
                  <a:moveTo>
                    <a:pt x="1013" y="3275"/>
                  </a:moveTo>
                  <a:lnTo>
                    <a:pt x="1013" y="5287"/>
                  </a:lnTo>
                  <a:lnTo>
                    <a:pt x="715" y="5287"/>
                  </a:lnTo>
                  <a:cubicBezTo>
                    <a:pt x="477" y="5287"/>
                    <a:pt x="287" y="5085"/>
                    <a:pt x="287" y="4847"/>
                  </a:cubicBezTo>
                  <a:lnTo>
                    <a:pt x="287" y="3704"/>
                  </a:lnTo>
                  <a:cubicBezTo>
                    <a:pt x="287" y="3466"/>
                    <a:pt x="477" y="3275"/>
                    <a:pt x="715" y="3275"/>
                  </a:cubicBezTo>
                  <a:close/>
                  <a:moveTo>
                    <a:pt x="2287" y="6252"/>
                  </a:moveTo>
                  <a:lnTo>
                    <a:pt x="2287" y="6847"/>
                  </a:lnTo>
                  <a:lnTo>
                    <a:pt x="2037" y="6847"/>
                  </a:lnTo>
                  <a:lnTo>
                    <a:pt x="2204" y="6252"/>
                  </a:lnTo>
                  <a:close/>
                  <a:moveTo>
                    <a:pt x="2108" y="5549"/>
                  </a:moveTo>
                  <a:lnTo>
                    <a:pt x="1608" y="7407"/>
                  </a:lnTo>
                  <a:lnTo>
                    <a:pt x="1275" y="7407"/>
                  </a:lnTo>
                  <a:lnTo>
                    <a:pt x="1275" y="5549"/>
                  </a:lnTo>
                  <a:close/>
                  <a:moveTo>
                    <a:pt x="6561" y="263"/>
                  </a:moveTo>
                  <a:lnTo>
                    <a:pt x="6561" y="8276"/>
                  </a:lnTo>
                  <a:lnTo>
                    <a:pt x="5966" y="8276"/>
                  </a:lnTo>
                  <a:lnTo>
                    <a:pt x="5966" y="2632"/>
                  </a:lnTo>
                  <a:cubicBezTo>
                    <a:pt x="5966" y="2561"/>
                    <a:pt x="5906" y="2501"/>
                    <a:pt x="5835" y="2501"/>
                  </a:cubicBezTo>
                  <a:cubicBezTo>
                    <a:pt x="5764" y="2501"/>
                    <a:pt x="5704" y="2561"/>
                    <a:pt x="5704" y="2632"/>
                  </a:cubicBezTo>
                  <a:lnTo>
                    <a:pt x="5704" y="7395"/>
                  </a:lnTo>
                  <a:cubicBezTo>
                    <a:pt x="5537" y="7157"/>
                    <a:pt x="5264" y="6847"/>
                    <a:pt x="4942" y="6537"/>
                  </a:cubicBezTo>
                  <a:cubicBezTo>
                    <a:pt x="4573" y="6180"/>
                    <a:pt x="4180" y="5883"/>
                    <a:pt x="3775" y="5668"/>
                  </a:cubicBezTo>
                  <a:cubicBezTo>
                    <a:pt x="3323" y="5430"/>
                    <a:pt x="2858" y="5299"/>
                    <a:pt x="2394" y="5287"/>
                  </a:cubicBezTo>
                  <a:lnTo>
                    <a:pt x="2394" y="3263"/>
                  </a:lnTo>
                  <a:cubicBezTo>
                    <a:pt x="2858" y="3239"/>
                    <a:pt x="3335" y="3108"/>
                    <a:pt x="3775" y="2870"/>
                  </a:cubicBezTo>
                  <a:cubicBezTo>
                    <a:pt x="4180" y="2668"/>
                    <a:pt x="4573" y="2382"/>
                    <a:pt x="4942" y="2001"/>
                  </a:cubicBezTo>
                  <a:cubicBezTo>
                    <a:pt x="5264" y="1692"/>
                    <a:pt x="5525" y="1370"/>
                    <a:pt x="5704" y="1144"/>
                  </a:cubicBezTo>
                  <a:lnTo>
                    <a:pt x="5704" y="1989"/>
                  </a:lnTo>
                  <a:cubicBezTo>
                    <a:pt x="5704" y="2061"/>
                    <a:pt x="5764" y="2120"/>
                    <a:pt x="5835" y="2120"/>
                  </a:cubicBezTo>
                  <a:cubicBezTo>
                    <a:pt x="5906" y="2120"/>
                    <a:pt x="5966" y="2061"/>
                    <a:pt x="5966" y="1989"/>
                  </a:cubicBezTo>
                  <a:lnTo>
                    <a:pt x="5966" y="263"/>
                  </a:lnTo>
                  <a:close/>
                  <a:moveTo>
                    <a:pt x="5847" y="1"/>
                  </a:moveTo>
                  <a:cubicBezTo>
                    <a:pt x="5776" y="1"/>
                    <a:pt x="5716" y="60"/>
                    <a:pt x="5716" y="132"/>
                  </a:cubicBezTo>
                  <a:lnTo>
                    <a:pt x="5716" y="668"/>
                  </a:lnTo>
                  <a:cubicBezTo>
                    <a:pt x="5645" y="799"/>
                    <a:pt x="5299" y="1311"/>
                    <a:pt x="4763" y="1834"/>
                  </a:cubicBezTo>
                  <a:cubicBezTo>
                    <a:pt x="4216" y="2370"/>
                    <a:pt x="3335" y="3001"/>
                    <a:pt x="2275" y="3001"/>
                  </a:cubicBezTo>
                  <a:lnTo>
                    <a:pt x="703" y="3001"/>
                  </a:lnTo>
                  <a:cubicBezTo>
                    <a:pt x="311" y="3001"/>
                    <a:pt x="1" y="3323"/>
                    <a:pt x="1" y="3704"/>
                  </a:cubicBezTo>
                  <a:lnTo>
                    <a:pt x="1" y="4847"/>
                  </a:lnTo>
                  <a:cubicBezTo>
                    <a:pt x="1" y="5240"/>
                    <a:pt x="311" y="5549"/>
                    <a:pt x="703" y="5549"/>
                  </a:cubicBezTo>
                  <a:lnTo>
                    <a:pt x="1001" y="5549"/>
                  </a:lnTo>
                  <a:lnTo>
                    <a:pt x="1001" y="7561"/>
                  </a:lnTo>
                  <a:cubicBezTo>
                    <a:pt x="1001" y="7633"/>
                    <a:pt x="1061" y="7692"/>
                    <a:pt x="1132" y="7692"/>
                  </a:cubicBezTo>
                  <a:lnTo>
                    <a:pt x="1692" y="7692"/>
                  </a:lnTo>
                  <a:cubicBezTo>
                    <a:pt x="1751" y="7692"/>
                    <a:pt x="1811" y="7645"/>
                    <a:pt x="1823" y="7585"/>
                  </a:cubicBezTo>
                  <a:lnTo>
                    <a:pt x="1942" y="7109"/>
                  </a:lnTo>
                  <a:lnTo>
                    <a:pt x="2406" y="7109"/>
                  </a:lnTo>
                  <a:cubicBezTo>
                    <a:pt x="2477" y="7109"/>
                    <a:pt x="2537" y="7049"/>
                    <a:pt x="2537" y="6978"/>
                  </a:cubicBezTo>
                  <a:lnTo>
                    <a:pt x="2537" y="6121"/>
                  </a:lnTo>
                  <a:cubicBezTo>
                    <a:pt x="2537" y="6037"/>
                    <a:pt x="2477" y="5978"/>
                    <a:pt x="2406" y="5978"/>
                  </a:cubicBezTo>
                  <a:lnTo>
                    <a:pt x="2239" y="5978"/>
                  </a:lnTo>
                  <a:lnTo>
                    <a:pt x="2358" y="5537"/>
                  </a:lnTo>
                  <a:cubicBezTo>
                    <a:pt x="3370" y="5585"/>
                    <a:pt x="4228" y="6192"/>
                    <a:pt x="4740" y="6716"/>
                  </a:cubicBezTo>
                  <a:cubicBezTo>
                    <a:pt x="5264" y="7216"/>
                    <a:pt x="5609" y="7740"/>
                    <a:pt x="5692" y="7871"/>
                  </a:cubicBezTo>
                  <a:lnTo>
                    <a:pt x="5692" y="8407"/>
                  </a:lnTo>
                  <a:cubicBezTo>
                    <a:pt x="5692" y="8478"/>
                    <a:pt x="5752" y="8538"/>
                    <a:pt x="5835" y="8538"/>
                  </a:cubicBezTo>
                  <a:lnTo>
                    <a:pt x="6692" y="8538"/>
                  </a:lnTo>
                  <a:cubicBezTo>
                    <a:pt x="6764" y="8538"/>
                    <a:pt x="6823" y="8478"/>
                    <a:pt x="6823" y="8407"/>
                  </a:cubicBezTo>
                  <a:lnTo>
                    <a:pt x="6823" y="5406"/>
                  </a:lnTo>
                  <a:cubicBezTo>
                    <a:pt x="7395" y="5323"/>
                    <a:pt x="7823" y="4847"/>
                    <a:pt x="7823" y="4275"/>
                  </a:cubicBezTo>
                  <a:cubicBezTo>
                    <a:pt x="7847" y="3692"/>
                    <a:pt x="7407" y="3216"/>
                    <a:pt x="6835" y="3144"/>
                  </a:cubicBezTo>
                  <a:lnTo>
                    <a:pt x="6835" y="132"/>
                  </a:lnTo>
                  <a:cubicBezTo>
                    <a:pt x="6835" y="60"/>
                    <a:pt x="6776" y="1"/>
                    <a:pt x="66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1426;p77"/>
            <p:cNvSpPr/>
            <p:nvPr/>
          </p:nvSpPr>
          <p:spPr>
            <a:xfrm>
              <a:off x="3870185" y="1675515"/>
              <a:ext cx="28415" cy="11099"/>
            </a:xfrm>
            <a:custGeom>
              <a:avLst/>
              <a:gdLst/>
              <a:ahLst/>
              <a:cxnLst/>
              <a:rect l="l" t="t" r="r" b="b"/>
              <a:pathLst>
                <a:path w="704" h="275" extrusionOk="0">
                  <a:moveTo>
                    <a:pt x="144" y="0"/>
                  </a:moveTo>
                  <a:cubicBezTo>
                    <a:pt x="60" y="0"/>
                    <a:pt x="1" y="60"/>
                    <a:pt x="1" y="143"/>
                  </a:cubicBezTo>
                  <a:cubicBezTo>
                    <a:pt x="1" y="215"/>
                    <a:pt x="60" y="274"/>
                    <a:pt x="144" y="274"/>
                  </a:cubicBezTo>
                  <a:lnTo>
                    <a:pt x="572" y="274"/>
                  </a:lnTo>
                  <a:cubicBezTo>
                    <a:pt x="644" y="274"/>
                    <a:pt x="703" y="215"/>
                    <a:pt x="703" y="143"/>
                  </a:cubicBezTo>
                  <a:cubicBezTo>
                    <a:pt x="703" y="60"/>
                    <a:pt x="644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1427;p77"/>
            <p:cNvSpPr/>
            <p:nvPr/>
          </p:nvSpPr>
          <p:spPr>
            <a:xfrm>
              <a:off x="3846170" y="1610293"/>
              <a:ext cx="25993" cy="22965"/>
            </a:xfrm>
            <a:custGeom>
              <a:avLst/>
              <a:gdLst/>
              <a:ahLst/>
              <a:cxnLst/>
              <a:rect l="l" t="t" r="r" b="b"/>
              <a:pathLst>
                <a:path w="644" h="569" extrusionOk="0">
                  <a:moveTo>
                    <a:pt x="489" y="0"/>
                  </a:moveTo>
                  <a:cubicBezTo>
                    <a:pt x="456" y="0"/>
                    <a:pt x="423" y="15"/>
                    <a:pt x="393" y="45"/>
                  </a:cubicBezTo>
                  <a:lnTo>
                    <a:pt x="96" y="342"/>
                  </a:lnTo>
                  <a:cubicBezTo>
                    <a:pt x="0" y="426"/>
                    <a:pt x="60" y="569"/>
                    <a:pt x="179" y="569"/>
                  </a:cubicBezTo>
                  <a:cubicBezTo>
                    <a:pt x="215" y="569"/>
                    <a:pt x="262" y="545"/>
                    <a:pt x="274" y="521"/>
                  </a:cubicBezTo>
                  <a:lnTo>
                    <a:pt x="572" y="223"/>
                  </a:lnTo>
                  <a:cubicBezTo>
                    <a:pt x="643" y="176"/>
                    <a:pt x="643" y="104"/>
                    <a:pt x="584" y="45"/>
                  </a:cubicBezTo>
                  <a:cubicBezTo>
                    <a:pt x="554" y="15"/>
                    <a:pt x="521" y="0"/>
                    <a:pt x="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1428;p77"/>
            <p:cNvSpPr/>
            <p:nvPr/>
          </p:nvSpPr>
          <p:spPr>
            <a:xfrm>
              <a:off x="3847623" y="1728508"/>
              <a:ext cx="24540" cy="23086"/>
            </a:xfrm>
            <a:custGeom>
              <a:avLst/>
              <a:gdLst/>
              <a:ahLst/>
              <a:cxnLst/>
              <a:rect l="l" t="t" r="r" b="b"/>
              <a:pathLst>
                <a:path w="608" h="572" extrusionOk="0">
                  <a:moveTo>
                    <a:pt x="155" y="0"/>
                  </a:moveTo>
                  <a:cubicBezTo>
                    <a:pt x="122" y="0"/>
                    <a:pt x="89" y="15"/>
                    <a:pt x="60" y="45"/>
                  </a:cubicBezTo>
                  <a:cubicBezTo>
                    <a:pt x="0" y="104"/>
                    <a:pt x="0" y="176"/>
                    <a:pt x="60" y="235"/>
                  </a:cubicBezTo>
                  <a:lnTo>
                    <a:pt x="357" y="533"/>
                  </a:lnTo>
                  <a:cubicBezTo>
                    <a:pt x="384" y="560"/>
                    <a:pt x="416" y="572"/>
                    <a:pt x="447" y="572"/>
                  </a:cubicBezTo>
                  <a:cubicBezTo>
                    <a:pt x="485" y="572"/>
                    <a:pt x="522" y="554"/>
                    <a:pt x="548" y="521"/>
                  </a:cubicBezTo>
                  <a:cubicBezTo>
                    <a:pt x="607" y="473"/>
                    <a:pt x="607" y="390"/>
                    <a:pt x="548" y="342"/>
                  </a:cubicBezTo>
                  <a:lnTo>
                    <a:pt x="250" y="45"/>
                  </a:lnTo>
                  <a:cubicBezTo>
                    <a:pt x="220" y="15"/>
                    <a:pt x="18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" name="Google Shape;10084;p76"/>
          <p:cNvGrpSpPr/>
          <p:nvPr/>
        </p:nvGrpSpPr>
        <p:grpSpPr>
          <a:xfrm>
            <a:off x="5596603" y="1029748"/>
            <a:ext cx="375192" cy="412622"/>
            <a:chOff x="5377363" y="1516169"/>
            <a:chExt cx="257357" cy="356627"/>
          </a:xfrm>
          <a:solidFill>
            <a:srgbClr val="0D1F61"/>
          </a:solidFill>
        </p:grpSpPr>
        <p:sp>
          <p:nvSpPr>
            <p:cNvPr id="174" name="Google Shape;10085;p76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0086;p76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0087;p76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0088;p76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0089;p76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0090;p76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0091;p76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0092;p76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0093;p76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0094;p76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0095;p76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0096;p76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0097;p76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0098;p76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0099;p76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0100;p76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0101;p76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10084;p76"/>
          <p:cNvGrpSpPr/>
          <p:nvPr/>
        </p:nvGrpSpPr>
        <p:grpSpPr>
          <a:xfrm>
            <a:off x="6984729" y="1031236"/>
            <a:ext cx="375192" cy="412622"/>
            <a:chOff x="5377363" y="1516169"/>
            <a:chExt cx="257357" cy="356627"/>
          </a:xfrm>
          <a:solidFill>
            <a:srgbClr val="0066FF"/>
          </a:solidFill>
        </p:grpSpPr>
        <p:sp>
          <p:nvSpPr>
            <p:cNvPr id="192" name="Google Shape;10085;p76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0086;p76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0087;p76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0088;p76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0089;p76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0090;p76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0091;p76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92;p76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93;p76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94;p76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0095;p76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0096;p76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0097;p76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0098;p76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0099;p76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0100;p76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0101;p76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12887;p80"/>
          <p:cNvGrpSpPr/>
          <p:nvPr/>
        </p:nvGrpSpPr>
        <p:grpSpPr>
          <a:xfrm>
            <a:off x="912940" y="4132419"/>
            <a:ext cx="236485" cy="257374"/>
            <a:chOff x="2280029" y="1970604"/>
            <a:chExt cx="353631" cy="354395"/>
          </a:xfrm>
          <a:solidFill>
            <a:srgbClr val="0D1F61"/>
          </a:solidFill>
        </p:grpSpPr>
        <p:sp>
          <p:nvSpPr>
            <p:cNvPr id="210" name="Google Shape;12888;p80"/>
            <p:cNvSpPr/>
            <p:nvPr/>
          </p:nvSpPr>
          <p:spPr>
            <a:xfrm>
              <a:off x="2309981" y="2069086"/>
              <a:ext cx="323679" cy="255913"/>
            </a:xfrm>
            <a:custGeom>
              <a:avLst/>
              <a:gdLst/>
              <a:ahLst/>
              <a:cxnLst/>
              <a:rect l="l" t="t" r="r" b="b"/>
              <a:pathLst>
                <a:path w="10169" h="8040" extrusionOk="0">
                  <a:moveTo>
                    <a:pt x="9473" y="0"/>
                  </a:moveTo>
                  <a:cubicBezTo>
                    <a:pt x="9451" y="0"/>
                    <a:pt x="9428" y="5"/>
                    <a:pt x="9406" y="14"/>
                  </a:cubicBezTo>
                  <a:cubicBezTo>
                    <a:pt x="9335" y="62"/>
                    <a:pt x="9287" y="157"/>
                    <a:pt x="9335" y="240"/>
                  </a:cubicBezTo>
                  <a:cubicBezTo>
                    <a:pt x="9656" y="943"/>
                    <a:pt x="9835" y="1705"/>
                    <a:pt x="9835" y="2491"/>
                  </a:cubicBezTo>
                  <a:cubicBezTo>
                    <a:pt x="9835" y="3884"/>
                    <a:pt x="9287" y="5193"/>
                    <a:pt x="8299" y="6194"/>
                  </a:cubicBezTo>
                  <a:cubicBezTo>
                    <a:pt x="7323" y="7182"/>
                    <a:pt x="6001" y="7729"/>
                    <a:pt x="4596" y="7729"/>
                  </a:cubicBezTo>
                  <a:cubicBezTo>
                    <a:pt x="3763" y="7729"/>
                    <a:pt x="2977" y="7539"/>
                    <a:pt x="2251" y="7158"/>
                  </a:cubicBezTo>
                  <a:cubicBezTo>
                    <a:pt x="1632" y="6848"/>
                    <a:pt x="1084" y="6420"/>
                    <a:pt x="620" y="5896"/>
                  </a:cubicBezTo>
                  <a:lnTo>
                    <a:pt x="620" y="5896"/>
                  </a:lnTo>
                  <a:lnTo>
                    <a:pt x="1263" y="6110"/>
                  </a:lnTo>
                  <a:cubicBezTo>
                    <a:pt x="1279" y="6114"/>
                    <a:pt x="1295" y="6116"/>
                    <a:pt x="1311" y="6116"/>
                  </a:cubicBezTo>
                  <a:cubicBezTo>
                    <a:pt x="1385" y="6116"/>
                    <a:pt x="1447" y="6072"/>
                    <a:pt x="1477" y="6003"/>
                  </a:cubicBezTo>
                  <a:cubicBezTo>
                    <a:pt x="1501" y="5908"/>
                    <a:pt x="1453" y="5824"/>
                    <a:pt x="1370" y="5789"/>
                  </a:cubicBezTo>
                  <a:lnTo>
                    <a:pt x="203" y="5408"/>
                  </a:lnTo>
                  <a:cubicBezTo>
                    <a:pt x="187" y="5405"/>
                    <a:pt x="171" y="5403"/>
                    <a:pt x="156" y="5403"/>
                  </a:cubicBezTo>
                  <a:cubicBezTo>
                    <a:pt x="114" y="5403"/>
                    <a:pt x="77" y="5414"/>
                    <a:pt x="60" y="5432"/>
                  </a:cubicBezTo>
                  <a:cubicBezTo>
                    <a:pt x="12" y="5467"/>
                    <a:pt x="0" y="5527"/>
                    <a:pt x="0" y="5586"/>
                  </a:cubicBezTo>
                  <a:lnTo>
                    <a:pt x="191" y="6944"/>
                  </a:lnTo>
                  <a:cubicBezTo>
                    <a:pt x="203" y="7015"/>
                    <a:pt x="262" y="7075"/>
                    <a:pt x="358" y="7075"/>
                  </a:cubicBezTo>
                  <a:lnTo>
                    <a:pt x="381" y="7075"/>
                  </a:lnTo>
                  <a:cubicBezTo>
                    <a:pt x="477" y="7063"/>
                    <a:pt x="536" y="6979"/>
                    <a:pt x="524" y="6896"/>
                  </a:cubicBezTo>
                  <a:lnTo>
                    <a:pt x="417" y="6134"/>
                  </a:lnTo>
                  <a:lnTo>
                    <a:pt x="417" y="6134"/>
                  </a:lnTo>
                  <a:cubicBezTo>
                    <a:pt x="893" y="6670"/>
                    <a:pt x="1453" y="7122"/>
                    <a:pt x="2096" y="7444"/>
                  </a:cubicBezTo>
                  <a:cubicBezTo>
                    <a:pt x="2870" y="7849"/>
                    <a:pt x="3715" y="8039"/>
                    <a:pt x="4596" y="8039"/>
                  </a:cubicBezTo>
                  <a:cubicBezTo>
                    <a:pt x="6085" y="8039"/>
                    <a:pt x="7490" y="7456"/>
                    <a:pt x="8525" y="6420"/>
                  </a:cubicBezTo>
                  <a:cubicBezTo>
                    <a:pt x="9585" y="5360"/>
                    <a:pt x="10145" y="3979"/>
                    <a:pt x="10145" y="2491"/>
                  </a:cubicBezTo>
                  <a:cubicBezTo>
                    <a:pt x="10168" y="1645"/>
                    <a:pt x="9990" y="836"/>
                    <a:pt x="9633" y="98"/>
                  </a:cubicBezTo>
                  <a:cubicBezTo>
                    <a:pt x="9597" y="36"/>
                    <a:pt x="9536" y="0"/>
                    <a:pt x="9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2889;p80"/>
            <p:cNvSpPr/>
            <p:nvPr/>
          </p:nvSpPr>
          <p:spPr>
            <a:xfrm>
              <a:off x="2280029" y="1970604"/>
              <a:ext cx="322565" cy="255468"/>
            </a:xfrm>
            <a:custGeom>
              <a:avLst/>
              <a:gdLst/>
              <a:ahLst/>
              <a:cxnLst/>
              <a:rect l="l" t="t" r="r" b="b"/>
              <a:pathLst>
                <a:path w="10134" h="8026" extrusionOk="0">
                  <a:moveTo>
                    <a:pt x="5549" y="1"/>
                  </a:moveTo>
                  <a:cubicBezTo>
                    <a:pt x="4061" y="1"/>
                    <a:pt x="2668" y="584"/>
                    <a:pt x="1620" y="1620"/>
                  </a:cubicBezTo>
                  <a:cubicBezTo>
                    <a:pt x="572" y="2680"/>
                    <a:pt x="1" y="4061"/>
                    <a:pt x="1" y="5549"/>
                  </a:cubicBezTo>
                  <a:cubicBezTo>
                    <a:pt x="1" y="6382"/>
                    <a:pt x="179" y="7192"/>
                    <a:pt x="537" y="7930"/>
                  </a:cubicBezTo>
                  <a:cubicBezTo>
                    <a:pt x="572" y="7990"/>
                    <a:pt x="632" y="8026"/>
                    <a:pt x="691" y="8026"/>
                  </a:cubicBezTo>
                  <a:cubicBezTo>
                    <a:pt x="715" y="8026"/>
                    <a:pt x="727" y="8026"/>
                    <a:pt x="763" y="8002"/>
                  </a:cubicBezTo>
                  <a:cubicBezTo>
                    <a:pt x="834" y="7966"/>
                    <a:pt x="882" y="7871"/>
                    <a:pt x="834" y="7787"/>
                  </a:cubicBezTo>
                  <a:cubicBezTo>
                    <a:pt x="513" y="7085"/>
                    <a:pt x="334" y="6323"/>
                    <a:pt x="334" y="5537"/>
                  </a:cubicBezTo>
                  <a:cubicBezTo>
                    <a:pt x="334" y="4132"/>
                    <a:pt x="882" y="2822"/>
                    <a:pt x="1858" y="1834"/>
                  </a:cubicBezTo>
                  <a:cubicBezTo>
                    <a:pt x="2846" y="834"/>
                    <a:pt x="4168" y="298"/>
                    <a:pt x="5573" y="298"/>
                  </a:cubicBezTo>
                  <a:cubicBezTo>
                    <a:pt x="7097" y="298"/>
                    <a:pt x="8550" y="965"/>
                    <a:pt x="9538" y="2132"/>
                  </a:cubicBezTo>
                  <a:lnTo>
                    <a:pt x="8907" y="1918"/>
                  </a:lnTo>
                  <a:cubicBezTo>
                    <a:pt x="8890" y="1913"/>
                    <a:pt x="8874" y="1911"/>
                    <a:pt x="8858" y="1911"/>
                  </a:cubicBezTo>
                  <a:cubicBezTo>
                    <a:pt x="8784" y="1911"/>
                    <a:pt x="8722" y="1956"/>
                    <a:pt x="8692" y="2025"/>
                  </a:cubicBezTo>
                  <a:cubicBezTo>
                    <a:pt x="8669" y="2120"/>
                    <a:pt x="8704" y="2203"/>
                    <a:pt x="8800" y="2227"/>
                  </a:cubicBezTo>
                  <a:lnTo>
                    <a:pt x="9955" y="2620"/>
                  </a:lnTo>
                  <a:cubicBezTo>
                    <a:pt x="9978" y="2620"/>
                    <a:pt x="9990" y="2632"/>
                    <a:pt x="10002" y="2632"/>
                  </a:cubicBezTo>
                  <a:cubicBezTo>
                    <a:pt x="10050" y="2632"/>
                    <a:pt x="10074" y="2620"/>
                    <a:pt x="10109" y="2596"/>
                  </a:cubicBezTo>
                  <a:cubicBezTo>
                    <a:pt x="10121" y="2572"/>
                    <a:pt x="10133" y="2513"/>
                    <a:pt x="10133" y="2453"/>
                  </a:cubicBezTo>
                  <a:lnTo>
                    <a:pt x="9943" y="1108"/>
                  </a:lnTo>
                  <a:cubicBezTo>
                    <a:pt x="9932" y="1021"/>
                    <a:pt x="9871" y="964"/>
                    <a:pt x="9788" y="964"/>
                  </a:cubicBezTo>
                  <a:cubicBezTo>
                    <a:pt x="9780" y="964"/>
                    <a:pt x="9772" y="964"/>
                    <a:pt x="9764" y="965"/>
                  </a:cubicBezTo>
                  <a:cubicBezTo>
                    <a:pt x="9681" y="989"/>
                    <a:pt x="9621" y="1060"/>
                    <a:pt x="9633" y="1144"/>
                  </a:cubicBezTo>
                  <a:lnTo>
                    <a:pt x="9740" y="1906"/>
                  </a:lnTo>
                  <a:cubicBezTo>
                    <a:pt x="8681" y="703"/>
                    <a:pt x="7157" y="1"/>
                    <a:pt x="5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2890;p80"/>
            <p:cNvSpPr/>
            <p:nvPr/>
          </p:nvSpPr>
          <p:spPr>
            <a:xfrm>
              <a:off x="2411169" y="2064598"/>
              <a:ext cx="17093" cy="26928"/>
            </a:xfrm>
            <a:custGeom>
              <a:avLst/>
              <a:gdLst/>
              <a:ahLst/>
              <a:cxnLst/>
              <a:rect l="l" t="t" r="r" b="b"/>
              <a:pathLst>
                <a:path w="537" h="846" extrusionOk="0">
                  <a:moveTo>
                    <a:pt x="358" y="0"/>
                  </a:moveTo>
                  <a:cubicBezTo>
                    <a:pt x="274" y="0"/>
                    <a:pt x="191" y="72"/>
                    <a:pt x="191" y="155"/>
                  </a:cubicBezTo>
                  <a:lnTo>
                    <a:pt x="191" y="453"/>
                  </a:lnTo>
                  <a:lnTo>
                    <a:pt x="72" y="572"/>
                  </a:lnTo>
                  <a:cubicBezTo>
                    <a:pt x="12" y="631"/>
                    <a:pt x="0" y="739"/>
                    <a:pt x="72" y="798"/>
                  </a:cubicBezTo>
                  <a:cubicBezTo>
                    <a:pt x="108" y="834"/>
                    <a:pt x="155" y="846"/>
                    <a:pt x="191" y="846"/>
                  </a:cubicBezTo>
                  <a:cubicBezTo>
                    <a:pt x="239" y="846"/>
                    <a:pt x="274" y="834"/>
                    <a:pt x="310" y="798"/>
                  </a:cubicBezTo>
                  <a:lnTo>
                    <a:pt x="489" y="631"/>
                  </a:lnTo>
                  <a:cubicBezTo>
                    <a:pt x="524" y="608"/>
                    <a:pt x="536" y="560"/>
                    <a:pt x="536" y="512"/>
                  </a:cubicBezTo>
                  <a:lnTo>
                    <a:pt x="524" y="155"/>
                  </a:ln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2891;p80"/>
            <p:cNvSpPr/>
            <p:nvPr/>
          </p:nvSpPr>
          <p:spPr>
            <a:xfrm>
              <a:off x="2323254" y="2017458"/>
              <a:ext cx="267213" cy="264316"/>
            </a:xfrm>
            <a:custGeom>
              <a:avLst/>
              <a:gdLst/>
              <a:ahLst/>
              <a:cxnLst/>
              <a:rect l="l" t="t" r="r" b="b"/>
              <a:pathLst>
                <a:path w="8395" h="8304" extrusionOk="0">
                  <a:moveTo>
                    <a:pt x="2739" y="3125"/>
                  </a:moveTo>
                  <a:lnTo>
                    <a:pt x="2965" y="3160"/>
                  </a:lnTo>
                  <a:lnTo>
                    <a:pt x="3060" y="3160"/>
                  </a:lnTo>
                  <a:lnTo>
                    <a:pt x="2905" y="3529"/>
                  </a:lnTo>
                  <a:lnTo>
                    <a:pt x="2620" y="3458"/>
                  </a:lnTo>
                  <a:lnTo>
                    <a:pt x="2739" y="3125"/>
                  </a:lnTo>
                  <a:close/>
                  <a:moveTo>
                    <a:pt x="3834" y="3041"/>
                  </a:moveTo>
                  <a:lnTo>
                    <a:pt x="4167" y="3446"/>
                  </a:lnTo>
                  <a:lnTo>
                    <a:pt x="4120" y="3541"/>
                  </a:lnTo>
                  <a:cubicBezTo>
                    <a:pt x="4096" y="3636"/>
                    <a:pt x="4132" y="3720"/>
                    <a:pt x="4227" y="3756"/>
                  </a:cubicBezTo>
                  <a:cubicBezTo>
                    <a:pt x="4239" y="3756"/>
                    <a:pt x="4251" y="3767"/>
                    <a:pt x="4286" y="3767"/>
                  </a:cubicBezTo>
                  <a:cubicBezTo>
                    <a:pt x="4358" y="3767"/>
                    <a:pt x="4417" y="3720"/>
                    <a:pt x="4429" y="3660"/>
                  </a:cubicBezTo>
                  <a:lnTo>
                    <a:pt x="4477" y="3541"/>
                  </a:lnTo>
                  <a:cubicBezTo>
                    <a:pt x="4501" y="3446"/>
                    <a:pt x="4489" y="3339"/>
                    <a:pt x="4429" y="3267"/>
                  </a:cubicBezTo>
                  <a:lnTo>
                    <a:pt x="4346" y="3160"/>
                  </a:lnTo>
                  <a:lnTo>
                    <a:pt x="4620" y="3386"/>
                  </a:lnTo>
                  <a:cubicBezTo>
                    <a:pt x="4649" y="3401"/>
                    <a:pt x="4683" y="3411"/>
                    <a:pt x="4719" y="3411"/>
                  </a:cubicBezTo>
                  <a:cubicBezTo>
                    <a:pt x="4741" y="3411"/>
                    <a:pt x="4764" y="3407"/>
                    <a:pt x="4787" y="3398"/>
                  </a:cubicBezTo>
                  <a:lnTo>
                    <a:pt x="5001" y="3303"/>
                  </a:lnTo>
                  <a:lnTo>
                    <a:pt x="5132" y="3458"/>
                  </a:lnTo>
                  <a:cubicBezTo>
                    <a:pt x="5156" y="3506"/>
                    <a:pt x="5215" y="3517"/>
                    <a:pt x="5263" y="3517"/>
                  </a:cubicBezTo>
                  <a:lnTo>
                    <a:pt x="5668" y="3482"/>
                  </a:lnTo>
                  <a:lnTo>
                    <a:pt x="5679" y="3565"/>
                  </a:lnTo>
                  <a:cubicBezTo>
                    <a:pt x="5703" y="3601"/>
                    <a:pt x="5668" y="3636"/>
                    <a:pt x="5668" y="3648"/>
                  </a:cubicBezTo>
                  <a:cubicBezTo>
                    <a:pt x="5656" y="3660"/>
                    <a:pt x="5620" y="3696"/>
                    <a:pt x="5596" y="3696"/>
                  </a:cubicBezTo>
                  <a:lnTo>
                    <a:pt x="4894" y="3756"/>
                  </a:lnTo>
                  <a:cubicBezTo>
                    <a:pt x="4798" y="3756"/>
                    <a:pt x="4727" y="3815"/>
                    <a:pt x="4679" y="3875"/>
                  </a:cubicBezTo>
                  <a:cubicBezTo>
                    <a:pt x="4656" y="3934"/>
                    <a:pt x="4620" y="3994"/>
                    <a:pt x="4644" y="4053"/>
                  </a:cubicBezTo>
                  <a:lnTo>
                    <a:pt x="4179" y="3898"/>
                  </a:lnTo>
                  <a:cubicBezTo>
                    <a:pt x="4167" y="3898"/>
                    <a:pt x="4167" y="3887"/>
                    <a:pt x="4144" y="3875"/>
                  </a:cubicBezTo>
                  <a:cubicBezTo>
                    <a:pt x="4120" y="3696"/>
                    <a:pt x="3965" y="3577"/>
                    <a:pt x="3798" y="3577"/>
                  </a:cubicBezTo>
                  <a:lnTo>
                    <a:pt x="3774" y="3577"/>
                  </a:lnTo>
                  <a:lnTo>
                    <a:pt x="3274" y="3589"/>
                  </a:lnTo>
                  <a:lnTo>
                    <a:pt x="3393" y="3220"/>
                  </a:lnTo>
                  <a:cubicBezTo>
                    <a:pt x="3405" y="3184"/>
                    <a:pt x="3441" y="3172"/>
                    <a:pt x="3465" y="3160"/>
                  </a:cubicBezTo>
                  <a:lnTo>
                    <a:pt x="3834" y="3041"/>
                  </a:lnTo>
                  <a:close/>
                  <a:moveTo>
                    <a:pt x="7596" y="3601"/>
                  </a:moveTo>
                  <a:cubicBezTo>
                    <a:pt x="7620" y="3601"/>
                    <a:pt x="7656" y="3601"/>
                    <a:pt x="7692" y="3636"/>
                  </a:cubicBezTo>
                  <a:lnTo>
                    <a:pt x="8025" y="3958"/>
                  </a:lnTo>
                  <a:lnTo>
                    <a:pt x="8025" y="4256"/>
                  </a:lnTo>
                  <a:cubicBezTo>
                    <a:pt x="7977" y="5232"/>
                    <a:pt x="7584" y="6137"/>
                    <a:pt x="6906" y="6815"/>
                  </a:cubicBezTo>
                  <a:cubicBezTo>
                    <a:pt x="6799" y="6923"/>
                    <a:pt x="6692" y="7030"/>
                    <a:pt x="6572" y="7113"/>
                  </a:cubicBezTo>
                  <a:cubicBezTo>
                    <a:pt x="6632" y="7030"/>
                    <a:pt x="6680" y="6935"/>
                    <a:pt x="6727" y="6851"/>
                  </a:cubicBezTo>
                  <a:lnTo>
                    <a:pt x="7465" y="5125"/>
                  </a:lnTo>
                  <a:cubicBezTo>
                    <a:pt x="7501" y="5065"/>
                    <a:pt x="7489" y="5006"/>
                    <a:pt x="7454" y="4958"/>
                  </a:cubicBezTo>
                  <a:cubicBezTo>
                    <a:pt x="7418" y="4910"/>
                    <a:pt x="7358" y="4887"/>
                    <a:pt x="7299" y="4887"/>
                  </a:cubicBezTo>
                  <a:lnTo>
                    <a:pt x="7227" y="4887"/>
                  </a:lnTo>
                  <a:lnTo>
                    <a:pt x="7632" y="4077"/>
                  </a:lnTo>
                  <a:cubicBezTo>
                    <a:pt x="7704" y="3946"/>
                    <a:pt x="7668" y="3779"/>
                    <a:pt x="7525" y="3696"/>
                  </a:cubicBezTo>
                  <a:lnTo>
                    <a:pt x="7501" y="3660"/>
                  </a:lnTo>
                  <a:lnTo>
                    <a:pt x="7513" y="3648"/>
                  </a:lnTo>
                  <a:cubicBezTo>
                    <a:pt x="7537" y="3601"/>
                    <a:pt x="7573" y="3601"/>
                    <a:pt x="7596" y="3601"/>
                  </a:cubicBezTo>
                  <a:close/>
                  <a:moveTo>
                    <a:pt x="4239" y="1"/>
                  </a:moveTo>
                  <a:cubicBezTo>
                    <a:pt x="4176" y="1"/>
                    <a:pt x="4112" y="2"/>
                    <a:pt x="4048" y="5"/>
                  </a:cubicBezTo>
                  <a:cubicBezTo>
                    <a:pt x="3001" y="41"/>
                    <a:pt x="2000" y="481"/>
                    <a:pt x="1262" y="1220"/>
                  </a:cubicBezTo>
                  <a:cubicBezTo>
                    <a:pt x="512" y="1970"/>
                    <a:pt x="84" y="2946"/>
                    <a:pt x="36" y="4006"/>
                  </a:cubicBezTo>
                  <a:cubicBezTo>
                    <a:pt x="0" y="5041"/>
                    <a:pt x="334" y="6053"/>
                    <a:pt x="1012" y="6863"/>
                  </a:cubicBezTo>
                  <a:cubicBezTo>
                    <a:pt x="1036" y="6911"/>
                    <a:pt x="1084" y="6923"/>
                    <a:pt x="1131" y="6923"/>
                  </a:cubicBezTo>
                  <a:cubicBezTo>
                    <a:pt x="1155" y="6923"/>
                    <a:pt x="1203" y="6911"/>
                    <a:pt x="1227" y="6875"/>
                  </a:cubicBezTo>
                  <a:cubicBezTo>
                    <a:pt x="1310" y="6815"/>
                    <a:pt x="1310" y="6708"/>
                    <a:pt x="1250" y="6649"/>
                  </a:cubicBezTo>
                  <a:cubicBezTo>
                    <a:pt x="631" y="5922"/>
                    <a:pt x="310" y="4982"/>
                    <a:pt x="357" y="4017"/>
                  </a:cubicBezTo>
                  <a:cubicBezTo>
                    <a:pt x="393" y="3053"/>
                    <a:pt x="786" y="2148"/>
                    <a:pt x="1465" y="1458"/>
                  </a:cubicBezTo>
                  <a:cubicBezTo>
                    <a:pt x="2155" y="779"/>
                    <a:pt x="3060" y="374"/>
                    <a:pt x="4025" y="338"/>
                  </a:cubicBezTo>
                  <a:cubicBezTo>
                    <a:pt x="4081" y="335"/>
                    <a:pt x="4137" y="334"/>
                    <a:pt x="4192" y="334"/>
                  </a:cubicBezTo>
                  <a:cubicBezTo>
                    <a:pt x="4358" y="334"/>
                    <a:pt x="4519" y="347"/>
                    <a:pt x="4679" y="374"/>
                  </a:cubicBezTo>
                  <a:lnTo>
                    <a:pt x="4906" y="636"/>
                  </a:lnTo>
                  <a:lnTo>
                    <a:pt x="4822" y="862"/>
                  </a:lnTo>
                  <a:lnTo>
                    <a:pt x="4679" y="624"/>
                  </a:lnTo>
                  <a:cubicBezTo>
                    <a:pt x="4656" y="577"/>
                    <a:pt x="4596" y="541"/>
                    <a:pt x="4536" y="541"/>
                  </a:cubicBezTo>
                  <a:lnTo>
                    <a:pt x="4001" y="541"/>
                  </a:lnTo>
                  <a:cubicBezTo>
                    <a:pt x="3941" y="541"/>
                    <a:pt x="3882" y="565"/>
                    <a:pt x="3858" y="624"/>
                  </a:cubicBezTo>
                  <a:lnTo>
                    <a:pt x="3477" y="1327"/>
                  </a:lnTo>
                  <a:cubicBezTo>
                    <a:pt x="3441" y="1410"/>
                    <a:pt x="3441" y="1529"/>
                    <a:pt x="3477" y="1624"/>
                  </a:cubicBezTo>
                  <a:cubicBezTo>
                    <a:pt x="3524" y="1708"/>
                    <a:pt x="3632" y="1767"/>
                    <a:pt x="3739" y="1791"/>
                  </a:cubicBezTo>
                  <a:lnTo>
                    <a:pt x="4036" y="1815"/>
                  </a:lnTo>
                  <a:cubicBezTo>
                    <a:pt x="4096" y="1815"/>
                    <a:pt x="4155" y="1803"/>
                    <a:pt x="4179" y="1743"/>
                  </a:cubicBezTo>
                  <a:lnTo>
                    <a:pt x="4286" y="1577"/>
                  </a:lnTo>
                  <a:lnTo>
                    <a:pt x="4346" y="1648"/>
                  </a:lnTo>
                  <a:lnTo>
                    <a:pt x="4298" y="1934"/>
                  </a:lnTo>
                  <a:lnTo>
                    <a:pt x="3798" y="2005"/>
                  </a:lnTo>
                  <a:cubicBezTo>
                    <a:pt x="3763" y="2005"/>
                    <a:pt x="3751" y="2029"/>
                    <a:pt x="3715" y="2041"/>
                  </a:cubicBezTo>
                  <a:lnTo>
                    <a:pt x="3072" y="2517"/>
                  </a:lnTo>
                  <a:cubicBezTo>
                    <a:pt x="3048" y="2541"/>
                    <a:pt x="3024" y="2577"/>
                    <a:pt x="3024" y="2601"/>
                  </a:cubicBezTo>
                  <a:lnTo>
                    <a:pt x="2941" y="2898"/>
                  </a:lnTo>
                  <a:lnTo>
                    <a:pt x="2727" y="2874"/>
                  </a:lnTo>
                  <a:cubicBezTo>
                    <a:pt x="2716" y="2874"/>
                    <a:pt x="2706" y="2873"/>
                    <a:pt x="2696" y="2873"/>
                  </a:cubicBezTo>
                  <a:cubicBezTo>
                    <a:pt x="2565" y="2873"/>
                    <a:pt x="2449" y="2943"/>
                    <a:pt x="2405" y="3065"/>
                  </a:cubicBezTo>
                  <a:lnTo>
                    <a:pt x="2274" y="3422"/>
                  </a:lnTo>
                  <a:cubicBezTo>
                    <a:pt x="2250" y="3494"/>
                    <a:pt x="2250" y="3589"/>
                    <a:pt x="2286" y="3660"/>
                  </a:cubicBezTo>
                  <a:cubicBezTo>
                    <a:pt x="2334" y="3732"/>
                    <a:pt x="2393" y="3791"/>
                    <a:pt x="2465" y="3815"/>
                  </a:cubicBezTo>
                  <a:cubicBezTo>
                    <a:pt x="2322" y="3887"/>
                    <a:pt x="2215" y="4029"/>
                    <a:pt x="2203" y="4196"/>
                  </a:cubicBezTo>
                  <a:lnTo>
                    <a:pt x="2203" y="4268"/>
                  </a:lnTo>
                  <a:lnTo>
                    <a:pt x="1739" y="4791"/>
                  </a:lnTo>
                  <a:cubicBezTo>
                    <a:pt x="1667" y="4863"/>
                    <a:pt x="1631" y="4970"/>
                    <a:pt x="1631" y="5077"/>
                  </a:cubicBezTo>
                  <a:lnTo>
                    <a:pt x="1631" y="5684"/>
                  </a:lnTo>
                  <a:cubicBezTo>
                    <a:pt x="1631" y="5839"/>
                    <a:pt x="1691" y="5994"/>
                    <a:pt x="1810" y="6101"/>
                  </a:cubicBezTo>
                  <a:lnTo>
                    <a:pt x="2239" y="6518"/>
                  </a:lnTo>
                  <a:cubicBezTo>
                    <a:pt x="2334" y="6613"/>
                    <a:pt x="2465" y="6673"/>
                    <a:pt x="2596" y="6684"/>
                  </a:cubicBezTo>
                  <a:lnTo>
                    <a:pt x="3882" y="6792"/>
                  </a:lnTo>
                  <a:lnTo>
                    <a:pt x="3882" y="6827"/>
                  </a:lnTo>
                  <a:cubicBezTo>
                    <a:pt x="3870" y="6994"/>
                    <a:pt x="3929" y="7149"/>
                    <a:pt x="4060" y="7232"/>
                  </a:cubicBezTo>
                  <a:lnTo>
                    <a:pt x="4286" y="7399"/>
                  </a:lnTo>
                  <a:lnTo>
                    <a:pt x="4263" y="7446"/>
                  </a:lnTo>
                  <a:cubicBezTo>
                    <a:pt x="4203" y="7601"/>
                    <a:pt x="4263" y="7804"/>
                    <a:pt x="4406" y="7899"/>
                  </a:cubicBezTo>
                  <a:lnTo>
                    <a:pt x="4465" y="7958"/>
                  </a:lnTo>
                  <a:cubicBezTo>
                    <a:pt x="4406" y="7958"/>
                    <a:pt x="4358" y="7982"/>
                    <a:pt x="4298" y="7982"/>
                  </a:cubicBezTo>
                  <a:cubicBezTo>
                    <a:pt x="4250" y="7984"/>
                    <a:pt x="4202" y="7985"/>
                    <a:pt x="4153" y="7985"/>
                  </a:cubicBezTo>
                  <a:cubicBezTo>
                    <a:pt x="3241" y="7985"/>
                    <a:pt x="2368" y="7666"/>
                    <a:pt x="1667" y="7089"/>
                  </a:cubicBezTo>
                  <a:cubicBezTo>
                    <a:pt x="1630" y="7062"/>
                    <a:pt x="1590" y="7050"/>
                    <a:pt x="1553" y="7050"/>
                  </a:cubicBezTo>
                  <a:cubicBezTo>
                    <a:pt x="1508" y="7050"/>
                    <a:pt x="1467" y="7068"/>
                    <a:pt x="1441" y="7101"/>
                  </a:cubicBezTo>
                  <a:cubicBezTo>
                    <a:pt x="1381" y="7173"/>
                    <a:pt x="1393" y="7280"/>
                    <a:pt x="1453" y="7327"/>
                  </a:cubicBezTo>
                  <a:cubicBezTo>
                    <a:pt x="2215" y="7958"/>
                    <a:pt x="3155" y="8304"/>
                    <a:pt x="4132" y="8304"/>
                  </a:cubicBezTo>
                  <a:lnTo>
                    <a:pt x="4298" y="8304"/>
                  </a:lnTo>
                  <a:cubicBezTo>
                    <a:pt x="5334" y="8256"/>
                    <a:pt x="6334" y="7827"/>
                    <a:pt x="7084" y="7089"/>
                  </a:cubicBezTo>
                  <a:cubicBezTo>
                    <a:pt x="7823" y="6339"/>
                    <a:pt x="8251" y="5363"/>
                    <a:pt x="8299" y="4303"/>
                  </a:cubicBezTo>
                  <a:cubicBezTo>
                    <a:pt x="8394" y="3220"/>
                    <a:pt x="8049" y="2208"/>
                    <a:pt x="7382" y="1422"/>
                  </a:cubicBezTo>
                  <a:cubicBezTo>
                    <a:pt x="7350" y="1377"/>
                    <a:pt x="7304" y="1356"/>
                    <a:pt x="7258" y="1356"/>
                  </a:cubicBezTo>
                  <a:cubicBezTo>
                    <a:pt x="7220" y="1356"/>
                    <a:pt x="7183" y="1371"/>
                    <a:pt x="7156" y="1398"/>
                  </a:cubicBezTo>
                  <a:cubicBezTo>
                    <a:pt x="7084" y="1458"/>
                    <a:pt x="7084" y="1565"/>
                    <a:pt x="7144" y="1624"/>
                  </a:cubicBezTo>
                  <a:cubicBezTo>
                    <a:pt x="7584" y="2148"/>
                    <a:pt x="7870" y="2791"/>
                    <a:pt x="7989" y="3458"/>
                  </a:cubicBezTo>
                  <a:lnTo>
                    <a:pt x="7942" y="3410"/>
                  </a:lnTo>
                  <a:cubicBezTo>
                    <a:pt x="7867" y="3335"/>
                    <a:pt x="7754" y="3289"/>
                    <a:pt x="7628" y="3289"/>
                  </a:cubicBezTo>
                  <a:cubicBezTo>
                    <a:pt x="7614" y="3289"/>
                    <a:pt x="7599" y="3290"/>
                    <a:pt x="7584" y="3291"/>
                  </a:cubicBezTo>
                  <a:cubicBezTo>
                    <a:pt x="7454" y="3303"/>
                    <a:pt x="7334" y="3386"/>
                    <a:pt x="7263" y="3506"/>
                  </a:cubicBezTo>
                  <a:lnTo>
                    <a:pt x="7227" y="3541"/>
                  </a:lnTo>
                  <a:cubicBezTo>
                    <a:pt x="7156" y="3541"/>
                    <a:pt x="7084" y="3577"/>
                    <a:pt x="7025" y="3625"/>
                  </a:cubicBezTo>
                  <a:lnTo>
                    <a:pt x="6811" y="3363"/>
                  </a:lnTo>
                  <a:cubicBezTo>
                    <a:pt x="6779" y="3325"/>
                    <a:pt x="6739" y="3307"/>
                    <a:pt x="6698" y="3307"/>
                  </a:cubicBezTo>
                  <a:cubicBezTo>
                    <a:pt x="6661" y="3307"/>
                    <a:pt x="6625" y="3322"/>
                    <a:pt x="6596" y="3351"/>
                  </a:cubicBezTo>
                  <a:cubicBezTo>
                    <a:pt x="6513" y="3410"/>
                    <a:pt x="6513" y="3517"/>
                    <a:pt x="6572" y="3577"/>
                  </a:cubicBezTo>
                  <a:lnTo>
                    <a:pt x="6906" y="3958"/>
                  </a:lnTo>
                  <a:cubicBezTo>
                    <a:pt x="6930" y="3994"/>
                    <a:pt x="6977" y="4017"/>
                    <a:pt x="7025" y="4017"/>
                  </a:cubicBezTo>
                  <a:cubicBezTo>
                    <a:pt x="7073" y="4017"/>
                    <a:pt x="7108" y="4006"/>
                    <a:pt x="7144" y="3970"/>
                  </a:cubicBezTo>
                  <a:lnTo>
                    <a:pt x="7251" y="3875"/>
                  </a:lnTo>
                  <a:lnTo>
                    <a:pt x="7382" y="3958"/>
                  </a:lnTo>
                  <a:lnTo>
                    <a:pt x="6894" y="4934"/>
                  </a:lnTo>
                  <a:lnTo>
                    <a:pt x="6858" y="4934"/>
                  </a:lnTo>
                  <a:cubicBezTo>
                    <a:pt x="6834" y="4934"/>
                    <a:pt x="6787" y="4910"/>
                    <a:pt x="6775" y="4887"/>
                  </a:cubicBezTo>
                  <a:lnTo>
                    <a:pt x="6132" y="4101"/>
                  </a:lnTo>
                  <a:cubicBezTo>
                    <a:pt x="6098" y="4053"/>
                    <a:pt x="6049" y="4033"/>
                    <a:pt x="6001" y="4033"/>
                  </a:cubicBezTo>
                  <a:cubicBezTo>
                    <a:pt x="5966" y="4033"/>
                    <a:pt x="5931" y="4045"/>
                    <a:pt x="5906" y="4065"/>
                  </a:cubicBezTo>
                  <a:cubicBezTo>
                    <a:pt x="5834" y="4125"/>
                    <a:pt x="5834" y="4232"/>
                    <a:pt x="5882" y="4291"/>
                  </a:cubicBezTo>
                  <a:lnTo>
                    <a:pt x="6513" y="5077"/>
                  </a:lnTo>
                  <a:cubicBezTo>
                    <a:pt x="6608" y="5184"/>
                    <a:pt x="6739" y="5244"/>
                    <a:pt x="6894" y="5244"/>
                  </a:cubicBezTo>
                  <a:lnTo>
                    <a:pt x="7096" y="5232"/>
                  </a:lnTo>
                  <a:lnTo>
                    <a:pt x="6453" y="6720"/>
                  </a:lnTo>
                  <a:cubicBezTo>
                    <a:pt x="6418" y="6815"/>
                    <a:pt x="6346" y="6923"/>
                    <a:pt x="6275" y="7018"/>
                  </a:cubicBezTo>
                  <a:lnTo>
                    <a:pt x="5775" y="7625"/>
                  </a:lnTo>
                  <a:cubicBezTo>
                    <a:pt x="5513" y="7744"/>
                    <a:pt x="5251" y="7816"/>
                    <a:pt x="4965" y="7875"/>
                  </a:cubicBezTo>
                  <a:lnTo>
                    <a:pt x="4691" y="7625"/>
                  </a:lnTo>
                  <a:cubicBezTo>
                    <a:pt x="4656" y="7589"/>
                    <a:pt x="4644" y="7554"/>
                    <a:pt x="4656" y="7506"/>
                  </a:cubicBezTo>
                  <a:lnTo>
                    <a:pt x="4703" y="7339"/>
                  </a:lnTo>
                  <a:cubicBezTo>
                    <a:pt x="4715" y="7280"/>
                    <a:pt x="4703" y="7208"/>
                    <a:pt x="4644" y="7161"/>
                  </a:cubicBezTo>
                  <a:lnTo>
                    <a:pt x="4322" y="6923"/>
                  </a:lnTo>
                  <a:cubicBezTo>
                    <a:pt x="4298" y="6899"/>
                    <a:pt x="4286" y="6863"/>
                    <a:pt x="4286" y="6815"/>
                  </a:cubicBezTo>
                  <a:lnTo>
                    <a:pt x="4310" y="6613"/>
                  </a:lnTo>
                  <a:cubicBezTo>
                    <a:pt x="4310" y="6565"/>
                    <a:pt x="4310" y="6518"/>
                    <a:pt x="4286" y="6494"/>
                  </a:cubicBezTo>
                  <a:cubicBezTo>
                    <a:pt x="4251" y="6458"/>
                    <a:pt x="4203" y="6434"/>
                    <a:pt x="4167" y="6434"/>
                  </a:cubicBezTo>
                  <a:lnTo>
                    <a:pt x="2703" y="6315"/>
                  </a:lnTo>
                  <a:cubicBezTo>
                    <a:pt x="2643" y="6315"/>
                    <a:pt x="2596" y="6280"/>
                    <a:pt x="2560" y="6244"/>
                  </a:cubicBezTo>
                  <a:lnTo>
                    <a:pt x="2120" y="5827"/>
                  </a:lnTo>
                  <a:cubicBezTo>
                    <a:pt x="2084" y="5780"/>
                    <a:pt x="2048" y="5708"/>
                    <a:pt x="2048" y="5649"/>
                  </a:cubicBezTo>
                  <a:lnTo>
                    <a:pt x="2048" y="5030"/>
                  </a:lnTo>
                  <a:cubicBezTo>
                    <a:pt x="2048" y="5006"/>
                    <a:pt x="2060" y="4970"/>
                    <a:pt x="2084" y="4958"/>
                  </a:cubicBezTo>
                  <a:lnTo>
                    <a:pt x="2572" y="4398"/>
                  </a:lnTo>
                  <a:cubicBezTo>
                    <a:pt x="2596" y="4363"/>
                    <a:pt x="2620" y="4339"/>
                    <a:pt x="2620" y="4291"/>
                  </a:cubicBezTo>
                  <a:lnTo>
                    <a:pt x="2620" y="4160"/>
                  </a:lnTo>
                  <a:cubicBezTo>
                    <a:pt x="2620" y="4113"/>
                    <a:pt x="2643" y="4065"/>
                    <a:pt x="2691" y="4053"/>
                  </a:cubicBezTo>
                  <a:lnTo>
                    <a:pt x="3072" y="3887"/>
                  </a:lnTo>
                  <a:lnTo>
                    <a:pt x="3810" y="3875"/>
                  </a:lnTo>
                  <a:cubicBezTo>
                    <a:pt x="3822" y="3875"/>
                    <a:pt x="3834" y="3887"/>
                    <a:pt x="3834" y="3898"/>
                  </a:cubicBezTo>
                  <a:cubicBezTo>
                    <a:pt x="3846" y="4029"/>
                    <a:pt x="3953" y="4137"/>
                    <a:pt x="4072" y="4184"/>
                  </a:cubicBezTo>
                  <a:lnTo>
                    <a:pt x="4596" y="4363"/>
                  </a:lnTo>
                  <a:cubicBezTo>
                    <a:pt x="4628" y="4370"/>
                    <a:pt x="4661" y="4374"/>
                    <a:pt x="4693" y="4374"/>
                  </a:cubicBezTo>
                  <a:cubicBezTo>
                    <a:pt x="4766" y="4374"/>
                    <a:pt x="4836" y="4353"/>
                    <a:pt x="4894" y="4303"/>
                  </a:cubicBezTo>
                  <a:cubicBezTo>
                    <a:pt x="4953" y="4244"/>
                    <a:pt x="5001" y="4148"/>
                    <a:pt x="4989" y="4065"/>
                  </a:cubicBezTo>
                  <a:lnTo>
                    <a:pt x="5644" y="4017"/>
                  </a:lnTo>
                  <a:cubicBezTo>
                    <a:pt x="5751" y="4006"/>
                    <a:pt x="5882" y="3946"/>
                    <a:pt x="5953" y="3839"/>
                  </a:cubicBezTo>
                  <a:cubicBezTo>
                    <a:pt x="6025" y="3732"/>
                    <a:pt x="6060" y="3613"/>
                    <a:pt x="6025" y="3482"/>
                  </a:cubicBezTo>
                  <a:lnTo>
                    <a:pt x="6013" y="3398"/>
                  </a:lnTo>
                  <a:cubicBezTo>
                    <a:pt x="5980" y="3258"/>
                    <a:pt x="5870" y="3157"/>
                    <a:pt x="5725" y="3157"/>
                  </a:cubicBezTo>
                  <a:cubicBezTo>
                    <a:pt x="5710" y="3157"/>
                    <a:pt x="5695" y="3158"/>
                    <a:pt x="5679" y="3160"/>
                  </a:cubicBezTo>
                  <a:lnTo>
                    <a:pt x="5346" y="3184"/>
                  </a:lnTo>
                  <a:lnTo>
                    <a:pt x="5298" y="3125"/>
                  </a:lnTo>
                  <a:lnTo>
                    <a:pt x="5739" y="2684"/>
                  </a:lnTo>
                  <a:cubicBezTo>
                    <a:pt x="5799" y="2624"/>
                    <a:pt x="5799" y="2517"/>
                    <a:pt x="5739" y="2458"/>
                  </a:cubicBezTo>
                  <a:cubicBezTo>
                    <a:pt x="5709" y="2428"/>
                    <a:pt x="5671" y="2413"/>
                    <a:pt x="5632" y="2413"/>
                  </a:cubicBezTo>
                  <a:cubicBezTo>
                    <a:pt x="5593" y="2413"/>
                    <a:pt x="5554" y="2428"/>
                    <a:pt x="5525" y="2458"/>
                  </a:cubicBezTo>
                  <a:lnTo>
                    <a:pt x="4965" y="3005"/>
                  </a:lnTo>
                  <a:lnTo>
                    <a:pt x="4787" y="3077"/>
                  </a:lnTo>
                  <a:lnTo>
                    <a:pt x="4286" y="2696"/>
                  </a:lnTo>
                  <a:cubicBezTo>
                    <a:pt x="4251" y="2669"/>
                    <a:pt x="4208" y="2656"/>
                    <a:pt x="4169" y="2656"/>
                  </a:cubicBezTo>
                  <a:cubicBezTo>
                    <a:pt x="4156" y="2656"/>
                    <a:pt x="4144" y="2657"/>
                    <a:pt x="4132" y="2660"/>
                  </a:cubicBezTo>
                  <a:lnTo>
                    <a:pt x="3417" y="2886"/>
                  </a:lnTo>
                  <a:cubicBezTo>
                    <a:pt x="3405" y="2886"/>
                    <a:pt x="3370" y="2898"/>
                    <a:pt x="3358" y="2922"/>
                  </a:cubicBezTo>
                  <a:lnTo>
                    <a:pt x="3405" y="2708"/>
                  </a:lnTo>
                  <a:lnTo>
                    <a:pt x="3977" y="2291"/>
                  </a:lnTo>
                  <a:lnTo>
                    <a:pt x="4548" y="2208"/>
                  </a:lnTo>
                  <a:cubicBezTo>
                    <a:pt x="4632" y="2184"/>
                    <a:pt x="4691" y="2148"/>
                    <a:pt x="4691" y="2065"/>
                  </a:cubicBezTo>
                  <a:lnTo>
                    <a:pt x="4751" y="1589"/>
                  </a:lnTo>
                  <a:cubicBezTo>
                    <a:pt x="4751" y="1553"/>
                    <a:pt x="4751" y="1505"/>
                    <a:pt x="4715" y="1470"/>
                  </a:cubicBezTo>
                  <a:lnTo>
                    <a:pt x="4477" y="1172"/>
                  </a:lnTo>
                  <a:cubicBezTo>
                    <a:pt x="4441" y="1136"/>
                    <a:pt x="4406" y="1112"/>
                    <a:pt x="4346" y="1112"/>
                  </a:cubicBezTo>
                  <a:cubicBezTo>
                    <a:pt x="4298" y="1112"/>
                    <a:pt x="4239" y="1148"/>
                    <a:pt x="4215" y="1196"/>
                  </a:cubicBezTo>
                  <a:lnTo>
                    <a:pt x="4036" y="1446"/>
                  </a:lnTo>
                  <a:lnTo>
                    <a:pt x="3834" y="1434"/>
                  </a:lnTo>
                  <a:lnTo>
                    <a:pt x="4155" y="815"/>
                  </a:lnTo>
                  <a:lnTo>
                    <a:pt x="4477" y="815"/>
                  </a:lnTo>
                  <a:lnTo>
                    <a:pt x="4727" y="1267"/>
                  </a:lnTo>
                  <a:cubicBezTo>
                    <a:pt x="4763" y="1327"/>
                    <a:pt x="4822" y="1350"/>
                    <a:pt x="4882" y="1350"/>
                  </a:cubicBezTo>
                  <a:cubicBezTo>
                    <a:pt x="4941" y="1350"/>
                    <a:pt x="5001" y="1315"/>
                    <a:pt x="5025" y="1255"/>
                  </a:cubicBezTo>
                  <a:lnTo>
                    <a:pt x="5251" y="719"/>
                  </a:lnTo>
                  <a:cubicBezTo>
                    <a:pt x="5298" y="624"/>
                    <a:pt x="5287" y="505"/>
                    <a:pt x="5215" y="434"/>
                  </a:cubicBezTo>
                  <a:lnTo>
                    <a:pt x="5215" y="434"/>
                  </a:lnTo>
                  <a:cubicBezTo>
                    <a:pt x="5751" y="577"/>
                    <a:pt x="6263" y="839"/>
                    <a:pt x="6692" y="1208"/>
                  </a:cubicBezTo>
                  <a:cubicBezTo>
                    <a:pt x="6724" y="1234"/>
                    <a:pt x="6763" y="1247"/>
                    <a:pt x="6801" y="1247"/>
                  </a:cubicBezTo>
                  <a:cubicBezTo>
                    <a:pt x="6847" y="1247"/>
                    <a:pt x="6892" y="1228"/>
                    <a:pt x="6918" y="1196"/>
                  </a:cubicBezTo>
                  <a:cubicBezTo>
                    <a:pt x="6977" y="1112"/>
                    <a:pt x="6965" y="1017"/>
                    <a:pt x="6906" y="969"/>
                  </a:cubicBezTo>
                  <a:cubicBezTo>
                    <a:pt x="6157" y="343"/>
                    <a:pt x="5219" y="1"/>
                    <a:pt x="4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13043;p80"/>
          <p:cNvGrpSpPr/>
          <p:nvPr/>
        </p:nvGrpSpPr>
        <p:grpSpPr>
          <a:xfrm>
            <a:off x="940493" y="4466150"/>
            <a:ext cx="229960" cy="200667"/>
            <a:chOff x="1819576" y="1511679"/>
            <a:chExt cx="352103" cy="352103"/>
          </a:xfrm>
          <a:solidFill>
            <a:srgbClr val="0D1F61"/>
          </a:solidFill>
        </p:grpSpPr>
        <p:sp>
          <p:nvSpPr>
            <p:cNvPr id="215" name="Google Shape;13044;p80"/>
            <p:cNvSpPr/>
            <p:nvPr/>
          </p:nvSpPr>
          <p:spPr>
            <a:xfrm>
              <a:off x="1819576" y="1511679"/>
              <a:ext cx="352103" cy="352103"/>
            </a:xfrm>
            <a:custGeom>
              <a:avLst/>
              <a:gdLst/>
              <a:ahLst/>
              <a:cxnLst/>
              <a:rect l="l" t="t" r="r" b="b"/>
              <a:pathLst>
                <a:path w="11062" h="11062" extrusionOk="0">
                  <a:moveTo>
                    <a:pt x="6216" y="310"/>
                  </a:moveTo>
                  <a:cubicBezTo>
                    <a:pt x="6216" y="310"/>
                    <a:pt x="6240" y="310"/>
                    <a:pt x="6240" y="322"/>
                  </a:cubicBezTo>
                  <a:lnTo>
                    <a:pt x="6240" y="786"/>
                  </a:lnTo>
                  <a:cubicBezTo>
                    <a:pt x="6240" y="953"/>
                    <a:pt x="6335" y="1084"/>
                    <a:pt x="6502" y="1108"/>
                  </a:cubicBezTo>
                  <a:cubicBezTo>
                    <a:pt x="7025" y="1227"/>
                    <a:pt x="7514" y="1429"/>
                    <a:pt x="7966" y="1727"/>
                  </a:cubicBezTo>
                  <a:cubicBezTo>
                    <a:pt x="8022" y="1762"/>
                    <a:pt x="8086" y="1780"/>
                    <a:pt x="8150" y="1780"/>
                  </a:cubicBezTo>
                  <a:cubicBezTo>
                    <a:pt x="8236" y="1780"/>
                    <a:pt x="8321" y="1747"/>
                    <a:pt x="8383" y="1679"/>
                  </a:cubicBezTo>
                  <a:lnTo>
                    <a:pt x="8704" y="1346"/>
                  </a:lnTo>
                  <a:lnTo>
                    <a:pt x="8716" y="1346"/>
                  </a:lnTo>
                  <a:lnTo>
                    <a:pt x="9704" y="2334"/>
                  </a:lnTo>
                  <a:lnTo>
                    <a:pt x="9704" y="2346"/>
                  </a:lnTo>
                  <a:lnTo>
                    <a:pt x="9371" y="2679"/>
                  </a:lnTo>
                  <a:cubicBezTo>
                    <a:pt x="9252" y="2798"/>
                    <a:pt x="9240" y="2953"/>
                    <a:pt x="9335" y="3096"/>
                  </a:cubicBezTo>
                  <a:cubicBezTo>
                    <a:pt x="9609" y="3536"/>
                    <a:pt x="9823" y="4025"/>
                    <a:pt x="9943" y="4548"/>
                  </a:cubicBezTo>
                  <a:cubicBezTo>
                    <a:pt x="9966" y="4703"/>
                    <a:pt x="10109" y="4822"/>
                    <a:pt x="10264" y="4822"/>
                  </a:cubicBezTo>
                  <a:lnTo>
                    <a:pt x="10728" y="4822"/>
                  </a:lnTo>
                  <a:cubicBezTo>
                    <a:pt x="10728" y="4822"/>
                    <a:pt x="10752" y="4822"/>
                    <a:pt x="10752" y="4834"/>
                  </a:cubicBezTo>
                  <a:lnTo>
                    <a:pt x="10728" y="6239"/>
                  </a:lnTo>
                  <a:lnTo>
                    <a:pt x="10264" y="6239"/>
                  </a:lnTo>
                  <a:cubicBezTo>
                    <a:pt x="10109" y="6239"/>
                    <a:pt x="9966" y="6334"/>
                    <a:pt x="9943" y="6501"/>
                  </a:cubicBezTo>
                  <a:cubicBezTo>
                    <a:pt x="9823" y="7025"/>
                    <a:pt x="9633" y="7513"/>
                    <a:pt x="9335" y="7966"/>
                  </a:cubicBezTo>
                  <a:cubicBezTo>
                    <a:pt x="9240" y="8097"/>
                    <a:pt x="9252" y="8275"/>
                    <a:pt x="9371" y="8382"/>
                  </a:cubicBezTo>
                  <a:lnTo>
                    <a:pt x="9704" y="8704"/>
                  </a:lnTo>
                  <a:lnTo>
                    <a:pt x="9704" y="8716"/>
                  </a:lnTo>
                  <a:lnTo>
                    <a:pt x="8716" y="9704"/>
                  </a:lnTo>
                  <a:lnTo>
                    <a:pt x="8704" y="9704"/>
                  </a:lnTo>
                  <a:lnTo>
                    <a:pt x="8383" y="9370"/>
                  </a:lnTo>
                  <a:cubicBezTo>
                    <a:pt x="8317" y="9304"/>
                    <a:pt x="8236" y="9271"/>
                    <a:pt x="8155" y="9271"/>
                  </a:cubicBezTo>
                  <a:cubicBezTo>
                    <a:pt x="8090" y="9271"/>
                    <a:pt x="8024" y="9292"/>
                    <a:pt x="7966" y="9335"/>
                  </a:cubicBezTo>
                  <a:cubicBezTo>
                    <a:pt x="7514" y="9609"/>
                    <a:pt x="7025" y="9823"/>
                    <a:pt x="6502" y="9942"/>
                  </a:cubicBezTo>
                  <a:cubicBezTo>
                    <a:pt x="6359" y="9966"/>
                    <a:pt x="6240" y="10109"/>
                    <a:pt x="6240" y="10263"/>
                  </a:cubicBezTo>
                  <a:lnTo>
                    <a:pt x="6240" y="10728"/>
                  </a:lnTo>
                  <a:cubicBezTo>
                    <a:pt x="6240" y="10728"/>
                    <a:pt x="6240" y="10740"/>
                    <a:pt x="6216" y="10740"/>
                  </a:cubicBezTo>
                  <a:lnTo>
                    <a:pt x="4835" y="10740"/>
                  </a:lnTo>
                  <a:cubicBezTo>
                    <a:pt x="4835" y="10740"/>
                    <a:pt x="4823" y="10740"/>
                    <a:pt x="4823" y="10728"/>
                  </a:cubicBezTo>
                  <a:lnTo>
                    <a:pt x="4823" y="10263"/>
                  </a:lnTo>
                  <a:cubicBezTo>
                    <a:pt x="4823" y="10109"/>
                    <a:pt x="4716" y="9966"/>
                    <a:pt x="4549" y="9942"/>
                  </a:cubicBezTo>
                  <a:cubicBezTo>
                    <a:pt x="4037" y="9823"/>
                    <a:pt x="3537" y="9632"/>
                    <a:pt x="3096" y="9335"/>
                  </a:cubicBezTo>
                  <a:cubicBezTo>
                    <a:pt x="3037" y="9299"/>
                    <a:pt x="2977" y="9275"/>
                    <a:pt x="2918" y="9275"/>
                  </a:cubicBezTo>
                  <a:cubicBezTo>
                    <a:pt x="2823" y="9275"/>
                    <a:pt x="2751" y="9299"/>
                    <a:pt x="2680" y="9370"/>
                  </a:cubicBezTo>
                  <a:lnTo>
                    <a:pt x="2346" y="9704"/>
                  </a:lnTo>
                  <a:lnTo>
                    <a:pt x="2334" y="9704"/>
                  </a:lnTo>
                  <a:lnTo>
                    <a:pt x="1358" y="8716"/>
                  </a:lnTo>
                  <a:lnTo>
                    <a:pt x="1358" y="8704"/>
                  </a:lnTo>
                  <a:lnTo>
                    <a:pt x="1680" y="8382"/>
                  </a:lnTo>
                  <a:cubicBezTo>
                    <a:pt x="1799" y="8263"/>
                    <a:pt x="1811" y="8097"/>
                    <a:pt x="1727" y="7966"/>
                  </a:cubicBezTo>
                  <a:cubicBezTo>
                    <a:pt x="1441" y="7513"/>
                    <a:pt x="1239" y="7025"/>
                    <a:pt x="1120" y="6501"/>
                  </a:cubicBezTo>
                  <a:cubicBezTo>
                    <a:pt x="1084" y="6358"/>
                    <a:pt x="953" y="6239"/>
                    <a:pt x="787" y="6239"/>
                  </a:cubicBezTo>
                  <a:lnTo>
                    <a:pt x="322" y="6239"/>
                  </a:lnTo>
                  <a:cubicBezTo>
                    <a:pt x="322" y="6239"/>
                    <a:pt x="310" y="6239"/>
                    <a:pt x="310" y="6215"/>
                  </a:cubicBezTo>
                  <a:lnTo>
                    <a:pt x="310" y="4834"/>
                  </a:lnTo>
                  <a:cubicBezTo>
                    <a:pt x="310" y="4834"/>
                    <a:pt x="310" y="4822"/>
                    <a:pt x="322" y="4822"/>
                  </a:cubicBezTo>
                  <a:lnTo>
                    <a:pt x="787" y="4822"/>
                  </a:lnTo>
                  <a:cubicBezTo>
                    <a:pt x="953" y="4822"/>
                    <a:pt x="1084" y="4715"/>
                    <a:pt x="1120" y="4548"/>
                  </a:cubicBezTo>
                  <a:cubicBezTo>
                    <a:pt x="1239" y="4025"/>
                    <a:pt x="1430" y="3536"/>
                    <a:pt x="1727" y="3096"/>
                  </a:cubicBezTo>
                  <a:cubicBezTo>
                    <a:pt x="1811" y="2953"/>
                    <a:pt x="1799" y="2774"/>
                    <a:pt x="1680" y="2679"/>
                  </a:cubicBezTo>
                  <a:lnTo>
                    <a:pt x="1358" y="2346"/>
                  </a:lnTo>
                  <a:lnTo>
                    <a:pt x="1358" y="2334"/>
                  </a:lnTo>
                  <a:lnTo>
                    <a:pt x="2334" y="1346"/>
                  </a:lnTo>
                  <a:lnTo>
                    <a:pt x="2346" y="1346"/>
                  </a:lnTo>
                  <a:lnTo>
                    <a:pt x="2680" y="1679"/>
                  </a:lnTo>
                  <a:cubicBezTo>
                    <a:pt x="2748" y="1747"/>
                    <a:pt x="2832" y="1780"/>
                    <a:pt x="2916" y="1780"/>
                  </a:cubicBezTo>
                  <a:cubicBezTo>
                    <a:pt x="2978" y="1780"/>
                    <a:pt x="3041" y="1762"/>
                    <a:pt x="3096" y="1727"/>
                  </a:cubicBezTo>
                  <a:cubicBezTo>
                    <a:pt x="3537" y="1441"/>
                    <a:pt x="4037" y="1227"/>
                    <a:pt x="4549" y="1108"/>
                  </a:cubicBezTo>
                  <a:cubicBezTo>
                    <a:pt x="4704" y="1084"/>
                    <a:pt x="4823" y="953"/>
                    <a:pt x="4823" y="786"/>
                  </a:cubicBezTo>
                  <a:lnTo>
                    <a:pt x="4823" y="322"/>
                  </a:lnTo>
                  <a:cubicBezTo>
                    <a:pt x="4823" y="322"/>
                    <a:pt x="4823" y="310"/>
                    <a:pt x="4835" y="310"/>
                  </a:cubicBezTo>
                  <a:close/>
                  <a:moveTo>
                    <a:pt x="4835" y="0"/>
                  </a:moveTo>
                  <a:cubicBezTo>
                    <a:pt x="4656" y="0"/>
                    <a:pt x="4513" y="143"/>
                    <a:pt x="4513" y="322"/>
                  </a:cubicBezTo>
                  <a:lnTo>
                    <a:pt x="4513" y="786"/>
                  </a:lnTo>
                  <a:cubicBezTo>
                    <a:pt x="4513" y="786"/>
                    <a:pt x="4513" y="798"/>
                    <a:pt x="4489" y="798"/>
                  </a:cubicBezTo>
                  <a:cubicBezTo>
                    <a:pt x="3930" y="917"/>
                    <a:pt x="3406" y="1143"/>
                    <a:pt x="2930" y="1453"/>
                  </a:cubicBezTo>
                  <a:lnTo>
                    <a:pt x="2918" y="1453"/>
                  </a:lnTo>
                  <a:lnTo>
                    <a:pt x="2584" y="1131"/>
                  </a:lnTo>
                  <a:cubicBezTo>
                    <a:pt x="2519" y="1066"/>
                    <a:pt x="2436" y="1033"/>
                    <a:pt x="2351" y="1033"/>
                  </a:cubicBezTo>
                  <a:cubicBezTo>
                    <a:pt x="2266" y="1033"/>
                    <a:pt x="2180" y="1066"/>
                    <a:pt x="2108" y="1131"/>
                  </a:cubicBezTo>
                  <a:lnTo>
                    <a:pt x="1132" y="2108"/>
                  </a:lnTo>
                  <a:cubicBezTo>
                    <a:pt x="1001" y="2251"/>
                    <a:pt x="1001" y="2453"/>
                    <a:pt x="1132" y="2584"/>
                  </a:cubicBezTo>
                  <a:lnTo>
                    <a:pt x="1453" y="2917"/>
                  </a:lnTo>
                  <a:lnTo>
                    <a:pt x="1453" y="2929"/>
                  </a:lnTo>
                  <a:cubicBezTo>
                    <a:pt x="1144" y="3405"/>
                    <a:pt x="941" y="3941"/>
                    <a:pt x="799" y="4489"/>
                  </a:cubicBezTo>
                  <a:cubicBezTo>
                    <a:pt x="799" y="4489"/>
                    <a:pt x="799" y="4513"/>
                    <a:pt x="787" y="4513"/>
                  </a:cubicBezTo>
                  <a:lnTo>
                    <a:pt x="322" y="4513"/>
                  </a:lnTo>
                  <a:cubicBezTo>
                    <a:pt x="144" y="4513"/>
                    <a:pt x="1" y="4656"/>
                    <a:pt x="1" y="4834"/>
                  </a:cubicBezTo>
                  <a:lnTo>
                    <a:pt x="1" y="6215"/>
                  </a:lnTo>
                  <a:cubicBezTo>
                    <a:pt x="1" y="6394"/>
                    <a:pt x="144" y="6549"/>
                    <a:pt x="322" y="6549"/>
                  </a:cubicBezTo>
                  <a:lnTo>
                    <a:pt x="787" y="6549"/>
                  </a:lnTo>
                  <a:cubicBezTo>
                    <a:pt x="787" y="6549"/>
                    <a:pt x="799" y="6549"/>
                    <a:pt x="799" y="6561"/>
                  </a:cubicBezTo>
                  <a:cubicBezTo>
                    <a:pt x="918" y="7132"/>
                    <a:pt x="1144" y="7644"/>
                    <a:pt x="1453" y="8120"/>
                  </a:cubicBezTo>
                  <a:lnTo>
                    <a:pt x="1453" y="8144"/>
                  </a:lnTo>
                  <a:lnTo>
                    <a:pt x="1132" y="8466"/>
                  </a:lnTo>
                  <a:cubicBezTo>
                    <a:pt x="1001" y="8597"/>
                    <a:pt x="1001" y="8811"/>
                    <a:pt x="1132" y="8942"/>
                  </a:cubicBezTo>
                  <a:lnTo>
                    <a:pt x="2108" y="9930"/>
                  </a:lnTo>
                  <a:cubicBezTo>
                    <a:pt x="2180" y="9996"/>
                    <a:pt x="2266" y="10028"/>
                    <a:pt x="2351" y="10028"/>
                  </a:cubicBezTo>
                  <a:cubicBezTo>
                    <a:pt x="2436" y="10028"/>
                    <a:pt x="2519" y="9996"/>
                    <a:pt x="2584" y="9930"/>
                  </a:cubicBezTo>
                  <a:lnTo>
                    <a:pt x="2918" y="9597"/>
                  </a:lnTo>
                  <a:lnTo>
                    <a:pt x="2930" y="9597"/>
                  </a:lnTo>
                  <a:cubicBezTo>
                    <a:pt x="3406" y="9906"/>
                    <a:pt x="3942" y="10121"/>
                    <a:pt x="4489" y="10252"/>
                  </a:cubicBezTo>
                  <a:cubicBezTo>
                    <a:pt x="4489" y="10252"/>
                    <a:pt x="4513" y="10252"/>
                    <a:pt x="4513" y="10263"/>
                  </a:cubicBezTo>
                  <a:lnTo>
                    <a:pt x="4513" y="10728"/>
                  </a:lnTo>
                  <a:cubicBezTo>
                    <a:pt x="4513" y="10906"/>
                    <a:pt x="4656" y="11061"/>
                    <a:pt x="4835" y="11061"/>
                  </a:cubicBezTo>
                  <a:lnTo>
                    <a:pt x="6216" y="11061"/>
                  </a:lnTo>
                  <a:cubicBezTo>
                    <a:pt x="6394" y="11061"/>
                    <a:pt x="6549" y="10906"/>
                    <a:pt x="6549" y="10728"/>
                  </a:cubicBezTo>
                  <a:lnTo>
                    <a:pt x="6549" y="10263"/>
                  </a:lnTo>
                  <a:cubicBezTo>
                    <a:pt x="6549" y="10263"/>
                    <a:pt x="6549" y="10252"/>
                    <a:pt x="6561" y="10252"/>
                  </a:cubicBezTo>
                  <a:cubicBezTo>
                    <a:pt x="7133" y="10132"/>
                    <a:pt x="7645" y="9906"/>
                    <a:pt x="8121" y="9597"/>
                  </a:cubicBezTo>
                  <a:lnTo>
                    <a:pt x="8145" y="9597"/>
                  </a:lnTo>
                  <a:lnTo>
                    <a:pt x="8466" y="9930"/>
                  </a:lnTo>
                  <a:cubicBezTo>
                    <a:pt x="8532" y="9996"/>
                    <a:pt x="8618" y="10028"/>
                    <a:pt x="8704" y="10028"/>
                  </a:cubicBezTo>
                  <a:cubicBezTo>
                    <a:pt x="8791" y="10028"/>
                    <a:pt x="8877" y="9996"/>
                    <a:pt x="8942" y="9930"/>
                  </a:cubicBezTo>
                  <a:lnTo>
                    <a:pt x="9931" y="8942"/>
                  </a:lnTo>
                  <a:cubicBezTo>
                    <a:pt x="10062" y="8811"/>
                    <a:pt x="10062" y="8597"/>
                    <a:pt x="9931" y="8466"/>
                  </a:cubicBezTo>
                  <a:lnTo>
                    <a:pt x="9597" y="8144"/>
                  </a:lnTo>
                  <a:lnTo>
                    <a:pt x="9597" y="8120"/>
                  </a:lnTo>
                  <a:cubicBezTo>
                    <a:pt x="9919" y="7644"/>
                    <a:pt x="10121" y="7108"/>
                    <a:pt x="10252" y="6561"/>
                  </a:cubicBezTo>
                  <a:cubicBezTo>
                    <a:pt x="10252" y="6561"/>
                    <a:pt x="10252" y="6549"/>
                    <a:pt x="10264" y="6549"/>
                  </a:cubicBezTo>
                  <a:lnTo>
                    <a:pt x="10728" y="6549"/>
                  </a:lnTo>
                  <a:cubicBezTo>
                    <a:pt x="10907" y="6549"/>
                    <a:pt x="11062" y="6394"/>
                    <a:pt x="11062" y="6215"/>
                  </a:cubicBezTo>
                  <a:lnTo>
                    <a:pt x="11062" y="4834"/>
                  </a:lnTo>
                  <a:cubicBezTo>
                    <a:pt x="11062" y="4656"/>
                    <a:pt x="10907" y="4513"/>
                    <a:pt x="10728" y="4513"/>
                  </a:cubicBezTo>
                  <a:lnTo>
                    <a:pt x="10264" y="4513"/>
                  </a:lnTo>
                  <a:cubicBezTo>
                    <a:pt x="10264" y="4513"/>
                    <a:pt x="10252" y="4513"/>
                    <a:pt x="10252" y="4489"/>
                  </a:cubicBezTo>
                  <a:cubicBezTo>
                    <a:pt x="10133" y="3929"/>
                    <a:pt x="9907" y="3405"/>
                    <a:pt x="9597" y="2929"/>
                  </a:cubicBezTo>
                  <a:lnTo>
                    <a:pt x="9597" y="2917"/>
                  </a:lnTo>
                  <a:lnTo>
                    <a:pt x="9931" y="2584"/>
                  </a:lnTo>
                  <a:cubicBezTo>
                    <a:pt x="10062" y="2453"/>
                    <a:pt x="10062" y="2239"/>
                    <a:pt x="9931" y="2108"/>
                  </a:cubicBezTo>
                  <a:lnTo>
                    <a:pt x="8942" y="1131"/>
                  </a:lnTo>
                  <a:cubicBezTo>
                    <a:pt x="8877" y="1066"/>
                    <a:pt x="8791" y="1033"/>
                    <a:pt x="8704" y="1033"/>
                  </a:cubicBezTo>
                  <a:cubicBezTo>
                    <a:pt x="8618" y="1033"/>
                    <a:pt x="8532" y="1066"/>
                    <a:pt x="8466" y="1131"/>
                  </a:cubicBezTo>
                  <a:lnTo>
                    <a:pt x="8145" y="1453"/>
                  </a:lnTo>
                  <a:lnTo>
                    <a:pt x="8121" y="1453"/>
                  </a:lnTo>
                  <a:cubicBezTo>
                    <a:pt x="7645" y="1143"/>
                    <a:pt x="7109" y="941"/>
                    <a:pt x="6561" y="798"/>
                  </a:cubicBezTo>
                  <a:cubicBezTo>
                    <a:pt x="6561" y="798"/>
                    <a:pt x="6549" y="798"/>
                    <a:pt x="6549" y="786"/>
                  </a:cubicBezTo>
                  <a:lnTo>
                    <a:pt x="6549" y="322"/>
                  </a:lnTo>
                  <a:cubicBezTo>
                    <a:pt x="6549" y="143"/>
                    <a:pt x="6394" y="0"/>
                    <a:pt x="6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3045;p80"/>
            <p:cNvSpPr/>
            <p:nvPr/>
          </p:nvSpPr>
          <p:spPr>
            <a:xfrm>
              <a:off x="1885146" y="1578204"/>
              <a:ext cx="182322" cy="180603"/>
            </a:xfrm>
            <a:custGeom>
              <a:avLst/>
              <a:gdLst/>
              <a:ahLst/>
              <a:cxnLst/>
              <a:rect l="l" t="t" r="r" b="b"/>
              <a:pathLst>
                <a:path w="5728" h="5674" extrusionOk="0">
                  <a:moveTo>
                    <a:pt x="3502" y="0"/>
                  </a:moveTo>
                  <a:cubicBezTo>
                    <a:pt x="3438" y="0"/>
                    <a:pt x="3374" y="2"/>
                    <a:pt x="3311" y="6"/>
                  </a:cubicBezTo>
                  <a:cubicBezTo>
                    <a:pt x="2453" y="53"/>
                    <a:pt x="1644" y="411"/>
                    <a:pt x="1048" y="1018"/>
                  </a:cubicBezTo>
                  <a:cubicBezTo>
                    <a:pt x="441" y="1625"/>
                    <a:pt x="84" y="2435"/>
                    <a:pt x="36" y="3280"/>
                  </a:cubicBezTo>
                  <a:cubicBezTo>
                    <a:pt x="1" y="4125"/>
                    <a:pt x="263" y="4959"/>
                    <a:pt x="798" y="5614"/>
                  </a:cubicBezTo>
                  <a:cubicBezTo>
                    <a:pt x="834" y="5661"/>
                    <a:pt x="870" y="5673"/>
                    <a:pt x="917" y="5673"/>
                  </a:cubicBezTo>
                  <a:cubicBezTo>
                    <a:pt x="953" y="5673"/>
                    <a:pt x="989" y="5661"/>
                    <a:pt x="1025" y="5649"/>
                  </a:cubicBezTo>
                  <a:cubicBezTo>
                    <a:pt x="1096" y="5590"/>
                    <a:pt x="1096" y="5483"/>
                    <a:pt x="1048" y="5423"/>
                  </a:cubicBezTo>
                  <a:cubicBezTo>
                    <a:pt x="572" y="4828"/>
                    <a:pt x="322" y="4066"/>
                    <a:pt x="370" y="3304"/>
                  </a:cubicBezTo>
                  <a:cubicBezTo>
                    <a:pt x="417" y="2530"/>
                    <a:pt x="727" y="1804"/>
                    <a:pt x="1275" y="1256"/>
                  </a:cubicBezTo>
                  <a:cubicBezTo>
                    <a:pt x="1822" y="708"/>
                    <a:pt x="2560" y="375"/>
                    <a:pt x="3334" y="351"/>
                  </a:cubicBezTo>
                  <a:cubicBezTo>
                    <a:pt x="3397" y="347"/>
                    <a:pt x="3459" y="345"/>
                    <a:pt x="3521" y="345"/>
                  </a:cubicBezTo>
                  <a:cubicBezTo>
                    <a:pt x="4227" y="345"/>
                    <a:pt x="4895" y="592"/>
                    <a:pt x="5442" y="1030"/>
                  </a:cubicBezTo>
                  <a:cubicBezTo>
                    <a:pt x="5473" y="1055"/>
                    <a:pt x="5510" y="1068"/>
                    <a:pt x="5547" y="1068"/>
                  </a:cubicBezTo>
                  <a:cubicBezTo>
                    <a:pt x="5595" y="1068"/>
                    <a:pt x="5641" y="1046"/>
                    <a:pt x="5668" y="1006"/>
                  </a:cubicBezTo>
                  <a:cubicBezTo>
                    <a:pt x="5727" y="911"/>
                    <a:pt x="5716" y="815"/>
                    <a:pt x="5656" y="768"/>
                  </a:cubicBezTo>
                  <a:cubicBezTo>
                    <a:pt x="5050" y="272"/>
                    <a:pt x="4291" y="0"/>
                    <a:pt x="35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3046;p80"/>
            <p:cNvSpPr/>
            <p:nvPr/>
          </p:nvSpPr>
          <p:spPr>
            <a:xfrm>
              <a:off x="1923820" y="1610193"/>
              <a:ext cx="183054" cy="186874"/>
            </a:xfrm>
            <a:custGeom>
              <a:avLst/>
              <a:gdLst/>
              <a:ahLst/>
              <a:cxnLst/>
              <a:rect l="l" t="t" r="r" b="b"/>
              <a:pathLst>
                <a:path w="5751" h="5871" extrusionOk="0">
                  <a:moveTo>
                    <a:pt x="3310" y="358"/>
                  </a:moveTo>
                  <a:lnTo>
                    <a:pt x="3310" y="1025"/>
                  </a:lnTo>
                  <a:cubicBezTo>
                    <a:pt x="3310" y="1132"/>
                    <a:pt x="3274" y="1251"/>
                    <a:pt x="3227" y="1334"/>
                  </a:cubicBezTo>
                  <a:lnTo>
                    <a:pt x="3155" y="1501"/>
                  </a:lnTo>
                  <a:cubicBezTo>
                    <a:pt x="3143" y="1525"/>
                    <a:pt x="3143" y="1549"/>
                    <a:pt x="3143" y="1573"/>
                  </a:cubicBezTo>
                  <a:lnTo>
                    <a:pt x="3143" y="1918"/>
                  </a:lnTo>
                  <a:cubicBezTo>
                    <a:pt x="3143" y="2156"/>
                    <a:pt x="3048" y="2382"/>
                    <a:pt x="2869" y="2549"/>
                  </a:cubicBezTo>
                  <a:cubicBezTo>
                    <a:pt x="2691" y="2704"/>
                    <a:pt x="2477" y="2799"/>
                    <a:pt x="2226" y="2799"/>
                  </a:cubicBezTo>
                  <a:cubicBezTo>
                    <a:pt x="1774" y="2787"/>
                    <a:pt x="1381" y="2370"/>
                    <a:pt x="1381" y="1870"/>
                  </a:cubicBezTo>
                  <a:lnTo>
                    <a:pt x="1381" y="1573"/>
                  </a:lnTo>
                  <a:cubicBezTo>
                    <a:pt x="1381" y="1549"/>
                    <a:pt x="1381" y="1525"/>
                    <a:pt x="1369" y="1501"/>
                  </a:cubicBezTo>
                  <a:lnTo>
                    <a:pt x="1262" y="1311"/>
                  </a:lnTo>
                  <a:cubicBezTo>
                    <a:pt x="1238" y="1227"/>
                    <a:pt x="1203" y="1156"/>
                    <a:pt x="1203" y="1072"/>
                  </a:cubicBezTo>
                  <a:lnTo>
                    <a:pt x="1203" y="1049"/>
                  </a:lnTo>
                  <a:cubicBezTo>
                    <a:pt x="1203" y="668"/>
                    <a:pt x="1524" y="358"/>
                    <a:pt x="1905" y="358"/>
                  </a:cubicBezTo>
                  <a:close/>
                  <a:moveTo>
                    <a:pt x="1905" y="3049"/>
                  </a:moveTo>
                  <a:cubicBezTo>
                    <a:pt x="2012" y="3085"/>
                    <a:pt x="2119" y="3108"/>
                    <a:pt x="2238" y="3108"/>
                  </a:cubicBezTo>
                  <a:lnTo>
                    <a:pt x="2274" y="3108"/>
                  </a:lnTo>
                  <a:cubicBezTo>
                    <a:pt x="2393" y="3108"/>
                    <a:pt x="2512" y="3097"/>
                    <a:pt x="2631" y="3049"/>
                  </a:cubicBezTo>
                  <a:lnTo>
                    <a:pt x="2631" y="3049"/>
                  </a:lnTo>
                  <a:cubicBezTo>
                    <a:pt x="2619" y="3108"/>
                    <a:pt x="2631" y="3156"/>
                    <a:pt x="2655" y="3204"/>
                  </a:cubicBezTo>
                  <a:lnTo>
                    <a:pt x="2512" y="3335"/>
                  </a:lnTo>
                  <a:cubicBezTo>
                    <a:pt x="2441" y="3406"/>
                    <a:pt x="2357" y="3442"/>
                    <a:pt x="2262" y="3442"/>
                  </a:cubicBezTo>
                  <a:cubicBezTo>
                    <a:pt x="2179" y="3442"/>
                    <a:pt x="2084" y="3406"/>
                    <a:pt x="2012" y="3335"/>
                  </a:cubicBezTo>
                  <a:lnTo>
                    <a:pt x="1881" y="3204"/>
                  </a:lnTo>
                  <a:cubicBezTo>
                    <a:pt x="1893" y="3156"/>
                    <a:pt x="1905" y="3108"/>
                    <a:pt x="1905" y="3049"/>
                  </a:cubicBezTo>
                  <a:close/>
                  <a:moveTo>
                    <a:pt x="2810" y="3466"/>
                  </a:moveTo>
                  <a:cubicBezTo>
                    <a:pt x="2858" y="3501"/>
                    <a:pt x="2905" y="3513"/>
                    <a:pt x="2941" y="3525"/>
                  </a:cubicBezTo>
                  <a:lnTo>
                    <a:pt x="3524" y="3692"/>
                  </a:lnTo>
                  <a:cubicBezTo>
                    <a:pt x="3679" y="3739"/>
                    <a:pt x="3774" y="3870"/>
                    <a:pt x="3774" y="4037"/>
                  </a:cubicBezTo>
                  <a:lnTo>
                    <a:pt x="3774" y="5132"/>
                  </a:lnTo>
                  <a:lnTo>
                    <a:pt x="3822" y="5132"/>
                  </a:lnTo>
                  <a:cubicBezTo>
                    <a:pt x="3703" y="5204"/>
                    <a:pt x="3584" y="5263"/>
                    <a:pt x="3453" y="5311"/>
                  </a:cubicBezTo>
                  <a:lnTo>
                    <a:pt x="3453" y="4335"/>
                  </a:lnTo>
                  <a:cubicBezTo>
                    <a:pt x="3453" y="4240"/>
                    <a:pt x="3381" y="4168"/>
                    <a:pt x="3286" y="4168"/>
                  </a:cubicBezTo>
                  <a:cubicBezTo>
                    <a:pt x="3203" y="4168"/>
                    <a:pt x="3119" y="4240"/>
                    <a:pt x="3119" y="4335"/>
                  </a:cubicBezTo>
                  <a:lnTo>
                    <a:pt x="3119" y="5430"/>
                  </a:lnTo>
                  <a:cubicBezTo>
                    <a:pt x="2881" y="5502"/>
                    <a:pt x="2655" y="5537"/>
                    <a:pt x="2405" y="5549"/>
                  </a:cubicBezTo>
                  <a:lnTo>
                    <a:pt x="2262" y="5549"/>
                  </a:lnTo>
                  <a:cubicBezTo>
                    <a:pt x="1965" y="5549"/>
                    <a:pt x="1667" y="5502"/>
                    <a:pt x="1381" y="5430"/>
                  </a:cubicBezTo>
                  <a:lnTo>
                    <a:pt x="1381" y="4335"/>
                  </a:lnTo>
                  <a:cubicBezTo>
                    <a:pt x="1381" y="4240"/>
                    <a:pt x="1310" y="4168"/>
                    <a:pt x="1214" y="4168"/>
                  </a:cubicBezTo>
                  <a:cubicBezTo>
                    <a:pt x="1131" y="4168"/>
                    <a:pt x="1060" y="4240"/>
                    <a:pt x="1060" y="4335"/>
                  </a:cubicBezTo>
                  <a:lnTo>
                    <a:pt x="1060" y="5311"/>
                  </a:lnTo>
                  <a:cubicBezTo>
                    <a:pt x="941" y="5252"/>
                    <a:pt x="798" y="5192"/>
                    <a:pt x="679" y="5132"/>
                  </a:cubicBezTo>
                  <a:lnTo>
                    <a:pt x="679" y="4037"/>
                  </a:lnTo>
                  <a:cubicBezTo>
                    <a:pt x="679" y="3870"/>
                    <a:pt x="786" y="3739"/>
                    <a:pt x="941" y="3692"/>
                  </a:cubicBezTo>
                  <a:lnTo>
                    <a:pt x="1512" y="3525"/>
                  </a:lnTo>
                  <a:cubicBezTo>
                    <a:pt x="1560" y="3513"/>
                    <a:pt x="1619" y="3501"/>
                    <a:pt x="1655" y="3466"/>
                  </a:cubicBezTo>
                  <a:lnTo>
                    <a:pt x="1750" y="3573"/>
                  </a:lnTo>
                  <a:cubicBezTo>
                    <a:pt x="1893" y="3704"/>
                    <a:pt x="2072" y="3763"/>
                    <a:pt x="2226" y="3763"/>
                  </a:cubicBezTo>
                  <a:cubicBezTo>
                    <a:pt x="2405" y="3763"/>
                    <a:pt x="2572" y="3704"/>
                    <a:pt x="2703" y="3573"/>
                  </a:cubicBezTo>
                  <a:lnTo>
                    <a:pt x="2810" y="3466"/>
                  </a:lnTo>
                  <a:close/>
                  <a:moveTo>
                    <a:pt x="1893" y="1"/>
                  </a:moveTo>
                  <a:cubicBezTo>
                    <a:pt x="1322" y="1"/>
                    <a:pt x="869" y="465"/>
                    <a:pt x="869" y="1025"/>
                  </a:cubicBezTo>
                  <a:lnTo>
                    <a:pt x="869" y="1037"/>
                  </a:lnTo>
                  <a:cubicBezTo>
                    <a:pt x="869" y="1168"/>
                    <a:pt x="893" y="1311"/>
                    <a:pt x="953" y="1430"/>
                  </a:cubicBezTo>
                  <a:lnTo>
                    <a:pt x="1048" y="1596"/>
                  </a:lnTo>
                  <a:lnTo>
                    <a:pt x="1048" y="1858"/>
                  </a:lnTo>
                  <a:cubicBezTo>
                    <a:pt x="1048" y="2275"/>
                    <a:pt x="1250" y="2644"/>
                    <a:pt x="1560" y="2882"/>
                  </a:cubicBezTo>
                  <a:lnTo>
                    <a:pt x="1560" y="3037"/>
                  </a:lnTo>
                  <a:cubicBezTo>
                    <a:pt x="1560" y="3108"/>
                    <a:pt x="1500" y="3180"/>
                    <a:pt x="1429" y="3216"/>
                  </a:cubicBezTo>
                  <a:lnTo>
                    <a:pt x="845" y="3382"/>
                  </a:lnTo>
                  <a:cubicBezTo>
                    <a:pt x="548" y="3466"/>
                    <a:pt x="357" y="3739"/>
                    <a:pt x="357" y="4037"/>
                  </a:cubicBezTo>
                  <a:lnTo>
                    <a:pt x="357" y="4906"/>
                  </a:lnTo>
                  <a:cubicBezTo>
                    <a:pt x="333" y="4894"/>
                    <a:pt x="310" y="4859"/>
                    <a:pt x="286" y="4847"/>
                  </a:cubicBezTo>
                  <a:cubicBezTo>
                    <a:pt x="256" y="4822"/>
                    <a:pt x="220" y="4810"/>
                    <a:pt x="185" y="4810"/>
                  </a:cubicBezTo>
                  <a:cubicBezTo>
                    <a:pt x="135" y="4810"/>
                    <a:pt x="87" y="4834"/>
                    <a:pt x="60" y="4882"/>
                  </a:cubicBezTo>
                  <a:cubicBezTo>
                    <a:pt x="0" y="4954"/>
                    <a:pt x="12" y="5061"/>
                    <a:pt x="95" y="5097"/>
                  </a:cubicBezTo>
                  <a:cubicBezTo>
                    <a:pt x="702" y="5597"/>
                    <a:pt x="1476" y="5871"/>
                    <a:pt x="2262" y="5871"/>
                  </a:cubicBezTo>
                  <a:lnTo>
                    <a:pt x="2429" y="5871"/>
                  </a:lnTo>
                  <a:cubicBezTo>
                    <a:pt x="3286" y="5835"/>
                    <a:pt x="4096" y="5478"/>
                    <a:pt x="4691" y="4859"/>
                  </a:cubicBezTo>
                  <a:cubicBezTo>
                    <a:pt x="5298" y="4251"/>
                    <a:pt x="5655" y="3454"/>
                    <a:pt x="5703" y="2596"/>
                  </a:cubicBezTo>
                  <a:cubicBezTo>
                    <a:pt x="5751" y="1751"/>
                    <a:pt x="5477" y="918"/>
                    <a:pt x="4941" y="263"/>
                  </a:cubicBezTo>
                  <a:cubicBezTo>
                    <a:pt x="4908" y="223"/>
                    <a:pt x="4861" y="206"/>
                    <a:pt x="4815" y="206"/>
                  </a:cubicBezTo>
                  <a:cubicBezTo>
                    <a:pt x="4778" y="206"/>
                    <a:pt x="4742" y="218"/>
                    <a:pt x="4715" y="239"/>
                  </a:cubicBezTo>
                  <a:cubicBezTo>
                    <a:pt x="4643" y="299"/>
                    <a:pt x="4643" y="406"/>
                    <a:pt x="4691" y="465"/>
                  </a:cubicBezTo>
                  <a:cubicBezTo>
                    <a:pt x="5167" y="1061"/>
                    <a:pt x="5417" y="1811"/>
                    <a:pt x="5370" y="2573"/>
                  </a:cubicBezTo>
                  <a:cubicBezTo>
                    <a:pt x="5334" y="3347"/>
                    <a:pt x="5013" y="4073"/>
                    <a:pt x="4465" y="4632"/>
                  </a:cubicBezTo>
                  <a:cubicBezTo>
                    <a:pt x="4358" y="4728"/>
                    <a:pt x="4262" y="4823"/>
                    <a:pt x="4155" y="4906"/>
                  </a:cubicBezTo>
                  <a:lnTo>
                    <a:pt x="4155" y="4037"/>
                  </a:lnTo>
                  <a:cubicBezTo>
                    <a:pt x="4155" y="3739"/>
                    <a:pt x="3941" y="3466"/>
                    <a:pt x="3667" y="3382"/>
                  </a:cubicBezTo>
                  <a:lnTo>
                    <a:pt x="3084" y="3216"/>
                  </a:lnTo>
                  <a:cubicBezTo>
                    <a:pt x="3012" y="3180"/>
                    <a:pt x="2953" y="3120"/>
                    <a:pt x="2953" y="3037"/>
                  </a:cubicBezTo>
                  <a:lnTo>
                    <a:pt x="2953" y="2906"/>
                  </a:lnTo>
                  <a:cubicBezTo>
                    <a:pt x="3012" y="2858"/>
                    <a:pt x="3048" y="2823"/>
                    <a:pt x="3096" y="2763"/>
                  </a:cubicBezTo>
                  <a:cubicBezTo>
                    <a:pt x="3334" y="2549"/>
                    <a:pt x="3453" y="2227"/>
                    <a:pt x="3453" y="1906"/>
                  </a:cubicBezTo>
                  <a:lnTo>
                    <a:pt x="3453" y="1596"/>
                  </a:lnTo>
                  <a:lnTo>
                    <a:pt x="3512" y="1453"/>
                  </a:lnTo>
                  <a:cubicBezTo>
                    <a:pt x="3584" y="1311"/>
                    <a:pt x="3620" y="1156"/>
                    <a:pt x="3620" y="1001"/>
                  </a:cubicBezTo>
                  <a:lnTo>
                    <a:pt x="3620" y="168"/>
                  </a:lnTo>
                  <a:cubicBezTo>
                    <a:pt x="3620" y="72"/>
                    <a:pt x="3548" y="1"/>
                    <a:pt x="3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3047;p80"/>
            <p:cNvSpPr/>
            <p:nvPr/>
          </p:nvSpPr>
          <p:spPr>
            <a:xfrm>
              <a:off x="1974207" y="1638617"/>
              <a:ext cx="43989" cy="15597"/>
            </a:xfrm>
            <a:custGeom>
              <a:avLst/>
              <a:gdLst/>
              <a:ahLst/>
              <a:cxnLst/>
              <a:rect l="l" t="t" r="r" b="b"/>
              <a:pathLst>
                <a:path w="1382" h="490" extrusionOk="0">
                  <a:moveTo>
                    <a:pt x="155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70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6"/>
                  </a:cubicBezTo>
                  <a:cubicBezTo>
                    <a:pt x="1382" y="322"/>
                    <a:pt x="1346" y="227"/>
                    <a:pt x="1275" y="191"/>
                  </a:cubicBezTo>
                  <a:cubicBezTo>
                    <a:pt x="905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12808;p80"/>
          <p:cNvGrpSpPr/>
          <p:nvPr/>
        </p:nvGrpSpPr>
        <p:grpSpPr>
          <a:xfrm>
            <a:off x="929577" y="4738210"/>
            <a:ext cx="275420" cy="241302"/>
            <a:chOff x="3725461" y="2444712"/>
            <a:chExt cx="334279" cy="334661"/>
          </a:xfrm>
          <a:solidFill>
            <a:srgbClr val="0D1F61"/>
          </a:solidFill>
        </p:grpSpPr>
        <p:sp>
          <p:nvSpPr>
            <p:cNvPr id="220" name="Google Shape;12809;p80"/>
            <p:cNvSpPr/>
            <p:nvPr/>
          </p:nvSpPr>
          <p:spPr>
            <a:xfrm>
              <a:off x="3939200" y="2554239"/>
              <a:ext cx="53092" cy="53092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08" y="334"/>
                    <a:pt x="1334" y="548"/>
                    <a:pt x="1334" y="834"/>
                  </a:cubicBezTo>
                  <a:cubicBezTo>
                    <a:pt x="1334" y="1119"/>
                    <a:pt x="1108" y="1346"/>
                    <a:pt x="834" y="1346"/>
                  </a:cubicBezTo>
                  <a:cubicBezTo>
                    <a:pt x="548" y="1346"/>
                    <a:pt x="322" y="1119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70" y="0"/>
                    <a:pt x="0" y="369"/>
                    <a:pt x="0" y="834"/>
                  </a:cubicBezTo>
                  <a:cubicBezTo>
                    <a:pt x="0" y="1298"/>
                    <a:pt x="370" y="1667"/>
                    <a:pt x="834" y="1667"/>
                  </a:cubicBezTo>
                  <a:cubicBezTo>
                    <a:pt x="1286" y="1667"/>
                    <a:pt x="1667" y="1298"/>
                    <a:pt x="1667" y="834"/>
                  </a:cubicBezTo>
                  <a:cubicBezTo>
                    <a:pt x="1667" y="369"/>
                    <a:pt x="1286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2810;p80"/>
            <p:cNvSpPr/>
            <p:nvPr/>
          </p:nvSpPr>
          <p:spPr>
            <a:xfrm>
              <a:off x="3941078" y="2618281"/>
              <a:ext cx="68625" cy="49305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775" y="0"/>
                  </a:moveTo>
                  <a:cubicBezTo>
                    <a:pt x="549" y="0"/>
                    <a:pt x="311" y="60"/>
                    <a:pt x="120" y="167"/>
                  </a:cubicBezTo>
                  <a:cubicBezTo>
                    <a:pt x="37" y="203"/>
                    <a:pt x="1" y="310"/>
                    <a:pt x="37" y="381"/>
                  </a:cubicBezTo>
                  <a:cubicBezTo>
                    <a:pt x="72" y="443"/>
                    <a:pt x="140" y="479"/>
                    <a:pt x="201" y="479"/>
                  </a:cubicBezTo>
                  <a:cubicBezTo>
                    <a:pt x="223" y="479"/>
                    <a:pt x="244" y="474"/>
                    <a:pt x="263" y="465"/>
                  </a:cubicBezTo>
                  <a:cubicBezTo>
                    <a:pt x="418" y="381"/>
                    <a:pt x="596" y="346"/>
                    <a:pt x="751" y="346"/>
                  </a:cubicBezTo>
                  <a:cubicBezTo>
                    <a:pt x="1275" y="346"/>
                    <a:pt x="1704" y="727"/>
                    <a:pt x="1799" y="1215"/>
                  </a:cubicBezTo>
                  <a:lnTo>
                    <a:pt x="751" y="1215"/>
                  </a:lnTo>
                  <a:cubicBezTo>
                    <a:pt x="668" y="1215"/>
                    <a:pt x="584" y="1298"/>
                    <a:pt x="584" y="1382"/>
                  </a:cubicBezTo>
                  <a:cubicBezTo>
                    <a:pt x="584" y="1477"/>
                    <a:pt x="668" y="1548"/>
                    <a:pt x="751" y="1548"/>
                  </a:cubicBezTo>
                  <a:lnTo>
                    <a:pt x="1977" y="1548"/>
                  </a:lnTo>
                  <a:cubicBezTo>
                    <a:pt x="2061" y="1548"/>
                    <a:pt x="2144" y="1477"/>
                    <a:pt x="2144" y="1382"/>
                  </a:cubicBezTo>
                  <a:cubicBezTo>
                    <a:pt x="2156" y="620"/>
                    <a:pt x="1525" y="0"/>
                    <a:pt x="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2811;p80"/>
            <p:cNvSpPr/>
            <p:nvPr/>
          </p:nvSpPr>
          <p:spPr>
            <a:xfrm>
              <a:off x="3775116" y="2618281"/>
              <a:ext cx="68625" cy="49305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1381" y="0"/>
                  </a:moveTo>
                  <a:cubicBezTo>
                    <a:pt x="631" y="0"/>
                    <a:pt x="0" y="620"/>
                    <a:pt x="0" y="1382"/>
                  </a:cubicBezTo>
                  <a:cubicBezTo>
                    <a:pt x="0" y="1477"/>
                    <a:pt x="71" y="1548"/>
                    <a:pt x="167" y="1548"/>
                  </a:cubicBezTo>
                  <a:lnTo>
                    <a:pt x="1405" y="1548"/>
                  </a:lnTo>
                  <a:cubicBezTo>
                    <a:pt x="1488" y="1548"/>
                    <a:pt x="1560" y="1477"/>
                    <a:pt x="1560" y="1382"/>
                  </a:cubicBezTo>
                  <a:cubicBezTo>
                    <a:pt x="1560" y="1298"/>
                    <a:pt x="1500" y="1215"/>
                    <a:pt x="1417" y="1215"/>
                  </a:cubicBezTo>
                  <a:lnTo>
                    <a:pt x="357" y="1215"/>
                  </a:lnTo>
                  <a:cubicBezTo>
                    <a:pt x="429" y="715"/>
                    <a:pt x="881" y="346"/>
                    <a:pt x="1405" y="346"/>
                  </a:cubicBezTo>
                  <a:cubicBezTo>
                    <a:pt x="1584" y="346"/>
                    <a:pt x="1738" y="381"/>
                    <a:pt x="1893" y="465"/>
                  </a:cubicBezTo>
                  <a:cubicBezTo>
                    <a:pt x="1914" y="475"/>
                    <a:pt x="1938" y="481"/>
                    <a:pt x="1962" y="481"/>
                  </a:cubicBezTo>
                  <a:cubicBezTo>
                    <a:pt x="2022" y="481"/>
                    <a:pt x="2086" y="449"/>
                    <a:pt x="2119" y="381"/>
                  </a:cubicBezTo>
                  <a:cubicBezTo>
                    <a:pt x="2155" y="310"/>
                    <a:pt x="2131" y="203"/>
                    <a:pt x="2036" y="167"/>
                  </a:cubicBezTo>
                  <a:cubicBezTo>
                    <a:pt x="1846" y="60"/>
                    <a:pt x="1607" y="0"/>
                    <a:pt x="13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2812;p80"/>
            <p:cNvSpPr/>
            <p:nvPr/>
          </p:nvSpPr>
          <p:spPr>
            <a:xfrm>
              <a:off x="3793291" y="2554239"/>
              <a:ext cx="53092" cy="53092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08" y="334"/>
                    <a:pt x="1334" y="548"/>
                    <a:pt x="1334" y="834"/>
                  </a:cubicBezTo>
                  <a:cubicBezTo>
                    <a:pt x="1334" y="1119"/>
                    <a:pt x="1108" y="1346"/>
                    <a:pt x="834" y="1346"/>
                  </a:cubicBezTo>
                  <a:cubicBezTo>
                    <a:pt x="548" y="1346"/>
                    <a:pt x="322" y="1119"/>
                    <a:pt x="322" y="834"/>
                  </a:cubicBezTo>
                  <a:cubicBezTo>
                    <a:pt x="322" y="548"/>
                    <a:pt x="560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70" y="0"/>
                    <a:pt x="1" y="369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86" y="1667"/>
                    <a:pt x="1667" y="1298"/>
                    <a:pt x="1667" y="834"/>
                  </a:cubicBezTo>
                  <a:cubicBezTo>
                    <a:pt x="1667" y="369"/>
                    <a:pt x="1286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2813;p80"/>
            <p:cNvSpPr/>
            <p:nvPr/>
          </p:nvSpPr>
          <p:spPr>
            <a:xfrm>
              <a:off x="3858097" y="2540584"/>
              <a:ext cx="69007" cy="69007"/>
            </a:xfrm>
            <a:custGeom>
              <a:avLst/>
              <a:gdLst/>
              <a:ahLst/>
              <a:cxnLst/>
              <a:rect l="l" t="t" r="r" b="b"/>
              <a:pathLst>
                <a:path w="2168" h="2168" extrusionOk="0">
                  <a:moveTo>
                    <a:pt x="1084" y="346"/>
                  </a:moveTo>
                  <a:cubicBezTo>
                    <a:pt x="1501" y="346"/>
                    <a:pt x="1834" y="667"/>
                    <a:pt x="1834" y="1084"/>
                  </a:cubicBezTo>
                  <a:cubicBezTo>
                    <a:pt x="1834" y="1501"/>
                    <a:pt x="1501" y="1834"/>
                    <a:pt x="1084" y="1834"/>
                  </a:cubicBezTo>
                  <a:cubicBezTo>
                    <a:pt x="667" y="1834"/>
                    <a:pt x="346" y="1501"/>
                    <a:pt x="346" y="1084"/>
                  </a:cubicBezTo>
                  <a:cubicBezTo>
                    <a:pt x="346" y="667"/>
                    <a:pt x="667" y="346"/>
                    <a:pt x="1084" y="346"/>
                  </a:cubicBezTo>
                  <a:close/>
                  <a:moveTo>
                    <a:pt x="1084" y="1"/>
                  </a:moveTo>
                  <a:cubicBezTo>
                    <a:pt x="489" y="1"/>
                    <a:pt x="1" y="489"/>
                    <a:pt x="1" y="1084"/>
                  </a:cubicBezTo>
                  <a:cubicBezTo>
                    <a:pt x="1" y="1679"/>
                    <a:pt x="489" y="2168"/>
                    <a:pt x="1084" y="2168"/>
                  </a:cubicBezTo>
                  <a:cubicBezTo>
                    <a:pt x="1679" y="2168"/>
                    <a:pt x="2167" y="1679"/>
                    <a:pt x="2167" y="1084"/>
                  </a:cubicBezTo>
                  <a:cubicBezTo>
                    <a:pt x="2167" y="489"/>
                    <a:pt x="16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2814;p80"/>
            <p:cNvSpPr/>
            <p:nvPr/>
          </p:nvSpPr>
          <p:spPr>
            <a:xfrm>
              <a:off x="3834224" y="2620159"/>
              <a:ext cx="116752" cy="63342"/>
            </a:xfrm>
            <a:custGeom>
              <a:avLst/>
              <a:gdLst/>
              <a:ahLst/>
              <a:cxnLst/>
              <a:rect l="l" t="t" r="r" b="b"/>
              <a:pathLst>
                <a:path w="3668" h="1990" extrusionOk="0">
                  <a:moveTo>
                    <a:pt x="1834" y="322"/>
                  </a:moveTo>
                  <a:cubicBezTo>
                    <a:pt x="2596" y="322"/>
                    <a:pt x="3239" y="906"/>
                    <a:pt x="3310" y="1656"/>
                  </a:cubicBezTo>
                  <a:lnTo>
                    <a:pt x="358" y="1656"/>
                  </a:lnTo>
                  <a:cubicBezTo>
                    <a:pt x="453" y="906"/>
                    <a:pt x="1072" y="322"/>
                    <a:pt x="1834" y="322"/>
                  </a:cubicBezTo>
                  <a:close/>
                  <a:moveTo>
                    <a:pt x="1834" y="1"/>
                  </a:moveTo>
                  <a:cubicBezTo>
                    <a:pt x="822" y="1"/>
                    <a:pt x="0" y="823"/>
                    <a:pt x="0" y="1835"/>
                  </a:cubicBezTo>
                  <a:cubicBezTo>
                    <a:pt x="0" y="1918"/>
                    <a:pt x="84" y="1989"/>
                    <a:pt x="167" y="1989"/>
                  </a:cubicBezTo>
                  <a:lnTo>
                    <a:pt x="3489" y="1989"/>
                  </a:lnTo>
                  <a:cubicBezTo>
                    <a:pt x="3572" y="1989"/>
                    <a:pt x="3656" y="1918"/>
                    <a:pt x="3656" y="1835"/>
                  </a:cubicBezTo>
                  <a:cubicBezTo>
                    <a:pt x="3668" y="823"/>
                    <a:pt x="2846" y="1"/>
                    <a:pt x="1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2815;p80"/>
            <p:cNvSpPr/>
            <p:nvPr/>
          </p:nvSpPr>
          <p:spPr>
            <a:xfrm>
              <a:off x="3725461" y="2444712"/>
              <a:ext cx="334279" cy="334661"/>
            </a:xfrm>
            <a:custGeom>
              <a:avLst/>
              <a:gdLst/>
              <a:ahLst/>
              <a:cxnLst/>
              <a:rect l="l" t="t" r="r" b="b"/>
              <a:pathLst>
                <a:path w="10502" h="10514" extrusionOk="0">
                  <a:moveTo>
                    <a:pt x="5418" y="905"/>
                  </a:moveTo>
                  <a:cubicBezTo>
                    <a:pt x="7680" y="1001"/>
                    <a:pt x="9513" y="2834"/>
                    <a:pt x="9597" y="5096"/>
                  </a:cubicBezTo>
                  <a:lnTo>
                    <a:pt x="9192" y="5096"/>
                  </a:lnTo>
                  <a:cubicBezTo>
                    <a:pt x="9109" y="5096"/>
                    <a:pt x="9037" y="5168"/>
                    <a:pt x="9037" y="5263"/>
                  </a:cubicBezTo>
                  <a:cubicBezTo>
                    <a:pt x="9037" y="5346"/>
                    <a:pt x="9109" y="5418"/>
                    <a:pt x="9192" y="5418"/>
                  </a:cubicBezTo>
                  <a:lnTo>
                    <a:pt x="9597" y="5418"/>
                  </a:lnTo>
                  <a:cubicBezTo>
                    <a:pt x="9513" y="7704"/>
                    <a:pt x="7692" y="9525"/>
                    <a:pt x="5418" y="9609"/>
                  </a:cubicBezTo>
                  <a:lnTo>
                    <a:pt x="5418" y="9204"/>
                  </a:lnTo>
                  <a:cubicBezTo>
                    <a:pt x="5418" y="9109"/>
                    <a:pt x="5346" y="9037"/>
                    <a:pt x="5251" y="9037"/>
                  </a:cubicBezTo>
                  <a:cubicBezTo>
                    <a:pt x="5168" y="9037"/>
                    <a:pt x="5084" y="9109"/>
                    <a:pt x="5084" y="9204"/>
                  </a:cubicBezTo>
                  <a:lnTo>
                    <a:pt x="5084" y="9609"/>
                  </a:lnTo>
                  <a:cubicBezTo>
                    <a:pt x="2822" y="9513"/>
                    <a:pt x="1000" y="7680"/>
                    <a:pt x="905" y="5418"/>
                  </a:cubicBezTo>
                  <a:lnTo>
                    <a:pt x="1310" y="5418"/>
                  </a:lnTo>
                  <a:cubicBezTo>
                    <a:pt x="1393" y="5418"/>
                    <a:pt x="1477" y="5346"/>
                    <a:pt x="1477" y="5263"/>
                  </a:cubicBezTo>
                  <a:cubicBezTo>
                    <a:pt x="1477" y="5168"/>
                    <a:pt x="1393" y="5096"/>
                    <a:pt x="1310" y="5096"/>
                  </a:cubicBezTo>
                  <a:lnTo>
                    <a:pt x="905" y="5096"/>
                  </a:lnTo>
                  <a:cubicBezTo>
                    <a:pt x="1000" y="2834"/>
                    <a:pt x="2822" y="1001"/>
                    <a:pt x="5084" y="905"/>
                  </a:cubicBezTo>
                  <a:lnTo>
                    <a:pt x="5084" y="1310"/>
                  </a:lnTo>
                  <a:cubicBezTo>
                    <a:pt x="5084" y="1405"/>
                    <a:pt x="5168" y="1477"/>
                    <a:pt x="5251" y="1477"/>
                  </a:cubicBezTo>
                  <a:cubicBezTo>
                    <a:pt x="5346" y="1477"/>
                    <a:pt x="5418" y="1405"/>
                    <a:pt x="5418" y="1310"/>
                  </a:cubicBezTo>
                  <a:lnTo>
                    <a:pt x="5418" y="905"/>
                  </a:lnTo>
                  <a:close/>
                  <a:moveTo>
                    <a:pt x="5251" y="0"/>
                  </a:moveTo>
                  <a:cubicBezTo>
                    <a:pt x="5168" y="0"/>
                    <a:pt x="5084" y="84"/>
                    <a:pt x="5084" y="167"/>
                  </a:cubicBezTo>
                  <a:lnTo>
                    <a:pt x="5084" y="572"/>
                  </a:lnTo>
                  <a:cubicBezTo>
                    <a:pt x="2632" y="655"/>
                    <a:pt x="655" y="2644"/>
                    <a:pt x="560" y="5096"/>
                  </a:cubicBezTo>
                  <a:lnTo>
                    <a:pt x="167" y="5096"/>
                  </a:lnTo>
                  <a:cubicBezTo>
                    <a:pt x="72" y="5096"/>
                    <a:pt x="0" y="5168"/>
                    <a:pt x="0" y="5263"/>
                  </a:cubicBezTo>
                  <a:cubicBezTo>
                    <a:pt x="0" y="5346"/>
                    <a:pt x="72" y="5418"/>
                    <a:pt x="167" y="5418"/>
                  </a:cubicBezTo>
                  <a:lnTo>
                    <a:pt x="560" y="5418"/>
                  </a:lnTo>
                  <a:cubicBezTo>
                    <a:pt x="655" y="7882"/>
                    <a:pt x="2632" y="9859"/>
                    <a:pt x="5084" y="9942"/>
                  </a:cubicBezTo>
                  <a:lnTo>
                    <a:pt x="5084" y="10347"/>
                  </a:lnTo>
                  <a:cubicBezTo>
                    <a:pt x="5084" y="10442"/>
                    <a:pt x="5168" y="10514"/>
                    <a:pt x="5251" y="10514"/>
                  </a:cubicBezTo>
                  <a:cubicBezTo>
                    <a:pt x="5346" y="10514"/>
                    <a:pt x="5418" y="10442"/>
                    <a:pt x="5418" y="10347"/>
                  </a:cubicBezTo>
                  <a:lnTo>
                    <a:pt x="5418" y="9942"/>
                  </a:lnTo>
                  <a:cubicBezTo>
                    <a:pt x="7870" y="9859"/>
                    <a:pt x="9847" y="7882"/>
                    <a:pt x="9942" y="5418"/>
                  </a:cubicBezTo>
                  <a:lnTo>
                    <a:pt x="10347" y="5418"/>
                  </a:lnTo>
                  <a:cubicBezTo>
                    <a:pt x="10430" y="5418"/>
                    <a:pt x="10502" y="5346"/>
                    <a:pt x="10502" y="5263"/>
                  </a:cubicBezTo>
                  <a:cubicBezTo>
                    <a:pt x="10502" y="5168"/>
                    <a:pt x="10442" y="5096"/>
                    <a:pt x="10347" y="5096"/>
                  </a:cubicBezTo>
                  <a:lnTo>
                    <a:pt x="9942" y="5096"/>
                  </a:lnTo>
                  <a:cubicBezTo>
                    <a:pt x="9847" y="2644"/>
                    <a:pt x="7870" y="655"/>
                    <a:pt x="5418" y="572"/>
                  </a:cubicBezTo>
                  <a:lnTo>
                    <a:pt x="5418" y="167"/>
                  </a:lnTo>
                  <a:cubicBezTo>
                    <a:pt x="5418" y="84"/>
                    <a:pt x="5346" y="0"/>
                    <a:pt x="5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12887;p80"/>
          <p:cNvGrpSpPr/>
          <p:nvPr/>
        </p:nvGrpSpPr>
        <p:grpSpPr>
          <a:xfrm>
            <a:off x="958892" y="5073226"/>
            <a:ext cx="193161" cy="186017"/>
            <a:chOff x="2280029" y="1970604"/>
            <a:chExt cx="353631" cy="354395"/>
          </a:xfrm>
          <a:solidFill>
            <a:srgbClr val="0D1F61"/>
          </a:solidFill>
        </p:grpSpPr>
        <p:sp>
          <p:nvSpPr>
            <p:cNvPr id="228" name="Google Shape;12888;p80"/>
            <p:cNvSpPr/>
            <p:nvPr/>
          </p:nvSpPr>
          <p:spPr>
            <a:xfrm>
              <a:off x="2309981" y="2069086"/>
              <a:ext cx="323679" cy="255913"/>
            </a:xfrm>
            <a:custGeom>
              <a:avLst/>
              <a:gdLst/>
              <a:ahLst/>
              <a:cxnLst/>
              <a:rect l="l" t="t" r="r" b="b"/>
              <a:pathLst>
                <a:path w="10169" h="8040" extrusionOk="0">
                  <a:moveTo>
                    <a:pt x="9473" y="0"/>
                  </a:moveTo>
                  <a:cubicBezTo>
                    <a:pt x="9451" y="0"/>
                    <a:pt x="9428" y="5"/>
                    <a:pt x="9406" y="14"/>
                  </a:cubicBezTo>
                  <a:cubicBezTo>
                    <a:pt x="9335" y="62"/>
                    <a:pt x="9287" y="157"/>
                    <a:pt x="9335" y="240"/>
                  </a:cubicBezTo>
                  <a:cubicBezTo>
                    <a:pt x="9656" y="943"/>
                    <a:pt x="9835" y="1705"/>
                    <a:pt x="9835" y="2491"/>
                  </a:cubicBezTo>
                  <a:cubicBezTo>
                    <a:pt x="9835" y="3884"/>
                    <a:pt x="9287" y="5193"/>
                    <a:pt x="8299" y="6194"/>
                  </a:cubicBezTo>
                  <a:cubicBezTo>
                    <a:pt x="7323" y="7182"/>
                    <a:pt x="6001" y="7729"/>
                    <a:pt x="4596" y="7729"/>
                  </a:cubicBezTo>
                  <a:cubicBezTo>
                    <a:pt x="3763" y="7729"/>
                    <a:pt x="2977" y="7539"/>
                    <a:pt x="2251" y="7158"/>
                  </a:cubicBezTo>
                  <a:cubicBezTo>
                    <a:pt x="1632" y="6848"/>
                    <a:pt x="1084" y="6420"/>
                    <a:pt x="620" y="5896"/>
                  </a:cubicBezTo>
                  <a:lnTo>
                    <a:pt x="620" y="5896"/>
                  </a:lnTo>
                  <a:lnTo>
                    <a:pt x="1263" y="6110"/>
                  </a:lnTo>
                  <a:cubicBezTo>
                    <a:pt x="1279" y="6114"/>
                    <a:pt x="1295" y="6116"/>
                    <a:pt x="1311" y="6116"/>
                  </a:cubicBezTo>
                  <a:cubicBezTo>
                    <a:pt x="1385" y="6116"/>
                    <a:pt x="1447" y="6072"/>
                    <a:pt x="1477" y="6003"/>
                  </a:cubicBezTo>
                  <a:cubicBezTo>
                    <a:pt x="1501" y="5908"/>
                    <a:pt x="1453" y="5824"/>
                    <a:pt x="1370" y="5789"/>
                  </a:cubicBezTo>
                  <a:lnTo>
                    <a:pt x="203" y="5408"/>
                  </a:lnTo>
                  <a:cubicBezTo>
                    <a:pt x="187" y="5405"/>
                    <a:pt x="171" y="5403"/>
                    <a:pt x="156" y="5403"/>
                  </a:cubicBezTo>
                  <a:cubicBezTo>
                    <a:pt x="114" y="5403"/>
                    <a:pt x="77" y="5414"/>
                    <a:pt x="60" y="5432"/>
                  </a:cubicBezTo>
                  <a:cubicBezTo>
                    <a:pt x="12" y="5467"/>
                    <a:pt x="0" y="5527"/>
                    <a:pt x="0" y="5586"/>
                  </a:cubicBezTo>
                  <a:lnTo>
                    <a:pt x="191" y="6944"/>
                  </a:lnTo>
                  <a:cubicBezTo>
                    <a:pt x="203" y="7015"/>
                    <a:pt x="262" y="7075"/>
                    <a:pt x="358" y="7075"/>
                  </a:cubicBezTo>
                  <a:lnTo>
                    <a:pt x="381" y="7075"/>
                  </a:lnTo>
                  <a:cubicBezTo>
                    <a:pt x="477" y="7063"/>
                    <a:pt x="536" y="6979"/>
                    <a:pt x="524" y="6896"/>
                  </a:cubicBezTo>
                  <a:lnTo>
                    <a:pt x="417" y="6134"/>
                  </a:lnTo>
                  <a:lnTo>
                    <a:pt x="417" y="6134"/>
                  </a:lnTo>
                  <a:cubicBezTo>
                    <a:pt x="893" y="6670"/>
                    <a:pt x="1453" y="7122"/>
                    <a:pt x="2096" y="7444"/>
                  </a:cubicBezTo>
                  <a:cubicBezTo>
                    <a:pt x="2870" y="7849"/>
                    <a:pt x="3715" y="8039"/>
                    <a:pt x="4596" y="8039"/>
                  </a:cubicBezTo>
                  <a:cubicBezTo>
                    <a:pt x="6085" y="8039"/>
                    <a:pt x="7490" y="7456"/>
                    <a:pt x="8525" y="6420"/>
                  </a:cubicBezTo>
                  <a:cubicBezTo>
                    <a:pt x="9585" y="5360"/>
                    <a:pt x="10145" y="3979"/>
                    <a:pt x="10145" y="2491"/>
                  </a:cubicBezTo>
                  <a:cubicBezTo>
                    <a:pt x="10168" y="1645"/>
                    <a:pt x="9990" y="836"/>
                    <a:pt x="9633" y="98"/>
                  </a:cubicBezTo>
                  <a:cubicBezTo>
                    <a:pt x="9597" y="36"/>
                    <a:pt x="9536" y="0"/>
                    <a:pt x="9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2889;p80"/>
            <p:cNvSpPr/>
            <p:nvPr/>
          </p:nvSpPr>
          <p:spPr>
            <a:xfrm>
              <a:off x="2280029" y="1970604"/>
              <a:ext cx="322565" cy="255468"/>
            </a:xfrm>
            <a:custGeom>
              <a:avLst/>
              <a:gdLst/>
              <a:ahLst/>
              <a:cxnLst/>
              <a:rect l="l" t="t" r="r" b="b"/>
              <a:pathLst>
                <a:path w="10134" h="8026" extrusionOk="0">
                  <a:moveTo>
                    <a:pt x="5549" y="1"/>
                  </a:moveTo>
                  <a:cubicBezTo>
                    <a:pt x="4061" y="1"/>
                    <a:pt x="2668" y="584"/>
                    <a:pt x="1620" y="1620"/>
                  </a:cubicBezTo>
                  <a:cubicBezTo>
                    <a:pt x="572" y="2680"/>
                    <a:pt x="1" y="4061"/>
                    <a:pt x="1" y="5549"/>
                  </a:cubicBezTo>
                  <a:cubicBezTo>
                    <a:pt x="1" y="6382"/>
                    <a:pt x="179" y="7192"/>
                    <a:pt x="537" y="7930"/>
                  </a:cubicBezTo>
                  <a:cubicBezTo>
                    <a:pt x="572" y="7990"/>
                    <a:pt x="632" y="8026"/>
                    <a:pt x="691" y="8026"/>
                  </a:cubicBezTo>
                  <a:cubicBezTo>
                    <a:pt x="715" y="8026"/>
                    <a:pt x="727" y="8026"/>
                    <a:pt x="763" y="8002"/>
                  </a:cubicBezTo>
                  <a:cubicBezTo>
                    <a:pt x="834" y="7966"/>
                    <a:pt x="882" y="7871"/>
                    <a:pt x="834" y="7787"/>
                  </a:cubicBezTo>
                  <a:cubicBezTo>
                    <a:pt x="513" y="7085"/>
                    <a:pt x="334" y="6323"/>
                    <a:pt x="334" y="5537"/>
                  </a:cubicBezTo>
                  <a:cubicBezTo>
                    <a:pt x="334" y="4132"/>
                    <a:pt x="882" y="2822"/>
                    <a:pt x="1858" y="1834"/>
                  </a:cubicBezTo>
                  <a:cubicBezTo>
                    <a:pt x="2846" y="834"/>
                    <a:pt x="4168" y="298"/>
                    <a:pt x="5573" y="298"/>
                  </a:cubicBezTo>
                  <a:cubicBezTo>
                    <a:pt x="7097" y="298"/>
                    <a:pt x="8550" y="965"/>
                    <a:pt x="9538" y="2132"/>
                  </a:cubicBezTo>
                  <a:lnTo>
                    <a:pt x="8907" y="1918"/>
                  </a:lnTo>
                  <a:cubicBezTo>
                    <a:pt x="8890" y="1913"/>
                    <a:pt x="8874" y="1911"/>
                    <a:pt x="8858" y="1911"/>
                  </a:cubicBezTo>
                  <a:cubicBezTo>
                    <a:pt x="8784" y="1911"/>
                    <a:pt x="8722" y="1956"/>
                    <a:pt x="8692" y="2025"/>
                  </a:cubicBezTo>
                  <a:cubicBezTo>
                    <a:pt x="8669" y="2120"/>
                    <a:pt x="8704" y="2203"/>
                    <a:pt x="8800" y="2227"/>
                  </a:cubicBezTo>
                  <a:lnTo>
                    <a:pt x="9955" y="2620"/>
                  </a:lnTo>
                  <a:cubicBezTo>
                    <a:pt x="9978" y="2620"/>
                    <a:pt x="9990" y="2632"/>
                    <a:pt x="10002" y="2632"/>
                  </a:cubicBezTo>
                  <a:cubicBezTo>
                    <a:pt x="10050" y="2632"/>
                    <a:pt x="10074" y="2620"/>
                    <a:pt x="10109" y="2596"/>
                  </a:cubicBezTo>
                  <a:cubicBezTo>
                    <a:pt x="10121" y="2572"/>
                    <a:pt x="10133" y="2513"/>
                    <a:pt x="10133" y="2453"/>
                  </a:cubicBezTo>
                  <a:lnTo>
                    <a:pt x="9943" y="1108"/>
                  </a:lnTo>
                  <a:cubicBezTo>
                    <a:pt x="9932" y="1021"/>
                    <a:pt x="9871" y="964"/>
                    <a:pt x="9788" y="964"/>
                  </a:cubicBezTo>
                  <a:cubicBezTo>
                    <a:pt x="9780" y="964"/>
                    <a:pt x="9772" y="964"/>
                    <a:pt x="9764" y="965"/>
                  </a:cubicBezTo>
                  <a:cubicBezTo>
                    <a:pt x="9681" y="989"/>
                    <a:pt x="9621" y="1060"/>
                    <a:pt x="9633" y="1144"/>
                  </a:cubicBezTo>
                  <a:lnTo>
                    <a:pt x="9740" y="1906"/>
                  </a:lnTo>
                  <a:cubicBezTo>
                    <a:pt x="8681" y="703"/>
                    <a:pt x="7157" y="1"/>
                    <a:pt x="5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2890;p80"/>
            <p:cNvSpPr/>
            <p:nvPr/>
          </p:nvSpPr>
          <p:spPr>
            <a:xfrm>
              <a:off x="2411169" y="2064598"/>
              <a:ext cx="17093" cy="26928"/>
            </a:xfrm>
            <a:custGeom>
              <a:avLst/>
              <a:gdLst/>
              <a:ahLst/>
              <a:cxnLst/>
              <a:rect l="l" t="t" r="r" b="b"/>
              <a:pathLst>
                <a:path w="537" h="846" extrusionOk="0">
                  <a:moveTo>
                    <a:pt x="358" y="0"/>
                  </a:moveTo>
                  <a:cubicBezTo>
                    <a:pt x="274" y="0"/>
                    <a:pt x="191" y="72"/>
                    <a:pt x="191" y="155"/>
                  </a:cubicBezTo>
                  <a:lnTo>
                    <a:pt x="191" y="453"/>
                  </a:lnTo>
                  <a:lnTo>
                    <a:pt x="72" y="572"/>
                  </a:lnTo>
                  <a:cubicBezTo>
                    <a:pt x="12" y="631"/>
                    <a:pt x="0" y="739"/>
                    <a:pt x="72" y="798"/>
                  </a:cubicBezTo>
                  <a:cubicBezTo>
                    <a:pt x="108" y="834"/>
                    <a:pt x="155" y="846"/>
                    <a:pt x="191" y="846"/>
                  </a:cubicBezTo>
                  <a:cubicBezTo>
                    <a:pt x="239" y="846"/>
                    <a:pt x="274" y="834"/>
                    <a:pt x="310" y="798"/>
                  </a:cubicBezTo>
                  <a:lnTo>
                    <a:pt x="489" y="631"/>
                  </a:lnTo>
                  <a:cubicBezTo>
                    <a:pt x="524" y="608"/>
                    <a:pt x="536" y="560"/>
                    <a:pt x="536" y="512"/>
                  </a:cubicBezTo>
                  <a:lnTo>
                    <a:pt x="524" y="155"/>
                  </a:ln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2891;p80"/>
            <p:cNvSpPr/>
            <p:nvPr/>
          </p:nvSpPr>
          <p:spPr>
            <a:xfrm>
              <a:off x="2323254" y="2017458"/>
              <a:ext cx="267213" cy="264316"/>
            </a:xfrm>
            <a:custGeom>
              <a:avLst/>
              <a:gdLst/>
              <a:ahLst/>
              <a:cxnLst/>
              <a:rect l="l" t="t" r="r" b="b"/>
              <a:pathLst>
                <a:path w="8395" h="8304" extrusionOk="0">
                  <a:moveTo>
                    <a:pt x="2739" y="3125"/>
                  </a:moveTo>
                  <a:lnTo>
                    <a:pt x="2965" y="3160"/>
                  </a:lnTo>
                  <a:lnTo>
                    <a:pt x="3060" y="3160"/>
                  </a:lnTo>
                  <a:lnTo>
                    <a:pt x="2905" y="3529"/>
                  </a:lnTo>
                  <a:lnTo>
                    <a:pt x="2620" y="3458"/>
                  </a:lnTo>
                  <a:lnTo>
                    <a:pt x="2739" y="3125"/>
                  </a:lnTo>
                  <a:close/>
                  <a:moveTo>
                    <a:pt x="3834" y="3041"/>
                  </a:moveTo>
                  <a:lnTo>
                    <a:pt x="4167" y="3446"/>
                  </a:lnTo>
                  <a:lnTo>
                    <a:pt x="4120" y="3541"/>
                  </a:lnTo>
                  <a:cubicBezTo>
                    <a:pt x="4096" y="3636"/>
                    <a:pt x="4132" y="3720"/>
                    <a:pt x="4227" y="3756"/>
                  </a:cubicBezTo>
                  <a:cubicBezTo>
                    <a:pt x="4239" y="3756"/>
                    <a:pt x="4251" y="3767"/>
                    <a:pt x="4286" y="3767"/>
                  </a:cubicBezTo>
                  <a:cubicBezTo>
                    <a:pt x="4358" y="3767"/>
                    <a:pt x="4417" y="3720"/>
                    <a:pt x="4429" y="3660"/>
                  </a:cubicBezTo>
                  <a:lnTo>
                    <a:pt x="4477" y="3541"/>
                  </a:lnTo>
                  <a:cubicBezTo>
                    <a:pt x="4501" y="3446"/>
                    <a:pt x="4489" y="3339"/>
                    <a:pt x="4429" y="3267"/>
                  </a:cubicBezTo>
                  <a:lnTo>
                    <a:pt x="4346" y="3160"/>
                  </a:lnTo>
                  <a:lnTo>
                    <a:pt x="4620" y="3386"/>
                  </a:lnTo>
                  <a:cubicBezTo>
                    <a:pt x="4649" y="3401"/>
                    <a:pt x="4683" y="3411"/>
                    <a:pt x="4719" y="3411"/>
                  </a:cubicBezTo>
                  <a:cubicBezTo>
                    <a:pt x="4741" y="3411"/>
                    <a:pt x="4764" y="3407"/>
                    <a:pt x="4787" y="3398"/>
                  </a:cubicBezTo>
                  <a:lnTo>
                    <a:pt x="5001" y="3303"/>
                  </a:lnTo>
                  <a:lnTo>
                    <a:pt x="5132" y="3458"/>
                  </a:lnTo>
                  <a:cubicBezTo>
                    <a:pt x="5156" y="3506"/>
                    <a:pt x="5215" y="3517"/>
                    <a:pt x="5263" y="3517"/>
                  </a:cubicBezTo>
                  <a:lnTo>
                    <a:pt x="5668" y="3482"/>
                  </a:lnTo>
                  <a:lnTo>
                    <a:pt x="5679" y="3565"/>
                  </a:lnTo>
                  <a:cubicBezTo>
                    <a:pt x="5703" y="3601"/>
                    <a:pt x="5668" y="3636"/>
                    <a:pt x="5668" y="3648"/>
                  </a:cubicBezTo>
                  <a:cubicBezTo>
                    <a:pt x="5656" y="3660"/>
                    <a:pt x="5620" y="3696"/>
                    <a:pt x="5596" y="3696"/>
                  </a:cubicBezTo>
                  <a:lnTo>
                    <a:pt x="4894" y="3756"/>
                  </a:lnTo>
                  <a:cubicBezTo>
                    <a:pt x="4798" y="3756"/>
                    <a:pt x="4727" y="3815"/>
                    <a:pt x="4679" y="3875"/>
                  </a:cubicBezTo>
                  <a:cubicBezTo>
                    <a:pt x="4656" y="3934"/>
                    <a:pt x="4620" y="3994"/>
                    <a:pt x="4644" y="4053"/>
                  </a:cubicBezTo>
                  <a:lnTo>
                    <a:pt x="4179" y="3898"/>
                  </a:lnTo>
                  <a:cubicBezTo>
                    <a:pt x="4167" y="3898"/>
                    <a:pt x="4167" y="3887"/>
                    <a:pt x="4144" y="3875"/>
                  </a:cubicBezTo>
                  <a:cubicBezTo>
                    <a:pt x="4120" y="3696"/>
                    <a:pt x="3965" y="3577"/>
                    <a:pt x="3798" y="3577"/>
                  </a:cubicBezTo>
                  <a:lnTo>
                    <a:pt x="3774" y="3577"/>
                  </a:lnTo>
                  <a:lnTo>
                    <a:pt x="3274" y="3589"/>
                  </a:lnTo>
                  <a:lnTo>
                    <a:pt x="3393" y="3220"/>
                  </a:lnTo>
                  <a:cubicBezTo>
                    <a:pt x="3405" y="3184"/>
                    <a:pt x="3441" y="3172"/>
                    <a:pt x="3465" y="3160"/>
                  </a:cubicBezTo>
                  <a:lnTo>
                    <a:pt x="3834" y="3041"/>
                  </a:lnTo>
                  <a:close/>
                  <a:moveTo>
                    <a:pt x="7596" y="3601"/>
                  </a:moveTo>
                  <a:cubicBezTo>
                    <a:pt x="7620" y="3601"/>
                    <a:pt x="7656" y="3601"/>
                    <a:pt x="7692" y="3636"/>
                  </a:cubicBezTo>
                  <a:lnTo>
                    <a:pt x="8025" y="3958"/>
                  </a:lnTo>
                  <a:lnTo>
                    <a:pt x="8025" y="4256"/>
                  </a:lnTo>
                  <a:cubicBezTo>
                    <a:pt x="7977" y="5232"/>
                    <a:pt x="7584" y="6137"/>
                    <a:pt x="6906" y="6815"/>
                  </a:cubicBezTo>
                  <a:cubicBezTo>
                    <a:pt x="6799" y="6923"/>
                    <a:pt x="6692" y="7030"/>
                    <a:pt x="6572" y="7113"/>
                  </a:cubicBezTo>
                  <a:cubicBezTo>
                    <a:pt x="6632" y="7030"/>
                    <a:pt x="6680" y="6935"/>
                    <a:pt x="6727" y="6851"/>
                  </a:cubicBezTo>
                  <a:lnTo>
                    <a:pt x="7465" y="5125"/>
                  </a:lnTo>
                  <a:cubicBezTo>
                    <a:pt x="7501" y="5065"/>
                    <a:pt x="7489" y="5006"/>
                    <a:pt x="7454" y="4958"/>
                  </a:cubicBezTo>
                  <a:cubicBezTo>
                    <a:pt x="7418" y="4910"/>
                    <a:pt x="7358" y="4887"/>
                    <a:pt x="7299" y="4887"/>
                  </a:cubicBezTo>
                  <a:lnTo>
                    <a:pt x="7227" y="4887"/>
                  </a:lnTo>
                  <a:lnTo>
                    <a:pt x="7632" y="4077"/>
                  </a:lnTo>
                  <a:cubicBezTo>
                    <a:pt x="7704" y="3946"/>
                    <a:pt x="7668" y="3779"/>
                    <a:pt x="7525" y="3696"/>
                  </a:cubicBezTo>
                  <a:lnTo>
                    <a:pt x="7501" y="3660"/>
                  </a:lnTo>
                  <a:lnTo>
                    <a:pt x="7513" y="3648"/>
                  </a:lnTo>
                  <a:cubicBezTo>
                    <a:pt x="7537" y="3601"/>
                    <a:pt x="7573" y="3601"/>
                    <a:pt x="7596" y="3601"/>
                  </a:cubicBezTo>
                  <a:close/>
                  <a:moveTo>
                    <a:pt x="4239" y="1"/>
                  </a:moveTo>
                  <a:cubicBezTo>
                    <a:pt x="4176" y="1"/>
                    <a:pt x="4112" y="2"/>
                    <a:pt x="4048" y="5"/>
                  </a:cubicBezTo>
                  <a:cubicBezTo>
                    <a:pt x="3001" y="41"/>
                    <a:pt x="2000" y="481"/>
                    <a:pt x="1262" y="1220"/>
                  </a:cubicBezTo>
                  <a:cubicBezTo>
                    <a:pt x="512" y="1970"/>
                    <a:pt x="84" y="2946"/>
                    <a:pt x="36" y="4006"/>
                  </a:cubicBezTo>
                  <a:cubicBezTo>
                    <a:pt x="0" y="5041"/>
                    <a:pt x="334" y="6053"/>
                    <a:pt x="1012" y="6863"/>
                  </a:cubicBezTo>
                  <a:cubicBezTo>
                    <a:pt x="1036" y="6911"/>
                    <a:pt x="1084" y="6923"/>
                    <a:pt x="1131" y="6923"/>
                  </a:cubicBezTo>
                  <a:cubicBezTo>
                    <a:pt x="1155" y="6923"/>
                    <a:pt x="1203" y="6911"/>
                    <a:pt x="1227" y="6875"/>
                  </a:cubicBezTo>
                  <a:cubicBezTo>
                    <a:pt x="1310" y="6815"/>
                    <a:pt x="1310" y="6708"/>
                    <a:pt x="1250" y="6649"/>
                  </a:cubicBezTo>
                  <a:cubicBezTo>
                    <a:pt x="631" y="5922"/>
                    <a:pt x="310" y="4982"/>
                    <a:pt x="357" y="4017"/>
                  </a:cubicBezTo>
                  <a:cubicBezTo>
                    <a:pt x="393" y="3053"/>
                    <a:pt x="786" y="2148"/>
                    <a:pt x="1465" y="1458"/>
                  </a:cubicBezTo>
                  <a:cubicBezTo>
                    <a:pt x="2155" y="779"/>
                    <a:pt x="3060" y="374"/>
                    <a:pt x="4025" y="338"/>
                  </a:cubicBezTo>
                  <a:cubicBezTo>
                    <a:pt x="4081" y="335"/>
                    <a:pt x="4137" y="334"/>
                    <a:pt x="4192" y="334"/>
                  </a:cubicBezTo>
                  <a:cubicBezTo>
                    <a:pt x="4358" y="334"/>
                    <a:pt x="4519" y="347"/>
                    <a:pt x="4679" y="374"/>
                  </a:cubicBezTo>
                  <a:lnTo>
                    <a:pt x="4906" y="636"/>
                  </a:lnTo>
                  <a:lnTo>
                    <a:pt x="4822" y="862"/>
                  </a:lnTo>
                  <a:lnTo>
                    <a:pt x="4679" y="624"/>
                  </a:lnTo>
                  <a:cubicBezTo>
                    <a:pt x="4656" y="577"/>
                    <a:pt x="4596" y="541"/>
                    <a:pt x="4536" y="541"/>
                  </a:cubicBezTo>
                  <a:lnTo>
                    <a:pt x="4001" y="541"/>
                  </a:lnTo>
                  <a:cubicBezTo>
                    <a:pt x="3941" y="541"/>
                    <a:pt x="3882" y="565"/>
                    <a:pt x="3858" y="624"/>
                  </a:cubicBezTo>
                  <a:lnTo>
                    <a:pt x="3477" y="1327"/>
                  </a:lnTo>
                  <a:cubicBezTo>
                    <a:pt x="3441" y="1410"/>
                    <a:pt x="3441" y="1529"/>
                    <a:pt x="3477" y="1624"/>
                  </a:cubicBezTo>
                  <a:cubicBezTo>
                    <a:pt x="3524" y="1708"/>
                    <a:pt x="3632" y="1767"/>
                    <a:pt x="3739" y="1791"/>
                  </a:cubicBezTo>
                  <a:lnTo>
                    <a:pt x="4036" y="1815"/>
                  </a:lnTo>
                  <a:cubicBezTo>
                    <a:pt x="4096" y="1815"/>
                    <a:pt x="4155" y="1803"/>
                    <a:pt x="4179" y="1743"/>
                  </a:cubicBezTo>
                  <a:lnTo>
                    <a:pt x="4286" y="1577"/>
                  </a:lnTo>
                  <a:lnTo>
                    <a:pt x="4346" y="1648"/>
                  </a:lnTo>
                  <a:lnTo>
                    <a:pt x="4298" y="1934"/>
                  </a:lnTo>
                  <a:lnTo>
                    <a:pt x="3798" y="2005"/>
                  </a:lnTo>
                  <a:cubicBezTo>
                    <a:pt x="3763" y="2005"/>
                    <a:pt x="3751" y="2029"/>
                    <a:pt x="3715" y="2041"/>
                  </a:cubicBezTo>
                  <a:lnTo>
                    <a:pt x="3072" y="2517"/>
                  </a:lnTo>
                  <a:cubicBezTo>
                    <a:pt x="3048" y="2541"/>
                    <a:pt x="3024" y="2577"/>
                    <a:pt x="3024" y="2601"/>
                  </a:cubicBezTo>
                  <a:lnTo>
                    <a:pt x="2941" y="2898"/>
                  </a:lnTo>
                  <a:lnTo>
                    <a:pt x="2727" y="2874"/>
                  </a:lnTo>
                  <a:cubicBezTo>
                    <a:pt x="2716" y="2874"/>
                    <a:pt x="2706" y="2873"/>
                    <a:pt x="2696" y="2873"/>
                  </a:cubicBezTo>
                  <a:cubicBezTo>
                    <a:pt x="2565" y="2873"/>
                    <a:pt x="2449" y="2943"/>
                    <a:pt x="2405" y="3065"/>
                  </a:cubicBezTo>
                  <a:lnTo>
                    <a:pt x="2274" y="3422"/>
                  </a:lnTo>
                  <a:cubicBezTo>
                    <a:pt x="2250" y="3494"/>
                    <a:pt x="2250" y="3589"/>
                    <a:pt x="2286" y="3660"/>
                  </a:cubicBezTo>
                  <a:cubicBezTo>
                    <a:pt x="2334" y="3732"/>
                    <a:pt x="2393" y="3791"/>
                    <a:pt x="2465" y="3815"/>
                  </a:cubicBezTo>
                  <a:cubicBezTo>
                    <a:pt x="2322" y="3887"/>
                    <a:pt x="2215" y="4029"/>
                    <a:pt x="2203" y="4196"/>
                  </a:cubicBezTo>
                  <a:lnTo>
                    <a:pt x="2203" y="4268"/>
                  </a:lnTo>
                  <a:lnTo>
                    <a:pt x="1739" y="4791"/>
                  </a:lnTo>
                  <a:cubicBezTo>
                    <a:pt x="1667" y="4863"/>
                    <a:pt x="1631" y="4970"/>
                    <a:pt x="1631" y="5077"/>
                  </a:cubicBezTo>
                  <a:lnTo>
                    <a:pt x="1631" y="5684"/>
                  </a:lnTo>
                  <a:cubicBezTo>
                    <a:pt x="1631" y="5839"/>
                    <a:pt x="1691" y="5994"/>
                    <a:pt x="1810" y="6101"/>
                  </a:cubicBezTo>
                  <a:lnTo>
                    <a:pt x="2239" y="6518"/>
                  </a:lnTo>
                  <a:cubicBezTo>
                    <a:pt x="2334" y="6613"/>
                    <a:pt x="2465" y="6673"/>
                    <a:pt x="2596" y="6684"/>
                  </a:cubicBezTo>
                  <a:lnTo>
                    <a:pt x="3882" y="6792"/>
                  </a:lnTo>
                  <a:lnTo>
                    <a:pt x="3882" y="6827"/>
                  </a:lnTo>
                  <a:cubicBezTo>
                    <a:pt x="3870" y="6994"/>
                    <a:pt x="3929" y="7149"/>
                    <a:pt x="4060" y="7232"/>
                  </a:cubicBezTo>
                  <a:lnTo>
                    <a:pt x="4286" y="7399"/>
                  </a:lnTo>
                  <a:lnTo>
                    <a:pt x="4263" y="7446"/>
                  </a:lnTo>
                  <a:cubicBezTo>
                    <a:pt x="4203" y="7601"/>
                    <a:pt x="4263" y="7804"/>
                    <a:pt x="4406" y="7899"/>
                  </a:cubicBezTo>
                  <a:lnTo>
                    <a:pt x="4465" y="7958"/>
                  </a:lnTo>
                  <a:cubicBezTo>
                    <a:pt x="4406" y="7958"/>
                    <a:pt x="4358" y="7982"/>
                    <a:pt x="4298" y="7982"/>
                  </a:cubicBezTo>
                  <a:cubicBezTo>
                    <a:pt x="4250" y="7984"/>
                    <a:pt x="4202" y="7985"/>
                    <a:pt x="4153" y="7985"/>
                  </a:cubicBezTo>
                  <a:cubicBezTo>
                    <a:pt x="3241" y="7985"/>
                    <a:pt x="2368" y="7666"/>
                    <a:pt x="1667" y="7089"/>
                  </a:cubicBezTo>
                  <a:cubicBezTo>
                    <a:pt x="1630" y="7062"/>
                    <a:pt x="1590" y="7050"/>
                    <a:pt x="1553" y="7050"/>
                  </a:cubicBezTo>
                  <a:cubicBezTo>
                    <a:pt x="1508" y="7050"/>
                    <a:pt x="1467" y="7068"/>
                    <a:pt x="1441" y="7101"/>
                  </a:cubicBezTo>
                  <a:cubicBezTo>
                    <a:pt x="1381" y="7173"/>
                    <a:pt x="1393" y="7280"/>
                    <a:pt x="1453" y="7327"/>
                  </a:cubicBezTo>
                  <a:cubicBezTo>
                    <a:pt x="2215" y="7958"/>
                    <a:pt x="3155" y="8304"/>
                    <a:pt x="4132" y="8304"/>
                  </a:cubicBezTo>
                  <a:lnTo>
                    <a:pt x="4298" y="8304"/>
                  </a:lnTo>
                  <a:cubicBezTo>
                    <a:pt x="5334" y="8256"/>
                    <a:pt x="6334" y="7827"/>
                    <a:pt x="7084" y="7089"/>
                  </a:cubicBezTo>
                  <a:cubicBezTo>
                    <a:pt x="7823" y="6339"/>
                    <a:pt x="8251" y="5363"/>
                    <a:pt x="8299" y="4303"/>
                  </a:cubicBezTo>
                  <a:cubicBezTo>
                    <a:pt x="8394" y="3220"/>
                    <a:pt x="8049" y="2208"/>
                    <a:pt x="7382" y="1422"/>
                  </a:cubicBezTo>
                  <a:cubicBezTo>
                    <a:pt x="7350" y="1377"/>
                    <a:pt x="7304" y="1356"/>
                    <a:pt x="7258" y="1356"/>
                  </a:cubicBezTo>
                  <a:cubicBezTo>
                    <a:pt x="7220" y="1356"/>
                    <a:pt x="7183" y="1371"/>
                    <a:pt x="7156" y="1398"/>
                  </a:cubicBezTo>
                  <a:cubicBezTo>
                    <a:pt x="7084" y="1458"/>
                    <a:pt x="7084" y="1565"/>
                    <a:pt x="7144" y="1624"/>
                  </a:cubicBezTo>
                  <a:cubicBezTo>
                    <a:pt x="7584" y="2148"/>
                    <a:pt x="7870" y="2791"/>
                    <a:pt x="7989" y="3458"/>
                  </a:cubicBezTo>
                  <a:lnTo>
                    <a:pt x="7942" y="3410"/>
                  </a:lnTo>
                  <a:cubicBezTo>
                    <a:pt x="7867" y="3335"/>
                    <a:pt x="7754" y="3289"/>
                    <a:pt x="7628" y="3289"/>
                  </a:cubicBezTo>
                  <a:cubicBezTo>
                    <a:pt x="7614" y="3289"/>
                    <a:pt x="7599" y="3290"/>
                    <a:pt x="7584" y="3291"/>
                  </a:cubicBezTo>
                  <a:cubicBezTo>
                    <a:pt x="7454" y="3303"/>
                    <a:pt x="7334" y="3386"/>
                    <a:pt x="7263" y="3506"/>
                  </a:cubicBezTo>
                  <a:lnTo>
                    <a:pt x="7227" y="3541"/>
                  </a:lnTo>
                  <a:cubicBezTo>
                    <a:pt x="7156" y="3541"/>
                    <a:pt x="7084" y="3577"/>
                    <a:pt x="7025" y="3625"/>
                  </a:cubicBezTo>
                  <a:lnTo>
                    <a:pt x="6811" y="3363"/>
                  </a:lnTo>
                  <a:cubicBezTo>
                    <a:pt x="6779" y="3325"/>
                    <a:pt x="6739" y="3307"/>
                    <a:pt x="6698" y="3307"/>
                  </a:cubicBezTo>
                  <a:cubicBezTo>
                    <a:pt x="6661" y="3307"/>
                    <a:pt x="6625" y="3322"/>
                    <a:pt x="6596" y="3351"/>
                  </a:cubicBezTo>
                  <a:cubicBezTo>
                    <a:pt x="6513" y="3410"/>
                    <a:pt x="6513" y="3517"/>
                    <a:pt x="6572" y="3577"/>
                  </a:cubicBezTo>
                  <a:lnTo>
                    <a:pt x="6906" y="3958"/>
                  </a:lnTo>
                  <a:cubicBezTo>
                    <a:pt x="6930" y="3994"/>
                    <a:pt x="6977" y="4017"/>
                    <a:pt x="7025" y="4017"/>
                  </a:cubicBezTo>
                  <a:cubicBezTo>
                    <a:pt x="7073" y="4017"/>
                    <a:pt x="7108" y="4006"/>
                    <a:pt x="7144" y="3970"/>
                  </a:cubicBezTo>
                  <a:lnTo>
                    <a:pt x="7251" y="3875"/>
                  </a:lnTo>
                  <a:lnTo>
                    <a:pt x="7382" y="3958"/>
                  </a:lnTo>
                  <a:lnTo>
                    <a:pt x="6894" y="4934"/>
                  </a:lnTo>
                  <a:lnTo>
                    <a:pt x="6858" y="4934"/>
                  </a:lnTo>
                  <a:cubicBezTo>
                    <a:pt x="6834" y="4934"/>
                    <a:pt x="6787" y="4910"/>
                    <a:pt x="6775" y="4887"/>
                  </a:cubicBezTo>
                  <a:lnTo>
                    <a:pt x="6132" y="4101"/>
                  </a:lnTo>
                  <a:cubicBezTo>
                    <a:pt x="6098" y="4053"/>
                    <a:pt x="6049" y="4033"/>
                    <a:pt x="6001" y="4033"/>
                  </a:cubicBezTo>
                  <a:cubicBezTo>
                    <a:pt x="5966" y="4033"/>
                    <a:pt x="5931" y="4045"/>
                    <a:pt x="5906" y="4065"/>
                  </a:cubicBezTo>
                  <a:cubicBezTo>
                    <a:pt x="5834" y="4125"/>
                    <a:pt x="5834" y="4232"/>
                    <a:pt x="5882" y="4291"/>
                  </a:cubicBezTo>
                  <a:lnTo>
                    <a:pt x="6513" y="5077"/>
                  </a:lnTo>
                  <a:cubicBezTo>
                    <a:pt x="6608" y="5184"/>
                    <a:pt x="6739" y="5244"/>
                    <a:pt x="6894" y="5244"/>
                  </a:cubicBezTo>
                  <a:lnTo>
                    <a:pt x="7096" y="5232"/>
                  </a:lnTo>
                  <a:lnTo>
                    <a:pt x="6453" y="6720"/>
                  </a:lnTo>
                  <a:cubicBezTo>
                    <a:pt x="6418" y="6815"/>
                    <a:pt x="6346" y="6923"/>
                    <a:pt x="6275" y="7018"/>
                  </a:cubicBezTo>
                  <a:lnTo>
                    <a:pt x="5775" y="7625"/>
                  </a:lnTo>
                  <a:cubicBezTo>
                    <a:pt x="5513" y="7744"/>
                    <a:pt x="5251" y="7816"/>
                    <a:pt x="4965" y="7875"/>
                  </a:cubicBezTo>
                  <a:lnTo>
                    <a:pt x="4691" y="7625"/>
                  </a:lnTo>
                  <a:cubicBezTo>
                    <a:pt x="4656" y="7589"/>
                    <a:pt x="4644" y="7554"/>
                    <a:pt x="4656" y="7506"/>
                  </a:cubicBezTo>
                  <a:lnTo>
                    <a:pt x="4703" y="7339"/>
                  </a:lnTo>
                  <a:cubicBezTo>
                    <a:pt x="4715" y="7280"/>
                    <a:pt x="4703" y="7208"/>
                    <a:pt x="4644" y="7161"/>
                  </a:cubicBezTo>
                  <a:lnTo>
                    <a:pt x="4322" y="6923"/>
                  </a:lnTo>
                  <a:cubicBezTo>
                    <a:pt x="4298" y="6899"/>
                    <a:pt x="4286" y="6863"/>
                    <a:pt x="4286" y="6815"/>
                  </a:cubicBezTo>
                  <a:lnTo>
                    <a:pt x="4310" y="6613"/>
                  </a:lnTo>
                  <a:cubicBezTo>
                    <a:pt x="4310" y="6565"/>
                    <a:pt x="4310" y="6518"/>
                    <a:pt x="4286" y="6494"/>
                  </a:cubicBezTo>
                  <a:cubicBezTo>
                    <a:pt x="4251" y="6458"/>
                    <a:pt x="4203" y="6434"/>
                    <a:pt x="4167" y="6434"/>
                  </a:cubicBezTo>
                  <a:lnTo>
                    <a:pt x="2703" y="6315"/>
                  </a:lnTo>
                  <a:cubicBezTo>
                    <a:pt x="2643" y="6315"/>
                    <a:pt x="2596" y="6280"/>
                    <a:pt x="2560" y="6244"/>
                  </a:cubicBezTo>
                  <a:lnTo>
                    <a:pt x="2120" y="5827"/>
                  </a:lnTo>
                  <a:cubicBezTo>
                    <a:pt x="2084" y="5780"/>
                    <a:pt x="2048" y="5708"/>
                    <a:pt x="2048" y="5649"/>
                  </a:cubicBezTo>
                  <a:lnTo>
                    <a:pt x="2048" y="5030"/>
                  </a:lnTo>
                  <a:cubicBezTo>
                    <a:pt x="2048" y="5006"/>
                    <a:pt x="2060" y="4970"/>
                    <a:pt x="2084" y="4958"/>
                  </a:cubicBezTo>
                  <a:lnTo>
                    <a:pt x="2572" y="4398"/>
                  </a:lnTo>
                  <a:cubicBezTo>
                    <a:pt x="2596" y="4363"/>
                    <a:pt x="2620" y="4339"/>
                    <a:pt x="2620" y="4291"/>
                  </a:cubicBezTo>
                  <a:lnTo>
                    <a:pt x="2620" y="4160"/>
                  </a:lnTo>
                  <a:cubicBezTo>
                    <a:pt x="2620" y="4113"/>
                    <a:pt x="2643" y="4065"/>
                    <a:pt x="2691" y="4053"/>
                  </a:cubicBezTo>
                  <a:lnTo>
                    <a:pt x="3072" y="3887"/>
                  </a:lnTo>
                  <a:lnTo>
                    <a:pt x="3810" y="3875"/>
                  </a:lnTo>
                  <a:cubicBezTo>
                    <a:pt x="3822" y="3875"/>
                    <a:pt x="3834" y="3887"/>
                    <a:pt x="3834" y="3898"/>
                  </a:cubicBezTo>
                  <a:cubicBezTo>
                    <a:pt x="3846" y="4029"/>
                    <a:pt x="3953" y="4137"/>
                    <a:pt x="4072" y="4184"/>
                  </a:cubicBezTo>
                  <a:lnTo>
                    <a:pt x="4596" y="4363"/>
                  </a:lnTo>
                  <a:cubicBezTo>
                    <a:pt x="4628" y="4370"/>
                    <a:pt x="4661" y="4374"/>
                    <a:pt x="4693" y="4374"/>
                  </a:cubicBezTo>
                  <a:cubicBezTo>
                    <a:pt x="4766" y="4374"/>
                    <a:pt x="4836" y="4353"/>
                    <a:pt x="4894" y="4303"/>
                  </a:cubicBezTo>
                  <a:cubicBezTo>
                    <a:pt x="4953" y="4244"/>
                    <a:pt x="5001" y="4148"/>
                    <a:pt x="4989" y="4065"/>
                  </a:cubicBezTo>
                  <a:lnTo>
                    <a:pt x="5644" y="4017"/>
                  </a:lnTo>
                  <a:cubicBezTo>
                    <a:pt x="5751" y="4006"/>
                    <a:pt x="5882" y="3946"/>
                    <a:pt x="5953" y="3839"/>
                  </a:cubicBezTo>
                  <a:cubicBezTo>
                    <a:pt x="6025" y="3732"/>
                    <a:pt x="6060" y="3613"/>
                    <a:pt x="6025" y="3482"/>
                  </a:cubicBezTo>
                  <a:lnTo>
                    <a:pt x="6013" y="3398"/>
                  </a:lnTo>
                  <a:cubicBezTo>
                    <a:pt x="5980" y="3258"/>
                    <a:pt x="5870" y="3157"/>
                    <a:pt x="5725" y="3157"/>
                  </a:cubicBezTo>
                  <a:cubicBezTo>
                    <a:pt x="5710" y="3157"/>
                    <a:pt x="5695" y="3158"/>
                    <a:pt x="5679" y="3160"/>
                  </a:cubicBezTo>
                  <a:lnTo>
                    <a:pt x="5346" y="3184"/>
                  </a:lnTo>
                  <a:lnTo>
                    <a:pt x="5298" y="3125"/>
                  </a:lnTo>
                  <a:lnTo>
                    <a:pt x="5739" y="2684"/>
                  </a:lnTo>
                  <a:cubicBezTo>
                    <a:pt x="5799" y="2624"/>
                    <a:pt x="5799" y="2517"/>
                    <a:pt x="5739" y="2458"/>
                  </a:cubicBezTo>
                  <a:cubicBezTo>
                    <a:pt x="5709" y="2428"/>
                    <a:pt x="5671" y="2413"/>
                    <a:pt x="5632" y="2413"/>
                  </a:cubicBezTo>
                  <a:cubicBezTo>
                    <a:pt x="5593" y="2413"/>
                    <a:pt x="5554" y="2428"/>
                    <a:pt x="5525" y="2458"/>
                  </a:cubicBezTo>
                  <a:lnTo>
                    <a:pt x="4965" y="3005"/>
                  </a:lnTo>
                  <a:lnTo>
                    <a:pt x="4787" y="3077"/>
                  </a:lnTo>
                  <a:lnTo>
                    <a:pt x="4286" y="2696"/>
                  </a:lnTo>
                  <a:cubicBezTo>
                    <a:pt x="4251" y="2669"/>
                    <a:pt x="4208" y="2656"/>
                    <a:pt x="4169" y="2656"/>
                  </a:cubicBezTo>
                  <a:cubicBezTo>
                    <a:pt x="4156" y="2656"/>
                    <a:pt x="4144" y="2657"/>
                    <a:pt x="4132" y="2660"/>
                  </a:cubicBezTo>
                  <a:lnTo>
                    <a:pt x="3417" y="2886"/>
                  </a:lnTo>
                  <a:cubicBezTo>
                    <a:pt x="3405" y="2886"/>
                    <a:pt x="3370" y="2898"/>
                    <a:pt x="3358" y="2922"/>
                  </a:cubicBezTo>
                  <a:lnTo>
                    <a:pt x="3405" y="2708"/>
                  </a:lnTo>
                  <a:lnTo>
                    <a:pt x="3977" y="2291"/>
                  </a:lnTo>
                  <a:lnTo>
                    <a:pt x="4548" y="2208"/>
                  </a:lnTo>
                  <a:cubicBezTo>
                    <a:pt x="4632" y="2184"/>
                    <a:pt x="4691" y="2148"/>
                    <a:pt x="4691" y="2065"/>
                  </a:cubicBezTo>
                  <a:lnTo>
                    <a:pt x="4751" y="1589"/>
                  </a:lnTo>
                  <a:cubicBezTo>
                    <a:pt x="4751" y="1553"/>
                    <a:pt x="4751" y="1505"/>
                    <a:pt x="4715" y="1470"/>
                  </a:cubicBezTo>
                  <a:lnTo>
                    <a:pt x="4477" y="1172"/>
                  </a:lnTo>
                  <a:cubicBezTo>
                    <a:pt x="4441" y="1136"/>
                    <a:pt x="4406" y="1112"/>
                    <a:pt x="4346" y="1112"/>
                  </a:cubicBezTo>
                  <a:cubicBezTo>
                    <a:pt x="4298" y="1112"/>
                    <a:pt x="4239" y="1148"/>
                    <a:pt x="4215" y="1196"/>
                  </a:cubicBezTo>
                  <a:lnTo>
                    <a:pt x="4036" y="1446"/>
                  </a:lnTo>
                  <a:lnTo>
                    <a:pt x="3834" y="1434"/>
                  </a:lnTo>
                  <a:lnTo>
                    <a:pt x="4155" y="815"/>
                  </a:lnTo>
                  <a:lnTo>
                    <a:pt x="4477" y="815"/>
                  </a:lnTo>
                  <a:lnTo>
                    <a:pt x="4727" y="1267"/>
                  </a:lnTo>
                  <a:cubicBezTo>
                    <a:pt x="4763" y="1327"/>
                    <a:pt x="4822" y="1350"/>
                    <a:pt x="4882" y="1350"/>
                  </a:cubicBezTo>
                  <a:cubicBezTo>
                    <a:pt x="4941" y="1350"/>
                    <a:pt x="5001" y="1315"/>
                    <a:pt x="5025" y="1255"/>
                  </a:cubicBezTo>
                  <a:lnTo>
                    <a:pt x="5251" y="719"/>
                  </a:lnTo>
                  <a:cubicBezTo>
                    <a:pt x="5298" y="624"/>
                    <a:pt x="5287" y="505"/>
                    <a:pt x="5215" y="434"/>
                  </a:cubicBezTo>
                  <a:lnTo>
                    <a:pt x="5215" y="434"/>
                  </a:lnTo>
                  <a:cubicBezTo>
                    <a:pt x="5751" y="577"/>
                    <a:pt x="6263" y="839"/>
                    <a:pt x="6692" y="1208"/>
                  </a:cubicBezTo>
                  <a:cubicBezTo>
                    <a:pt x="6724" y="1234"/>
                    <a:pt x="6763" y="1247"/>
                    <a:pt x="6801" y="1247"/>
                  </a:cubicBezTo>
                  <a:cubicBezTo>
                    <a:pt x="6847" y="1247"/>
                    <a:pt x="6892" y="1228"/>
                    <a:pt x="6918" y="1196"/>
                  </a:cubicBezTo>
                  <a:cubicBezTo>
                    <a:pt x="6977" y="1112"/>
                    <a:pt x="6965" y="1017"/>
                    <a:pt x="6906" y="969"/>
                  </a:cubicBezTo>
                  <a:cubicBezTo>
                    <a:pt x="6157" y="343"/>
                    <a:pt x="5219" y="1"/>
                    <a:pt x="4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" name="Google Shape;12529;p80"/>
          <p:cNvGrpSpPr/>
          <p:nvPr/>
        </p:nvGrpSpPr>
        <p:grpSpPr>
          <a:xfrm>
            <a:off x="920200" y="5412616"/>
            <a:ext cx="270545" cy="178473"/>
            <a:chOff x="5998919" y="3817349"/>
            <a:chExt cx="345674" cy="345674"/>
          </a:xfrm>
          <a:solidFill>
            <a:srgbClr val="0D1F61"/>
          </a:solidFill>
        </p:grpSpPr>
        <p:sp>
          <p:nvSpPr>
            <p:cNvPr id="233" name="Google Shape;12530;p80"/>
            <p:cNvSpPr/>
            <p:nvPr/>
          </p:nvSpPr>
          <p:spPr>
            <a:xfrm>
              <a:off x="5998919" y="3817349"/>
              <a:ext cx="345674" cy="345674"/>
            </a:xfrm>
            <a:custGeom>
              <a:avLst/>
              <a:gdLst/>
              <a:ahLst/>
              <a:cxnLst/>
              <a:rect l="l" t="t" r="r" b="b"/>
              <a:pathLst>
                <a:path w="10860" h="10860" extrusionOk="0">
                  <a:moveTo>
                    <a:pt x="5430" y="334"/>
                  </a:moveTo>
                  <a:cubicBezTo>
                    <a:pt x="8240" y="334"/>
                    <a:pt x="10514" y="2608"/>
                    <a:pt x="10514" y="5430"/>
                  </a:cubicBezTo>
                  <a:cubicBezTo>
                    <a:pt x="10514" y="8240"/>
                    <a:pt x="8240" y="10514"/>
                    <a:pt x="5430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90" y="1"/>
                    <a:pt x="2608" y="560"/>
                    <a:pt x="1584" y="1584"/>
                  </a:cubicBezTo>
                  <a:cubicBezTo>
                    <a:pt x="561" y="2620"/>
                    <a:pt x="1" y="3989"/>
                    <a:pt x="1" y="5430"/>
                  </a:cubicBezTo>
                  <a:cubicBezTo>
                    <a:pt x="1" y="6871"/>
                    <a:pt x="561" y="8240"/>
                    <a:pt x="1584" y="9264"/>
                  </a:cubicBezTo>
                  <a:cubicBezTo>
                    <a:pt x="2620" y="10300"/>
                    <a:pt x="3990" y="10859"/>
                    <a:pt x="5430" y="10859"/>
                  </a:cubicBezTo>
                  <a:cubicBezTo>
                    <a:pt x="6871" y="10859"/>
                    <a:pt x="8240" y="10300"/>
                    <a:pt x="9264" y="9264"/>
                  </a:cubicBezTo>
                  <a:cubicBezTo>
                    <a:pt x="10300" y="8240"/>
                    <a:pt x="10859" y="6871"/>
                    <a:pt x="10859" y="5430"/>
                  </a:cubicBezTo>
                  <a:cubicBezTo>
                    <a:pt x="10859" y="3989"/>
                    <a:pt x="10300" y="2620"/>
                    <a:pt x="9264" y="1584"/>
                  </a:cubicBezTo>
                  <a:cubicBezTo>
                    <a:pt x="8240" y="560"/>
                    <a:pt x="6871" y="1"/>
                    <a:pt x="5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2531;p80"/>
            <p:cNvSpPr/>
            <p:nvPr/>
          </p:nvSpPr>
          <p:spPr>
            <a:xfrm>
              <a:off x="6051980" y="3874579"/>
              <a:ext cx="240698" cy="231595"/>
            </a:xfrm>
            <a:custGeom>
              <a:avLst/>
              <a:gdLst/>
              <a:ahLst/>
              <a:cxnLst/>
              <a:rect l="l" t="t" r="r" b="b"/>
              <a:pathLst>
                <a:path w="7562" h="7276" extrusionOk="0">
                  <a:moveTo>
                    <a:pt x="1680" y="1"/>
                  </a:moveTo>
                  <a:cubicBezTo>
                    <a:pt x="1263" y="1"/>
                    <a:pt x="870" y="167"/>
                    <a:pt x="596" y="441"/>
                  </a:cubicBezTo>
                  <a:cubicBezTo>
                    <a:pt x="1" y="1036"/>
                    <a:pt x="1" y="2013"/>
                    <a:pt x="572" y="2608"/>
                  </a:cubicBezTo>
                  <a:cubicBezTo>
                    <a:pt x="477" y="2930"/>
                    <a:pt x="418" y="3275"/>
                    <a:pt x="418" y="3632"/>
                  </a:cubicBezTo>
                  <a:cubicBezTo>
                    <a:pt x="418" y="5489"/>
                    <a:pt x="1930" y="7013"/>
                    <a:pt x="3787" y="7013"/>
                  </a:cubicBezTo>
                  <a:cubicBezTo>
                    <a:pt x="4144" y="7013"/>
                    <a:pt x="4489" y="6954"/>
                    <a:pt x="4823" y="6847"/>
                  </a:cubicBezTo>
                  <a:cubicBezTo>
                    <a:pt x="5097" y="7132"/>
                    <a:pt x="5490" y="7275"/>
                    <a:pt x="5894" y="7275"/>
                  </a:cubicBezTo>
                  <a:cubicBezTo>
                    <a:pt x="6311" y="7275"/>
                    <a:pt x="6692" y="7109"/>
                    <a:pt x="6978" y="6835"/>
                  </a:cubicBezTo>
                  <a:cubicBezTo>
                    <a:pt x="7561" y="6239"/>
                    <a:pt x="7561" y="5263"/>
                    <a:pt x="6978" y="4656"/>
                  </a:cubicBezTo>
                  <a:cubicBezTo>
                    <a:pt x="7037" y="4454"/>
                    <a:pt x="7085" y="4239"/>
                    <a:pt x="7109" y="4013"/>
                  </a:cubicBezTo>
                  <a:cubicBezTo>
                    <a:pt x="7121" y="3918"/>
                    <a:pt x="7037" y="3822"/>
                    <a:pt x="6942" y="3822"/>
                  </a:cubicBezTo>
                  <a:cubicBezTo>
                    <a:pt x="6859" y="3822"/>
                    <a:pt x="6787" y="3882"/>
                    <a:pt x="6787" y="3977"/>
                  </a:cubicBezTo>
                  <a:cubicBezTo>
                    <a:pt x="6752" y="4192"/>
                    <a:pt x="6704" y="4418"/>
                    <a:pt x="6633" y="4632"/>
                  </a:cubicBezTo>
                  <a:cubicBezTo>
                    <a:pt x="6609" y="4692"/>
                    <a:pt x="6633" y="4763"/>
                    <a:pt x="6680" y="4811"/>
                  </a:cubicBezTo>
                  <a:lnTo>
                    <a:pt x="6740" y="4870"/>
                  </a:lnTo>
                  <a:cubicBezTo>
                    <a:pt x="7204" y="5323"/>
                    <a:pt x="7204" y="6097"/>
                    <a:pt x="6740" y="6561"/>
                  </a:cubicBezTo>
                  <a:cubicBezTo>
                    <a:pt x="6514" y="6787"/>
                    <a:pt x="6204" y="6918"/>
                    <a:pt x="5894" y="6918"/>
                  </a:cubicBezTo>
                  <a:cubicBezTo>
                    <a:pt x="5561" y="6918"/>
                    <a:pt x="5251" y="6787"/>
                    <a:pt x="5025" y="6549"/>
                  </a:cubicBezTo>
                  <a:lnTo>
                    <a:pt x="4978" y="6501"/>
                  </a:lnTo>
                  <a:cubicBezTo>
                    <a:pt x="4954" y="6478"/>
                    <a:pt x="4906" y="6454"/>
                    <a:pt x="4859" y="6454"/>
                  </a:cubicBezTo>
                  <a:cubicBezTo>
                    <a:pt x="4847" y="6454"/>
                    <a:pt x="4823" y="6454"/>
                    <a:pt x="4799" y="6478"/>
                  </a:cubicBezTo>
                  <a:cubicBezTo>
                    <a:pt x="4466" y="6597"/>
                    <a:pt x="4108" y="6656"/>
                    <a:pt x="3751" y="6656"/>
                  </a:cubicBezTo>
                  <a:cubicBezTo>
                    <a:pt x="2084" y="6620"/>
                    <a:pt x="739" y="5251"/>
                    <a:pt x="751" y="3584"/>
                  </a:cubicBezTo>
                  <a:cubicBezTo>
                    <a:pt x="751" y="3239"/>
                    <a:pt x="810" y="2918"/>
                    <a:pt x="929" y="2608"/>
                  </a:cubicBezTo>
                  <a:cubicBezTo>
                    <a:pt x="965" y="2549"/>
                    <a:pt x="929" y="2465"/>
                    <a:pt x="894" y="2429"/>
                  </a:cubicBezTo>
                  <a:lnTo>
                    <a:pt x="834" y="2370"/>
                  </a:lnTo>
                  <a:cubicBezTo>
                    <a:pt x="370" y="1906"/>
                    <a:pt x="370" y="1132"/>
                    <a:pt x="834" y="667"/>
                  </a:cubicBezTo>
                  <a:cubicBezTo>
                    <a:pt x="1049" y="441"/>
                    <a:pt x="1370" y="310"/>
                    <a:pt x="1680" y="310"/>
                  </a:cubicBezTo>
                  <a:cubicBezTo>
                    <a:pt x="2001" y="310"/>
                    <a:pt x="2323" y="441"/>
                    <a:pt x="2537" y="679"/>
                  </a:cubicBezTo>
                  <a:lnTo>
                    <a:pt x="2584" y="727"/>
                  </a:lnTo>
                  <a:cubicBezTo>
                    <a:pt x="2621" y="763"/>
                    <a:pt x="2671" y="779"/>
                    <a:pt x="2719" y="779"/>
                  </a:cubicBezTo>
                  <a:cubicBezTo>
                    <a:pt x="2734" y="779"/>
                    <a:pt x="2749" y="777"/>
                    <a:pt x="2763" y="774"/>
                  </a:cubicBezTo>
                  <a:cubicBezTo>
                    <a:pt x="3096" y="655"/>
                    <a:pt x="3430" y="596"/>
                    <a:pt x="3775" y="596"/>
                  </a:cubicBezTo>
                  <a:cubicBezTo>
                    <a:pt x="5299" y="596"/>
                    <a:pt x="6561" y="1727"/>
                    <a:pt x="6787" y="3203"/>
                  </a:cubicBezTo>
                  <a:cubicBezTo>
                    <a:pt x="6799" y="3287"/>
                    <a:pt x="6871" y="3346"/>
                    <a:pt x="6942" y="3346"/>
                  </a:cubicBezTo>
                  <a:cubicBezTo>
                    <a:pt x="7049" y="3346"/>
                    <a:pt x="7121" y="3263"/>
                    <a:pt x="7109" y="3156"/>
                  </a:cubicBezTo>
                  <a:cubicBezTo>
                    <a:pt x="6871" y="1513"/>
                    <a:pt x="5478" y="263"/>
                    <a:pt x="3775" y="263"/>
                  </a:cubicBezTo>
                  <a:cubicBezTo>
                    <a:pt x="3418" y="263"/>
                    <a:pt x="3073" y="322"/>
                    <a:pt x="2751" y="429"/>
                  </a:cubicBezTo>
                  <a:cubicBezTo>
                    <a:pt x="2465" y="143"/>
                    <a:pt x="2084" y="1"/>
                    <a:pt x="1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2532;p80"/>
            <p:cNvSpPr/>
            <p:nvPr/>
          </p:nvSpPr>
          <p:spPr>
            <a:xfrm>
              <a:off x="6116786" y="3928404"/>
              <a:ext cx="109941" cy="123946"/>
            </a:xfrm>
            <a:custGeom>
              <a:avLst/>
              <a:gdLst/>
              <a:ahLst/>
              <a:cxnLst/>
              <a:rect l="l" t="t" r="r" b="b"/>
              <a:pathLst>
                <a:path w="3454" h="3894" extrusionOk="0">
                  <a:moveTo>
                    <a:pt x="2322" y="1131"/>
                  </a:moveTo>
                  <a:cubicBezTo>
                    <a:pt x="2334" y="1227"/>
                    <a:pt x="2382" y="1310"/>
                    <a:pt x="2442" y="1393"/>
                  </a:cubicBezTo>
                  <a:cubicBezTo>
                    <a:pt x="2346" y="1369"/>
                    <a:pt x="2263" y="1369"/>
                    <a:pt x="2180" y="1369"/>
                  </a:cubicBezTo>
                  <a:lnTo>
                    <a:pt x="1275" y="1369"/>
                  </a:lnTo>
                  <a:cubicBezTo>
                    <a:pt x="1215" y="1369"/>
                    <a:pt x="1156" y="1334"/>
                    <a:pt x="1156" y="1250"/>
                  </a:cubicBezTo>
                  <a:cubicBezTo>
                    <a:pt x="1156" y="1191"/>
                    <a:pt x="1203" y="1131"/>
                    <a:pt x="1275" y="1131"/>
                  </a:cubicBezTo>
                  <a:close/>
                  <a:moveTo>
                    <a:pt x="1013" y="2489"/>
                  </a:moveTo>
                  <a:lnTo>
                    <a:pt x="1013" y="2489"/>
                  </a:lnTo>
                  <a:cubicBezTo>
                    <a:pt x="1096" y="2501"/>
                    <a:pt x="1191" y="2501"/>
                    <a:pt x="1263" y="2501"/>
                  </a:cubicBezTo>
                  <a:lnTo>
                    <a:pt x="2168" y="2501"/>
                  </a:lnTo>
                  <a:cubicBezTo>
                    <a:pt x="2227" y="2501"/>
                    <a:pt x="2287" y="2548"/>
                    <a:pt x="2287" y="2620"/>
                  </a:cubicBezTo>
                  <a:cubicBezTo>
                    <a:pt x="2287" y="2691"/>
                    <a:pt x="2251" y="2739"/>
                    <a:pt x="2168" y="2739"/>
                  </a:cubicBezTo>
                  <a:lnTo>
                    <a:pt x="1132" y="2739"/>
                  </a:lnTo>
                  <a:cubicBezTo>
                    <a:pt x="1120" y="2655"/>
                    <a:pt x="1072" y="2560"/>
                    <a:pt x="1013" y="2489"/>
                  </a:cubicBezTo>
                  <a:close/>
                  <a:moveTo>
                    <a:pt x="1275" y="0"/>
                  </a:moveTo>
                  <a:cubicBezTo>
                    <a:pt x="572" y="0"/>
                    <a:pt x="13" y="560"/>
                    <a:pt x="1" y="1250"/>
                  </a:cubicBezTo>
                  <a:cubicBezTo>
                    <a:pt x="1" y="1691"/>
                    <a:pt x="203" y="2072"/>
                    <a:pt x="537" y="2298"/>
                  </a:cubicBezTo>
                  <a:cubicBezTo>
                    <a:pt x="239" y="2310"/>
                    <a:pt x="1" y="2560"/>
                    <a:pt x="1" y="2858"/>
                  </a:cubicBezTo>
                  <a:cubicBezTo>
                    <a:pt x="1" y="3429"/>
                    <a:pt x="453" y="3894"/>
                    <a:pt x="1025" y="3894"/>
                  </a:cubicBezTo>
                  <a:lnTo>
                    <a:pt x="2144" y="3894"/>
                  </a:lnTo>
                  <a:cubicBezTo>
                    <a:pt x="2846" y="3894"/>
                    <a:pt x="3406" y="3334"/>
                    <a:pt x="3418" y="2643"/>
                  </a:cubicBezTo>
                  <a:cubicBezTo>
                    <a:pt x="3454" y="2203"/>
                    <a:pt x="3227" y="1822"/>
                    <a:pt x="2906" y="1596"/>
                  </a:cubicBezTo>
                  <a:cubicBezTo>
                    <a:pt x="3204" y="1584"/>
                    <a:pt x="3442" y="1334"/>
                    <a:pt x="3442" y="1036"/>
                  </a:cubicBezTo>
                  <a:cubicBezTo>
                    <a:pt x="3442" y="465"/>
                    <a:pt x="2977" y="0"/>
                    <a:pt x="2406" y="0"/>
                  </a:cubicBezTo>
                  <a:lnTo>
                    <a:pt x="2203" y="0"/>
                  </a:lnTo>
                  <a:cubicBezTo>
                    <a:pt x="2108" y="0"/>
                    <a:pt x="2025" y="84"/>
                    <a:pt x="2025" y="179"/>
                  </a:cubicBezTo>
                  <a:cubicBezTo>
                    <a:pt x="2025" y="274"/>
                    <a:pt x="2096" y="357"/>
                    <a:pt x="2203" y="357"/>
                  </a:cubicBezTo>
                  <a:lnTo>
                    <a:pt x="2406" y="357"/>
                  </a:lnTo>
                  <a:cubicBezTo>
                    <a:pt x="2775" y="357"/>
                    <a:pt x="3096" y="655"/>
                    <a:pt x="3096" y="1036"/>
                  </a:cubicBezTo>
                  <a:cubicBezTo>
                    <a:pt x="3096" y="1167"/>
                    <a:pt x="3001" y="1274"/>
                    <a:pt x="2870" y="1274"/>
                  </a:cubicBezTo>
                  <a:cubicBezTo>
                    <a:pt x="2739" y="1274"/>
                    <a:pt x="2632" y="1167"/>
                    <a:pt x="2632" y="1048"/>
                  </a:cubicBezTo>
                  <a:cubicBezTo>
                    <a:pt x="2632" y="917"/>
                    <a:pt x="2525" y="822"/>
                    <a:pt x="2394" y="822"/>
                  </a:cubicBezTo>
                  <a:lnTo>
                    <a:pt x="1263" y="822"/>
                  </a:lnTo>
                  <a:cubicBezTo>
                    <a:pt x="1013" y="822"/>
                    <a:pt x="798" y="1012"/>
                    <a:pt x="798" y="1274"/>
                  </a:cubicBezTo>
                  <a:cubicBezTo>
                    <a:pt x="787" y="1524"/>
                    <a:pt x="1001" y="1750"/>
                    <a:pt x="1263" y="1750"/>
                  </a:cubicBezTo>
                  <a:lnTo>
                    <a:pt x="2156" y="1750"/>
                  </a:lnTo>
                  <a:cubicBezTo>
                    <a:pt x="2668" y="1750"/>
                    <a:pt x="3084" y="2131"/>
                    <a:pt x="3096" y="2643"/>
                  </a:cubicBezTo>
                  <a:cubicBezTo>
                    <a:pt x="3108" y="3155"/>
                    <a:pt x="2692" y="3572"/>
                    <a:pt x="2192" y="3572"/>
                  </a:cubicBezTo>
                  <a:lnTo>
                    <a:pt x="1037" y="3572"/>
                  </a:lnTo>
                  <a:cubicBezTo>
                    <a:pt x="668" y="3572"/>
                    <a:pt x="358" y="3274"/>
                    <a:pt x="358" y="2905"/>
                  </a:cubicBezTo>
                  <a:cubicBezTo>
                    <a:pt x="358" y="2774"/>
                    <a:pt x="441" y="2667"/>
                    <a:pt x="584" y="2667"/>
                  </a:cubicBezTo>
                  <a:cubicBezTo>
                    <a:pt x="715" y="2667"/>
                    <a:pt x="822" y="2774"/>
                    <a:pt x="822" y="2893"/>
                  </a:cubicBezTo>
                  <a:cubicBezTo>
                    <a:pt x="822" y="3024"/>
                    <a:pt x="918" y="3120"/>
                    <a:pt x="1060" y="3120"/>
                  </a:cubicBezTo>
                  <a:lnTo>
                    <a:pt x="2180" y="3120"/>
                  </a:lnTo>
                  <a:cubicBezTo>
                    <a:pt x="2442" y="3120"/>
                    <a:pt x="2644" y="2917"/>
                    <a:pt x="2644" y="2667"/>
                  </a:cubicBezTo>
                  <a:cubicBezTo>
                    <a:pt x="2656" y="2417"/>
                    <a:pt x="2453" y="2191"/>
                    <a:pt x="2180" y="2191"/>
                  </a:cubicBezTo>
                  <a:lnTo>
                    <a:pt x="1287" y="2191"/>
                  </a:lnTo>
                  <a:cubicBezTo>
                    <a:pt x="787" y="2191"/>
                    <a:pt x="370" y="1810"/>
                    <a:pt x="358" y="1298"/>
                  </a:cubicBezTo>
                  <a:cubicBezTo>
                    <a:pt x="346" y="774"/>
                    <a:pt x="763" y="357"/>
                    <a:pt x="1263" y="357"/>
                  </a:cubicBezTo>
                  <a:lnTo>
                    <a:pt x="1346" y="357"/>
                  </a:lnTo>
                  <a:cubicBezTo>
                    <a:pt x="1441" y="357"/>
                    <a:pt x="1525" y="286"/>
                    <a:pt x="1525" y="179"/>
                  </a:cubicBezTo>
                  <a:cubicBezTo>
                    <a:pt x="1525" y="96"/>
                    <a:pt x="1453" y="0"/>
                    <a:pt x="1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12679;p80"/>
          <p:cNvGrpSpPr/>
          <p:nvPr/>
        </p:nvGrpSpPr>
        <p:grpSpPr>
          <a:xfrm>
            <a:off x="936795" y="5730642"/>
            <a:ext cx="225376" cy="162342"/>
            <a:chOff x="849016" y="2903255"/>
            <a:chExt cx="356655" cy="335425"/>
          </a:xfrm>
          <a:solidFill>
            <a:srgbClr val="0D1F61"/>
          </a:solidFill>
        </p:grpSpPr>
        <p:sp>
          <p:nvSpPr>
            <p:cNvPr id="237" name="Google Shape;12680;p80"/>
            <p:cNvSpPr/>
            <p:nvPr/>
          </p:nvSpPr>
          <p:spPr>
            <a:xfrm>
              <a:off x="849016" y="2903255"/>
              <a:ext cx="356655" cy="335425"/>
            </a:xfrm>
            <a:custGeom>
              <a:avLst/>
              <a:gdLst/>
              <a:ahLst/>
              <a:cxnLst/>
              <a:rect l="l" t="t" r="r" b="b"/>
              <a:pathLst>
                <a:path w="11205" h="10538" extrusionOk="0">
                  <a:moveTo>
                    <a:pt x="9835" y="3192"/>
                  </a:moveTo>
                  <a:lnTo>
                    <a:pt x="9835" y="3680"/>
                  </a:lnTo>
                  <a:lnTo>
                    <a:pt x="2692" y="3680"/>
                  </a:lnTo>
                  <a:cubicBezTo>
                    <a:pt x="2608" y="3680"/>
                    <a:pt x="2525" y="3751"/>
                    <a:pt x="2525" y="3847"/>
                  </a:cubicBezTo>
                  <a:cubicBezTo>
                    <a:pt x="2525" y="3930"/>
                    <a:pt x="2608" y="4013"/>
                    <a:pt x="2692" y="4013"/>
                  </a:cubicBezTo>
                  <a:lnTo>
                    <a:pt x="10824" y="4013"/>
                  </a:lnTo>
                  <a:cubicBezTo>
                    <a:pt x="10847" y="4013"/>
                    <a:pt x="10883" y="4037"/>
                    <a:pt x="10883" y="4073"/>
                  </a:cubicBezTo>
                  <a:lnTo>
                    <a:pt x="10883" y="6478"/>
                  </a:lnTo>
                  <a:cubicBezTo>
                    <a:pt x="10883" y="6514"/>
                    <a:pt x="10847" y="6537"/>
                    <a:pt x="10824" y="6537"/>
                  </a:cubicBezTo>
                  <a:lnTo>
                    <a:pt x="382" y="6537"/>
                  </a:lnTo>
                  <a:cubicBezTo>
                    <a:pt x="358" y="6537"/>
                    <a:pt x="322" y="6502"/>
                    <a:pt x="322" y="6478"/>
                  </a:cubicBezTo>
                  <a:lnTo>
                    <a:pt x="322" y="4073"/>
                  </a:lnTo>
                  <a:cubicBezTo>
                    <a:pt x="322" y="4037"/>
                    <a:pt x="358" y="4013"/>
                    <a:pt x="382" y="4013"/>
                  </a:cubicBezTo>
                  <a:lnTo>
                    <a:pt x="2025" y="4013"/>
                  </a:lnTo>
                  <a:cubicBezTo>
                    <a:pt x="2108" y="4013"/>
                    <a:pt x="2192" y="3930"/>
                    <a:pt x="2192" y="3847"/>
                  </a:cubicBezTo>
                  <a:cubicBezTo>
                    <a:pt x="2192" y="3751"/>
                    <a:pt x="2108" y="3680"/>
                    <a:pt x="2025" y="3680"/>
                  </a:cubicBezTo>
                  <a:lnTo>
                    <a:pt x="1394" y="3680"/>
                  </a:lnTo>
                  <a:lnTo>
                    <a:pt x="1394" y="3192"/>
                  </a:lnTo>
                  <a:close/>
                  <a:moveTo>
                    <a:pt x="9824" y="6871"/>
                  </a:moveTo>
                  <a:lnTo>
                    <a:pt x="9824" y="7359"/>
                  </a:lnTo>
                  <a:lnTo>
                    <a:pt x="1382" y="7359"/>
                  </a:lnTo>
                  <a:lnTo>
                    <a:pt x="1382" y="6871"/>
                  </a:lnTo>
                  <a:close/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lnTo>
                    <a:pt x="1" y="2799"/>
                  </a:lnTo>
                  <a:cubicBezTo>
                    <a:pt x="1" y="3013"/>
                    <a:pt x="179" y="3192"/>
                    <a:pt x="382" y="3192"/>
                  </a:cubicBezTo>
                  <a:lnTo>
                    <a:pt x="1061" y="3192"/>
                  </a:lnTo>
                  <a:lnTo>
                    <a:pt x="1061" y="3680"/>
                  </a:lnTo>
                  <a:lnTo>
                    <a:pt x="382" y="3680"/>
                  </a:lnTo>
                  <a:cubicBezTo>
                    <a:pt x="179" y="3680"/>
                    <a:pt x="1" y="3859"/>
                    <a:pt x="1" y="4073"/>
                  </a:cubicBezTo>
                  <a:lnTo>
                    <a:pt x="1" y="6478"/>
                  </a:lnTo>
                  <a:cubicBezTo>
                    <a:pt x="1" y="6692"/>
                    <a:pt x="179" y="6871"/>
                    <a:pt x="382" y="6871"/>
                  </a:cubicBezTo>
                  <a:lnTo>
                    <a:pt x="1061" y="6871"/>
                  </a:lnTo>
                  <a:lnTo>
                    <a:pt x="1061" y="7359"/>
                  </a:lnTo>
                  <a:lnTo>
                    <a:pt x="382" y="7359"/>
                  </a:lnTo>
                  <a:cubicBezTo>
                    <a:pt x="179" y="7359"/>
                    <a:pt x="1" y="7538"/>
                    <a:pt x="1" y="7740"/>
                  </a:cubicBezTo>
                  <a:lnTo>
                    <a:pt x="1" y="10157"/>
                  </a:lnTo>
                  <a:cubicBezTo>
                    <a:pt x="1" y="10359"/>
                    <a:pt x="179" y="10538"/>
                    <a:pt x="382" y="10538"/>
                  </a:cubicBezTo>
                  <a:lnTo>
                    <a:pt x="5002" y="10538"/>
                  </a:lnTo>
                  <a:cubicBezTo>
                    <a:pt x="5085" y="10538"/>
                    <a:pt x="5168" y="10466"/>
                    <a:pt x="5168" y="10383"/>
                  </a:cubicBezTo>
                  <a:cubicBezTo>
                    <a:pt x="5168" y="10288"/>
                    <a:pt x="5085" y="10216"/>
                    <a:pt x="5002" y="10216"/>
                  </a:cubicBezTo>
                  <a:lnTo>
                    <a:pt x="382" y="10216"/>
                  </a:lnTo>
                  <a:cubicBezTo>
                    <a:pt x="358" y="10216"/>
                    <a:pt x="322" y="10181"/>
                    <a:pt x="322" y="10157"/>
                  </a:cubicBezTo>
                  <a:lnTo>
                    <a:pt x="322" y="7740"/>
                  </a:lnTo>
                  <a:cubicBezTo>
                    <a:pt x="322" y="7716"/>
                    <a:pt x="358" y="7680"/>
                    <a:pt x="382" y="7680"/>
                  </a:cubicBezTo>
                  <a:lnTo>
                    <a:pt x="10824" y="7680"/>
                  </a:lnTo>
                  <a:cubicBezTo>
                    <a:pt x="10847" y="7680"/>
                    <a:pt x="10883" y="7716"/>
                    <a:pt x="10883" y="7740"/>
                  </a:cubicBezTo>
                  <a:lnTo>
                    <a:pt x="10883" y="10157"/>
                  </a:lnTo>
                  <a:cubicBezTo>
                    <a:pt x="10883" y="10181"/>
                    <a:pt x="10847" y="10216"/>
                    <a:pt x="10824" y="10216"/>
                  </a:cubicBezTo>
                  <a:lnTo>
                    <a:pt x="5716" y="10216"/>
                  </a:lnTo>
                  <a:cubicBezTo>
                    <a:pt x="5621" y="10216"/>
                    <a:pt x="5549" y="10288"/>
                    <a:pt x="5549" y="10383"/>
                  </a:cubicBezTo>
                  <a:cubicBezTo>
                    <a:pt x="5549" y="10466"/>
                    <a:pt x="5621" y="10538"/>
                    <a:pt x="5716" y="10538"/>
                  </a:cubicBezTo>
                  <a:lnTo>
                    <a:pt x="10824" y="10538"/>
                  </a:lnTo>
                  <a:cubicBezTo>
                    <a:pt x="11026" y="10538"/>
                    <a:pt x="11205" y="10359"/>
                    <a:pt x="11205" y="10157"/>
                  </a:cubicBezTo>
                  <a:lnTo>
                    <a:pt x="11205" y="7740"/>
                  </a:lnTo>
                  <a:cubicBezTo>
                    <a:pt x="11205" y="7538"/>
                    <a:pt x="11026" y="7359"/>
                    <a:pt x="10824" y="7359"/>
                  </a:cubicBezTo>
                  <a:lnTo>
                    <a:pt x="10145" y="7359"/>
                  </a:lnTo>
                  <a:lnTo>
                    <a:pt x="10145" y="6871"/>
                  </a:lnTo>
                  <a:lnTo>
                    <a:pt x="10824" y="6871"/>
                  </a:lnTo>
                  <a:cubicBezTo>
                    <a:pt x="11026" y="6871"/>
                    <a:pt x="11205" y="6692"/>
                    <a:pt x="11205" y="6478"/>
                  </a:cubicBezTo>
                  <a:lnTo>
                    <a:pt x="11205" y="4073"/>
                  </a:lnTo>
                  <a:cubicBezTo>
                    <a:pt x="11205" y="3859"/>
                    <a:pt x="11026" y="3680"/>
                    <a:pt x="10824" y="3680"/>
                  </a:cubicBezTo>
                  <a:lnTo>
                    <a:pt x="10145" y="3680"/>
                  </a:lnTo>
                  <a:lnTo>
                    <a:pt x="10145" y="3192"/>
                  </a:lnTo>
                  <a:lnTo>
                    <a:pt x="10824" y="3192"/>
                  </a:lnTo>
                  <a:cubicBezTo>
                    <a:pt x="11026" y="3192"/>
                    <a:pt x="11205" y="3013"/>
                    <a:pt x="11205" y="2799"/>
                  </a:cubicBezTo>
                  <a:lnTo>
                    <a:pt x="11205" y="394"/>
                  </a:lnTo>
                  <a:cubicBezTo>
                    <a:pt x="11205" y="180"/>
                    <a:pt x="11026" y="1"/>
                    <a:pt x="10824" y="1"/>
                  </a:cubicBezTo>
                  <a:lnTo>
                    <a:pt x="9716" y="1"/>
                  </a:lnTo>
                  <a:cubicBezTo>
                    <a:pt x="9633" y="1"/>
                    <a:pt x="9550" y="72"/>
                    <a:pt x="9550" y="168"/>
                  </a:cubicBezTo>
                  <a:cubicBezTo>
                    <a:pt x="9550" y="251"/>
                    <a:pt x="9633" y="334"/>
                    <a:pt x="9716" y="334"/>
                  </a:cubicBezTo>
                  <a:lnTo>
                    <a:pt x="10824" y="334"/>
                  </a:lnTo>
                  <a:cubicBezTo>
                    <a:pt x="10847" y="334"/>
                    <a:pt x="10883" y="358"/>
                    <a:pt x="10883" y="394"/>
                  </a:cubicBezTo>
                  <a:lnTo>
                    <a:pt x="10883" y="2799"/>
                  </a:lnTo>
                  <a:cubicBezTo>
                    <a:pt x="10883" y="2835"/>
                    <a:pt x="10847" y="2858"/>
                    <a:pt x="10824" y="2858"/>
                  </a:cubicBezTo>
                  <a:lnTo>
                    <a:pt x="382" y="2858"/>
                  </a:lnTo>
                  <a:cubicBezTo>
                    <a:pt x="358" y="2858"/>
                    <a:pt x="322" y="2835"/>
                    <a:pt x="322" y="2799"/>
                  </a:cubicBezTo>
                  <a:lnTo>
                    <a:pt x="322" y="394"/>
                  </a:lnTo>
                  <a:cubicBezTo>
                    <a:pt x="322" y="358"/>
                    <a:pt x="358" y="334"/>
                    <a:pt x="382" y="334"/>
                  </a:cubicBezTo>
                  <a:lnTo>
                    <a:pt x="9062" y="334"/>
                  </a:lnTo>
                  <a:cubicBezTo>
                    <a:pt x="9157" y="334"/>
                    <a:pt x="9228" y="251"/>
                    <a:pt x="9228" y="168"/>
                  </a:cubicBezTo>
                  <a:cubicBezTo>
                    <a:pt x="9228" y="72"/>
                    <a:pt x="9157" y="1"/>
                    <a:pt x="90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2681;p80"/>
            <p:cNvSpPr/>
            <p:nvPr/>
          </p:nvSpPr>
          <p:spPr>
            <a:xfrm>
              <a:off x="1137046" y="2932825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22"/>
                  </a:moveTo>
                  <a:cubicBezTo>
                    <a:pt x="882" y="322"/>
                    <a:pt x="1036" y="489"/>
                    <a:pt x="1036" y="679"/>
                  </a:cubicBezTo>
                  <a:cubicBezTo>
                    <a:pt x="1036" y="882"/>
                    <a:pt x="882" y="1036"/>
                    <a:pt x="679" y="1036"/>
                  </a:cubicBezTo>
                  <a:cubicBezTo>
                    <a:pt x="489" y="1036"/>
                    <a:pt x="322" y="870"/>
                    <a:pt x="322" y="679"/>
                  </a:cubicBezTo>
                  <a:cubicBezTo>
                    <a:pt x="322" y="489"/>
                    <a:pt x="489" y="322"/>
                    <a:pt x="679" y="322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60"/>
                    <a:pt x="310" y="1370"/>
                    <a:pt x="679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310"/>
                    <a:pt x="1060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2682;p80"/>
            <p:cNvSpPr/>
            <p:nvPr/>
          </p:nvSpPr>
          <p:spPr>
            <a:xfrm>
              <a:off x="1080579" y="2932825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91" y="322"/>
                  </a:moveTo>
                  <a:cubicBezTo>
                    <a:pt x="882" y="322"/>
                    <a:pt x="1048" y="489"/>
                    <a:pt x="1048" y="679"/>
                  </a:cubicBezTo>
                  <a:cubicBezTo>
                    <a:pt x="1048" y="882"/>
                    <a:pt x="882" y="1036"/>
                    <a:pt x="691" y="1036"/>
                  </a:cubicBezTo>
                  <a:cubicBezTo>
                    <a:pt x="489" y="1036"/>
                    <a:pt x="334" y="870"/>
                    <a:pt x="334" y="679"/>
                  </a:cubicBezTo>
                  <a:cubicBezTo>
                    <a:pt x="334" y="489"/>
                    <a:pt x="489" y="322"/>
                    <a:pt x="691" y="322"/>
                  </a:cubicBezTo>
                  <a:close/>
                  <a:moveTo>
                    <a:pt x="691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60"/>
                    <a:pt x="310" y="1370"/>
                    <a:pt x="691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310"/>
                    <a:pt x="107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2683;p80"/>
            <p:cNvSpPr/>
            <p:nvPr/>
          </p:nvSpPr>
          <p:spPr>
            <a:xfrm>
              <a:off x="879350" y="2949122"/>
              <a:ext cx="187988" cy="10631"/>
            </a:xfrm>
            <a:custGeom>
              <a:avLst/>
              <a:gdLst/>
              <a:ahLst/>
              <a:cxnLst/>
              <a:rect l="l" t="t" r="r" b="b"/>
              <a:pathLst>
                <a:path w="5906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5739" y="334"/>
                  </a:lnTo>
                  <a:cubicBezTo>
                    <a:pt x="5834" y="334"/>
                    <a:pt x="5906" y="263"/>
                    <a:pt x="5906" y="167"/>
                  </a:cubicBezTo>
                  <a:cubicBezTo>
                    <a:pt x="5906" y="84"/>
                    <a:pt x="5834" y="1"/>
                    <a:pt x="5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2684;p80"/>
            <p:cNvSpPr/>
            <p:nvPr/>
          </p:nvSpPr>
          <p:spPr>
            <a:xfrm>
              <a:off x="1137046" y="3050309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22"/>
                  </a:moveTo>
                  <a:cubicBezTo>
                    <a:pt x="882" y="322"/>
                    <a:pt x="1036" y="489"/>
                    <a:pt x="1036" y="679"/>
                  </a:cubicBezTo>
                  <a:cubicBezTo>
                    <a:pt x="1036" y="882"/>
                    <a:pt x="882" y="1036"/>
                    <a:pt x="679" y="1036"/>
                  </a:cubicBezTo>
                  <a:cubicBezTo>
                    <a:pt x="489" y="1036"/>
                    <a:pt x="322" y="882"/>
                    <a:pt x="322" y="679"/>
                  </a:cubicBezTo>
                  <a:cubicBezTo>
                    <a:pt x="322" y="489"/>
                    <a:pt x="489" y="322"/>
                    <a:pt x="679" y="322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60"/>
                    <a:pt x="310" y="1370"/>
                    <a:pt x="679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310"/>
                    <a:pt x="1060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2685;p80"/>
            <p:cNvSpPr/>
            <p:nvPr/>
          </p:nvSpPr>
          <p:spPr>
            <a:xfrm>
              <a:off x="1080579" y="3050309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91" y="322"/>
                  </a:moveTo>
                  <a:cubicBezTo>
                    <a:pt x="882" y="322"/>
                    <a:pt x="1048" y="489"/>
                    <a:pt x="1048" y="679"/>
                  </a:cubicBezTo>
                  <a:cubicBezTo>
                    <a:pt x="1048" y="882"/>
                    <a:pt x="882" y="1036"/>
                    <a:pt x="691" y="1036"/>
                  </a:cubicBezTo>
                  <a:cubicBezTo>
                    <a:pt x="489" y="1036"/>
                    <a:pt x="334" y="882"/>
                    <a:pt x="334" y="679"/>
                  </a:cubicBezTo>
                  <a:cubicBezTo>
                    <a:pt x="334" y="489"/>
                    <a:pt x="489" y="322"/>
                    <a:pt x="691" y="322"/>
                  </a:cubicBezTo>
                  <a:close/>
                  <a:moveTo>
                    <a:pt x="691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60"/>
                    <a:pt x="310" y="1370"/>
                    <a:pt x="691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310"/>
                    <a:pt x="107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2686;p80"/>
            <p:cNvSpPr/>
            <p:nvPr/>
          </p:nvSpPr>
          <p:spPr>
            <a:xfrm>
              <a:off x="879350" y="3066988"/>
              <a:ext cx="187988" cy="10249"/>
            </a:xfrm>
            <a:custGeom>
              <a:avLst/>
              <a:gdLst/>
              <a:ahLst/>
              <a:cxnLst/>
              <a:rect l="l" t="t" r="r" b="b"/>
              <a:pathLst>
                <a:path w="590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739" y="322"/>
                  </a:lnTo>
                  <a:cubicBezTo>
                    <a:pt x="5834" y="322"/>
                    <a:pt x="5906" y="250"/>
                    <a:pt x="5906" y="155"/>
                  </a:cubicBezTo>
                  <a:cubicBezTo>
                    <a:pt x="5906" y="72"/>
                    <a:pt x="5834" y="0"/>
                    <a:pt x="5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2687;p80"/>
            <p:cNvSpPr/>
            <p:nvPr/>
          </p:nvSpPr>
          <p:spPr>
            <a:xfrm>
              <a:off x="1137046" y="3167794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10"/>
                  </a:moveTo>
                  <a:cubicBezTo>
                    <a:pt x="882" y="310"/>
                    <a:pt x="1036" y="477"/>
                    <a:pt x="1036" y="667"/>
                  </a:cubicBezTo>
                  <a:cubicBezTo>
                    <a:pt x="1036" y="870"/>
                    <a:pt x="882" y="1024"/>
                    <a:pt x="679" y="1024"/>
                  </a:cubicBezTo>
                  <a:cubicBezTo>
                    <a:pt x="489" y="1024"/>
                    <a:pt x="322" y="858"/>
                    <a:pt x="322" y="667"/>
                  </a:cubicBezTo>
                  <a:cubicBezTo>
                    <a:pt x="322" y="477"/>
                    <a:pt x="489" y="310"/>
                    <a:pt x="679" y="310"/>
                  </a:cubicBezTo>
                  <a:close/>
                  <a:moveTo>
                    <a:pt x="679" y="0"/>
                  </a:moveTo>
                  <a:cubicBezTo>
                    <a:pt x="310" y="0"/>
                    <a:pt x="1" y="310"/>
                    <a:pt x="1" y="679"/>
                  </a:cubicBezTo>
                  <a:cubicBezTo>
                    <a:pt x="1" y="1060"/>
                    <a:pt x="310" y="1370"/>
                    <a:pt x="679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298"/>
                    <a:pt x="1060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2688;p80"/>
            <p:cNvSpPr/>
            <p:nvPr/>
          </p:nvSpPr>
          <p:spPr>
            <a:xfrm>
              <a:off x="1080579" y="3167794"/>
              <a:ext cx="43607" cy="43607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91" y="310"/>
                  </a:moveTo>
                  <a:cubicBezTo>
                    <a:pt x="882" y="310"/>
                    <a:pt x="1048" y="477"/>
                    <a:pt x="1048" y="667"/>
                  </a:cubicBezTo>
                  <a:cubicBezTo>
                    <a:pt x="1048" y="870"/>
                    <a:pt x="882" y="1024"/>
                    <a:pt x="691" y="1024"/>
                  </a:cubicBezTo>
                  <a:cubicBezTo>
                    <a:pt x="489" y="1024"/>
                    <a:pt x="334" y="858"/>
                    <a:pt x="334" y="667"/>
                  </a:cubicBezTo>
                  <a:cubicBezTo>
                    <a:pt x="334" y="477"/>
                    <a:pt x="489" y="310"/>
                    <a:pt x="691" y="310"/>
                  </a:cubicBezTo>
                  <a:close/>
                  <a:moveTo>
                    <a:pt x="691" y="0"/>
                  </a:moveTo>
                  <a:cubicBezTo>
                    <a:pt x="310" y="0"/>
                    <a:pt x="1" y="310"/>
                    <a:pt x="1" y="679"/>
                  </a:cubicBezTo>
                  <a:cubicBezTo>
                    <a:pt x="1" y="1060"/>
                    <a:pt x="310" y="1370"/>
                    <a:pt x="691" y="1370"/>
                  </a:cubicBezTo>
                  <a:cubicBezTo>
                    <a:pt x="1060" y="1370"/>
                    <a:pt x="1370" y="1060"/>
                    <a:pt x="1370" y="679"/>
                  </a:cubicBezTo>
                  <a:cubicBezTo>
                    <a:pt x="1370" y="298"/>
                    <a:pt x="1072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2689;p80"/>
            <p:cNvSpPr/>
            <p:nvPr/>
          </p:nvSpPr>
          <p:spPr>
            <a:xfrm>
              <a:off x="879350" y="3184473"/>
              <a:ext cx="187988" cy="10249"/>
            </a:xfrm>
            <a:custGeom>
              <a:avLst/>
              <a:gdLst/>
              <a:ahLst/>
              <a:cxnLst/>
              <a:rect l="l" t="t" r="r" b="b"/>
              <a:pathLst>
                <a:path w="590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739" y="322"/>
                  </a:lnTo>
                  <a:cubicBezTo>
                    <a:pt x="5834" y="322"/>
                    <a:pt x="5906" y="250"/>
                    <a:pt x="5906" y="155"/>
                  </a:cubicBezTo>
                  <a:cubicBezTo>
                    <a:pt x="5906" y="48"/>
                    <a:pt x="5834" y="0"/>
                    <a:pt x="5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2690;p80"/>
            <p:cNvSpPr/>
            <p:nvPr/>
          </p:nvSpPr>
          <p:spPr>
            <a:xfrm>
              <a:off x="879350" y="3083285"/>
              <a:ext cx="25432" cy="10631"/>
            </a:xfrm>
            <a:custGeom>
              <a:avLst/>
              <a:gdLst/>
              <a:ahLst/>
              <a:cxnLst/>
              <a:rect l="l" t="t" r="r" b="b"/>
              <a:pathLst>
                <a:path w="799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643" y="334"/>
                  </a:lnTo>
                  <a:cubicBezTo>
                    <a:pt x="727" y="334"/>
                    <a:pt x="798" y="262"/>
                    <a:pt x="798" y="167"/>
                  </a:cubicBezTo>
                  <a:cubicBezTo>
                    <a:pt x="798" y="84"/>
                    <a:pt x="727" y="0"/>
                    <a:pt x="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12626;p80"/>
          <p:cNvGrpSpPr/>
          <p:nvPr/>
        </p:nvGrpSpPr>
        <p:grpSpPr>
          <a:xfrm>
            <a:off x="929577" y="6037672"/>
            <a:ext cx="223866" cy="181426"/>
            <a:chOff x="7957483" y="3350848"/>
            <a:chExt cx="357387" cy="357387"/>
          </a:xfrm>
          <a:solidFill>
            <a:srgbClr val="0D1F61"/>
          </a:solidFill>
        </p:grpSpPr>
        <p:sp>
          <p:nvSpPr>
            <p:cNvPr id="249" name="Google Shape;12627;p80"/>
            <p:cNvSpPr/>
            <p:nvPr/>
          </p:nvSpPr>
          <p:spPr>
            <a:xfrm>
              <a:off x="8025312" y="3410721"/>
              <a:ext cx="71649" cy="71267"/>
            </a:xfrm>
            <a:custGeom>
              <a:avLst/>
              <a:gdLst/>
              <a:ahLst/>
              <a:cxnLst/>
              <a:rect l="l" t="t" r="r" b="b"/>
              <a:pathLst>
                <a:path w="2251" h="2239" extrusionOk="0">
                  <a:moveTo>
                    <a:pt x="1120" y="0"/>
                  </a:moveTo>
                  <a:cubicBezTo>
                    <a:pt x="489" y="0"/>
                    <a:pt x="1" y="500"/>
                    <a:pt x="1" y="1120"/>
                  </a:cubicBezTo>
                  <a:cubicBezTo>
                    <a:pt x="1" y="1727"/>
                    <a:pt x="513" y="2239"/>
                    <a:pt x="1120" y="2239"/>
                  </a:cubicBezTo>
                  <a:cubicBezTo>
                    <a:pt x="1739" y="2239"/>
                    <a:pt x="2239" y="1727"/>
                    <a:pt x="2239" y="1120"/>
                  </a:cubicBezTo>
                  <a:cubicBezTo>
                    <a:pt x="2251" y="1048"/>
                    <a:pt x="2156" y="953"/>
                    <a:pt x="2072" y="953"/>
                  </a:cubicBezTo>
                  <a:lnTo>
                    <a:pt x="1358" y="953"/>
                  </a:lnTo>
                  <a:cubicBezTo>
                    <a:pt x="1251" y="953"/>
                    <a:pt x="1179" y="1024"/>
                    <a:pt x="1179" y="1131"/>
                  </a:cubicBezTo>
                  <a:cubicBezTo>
                    <a:pt x="1179" y="1239"/>
                    <a:pt x="1251" y="1310"/>
                    <a:pt x="1358" y="1310"/>
                  </a:cubicBezTo>
                  <a:lnTo>
                    <a:pt x="1858" y="1310"/>
                  </a:lnTo>
                  <a:cubicBezTo>
                    <a:pt x="1787" y="1655"/>
                    <a:pt x="1477" y="1905"/>
                    <a:pt x="1120" y="1905"/>
                  </a:cubicBezTo>
                  <a:cubicBezTo>
                    <a:pt x="703" y="1905"/>
                    <a:pt x="346" y="1560"/>
                    <a:pt x="346" y="1131"/>
                  </a:cubicBezTo>
                  <a:cubicBezTo>
                    <a:pt x="346" y="715"/>
                    <a:pt x="691" y="358"/>
                    <a:pt x="1120" y="358"/>
                  </a:cubicBezTo>
                  <a:cubicBezTo>
                    <a:pt x="1310" y="358"/>
                    <a:pt x="1489" y="429"/>
                    <a:pt x="1620" y="548"/>
                  </a:cubicBezTo>
                  <a:cubicBezTo>
                    <a:pt x="1660" y="576"/>
                    <a:pt x="1702" y="591"/>
                    <a:pt x="1745" y="591"/>
                  </a:cubicBezTo>
                  <a:cubicBezTo>
                    <a:pt x="1791" y="591"/>
                    <a:pt x="1838" y="573"/>
                    <a:pt x="1882" y="536"/>
                  </a:cubicBezTo>
                  <a:cubicBezTo>
                    <a:pt x="1953" y="465"/>
                    <a:pt x="1941" y="358"/>
                    <a:pt x="1858" y="286"/>
                  </a:cubicBezTo>
                  <a:cubicBezTo>
                    <a:pt x="1656" y="108"/>
                    <a:pt x="1406" y="0"/>
                    <a:pt x="11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2628;p80"/>
            <p:cNvSpPr/>
            <p:nvPr/>
          </p:nvSpPr>
          <p:spPr>
            <a:xfrm>
              <a:off x="8191306" y="3380768"/>
              <a:ext cx="70917" cy="71299"/>
            </a:xfrm>
            <a:custGeom>
              <a:avLst/>
              <a:gdLst/>
              <a:ahLst/>
              <a:cxnLst/>
              <a:rect l="l" t="t" r="r" b="b"/>
              <a:pathLst>
                <a:path w="2228" h="2240" extrusionOk="0">
                  <a:moveTo>
                    <a:pt x="1108" y="346"/>
                  </a:moveTo>
                  <a:cubicBezTo>
                    <a:pt x="1548" y="346"/>
                    <a:pt x="1882" y="691"/>
                    <a:pt x="1882" y="1120"/>
                  </a:cubicBezTo>
                  <a:cubicBezTo>
                    <a:pt x="1870" y="1549"/>
                    <a:pt x="1525" y="1894"/>
                    <a:pt x="1108" y="1894"/>
                  </a:cubicBezTo>
                  <a:cubicBezTo>
                    <a:pt x="691" y="1894"/>
                    <a:pt x="334" y="1549"/>
                    <a:pt x="334" y="1120"/>
                  </a:cubicBezTo>
                  <a:cubicBezTo>
                    <a:pt x="334" y="703"/>
                    <a:pt x="679" y="346"/>
                    <a:pt x="1108" y="346"/>
                  </a:cubicBezTo>
                  <a:close/>
                  <a:moveTo>
                    <a:pt x="1108" y="1"/>
                  </a:moveTo>
                  <a:cubicBezTo>
                    <a:pt x="489" y="1"/>
                    <a:pt x="1" y="513"/>
                    <a:pt x="1" y="1120"/>
                  </a:cubicBezTo>
                  <a:cubicBezTo>
                    <a:pt x="1" y="1751"/>
                    <a:pt x="501" y="2239"/>
                    <a:pt x="1108" y="2239"/>
                  </a:cubicBezTo>
                  <a:cubicBezTo>
                    <a:pt x="1739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2629;p80"/>
            <p:cNvSpPr/>
            <p:nvPr/>
          </p:nvSpPr>
          <p:spPr>
            <a:xfrm>
              <a:off x="7957483" y="3350848"/>
              <a:ext cx="357387" cy="357387"/>
            </a:xfrm>
            <a:custGeom>
              <a:avLst/>
              <a:gdLst/>
              <a:ahLst/>
              <a:cxnLst/>
              <a:rect l="l" t="t" r="r" b="b"/>
              <a:pathLst>
                <a:path w="11228" h="11228" extrusionOk="0">
                  <a:moveTo>
                    <a:pt x="8454" y="369"/>
                  </a:moveTo>
                  <a:cubicBezTo>
                    <a:pt x="9525" y="369"/>
                    <a:pt x="10406" y="1238"/>
                    <a:pt x="10406" y="2310"/>
                  </a:cubicBezTo>
                  <a:cubicBezTo>
                    <a:pt x="10406" y="3167"/>
                    <a:pt x="9097" y="4691"/>
                    <a:pt x="8454" y="5370"/>
                  </a:cubicBezTo>
                  <a:cubicBezTo>
                    <a:pt x="7823" y="4691"/>
                    <a:pt x="6513" y="3143"/>
                    <a:pt x="6513" y="2310"/>
                  </a:cubicBezTo>
                  <a:cubicBezTo>
                    <a:pt x="6513" y="1227"/>
                    <a:pt x="7370" y="369"/>
                    <a:pt x="8454" y="369"/>
                  </a:cubicBezTo>
                  <a:close/>
                  <a:moveTo>
                    <a:pt x="5620" y="369"/>
                  </a:moveTo>
                  <a:cubicBezTo>
                    <a:pt x="6073" y="369"/>
                    <a:pt x="6537" y="429"/>
                    <a:pt x="6989" y="548"/>
                  </a:cubicBezTo>
                  <a:cubicBezTo>
                    <a:pt x="6477" y="965"/>
                    <a:pt x="6156" y="1596"/>
                    <a:pt x="6156" y="2310"/>
                  </a:cubicBezTo>
                  <a:cubicBezTo>
                    <a:pt x="6156" y="2524"/>
                    <a:pt x="6215" y="2751"/>
                    <a:pt x="6299" y="2989"/>
                  </a:cubicBezTo>
                  <a:lnTo>
                    <a:pt x="536" y="6977"/>
                  </a:lnTo>
                  <a:cubicBezTo>
                    <a:pt x="417" y="6537"/>
                    <a:pt x="358" y="6084"/>
                    <a:pt x="358" y="5620"/>
                  </a:cubicBezTo>
                  <a:cubicBezTo>
                    <a:pt x="358" y="2715"/>
                    <a:pt x="2715" y="369"/>
                    <a:pt x="5620" y="369"/>
                  </a:cubicBezTo>
                  <a:close/>
                  <a:moveTo>
                    <a:pt x="10359" y="3417"/>
                  </a:moveTo>
                  <a:cubicBezTo>
                    <a:pt x="10668" y="4096"/>
                    <a:pt x="10835" y="4858"/>
                    <a:pt x="10835" y="5620"/>
                  </a:cubicBezTo>
                  <a:cubicBezTo>
                    <a:pt x="10871" y="7418"/>
                    <a:pt x="9966" y="9013"/>
                    <a:pt x="8561" y="9966"/>
                  </a:cubicBezTo>
                  <a:lnTo>
                    <a:pt x="5358" y="5394"/>
                  </a:lnTo>
                  <a:lnTo>
                    <a:pt x="7001" y="4191"/>
                  </a:lnTo>
                  <a:cubicBezTo>
                    <a:pt x="7585" y="4989"/>
                    <a:pt x="8263" y="5679"/>
                    <a:pt x="8311" y="5739"/>
                  </a:cubicBezTo>
                  <a:cubicBezTo>
                    <a:pt x="8335" y="5763"/>
                    <a:pt x="8382" y="5799"/>
                    <a:pt x="8430" y="5799"/>
                  </a:cubicBezTo>
                  <a:cubicBezTo>
                    <a:pt x="8478" y="5799"/>
                    <a:pt x="8513" y="5775"/>
                    <a:pt x="8549" y="5739"/>
                  </a:cubicBezTo>
                  <a:cubicBezTo>
                    <a:pt x="8609" y="5679"/>
                    <a:pt x="9764" y="4513"/>
                    <a:pt x="10359" y="3417"/>
                  </a:cubicBezTo>
                  <a:close/>
                  <a:moveTo>
                    <a:pt x="5096" y="5608"/>
                  </a:moveTo>
                  <a:lnTo>
                    <a:pt x="8275" y="10156"/>
                  </a:lnTo>
                  <a:cubicBezTo>
                    <a:pt x="8025" y="10287"/>
                    <a:pt x="7775" y="10406"/>
                    <a:pt x="7525" y="10513"/>
                  </a:cubicBezTo>
                  <a:lnTo>
                    <a:pt x="4430" y="6096"/>
                  </a:lnTo>
                  <a:lnTo>
                    <a:pt x="5096" y="5608"/>
                  </a:lnTo>
                  <a:close/>
                  <a:moveTo>
                    <a:pt x="6466" y="3310"/>
                  </a:moveTo>
                  <a:cubicBezTo>
                    <a:pt x="6573" y="3501"/>
                    <a:pt x="6692" y="3715"/>
                    <a:pt x="6823" y="3905"/>
                  </a:cubicBezTo>
                  <a:lnTo>
                    <a:pt x="3215" y="6537"/>
                  </a:lnTo>
                  <a:cubicBezTo>
                    <a:pt x="3132" y="6596"/>
                    <a:pt x="3132" y="6739"/>
                    <a:pt x="3203" y="6811"/>
                  </a:cubicBezTo>
                  <a:cubicBezTo>
                    <a:pt x="3236" y="6843"/>
                    <a:pt x="3283" y="6862"/>
                    <a:pt x="3329" y="6862"/>
                  </a:cubicBezTo>
                  <a:cubicBezTo>
                    <a:pt x="3366" y="6862"/>
                    <a:pt x="3403" y="6849"/>
                    <a:pt x="3429" y="6822"/>
                  </a:cubicBezTo>
                  <a:lnTo>
                    <a:pt x="4144" y="6299"/>
                  </a:lnTo>
                  <a:lnTo>
                    <a:pt x="7180" y="10632"/>
                  </a:lnTo>
                  <a:cubicBezTo>
                    <a:pt x="6668" y="10799"/>
                    <a:pt x="6156" y="10871"/>
                    <a:pt x="5620" y="10871"/>
                  </a:cubicBezTo>
                  <a:cubicBezTo>
                    <a:pt x="3751" y="10871"/>
                    <a:pt x="2132" y="9906"/>
                    <a:pt x="1191" y="8442"/>
                  </a:cubicBezTo>
                  <a:lnTo>
                    <a:pt x="2727" y="7334"/>
                  </a:lnTo>
                  <a:cubicBezTo>
                    <a:pt x="2822" y="7275"/>
                    <a:pt x="2822" y="7132"/>
                    <a:pt x="2739" y="7061"/>
                  </a:cubicBezTo>
                  <a:cubicBezTo>
                    <a:pt x="2706" y="7028"/>
                    <a:pt x="2663" y="7010"/>
                    <a:pt x="2620" y="7010"/>
                  </a:cubicBezTo>
                  <a:cubicBezTo>
                    <a:pt x="2585" y="7010"/>
                    <a:pt x="2551" y="7022"/>
                    <a:pt x="2525" y="7049"/>
                  </a:cubicBezTo>
                  <a:lnTo>
                    <a:pt x="1012" y="8144"/>
                  </a:lnTo>
                  <a:cubicBezTo>
                    <a:pt x="870" y="7894"/>
                    <a:pt x="751" y="7608"/>
                    <a:pt x="655" y="7334"/>
                  </a:cubicBezTo>
                  <a:lnTo>
                    <a:pt x="6466" y="3310"/>
                  </a:lnTo>
                  <a:close/>
                  <a:moveTo>
                    <a:pt x="5608" y="0"/>
                  </a:moveTo>
                  <a:cubicBezTo>
                    <a:pt x="4108" y="0"/>
                    <a:pt x="2715" y="584"/>
                    <a:pt x="1643" y="1643"/>
                  </a:cubicBezTo>
                  <a:cubicBezTo>
                    <a:pt x="584" y="2703"/>
                    <a:pt x="0" y="4120"/>
                    <a:pt x="0" y="5620"/>
                  </a:cubicBezTo>
                  <a:cubicBezTo>
                    <a:pt x="0" y="7120"/>
                    <a:pt x="584" y="8525"/>
                    <a:pt x="1643" y="9597"/>
                  </a:cubicBezTo>
                  <a:cubicBezTo>
                    <a:pt x="2691" y="10644"/>
                    <a:pt x="4108" y="11228"/>
                    <a:pt x="5608" y="11228"/>
                  </a:cubicBezTo>
                  <a:cubicBezTo>
                    <a:pt x="7120" y="11228"/>
                    <a:pt x="8513" y="10644"/>
                    <a:pt x="9585" y="9597"/>
                  </a:cubicBezTo>
                  <a:cubicBezTo>
                    <a:pt x="10645" y="8537"/>
                    <a:pt x="11228" y="7120"/>
                    <a:pt x="11228" y="5620"/>
                  </a:cubicBezTo>
                  <a:cubicBezTo>
                    <a:pt x="11228" y="4715"/>
                    <a:pt x="11002" y="3822"/>
                    <a:pt x="10585" y="3012"/>
                  </a:cubicBezTo>
                  <a:cubicBezTo>
                    <a:pt x="10692" y="2762"/>
                    <a:pt x="10752" y="2524"/>
                    <a:pt x="10752" y="2310"/>
                  </a:cubicBezTo>
                  <a:cubicBezTo>
                    <a:pt x="10752" y="1048"/>
                    <a:pt x="9716" y="0"/>
                    <a:pt x="8442" y="0"/>
                  </a:cubicBezTo>
                  <a:cubicBezTo>
                    <a:pt x="8037" y="0"/>
                    <a:pt x="7668" y="107"/>
                    <a:pt x="7358" y="286"/>
                  </a:cubicBezTo>
                  <a:cubicBezTo>
                    <a:pt x="6787" y="107"/>
                    <a:pt x="6204" y="0"/>
                    <a:pt x="5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10406;p76"/>
          <p:cNvGrpSpPr/>
          <p:nvPr/>
        </p:nvGrpSpPr>
        <p:grpSpPr>
          <a:xfrm>
            <a:off x="861428" y="6312157"/>
            <a:ext cx="300743" cy="220849"/>
            <a:chOff x="5318259" y="2982111"/>
            <a:chExt cx="371013" cy="220787"/>
          </a:xfrm>
          <a:solidFill>
            <a:srgbClr val="0D1F61"/>
          </a:solidFill>
        </p:grpSpPr>
        <p:sp>
          <p:nvSpPr>
            <p:cNvPr id="253" name="Google Shape;10407;p76"/>
            <p:cNvSpPr/>
            <p:nvPr/>
          </p:nvSpPr>
          <p:spPr>
            <a:xfrm>
              <a:off x="5364123" y="3021546"/>
              <a:ext cx="58372" cy="18396"/>
            </a:xfrm>
            <a:custGeom>
              <a:avLst/>
              <a:gdLst/>
              <a:ahLst/>
              <a:cxnLst/>
              <a:rect l="l" t="t" r="r" b="b"/>
              <a:pathLst>
                <a:path w="1834" h="578" extrusionOk="0">
                  <a:moveTo>
                    <a:pt x="674" y="0"/>
                  </a:moveTo>
                  <a:cubicBezTo>
                    <a:pt x="513" y="0"/>
                    <a:pt x="335" y="16"/>
                    <a:pt x="143" y="54"/>
                  </a:cubicBezTo>
                  <a:cubicBezTo>
                    <a:pt x="60" y="66"/>
                    <a:pt x="0" y="149"/>
                    <a:pt x="0" y="220"/>
                  </a:cubicBezTo>
                  <a:lnTo>
                    <a:pt x="0" y="399"/>
                  </a:lnTo>
                  <a:cubicBezTo>
                    <a:pt x="0" y="482"/>
                    <a:pt x="72" y="566"/>
                    <a:pt x="167" y="566"/>
                  </a:cubicBezTo>
                  <a:cubicBezTo>
                    <a:pt x="250" y="566"/>
                    <a:pt x="334" y="482"/>
                    <a:pt x="334" y="399"/>
                  </a:cubicBezTo>
                  <a:lnTo>
                    <a:pt x="334" y="351"/>
                  </a:lnTo>
                  <a:cubicBezTo>
                    <a:pt x="453" y="332"/>
                    <a:pt x="564" y="324"/>
                    <a:pt x="666" y="324"/>
                  </a:cubicBezTo>
                  <a:cubicBezTo>
                    <a:pt x="878" y="324"/>
                    <a:pt x="1050" y="359"/>
                    <a:pt x="1179" y="399"/>
                  </a:cubicBezTo>
                  <a:cubicBezTo>
                    <a:pt x="1405" y="459"/>
                    <a:pt x="1536" y="530"/>
                    <a:pt x="1536" y="542"/>
                  </a:cubicBezTo>
                  <a:cubicBezTo>
                    <a:pt x="1560" y="566"/>
                    <a:pt x="1596" y="578"/>
                    <a:pt x="1619" y="578"/>
                  </a:cubicBezTo>
                  <a:cubicBezTo>
                    <a:pt x="1679" y="578"/>
                    <a:pt x="1727" y="542"/>
                    <a:pt x="1774" y="506"/>
                  </a:cubicBezTo>
                  <a:cubicBezTo>
                    <a:pt x="1834" y="423"/>
                    <a:pt x="1810" y="328"/>
                    <a:pt x="1727" y="256"/>
                  </a:cubicBezTo>
                  <a:cubicBezTo>
                    <a:pt x="1707" y="247"/>
                    <a:pt x="1322" y="0"/>
                    <a:pt x="6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0408;p76"/>
            <p:cNvSpPr/>
            <p:nvPr/>
          </p:nvSpPr>
          <p:spPr>
            <a:xfrm>
              <a:off x="5346681" y="3151338"/>
              <a:ext cx="11012" cy="39052"/>
            </a:xfrm>
            <a:custGeom>
              <a:avLst/>
              <a:gdLst/>
              <a:ahLst/>
              <a:cxnLst/>
              <a:rect l="l" t="t" r="r" b="b"/>
              <a:pathLst>
                <a:path w="346" h="1227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1072"/>
                  </a:lnTo>
                  <a:cubicBezTo>
                    <a:pt x="0" y="1155"/>
                    <a:pt x="72" y="1226"/>
                    <a:pt x="167" y="1226"/>
                  </a:cubicBezTo>
                  <a:cubicBezTo>
                    <a:pt x="250" y="1226"/>
                    <a:pt x="322" y="1155"/>
                    <a:pt x="322" y="1072"/>
                  </a:cubicBezTo>
                  <a:lnTo>
                    <a:pt x="322" y="155"/>
                  </a:lnTo>
                  <a:cubicBezTo>
                    <a:pt x="346" y="71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0409;p76"/>
            <p:cNvSpPr/>
            <p:nvPr/>
          </p:nvSpPr>
          <p:spPr>
            <a:xfrm>
              <a:off x="5318259" y="2988763"/>
              <a:ext cx="149717" cy="202773"/>
            </a:xfrm>
            <a:custGeom>
              <a:avLst/>
              <a:gdLst/>
              <a:ahLst/>
              <a:cxnLst/>
              <a:rect l="l" t="t" r="r" b="b"/>
              <a:pathLst>
                <a:path w="4704" h="6371" extrusionOk="0">
                  <a:moveTo>
                    <a:pt x="3620" y="322"/>
                  </a:moveTo>
                  <a:lnTo>
                    <a:pt x="3620" y="1179"/>
                  </a:lnTo>
                  <a:cubicBezTo>
                    <a:pt x="3620" y="1322"/>
                    <a:pt x="3584" y="1453"/>
                    <a:pt x="3513" y="1596"/>
                  </a:cubicBezTo>
                  <a:lnTo>
                    <a:pt x="3441" y="1727"/>
                  </a:lnTo>
                  <a:cubicBezTo>
                    <a:pt x="3418" y="1750"/>
                    <a:pt x="3418" y="1774"/>
                    <a:pt x="3418" y="1798"/>
                  </a:cubicBezTo>
                  <a:lnTo>
                    <a:pt x="3418" y="2167"/>
                  </a:lnTo>
                  <a:cubicBezTo>
                    <a:pt x="3453" y="2465"/>
                    <a:pt x="3334" y="2751"/>
                    <a:pt x="3108" y="2965"/>
                  </a:cubicBezTo>
                  <a:cubicBezTo>
                    <a:pt x="2892" y="3158"/>
                    <a:pt x="2633" y="3275"/>
                    <a:pt x="2351" y="3275"/>
                  </a:cubicBezTo>
                  <a:cubicBezTo>
                    <a:pt x="2338" y="3275"/>
                    <a:pt x="2324" y="3275"/>
                    <a:pt x="2310" y="3274"/>
                  </a:cubicBezTo>
                  <a:cubicBezTo>
                    <a:pt x="1715" y="3263"/>
                    <a:pt x="1239" y="2739"/>
                    <a:pt x="1239" y="2108"/>
                  </a:cubicBezTo>
                  <a:lnTo>
                    <a:pt x="1239" y="1798"/>
                  </a:lnTo>
                  <a:cubicBezTo>
                    <a:pt x="1239" y="1774"/>
                    <a:pt x="1239" y="1739"/>
                    <a:pt x="1215" y="1727"/>
                  </a:cubicBezTo>
                  <a:lnTo>
                    <a:pt x="1143" y="1596"/>
                  </a:lnTo>
                  <a:cubicBezTo>
                    <a:pt x="1084" y="1453"/>
                    <a:pt x="1036" y="1322"/>
                    <a:pt x="1036" y="1179"/>
                  </a:cubicBezTo>
                  <a:cubicBezTo>
                    <a:pt x="1036" y="715"/>
                    <a:pt x="1429" y="322"/>
                    <a:pt x="1894" y="322"/>
                  </a:cubicBezTo>
                  <a:close/>
                  <a:moveTo>
                    <a:pt x="2906" y="3513"/>
                  </a:moveTo>
                  <a:lnTo>
                    <a:pt x="2906" y="3751"/>
                  </a:lnTo>
                  <a:cubicBezTo>
                    <a:pt x="2906" y="3798"/>
                    <a:pt x="2918" y="3858"/>
                    <a:pt x="2918" y="3894"/>
                  </a:cubicBezTo>
                  <a:lnTo>
                    <a:pt x="2334" y="4334"/>
                  </a:lnTo>
                  <a:lnTo>
                    <a:pt x="1763" y="3894"/>
                  </a:lnTo>
                  <a:cubicBezTo>
                    <a:pt x="1775" y="3858"/>
                    <a:pt x="1775" y="3798"/>
                    <a:pt x="1775" y="3751"/>
                  </a:cubicBezTo>
                  <a:lnTo>
                    <a:pt x="1775" y="3513"/>
                  </a:lnTo>
                  <a:cubicBezTo>
                    <a:pt x="1929" y="3584"/>
                    <a:pt x="2096" y="3632"/>
                    <a:pt x="2286" y="3632"/>
                  </a:cubicBezTo>
                  <a:lnTo>
                    <a:pt x="2334" y="3632"/>
                  </a:lnTo>
                  <a:cubicBezTo>
                    <a:pt x="2525" y="3632"/>
                    <a:pt x="2727" y="3584"/>
                    <a:pt x="2906" y="3513"/>
                  </a:cubicBezTo>
                  <a:close/>
                  <a:moveTo>
                    <a:pt x="1905" y="0"/>
                  </a:moveTo>
                  <a:cubicBezTo>
                    <a:pt x="1251" y="0"/>
                    <a:pt x="715" y="536"/>
                    <a:pt x="715" y="1191"/>
                  </a:cubicBezTo>
                  <a:cubicBezTo>
                    <a:pt x="715" y="1381"/>
                    <a:pt x="762" y="1572"/>
                    <a:pt x="846" y="1750"/>
                  </a:cubicBezTo>
                  <a:lnTo>
                    <a:pt x="893" y="1858"/>
                  </a:lnTo>
                  <a:lnTo>
                    <a:pt x="893" y="2120"/>
                  </a:lnTo>
                  <a:cubicBezTo>
                    <a:pt x="893" y="2596"/>
                    <a:pt x="1108" y="3013"/>
                    <a:pt x="1441" y="3298"/>
                  </a:cubicBezTo>
                  <a:lnTo>
                    <a:pt x="1441" y="3763"/>
                  </a:lnTo>
                  <a:cubicBezTo>
                    <a:pt x="1441" y="3834"/>
                    <a:pt x="1405" y="3906"/>
                    <a:pt x="1322" y="3941"/>
                  </a:cubicBezTo>
                  <a:lnTo>
                    <a:pt x="465" y="4263"/>
                  </a:lnTo>
                  <a:cubicBezTo>
                    <a:pt x="179" y="4370"/>
                    <a:pt x="0" y="4644"/>
                    <a:pt x="0" y="4941"/>
                  </a:cubicBezTo>
                  <a:lnTo>
                    <a:pt x="0" y="6203"/>
                  </a:lnTo>
                  <a:cubicBezTo>
                    <a:pt x="0" y="6299"/>
                    <a:pt x="72" y="6370"/>
                    <a:pt x="167" y="6370"/>
                  </a:cubicBezTo>
                  <a:cubicBezTo>
                    <a:pt x="251" y="6370"/>
                    <a:pt x="334" y="6299"/>
                    <a:pt x="334" y="6203"/>
                  </a:cubicBezTo>
                  <a:lnTo>
                    <a:pt x="334" y="4941"/>
                  </a:lnTo>
                  <a:cubicBezTo>
                    <a:pt x="334" y="4775"/>
                    <a:pt x="429" y="4644"/>
                    <a:pt x="572" y="4584"/>
                  </a:cubicBezTo>
                  <a:lnTo>
                    <a:pt x="1429" y="4251"/>
                  </a:lnTo>
                  <a:cubicBezTo>
                    <a:pt x="1477" y="4239"/>
                    <a:pt x="1513" y="4215"/>
                    <a:pt x="1560" y="4179"/>
                  </a:cubicBezTo>
                  <a:lnTo>
                    <a:pt x="2179" y="4644"/>
                  </a:lnTo>
                  <a:lnTo>
                    <a:pt x="2179" y="6203"/>
                  </a:lnTo>
                  <a:cubicBezTo>
                    <a:pt x="2179" y="6299"/>
                    <a:pt x="2251" y="6370"/>
                    <a:pt x="2334" y="6370"/>
                  </a:cubicBezTo>
                  <a:cubicBezTo>
                    <a:pt x="2429" y="6370"/>
                    <a:pt x="2501" y="6299"/>
                    <a:pt x="2501" y="6203"/>
                  </a:cubicBezTo>
                  <a:lnTo>
                    <a:pt x="2501" y="4644"/>
                  </a:lnTo>
                  <a:lnTo>
                    <a:pt x="3108" y="4179"/>
                  </a:lnTo>
                  <a:cubicBezTo>
                    <a:pt x="3156" y="4215"/>
                    <a:pt x="3203" y="4239"/>
                    <a:pt x="3239" y="4251"/>
                  </a:cubicBezTo>
                  <a:lnTo>
                    <a:pt x="4108" y="4584"/>
                  </a:lnTo>
                  <a:cubicBezTo>
                    <a:pt x="4251" y="4644"/>
                    <a:pt x="4346" y="4775"/>
                    <a:pt x="4346" y="4941"/>
                  </a:cubicBezTo>
                  <a:cubicBezTo>
                    <a:pt x="4346" y="5025"/>
                    <a:pt x="4418" y="5108"/>
                    <a:pt x="4513" y="5108"/>
                  </a:cubicBezTo>
                  <a:cubicBezTo>
                    <a:pt x="4596" y="5108"/>
                    <a:pt x="4668" y="5025"/>
                    <a:pt x="4668" y="4941"/>
                  </a:cubicBezTo>
                  <a:cubicBezTo>
                    <a:pt x="4703" y="4632"/>
                    <a:pt x="4525" y="4358"/>
                    <a:pt x="4239" y="4251"/>
                  </a:cubicBezTo>
                  <a:lnTo>
                    <a:pt x="3382" y="3929"/>
                  </a:lnTo>
                  <a:cubicBezTo>
                    <a:pt x="3310" y="3894"/>
                    <a:pt x="3263" y="3822"/>
                    <a:pt x="3263" y="3751"/>
                  </a:cubicBezTo>
                  <a:lnTo>
                    <a:pt x="3263" y="3322"/>
                  </a:lnTo>
                  <a:cubicBezTo>
                    <a:pt x="3310" y="3286"/>
                    <a:pt x="3334" y="3263"/>
                    <a:pt x="3370" y="3227"/>
                  </a:cubicBezTo>
                  <a:cubicBezTo>
                    <a:pt x="3644" y="2941"/>
                    <a:pt x="3810" y="2584"/>
                    <a:pt x="3810" y="2179"/>
                  </a:cubicBezTo>
                  <a:lnTo>
                    <a:pt x="3810" y="1858"/>
                  </a:lnTo>
                  <a:lnTo>
                    <a:pt x="3858" y="1750"/>
                  </a:lnTo>
                  <a:cubicBezTo>
                    <a:pt x="3941" y="1572"/>
                    <a:pt x="3989" y="1381"/>
                    <a:pt x="3989" y="1191"/>
                  </a:cubicBezTo>
                  <a:lnTo>
                    <a:pt x="3989" y="155"/>
                  </a:lnTo>
                  <a:cubicBezTo>
                    <a:pt x="3989" y="72"/>
                    <a:pt x="3918" y="0"/>
                    <a:pt x="3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0410;p76"/>
            <p:cNvSpPr/>
            <p:nvPr/>
          </p:nvSpPr>
          <p:spPr>
            <a:xfrm>
              <a:off x="5548658" y="2982111"/>
              <a:ext cx="140614" cy="208279"/>
            </a:xfrm>
            <a:custGeom>
              <a:avLst/>
              <a:gdLst/>
              <a:ahLst/>
              <a:cxnLst/>
              <a:rect l="l" t="t" r="r" b="b"/>
              <a:pathLst>
                <a:path w="4418" h="6544" extrusionOk="0">
                  <a:moveTo>
                    <a:pt x="2246" y="370"/>
                  </a:moveTo>
                  <a:cubicBezTo>
                    <a:pt x="2295" y="370"/>
                    <a:pt x="2346" y="376"/>
                    <a:pt x="2394" y="388"/>
                  </a:cubicBezTo>
                  <a:cubicBezTo>
                    <a:pt x="3132" y="459"/>
                    <a:pt x="3715" y="1102"/>
                    <a:pt x="3727" y="1876"/>
                  </a:cubicBezTo>
                  <a:cubicBezTo>
                    <a:pt x="3727" y="2602"/>
                    <a:pt x="3906" y="3269"/>
                    <a:pt x="4061" y="3626"/>
                  </a:cubicBezTo>
                  <a:lnTo>
                    <a:pt x="4061" y="3638"/>
                  </a:lnTo>
                  <a:cubicBezTo>
                    <a:pt x="3882" y="3722"/>
                    <a:pt x="3537" y="3912"/>
                    <a:pt x="2953" y="4031"/>
                  </a:cubicBezTo>
                  <a:lnTo>
                    <a:pt x="2953" y="3972"/>
                  </a:lnTo>
                  <a:lnTo>
                    <a:pt x="2953" y="3626"/>
                  </a:lnTo>
                  <a:cubicBezTo>
                    <a:pt x="3179" y="3495"/>
                    <a:pt x="3370" y="3317"/>
                    <a:pt x="3489" y="3091"/>
                  </a:cubicBezTo>
                  <a:cubicBezTo>
                    <a:pt x="3727" y="2674"/>
                    <a:pt x="3644" y="2126"/>
                    <a:pt x="3287" y="1793"/>
                  </a:cubicBezTo>
                  <a:cubicBezTo>
                    <a:pt x="3025" y="1578"/>
                    <a:pt x="2584" y="1293"/>
                    <a:pt x="1870" y="1293"/>
                  </a:cubicBezTo>
                  <a:cubicBezTo>
                    <a:pt x="1822" y="1293"/>
                    <a:pt x="1786" y="1305"/>
                    <a:pt x="1751" y="1340"/>
                  </a:cubicBezTo>
                  <a:lnTo>
                    <a:pt x="1382" y="1709"/>
                  </a:lnTo>
                  <a:cubicBezTo>
                    <a:pt x="1322" y="1769"/>
                    <a:pt x="1322" y="1888"/>
                    <a:pt x="1382" y="1948"/>
                  </a:cubicBezTo>
                  <a:cubicBezTo>
                    <a:pt x="1411" y="1977"/>
                    <a:pt x="1456" y="1992"/>
                    <a:pt x="1501" y="1992"/>
                  </a:cubicBezTo>
                  <a:cubicBezTo>
                    <a:pt x="1545" y="1992"/>
                    <a:pt x="1590" y="1977"/>
                    <a:pt x="1620" y="1948"/>
                  </a:cubicBezTo>
                  <a:lnTo>
                    <a:pt x="1929" y="1638"/>
                  </a:lnTo>
                  <a:cubicBezTo>
                    <a:pt x="2394" y="1650"/>
                    <a:pt x="2763" y="1781"/>
                    <a:pt x="3048" y="2055"/>
                  </a:cubicBezTo>
                  <a:cubicBezTo>
                    <a:pt x="3287" y="2269"/>
                    <a:pt x="3346" y="2650"/>
                    <a:pt x="3179" y="2924"/>
                  </a:cubicBezTo>
                  <a:cubicBezTo>
                    <a:pt x="2989" y="3269"/>
                    <a:pt x="2608" y="3495"/>
                    <a:pt x="2215" y="3495"/>
                  </a:cubicBezTo>
                  <a:cubicBezTo>
                    <a:pt x="1596" y="3495"/>
                    <a:pt x="1108" y="3007"/>
                    <a:pt x="1108" y="2388"/>
                  </a:cubicBezTo>
                  <a:cubicBezTo>
                    <a:pt x="1108" y="2305"/>
                    <a:pt x="1036" y="2233"/>
                    <a:pt x="941" y="2233"/>
                  </a:cubicBezTo>
                  <a:cubicBezTo>
                    <a:pt x="858" y="2233"/>
                    <a:pt x="786" y="2305"/>
                    <a:pt x="786" y="2388"/>
                  </a:cubicBezTo>
                  <a:cubicBezTo>
                    <a:pt x="786" y="2924"/>
                    <a:pt x="1084" y="3400"/>
                    <a:pt x="1513" y="3662"/>
                  </a:cubicBezTo>
                  <a:lnTo>
                    <a:pt x="1513" y="3995"/>
                  </a:lnTo>
                  <a:lnTo>
                    <a:pt x="1513" y="4055"/>
                  </a:lnTo>
                  <a:cubicBezTo>
                    <a:pt x="929" y="3936"/>
                    <a:pt x="608" y="3745"/>
                    <a:pt x="441" y="3638"/>
                  </a:cubicBezTo>
                  <a:cubicBezTo>
                    <a:pt x="441" y="3638"/>
                    <a:pt x="429" y="3638"/>
                    <a:pt x="441" y="3626"/>
                  </a:cubicBezTo>
                  <a:cubicBezTo>
                    <a:pt x="596" y="3269"/>
                    <a:pt x="774" y="2602"/>
                    <a:pt x="774" y="1876"/>
                  </a:cubicBezTo>
                  <a:cubicBezTo>
                    <a:pt x="774" y="1114"/>
                    <a:pt x="1370" y="459"/>
                    <a:pt x="2108" y="388"/>
                  </a:cubicBezTo>
                  <a:cubicBezTo>
                    <a:pt x="2150" y="376"/>
                    <a:pt x="2197" y="370"/>
                    <a:pt x="2246" y="370"/>
                  </a:cubicBezTo>
                  <a:close/>
                  <a:moveTo>
                    <a:pt x="2584" y="3769"/>
                  </a:moveTo>
                  <a:lnTo>
                    <a:pt x="2584" y="3972"/>
                  </a:lnTo>
                  <a:cubicBezTo>
                    <a:pt x="2584" y="4174"/>
                    <a:pt x="2703" y="4365"/>
                    <a:pt x="2882" y="4448"/>
                  </a:cubicBezTo>
                  <a:lnTo>
                    <a:pt x="2989" y="4507"/>
                  </a:lnTo>
                  <a:cubicBezTo>
                    <a:pt x="2858" y="4769"/>
                    <a:pt x="2560" y="4936"/>
                    <a:pt x="2227" y="4936"/>
                  </a:cubicBezTo>
                  <a:cubicBezTo>
                    <a:pt x="1917" y="4936"/>
                    <a:pt x="1620" y="4769"/>
                    <a:pt x="1441" y="4507"/>
                  </a:cubicBezTo>
                  <a:lnTo>
                    <a:pt x="1548" y="4448"/>
                  </a:lnTo>
                  <a:cubicBezTo>
                    <a:pt x="1727" y="4365"/>
                    <a:pt x="1846" y="4162"/>
                    <a:pt x="1846" y="3972"/>
                  </a:cubicBezTo>
                  <a:lnTo>
                    <a:pt x="1846" y="3769"/>
                  </a:lnTo>
                  <a:cubicBezTo>
                    <a:pt x="1965" y="3793"/>
                    <a:pt x="2096" y="3805"/>
                    <a:pt x="2215" y="3805"/>
                  </a:cubicBezTo>
                  <a:cubicBezTo>
                    <a:pt x="2346" y="3805"/>
                    <a:pt x="2465" y="3793"/>
                    <a:pt x="2584" y="3769"/>
                  </a:cubicBezTo>
                  <a:close/>
                  <a:moveTo>
                    <a:pt x="2209" y="1"/>
                  </a:moveTo>
                  <a:cubicBezTo>
                    <a:pt x="2153" y="1"/>
                    <a:pt x="2096" y="7"/>
                    <a:pt x="2036" y="19"/>
                  </a:cubicBezTo>
                  <a:cubicBezTo>
                    <a:pt x="1108" y="102"/>
                    <a:pt x="393" y="912"/>
                    <a:pt x="381" y="1840"/>
                  </a:cubicBezTo>
                  <a:cubicBezTo>
                    <a:pt x="381" y="2519"/>
                    <a:pt x="215" y="3138"/>
                    <a:pt x="84" y="3472"/>
                  </a:cubicBezTo>
                  <a:cubicBezTo>
                    <a:pt x="24" y="3614"/>
                    <a:pt x="72" y="3793"/>
                    <a:pt x="203" y="3876"/>
                  </a:cubicBezTo>
                  <a:cubicBezTo>
                    <a:pt x="358" y="3984"/>
                    <a:pt x="632" y="4150"/>
                    <a:pt x="1084" y="4281"/>
                  </a:cubicBezTo>
                  <a:lnTo>
                    <a:pt x="393" y="4626"/>
                  </a:lnTo>
                  <a:cubicBezTo>
                    <a:pt x="215" y="4722"/>
                    <a:pt x="84" y="4877"/>
                    <a:pt x="24" y="5055"/>
                  </a:cubicBezTo>
                  <a:cubicBezTo>
                    <a:pt x="0" y="5150"/>
                    <a:pt x="60" y="5234"/>
                    <a:pt x="143" y="5269"/>
                  </a:cubicBezTo>
                  <a:lnTo>
                    <a:pt x="191" y="5269"/>
                  </a:lnTo>
                  <a:cubicBezTo>
                    <a:pt x="262" y="5269"/>
                    <a:pt x="334" y="5222"/>
                    <a:pt x="358" y="5150"/>
                  </a:cubicBezTo>
                  <a:cubicBezTo>
                    <a:pt x="381" y="5043"/>
                    <a:pt x="453" y="4972"/>
                    <a:pt x="548" y="4924"/>
                  </a:cubicBezTo>
                  <a:lnTo>
                    <a:pt x="1084" y="4662"/>
                  </a:lnTo>
                  <a:cubicBezTo>
                    <a:pt x="1310" y="5043"/>
                    <a:pt x="1727" y="5281"/>
                    <a:pt x="2167" y="5281"/>
                  </a:cubicBezTo>
                  <a:cubicBezTo>
                    <a:pt x="2620" y="5281"/>
                    <a:pt x="3037" y="5043"/>
                    <a:pt x="3251" y="4662"/>
                  </a:cubicBezTo>
                  <a:lnTo>
                    <a:pt x="3787" y="4924"/>
                  </a:lnTo>
                  <a:cubicBezTo>
                    <a:pt x="3930" y="4984"/>
                    <a:pt x="4001" y="5115"/>
                    <a:pt x="4001" y="5269"/>
                  </a:cubicBezTo>
                  <a:lnTo>
                    <a:pt x="4001" y="6377"/>
                  </a:lnTo>
                  <a:cubicBezTo>
                    <a:pt x="4001" y="6472"/>
                    <a:pt x="4072" y="6543"/>
                    <a:pt x="4168" y="6543"/>
                  </a:cubicBezTo>
                  <a:cubicBezTo>
                    <a:pt x="4251" y="6543"/>
                    <a:pt x="4322" y="6472"/>
                    <a:pt x="4322" y="6377"/>
                  </a:cubicBezTo>
                  <a:lnTo>
                    <a:pt x="4322" y="5269"/>
                  </a:lnTo>
                  <a:cubicBezTo>
                    <a:pt x="4418" y="4996"/>
                    <a:pt x="4263" y="4746"/>
                    <a:pt x="4013" y="4626"/>
                  </a:cubicBezTo>
                  <a:lnTo>
                    <a:pt x="3334" y="4281"/>
                  </a:lnTo>
                  <a:cubicBezTo>
                    <a:pt x="3787" y="4150"/>
                    <a:pt x="4072" y="3984"/>
                    <a:pt x="4203" y="3876"/>
                  </a:cubicBezTo>
                  <a:cubicBezTo>
                    <a:pt x="4346" y="3793"/>
                    <a:pt x="4406" y="3614"/>
                    <a:pt x="4322" y="3472"/>
                  </a:cubicBezTo>
                  <a:cubicBezTo>
                    <a:pt x="4191" y="3138"/>
                    <a:pt x="4025" y="2519"/>
                    <a:pt x="4025" y="1840"/>
                  </a:cubicBezTo>
                  <a:cubicBezTo>
                    <a:pt x="4025" y="912"/>
                    <a:pt x="3299" y="102"/>
                    <a:pt x="2382" y="19"/>
                  </a:cubicBezTo>
                  <a:cubicBezTo>
                    <a:pt x="2322" y="7"/>
                    <a:pt x="2266" y="1"/>
                    <a:pt x="2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0411;p76"/>
            <p:cNvSpPr/>
            <p:nvPr/>
          </p:nvSpPr>
          <p:spPr>
            <a:xfrm>
              <a:off x="5655153" y="3157004"/>
              <a:ext cx="10630" cy="33387"/>
            </a:xfrm>
            <a:custGeom>
              <a:avLst/>
              <a:gdLst/>
              <a:ahLst/>
              <a:cxnLst/>
              <a:rect l="l" t="t" r="r" b="b"/>
              <a:pathLst>
                <a:path w="334" h="1049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94"/>
                  </a:lnTo>
                  <a:cubicBezTo>
                    <a:pt x="0" y="977"/>
                    <a:pt x="72" y="1048"/>
                    <a:pt x="167" y="1048"/>
                  </a:cubicBezTo>
                  <a:cubicBezTo>
                    <a:pt x="250" y="1048"/>
                    <a:pt x="322" y="977"/>
                    <a:pt x="322" y="894"/>
                  </a:cubicBezTo>
                  <a:lnTo>
                    <a:pt x="322" y="155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0412;p76"/>
            <p:cNvSpPr/>
            <p:nvPr/>
          </p:nvSpPr>
          <p:spPr>
            <a:xfrm>
              <a:off x="5497893" y="3174445"/>
              <a:ext cx="11012" cy="10248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79" y="0"/>
                  </a:moveTo>
                  <a:cubicBezTo>
                    <a:pt x="83" y="0"/>
                    <a:pt x="0" y="72"/>
                    <a:pt x="0" y="167"/>
                  </a:cubicBezTo>
                  <a:cubicBezTo>
                    <a:pt x="0" y="250"/>
                    <a:pt x="71" y="322"/>
                    <a:pt x="179" y="322"/>
                  </a:cubicBezTo>
                  <a:cubicBezTo>
                    <a:pt x="262" y="322"/>
                    <a:pt x="333" y="250"/>
                    <a:pt x="333" y="167"/>
                  </a:cubicBezTo>
                  <a:cubicBezTo>
                    <a:pt x="345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0413;p76"/>
            <p:cNvSpPr/>
            <p:nvPr/>
          </p:nvSpPr>
          <p:spPr>
            <a:xfrm>
              <a:off x="5410718" y="3156972"/>
              <a:ext cx="74699" cy="45927"/>
            </a:xfrm>
            <a:custGeom>
              <a:avLst/>
              <a:gdLst/>
              <a:ahLst/>
              <a:cxnLst/>
              <a:rect l="l" t="t" r="r" b="b"/>
              <a:pathLst>
                <a:path w="2347" h="1443" extrusionOk="0">
                  <a:moveTo>
                    <a:pt x="905" y="0"/>
                  </a:moveTo>
                  <a:cubicBezTo>
                    <a:pt x="870" y="0"/>
                    <a:pt x="833" y="13"/>
                    <a:pt x="798" y="37"/>
                  </a:cubicBezTo>
                  <a:lnTo>
                    <a:pt x="72" y="585"/>
                  </a:lnTo>
                  <a:cubicBezTo>
                    <a:pt x="24" y="621"/>
                    <a:pt x="1" y="680"/>
                    <a:pt x="1" y="728"/>
                  </a:cubicBezTo>
                  <a:cubicBezTo>
                    <a:pt x="1" y="764"/>
                    <a:pt x="24" y="823"/>
                    <a:pt x="72" y="859"/>
                  </a:cubicBezTo>
                  <a:lnTo>
                    <a:pt x="798" y="1407"/>
                  </a:lnTo>
                  <a:cubicBezTo>
                    <a:pt x="834" y="1442"/>
                    <a:pt x="858" y="1442"/>
                    <a:pt x="905" y="1442"/>
                  </a:cubicBezTo>
                  <a:cubicBezTo>
                    <a:pt x="953" y="1442"/>
                    <a:pt x="1013" y="1407"/>
                    <a:pt x="1036" y="1359"/>
                  </a:cubicBezTo>
                  <a:cubicBezTo>
                    <a:pt x="1096" y="1287"/>
                    <a:pt x="1084" y="1180"/>
                    <a:pt x="1013" y="1121"/>
                  </a:cubicBezTo>
                  <a:lnTo>
                    <a:pt x="679" y="883"/>
                  </a:lnTo>
                  <a:lnTo>
                    <a:pt x="2191" y="883"/>
                  </a:lnTo>
                  <a:cubicBezTo>
                    <a:pt x="2275" y="883"/>
                    <a:pt x="2346" y="811"/>
                    <a:pt x="2346" y="728"/>
                  </a:cubicBezTo>
                  <a:cubicBezTo>
                    <a:pt x="2346" y="621"/>
                    <a:pt x="2275" y="549"/>
                    <a:pt x="2191" y="549"/>
                  </a:cubicBezTo>
                  <a:lnTo>
                    <a:pt x="679" y="549"/>
                  </a:lnTo>
                  <a:lnTo>
                    <a:pt x="1013" y="311"/>
                  </a:lnTo>
                  <a:cubicBezTo>
                    <a:pt x="1084" y="252"/>
                    <a:pt x="1096" y="145"/>
                    <a:pt x="1036" y="73"/>
                  </a:cubicBezTo>
                  <a:cubicBezTo>
                    <a:pt x="1002" y="24"/>
                    <a:pt x="955" y="0"/>
                    <a:pt x="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0414;p76"/>
            <p:cNvSpPr/>
            <p:nvPr/>
          </p:nvSpPr>
          <p:spPr>
            <a:xfrm>
              <a:off x="5521382" y="3156590"/>
              <a:ext cx="75049" cy="45163"/>
            </a:xfrm>
            <a:custGeom>
              <a:avLst/>
              <a:gdLst/>
              <a:ahLst/>
              <a:cxnLst/>
              <a:rect l="l" t="t" r="r" b="b"/>
              <a:pathLst>
                <a:path w="2358" h="1419" extrusionOk="0">
                  <a:moveTo>
                    <a:pt x="1446" y="0"/>
                  </a:moveTo>
                  <a:cubicBezTo>
                    <a:pt x="1396" y="0"/>
                    <a:pt x="1345" y="25"/>
                    <a:pt x="1310" y="73"/>
                  </a:cubicBezTo>
                  <a:cubicBezTo>
                    <a:pt x="1250" y="145"/>
                    <a:pt x="1274" y="252"/>
                    <a:pt x="1346" y="311"/>
                  </a:cubicBezTo>
                  <a:lnTo>
                    <a:pt x="1667" y="549"/>
                  </a:lnTo>
                  <a:lnTo>
                    <a:pt x="167" y="549"/>
                  </a:lnTo>
                  <a:cubicBezTo>
                    <a:pt x="84" y="549"/>
                    <a:pt x="0" y="621"/>
                    <a:pt x="0" y="704"/>
                  </a:cubicBezTo>
                  <a:cubicBezTo>
                    <a:pt x="0" y="799"/>
                    <a:pt x="84" y="871"/>
                    <a:pt x="167" y="871"/>
                  </a:cubicBezTo>
                  <a:lnTo>
                    <a:pt x="1667" y="871"/>
                  </a:lnTo>
                  <a:lnTo>
                    <a:pt x="1346" y="1109"/>
                  </a:lnTo>
                  <a:cubicBezTo>
                    <a:pt x="1274" y="1169"/>
                    <a:pt x="1250" y="1276"/>
                    <a:pt x="1310" y="1347"/>
                  </a:cubicBezTo>
                  <a:cubicBezTo>
                    <a:pt x="1346" y="1395"/>
                    <a:pt x="1405" y="1419"/>
                    <a:pt x="1453" y="1419"/>
                  </a:cubicBezTo>
                  <a:cubicBezTo>
                    <a:pt x="1477" y="1419"/>
                    <a:pt x="1524" y="1407"/>
                    <a:pt x="1548" y="1395"/>
                  </a:cubicBezTo>
                  <a:lnTo>
                    <a:pt x="2286" y="847"/>
                  </a:lnTo>
                  <a:cubicBezTo>
                    <a:pt x="2322" y="811"/>
                    <a:pt x="2358" y="752"/>
                    <a:pt x="2358" y="704"/>
                  </a:cubicBezTo>
                  <a:cubicBezTo>
                    <a:pt x="2358" y="668"/>
                    <a:pt x="2322" y="633"/>
                    <a:pt x="2286" y="585"/>
                  </a:cubicBezTo>
                  <a:lnTo>
                    <a:pt x="1548" y="37"/>
                  </a:lnTo>
                  <a:cubicBezTo>
                    <a:pt x="1518" y="13"/>
                    <a:pt x="1482" y="0"/>
                    <a:pt x="1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1" name="Google Shape;11205;p77"/>
          <p:cNvSpPr/>
          <p:nvPr/>
        </p:nvSpPr>
        <p:spPr>
          <a:xfrm>
            <a:off x="6811351" y="5027485"/>
            <a:ext cx="409879" cy="381333"/>
          </a:xfrm>
          <a:custGeom>
            <a:avLst/>
            <a:gdLst/>
            <a:ahLst/>
            <a:cxnLst/>
            <a:rect l="l" t="t" r="r" b="b"/>
            <a:pathLst>
              <a:path w="11419" h="11443" extrusionOk="0">
                <a:moveTo>
                  <a:pt x="4644" y="3560"/>
                </a:moveTo>
                <a:lnTo>
                  <a:pt x="4727" y="3655"/>
                </a:lnTo>
                <a:lnTo>
                  <a:pt x="4132" y="4263"/>
                </a:lnTo>
                <a:cubicBezTo>
                  <a:pt x="3989" y="4084"/>
                  <a:pt x="3965" y="3834"/>
                  <a:pt x="4108" y="3655"/>
                </a:cubicBezTo>
                <a:lnTo>
                  <a:pt x="4120" y="3655"/>
                </a:lnTo>
                <a:cubicBezTo>
                  <a:pt x="4298" y="3655"/>
                  <a:pt x="4465" y="3620"/>
                  <a:pt x="4644" y="3560"/>
                </a:cubicBezTo>
                <a:close/>
                <a:moveTo>
                  <a:pt x="8751" y="5739"/>
                </a:moveTo>
                <a:lnTo>
                  <a:pt x="8918" y="5906"/>
                </a:lnTo>
                <a:cubicBezTo>
                  <a:pt x="8944" y="5932"/>
                  <a:pt x="8994" y="5951"/>
                  <a:pt x="9043" y="5951"/>
                </a:cubicBezTo>
                <a:cubicBezTo>
                  <a:pt x="9061" y="5951"/>
                  <a:pt x="9080" y="5948"/>
                  <a:pt x="9097" y="5941"/>
                </a:cubicBezTo>
                <a:cubicBezTo>
                  <a:pt x="9275" y="5894"/>
                  <a:pt x="9430" y="5858"/>
                  <a:pt x="9597" y="5846"/>
                </a:cubicBezTo>
                <a:lnTo>
                  <a:pt x="9704" y="5858"/>
                </a:lnTo>
                <a:cubicBezTo>
                  <a:pt x="10478" y="5918"/>
                  <a:pt x="11073" y="6561"/>
                  <a:pt x="11073" y="7335"/>
                </a:cubicBezTo>
                <a:cubicBezTo>
                  <a:pt x="11085" y="7454"/>
                  <a:pt x="11073" y="7585"/>
                  <a:pt x="11025" y="7716"/>
                </a:cubicBezTo>
                <a:lnTo>
                  <a:pt x="10121" y="6811"/>
                </a:lnTo>
                <a:cubicBezTo>
                  <a:pt x="10061" y="6739"/>
                  <a:pt x="9966" y="6692"/>
                  <a:pt x="9870" y="6644"/>
                </a:cubicBezTo>
                <a:cubicBezTo>
                  <a:pt x="9787" y="6620"/>
                  <a:pt x="9704" y="6608"/>
                  <a:pt x="9609" y="6608"/>
                </a:cubicBezTo>
                <a:cubicBezTo>
                  <a:pt x="9418" y="6608"/>
                  <a:pt x="9239" y="6680"/>
                  <a:pt x="9108" y="6811"/>
                </a:cubicBezTo>
                <a:cubicBezTo>
                  <a:pt x="8918" y="7001"/>
                  <a:pt x="8858" y="7299"/>
                  <a:pt x="8942" y="7573"/>
                </a:cubicBezTo>
                <a:cubicBezTo>
                  <a:pt x="8978" y="7680"/>
                  <a:pt x="9037" y="7763"/>
                  <a:pt x="9108" y="7823"/>
                </a:cubicBezTo>
                <a:lnTo>
                  <a:pt x="10013" y="8728"/>
                </a:lnTo>
                <a:cubicBezTo>
                  <a:pt x="9882" y="8775"/>
                  <a:pt x="9751" y="8787"/>
                  <a:pt x="9609" y="8787"/>
                </a:cubicBezTo>
                <a:cubicBezTo>
                  <a:pt x="8835" y="8787"/>
                  <a:pt x="8204" y="8180"/>
                  <a:pt x="8156" y="7418"/>
                </a:cubicBezTo>
                <a:lnTo>
                  <a:pt x="8144" y="7323"/>
                </a:lnTo>
                <a:cubicBezTo>
                  <a:pt x="8144" y="7156"/>
                  <a:pt x="8168" y="6977"/>
                  <a:pt x="8227" y="6811"/>
                </a:cubicBezTo>
                <a:cubicBezTo>
                  <a:pt x="8263" y="6751"/>
                  <a:pt x="8239" y="6680"/>
                  <a:pt x="8180" y="6632"/>
                </a:cubicBezTo>
                <a:lnTo>
                  <a:pt x="8025" y="6465"/>
                </a:lnTo>
                <a:lnTo>
                  <a:pt x="8751" y="5739"/>
                </a:lnTo>
                <a:close/>
                <a:moveTo>
                  <a:pt x="2393" y="6537"/>
                </a:moveTo>
                <a:lnTo>
                  <a:pt x="2751" y="6894"/>
                </a:lnTo>
                <a:lnTo>
                  <a:pt x="4632" y="8775"/>
                </a:lnTo>
                <a:lnTo>
                  <a:pt x="4894" y="9037"/>
                </a:lnTo>
                <a:lnTo>
                  <a:pt x="4358" y="9573"/>
                </a:lnTo>
                <a:lnTo>
                  <a:pt x="1858" y="7084"/>
                </a:lnTo>
                <a:lnTo>
                  <a:pt x="2393" y="6537"/>
                </a:lnTo>
                <a:close/>
                <a:moveTo>
                  <a:pt x="4155" y="0"/>
                </a:moveTo>
                <a:cubicBezTo>
                  <a:pt x="3882" y="0"/>
                  <a:pt x="3632" y="60"/>
                  <a:pt x="3382" y="179"/>
                </a:cubicBezTo>
                <a:cubicBezTo>
                  <a:pt x="3334" y="203"/>
                  <a:pt x="3286" y="250"/>
                  <a:pt x="3286" y="298"/>
                </a:cubicBezTo>
                <a:cubicBezTo>
                  <a:pt x="3274" y="357"/>
                  <a:pt x="3298" y="393"/>
                  <a:pt x="3334" y="441"/>
                </a:cubicBezTo>
                <a:lnTo>
                  <a:pt x="4417" y="1524"/>
                </a:lnTo>
                <a:cubicBezTo>
                  <a:pt x="4453" y="1560"/>
                  <a:pt x="4477" y="1608"/>
                  <a:pt x="4513" y="1667"/>
                </a:cubicBezTo>
                <a:cubicBezTo>
                  <a:pt x="4548" y="1810"/>
                  <a:pt x="4525" y="1965"/>
                  <a:pt x="4417" y="2060"/>
                </a:cubicBezTo>
                <a:cubicBezTo>
                  <a:pt x="4346" y="2143"/>
                  <a:pt x="4251" y="2167"/>
                  <a:pt x="4155" y="2167"/>
                </a:cubicBezTo>
                <a:cubicBezTo>
                  <a:pt x="4108" y="2167"/>
                  <a:pt x="4060" y="2155"/>
                  <a:pt x="4013" y="2143"/>
                </a:cubicBezTo>
                <a:cubicBezTo>
                  <a:pt x="3953" y="2108"/>
                  <a:pt x="3917" y="2096"/>
                  <a:pt x="3882" y="2048"/>
                </a:cubicBezTo>
                <a:lnTo>
                  <a:pt x="2798" y="965"/>
                </a:lnTo>
                <a:cubicBezTo>
                  <a:pt x="2762" y="928"/>
                  <a:pt x="2725" y="913"/>
                  <a:pt x="2684" y="913"/>
                </a:cubicBezTo>
                <a:cubicBezTo>
                  <a:pt x="2671" y="913"/>
                  <a:pt x="2657" y="914"/>
                  <a:pt x="2643" y="917"/>
                </a:cubicBezTo>
                <a:cubicBezTo>
                  <a:pt x="2584" y="929"/>
                  <a:pt x="2548" y="965"/>
                  <a:pt x="2524" y="1012"/>
                </a:cubicBezTo>
                <a:cubicBezTo>
                  <a:pt x="2405" y="1262"/>
                  <a:pt x="2346" y="1512"/>
                  <a:pt x="2346" y="1786"/>
                </a:cubicBezTo>
                <a:cubicBezTo>
                  <a:pt x="2346" y="2239"/>
                  <a:pt x="2524" y="2679"/>
                  <a:pt x="2846" y="3013"/>
                </a:cubicBezTo>
                <a:cubicBezTo>
                  <a:pt x="3096" y="3286"/>
                  <a:pt x="3417" y="3465"/>
                  <a:pt x="3798" y="3548"/>
                </a:cubicBezTo>
                <a:cubicBezTo>
                  <a:pt x="3655" y="3846"/>
                  <a:pt x="3715" y="4203"/>
                  <a:pt x="3941" y="4465"/>
                </a:cubicBezTo>
                <a:lnTo>
                  <a:pt x="3560" y="4846"/>
                </a:lnTo>
                <a:cubicBezTo>
                  <a:pt x="3405" y="5001"/>
                  <a:pt x="3334" y="5191"/>
                  <a:pt x="3334" y="5394"/>
                </a:cubicBezTo>
                <a:cubicBezTo>
                  <a:pt x="3334" y="5596"/>
                  <a:pt x="3405" y="5775"/>
                  <a:pt x="3524" y="5906"/>
                </a:cubicBezTo>
                <a:lnTo>
                  <a:pt x="2917" y="6513"/>
                </a:lnTo>
                <a:lnTo>
                  <a:pt x="2560" y="6156"/>
                </a:lnTo>
                <a:cubicBezTo>
                  <a:pt x="2530" y="6126"/>
                  <a:pt x="2486" y="6111"/>
                  <a:pt x="2441" y="6111"/>
                </a:cubicBezTo>
                <a:cubicBezTo>
                  <a:pt x="2396" y="6111"/>
                  <a:pt x="2352" y="6126"/>
                  <a:pt x="2322" y="6156"/>
                </a:cubicBezTo>
                <a:lnTo>
                  <a:pt x="1417" y="7061"/>
                </a:lnTo>
                <a:lnTo>
                  <a:pt x="60" y="8418"/>
                </a:lnTo>
                <a:cubicBezTo>
                  <a:pt x="0" y="8478"/>
                  <a:pt x="0" y="8597"/>
                  <a:pt x="60" y="8656"/>
                </a:cubicBezTo>
                <a:lnTo>
                  <a:pt x="1096" y="9704"/>
                </a:lnTo>
                <a:cubicBezTo>
                  <a:pt x="1125" y="9734"/>
                  <a:pt x="1170" y="9748"/>
                  <a:pt x="1215" y="9748"/>
                </a:cubicBezTo>
                <a:cubicBezTo>
                  <a:pt x="1259" y="9748"/>
                  <a:pt x="1304" y="9734"/>
                  <a:pt x="1334" y="9704"/>
                </a:cubicBezTo>
                <a:cubicBezTo>
                  <a:pt x="1393" y="9644"/>
                  <a:pt x="1393" y="9525"/>
                  <a:pt x="1334" y="9466"/>
                </a:cubicBezTo>
                <a:lnTo>
                  <a:pt x="417" y="8537"/>
                </a:lnTo>
                <a:lnTo>
                  <a:pt x="1667" y="7287"/>
                </a:lnTo>
                <a:lnTo>
                  <a:pt x="4167" y="9787"/>
                </a:lnTo>
                <a:lnTo>
                  <a:pt x="2917" y="11037"/>
                </a:lnTo>
                <a:lnTo>
                  <a:pt x="1810" y="9942"/>
                </a:lnTo>
                <a:cubicBezTo>
                  <a:pt x="1780" y="9912"/>
                  <a:pt x="1736" y="9897"/>
                  <a:pt x="1691" y="9897"/>
                </a:cubicBezTo>
                <a:cubicBezTo>
                  <a:pt x="1646" y="9897"/>
                  <a:pt x="1602" y="9912"/>
                  <a:pt x="1572" y="9942"/>
                </a:cubicBezTo>
                <a:cubicBezTo>
                  <a:pt x="1512" y="10002"/>
                  <a:pt x="1512" y="10121"/>
                  <a:pt x="1572" y="10180"/>
                </a:cubicBezTo>
                <a:lnTo>
                  <a:pt x="2798" y="11395"/>
                </a:lnTo>
                <a:cubicBezTo>
                  <a:pt x="2822" y="11430"/>
                  <a:pt x="2870" y="11442"/>
                  <a:pt x="2917" y="11442"/>
                </a:cubicBezTo>
                <a:cubicBezTo>
                  <a:pt x="2965" y="11442"/>
                  <a:pt x="3001" y="11430"/>
                  <a:pt x="3036" y="11395"/>
                </a:cubicBezTo>
                <a:lnTo>
                  <a:pt x="4394" y="10037"/>
                </a:lnTo>
                <a:lnTo>
                  <a:pt x="5298" y="9132"/>
                </a:lnTo>
                <a:cubicBezTo>
                  <a:pt x="5322" y="9109"/>
                  <a:pt x="5346" y="9061"/>
                  <a:pt x="5346" y="9013"/>
                </a:cubicBezTo>
                <a:cubicBezTo>
                  <a:pt x="5346" y="8966"/>
                  <a:pt x="5322" y="8930"/>
                  <a:pt x="5298" y="8894"/>
                </a:cubicBezTo>
                <a:lnTo>
                  <a:pt x="5025" y="8632"/>
                </a:lnTo>
                <a:lnTo>
                  <a:pt x="5644" y="8013"/>
                </a:lnTo>
                <a:cubicBezTo>
                  <a:pt x="5770" y="8094"/>
                  <a:pt x="5916" y="8135"/>
                  <a:pt x="6062" y="8135"/>
                </a:cubicBezTo>
                <a:cubicBezTo>
                  <a:pt x="6217" y="8135"/>
                  <a:pt x="6372" y="8088"/>
                  <a:pt x="6501" y="7989"/>
                </a:cubicBezTo>
                <a:cubicBezTo>
                  <a:pt x="6572" y="7930"/>
                  <a:pt x="6596" y="7823"/>
                  <a:pt x="6537" y="7751"/>
                </a:cubicBezTo>
                <a:cubicBezTo>
                  <a:pt x="6500" y="7708"/>
                  <a:pt x="6446" y="7682"/>
                  <a:pt x="6393" y="7682"/>
                </a:cubicBezTo>
                <a:cubicBezTo>
                  <a:pt x="6360" y="7682"/>
                  <a:pt x="6326" y="7692"/>
                  <a:pt x="6299" y="7716"/>
                </a:cubicBezTo>
                <a:cubicBezTo>
                  <a:pt x="6220" y="7778"/>
                  <a:pt x="6131" y="7806"/>
                  <a:pt x="6041" y="7806"/>
                </a:cubicBezTo>
                <a:cubicBezTo>
                  <a:pt x="5927" y="7806"/>
                  <a:pt x="5814" y="7760"/>
                  <a:pt x="5727" y="7680"/>
                </a:cubicBezTo>
                <a:cubicBezTo>
                  <a:pt x="5703" y="7644"/>
                  <a:pt x="5656" y="7632"/>
                  <a:pt x="5608" y="7632"/>
                </a:cubicBezTo>
                <a:cubicBezTo>
                  <a:pt x="5560" y="7632"/>
                  <a:pt x="5525" y="7644"/>
                  <a:pt x="5489" y="7680"/>
                </a:cubicBezTo>
                <a:lnTo>
                  <a:pt x="4763" y="8406"/>
                </a:lnTo>
                <a:lnTo>
                  <a:pt x="3108" y="6799"/>
                </a:lnTo>
                <a:lnTo>
                  <a:pt x="3834" y="6072"/>
                </a:lnTo>
                <a:cubicBezTo>
                  <a:pt x="3894" y="6013"/>
                  <a:pt x="3894" y="5894"/>
                  <a:pt x="3834" y="5834"/>
                </a:cubicBezTo>
                <a:lnTo>
                  <a:pt x="3751" y="5739"/>
                </a:lnTo>
                <a:cubicBezTo>
                  <a:pt x="3655" y="5644"/>
                  <a:pt x="3620" y="5549"/>
                  <a:pt x="3620" y="5430"/>
                </a:cubicBezTo>
                <a:cubicBezTo>
                  <a:pt x="3620" y="5310"/>
                  <a:pt x="3655" y="5203"/>
                  <a:pt x="3751" y="5108"/>
                </a:cubicBezTo>
                <a:lnTo>
                  <a:pt x="4251" y="4608"/>
                </a:lnTo>
                <a:lnTo>
                  <a:pt x="5096" y="3763"/>
                </a:lnTo>
                <a:lnTo>
                  <a:pt x="6013" y="2846"/>
                </a:lnTo>
                <a:cubicBezTo>
                  <a:pt x="6025" y="2834"/>
                  <a:pt x="6037" y="2822"/>
                  <a:pt x="6049" y="2822"/>
                </a:cubicBezTo>
                <a:cubicBezTo>
                  <a:pt x="6106" y="2780"/>
                  <a:pt x="6170" y="2761"/>
                  <a:pt x="6233" y="2761"/>
                </a:cubicBezTo>
                <a:cubicBezTo>
                  <a:pt x="6314" y="2761"/>
                  <a:pt x="6393" y="2792"/>
                  <a:pt x="6453" y="2846"/>
                </a:cubicBezTo>
                <a:lnTo>
                  <a:pt x="6477" y="2870"/>
                </a:lnTo>
                <a:cubicBezTo>
                  <a:pt x="6572" y="2965"/>
                  <a:pt x="6596" y="3132"/>
                  <a:pt x="6501" y="3263"/>
                </a:cubicBezTo>
                <a:cubicBezTo>
                  <a:pt x="6489" y="3286"/>
                  <a:pt x="6477" y="3298"/>
                  <a:pt x="6477" y="3310"/>
                </a:cubicBezTo>
                <a:lnTo>
                  <a:pt x="5477" y="4310"/>
                </a:lnTo>
                <a:cubicBezTo>
                  <a:pt x="5418" y="4370"/>
                  <a:pt x="5418" y="4489"/>
                  <a:pt x="5477" y="4548"/>
                </a:cubicBezTo>
                <a:cubicBezTo>
                  <a:pt x="5501" y="4584"/>
                  <a:pt x="5549" y="4596"/>
                  <a:pt x="5596" y="4596"/>
                </a:cubicBezTo>
                <a:cubicBezTo>
                  <a:pt x="5644" y="4596"/>
                  <a:pt x="5679" y="4572"/>
                  <a:pt x="5715" y="4548"/>
                </a:cubicBezTo>
                <a:lnTo>
                  <a:pt x="6715" y="3548"/>
                </a:lnTo>
                <a:cubicBezTo>
                  <a:pt x="6727" y="3536"/>
                  <a:pt x="6739" y="3525"/>
                  <a:pt x="6751" y="3525"/>
                </a:cubicBezTo>
                <a:cubicBezTo>
                  <a:pt x="6805" y="3481"/>
                  <a:pt x="6872" y="3460"/>
                  <a:pt x="6939" y="3460"/>
                </a:cubicBezTo>
                <a:cubicBezTo>
                  <a:pt x="7018" y="3460"/>
                  <a:pt x="7098" y="3490"/>
                  <a:pt x="7156" y="3548"/>
                </a:cubicBezTo>
                <a:lnTo>
                  <a:pt x="7168" y="3560"/>
                </a:lnTo>
                <a:cubicBezTo>
                  <a:pt x="7275" y="3667"/>
                  <a:pt x="7287" y="3834"/>
                  <a:pt x="7203" y="3965"/>
                </a:cubicBezTo>
                <a:cubicBezTo>
                  <a:pt x="7192" y="3989"/>
                  <a:pt x="7192" y="4001"/>
                  <a:pt x="7168" y="4013"/>
                </a:cubicBezTo>
                <a:lnTo>
                  <a:pt x="6180" y="5013"/>
                </a:lnTo>
                <a:cubicBezTo>
                  <a:pt x="6120" y="5072"/>
                  <a:pt x="6120" y="5191"/>
                  <a:pt x="6180" y="5251"/>
                </a:cubicBezTo>
                <a:cubicBezTo>
                  <a:pt x="6203" y="5275"/>
                  <a:pt x="6251" y="5299"/>
                  <a:pt x="6299" y="5299"/>
                </a:cubicBezTo>
                <a:cubicBezTo>
                  <a:pt x="6334" y="5299"/>
                  <a:pt x="6382" y="5275"/>
                  <a:pt x="6418" y="5251"/>
                </a:cubicBezTo>
                <a:lnTo>
                  <a:pt x="7406" y="4251"/>
                </a:lnTo>
                <a:cubicBezTo>
                  <a:pt x="7430" y="4239"/>
                  <a:pt x="7442" y="4215"/>
                  <a:pt x="7454" y="4215"/>
                </a:cubicBezTo>
                <a:cubicBezTo>
                  <a:pt x="7506" y="4179"/>
                  <a:pt x="7569" y="4160"/>
                  <a:pt x="7633" y="4160"/>
                </a:cubicBezTo>
                <a:cubicBezTo>
                  <a:pt x="7715" y="4160"/>
                  <a:pt x="7798" y="4191"/>
                  <a:pt x="7858" y="4251"/>
                </a:cubicBezTo>
                <a:lnTo>
                  <a:pt x="7870" y="4263"/>
                </a:lnTo>
                <a:cubicBezTo>
                  <a:pt x="7977" y="4370"/>
                  <a:pt x="7989" y="4537"/>
                  <a:pt x="7906" y="4668"/>
                </a:cubicBezTo>
                <a:cubicBezTo>
                  <a:pt x="7882" y="4679"/>
                  <a:pt x="7882" y="4703"/>
                  <a:pt x="7870" y="4715"/>
                </a:cubicBezTo>
                <a:lnTo>
                  <a:pt x="6870" y="5715"/>
                </a:lnTo>
                <a:cubicBezTo>
                  <a:pt x="6811" y="5775"/>
                  <a:pt x="6811" y="5894"/>
                  <a:pt x="6870" y="5953"/>
                </a:cubicBezTo>
                <a:cubicBezTo>
                  <a:pt x="6906" y="5977"/>
                  <a:pt x="6953" y="5989"/>
                  <a:pt x="6989" y="5989"/>
                </a:cubicBezTo>
                <a:cubicBezTo>
                  <a:pt x="7037" y="5989"/>
                  <a:pt x="7084" y="5977"/>
                  <a:pt x="7108" y="5953"/>
                </a:cubicBezTo>
                <a:lnTo>
                  <a:pt x="8108" y="4953"/>
                </a:lnTo>
                <a:cubicBezTo>
                  <a:pt x="8120" y="4941"/>
                  <a:pt x="8144" y="4918"/>
                  <a:pt x="8156" y="4918"/>
                </a:cubicBezTo>
                <a:cubicBezTo>
                  <a:pt x="8208" y="4881"/>
                  <a:pt x="8272" y="4863"/>
                  <a:pt x="8335" y="4863"/>
                </a:cubicBezTo>
                <a:cubicBezTo>
                  <a:pt x="8418" y="4863"/>
                  <a:pt x="8501" y="4893"/>
                  <a:pt x="8561" y="4953"/>
                </a:cubicBezTo>
                <a:lnTo>
                  <a:pt x="8573" y="4965"/>
                </a:lnTo>
                <a:cubicBezTo>
                  <a:pt x="8680" y="5072"/>
                  <a:pt x="8692" y="5239"/>
                  <a:pt x="8597" y="5370"/>
                </a:cubicBezTo>
                <a:cubicBezTo>
                  <a:pt x="8585" y="5382"/>
                  <a:pt x="8573" y="5394"/>
                  <a:pt x="8573" y="5418"/>
                </a:cubicBezTo>
                <a:lnTo>
                  <a:pt x="6715" y="7275"/>
                </a:lnTo>
                <a:cubicBezTo>
                  <a:pt x="6656" y="7335"/>
                  <a:pt x="6656" y="7454"/>
                  <a:pt x="6715" y="7513"/>
                </a:cubicBezTo>
                <a:cubicBezTo>
                  <a:pt x="6739" y="7537"/>
                  <a:pt x="6787" y="7561"/>
                  <a:pt x="6834" y="7561"/>
                </a:cubicBezTo>
                <a:cubicBezTo>
                  <a:pt x="6870" y="7561"/>
                  <a:pt x="6918" y="7537"/>
                  <a:pt x="6953" y="7513"/>
                </a:cubicBezTo>
                <a:lnTo>
                  <a:pt x="7787" y="6680"/>
                </a:lnTo>
                <a:lnTo>
                  <a:pt x="7870" y="6763"/>
                </a:lnTo>
                <a:cubicBezTo>
                  <a:pt x="7811" y="6942"/>
                  <a:pt x="7787" y="7120"/>
                  <a:pt x="7787" y="7287"/>
                </a:cubicBezTo>
                <a:lnTo>
                  <a:pt x="7787" y="7299"/>
                </a:lnTo>
                <a:lnTo>
                  <a:pt x="7799" y="7406"/>
                </a:lnTo>
                <a:cubicBezTo>
                  <a:pt x="7823" y="7870"/>
                  <a:pt x="8037" y="8287"/>
                  <a:pt x="8358" y="8597"/>
                </a:cubicBezTo>
                <a:cubicBezTo>
                  <a:pt x="8692" y="8906"/>
                  <a:pt x="9132" y="9085"/>
                  <a:pt x="9597" y="9085"/>
                </a:cubicBezTo>
                <a:cubicBezTo>
                  <a:pt x="9870" y="9085"/>
                  <a:pt x="10121" y="9025"/>
                  <a:pt x="10371" y="8906"/>
                </a:cubicBezTo>
                <a:cubicBezTo>
                  <a:pt x="10418" y="8882"/>
                  <a:pt x="10466" y="8835"/>
                  <a:pt x="10466" y="8787"/>
                </a:cubicBezTo>
                <a:cubicBezTo>
                  <a:pt x="10478" y="8728"/>
                  <a:pt x="10442" y="8692"/>
                  <a:pt x="10418" y="8644"/>
                </a:cubicBezTo>
                <a:lnTo>
                  <a:pt x="9335" y="7537"/>
                </a:lnTo>
                <a:cubicBezTo>
                  <a:pt x="9287" y="7501"/>
                  <a:pt x="9251" y="7454"/>
                  <a:pt x="9251" y="7406"/>
                </a:cubicBezTo>
                <a:cubicBezTo>
                  <a:pt x="9192" y="7263"/>
                  <a:pt x="9239" y="7108"/>
                  <a:pt x="9347" y="7001"/>
                </a:cubicBezTo>
                <a:cubicBezTo>
                  <a:pt x="9418" y="6930"/>
                  <a:pt x="9513" y="6882"/>
                  <a:pt x="9609" y="6882"/>
                </a:cubicBezTo>
                <a:cubicBezTo>
                  <a:pt x="9656" y="6882"/>
                  <a:pt x="9704" y="6906"/>
                  <a:pt x="9751" y="6918"/>
                </a:cubicBezTo>
                <a:cubicBezTo>
                  <a:pt x="9811" y="6942"/>
                  <a:pt x="9847" y="6965"/>
                  <a:pt x="9882" y="7001"/>
                </a:cubicBezTo>
                <a:lnTo>
                  <a:pt x="10966" y="8097"/>
                </a:lnTo>
                <a:cubicBezTo>
                  <a:pt x="11000" y="8122"/>
                  <a:pt x="11034" y="8142"/>
                  <a:pt x="11073" y="8142"/>
                </a:cubicBezTo>
                <a:cubicBezTo>
                  <a:pt x="11088" y="8142"/>
                  <a:pt x="11104" y="8139"/>
                  <a:pt x="11121" y="8132"/>
                </a:cubicBezTo>
                <a:cubicBezTo>
                  <a:pt x="11180" y="8120"/>
                  <a:pt x="11216" y="8097"/>
                  <a:pt x="11240" y="8049"/>
                </a:cubicBezTo>
                <a:cubicBezTo>
                  <a:pt x="11359" y="7799"/>
                  <a:pt x="11418" y="7537"/>
                  <a:pt x="11418" y="7275"/>
                </a:cubicBezTo>
                <a:cubicBezTo>
                  <a:pt x="11418" y="6858"/>
                  <a:pt x="11252" y="6430"/>
                  <a:pt x="10918" y="6084"/>
                </a:cubicBezTo>
                <a:cubicBezTo>
                  <a:pt x="10609" y="5751"/>
                  <a:pt x="10180" y="5549"/>
                  <a:pt x="9728" y="5513"/>
                </a:cubicBezTo>
                <a:lnTo>
                  <a:pt x="9632" y="5501"/>
                </a:lnTo>
                <a:lnTo>
                  <a:pt x="9609" y="5501"/>
                </a:lnTo>
                <a:cubicBezTo>
                  <a:pt x="9454" y="5501"/>
                  <a:pt x="9275" y="5537"/>
                  <a:pt x="9097" y="5596"/>
                </a:cubicBezTo>
                <a:lnTo>
                  <a:pt x="8954" y="5453"/>
                </a:lnTo>
                <a:cubicBezTo>
                  <a:pt x="9049" y="5215"/>
                  <a:pt x="9001" y="4953"/>
                  <a:pt x="8811" y="4763"/>
                </a:cubicBezTo>
                <a:lnTo>
                  <a:pt x="8799" y="4739"/>
                </a:lnTo>
                <a:cubicBezTo>
                  <a:pt x="8656" y="4608"/>
                  <a:pt x="8477" y="4548"/>
                  <a:pt x="8299" y="4548"/>
                </a:cubicBezTo>
                <a:cubicBezTo>
                  <a:pt x="8323" y="4370"/>
                  <a:pt x="8239" y="4191"/>
                  <a:pt x="8108" y="4060"/>
                </a:cubicBezTo>
                <a:lnTo>
                  <a:pt x="8096" y="4048"/>
                </a:lnTo>
                <a:cubicBezTo>
                  <a:pt x="7965" y="3906"/>
                  <a:pt x="7775" y="3846"/>
                  <a:pt x="7596" y="3846"/>
                </a:cubicBezTo>
                <a:cubicBezTo>
                  <a:pt x="7620" y="3667"/>
                  <a:pt x="7537" y="3489"/>
                  <a:pt x="7406" y="3358"/>
                </a:cubicBezTo>
                <a:lnTo>
                  <a:pt x="7394" y="3346"/>
                </a:lnTo>
                <a:cubicBezTo>
                  <a:pt x="7263" y="3215"/>
                  <a:pt x="7084" y="3155"/>
                  <a:pt x="6906" y="3155"/>
                </a:cubicBezTo>
                <a:cubicBezTo>
                  <a:pt x="6918" y="2977"/>
                  <a:pt x="6846" y="2798"/>
                  <a:pt x="6703" y="2655"/>
                </a:cubicBezTo>
                <a:lnTo>
                  <a:pt x="6692" y="2643"/>
                </a:lnTo>
                <a:cubicBezTo>
                  <a:pt x="6565" y="2516"/>
                  <a:pt x="6400" y="2453"/>
                  <a:pt x="6235" y="2453"/>
                </a:cubicBezTo>
                <a:cubicBezTo>
                  <a:pt x="6152" y="2453"/>
                  <a:pt x="6068" y="2469"/>
                  <a:pt x="5989" y="2501"/>
                </a:cubicBezTo>
                <a:lnTo>
                  <a:pt x="5858" y="2358"/>
                </a:lnTo>
                <a:cubicBezTo>
                  <a:pt x="5918" y="2179"/>
                  <a:pt x="5953" y="2001"/>
                  <a:pt x="5953" y="1846"/>
                </a:cubicBezTo>
                <a:lnTo>
                  <a:pt x="5953" y="1822"/>
                </a:lnTo>
                <a:lnTo>
                  <a:pt x="5930" y="1727"/>
                </a:lnTo>
                <a:cubicBezTo>
                  <a:pt x="5918" y="1465"/>
                  <a:pt x="5846" y="1215"/>
                  <a:pt x="5727" y="988"/>
                </a:cubicBezTo>
                <a:cubicBezTo>
                  <a:pt x="5693" y="937"/>
                  <a:pt x="5628" y="898"/>
                  <a:pt x="5567" y="898"/>
                </a:cubicBezTo>
                <a:cubicBezTo>
                  <a:pt x="5544" y="898"/>
                  <a:pt x="5521" y="904"/>
                  <a:pt x="5501" y="917"/>
                </a:cubicBezTo>
                <a:cubicBezTo>
                  <a:pt x="5429" y="965"/>
                  <a:pt x="5382" y="1072"/>
                  <a:pt x="5429" y="1143"/>
                </a:cubicBezTo>
                <a:cubicBezTo>
                  <a:pt x="5537" y="1334"/>
                  <a:pt x="5596" y="1524"/>
                  <a:pt x="5608" y="1739"/>
                </a:cubicBezTo>
                <a:lnTo>
                  <a:pt x="5620" y="1846"/>
                </a:lnTo>
                <a:cubicBezTo>
                  <a:pt x="5620" y="2001"/>
                  <a:pt x="5596" y="2167"/>
                  <a:pt x="5513" y="2346"/>
                </a:cubicBezTo>
                <a:cubicBezTo>
                  <a:pt x="5489" y="2405"/>
                  <a:pt x="5513" y="2477"/>
                  <a:pt x="5560" y="2524"/>
                </a:cubicBezTo>
                <a:lnTo>
                  <a:pt x="5727" y="2691"/>
                </a:lnTo>
                <a:lnTo>
                  <a:pt x="5001" y="3417"/>
                </a:lnTo>
                <a:lnTo>
                  <a:pt x="4834" y="3251"/>
                </a:lnTo>
                <a:cubicBezTo>
                  <a:pt x="4800" y="3225"/>
                  <a:pt x="4753" y="3205"/>
                  <a:pt x="4707" y="3205"/>
                </a:cubicBezTo>
                <a:cubicBezTo>
                  <a:pt x="4690" y="3205"/>
                  <a:pt x="4672" y="3208"/>
                  <a:pt x="4656" y="3215"/>
                </a:cubicBezTo>
                <a:cubicBezTo>
                  <a:pt x="4477" y="3274"/>
                  <a:pt x="4310" y="3298"/>
                  <a:pt x="4155" y="3298"/>
                </a:cubicBezTo>
                <a:lnTo>
                  <a:pt x="4048" y="3286"/>
                </a:lnTo>
                <a:cubicBezTo>
                  <a:pt x="3274" y="3227"/>
                  <a:pt x="2679" y="2584"/>
                  <a:pt x="2679" y="1822"/>
                </a:cubicBezTo>
                <a:cubicBezTo>
                  <a:pt x="2679" y="1691"/>
                  <a:pt x="2691" y="1560"/>
                  <a:pt x="2739" y="1429"/>
                </a:cubicBezTo>
                <a:lnTo>
                  <a:pt x="3644" y="2334"/>
                </a:lnTo>
                <a:cubicBezTo>
                  <a:pt x="3703" y="2405"/>
                  <a:pt x="3798" y="2453"/>
                  <a:pt x="3894" y="2501"/>
                </a:cubicBezTo>
                <a:cubicBezTo>
                  <a:pt x="3989" y="2524"/>
                  <a:pt x="4060" y="2536"/>
                  <a:pt x="4155" y="2536"/>
                </a:cubicBezTo>
                <a:cubicBezTo>
                  <a:pt x="4346" y="2536"/>
                  <a:pt x="4525" y="2465"/>
                  <a:pt x="4656" y="2334"/>
                </a:cubicBezTo>
                <a:cubicBezTo>
                  <a:pt x="4846" y="2143"/>
                  <a:pt x="4929" y="1846"/>
                  <a:pt x="4822" y="1572"/>
                </a:cubicBezTo>
                <a:lnTo>
                  <a:pt x="4822" y="1560"/>
                </a:lnTo>
                <a:cubicBezTo>
                  <a:pt x="4787" y="1489"/>
                  <a:pt x="4751" y="1393"/>
                  <a:pt x="4656" y="1310"/>
                </a:cubicBezTo>
                <a:lnTo>
                  <a:pt x="3751" y="393"/>
                </a:lnTo>
                <a:cubicBezTo>
                  <a:pt x="3882" y="357"/>
                  <a:pt x="4013" y="334"/>
                  <a:pt x="4144" y="334"/>
                </a:cubicBezTo>
                <a:cubicBezTo>
                  <a:pt x="4489" y="334"/>
                  <a:pt x="4798" y="441"/>
                  <a:pt x="5060" y="655"/>
                </a:cubicBezTo>
                <a:cubicBezTo>
                  <a:pt x="5088" y="678"/>
                  <a:pt x="5121" y="689"/>
                  <a:pt x="5155" y="689"/>
                </a:cubicBezTo>
                <a:cubicBezTo>
                  <a:pt x="5208" y="689"/>
                  <a:pt x="5262" y="663"/>
                  <a:pt x="5298" y="619"/>
                </a:cubicBezTo>
                <a:cubicBezTo>
                  <a:pt x="5358" y="548"/>
                  <a:pt x="5346" y="441"/>
                  <a:pt x="5263" y="381"/>
                </a:cubicBezTo>
                <a:cubicBezTo>
                  <a:pt x="4941" y="131"/>
                  <a:pt x="4548" y="0"/>
                  <a:pt x="4155" y="0"/>
                </a:cubicBezTo>
                <a:close/>
              </a:path>
            </a:pathLst>
          </a:custGeom>
          <a:solidFill>
            <a:srgbClr val="0D1F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2" name="Google Shape;11309;p77"/>
          <p:cNvGrpSpPr/>
          <p:nvPr/>
        </p:nvGrpSpPr>
        <p:grpSpPr>
          <a:xfrm>
            <a:off x="6829142" y="5969733"/>
            <a:ext cx="424664" cy="334982"/>
            <a:chOff x="3522521" y="1975857"/>
            <a:chExt cx="367013" cy="331278"/>
          </a:xfrm>
          <a:solidFill>
            <a:srgbClr val="0D1F61"/>
          </a:solidFill>
        </p:grpSpPr>
        <p:sp>
          <p:nvSpPr>
            <p:cNvPr id="263" name="Google Shape;11310;p77"/>
            <p:cNvSpPr/>
            <p:nvPr/>
          </p:nvSpPr>
          <p:spPr>
            <a:xfrm>
              <a:off x="3665841" y="1975857"/>
              <a:ext cx="91302" cy="91682"/>
            </a:xfrm>
            <a:custGeom>
              <a:avLst/>
              <a:gdLst/>
              <a:ahLst/>
              <a:cxnLst/>
              <a:rect l="l" t="t" r="r" b="b"/>
              <a:pathLst>
                <a:path w="2882" h="2894" extrusionOk="0">
                  <a:moveTo>
                    <a:pt x="1429" y="703"/>
                  </a:moveTo>
                  <a:cubicBezTo>
                    <a:pt x="1846" y="703"/>
                    <a:pt x="2167" y="1036"/>
                    <a:pt x="2167" y="1453"/>
                  </a:cubicBezTo>
                  <a:cubicBezTo>
                    <a:pt x="2167" y="1870"/>
                    <a:pt x="1834" y="2191"/>
                    <a:pt x="1429" y="2191"/>
                  </a:cubicBezTo>
                  <a:cubicBezTo>
                    <a:pt x="1024" y="2191"/>
                    <a:pt x="679" y="1870"/>
                    <a:pt x="679" y="1453"/>
                  </a:cubicBezTo>
                  <a:cubicBezTo>
                    <a:pt x="679" y="1048"/>
                    <a:pt x="1013" y="703"/>
                    <a:pt x="1429" y="703"/>
                  </a:cubicBezTo>
                  <a:close/>
                  <a:moveTo>
                    <a:pt x="1441" y="0"/>
                  </a:moveTo>
                  <a:cubicBezTo>
                    <a:pt x="1358" y="0"/>
                    <a:pt x="1274" y="84"/>
                    <a:pt x="1274" y="167"/>
                  </a:cubicBezTo>
                  <a:lnTo>
                    <a:pt x="1274" y="393"/>
                  </a:lnTo>
                  <a:cubicBezTo>
                    <a:pt x="1096" y="417"/>
                    <a:pt x="953" y="476"/>
                    <a:pt x="822" y="584"/>
                  </a:cubicBezTo>
                  <a:lnTo>
                    <a:pt x="655" y="417"/>
                  </a:lnTo>
                  <a:cubicBezTo>
                    <a:pt x="626" y="387"/>
                    <a:pt x="581" y="372"/>
                    <a:pt x="536" y="372"/>
                  </a:cubicBezTo>
                  <a:cubicBezTo>
                    <a:pt x="492" y="372"/>
                    <a:pt x="447" y="387"/>
                    <a:pt x="417" y="417"/>
                  </a:cubicBezTo>
                  <a:cubicBezTo>
                    <a:pt x="358" y="476"/>
                    <a:pt x="358" y="596"/>
                    <a:pt x="417" y="655"/>
                  </a:cubicBezTo>
                  <a:lnTo>
                    <a:pt x="584" y="822"/>
                  </a:lnTo>
                  <a:cubicBezTo>
                    <a:pt x="477" y="953"/>
                    <a:pt x="417" y="1119"/>
                    <a:pt x="381" y="1286"/>
                  </a:cubicBezTo>
                  <a:lnTo>
                    <a:pt x="167" y="1286"/>
                  </a:lnTo>
                  <a:cubicBezTo>
                    <a:pt x="72" y="1286"/>
                    <a:pt x="0" y="1358"/>
                    <a:pt x="0" y="1453"/>
                  </a:cubicBezTo>
                  <a:cubicBezTo>
                    <a:pt x="0" y="1536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6"/>
                    <a:pt x="477" y="1941"/>
                    <a:pt x="584" y="2072"/>
                  </a:cubicBezTo>
                  <a:lnTo>
                    <a:pt x="417" y="2239"/>
                  </a:lnTo>
                  <a:cubicBezTo>
                    <a:pt x="358" y="2298"/>
                    <a:pt x="358" y="2417"/>
                    <a:pt x="417" y="2477"/>
                  </a:cubicBezTo>
                  <a:cubicBezTo>
                    <a:pt x="441" y="2501"/>
                    <a:pt x="489" y="2524"/>
                    <a:pt x="536" y="2524"/>
                  </a:cubicBezTo>
                  <a:cubicBezTo>
                    <a:pt x="572" y="2524"/>
                    <a:pt x="620" y="2501"/>
                    <a:pt x="655" y="2477"/>
                  </a:cubicBezTo>
                  <a:lnTo>
                    <a:pt x="810" y="2310"/>
                  </a:lnTo>
                  <a:cubicBezTo>
                    <a:pt x="953" y="2417"/>
                    <a:pt x="1108" y="2477"/>
                    <a:pt x="1274" y="2501"/>
                  </a:cubicBezTo>
                  <a:lnTo>
                    <a:pt x="1274" y="2727"/>
                  </a:lnTo>
                  <a:cubicBezTo>
                    <a:pt x="1274" y="2822"/>
                    <a:pt x="1346" y="2893"/>
                    <a:pt x="1441" y="2893"/>
                  </a:cubicBezTo>
                  <a:cubicBezTo>
                    <a:pt x="1536" y="2893"/>
                    <a:pt x="1608" y="2822"/>
                    <a:pt x="1608" y="2727"/>
                  </a:cubicBezTo>
                  <a:lnTo>
                    <a:pt x="1608" y="2501"/>
                  </a:lnTo>
                  <a:cubicBezTo>
                    <a:pt x="1786" y="2477"/>
                    <a:pt x="1929" y="2417"/>
                    <a:pt x="2072" y="2310"/>
                  </a:cubicBezTo>
                  <a:lnTo>
                    <a:pt x="2227" y="2477"/>
                  </a:lnTo>
                  <a:cubicBezTo>
                    <a:pt x="2263" y="2501"/>
                    <a:pt x="2310" y="2524"/>
                    <a:pt x="2346" y="2524"/>
                  </a:cubicBezTo>
                  <a:cubicBezTo>
                    <a:pt x="2394" y="2524"/>
                    <a:pt x="2441" y="2501"/>
                    <a:pt x="2465" y="2477"/>
                  </a:cubicBezTo>
                  <a:cubicBezTo>
                    <a:pt x="2525" y="2417"/>
                    <a:pt x="2525" y="2298"/>
                    <a:pt x="2465" y="2239"/>
                  </a:cubicBezTo>
                  <a:lnTo>
                    <a:pt x="2298" y="2072"/>
                  </a:lnTo>
                  <a:cubicBezTo>
                    <a:pt x="2406" y="1941"/>
                    <a:pt x="2465" y="1774"/>
                    <a:pt x="2501" y="1608"/>
                  </a:cubicBezTo>
                  <a:lnTo>
                    <a:pt x="2715" y="1608"/>
                  </a:lnTo>
                  <a:cubicBezTo>
                    <a:pt x="2810" y="1608"/>
                    <a:pt x="2882" y="1536"/>
                    <a:pt x="2882" y="1453"/>
                  </a:cubicBezTo>
                  <a:cubicBezTo>
                    <a:pt x="2882" y="1358"/>
                    <a:pt x="2810" y="1286"/>
                    <a:pt x="2727" y="1286"/>
                  </a:cubicBezTo>
                  <a:lnTo>
                    <a:pt x="2501" y="1286"/>
                  </a:lnTo>
                  <a:cubicBezTo>
                    <a:pt x="2465" y="1108"/>
                    <a:pt x="2406" y="953"/>
                    <a:pt x="2310" y="822"/>
                  </a:cubicBezTo>
                  <a:lnTo>
                    <a:pt x="2465" y="655"/>
                  </a:lnTo>
                  <a:cubicBezTo>
                    <a:pt x="2525" y="596"/>
                    <a:pt x="2525" y="476"/>
                    <a:pt x="2465" y="417"/>
                  </a:cubicBezTo>
                  <a:cubicBezTo>
                    <a:pt x="2435" y="387"/>
                    <a:pt x="2391" y="372"/>
                    <a:pt x="2346" y="372"/>
                  </a:cubicBezTo>
                  <a:cubicBezTo>
                    <a:pt x="2301" y="372"/>
                    <a:pt x="2257" y="387"/>
                    <a:pt x="2227" y="417"/>
                  </a:cubicBezTo>
                  <a:lnTo>
                    <a:pt x="2072" y="584"/>
                  </a:lnTo>
                  <a:cubicBezTo>
                    <a:pt x="1929" y="476"/>
                    <a:pt x="1775" y="417"/>
                    <a:pt x="1608" y="393"/>
                  </a:cubicBezTo>
                  <a:lnTo>
                    <a:pt x="1608" y="167"/>
                  </a:lnTo>
                  <a:cubicBezTo>
                    <a:pt x="1608" y="84"/>
                    <a:pt x="1536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1311;p77"/>
            <p:cNvSpPr/>
            <p:nvPr/>
          </p:nvSpPr>
          <p:spPr>
            <a:xfrm>
              <a:off x="3693751" y="2004147"/>
              <a:ext cx="34721" cy="35101"/>
            </a:xfrm>
            <a:custGeom>
              <a:avLst/>
              <a:gdLst/>
              <a:ahLst/>
              <a:cxnLst/>
              <a:rect l="l" t="t" r="r" b="b"/>
              <a:pathLst>
                <a:path w="1096" h="1108" extrusionOk="0">
                  <a:moveTo>
                    <a:pt x="548" y="345"/>
                  </a:moveTo>
                  <a:cubicBezTo>
                    <a:pt x="667" y="345"/>
                    <a:pt x="751" y="441"/>
                    <a:pt x="751" y="560"/>
                  </a:cubicBezTo>
                  <a:cubicBezTo>
                    <a:pt x="751" y="679"/>
                    <a:pt x="667" y="762"/>
                    <a:pt x="548" y="762"/>
                  </a:cubicBezTo>
                  <a:cubicBezTo>
                    <a:pt x="429" y="762"/>
                    <a:pt x="334" y="679"/>
                    <a:pt x="334" y="560"/>
                  </a:cubicBezTo>
                  <a:cubicBezTo>
                    <a:pt x="334" y="441"/>
                    <a:pt x="429" y="345"/>
                    <a:pt x="548" y="345"/>
                  </a:cubicBezTo>
                  <a:close/>
                  <a:moveTo>
                    <a:pt x="548" y="0"/>
                  </a:moveTo>
                  <a:cubicBezTo>
                    <a:pt x="251" y="0"/>
                    <a:pt x="1" y="262"/>
                    <a:pt x="1" y="560"/>
                  </a:cubicBezTo>
                  <a:cubicBezTo>
                    <a:pt x="1" y="857"/>
                    <a:pt x="251" y="1107"/>
                    <a:pt x="548" y="1107"/>
                  </a:cubicBezTo>
                  <a:cubicBezTo>
                    <a:pt x="846" y="1107"/>
                    <a:pt x="1096" y="857"/>
                    <a:pt x="1096" y="560"/>
                  </a:cubicBezTo>
                  <a:cubicBezTo>
                    <a:pt x="1096" y="262"/>
                    <a:pt x="846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1312;p77"/>
            <p:cNvSpPr/>
            <p:nvPr/>
          </p:nvSpPr>
          <p:spPr>
            <a:xfrm>
              <a:off x="3679052" y="2008297"/>
              <a:ext cx="210482" cy="228983"/>
            </a:xfrm>
            <a:custGeom>
              <a:avLst/>
              <a:gdLst/>
              <a:ahLst/>
              <a:cxnLst/>
              <a:rect l="l" t="t" r="r" b="b"/>
              <a:pathLst>
                <a:path w="6644" h="7228" extrusionOk="0">
                  <a:moveTo>
                    <a:pt x="4179" y="334"/>
                  </a:moveTo>
                  <a:lnTo>
                    <a:pt x="4179" y="762"/>
                  </a:lnTo>
                  <a:lnTo>
                    <a:pt x="4179" y="786"/>
                  </a:lnTo>
                  <a:cubicBezTo>
                    <a:pt x="4179" y="869"/>
                    <a:pt x="4239" y="941"/>
                    <a:pt x="4334" y="965"/>
                  </a:cubicBezTo>
                  <a:cubicBezTo>
                    <a:pt x="4596" y="988"/>
                    <a:pt x="4846" y="1107"/>
                    <a:pt x="5072" y="1274"/>
                  </a:cubicBezTo>
                  <a:cubicBezTo>
                    <a:pt x="5102" y="1299"/>
                    <a:pt x="5138" y="1311"/>
                    <a:pt x="5174" y="1311"/>
                  </a:cubicBezTo>
                  <a:cubicBezTo>
                    <a:pt x="5225" y="1311"/>
                    <a:pt x="5276" y="1287"/>
                    <a:pt x="5310" y="1238"/>
                  </a:cubicBezTo>
                  <a:lnTo>
                    <a:pt x="5322" y="1227"/>
                  </a:lnTo>
                  <a:lnTo>
                    <a:pt x="5620" y="929"/>
                  </a:lnTo>
                  <a:lnTo>
                    <a:pt x="5715" y="1024"/>
                  </a:lnTo>
                  <a:lnTo>
                    <a:pt x="5418" y="1322"/>
                  </a:lnTo>
                  <a:lnTo>
                    <a:pt x="5406" y="1334"/>
                  </a:lnTo>
                  <a:cubicBezTo>
                    <a:pt x="5322" y="1393"/>
                    <a:pt x="5322" y="1500"/>
                    <a:pt x="5370" y="1572"/>
                  </a:cubicBezTo>
                  <a:cubicBezTo>
                    <a:pt x="5537" y="1798"/>
                    <a:pt x="5632" y="2048"/>
                    <a:pt x="5679" y="2310"/>
                  </a:cubicBezTo>
                  <a:cubicBezTo>
                    <a:pt x="5703" y="2405"/>
                    <a:pt x="5775" y="2465"/>
                    <a:pt x="5858" y="2465"/>
                  </a:cubicBezTo>
                  <a:lnTo>
                    <a:pt x="6311" y="2465"/>
                  </a:lnTo>
                  <a:lnTo>
                    <a:pt x="6311" y="2572"/>
                  </a:lnTo>
                  <a:lnTo>
                    <a:pt x="5846" y="2572"/>
                  </a:lnTo>
                  <a:cubicBezTo>
                    <a:pt x="5763" y="2572"/>
                    <a:pt x="5679" y="2631"/>
                    <a:pt x="5668" y="2715"/>
                  </a:cubicBezTo>
                  <a:cubicBezTo>
                    <a:pt x="5632" y="2989"/>
                    <a:pt x="5525" y="3239"/>
                    <a:pt x="5358" y="3465"/>
                  </a:cubicBezTo>
                  <a:cubicBezTo>
                    <a:pt x="5298" y="3536"/>
                    <a:pt x="5310" y="3643"/>
                    <a:pt x="5382" y="3703"/>
                  </a:cubicBezTo>
                  <a:lnTo>
                    <a:pt x="5406" y="3715"/>
                  </a:lnTo>
                  <a:lnTo>
                    <a:pt x="5715" y="4024"/>
                  </a:lnTo>
                  <a:lnTo>
                    <a:pt x="5620" y="4120"/>
                  </a:lnTo>
                  <a:lnTo>
                    <a:pt x="5310" y="3798"/>
                  </a:lnTo>
                  <a:cubicBezTo>
                    <a:pt x="5310" y="3798"/>
                    <a:pt x="5310" y="3786"/>
                    <a:pt x="5298" y="3786"/>
                  </a:cubicBezTo>
                  <a:cubicBezTo>
                    <a:pt x="5266" y="3747"/>
                    <a:pt x="5218" y="3729"/>
                    <a:pt x="5171" y="3729"/>
                  </a:cubicBezTo>
                  <a:cubicBezTo>
                    <a:pt x="5132" y="3729"/>
                    <a:pt x="5092" y="3741"/>
                    <a:pt x="5060" y="3763"/>
                  </a:cubicBezTo>
                  <a:cubicBezTo>
                    <a:pt x="4846" y="3917"/>
                    <a:pt x="4584" y="4024"/>
                    <a:pt x="4310" y="4072"/>
                  </a:cubicBezTo>
                  <a:cubicBezTo>
                    <a:pt x="4227" y="4084"/>
                    <a:pt x="4167" y="4155"/>
                    <a:pt x="4167" y="4251"/>
                  </a:cubicBezTo>
                  <a:lnTo>
                    <a:pt x="4167" y="4263"/>
                  </a:lnTo>
                  <a:lnTo>
                    <a:pt x="4167" y="4715"/>
                  </a:lnTo>
                  <a:lnTo>
                    <a:pt x="4060" y="4715"/>
                  </a:lnTo>
                  <a:lnTo>
                    <a:pt x="4060" y="4275"/>
                  </a:lnTo>
                  <a:lnTo>
                    <a:pt x="4060" y="4263"/>
                  </a:lnTo>
                  <a:cubicBezTo>
                    <a:pt x="4060" y="4179"/>
                    <a:pt x="4001" y="4096"/>
                    <a:pt x="3917" y="4084"/>
                  </a:cubicBezTo>
                  <a:cubicBezTo>
                    <a:pt x="3644" y="4060"/>
                    <a:pt x="3393" y="3941"/>
                    <a:pt x="3167" y="3774"/>
                  </a:cubicBezTo>
                  <a:cubicBezTo>
                    <a:pt x="3136" y="3749"/>
                    <a:pt x="3099" y="3736"/>
                    <a:pt x="3061" y="3736"/>
                  </a:cubicBezTo>
                  <a:cubicBezTo>
                    <a:pt x="3012" y="3736"/>
                    <a:pt x="2963" y="3758"/>
                    <a:pt x="2929" y="3798"/>
                  </a:cubicBezTo>
                  <a:cubicBezTo>
                    <a:pt x="2929" y="3798"/>
                    <a:pt x="2929" y="3822"/>
                    <a:pt x="2917" y="3822"/>
                  </a:cubicBezTo>
                  <a:lnTo>
                    <a:pt x="2608" y="4132"/>
                  </a:lnTo>
                  <a:lnTo>
                    <a:pt x="2512" y="4036"/>
                  </a:lnTo>
                  <a:lnTo>
                    <a:pt x="2810" y="3739"/>
                  </a:lnTo>
                  <a:lnTo>
                    <a:pt x="2822" y="3727"/>
                  </a:lnTo>
                  <a:cubicBezTo>
                    <a:pt x="2822" y="3727"/>
                    <a:pt x="2846" y="3727"/>
                    <a:pt x="2846" y="3715"/>
                  </a:cubicBezTo>
                  <a:cubicBezTo>
                    <a:pt x="2917" y="3655"/>
                    <a:pt x="2917" y="3548"/>
                    <a:pt x="2870" y="3477"/>
                  </a:cubicBezTo>
                  <a:cubicBezTo>
                    <a:pt x="2703" y="3262"/>
                    <a:pt x="2608" y="3001"/>
                    <a:pt x="2560" y="2727"/>
                  </a:cubicBezTo>
                  <a:cubicBezTo>
                    <a:pt x="2548" y="2643"/>
                    <a:pt x="2465" y="2584"/>
                    <a:pt x="2381" y="2584"/>
                  </a:cubicBezTo>
                  <a:lnTo>
                    <a:pt x="1929" y="2584"/>
                  </a:lnTo>
                  <a:lnTo>
                    <a:pt x="1929" y="2465"/>
                  </a:lnTo>
                  <a:lnTo>
                    <a:pt x="2381" y="2465"/>
                  </a:lnTo>
                  <a:cubicBezTo>
                    <a:pt x="2465" y="2465"/>
                    <a:pt x="2548" y="2405"/>
                    <a:pt x="2560" y="2310"/>
                  </a:cubicBezTo>
                  <a:cubicBezTo>
                    <a:pt x="2584" y="2048"/>
                    <a:pt x="2703" y="1798"/>
                    <a:pt x="2870" y="1572"/>
                  </a:cubicBezTo>
                  <a:cubicBezTo>
                    <a:pt x="2929" y="1500"/>
                    <a:pt x="2917" y="1393"/>
                    <a:pt x="2846" y="1334"/>
                  </a:cubicBezTo>
                  <a:lnTo>
                    <a:pt x="2822" y="1322"/>
                  </a:lnTo>
                  <a:lnTo>
                    <a:pt x="2524" y="1024"/>
                  </a:lnTo>
                  <a:lnTo>
                    <a:pt x="2620" y="929"/>
                  </a:lnTo>
                  <a:lnTo>
                    <a:pt x="2917" y="1227"/>
                  </a:lnTo>
                  <a:lnTo>
                    <a:pt x="2929" y="1238"/>
                  </a:lnTo>
                  <a:cubicBezTo>
                    <a:pt x="2963" y="1286"/>
                    <a:pt x="3012" y="1306"/>
                    <a:pt x="3062" y="1306"/>
                  </a:cubicBezTo>
                  <a:cubicBezTo>
                    <a:pt x="3099" y="1306"/>
                    <a:pt x="3137" y="1295"/>
                    <a:pt x="3167" y="1274"/>
                  </a:cubicBezTo>
                  <a:cubicBezTo>
                    <a:pt x="3393" y="1107"/>
                    <a:pt x="3644" y="1000"/>
                    <a:pt x="3917" y="953"/>
                  </a:cubicBezTo>
                  <a:cubicBezTo>
                    <a:pt x="4001" y="941"/>
                    <a:pt x="4060" y="869"/>
                    <a:pt x="4060" y="774"/>
                  </a:cubicBezTo>
                  <a:lnTo>
                    <a:pt x="4060" y="762"/>
                  </a:lnTo>
                  <a:lnTo>
                    <a:pt x="4060" y="334"/>
                  </a:lnTo>
                  <a:close/>
                  <a:moveTo>
                    <a:pt x="3894" y="0"/>
                  </a:moveTo>
                  <a:cubicBezTo>
                    <a:pt x="3810" y="0"/>
                    <a:pt x="3739" y="84"/>
                    <a:pt x="3739" y="167"/>
                  </a:cubicBezTo>
                  <a:lnTo>
                    <a:pt x="3739" y="667"/>
                  </a:lnTo>
                  <a:cubicBezTo>
                    <a:pt x="3513" y="703"/>
                    <a:pt x="3298" y="798"/>
                    <a:pt x="3108" y="929"/>
                  </a:cubicBezTo>
                  <a:lnTo>
                    <a:pt x="2762" y="584"/>
                  </a:lnTo>
                  <a:cubicBezTo>
                    <a:pt x="2733" y="554"/>
                    <a:pt x="2688" y="539"/>
                    <a:pt x="2643" y="539"/>
                  </a:cubicBezTo>
                  <a:cubicBezTo>
                    <a:pt x="2599" y="539"/>
                    <a:pt x="2554" y="554"/>
                    <a:pt x="2524" y="584"/>
                  </a:cubicBezTo>
                  <a:lnTo>
                    <a:pt x="2203" y="917"/>
                  </a:lnTo>
                  <a:cubicBezTo>
                    <a:pt x="2167" y="941"/>
                    <a:pt x="2155" y="988"/>
                    <a:pt x="2155" y="1036"/>
                  </a:cubicBezTo>
                  <a:cubicBezTo>
                    <a:pt x="2155" y="1084"/>
                    <a:pt x="2167" y="1119"/>
                    <a:pt x="2203" y="1155"/>
                  </a:cubicBezTo>
                  <a:lnTo>
                    <a:pt x="2536" y="1500"/>
                  </a:lnTo>
                  <a:cubicBezTo>
                    <a:pt x="2417" y="1691"/>
                    <a:pt x="2334" y="1893"/>
                    <a:pt x="2274" y="2119"/>
                  </a:cubicBezTo>
                  <a:lnTo>
                    <a:pt x="1786" y="2119"/>
                  </a:lnTo>
                  <a:cubicBezTo>
                    <a:pt x="1691" y="2119"/>
                    <a:pt x="1619" y="2191"/>
                    <a:pt x="1619" y="2286"/>
                  </a:cubicBezTo>
                  <a:lnTo>
                    <a:pt x="1619" y="2751"/>
                  </a:lnTo>
                  <a:cubicBezTo>
                    <a:pt x="1619" y="2834"/>
                    <a:pt x="1691" y="2905"/>
                    <a:pt x="1786" y="2905"/>
                  </a:cubicBezTo>
                  <a:lnTo>
                    <a:pt x="2274" y="2905"/>
                  </a:lnTo>
                  <a:cubicBezTo>
                    <a:pt x="2322" y="3084"/>
                    <a:pt x="2381" y="3251"/>
                    <a:pt x="2465" y="3417"/>
                  </a:cubicBezTo>
                  <a:lnTo>
                    <a:pt x="1084" y="3417"/>
                  </a:lnTo>
                  <a:cubicBezTo>
                    <a:pt x="988" y="3417"/>
                    <a:pt x="917" y="3489"/>
                    <a:pt x="917" y="3584"/>
                  </a:cubicBezTo>
                  <a:cubicBezTo>
                    <a:pt x="917" y="3667"/>
                    <a:pt x="988" y="3739"/>
                    <a:pt x="1084" y="3739"/>
                  </a:cubicBezTo>
                  <a:lnTo>
                    <a:pt x="2334" y="3739"/>
                  </a:lnTo>
                  <a:lnTo>
                    <a:pt x="2203" y="3882"/>
                  </a:lnTo>
                  <a:cubicBezTo>
                    <a:pt x="2143" y="3941"/>
                    <a:pt x="2143" y="4060"/>
                    <a:pt x="2203" y="4120"/>
                  </a:cubicBezTo>
                  <a:lnTo>
                    <a:pt x="2524" y="4441"/>
                  </a:lnTo>
                  <a:cubicBezTo>
                    <a:pt x="2560" y="4477"/>
                    <a:pt x="2608" y="4489"/>
                    <a:pt x="2643" y="4489"/>
                  </a:cubicBezTo>
                  <a:cubicBezTo>
                    <a:pt x="2691" y="4489"/>
                    <a:pt x="2739" y="4477"/>
                    <a:pt x="2762" y="4441"/>
                  </a:cubicBezTo>
                  <a:lnTo>
                    <a:pt x="3108" y="4096"/>
                  </a:lnTo>
                  <a:cubicBezTo>
                    <a:pt x="3286" y="4215"/>
                    <a:pt x="3489" y="4310"/>
                    <a:pt x="3703" y="4358"/>
                  </a:cubicBezTo>
                  <a:lnTo>
                    <a:pt x="3703" y="4370"/>
                  </a:lnTo>
                  <a:lnTo>
                    <a:pt x="3703" y="5144"/>
                  </a:lnTo>
                  <a:lnTo>
                    <a:pt x="155" y="5144"/>
                  </a:lnTo>
                  <a:cubicBezTo>
                    <a:pt x="72" y="5144"/>
                    <a:pt x="0" y="5215"/>
                    <a:pt x="0" y="5310"/>
                  </a:cubicBezTo>
                  <a:cubicBezTo>
                    <a:pt x="0" y="5394"/>
                    <a:pt x="72" y="5465"/>
                    <a:pt x="155" y="5465"/>
                  </a:cubicBezTo>
                  <a:lnTo>
                    <a:pt x="4417" y="5465"/>
                  </a:lnTo>
                  <a:lnTo>
                    <a:pt x="4120" y="7037"/>
                  </a:lnTo>
                  <a:cubicBezTo>
                    <a:pt x="4108" y="7120"/>
                    <a:pt x="4167" y="7215"/>
                    <a:pt x="4251" y="7227"/>
                  </a:cubicBezTo>
                  <a:lnTo>
                    <a:pt x="4286" y="7227"/>
                  </a:lnTo>
                  <a:cubicBezTo>
                    <a:pt x="4358" y="7227"/>
                    <a:pt x="4429" y="7168"/>
                    <a:pt x="4441" y="7096"/>
                  </a:cubicBezTo>
                  <a:lnTo>
                    <a:pt x="4787" y="5322"/>
                  </a:lnTo>
                  <a:cubicBezTo>
                    <a:pt x="4798" y="5275"/>
                    <a:pt x="4787" y="5215"/>
                    <a:pt x="4763" y="5191"/>
                  </a:cubicBezTo>
                  <a:cubicBezTo>
                    <a:pt x="4727" y="5144"/>
                    <a:pt x="4679" y="5132"/>
                    <a:pt x="4620" y="5132"/>
                  </a:cubicBezTo>
                  <a:lnTo>
                    <a:pt x="4048" y="5132"/>
                  </a:lnTo>
                  <a:lnTo>
                    <a:pt x="4048" y="5013"/>
                  </a:lnTo>
                  <a:lnTo>
                    <a:pt x="4370" y="5013"/>
                  </a:lnTo>
                  <a:cubicBezTo>
                    <a:pt x="4465" y="5013"/>
                    <a:pt x="4536" y="4929"/>
                    <a:pt x="4536" y="4846"/>
                  </a:cubicBezTo>
                  <a:lnTo>
                    <a:pt x="4536" y="4358"/>
                  </a:lnTo>
                  <a:cubicBezTo>
                    <a:pt x="4763" y="4310"/>
                    <a:pt x="4965" y="4215"/>
                    <a:pt x="5168" y="4084"/>
                  </a:cubicBezTo>
                  <a:lnTo>
                    <a:pt x="5501" y="4429"/>
                  </a:lnTo>
                  <a:cubicBezTo>
                    <a:pt x="5537" y="4453"/>
                    <a:pt x="5584" y="4477"/>
                    <a:pt x="5620" y="4477"/>
                  </a:cubicBezTo>
                  <a:cubicBezTo>
                    <a:pt x="5668" y="4477"/>
                    <a:pt x="5715" y="4453"/>
                    <a:pt x="5739" y="4429"/>
                  </a:cubicBezTo>
                  <a:lnTo>
                    <a:pt x="6072" y="4096"/>
                  </a:lnTo>
                  <a:cubicBezTo>
                    <a:pt x="6096" y="4072"/>
                    <a:pt x="6108" y="4024"/>
                    <a:pt x="6108" y="3977"/>
                  </a:cubicBezTo>
                  <a:cubicBezTo>
                    <a:pt x="6108" y="3941"/>
                    <a:pt x="6096" y="3894"/>
                    <a:pt x="6072" y="3858"/>
                  </a:cubicBezTo>
                  <a:lnTo>
                    <a:pt x="5727" y="3524"/>
                  </a:lnTo>
                  <a:cubicBezTo>
                    <a:pt x="5846" y="3322"/>
                    <a:pt x="5930" y="3120"/>
                    <a:pt x="5989" y="2893"/>
                  </a:cubicBezTo>
                  <a:lnTo>
                    <a:pt x="6489" y="2893"/>
                  </a:lnTo>
                  <a:cubicBezTo>
                    <a:pt x="6572" y="2893"/>
                    <a:pt x="6644" y="2822"/>
                    <a:pt x="6644" y="2727"/>
                  </a:cubicBezTo>
                  <a:lnTo>
                    <a:pt x="6644" y="2274"/>
                  </a:lnTo>
                  <a:cubicBezTo>
                    <a:pt x="6632" y="2191"/>
                    <a:pt x="6561" y="2119"/>
                    <a:pt x="6477" y="2119"/>
                  </a:cubicBezTo>
                  <a:lnTo>
                    <a:pt x="5977" y="2119"/>
                  </a:lnTo>
                  <a:cubicBezTo>
                    <a:pt x="5941" y="1893"/>
                    <a:pt x="5846" y="1691"/>
                    <a:pt x="5715" y="1500"/>
                  </a:cubicBezTo>
                  <a:lnTo>
                    <a:pt x="6060" y="1155"/>
                  </a:lnTo>
                  <a:cubicBezTo>
                    <a:pt x="6084" y="1119"/>
                    <a:pt x="6096" y="1084"/>
                    <a:pt x="6096" y="1036"/>
                  </a:cubicBezTo>
                  <a:cubicBezTo>
                    <a:pt x="6096" y="988"/>
                    <a:pt x="6084" y="941"/>
                    <a:pt x="6060" y="917"/>
                  </a:cubicBezTo>
                  <a:lnTo>
                    <a:pt x="5727" y="584"/>
                  </a:lnTo>
                  <a:cubicBezTo>
                    <a:pt x="5697" y="554"/>
                    <a:pt x="5653" y="539"/>
                    <a:pt x="5608" y="539"/>
                  </a:cubicBezTo>
                  <a:cubicBezTo>
                    <a:pt x="5563" y="539"/>
                    <a:pt x="5519" y="554"/>
                    <a:pt x="5489" y="584"/>
                  </a:cubicBezTo>
                  <a:lnTo>
                    <a:pt x="5144" y="929"/>
                  </a:lnTo>
                  <a:cubicBezTo>
                    <a:pt x="4953" y="810"/>
                    <a:pt x="4751" y="726"/>
                    <a:pt x="4525" y="667"/>
                  </a:cubicBezTo>
                  <a:lnTo>
                    <a:pt x="4525" y="167"/>
                  </a:lnTo>
                  <a:cubicBezTo>
                    <a:pt x="4525" y="84"/>
                    <a:pt x="4453" y="0"/>
                    <a:pt x="4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1313;p77"/>
            <p:cNvSpPr/>
            <p:nvPr/>
          </p:nvSpPr>
          <p:spPr>
            <a:xfrm>
              <a:off x="3772951" y="2050907"/>
              <a:ext cx="73973" cy="73593"/>
            </a:xfrm>
            <a:custGeom>
              <a:avLst/>
              <a:gdLst/>
              <a:ahLst/>
              <a:cxnLst/>
              <a:rect l="l" t="t" r="r" b="b"/>
              <a:pathLst>
                <a:path w="2335" h="2323" extrusionOk="0">
                  <a:moveTo>
                    <a:pt x="1156" y="322"/>
                  </a:moveTo>
                  <a:cubicBezTo>
                    <a:pt x="1620" y="322"/>
                    <a:pt x="1989" y="703"/>
                    <a:pt x="1989" y="1167"/>
                  </a:cubicBezTo>
                  <a:cubicBezTo>
                    <a:pt x="1989" y="1620"/>
                    <a:pt x="1620" y="2001"/>
                    <a:pt x="1156" y="2001"/>
                  </a:cubicBezTo>
                  <a:cubicBezTo>
                    <a:pt x="691" y="2001"/>
                    <a:pt x="322" y="1620"/>
                    <a:pt x="322" y="1167"/>
                  </a:cubicBezTo>
                  <a:cubicBezTo>
                    <a:pt x="322" y="703"/>
                    <a:pt x="691" y="322"/>
                    <a:pt x="1156" y="322"/>
                  </a:cubicBezTo>
                  <a:close/>
                  <a:moveTo>
                    <a:pt x="1156" y="1"/>
                  </a:moveTo>
                  <a:cubicBezTo>
                    <a:pt x="513" y="1"/>
                    <a:pt x="1" y="524"/>
                    <a:pt x="1" y="1167"/>
                  </a:cubicBezTo>
                  <a:cubicBezTo>
                    <a:pt x="1" y="1798"/>
                    <a:pt x="513" y="2322"/>
                    <a:pt x="1156" y="2322"/>
                  </a:cubicBezTo>
                  <a:cubicBezTo>
                    <a:pt x="1799" y="2322"/>
                    <a:pt x="2323" y="1798"/>
                    <a:pt x="2323" y="1167"/>
                  </a:cubicBezTo>
                  <a:cubicBezTo>
                    <a:pt x="2334" y="524"/>
                    <a:pt x="1811" y="1"/>
                    <a:pt x="1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1314;p77"/>
            <p:cNvSpPr/>
            <p:nvPr/>
          </p:nvSpPr>
          <p:spPr>
            <a:xfrm>
              <a:off x="3790312" y="2069028"/>
              <a:ext cx="38491" cy="3849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322"/>
                  </a:moveTo>
                  <a:cubicBezTo>
                    <a:pt x="763" y="322"/>
                    <a:pt x="882" y="441"/>
                    <a:pt x="882" y="595"/>
                  </a:cubicBezTo>
                  <a:cubicBezTo>
                    <a:pt x="882" y="738"/>
                    <a:pt x="763" y="857"/>
                    <a:pt x="608" y="857"/>
                  </a:cubicBezTo>
                  <a:cubicBezTo>
                    <a:pt x="465" y="857"/>
                    <a:pt x="346" y="738"/>
                    <a:pt x="346" y="595"/>
                  </a:cubicBezTo>
                  <a:cubicBezTo>
                    <a:pt x="346" y="441"/>
                    <a:pt x="465" y="322"/>
                    <a:pt x="608" y="322"/>
                  </a:cubicBezTo>
                  <a:close/>
                  <a:moveTo>
                    <a:pt x="608" y="0"/>
                  </a:moveTo>
                  <a:cubicBezTo>
                    <a:pt x="286" y="0"/>
                    <a:pt x="1" y="262"/>
                    <a:pt x="1" y="607"/>
                  </a:cubicBezTo>
                  <a:cubicBezTo>
                    <a:pt x="1" y="929"/>
                    <a:pt x="262" y="1215"/>
                    <a:pt x="608" y="1215"/>
                  </a:cubicBezTo>
                  <a:cubicBezTo>
                    <a:pt x="941" y="1215"/>
                    <a:pt x="1215" y="953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1315;p77"/>
            <p:cNvSpPr/>
            <p:nvPr/>
          </p:nvSpPr>
          <p:spPr>
            <a:xfrm>
              <a:off x="3522521" y="2081447"/>
              <a:ext cx="294212" cy="225688"/>
            </a:xfrm>
            <a:custGeom>
              <a:avLst/>
              <a:gdLst/>
              <a:ahLst/>
              <a:cxnLst/>
              <a:rect l="l" t="t" r="r" b="b"/>
              <a:pathLst>
                <a:path w="9287" h="7124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6954"/>
                  </a:lnTo>
                  <a:cubicBezTo>
                    <a:pt x="0" y="7121"/>
                    <a:pt x="143" y="7121"/>
                    <a:pt x="262" y="7121"/>
                  </a:cubicBezTo>
                  <a:cubicBezTo>
                    <a:pt x="351" y="7121"/>
                    <a:pt x="2483" y="7124"/>
                    <a:pt x="4603" y="7124"/>
                  </a:cubicBezTo>
                  <a:cubicBezTo>
                    <a:pt x="6724" y="7124"/>
                    <a:pt x="8835" y="7121"/>
                    <a:pt x="8882" y="7109"/>
                  </a:cubicBezTo>
                  <a:cubicBezTo>
                    <a:pt x="8942" y="7085"/>
                    <a:pt x="8989" y="7026"/>
                    <a:pt x="9001" y="6966"/>
                  </a:cubicBezTo>
                  <a:lnTo>
                    <a:pt x="9287" y="5466"/>
                  </a:lnTo>
                  <a:cubicBezTo>
                    <a:pt x="9275" y="5395"/>
                    <a:pt x="9216" y="5299"/>
                    <a:pt x="9120" y="5287"/>
                  </a:cubicBezTo>
                  <a:cubicBezTo>
                    <a:pt x="9113" y="5286"/>
                    <a:pt x="9106" y="5286"/>
                    <a:pt x="9099" y="5286"/>
                  </a:cubicBezTo>
                  <a:cubicBezTo>
                    <a:pt x="9021" y="5286"/>
                    <a:pt x="8941" y="5342"/>
                    <a:pt x="8930" y="5418"/>
                  </a:cubicBezTo>
                  <a:lnTo>
                    <a:pt x="8680" y="6788"/>
                  </a:lnTo>
                  <a:lnTo>
                    <a:pt x="357" y="6788"/>
                  </a:lnTo>
                  <a:lnTo>
                    <a:pt x="1036" y="3192"/>
                  </a:lnTo>
                  <a:lnTo>
                    <a:pt x="4429" y="3192"/>
                  </a:lnTo>
                  <a:cubicBezTo>
                    <a:pt x="4524" y="3192"/>
                    <a:pt x="4596" y="3120"/>
                    <a:pt x="4596" y="3025"/>
                  </a:cubicBezTo>
                  <a:cubicBezTo>
                    <a:pt x="4596" y="2930"/>
                    <a:pt x="4524" y="2858"/>
                    <a:pt x="4429" y="2858"/>
                  </a:cubicBezTo>
                  <a:lnTo>
                    <a:pt x="905" y="2858"/>
                  </a:lnTo>
                  <a:cubicBezTo>
                    <a:pt x="834" y="2858"/>
                    <a:pt x="750" y="2918"/>
                    <a:pt x="738" y="2989"/>
                  </a:cubicBezTo>
                  <a:lnTo>
                    <a:pt x="322" y="5168"/>
                  </a:lnTo>
                  <a:lnTo>
                    <a:pt x="322" y="334"/>
                  </a:lnTo>
                  <a:lnTo>
                    <a:pt x="2453" y="334"/>
                  </a:lnTo>
                  <a:lnTo>
                    <a:pt x="3536" y="1418"/>
                  </a:lnTo>
                  <a:cubicBezTo>
                    <a:pt x="3572" y="1442"/>
                    <a:pt x="3608" y="1465"/>
                    <a:pt x="3655" y="1465"/>
                  </a:cubicBezTo>
                  <a:lnTo>
                    <a:pt x="5358" y="1465"/>
                  </a:lnTo>
                  <a:cubicBezTo>
                    <a:pt x="5441" y="1465"/>
                    <a:pt x="5513" y="1394"/>
                    <a:pt x="5513" y="1299"/>
                  </a:cubicBezTo>
                  <a:cubicBezTo>
                    <a:pt x="5513" y="1204"/>
                    <a:pt x="5441" y="1132"/>
                    <a:pt x="5358" y="1132"/>
                  </a:cubicBezTo>
                  <a:lnTo>
                    <a:pt x="3727" y="1132"/>
                  </a:lnTo>
                  <a:lnTo>
                    <a:pt x="2643" y="49"/>
                  </a:lnTo>
                  <a:cubicBezTo>
                    <a:pt x="2619" y="13"/>
                    <a:pt x="2572" y="1"/>
                    <a:pt x="2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1316;p77"/>
            <p:cNvSpPr/>
            <p:nvPr/>
          </p:nvSpPr>
          <p:spPr>
            <a:xfrm>
              <a:off x="3810682" y="2248812"/>
              <a:ext cx="1774" cy="253"/>
            </a:xfrm>
            <a:custGeom>
              <a:avLst/>
              <a:gdLst/>
              <a:ahLst/>
              <a:cxnLst/>
              <a:rect l="l" t="t" r="r" b="b"/>
              <a:pathLst>
                <a:path w="56" h="8" extrusionOk="0">
                  <a:moveTo>
                    <a:pt x="1" y="1"/>
                  </a:moveTo>
                  <a:cubicBezTo>
                    <a:pt x="1" y="1"/>
                    <a:pt x="7" y="2"/>
                    <a:pt x="24" y="4"/>
                  </a:cubicBezTo>
                  <a:cubicBezTo>
                    <a:pt x="44" y="7"/>
                    <a:pt x="52" y="8"/>
                    <a:pt x="53" y="8"/>
                  </a:cubicBezTo>
                  <a:cubicBezTo>
                    <a:pt x="55" y="8"/>
                    <a:pt x="3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12887;p80"/>
          <p:cNvGrpSpPr/>
          <p:nvPr/>
        </p:nvGrpSpPr>
        <p:grpSpPr>
          <a:xfrm>
            <a:off x="6757761" y="4188773"/>
            <a:ext cx="440811" cy="421275"/>
            <a:chOff x="2280029" y="1970604"/>
            <a:chExt cx="353631" cy="354395"/>
          </a:xfrm>
          <a:solidFill>
            <a:srgbClr val="0D1F61"/>
          </a:solidFill>
        </p:grpSpPr>
        <p:sp>
          <p:nvSpPr>
            <p:cNvPr id="271" name="Google Shape;12888;p80"/>
            <p:cNvSpPr/>
            <p:nvPr/>
          </p:nvSpPr>
          <p:spPr>
            <a:xfrm>
              <a:off x="2309981" y="2069086"/>
              <a:ext cx="323679" cy="255913"/>
            </a:xfrm>
            <a:custGeom>
              <a:avLst/>
              <a:gdLst/>
              <a:ahLst/>
              <a:cxnLst/>
              <a:rect l="l" t="t" r="r" b="b"/>
              <a:pathLst>
                <a:path w="10169" h="8040" extrusionOk="0">
                  <a:moveTo>
                    <a:pt x="9473" y="0"/>
                  </a:moveTo>
                  <a:cubicBezTo>
                    <a:pt x="9451" y="0"/>
                    <a:pt x="9428" y="5"/>
                    <a:pt x="9406" y="14"/>
                  </a:cubicBezTo>
                  <a:cubicBezTo>
                    <a:pt x="9335" y="62"/>
                    <a:pt x="9287" y="157"/>
                    <a:pt x="9335" y="240"/>
                  </a:cubicBezTo>
                  <a:cubicBezTo>
                    <a:pt x="9656" y="943"/>
                    <a:pt x="9835" y="1705"/>
                    <a:pt x="9835" y="2491"/>
                  </a:cubicBezTo>
                  <a:cubicBezTo>
                    <a:pt x="9835" y="3884"/>
                    <a:pt x="9287" y="5193"/>
                    <a:pt x="8299" y="6194"/>
                  </a:cubicBezTo>
                  <a:cubicBezTo>
                    <a:pt x="7323" y="7182"/>
                    <a:pt x="6001" y="7729"/>
                    <a:pt x="4596" y="7729"/>
                  </a:cubicBezTo>
                  <a:cubicBezTo>
                    <a:pt x="3763" y="7729"/>
                    <a:pt x="2977" y="7539"/>
                    <a:pt x="2251" y="7158"/>
                  </a:cubicBezTo>
                  <a:cubicBezTo>
                    <a:pt x="1632" y="6848"/>
                    <a:pt x="1084" y="6420"/>
                    <a:pt x="620" y="5896"/>
                  </a:cubicBezTo>
                  <a:lnTo>
                    <a:pt x="620" y="5896"/>
                  </a:lnTo>
                  <a:lnTo>
                    <a:pt x="1263" y="6110"/>
                  </a:lnTo>
                  <a:cubicBezTo>
                    <a:pt x="1279" y="6114"/>
                    <a:pt x="1295" y="6116"/>
                    <a:pt x="1311" y="6116"/>
                  </a:cubicBezTo>
                  <a:cubicBezTo>
                    <a:pt x="1385" y="6116"/>
                    <a:pt x="1447" y="6072"/>
                    <a:pt x="1477" y="6003"/>
                  </a:cubicBezTo>
                  <a:cubicBezTo>
                    <a:pt x="1501" y="5908"/>
                    <a:pt x="1453" y="5824"/>
                    <a:pt x="1370" y="5789"/>
                  </a:cubicBezTo>
                  <a:lnTo>
                    <a:pt x="203" y="5408"/>
                  </a:lnTo>
                  <a:cubicBezTo>
                    <a:pt x="187" y="5405"/>
                    <a:pt x="171" y="5403"/>
                    <a:pt x="156" y="5403"/>
                  </a:cubicBezTo>
                  <a:cubicBezTo>
                    <a:pt x="114" y="5403"/>
                    <a:pt x="77" y="5414"/>
                    <a:pt x="60" y="5432"/>
                  </a:cubicBezTo>
                  <a:cubicBezTo>
                    <a:pt x="12" y="5467"/>
                    <a:pt x="0" y="5527"/>
                    <a:pt x="0" y="5586"/>
                  </a:cubicBezTo>
                  <a:lnTo>
                    <a:pt x="191" y="6944"/>
                  </a:lnTo>
                  <a:cubicBezTo>
                    <a:pt x="203" y="7015"/>
                    <a:pt x="262" y="7075"/>
                    <a:pt x="358" y="7075"/>
                  </a:cubicBezTo>
                  <a:lnTo>
                    <a:pt x="381" y="7075"/>
                  </a:lnTo>
                  <a:cubicBezTo>
                    <a:pt x="477" y="7063"/>
                    <a:pt x="536" y="6979"/>
                    <a:pt x="524" y="6896"/>
                  </a:cubicBezTo>
                  <a:lnTo>
                    <a:pt x="417" y="6134"/>
                  </a:lnTo>
                  <a:lnTo>
                    <a:pt x="417" y="6134"/>
                  </a:lnTo>
                  <a:cubicBezTo>
                    <a:pt x="893" y="6670"/>
                    <a:pt x="1453" y="7122"/>
                    <a:pt x="2096" y="7444"/>
                  </a:cubicBezTo>
                  <a:cubicBezTo>
                    <a:pt x="2870" y="7849"/>
                    <a:pt x="3715" y="8039"/>
                    <a:pt x="4596" y="8039"/>
                  </a:cubicBezTo>
                  <a:cubicBezTo>
                    <a:pt x="6085" y="8039"/>
                    <a:pt x="7490" y="7456"/>
                    <a:pt x="8525" y="6420"/>
                  </a:cubicBezTo>
                  <a:cubicBezTo>
                    <a:pt x="9585" y="5360"/>
                    <a:pt x="10145" y="3979"/>
                    <a:pt x="10145" y="2491"/>
                  </a:cubicBezTo>
                  <a:cubicBezTo>
                    <a:pt x="10168" y="1645"/>
                    <a:pt x="9990" y="836"/>
                    <a:pt x="9633" y="98"/>
                  </a:cubicBezTo>
                  <a:cubicBezTo>
                    <a:pt x="9597" y="36"/>
                    <a:pt x="9536" y="0"/>
                    <a:pt x="9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2889;p80"/>
            <p:cNvSpPr/>
            <p:nvPr/>
          </p:nvSpPr>
          <p:spPr>
            <a:xfrm>
              <a:off x="2280029" y="1970604"/>
              <a:ext cx="322565" cy="255468"/>
            </a:xfrm>
            <a:custGeom>
              <a:avLst/>
              <a:gdLst/>
              <a:ahLst/>
              <a:cxnLst/>
              <a:rect l="l" t="t" r="r" b="b"/>
              <a:pathLst>
                <a:path w="10134" h="8026" extrusionOk="0">
                  <a:moveTo>
                    <a:pt x="5549" y="1"/>
                  </a:moveTo>
                  <a:cubicBezTo>
                    <a:pt x="4061" y="1"/>
                    <a:pt x="2668" y="584"/>
                    <a:pt x="1620" y="1620"/>
                  </a:cubicBezTo>
                  <a:cubicBezTo>
                    <a:pt x="572" y="2680"/>
                    <a:pt x="1" y="4061"/>
                    <a:pt x="1" y="5549"/>
                  </a:cubicBezTo>
                  <a:cubicBezTo>
                    <a:pt x="1" y="6382"/>
                    <a:pt x="179" y="7192"/>
                    <a:pt x="537" y="7930"/>
                  </a:cubicBezTo>
                  <a:cubicBezTo>
                    <a:pt x="572" y="7990"/>
                    <a:pt x="632" y="8026"/>
                    <a:pt x="691" y="8026"/>
                  </a:cubicBezTo>
                  <a:cubicBezTo>
                    <a:pt x="715" y="8026"/>
                    <a:pt x="727" y="8026"/>
                    <a:pt x="763" y="8002"/>
                  </a:cubicBezTo>
                  <a:cubicBezTo>
                    <a:pt x="834" y="7966"/>
                    <a:pt x="882" y="7871"/>
                    <a:pt x="834" y="7787"/>
                  </a:cubicBezTo>
                  <a:cubicBezTo>
                    <a:pt x="513" y="7085"/>
                    <a:pt x="334" y="6323"/>
                    <a:pt x="334" y="5537"/>
                  </a:cubicBezTo>
                  <a:cubicBezTo>
                    <a:pt x="334" y="4132"/>
                    <a:pt x="882" y="2822"/>
                    <a:pt x="1858" y="1834"/>
                  </a:cubicBezTo>
                  <a:cubicBezTo>
                    <a:pt x="2846" y="834"/>
                    <a:pt x="4168" y="298"/>
                    <a:pt x="5573" y="298"/>
                  </a:cubicBezTo>
                  <a:cubicBezTo>
                    <a:pt x="7097" y="298"/>
                    <a:pt x="8550" y="965"/>
                    <a:pt x="9538" y="2132"/>
                  </a:cubicBezTo>
                  <a:lnTo>
                    <a:pt x="8907" y="1918"/>
                  </a:lnTo>
                  <a:cubicBezTo>
                    <a:pt x="8890" y="1913"/>
                    <a:pt x="8874" y="1911"/>
                    <a:pt x="8858" y="1911"/>
                  </a:cubicBezTo>
                  <a:cubicBezTo>
                    <a:pt x="8784" y="1911"/>
                    <a:pt x="8722" y="1956"/>
                    <a:pt x="8692" y="2025"/>
                  </a:cubicBezTo>
                  <a:cubicBezTo>
                    <a:pt x="8669" y="2120"/>
                    <a:pt x="8704" y="2203"/>
                    <a:pt x="8800" y="2227"/>
                  </a:cubicBezTo>
                  <a:lnTo>
                    <a:pt x="9955" y="2620"/>
                  </a:lnTo>
                  <a:cubicBezTo>
                    <a:pt x="9978" y="2620"/>
                    <a:pt x="9990" y="2632"/>
                    <a:pt x="10002" y="2632"/>
                  </a:cubicBezTo>
                  <a:cubicBezTo>
                    <a:pt x="10050" y="2632"/>
                    <a:pt x="10074" y="2620"/>
                    <a:pt x="10109" y="2596"/>
                  </a:cubicBezTo>
                  <a:cubicBezTo>
                    <a:pt x="10121" y="2572"/>
                    <a:pt x="10133" y="2513"/>
                    <a:pt x="10133" y="2453"/>
                  </a:cubicBezTo>
                  <a:lnTo>
                    <a:pt x="9943" y="1108"/>
                  </a:lnTo>
                  <a:cubicBezTo>
                    <a:pt x="9932" y="1021"/>
                    <a:pt x="9871" y="964"/>
                    <a:pt x="9788" y="964"/>
                  </a:cubicBezTo>
                  <a:cubicBezTo>
                    <a:pt x="9780" y="964"/>
                    <a:pt x="9772" y="964"/>
                    <a:pt x="9764" y="965"/>
                  </a:cubicBezTo>
                  <a:cubicBezTo>
                    <a:pt x="9681" y="989"/>
                    <a:pt x="9621" y="1060"/>
                    <a:pt x="9633" y="1144"/>
                  </a:cubicBezTo>
                  <a:lnTo>
                    <a:pt x="9740" y="1906"/>
                  </a:lnTo>
                  <a:cubicBezTo>
                    <a:pt x="8681" y="703"/>
                    <a:pt x="7157" y="1"/>
                    <a:pt x="5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2890;p80"/>
            <p:cNvSpPr/>
            <p:nvPr/>
          </p:nvSpPr>
          <p:spPr>
            <a:xfrm>
              <a:off x="2411169" y="2064598"/>
              <a:ext cx="17093" cy="26928"/>
            </a:xfrm>
            <a:custGeom>
              <a:avLst/>
              <a:gdLst/>
              <a:ahLst/>
              <a:cxnLst/>
              <a:rect l="l" t="t" r="r" b="b"/>
              <a:pathLst>
                <a:path w="537" h="846" extrusionOk="0">
                  <a:moveTo>
                    <a:pt x="358" y="0"/>
                  </a:moveTo>
                  <a:cubicBezTo>
                    <a:pt x="274" y="0"/>
                    <a:pt x="191" y="72"/>
                    <a:pt x="191" y="155"/>
                  </a:cubicBezTo>
                  <a:lnTo>
                    <a:pt x="191" y="453"/>
                  </a:lnTo>
                  <a:lnTo>
                    <a:pt x="72" y="572"/>
                  </a:lnTo>
                  <a:cubicBezTo>
                    <a:pt x="12" y="631"/>
                    <a:pt x="0" y="739"/>
                    <a:pt x="72" y="798"/>
                  </a:cubicBezTo>
                  <a:cubicBezTo>
                    <a:pt x="108" y="834"/>
                    <a:pt x="155" y="846"/>
                    <a:pt x="191" y="846"/>
                  </a:cubicBezTo>
                  <a:cubicBezTo>
                    <a:pt x="239" y="846"/>
                    <a:pt x="274" y="834"/>
                    <a:pt x="310" y="798"/>
                  </a:cubicBezTo>
                  <a:lnTo>
                    <a:pt x="489" y="631"/>
                  </a:lnTo>
                  <a:cubicBezTo>
                    <a:pt x="524" y="608"/>
                    <a:pt x="536" y="560"/>
                    <a:pt x="536" y="512"/>
                  </a:cubicBezTo>
                  <a:lnTo>
                    <a:pt x="524" y="155"/>
                  </a:ln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2891;p80"/>
            <p:cNvSpPr/>
            <p:nvPr/>
          </p:nvSpPr>
          <p:spPr>
            <a:xfrm>
              <a:off x="2323254" y="2017458"/>
              <a:ext cx="267213" cy="264316"/>
            </a:xfrm>
            <a:custGeom>
              <a:avLst/>
              <a:gdLst/>
              <a:ahLst/>
              <a:cxnLst/>
              <a:rect l="l" t="t" r="r" b="b"/>
              <a:pathLst>
                <a:path w="8395" h="8304" extrusionOk="0">
                  <a:moveTo>
                    <a:pt x="2739" y="3125"/>
                  </a:moveTo>
                  <a:lnTo>
                    <a:pt x="2965" y="3160"/>
                  </a:lnTo>
                  <a:lnTo>
                    <a:pt x="3060" y="3160"/>
                  </a:lnTo>
                  <a:lnTo>
                    <a:pt x="2905" y="3529"/>
                  </a:lnTo>
                  <a:lnTo>
                    <a:pt x="2620" y="3458"/>
                  </a:lnTo>
                  <a:lnTo>
                    <a:pt x="2739" y="3125"/>
                  </a:lnTo>
                  <a:close/>
                  <a:moveTo>
                    <a:pt x="3834" y="3041"/>
                  </a:moveTo>
                  <a:lnTo>
                    <a:pt x="4167" y="3446"/>
                  </a:lnTo>
                  <a:lnTo>
                    <a:pt x="4120" y="3541"/>
                  </a:lnTo>
                  <a:cubicBezTo>
                    <a:pt x="4096" y="3636"/>
                    <a:pt x="4132" y="3720"/>
                    <a:pt x="4227" y="3756"/>
                  </a:cubicBezTo>
                  <a:cubicBezTo>
                    <a:pt x="4239" y="3756"/>
                    <a:pt x="4251" y="3767"/>
                    <a:pt x="4286" y="3767"/>
                  </a:cubicBezTo>
                  <a:cubicBezTo>
                    <a:pt x="4358" y="3767"/>
                    <a:pt x="4417" y="3720"/>
                    <a:pt x="4429" y="3660"/>
                  </a:cubicBezTo>
                  <a:lnTo>
                    <a:pt x="4477" y="3541"/>
                  </a:lnTo>
                  <a:cubicBezTo>
                    <a:pt x="4501" y="3446"/>
                    <a:pt x="4489" y="3339"/>
                    <a:pt x="4429" y="3267"/>
                  </a:cubicBezTo>
                  <a:lnTo>
                    <a:pt x="4346" y="3160"/>
                  </a:lnTo>
                  <a:lnTo>
                    <a:pt x="4620" y="3386"/>
                  </a:lnTo>
                  <a:cubicBezTo>
                    <a:pt x="4649" y="3401"/>
                    <a:pt x="4683" y="3411"/>
                    <a:pt x="4719" y="3411"/>
                  </a:cubicBezTo>
                  <a:cubicBezTo>
                    <a:pt x="4741" y="3411"/>
                    <a:pt x="4764" y="3407"/>
                    <a:pt x="4787" y="3398"/>
                  </a:cubicBezTo>
                  <a:lnTo>
                    <a:pt x="5001" y="3303"/>
                  </a:lnTo>
                  <a:lnTo>
                    <a:pt x="5132" y="3458"/>
                  </a:lnTo>
                  <a:cubicBezTo>
                    <a:pt x="5156" y="3506"/>
                    <a:pt x="5215" y="3517"/>
                    <a:pt x="5263" y="3517"/>
                  </a:cubicBezTo>
                  <a:lnTo>
                    <a:pt x="5668" y="3482"/>
                  </a:lnTo>
                  <a:lnTo>
                    <a:pt x="5679" y="3565"/>
                  </a:lnTo>
                  <a:cubicBezTo>
                    <a:pt x="5703" y="3601"/>
                    <a:pt x="5668" y="3636"/>
                    <a:pt x="5668" y="3648"/>
                  </a:cubicBezTo>
                  <a:cubicBezTo>
                    <a:pt x="5656" y="3660"/>
                    <a:pt x="5620" y="3696"/>
                    <a:pt x="5596" y="3696"/>
                  </a:cubicBezTo>
                  <a:lnTo>
                    <a:pt x="4894" y="3756"/>
                  </a:lnTo>
                  <a:cubicBezTo>
                    <a:pt x="4798" y="3756"/>
                    <a:pt x="4727" y="3815"/>
                    <a:pt x="4679" y="3875"/>
                  </a:cubicBezTo>
                  <a:cubicBezTo>
                    <a:pt x="4656" y="3934"/>
                    <a:pt x="4620" y="3994"/>
                    <a:pt x="4644" y="4053"/>
                  </a:cubicBezTo>
                  <a:lnTo>
                    <a:pt x="4179" y="3898"/>
                  </a:lnTo>
                  <a:cubicBezTo>
                    <a:pt x="4167" y="3898"/>
                    <a:pt x="4167" y="3887"/>
                    <a:pt x="4144" y="3875"/>
                  </a:cubicBezTo>
                  <a:cubicBezTo>
                    <a:pt x="4120" y="3696"/>
                    <a:pt x="3965" y="3577"/>
                    <a:pt x="3798" y="3577"/>
                  </a:cubicBezTo>
                  <a:lnTo>
                    <a:pt x="3774" y="3577"/>
                  </a:lnTo>
                  <a:lnTo>
                    <a:pt x="3274" y="3589"/>
                  </a:lnTo>
                  <a:lnTo>
                    <a:pt x="3393" y="3220"/>
                  </a:lnTo>
                  <a:cubicBezTo>
                    <a:pt x="3405" y="3184"/>
                    <a:pt x="3441" y="3172"/>
                    <a:pt x="3465" y="3160"/>
                  </a:cubicBezTo>
                  <a:lnTo>
                    <a:pt x="3834" y="3041"/>
                  </a:lnTo>
                  <a:close/>
                  <a:moveTo>
                    <a:pt x="7596" y="3601"/>
                  </a:moveTo>
                  <a:cubicBezTo>
                    <a:pt x="7620" y="3601"/>
                    <a:pt x="7656" y="3601"/>
                    <a:pt x="7692" y="3636"/>
                  </a:cubicBezTo>
                  <a:lnTo>
                    <a:pt x="8025" y="3958"/>
                  </a:lnTo>
                  <a:lnTo>
                    <a:pt x="8025" y="4256"/>
                  </a:lnTo>
                  <a:cubicBezTo>
                    <a:pt x="7977" y="5232"/>
                    <a:pt x="7584" y="6137"/>
                    <a:pt x="6906" y="6815"/>
                  </a:cubicBezTo>
                  <a:cubicBezTo>
                    <a:pt x="6799" y="6923"/>
                    <a:pt x="6692" y="7030"/>
                    <a:pt x="6572" y="7113"/>
                  </a:cubicBezTo>
                  <a:cubicBezTo>
                    <a:pt x="6632" y="7030"/>
                    <a:pt x="6680" y="6935"/>
                    <a:pt x="6727" y="6851"/>
                  </a:cubicBezTo>
                  <a:lnTo>
                    <a:pt x="7465" y="5125"/>
                  </a:lnTo>
                  <a:cubicBezTo>
                    <a:pt x="7501" y="5065"/>
                    <a:pt x="7489" y="5006"/>
                    <a:pt x="7454" y="4958"/>
                  </a:cubicBezTo>
                  <a:cubicBezTo>
                    <a:pt x="7418" y="4910"/>
                    <a:pt x="7358" y="4887"/>
                    <a:pt x="7299" y="4887"/>
                  </a:cubicBezTo>
                  <a:lnTo>
                    <a:pt x="7227" y="4887"/>
                  </a:lnTo>
                  <a:lnTo>
                    <a:pt x="7632" y="4077"/>
                  </a:lnTo>
                  <a:cubicBezTo>
                    <a:pt x="7704" y="3946"/>
                    <a:pt x="7668" y="3779"/>
                    <a:pt x="7525" y="3696"/>
                  </a:cubicBezTo>
                  <a:lnTo>
                    <a:pt x="7501" y="3660"/>
                  </a:lnTo>
                  <a:lnTo>
                    <a:pt x="7513" y="3648"/>
                  </a:lnTo>
                  <a:cubicBezTo>
                    <a:pt x="7537" y="3601"/>
                    <a:pt x="7573" y="3601"/>
                    <a:pt x="7596" y="3601"/>
                  </a:cubicBezTo>
                  <a:close/>
                  <a:moveTo>
                    <a:pt x="4239" y="1"/>
                  </a:moveTo>
                  <a:cubicBezTo>
                    <a:pt x="4176" y="1"/>
                    <a:pt x="4112" y="2"/>
                    <a:pt x="4048" y="5"/>
                  </a:cubicBezTo>
                  <a:cubicBezTo>
                    <a:pt x="3001" y="41"/>
                    <a:pt x="2000" y="481"/>
                    <a:pt x="1262" y="1220"/>
                  </a:cubicBezTo>
                  <a:cubicBezTo>
                    <a:pt x="512" y="1970"/>
                    <a:pt x="84" y="2946"/>
                    <a:pt x="36" y="4006"/>
                  </a:cubicBezTo>
                  <a:cubicBezTo>
                    <a:pt x="0" y="5041"/>
                    <a:pt x="334" y="6053"/>
                    <a:pt x="1012" y="6863"/>
                  </a:cubicBezTo>
                  <a:cubicBezTo>
                    <a:pt x="1036" y="6911"/>
                    <a:pt x="1084" y="6923"/>
                    <a:pt x="1131" y="6923"/>
                  </a:cubicBezTo>
                  <a:cubicBezTo>
                    <a:pt x="1155" y="6923"/>
                    <a:pt x="1203" y="6911"/>
                    <a:pt x="1227" y="6875"/>
                  </a:cubicBezTo>
                  <a:cubicBezTo>
                    <a:pt x="1310" y="6815"/>
                    <a:pt x="1310" y="6708"/>
                    <a:pt x="1250" y="6649"/>
                  </a:cubicBezTo>
                  <a:cubicBezTo>
                    <a:pt x="631" y="5922"/>
                    <a:pt x="310" y="4982"/>
                    <a:pt x="357" y="4017"/>
                  </a:cubicBezTo>
                  <a:cubicBezTo>
                    <a:pt x="393" y="3053"/>
                    <a:pt x="786" y="2148"/>
                    <a:pt x="1465" y="1458"/>
                  </a:cubicBezTo>
                  <a:cubicBezTo>
                    <a:pt x="2155" y="779"/>
                    <a:pt x="3060" y="374"/>
                    <a:pt x="4025" y="338"/>
                  </a:cubicBezTo>
                  <a:cubicBezTo>
                    <a:pt x="4081" y="335"/>
                    <a:pt x="4137" y="334"/>
                    <a:pt x="4192" y="334"/>
                  </a:cubicBezTo>
                  <a:cubicBezTo>
                    <a:pt x="4358" y="334"/>
                    <a:pt x="4519" y="347"/>
                    <a:pt x="4679" y="374"/>
                  </a:cubicBezTo>
                  <a:lnTo>
                    <a:pt x="4906" y="636"/>
                  </a:lnTo>
                  <a:lnTo>
                    <a:pt x="4822" y="862"/>
                  </a:lnTo>
                  <a:lnTo>
                    <a:pt x="4679" y="624"/>
                  </a:lnTo>
                  <a:cubicBezTo>
                    <a:pt x="4656" y="577"/>
                    <a:pt x="4596" y="541"/>
                    <a:pt x="4536" y="541"/>
                  </a:cubicBezTo>
                  <a:lnTo>
                    <a:pt x="4001" y="541"/>
                  </a:lnTo>
                  <a:cubicBezTo>
                    <a:pt x="3941" y="541"/>
                    <a:pt x="3882" y="565"/>
                    <a:pt x="3858" y="624"/>
                  </a:cubicBezTo>
                  <a:lnTo>
                    <a:pt x="3477" y="1327"/>
                  </a:lnTo>
                  <a:cubicBezTo>
                    <a:pt x="3441" y="1410"/>
                    <a:pt x="3441" y="1529"/>
                    <a:pt x="3477" y="1624"/>
                  </a:cubicBezTo>
                  <a:cubicBezTo>
                    <a:pt x="3524" y="1708"/>
                    <a:pt x="3632" y="1767"/>
                    <a:pt x="3739" y="1791"/>
                  </a:cubicBezTo>
                  <a:lnTo>
                    <a:pt x="4036" y="1815"/>
                  </a:lnTo>
                  <a:cubicBezTo>
                    <a:pt x="4096" y="1815"/>
                    <a:pt x="4155" y="1803"/>
                    <a:pt x="4179" y="1743"/>
                  </a:cubicBezTo>
                  <a:lnTo>
                    <a:pt x="4286" y="1577"/>
                  </a:lnTo>
                  <a:lnTo>
                    <a:pt x="4346" y="1648"/>
                  </a:lnTo>
                  <a:lnTo>
                    <a:pt x="4298" y="1934"/>
                  </a:lnTo>
                  <a:lnTo>
                    <a:pt x="3798" y="2005"/>
                  </a:lnTo>
                  <a:cubicBezTo>
                    <a:pt x="3763" y="2005"/>
                    <a:pt x="3751" y="2029"/>
                    <a:pt x="3715" y="2041"/>
                  </a:cubicBezTo>
                  <a:lnTo>
                    <a:pt x="3072" y="2517"/>
                  </a:lnTo>
                  <a:cubicBezTo>
                    <a:pt x="3048" y="2541"/>
                    <a:pt x="3024" y="2577"/>
                    <a:pt x="3024" y="2601"/>
                  </a:cubicBezTo>
                  <a:lnTo>
                    <a:pt x="2941" y="2898"/>
                  </a:lnTo>
                  <a:lnTo>
                    <a:pt x="2727" y="2874"/>
                  </a:lnTo>
                  <a:cubicBezTo>
                    <a:pt x="2716" y="2874"/>
                    <a:pt x="2706" y="2873"/>
                    <a:pt x="2696" y="2873"/>
                  </a:cubicBezTo>
                  <a:cubicBezTo>
                    <a:pt x="2565" y="2873"/>
                    <a:pt x="2449" y="2943"/>
                    <a:pt x="2405" y="3065"/>
                  </a:cubicBezTo>
                  <a:lnTo>
                    <a:pt x="2274" y="3422"/>
                  </a:lnTo>
                  <a:cubicBezTo>
                    <a:pt x="2250" y="3494"/>
                    <a:pt x="2250" y="3589"/>
                    <a:pt x="2286" y="3660"/>
                  </a:cubicBezTo>
                  <a:cubicBezTo>
                    <a:pt x="2334" y="3732"/>
                    <a:pt x="2393" y="3791"/>
                    <a:pt x="2465" y="3815"/>
                  </a:cubicBezTo>
                  <a:cubicBezTo>
                    <a:pt x="2322" y="3887"/>
                    <a:pt x="2215" y="4029"/>
                    <a:pt x="2203" y="4196"/>
                  </a:cubicBezTo>
                  <a:lnTo>
                    <a:pt x="2203" y="4268"/>
                  </a:lnTo>
                  <a:lnTo>
                    <a:pt x="1739" y="4791"/>
                  </a:lnTo>
                  <a:cubicBezTo>
                    <a:pt x="1667" y="4863"/>
                    <a:pt x="1631" y="4970"/>
                    <a:pt x="1631" y="5077"/>
                  </a:cubicBezTo>
                  <a:lnTo>
                    <a:pt x="1631" y="5684"/>
                  </a:lnTo>
                  <a:cubicBezTo>
                    <a:pt x="1631" y="5839"/>
                    <a:pt x="1691" y="5994"/>
                    <a:pt x="1810" y="6101"/>
                  </a:cubicBezTo>
                  <a:lnTo>
                    <a:pt x="2239" y="6518"/>
                  </a:lnTo>
                  <a:cubicBezTo>
                    <a:pt x="2334" y="6613"/>
                    <a:pt x="2465" y="6673"/>
                    <a:pt x="2596" y="6684"/>
                  </a:cubicBezTo>
                  <a:lnTo>
                    <a:pt x="3882" y="6792"/>
                  </a:lnTo>
                  <a:lnTo>
                    <a:pt x="3882" y="6827"/>
                  </a:lnTo>
                  <a:cubicBezTo>
                    <a:pt x="3870" y="6994"/>
                    <a:pt x="3929" y="7149"/>
                    <a:pt x="4060" y="7232"/>
                  </a:cubicBezTo>
                  <a:lnTo>
                    <a:pt x="4286" y="7399"/>
                  </a:lnTo>
                  <a:lnTo>
                    <a:pt x="4263" y="7446"/>
                  </a:lnTo>
                  <a:cubicBezTo>
                    <a:pt x="4203" y="7601"/>
                    <a:pt x="4263" y="7804"/>
                    <a:pt x="4406" y="7899"/>
                  </a:cubicBezTo>
                  <a:lnTo>
                    <a:pt x="4465" y="7958"/>
                  </a:lnTo>
                  <a:cubicBezTo>
                    <a:pt x="4406" y="7958"/>
                    <a:pt x="4358" y="7982"/>
                    <a:pt x="4298" y="7982"/>
                  </a:cubicBezTo>
                  <a:cubicBezTo>
                    <a:pt x="4250" y="7984"/>
                    <a:pt x="4202" y="7985"/>
                    <a:pt x="4153" y="7985"/>
                  </a:cubicBezTo>
                  <a:cubicBezTo>
                    <a:pt x="3241" y="7985"/>
                    <a:pt x="2368" y="7666"/>
                    <a:pt x="1667" y="7089"/>
                  </a:cubicBezTo>
                  <a:cubicBezTo>
                    <a:pt x="1630" y="7062"/>
                    <a:pt x="1590" y="7050"/>
                    <a:pt x="1553" y="7050"/>
                  </a:cubicBezTo>
                  <a:cubicBezTo>
                    <a:pt x="1508" y="7050"/>
                    <a:pt x="1467" y="7068"/>
                    <a:pt x="1441" y="7101"/>
                  </a:cubicBezTo>
                  <a:cubicBezTo>
                    <a:pt x="1381" y="7173"/>
                    <a:pt x="1393" y="7280"/>
                    <a:pt x="1453" y="7327"/>
                  </a:cubicBezTo>
                  <a:cubicBezTo>
                    <a:pt x="2215" y="7958"/>
                    <a:pt x="3155" y="8304"/>
                    <a:pt x="4132" y="8304"/>
                  </a:cubicBezTo>
                  <a:lnTo>
                    <a:pt x="4298" y="8304"/>
                  </a:lnTo>
                  <a:cubicBezTo>
                    <a:pt x="5334" y="8256"/>
                    <a:pt x="6334" y="7827"/>
                    <a:pt x="7084" y="7089"/>
                  </a:cubicBezTo>
                  <a:cubicBezTo>
                    <a:pt x="7823" y="6339"/>
                    <a:pt x="8251" y="5363"/>
                    <a:pt x="8299" y="4303"/>
                  </a:cubicBezTo>
                  <a:cubicBezTo>
                    <a:pt x="8394" y="3220"/>
                    <a:pt x="8049" y="2208"/>
                    <a:pt x="7382" y="1422"/>
                  </a:cubicBezTo>
                  <a:cubicBezTo>
                    <a:pt x="7350" y="1377"/>
                    <a:pt x="7304" y="1356"/>
                    <a:pt x="7258" y="1356"/>
                  </a:cubicBezTo>
                  <a:cubicBezTo>
                    <a:pt x="7220" y="1356"/>
                    <a:pt x="7183" y="1371"/>
                    <a:pt x="7156" y="1398"/>
                  </a:cubicBezTo>
                  <a:cubicBezTo>
                    <a:pt x="7084" y="1458"/>
                    <a:pt x="7084" y="1565"/>
                    <a:pt x="7144" y="1624"/>
                  </a:cubicBezTo>
                  <a:cubicBezTo>
                    <a:pt x="7584" y="2148"/>
                    <a:pt x="7870" y="2791"/>
                    <a:pt x="7989" y="3458"/>
                  </a:cubicBezTo>
                  <a:lnTo>
                    <a:pt x="7942" y="3410"/>
                  </a:lnTo>
                  <a:cubicBezTo>
                    <a:pt x="7867" y="3335"/>
                    <a:pt x="7754" y="3289"/>
                    <a:pt x="7628" y="3289"/>
                  </a:cubicBezTo>
                  <a:cubicBezTo>
                    <a:pt x="7614" y="3289"/>
                    <a:pt x="7599" y="3290"/>
                    <a:pt x="7584" y="3291"/>
                  </a:cubicBezTo>
                  <a:cubicBezTo>
                    <a:pt x="7454" y="3303"/>
                    <a:pt x="7334" y="3386"/>
                    <a:pt x="7263" y="3506"/>
                  </a:cubicBezTo>
                  <a:lnTo>
                    <a:pt x="7227" y="3541"/>
                  </a:lnTo>
                  <a:cubicBezTo>
                    <a:pt x="7156" y="3541"/>
                    <a:pt x="7084" y="3577"/>
                    <a:pt x="7025" y="3625"/>
                  </a:cubicBezTo>
                  <a:lnTo>
                    <a:pt x="6811" y="3363"/>
                  </a:lnTo>
                  <a:cubicBezTo>
                    <a:pt x="6779" y="3325"/>
                    <a:pt x="6739" y="3307"/>
                    <a:pt x="6698" y="3307"/>
                  </a:cubicBezTo>
                  <a:cubicBezTo>
                    <a:pt x="6661" y="3307"/>
                    <a:pt x="6625" y="3322"/>
                    <a:pt x="6596" y="3351"/>
                  </a:cubicBezTo>
                  <a:cubicBezTo>
                    <a:pt x="6513" y="3410"/>
                    <a:pt x="6513" y="3517"/>
                    <a:pt x="6572" y="3577"/>
                  </a:cubicBezTo>
                  <a:lnTo>
                    <a:pt x="6906" y="3958"/>
                  </a:lnTo>
                  <a:cubicBezTo>
                    <a:pt x="6930" y="3994"/>
                    <a:pt x="6977" y="4017"/>
                    <a:pt x="7025" y="4017"/>
                  </a:cubicBezTo>
                  <a:cubicBezTo>
                    <a:pt x="7073" y="4017"/>
                    <a:pt x="7108" y="4006"/>
                    <a:pt x="7144" y="3970"/>
                  </a:cubicBezTo>
                  <a:lnTo>
                    <a:pt x="7251" y="3875"/>
                  </a:lnTo>
                  <a:lnTo>
                    <a:pt x="7382" y="3958"/>
                  </a:lnTo>
                  <a:lnTo>
                    <a:pt x="6894" y="4934"/>
                  </a:lnTo>
                  <a:lnTo>
                    <a:pt x="6858" y="4934"/>
                  </a:lnTo>
                  <a:cubicBezTo>
                    <a:pt x="6834" y="4934"/>
                    <a:pt x="6787" y="4910"/>
                    <a:pt x="6775" y="4887"/>
                  </a:cubicBezTo>
                  <a:lnTo>
                    <a:pt x="6132" y="4101"/>
                  </a:lnTo>
                  <a:cubicBezTo>
                    <a:pt x="6098" y="4053"/>
                    <a:pt x="6049" y="4033"/>
                    <a:pt x="6001" y="4033"/>
                  </a:cubicBezTo>
                  <a:cubicBezTo>
                    <a:pt x="5966" y="4033"/>
                    <a:pt x="5931" y="4045"/>
                    <a:pt x="5906" y="4065"/>
                  </a:cubicBezTo>
                  <a:cubicBezTo>
                    <a:pt x="5834" y="4125"/>
                    <a:pt x="5834" y="4232"/>
                    <a:pt x="5882" y="4291"/>
                  </a:cubicBezTo>
                  <a:lnTo>
                    <a:pt x="6513" y="5077"/>
                  </a:lnTo>
                  <a:cubicBezTo>
                    <a:pt x="6608" y="5184"/>
                    <a:pt x="6739" y="5244"/>
                    <a:pt x="6894" y="5244"/>
                  </a:cubicBezTo>
                  <a:lnTo>
                    <a:pt x="7096" y="5232"/>
                  </a:lnTo>
                  <a:lnTo>
                    <a:pt x="6453" y="6720"/>
                  </a:lnTo>
                  <a:cubicBezTo>
                    <a:pt x="6418" y="6815"/>
                    <a:pt x="6346" y="6923"/>
                    <a:pt x="6275" y="7018"/>
                  </a:cubicBezTo>
                  <a:lnTo>
                    <a:pt x="5775" y="7625"/>
                  </a:lnTo>
                  <a:cubicBezTo>
                    <a:pt x="5513" y="7744"/>
                    <a:pt x="5251" y="7816"/>
                    <a:pt x="4965" y="7875"/>
                  </a:cubicBezTo>
                  <a:lnTo>
                    <a:pt x="4691" y="7625"/>
                  </a:lnTo>
                  <a:cubicBezTo>
                    <a:pt x="4656" y="7589"/>
                    <a:pt x="4644" y="7554"/>
                    <a:pt x="4656" y="7506"/>
                  </a:cubicBezTo>
                  <a:lnTo>
                    <a:pt x="4703" y="7339"/>
                  </a:lnTo>
                  <a:cubicBezTo>
                    <a:pt x="4715" y="7280"/>
                    <a:pt x="4703" y="7208"/>
                    <a:pt x="4644" y="7161"/>
                  </a:cubicBezTo>
                  <a:lnTo>
                    <a:pt x="4322" y="6923"/>
                  </a:lnTo>
                  <a:cubicBezTo>
                    <a:pt x="4298" y="6899"/>
                    <a:pt x="4286" y="6863"/>
                    <a:pt x="4286" y="6815"/>
                  </a:cubicBezTo>
                  <a:lnTo>
                    <a:pt x="4310" y="6613"/>
                  </a:lnTo>
                  <a:cubicBezTo>
                    <a:pt x="4310" y="6565"/>
                    <a:pt x="4310" y="6518"/>
                    <a:pt x="4286" y="6494"/>
                  </a:cubicBezTo>
                  <a:cubicBezTo>
                    <a:pt x="4251" y="6458"/>
                    <a:pt x="4203" y="6434"/>
                    <a:pt x="4167" y="6434"/>
                  </a:cubicBezTo>
                  <a:lnTo>
                    <a:pt x="2703" y="6315"/>
                  </a:lnTo>
                  <a:cubicBezTo>
                    <a:pt x="2643" y="6315"/>
                    <a:pt x="2596" y="6280"/>
                    <a:pt x="2560" y="6244"/>
                  </a:cubicBezTo>
                  <a:lnTo>
                    <a:pt x="2120" y="5827"/>
                  </a:lnTo>
                  <a:cubicBezTo>
                    <a:pt x="2084" y="5780"/>
                    <a:pt x="2048" y="5708"/>
                    <a:pt x="2048" y="5649"/>
                  </a:cubicBezTo>
                  <a:lnTo>
                    <a:pt x="2048" y="5030"/>
                  </a:lnTo>
                  <a:cubicBezTo>
                    <a:pt x="2048" y="5006"/>
                    <a:pt x="2060" y="4970"/>
                    <a:pt x="2084" y="4958"/>
                  </a:cubicBezTo>
                  <a:lnTo>
                    <a:pt x="2572" y="4398"/>
                  </a:lnTo>
                  <a:cubicBezTo>
                    <a:pt x="2596" y="4363"/>
                    <a:pt x="2620" y="4339"/>
                    <a:pt x="2620" y="4291"/>
                  </a:cubicBezTo>
                  <a:lnTo>
                    <a:pt x="2620" y="4160"/>
                  </a:lnTo>
                  <a:cubicBezTo>
                    <a:pt x="2620" y="4113"/>
                    <a:pt x="2643" y="4065"/>
                    <a:pt x="2691" y="4053"/>
                  </a:cubicBezTo>
                  <a:lnTo>
                    <a:pt x="3072" y="3887"/>
                  </a:lnTo>
                  <a:lnTo>
                    <a:pt x="3810" y="3875"/>
                  </a:lnTo>
                  <a:cubicBezTo>
                    <a:pt x="3822" y="3875"/>
                    <a:pt x="3834" y="3887"/>
                    <a:pt x="3834" y="3898"/>
                  </a:cubicBezTo>
                  <a:cubicBezTo>
                    <a:pt x="3846" y="4029"/>
                    <a:pt x="3953" y="4137"/>
                    <a:pt x="4072" y="4184"/>
                  </a:cubicBezTo>
                  <a:lnTo>
                    <a:pt x="4596" y="4363"/>
                  </a:lnTo>
                  <a:cubicBezTo>
                    <a:pt x="4628" y="4370"/>
                    <a:pt x="4661" y="4374"/>
                    <a:pt x="4693" y="4374"/>
                  </a:cubicBezTo>
                  <a:cubicBezTo>
                    <a:pt x="4766" y="4374"/>
                    <a:pt x="4836" y="4353"/>
                    <a:pt x="4894" y="4303"/>
                  </a:cubicBezTo>
                  <a:cubicBezTo>
                    <a:pt x="4953" y="4244"/>
                    <a:pt x="5001" y="4148"/>
                    <a:pt x="4989" y="4065"/>
                  </a:cubicBezTo>
                  <a:lnTo>
                    <a:pt x="5644" y="4017"/>
                  </a:lnTo>
                  <a:cubicBezTo>
                    <a:pt x="5751" y="4006"/>
                    <a:pt x="5882" y="3946"/>
                    <a:pt x="5953" y="3839"/>
                  </a:cubicBezTo>
                  <a:cubicBezTo>
                    <a:pt x="6025" y="3732"/>
                    <a:pt x="6060" y="3613"/>
                    <a:pt x="6025" y="3482"/>
                  </a:cubicBezTo>
                  <a:lnTo>
                    <a:pt x="6013" y="3398"/>
                  </a:lnTo>
                  <a:cubicBezTo>
                    <a:pt x="5980" y="3258"/>
                    <a:pt x="5870" y="3157"/>
                    <a:pt x="5725" y="3157"/>
                  </a:cubicBezTo>
                  <a:cubicBezTo>
                    <a:pt x="5710" y="3157"/>
                    <a:pt x="5695" y="3158"/>
                    <a:pt x="5679" y="3160"/>
                  </a:cubicBezTo>
                  <a:lnTo>
                    <a:pt x="5346" y="3184"/>
                  </a:lnTo>
                  <a:lnTo>
                    <a:pt x="5298" y="3125"/>
                  </a:lnTo>
                  <a:lnTo>
                    <a:pt x="5739" y="2684"/>
                  </a:lnTo>
                  <a:cubicBezTo>
                    <a:pt x="5799" y="2624"/>
                    <a:pt x="5799" y="2517"/>
                    <a:pt x="5739" y="2458"/>
                  </a:cubicBezTo>
                  <a:cubicBezTo>
                    <a:pt x="5709" y="2428"/>
                    <a:pt x="5671" y="2413"/>
                    <a:pt x="5632" y="2413"/>
                  </a:cubicBezTo>
                  <a:cubicBezTo>
                    <a:pt x="5593" y="2413"/>
                    <a:pt x="5554" y="2428"/>
                    <a:pt x="5525" y="2458"/>
                  </a:cubicBezTo>
                  <a:lnTo>
                    <a:pt x="4965" y="3005"/>
                  </a:lnTo>
                  <a:lnTo>
                    <a:pt x="4787" y="3077"/>
                  </a:lnTo>
                  <a:lnTo>
                    <a:pt x="4286" y="2696"/>
                  </a:lnTo>
                  <a:cubicBezTo>
                    <a:pt x="4251" y="2669"/>
                    <a:pt x="4208" y="2656"/>
                    <a:pt x="4169" y="2656"/>
                  </a:cubicBezTo>
                  <a:cubicBezTo>
                    <a:pt x="4156" y="2656"/>
                    <a:pt x="4144" y="2657"/>
                    <a:pt x="4132" y="2660"/>
                  </a:cubicBezTo>
                  <a:lnTo>
                    <a:pt x="3417" y="2886"/>
                  </a:lnTo>
                  <a:cubicBezTo>
                    <a:pt x="3405" y="2886"/>
                    <a:pt x="3370" y="2898"/>
                    <a:pt x="3358" y="2922"/>
                  </a:cubicBezTo>
                  <a:lnTo>
                    <a:pt x="3405" y="2708"/>
                  </a:lnTo>
                  <a:lnTo>
                    <a:pt x="3977" y="2291"/>
                  </a:lnTo>
                  <a:lnTo>
                    <a:pt x="4548" y="2208"/>
                  </a:lnTo>
                  <a:cubicBezTo>
                    <a:pt x="4632" y="2184"/>
                    <a:pt x="4691" y="2148"/>
                    <a:pt x="4691" y="2065"/>
                  </a:cubicBezTo>
                  <a:lnTo>
                    <a:pt x="4751" y="1589"/>
                  </a:lnTo>
                  <a:cubicBezTo>
                    <a:pt x="4751" y="1553"/>
                    <a:pt x="4751" y="1505"/>
                    <a:pt x="4715" y="1470"/>
                  </a:cubicBezTo>
                  <a:lnTo>
                    <a:pt x="4477" y="1172"/>
                  </a:lnTo>
                  <a:cubicBezTo>
                    <a:pt x="4441" y="1136"/>
                    <a:pt x="4406" y="1112"/>
                    <a:pt x="4346" y="1112"/>
                  </a:cubicBezTo>
                  <a:cubicBezTo>
                    <a:pt x="4298" y="1112"/>
                    <a:pt x="4239" y="1148"/>
                    <a:pt x="4215" y="1196"/>
                  </a:cubicBezTo>
                  <a:lnTo>
                    <a:pt x="4036" y="1446"/>
                  </a:lnTo>
                  <a:lnTo>
                    <a:pt x="3834" y="1434"/>
                  </a:lnTo>
                  <a:lnTo>
                    <a:pt x="4155" y="815"/>
                  </a:lnTo>
                  <a:lnTo>
                    <a:pt x="4477" y="815"/>
                  </a:lnTo>
                  <a:lnTo>
                    <a:pt x="4727" y="1267"/>
                  </a:lnTo>
                  <a:cubicBezTo>
                    <a:pt x="4763" y="1327"/>
                    <a:pt x="4822" y="1350"/>
                    <a:pt x="4882" y="1350"/>
                  </a:cubicBezTo>
                  <a:cubicBezTo>
                    <a:pt x="4941" y="1350"/>
                    <a:pt x="5001" y="1315"/>
                    <a:pt x="5025" y="1255"/>
                  </a:cubicBezTo>
                  <a:lnTo>
                    <a:pt x="5251" y="719"/>
                  </a:lnTo>
                  <a:cubicBezTo>
                    <a:pt x="5298" y="624"/>
                    <a:pt x="5287" y="505"/>
                    <a:pt x="5215" y="434"/>
                  </a:cubicBezTo>
                  <a:lnTo>
                    <a:pt x="5215" y="434"/>
                  </a:lnTo>
                  <a:cubicBezTo>
                    <a:pt x="5751" y="577"/>
                    <a:pt x="6263" y="839"/>
                    <a:pt x="6692" y="1208"/>
                  </a:cubicBezTo>
                  <a:cubicBezTo>
                    <a:pt x="6724" y="1234"/>
                    <a:pt x="6763" y="1247"/>
                    <a:pt x="6801" y="1247"/>
                  </a:cubicBezTo>
                  <a:cubicBezTo>
                    <a:pt x="6847" y="1247"/>
                    <a:pt x="6892" y="1228"/>
                    <a:pt x="6918" y="1196"/>
                  </a:cubicBezTo>
                  <a:cubicBezTo>
                    <a:pt x="6977" y="1112"/>
                    <a:pt x="6965" y="1017"/>
                    <a:pt x="6906" y="969"/>
                  </a:cubicBezTo>
                  <a:cubicBezTo>
                    <a:pt x="6157" y="343"/>
                    <a:pt x="5219" y="1"/>
                    <a:pt x="4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3" name="Rectangle 18"/>
          <p:cNvSpPr>
            <a:spLocks noChangeArrowheads="1"/>
          </p:cNvSpPr>
          <p:nvPr/>
        </p:nvSpPr>
        <p:spPr bwMode="auto">
          <a:xfrm>
            <a:off x="0" y="0"/>
            <a:ext cx="125999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4" name="Объект 2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665338"/>
              </p:ext>
            </p:extLst>
          </p:nvPr>
        </p:nvGraphicFramePr>
        <p:xfrm>
          <a:off x="9120899" y="2064142"/>
          <a:ext cx="1335319" cy="1358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4" name="Точечный рисунок" r:id="rId7" imgW="1704762" imgH="1857143" progId="Paint.Picture">
                  <p:embed/>
                </p:oleObj>
              </mc:Choice>
              <mc:Fallback>
                <p:oleObj name="Точечный рисунок" r:id="rId7" imgW="1704762" imgH="1857143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0899" y="2064142"/>
                        <a:ext cx="1335319" cy="13581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5" name="Рисунок 284" descr="D:\кпп\images (10)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61" y="2122519"/>
            <a:ext cx="1151889" cy="125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Рисунок 285" descr="D:\кпп\images (28).jfif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6" y="2220521"/>
            <a:ext cx="1431855" cy="1157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Рисунок 286" descr="D:\кпп\images (51).jfif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716" y="2201561"/>
            <a:ext cx="1650567" cy="1211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210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00249" y="193932"/>
            <a:ext cx="8239125" cy="399286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 ТЎЛОВЧИНИНГ СОЛИҚ </a:t>
            </a:r>
            <a:r>
              <a:rPr lang="ru-RU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 </a:t>
            </a:r>
            <a:r>
              <a:rPr lang="ru-RU" b="1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МАҚСАДЛАРИДА ҲИСОБ </a:t>
            </a:r>
            <a:r>
              <a:rPr lang="ru-RU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СИЁСАТИ</a:t>
            </a:r>
            <a:endParaRPr lang="ru-RU" dirty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925175" y="205170"/>
            <a:ext cx="1512887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z-Cyrl-UZ" sz="14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Намуна</a:t>
            </a:r>
            <a:endParaRPr lang="ru-RU" sz="14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9857" y="193931"/>
            <a:ext cx="1512887" cy="271271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00FF"/>
                </a:solidFill>
              </a:rPr>
              <a:t>2020 </a:t>
            </a:r>
            <a:r>
              <a:rPr lang="ru-RU" sz="1400" b="1" dirty="0" err="1">
                <a:solidFill>
                  <a:srgbClr val="0000FF"/>
                </a:solidFill>
              </a:rPr>
              <a:t>йилга</a:t>
            </a:r>
            <a:endParaRPr lang="ru-RU" sz="14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" y="2510172"/>
            <a:ext cx="501014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Муассислари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5275" y="2168844"/>
            <a:ext cx="5029198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4.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Давлат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рўйхатидан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ўтказилган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манзили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Чирчиқ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ш.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Нур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22--25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5275" y="1814973"/>
            <a:ext cx="5029198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3.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Давлат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рўйхатидан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ўтган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санаси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рақами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№ 548     2011 й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5275" y="1439257"/>
            <a:ext cx="5029198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Ташкилий-ҳуқуқий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шакли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Масъулияти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чекланган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жамият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5275" y="1105896"/>
            <a:ext cx="5029198" cy="22494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uz-Cyrl-UZ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К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орхона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номи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Ariana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889011"/>
              </p:ext>
            </p:extLst>
          </p:nvPr>
        </p:nvGraphicFramePr>
        <p:xfrm>
          <a:off x="295270" y="2871935"/>
          <a:ext cx="5029204" cy="726621"/>
        </p:xfrm>
        <a:graphic>
          <a:graphicData uri="http://schemas.openxmlformats.org/drawingml/2006/table">
            <a:tbl>
              <a:tblPr firstRow="1" firstCol="1" lastCol="1" bandRow="1">
                <a:tableStyleId>{5940675A-B579-460E-94D1-54222C63F5DA}</a:tableStyleId>
              </a:tblPr>
              <a:tblGrid>
                <a:gridCol w="428308">
                  <a:extLst>
                    <a:ext uri="{9D8B030D-6E8A-4147-A177-3AD203B41FA5}">
                      <a16:colId xmlns:a16="http://schemas.microsoft.com/office/drawing/2014/main" xmlns="" val="1605782379"/>
                    </a:ext>
                  </a:extLst>
                </a:gridCol>
                <a:gridCol w="2535988">
                  <a:extLst>
                    <a:ext uri="{9D8B030D-6E8A-4147-A177-3AD203B41FA5}">
                      <a16:colId xmlns:a16="http://schemas.microsoft.com/office/drawing/2014/main" xmlns="" val="649247792"/>
                    </a:ext>
                  </a:extLst>
                </a:gridCol>
                <a:gridCol w="1057998">
                  <a:extLst>
                    <a:ext uri="{9D8B030D-6E8A-4147-A177-3AD203B41FA5}">
                      <a16:colId xmlns:a16="http://schemas.microsoft.com/office/drawing/2014/main" xmlns="" val="733543102"/>
                    </a:ext>
                  </a:extLst>
                </a:gridCol>
                <a:gridCol w="1006910">
                  <a:extLst>
                    <a:ext uri="{9D8B030D-6E8A-4147-A177-3AD203B41FA5}">
                      <a16:colId xmlns:a16="http://schemas.microsoft.com/office/drawing/2014/main" xmlns="" val="1586078894"/>
                    </a:ext>
                  </a:extLst>
                </a:gridCol>
              </a:tblGrid>
              <a:tr h="31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Т/р</a:t>
                      </a: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Муассис</a:t>
                      </a: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номи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Давлат</a:t>
                      </a: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солиқ</a:t>
                      </a: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резиденти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УФдаги</a:t>
                      </a: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улуши</a:t>
                      </a:r>
                      <a:r>
                        <a:rPr lang="ru-RU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(%да)</a:t>
                      </a: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561989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Соатов Наби Каримович</a:t>
                      </a:r>
                      <a:endParaRPr lang="ru-RU" sz="9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9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резиденти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54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51815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</a:t>
                      </a:r>
                      <a:endParaRPr lang="ru-RU" sz="9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Норов Самад Солиевич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9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резиденти</a:t>
                      </a: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uz-Cyrl-UZ" sz="9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46</a:t>
                      </a:r>
                      <a:endParaRPr lang="ru-RU" sz="9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7318201"/>
                  </a:ext>
                </a:extLst>
              </a:tr>
            </a:tbl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295273" y="3689552"/>
            <a:ext cx="50291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6.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Фаолият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турлари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чиқариш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6306" y="4349778"/>
            <a:ext cx="5029199" cy="428969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8,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Қўлланиладиган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тартиби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Умумий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тизим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ҚҚС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тўловчи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гувоҳнома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№ 958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5272" y="4014345"/>
            <a:ext cx="50291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7.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Алоҳида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бўлинмалари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авжуд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эмас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40400" y="950754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ТАШКИЛИЙ-ТЕХНИК БЎЛИМ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5270" y="4859166"/>
            <a:ext cx="5029199" cy="441029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9. 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Ер/мол-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мулк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бўйича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солинадиган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объектлар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мавжудлиги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474711"/>
              </p:ext>
            </p:extLst>
          </p:nvPr>
        </p:nvGraphicFramePr>
        <p:xfrm>
          <a:off x="295270" y="5364357"/>
          <a:ext cx="5029199" cy="7038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4244315470"/>
                    </a:ext>
                  </a:extLst>
                </a:gridCol>
                <a:gridCol w="1820703">
                  <a:extLst>
                    <a:ext uri="{9D8B030D-6E8A-4147-A177-3AD203B41FA5}">
                      <a16:colId xmlns:a16="http://schemas.microsoft.com/office/drawing/2014/main" xmlns="" val="4086541263"/>
                    </a:ext>
                  </a:extLst>
                </a:gridCol>
                <a:gridCol w="1532096">
                  <a:extLst>
                    <a:ext uri="{9D8B030D-6E8A-4147-A177-3AD203B41FA5}">
                      <a16:colId xmlns:a16="http://schemas.microsoft.com/office/drawing/2014/main" xmlns="" val="728623368"/>
                    </a:ext>
                  </a:extLst>
                </a:gridCol>
              </a:tblGrid>
              <a:tr h="2466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Объект </a:t>
                      </a:r>
                      <a:r>
                        <a:rPr lang="ru-RU" sz="1000" b="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номи</a:t>
                      </a:r>
                      <a:endParaRPr lang="ru-RU" sz="1200" b="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Жойлашган</a:t>
                      </a:r>
                      <a:r>
                        <a:rPr lang="ru-RU" sz="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8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жойи</a:t>
                      </a:r>
                      <a:r>
                        <a:rPr lang="ru-RU" sz="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, кадастр </a:t>
                      </a:r>
                      <a:r>
                        <a:rPr lang="ru-RU" sz="8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рақами</a:t>
                      </a:r>
                      <a:endParaRPr lang="ru-RU" sz="105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Қандай солиқ солинади: ер солиғи ёки мол-мулк солиғи</a:t>
                      </a:r>
                      <a:endParaRPr lang="ru-RU" sz="10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F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6786574"/>
                  </a:ext>
                </a:extLst>
              </a:tr>
              <a:tr h="1980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Бино, цех, Омбор № 1</a:t>
                      </a:r>
                      <a:endParaRPr lang="ru-RU" sz="10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№ 02 04 65 85 45 26 48 65 62</a:t>
                      </a:r>
                      <a:endParaRPr lang="ru-RU" sz="10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Мол-мулк солиғи</a:t>
                      </a:r>
                      <a:endParaRPr lang="ru-RU" sz="10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6389964"/>
                  </a:ext>
                </a:extLst>
              </a:tr>
              <a:tr h="1980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Дўкон</a:t>
                      </a:r>
                      <a:endParaRPr lang="ru-RU" sz="10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№ 02 15 75 85 48 27 57 64 11</a:t>
                      </a:r>
                      <a:endParaRPr lang="ru-RU" sz="10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Ер солиги</a:t>
                      </a:r>
                      <a:endParaRPr lang="ru-RU" sz="10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0" marB="0">
                    <a:solidFill>
                      <a:srgbClr val="EF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3656284"/>
                  </a:ext>
                </a:extLst>
              </a:tr>
            </a:tbl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304798" y="6677167"/>
            <a:ext cx="5029199" cy="135636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жисмоний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шахслардан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олинадиган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даромад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солиғи</a:t>
            </a:r>
            <a:endParaRPr lang="ru-RU" sz="11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5268" y="6461112"/>
            <a:ext cx="5029199" cy="135636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айланмадан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олинадиган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1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5268" y="6139242"/>
            <a:ext cx="5029199" cy="19552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10.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Тўланадиган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солиқлар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рўйхати</a:t>
            </a:r>
            <a:r>
              <a:rPr lang="ru-RU" sz="1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  <a:endParaRPr lang="ru-RU" sz="12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5832" y="6865427"/>
            <a:ext cx="5029199" cy="135636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ижтимоий</a:t>
            </a:r>
            <a:r>
              <a:rPr lang="ru-RU" sz="11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endParaRPr lang="ru-RU" sz="11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740400" y="1271820"/>
            <a:ext cx="6515099" cy="228745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ru-RU" sz="11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Бошқарув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ташкилий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тузилма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740397" y="5552974"/>
            <a:ext cx="6515098" cy="197902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электрон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шаклларда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тузилади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740399" y="2614597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ҳисобини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юритиш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масъул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шахс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А)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Қуйидагиларга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амал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қилади</a:t>
            </a: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endParaRPr lang="ru-RU" sz="11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740400" y="2253437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Корхона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томонидан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юритилиши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ташкил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этилади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Мустақил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равишда</a:t>
            </a:r>
            <a:endParaRPr lang="ru-RU" sz="11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740400" y="1912400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Хужжатлар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имзо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ҳуқуқи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Директор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бош бухгалтер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740400" y="1585785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Масъул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мансабдор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шахслар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Директор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бош бухгалтер.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40396" y="4663856"/>
            <a:ext cx="6515099" cy="203704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қуйидагиларга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асосан</a:t>
            </a:r>
            <a:r>
              <a:rPr lang="ru-RU" sz="12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юритилади</a:t>
            </a:r>
            <a:r>
              <a:rPr lang="ru-RU" sz="12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бирламчи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</a:t>
            </a:r>
            <a:r>
              <a:rPr lang="ru-RU" sz="1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280903" y="643013"/>
            <a:ext cx="3434083" cy="2457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  <a:r>
              <a:rPr lang="uz-Cyrl-UZ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1400" b="1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Умумий</a:t>
            </a:r>
            <a:r>
              <a:rPr lang="ru-RU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қоидалар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740397" y="4894827"/>
            <a:ext cx="6515099" cy="320585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таҳлил</a:t>
            </a: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базаси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ҳисоб-китоби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</a:t>
            </a:r>
            <a:endParaRPr lang="ru-RU" sz="11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40397" y="4105949"/>
            <a:ext cx="6515099" cy="526477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В) </a:t>
            </a:r>
            <a:r>
              <a:rPr lang="ru-RU" sz="11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Ахборотни</a:t>
            </a: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умумлаштириш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ҳамда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тизимлаштириш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шунингдек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солиқларни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ҳисоблаб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чиқариш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ҳисоботини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тузиш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мақсадида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ҳужжатларини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кодекси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талабларига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мувофиқ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юритилишини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таъминлайди</a:t>
            </a:r>
            <a:endParaRPr lang="ru-RU" sz="11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40398" y="3782141"/>
            <a:ext cx="6515099" cy="27127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Б) </a:t>
            </a:r>
            <a:r>
              <a:rPr lang="ru-RU" sz="1100" b="1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ҳисоботининг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методологик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тамойилларига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риоя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этилиши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учун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масъул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ҳисобланади</a:t>
            </a:r>
            <a:r>
              <a:rPr lang="ru-RU" sz="11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40398" y="2955456"/>
            <a:ext cx="6515099" cy="759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Ўзбекистон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Республикаси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бухгалтерия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ҳисобига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тўғрисида»ги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Қонун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Ўзбекистон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Республикаси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Бухгалтерия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миллий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стандартлари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Ўзбекистон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Республикаси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кодекси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Тегишли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тасдиқланадиган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норматив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ҳужжатлар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40397" y="5806097"/>
            <a:ext cx="6515098" cy="17118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ДСҚ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томонидан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тасдиқланадиган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шаклларда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тузилади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ҳамда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тақдим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этилади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740397" y="6291602"/>
            <a:ext cx="6515098" cy="197902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4.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солиш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мақсадларида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бухгалтерия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регистрларидан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фойдаланиш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740397" y="6019318"/>
            <a:ext cx="6515098" cy="197902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3.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мустақил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равишда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чиқилади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740396" y="6562224"/>
            <a:ext cx="6515098" cy="276311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5.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ахборотини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қайта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ишлаш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технологияси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ишлаб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чиқилади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731431" y="6902884"/>
            <a:ext cx="6515098" cy="251065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6.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ҳисоботларини</a:t>
            </a:r>
            <a:r>
              <a:rPr lang="ru-RU" sz="11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тақдим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этилган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йилдан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кейин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камида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5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йил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сақлаши</a:t>
            </a:r>
            <a:r>
              <a:rPr lang="ru-RU" sz="11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шарт</a:t>
            </a:r>
            <a:endParaRPr lang="ru-RU" sz="11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892797" y="5300196"/>
            <a:ext cx="3434083" cy="196437"/>
          </a:xfrm>
          <a:prstGeom prst="roundRect">
            <a:avLst/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100" b="1" dirty="0" err="1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Солиқ</a:t>
            </a:r>
            <a:r>
              <a:rPr lang="ru-RU" sz="1100" b="1" dirty="0" smtClean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регистрларини</a:t>
            </a:r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тузиш</a:t>
            </a:r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шакли</a:t>
            </a:r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ва</a:t>
            </a:r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100" b="1" dirty="0" err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тартиби</a:t>
            </a:r>
            <a:r>
              <a:rPr lang="ru-RU" sz="11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165539" y="764602"/>
            <a:ext cx="3434083" cy="2457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uz-Cyrl-UZ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1400" b="1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Умумий</a:t>
            </a:r>
            <a:r>
              <a:rPr lang="ru-RU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қисм</a:t>
            </a:r>
            <a:endParaRPr lang="ru-RU" sz="1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7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1566</TotalTime>
  <Words>1848</Words>
  <Application>Microsoft Office PowerPoint</Application>
  <PresentationFormat>Произвольный</PresentationFormat>
  <Paragraphs>390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Тема Office</vt:lpstr>
      <vt:lpstr>Точечный рисунок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МҲХС ва БҲМСнинг қиёсий таҳлили</vt:lpstr>
      <vt:lpstr>Презентация PowerPoint</vt:lpstr>
      <vt:lpstr>Бухгалтерия ҳисоби таркибида «солиқ ҳисоби»ни киритиш натижасида ҳисоб турларининг таснифи  қуйидаги кўринишга эга бўлади </vt:lpstr>
      <vt:lpstr>Презентация PowerPoint</vt:lpstr>
      <vt:lpstr>Презентация PowerPoint</vt:lpstr>
      <vt:lpstr>Ҳисоб сиёсати </vt:lpstr>
      <vt:lpstr>Ҳисоб сиёсатида қуйидагилар тасдиқланади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166</cp:revision>
  <dcterms:created xsi:type="dcterms:W3CDTF">2020-09-08T09:14:28Z</dcterms:created>
  <dcterms:modified xsi:type="dcterms:W3CDTF">2024-11-14T16:42:49Z</dcterms:modified>
</cp:coreProperties>
</file>