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7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1"/>
  </p:notesMasterIdLst>
  <p:sldIdLst>
    <p:sldId id="303" r:id="rId2"/>
    <p:sldId id="304" r:id="rId3"/>
    <p:sldId id="278" r:id="rId4"/>
    <p:sldId id="302" r:id="rId5"/>
    <p:sldId id="308" r:id="rId6"/>
    <p:sldId id="262" r:id="rId7"/>
    <p:sldId id="263" r:id="rId8"/>
    <p:sldId id="264" r:id="rId9"/>
    <p:sldId id="268" r:id="rId10"/>
    <p:sldId id="257" r:id="rId11"/>
    <p:sldId id="259" r:id="rId12"/>
    <p:sldId id="270" r:id="rId13"/>
    <p:sldId id="271" r:id="rId14"/>
    <p:sldId id="272" r:id="rId15"/>
    <p:sldId id="273" r:id="rId16"/>
    <p:sldId id="274" r:id="rId17"/>
    <p:sldId id="260" r:id="rId18"/>
    <p:sldId id="269" r:id="rId19"/>
    <p:sldId id="275" r:id="rId20"/>
    <p:sldId id="276" r:id="rId21"/>
    <p:sldId id="280" r:id="rId22"/>
    <p:sldId id="283" r:id="rId23"/>
    <p:sldId id="310" r:id="rId24"/>
    <p:sldId id="309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306" r:id="rId36"/>
    <p:sldId id="294" r:id="rId37"/>
    <p:sldId id="297" r:id="rId38"/>
    <p:sldId id="298" r:id="rId39"/>
    <p:sldId id="295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1804</c:v>
                </c:pt>
                <c:pt idx="1">
                  <c:v>1927</c:v>
                </c:pt>
                <c:pt idx="2">
                  <c:v>1960</c:v>
                </c:pt>
                <c:pt idx="3">
                  <c:v>1974</c:v>
                </c:pt>
                <c:pt idx="4">
                  <c:v>1987</c:v>
                </c:pt>
                <c:pt idx="5">
                  <c:v>1999</c:v>
                </c:pt>
                <c:pt idx="6">
                  <c:v>2011</c:v>
                </c:pt>
                <c:pt idx="7">
                  <c:v>2022</c:v>
                </c:pt>
                <c:pt idx="8">
                  <c:v>2037</c:v>
                </c:pt>
                <c:pt idx="9">
                  <c:v>2057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0975872"/>
        <c:axId val="220977408"/>
      </c:barChart>
      <c:catAx>
        <c:axId val="22097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20977408"/>
        <c:crosses val="autoZero"/>
        <c:auto val="1"/>
        <c:lblAlgn val="ctr"/>
        <c:lblOffset val="100"/>
        <c:noMultiLvlLbl val="0"/>
      </c:catAx>
      <c:valAx>
        <c:axId val="220977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97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Лист1!$A$2:$A$10</c:f>
              <c:numCache>
                <c:formatCode>General</c:formatCode>
                <c:ptCount val="9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2011</c:v>
                </c:pt>
                <c:pt idx="7">
                  <c:v>2020</c:v>
                </c:pt>
                <c:pt idx="8">
                  <c:v>2024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 formatCode="0.0">
                  <c:v>6.8</c:v>
                </c:pt>
                <c:pt idx="1">
                  <c:v>8.1999999999999993</c:v>
                </c:pt>
                <c:pt idx="2">
                  <c:v>12</c:v>
                </c:pt>
                <c:pt idx="3" formatCode="0.0">
                  <c:v>15.5</c:v>
                </c:pt>
                <c:pt idx="4">
                  <c:v>19.2</c:v>
                </c:pt>
                <c:pt idx="5">
                  <c:v>25</c:v>
                </c:pt>
                <c:pt idx="6">
                  <c:v>29.1</c:v>
                </c:pt>
                <c:pt idx="7">
                  <c:v>33.9</c:v>
                </c:pt>
                <c:pt idx="8">
                  <c:v>36.799999999999997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1060480"/>
        <c:axId val="221070464"/>
      </c:barChart>
      <c:catAx>
        <c:axId val="22106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21070464"/>
        <c:crosses val="autoZero"/>
        <c:auto val="1"/>
        <c:lblAlgn val="ctr"/>
        <c:lblOffset val="100"/>
        <c:noMultiLvlLbl val="0"/>
      </c:catAx>
      <c:valAx>
        <c:axId val="22107046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21060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Germaniya</c:v>
                </c:pt>
              </c:strCache>
            </c:strRef>
          </c:tx>
          <c:dLbls>
            <c:dLbl>
              <c:idx val="1"/>
              <c:layout>
                <c:manualLayout>
                  <c:x val="-7.9342945450038178E-3"/>
                  <c:y val="4.9279655201709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474356360030551E-3"/>
                  <c:y val="-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737178180015276E-3"/>
                  <c:y val="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563460362013748E-2"/>
                  <c:y val="-5.187332126495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389742544012221E-2"/>
                  <c:y val="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3802883635011457E-2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29165817009926E-2"/>
                  <c:y val="5.44669873282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9042306908009281E-2"/>
                  <c:y val="-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1939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2011</c:v>
                </c:pt>
                <c:pt idx="8">
                  <c:v>2020</c:v>
                </c:pt>
                <c:pt idx="9">
                  <c:v>2024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79.400000000000006</c:v>
                </c:pt>
                <c:pt idx="1">
                  <c:v>70.900000000000006</c:v>
                </c:pt>
                <c:pt idx="2">
                  <c:v>72.8</c:v>
                </c:pt>
                <c:pt idx="3">
                  <c:v>78.2</c:v>
                </c:pt>
                <c:pt idx="4">
                  <c:v>78.3</c:v>
                </c:pt>
                <c:pt idx="5">
                  <c:v>79.400000000000006</c:v>
                </c:pt>
                <c:pt idx="6">
                  <c:v>82.2</c:v>
                </c:pt>
                <c:pt idx="7">
                  <c:v>81.8</c:v>
                </c:pt>
                <c:pt idx="8">
                  <c:v>83.2</c:v>
                </c:pt>
                <c:pt idx="9">
                  <c:v>83.3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O`zbekiston</c:v>
                </c:pt>
              </c:strCache>
            </c:strRef>
          </c:tx>
          <c:dLbls>
            <c:dLbl>
              <c:idx val="0"/>
              <c:layout>
                <c:manualLayout>
                  <c:x val="-1.5868589090007638E-3"/>
                  <c:y val="-3.1123992758974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474356360030551E-3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737178180015276E-3"/>
                  <c:y val="-3.3717658822222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5211534540045814E-3"/>
                  <c:y val="-4.4092323075213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9342945450038178E-3"/>
                  <c:y val="-5.187332126495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7605767270022907E-3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37178180015276E-3"/>
                  <c:y val="-5.9654319454701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636830903008666E-16"/>
                  <c:y val="-5.7060653391453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1737178180015276E-3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1939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2011</c:v>
                </c:pt>
                <c:pt idx="8">
                  <c:v>2020</c:v>
                </c:pt>
                <c:pt idx="9">
                  <c:v>2024</c:v>
                </c:pt>
              </c:numCache>
            </c:numRef>
          </c:cat>
          <c:val>
            <c:numRef>
              <c:f>Лист1!$C$2:$C$11</c:f>
              <c:numCache>
                <c:formatCode>0.0</c:formatCode>
                <c:ptCount val="10"/>
                <c:pt idx="0" formatCode="General">
                  <c:v>6.4</c:v>
                </c:pt>
                <c:pt idx="1">
                  <c:v>6.8</c:v>
                </c:pt>
                <c:pt idx="2" formatCode="General">
                  <c:v>8.1999999999999993</c:v>
                </c:pt>
                <c:pt idx="3" formatCode="General">
                  <c:v>12</c:v>
                </c:pt>
                <c:pt idx="4">
                  <c:v>15.5</c:v>
                </c:pt>
                <c:pt idx="5" formatCode="General">
                  <c:v>19.2</c:v>
                </c:pt>
                <c:pt idx="6" formatCode="General">
                  <c:v>25</c:v>
                </c:pt>
                <c:pt idx="7" formatCode="General">
                  <c:v>29.1</c:v>
                </c:pt>
                <c:pt idx="8" formatCode="General">
                  <c:v>33.9</c:v>
                </c:pt>
                <c:pt idx="9" formatCode="General">
                  <c:v>36.799999999999997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0573952"/>
        <c:axId val="210604416"/>
      </c:lineChart>
      <c:catAx>
        <c:axId val="21057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0604416"/>
        <c:crosses val="autoZero"/>
        <c:auto val="1"/>
        <c:lblAlgn val="ctr"/>
        <c:lblOffset val="100"/>
        <c:noMultiLvlLbl val="0"/>
      </c:catAx>
      <c:valAx>
        <c:axId val="2106044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0573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CO2 chiqishi % 2022-yil</a:t>
            </a:r>
            <a:endParaRPr lang="ru-RU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Energetika</c:v>
                </c:pt>
                <c:pt idx="1">
                  <c:v>Transport</c:v>
                </c:pt>
                <c:pt idx="2">
                  <c:v>Boshqalar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</c:v>
                </c:pt>
                <c:pt idx="1">
                  <c:v>25</c:v>
                </c:pt>
                <c:pt idx="2">
                  <c:v>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40-4DF6-8727-8194CAF9CCF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E40-4DF6-8727-8194CAF9CCF1}"/>
              </c:ext>
            </c:extLst>
          </c:dPt>
          <c:dPt>
            <c:idx val="2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E40-4DF6-8727-8194CAF9CCF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E40-4DF6-8727-8194CAF9CC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E40-4DF6-8727-8194CAF9CCF1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40-4DF6-8727-8194CAF9CCF1}"/>
              </c:ext>
            </c:extLst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E40-4DF6-8727-8194CAF9CCF1}"/>
              </c:ext>
            </c:extLst>
          </c:dPt>
          <c:dLbls>
            <c:dLbl>
              <c:idx val="0"/>
              <c:layout>
                <c:manualLayout>
                  <c:x val="-0.14808653558267537"/>
                  <c:y val="9.92369857859294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9982939748690823E-3"/>
                  <c:y val="-1.09544521467301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8998060025105561E-4"/>
                  <c:y val="-0.15165909887947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315949636730192"/>
                  <c:y val="-0.10109915493338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4.7366912151003936E-2"/>
                  <c:y val="6.58133338986238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9.4737943430014362E-2"/>
                  <c:y val="8.0571983802235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6.5634774102312554E-2"/>
                  <c:y val="2.253608432428204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Ko'mir</c:v>
                </c:pt>
                <c:pt idx="1">
                  <c:v>Neft</c:v>
                </c:pt>
                <c:pt idx="2">
                  <c:v>Tabiiy gaz</c:v>
                </c:pt>
                <c:pt idx="3">
                  <c:v>Atom energiyasi</c:v>
                </c:pt>
                <c:pt idx="4">
                  <c:v>Gidro (GES)</c:v>
                </c:pt>
                <c:pt idx="5">
                  <c:v>Yashil energiya</c:v>
                </c:pt>
                <c:pt idx="6">
                  <c:v>Boshqalar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0.35099999999999998</c:v>
                </c:pt>
                <c:pt idx="1">
                  <c:v>2.8000000000000001E-2</c:v>
                </c:pt>
                <c:pt idx="2">
                  <c:v>0.23400000000000001</c:v>
                </c:pt>
                <c:pt idx="3">
                  <c:v>0.10100000000000001</c:v>
                </c:pt>
                <c:pt idx="4">
                  <c:v>0.16</c:v>
                </c:pt>
                <c:pt idx="5">
                  <c:v>0.11700000000000001</c:v>
                </c:pt>
                <c:pt idx="6">
                  <c:v>8.9999999999999993E-3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E40-4DF6-8727-8194CAF9CCF1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203507170299364E-2"/>
          <c:y val="2.9219443679921499E-2"/>
          <c:w val="0.95979649282970059"/>
          <c:h val="0.84510071260186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To'lqinlar energiyasi</c:v>
                </c:pt>
                <c:pt idx="1">
                  <c:v>Geotermal</c:v>
                </c:pt>
                <c:pt idx="2">
                  <c:v>Dengizdagi shamol trubinalari</c:v>
                </c:pt>
                <c:pt idx="3">
                  <c:v>Bio yonilg'i</c:v>
                </c:pt>
                <c:pt idx="4">
                  <c:v>Gidro(GES)</c:v>
                </c:pt>
                <c:pt idx="5">
                  <c:v>Quruqlikdagi shamol trubinalari </c:v>
                </c:pt>
                <c:pt idx="6">
                  <c:v>Quyosh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  <c:pt idx="3">
                  <c:v>0.12</c:v>
                </c:pt>
                <c:pt idx="4">
                  <c:v>0.13</c:v>
                </c:pt>
                <c:pt idx="5">
                  <c:v>0.22</c:v>
                </c:pt>
                <c:pt idx="6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F5-433F-BB16-8303685749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2672000"/>
        <c:axId val="222679040"/>
      </c:barChart>
      <c:catAx>
        <c:axId val="22267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222679040"/>
        <c:crosses val="autoZero"/>
        <c:auto val="1"/>
        <c:lblAlgn val="ctr"/>
        <c:lblOffset val="100"/>
        <c:noMultiLvlLbl val="0"/>
      </c:catAx>
      <c:valAx>
        <c:axId val="2226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267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investitsiya!$B$2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investitsiya!$B$3:$B$6</c:f>
              <c:numCache>
                <c:formatCode>General</c:formatCode>
                <c:ptCount val="4"/>
                <c:pt idx="0">
                  <c:v>215</c:v>
                </c:pt>
                <c:pt idx="1">
                  <c:v>180</c:v>
                </c:pt>
                <c:pt idx="2">
                  <c:v>60</c:v>
                </c:pt>
                <c:pt idx="3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82-40E9-8B9B-AC554B357DDC}"/>
            </c:ext>
          </c:extLst>
        </c:ser>
        <c:ser>
          <c:idx val="1"/>
          <c:order val="1"/>
          <c:tx>
            <c:strRef>
              <c:f>investitsiya!$C$2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investitsiya!$C$3:$C$6</c:f>
              <c:numCache>
                <c:formatCode>General</c:formatCode>
                <c:ptCount val="4"/>
                <c:pt idx="0">
                  <c:v>260</c:v>
                </c:pt>
                <c:pt idx="1">
                  <c:v>160</c:v>
                </c:pt>
                <c:pt idx="2">
                  <c:v>50</c:v>
                </c:pt>
                <c:pt idx="3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82-40E9-8B9B-AC554B357DDC}"/>
            </c:ext>
          </c:extLst>
        </c:ser>
        <c:ser>
          <c:idx val="2"/>
          <c:order val="2"/>
          <c:tx>
            <c:strRef>
              <c:f>investitsiya!$D$2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investitsiya!$D$3:$D$6</c:f>
              <c:numCache>
                <c:formatCode>General</c:formatCode>
                <c:ptCount val="4"/>
                <c:pt idx="0">
                  <c:v>320</c:v>
                </c:pt>
                <c:pt idx="1">
                  <c:v>185</c:v>
                </c:pt>
                <c:pt idx="2">
                  <c:v>46</c:v>
                </c:pt>
                <c:pt idx="3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582-40E9-8B9B-AC554B357DDC}"/>
            </c:ext>
          </c:extLst>
        </c:ser>
        <c:ser>
          <c:idx val="3"/>
          <c:order val="3"/>
          <c:tx>
            <c:strRef>
              <c:f>investitsiya!$E$2</c:f>
              <c:strCache>
                <c:ptCount val="1"/>
                <c:pt idx="0">
                  <c:v>2023 taxminiy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investitsiya!$E$3:$E$6</c:f>
              <c:numCache>
                <c:formatCode>General</c:formatCode>
                <c:ptCount val="4"/>
                <c:pt idx="0">
                  <c:v>357</c:v>
                </c:pt>
                <c:pt idx="1">
                  <c:v>230</c:v>
                </c:pt>
                <c:pt idx="2">
                  <c:v>43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582-40E9-8B9B-AC554B357D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49612800"/>
        <c:axId val="150228992"/>
      </c:barChart>
      <c:catAx>
        <c:axId val="1496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228992"/>
        <c:crosses val="autoZero"/>
        <c:auto val="1"/>
        <c:lblAlgn val="ctr"/>
        <c:lblOffset val="100"/>
        <c:noMultiLvlLbl val="0"/>
      </c:catAx>
      <c:valAx>
        <c:axId val="15022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96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fi-FI" dirty="0" smtClean="0"/>
              <a:t>Yashil </a:t>
            </a:r>
            <a:r>
              <a:rPr lang="fi-FI" dirty="0"/>
              <a:t>energiya uskunalari narx indeksi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'Narxlar 2'!$A$2</c:f>
              <c:strCache>
                <c:ptCount val="1"/>
                <c:pt idx="0">
                  <c:v>Toza energiya uskunalari narx indeksi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'Narxlar 2'!$B$1:$J$1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'Narxlar 2'!$B$2:$J$2</c:f>
              <c:numCache>
                <c:formatCode>General</c:formatCode>
                <c:ptCount val="9"/>
                <c:pt idx="0">
                  <c:v>240</c:v>
                </c:pt>
                <c:pt idx="1">
                  <c:v>200</c:v>
                </c:pt>
                <c:pt idx="2">
                  <c:v>170</c:v>
                </c:pt>
                <c:pt idx="3">
                  <c:v>145</c:v>
                </c:pt>
                <c:pt idx="4">
                  <c:v>125</c:v>
                </c:pt>
                <c:pt idx="5">
                  <c:v>110</c:v>
                </c:pt>
                <c:pt idx="6">
                  <c:v>100</c:v>
                </c:pt>
                <c:pt idx="7">
                  <c:v>102</c:v>
                </c:pt>
                <c:pt idx="8">
                  <c:v>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4D6-47AF-B011-AD60B97A9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259200"/>
        <c:axId val="150261120"/>
      </c:lineChart>
      <c:catAx>
        <c:axId val="1502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50261120"/>
        <c:crosses val="autoZero"/>
        <c:auto val="1"/>
        <c:lblAlgn val="ctr"/>
        <c:lblOffset val="100"/>
        <c:noMultiLvlLbl val="0"/>
      </c:catAx>
      <c:valAx>
        <c:axId val="15026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5025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Narxlar!$A$2</c:f>
              <c:strCache>
                <c:ptCount val="1"/>
                <c:pt idx="0">
                  <c:v>Quyosh panellari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Narxlar!$B$2:$J$2</c:f>
              <c:numCache>
                <c:formatCode>General</c:formatCode>
                <c:ptCount val="9"/>
                <c:pt idx="0">
                  <c:v>150</c:v>
                </c:pt>
                <c:pt idx="1">
                  <c:v>140</c:v>
                </c:pt>
                <c:pt idx="2">
                  <c:v>120</c:v>
                </c:pt>
                <c:pt idx="3">
                  <c:v>90</c:v>
                </c:pt>
                <c:pt idx="4">
                  <c:v>80</c:v>
                </c:pt>
                <c:pt idx="5">
                  <c:v>60</c:v>
                </c:pt>
                <c:pt idx="6">
                  <c:v>50</c:v>
                </c:pt>
                <c:pt idx="7">
                  <c:v>55</c:v>
                </c:pt>
                <c:pt idx="8">
                  <c:v>60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B6D-4104-B723-85A9E307A98A}"/>
            </c:ext>
          </c:extLst>
        </c:ser>
        <c:ser>
          <c:idx val="1"/>
          <c:order val="1"/>
          <c:tx>
            <c:strRef>
              <c:f>Narxlar!$A$3</c:f>
              <c:strCache>
                <c:ptCount val="1"/>
                <c:pt idx="0">
                  <c:v>Shamol turbinalari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Narxlar!$B$3:$J$3</c:f>
              <c:numCache>
                <c:formatCode>General</c:formatCode>
                <c:ptCount val="9"/>
                <c:pt idx="0">
                  <c:v>250</c:v>
                </c:pt>
                <c:pt idx="1">
                  <c:v>205</c:v>
                </c:pt>
                <c:pt idx="2">
                  <c:v>195</c:v>
                </c:pt>
                <c:pt idx="3">
                  <c:v>185</c:v>
                </c:pt>
                <c:pt idx="4">
                  <c:v>180</c:v>
                </c:pt>
                <c:pt idx="5">
                  <c:v>150</c:v>
                </c:pt>
                <c:pt idx="6">
                  <c:v>145</c:v>
                </c:pt>
                <c:pt idx="7">
                  <c:v>145</c:v>
                </c:pt>
                <c:pt idx="8">
                  <c:v>155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6D-4104-B723-85A9E307A98A}"/>
            </c:ext>
          </c:extLst>
        </c:ser>
        <c:ser>
          <c:idx val="2"/>
          <c:order val="2"/>
          <c:tx>
            <c:strRef>
              <c:f>Narxlar!$A$4</c:f>
              <c:strCache>
                <c:ptCount val="1"/>
                <c:pt idx="0">
                  <c:v>Elektr avtomobil akkumulyatori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Narxlar!$B$4:$J$4</c:f>
              <c:numCache>
                <c:formatCode>General</c:formatCode>
                <c:ptCount val="9"/>
                <c:pt idx="0">
                  <c:v>500</c:v>
                </c:pt>
                <c:pt idx="1">
                  <c:v>400</c:v>
                </c:pt>
                <c:pt idx="2">
                  <c:v>290</c:v>
                </c:pt>
                <c:pt idx="3">
                  <c:v>215</c:v>
                </c:pt>
                <c:pt idx="4">
                  <c:v>180</c:v>
                </c:pt>
                <c:pt idx="5">
                  <c:v>150</c:v>
                </c:pt>
                <c:pt idx="6">
                  <c:v>130</c:v>
                </c:pt>
                <c:pt idx="7">
                  <c:v>120</c:v>
                </c:pt>
                <c:pt idx="8">
                  <c:v>127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B6D-4104-B723-85A9E307A98A}"/>
            </c:ext>
          </c:extLst>
        </c:ser>
        <c:ser>
          <c:idx val="3"/>
          <c:order val="3"/>
          <c:tx>
            <c:strRef>
              <c:f>Narxlar!$A$5</c:f>
              <c:strCache>
                <c:ptCount val="1"/>
                <c:pt idx="0">
                  <c:v>Energiya saqlovchi batareyalar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Narxlar!$B$5:$J$5</c:f>
              <c:numCache>
                <c:formatCode>General</c:formatCode>
                <c:ptCount val="9"/>
                <c:pt idx="0">
                  <c:v>350</c:v>
                </c:pt>
                <c:pt idx="1">
                  <c:v>350</c:v>
                </c:pt>
                <c:pt idx="2">
                  <c:v>360</c:v>
                </c:pt>
                <c:pt idx="3">
                  <c:v>325</c:v>
                </c:pt>
                <c:pt idx="4">
                  <c:v>300</c:v>
                </c:pt>
                <c:pt idx="5">
                  <c:v>290</c:v>
                </c:pt>
                <c:pt idx="6">
                  <c:v>240</c:v>
                </c:pt>
                <c:pt idx="7">
                  <c:v>208</c:v>
                </c:pt>
                <c:pt idx="8">
                  <c:v>215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B6D-4104-B723-85A9E307A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320256"/>
        <c:axId val="150322176"/>
      </c:lineChart>
      <c:catAx>
        <c:axId val="15032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50322176"/>
        <c:crosses val="autoZero"/>
        <c:auto val="1"/>
        <c:lblAlgn val="ctr"/>
        <c:lblOffset val="100"/>
        <c:noMultiLvlLbl val="0"/>
      </c:catAx>
      <c:valAx>
        <c:axId val="1503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5032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image" Target="../media/image25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image" Target="../media/image30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6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9.png"/><Relationship Id="rId4" Type="http://schemas.openxmlformats.org/officeDocument/2006/relationships/image" Target="../media/image40.jp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jp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.jpg"/><Relationship Id="rId2" Type="http://schemas.openxmlformats.org/officeDocument/2006/relationships/image" Target="../media/image44.jpg"/><Relationship Id="rId1" Type="http://schemas.openxmlformats.org/officeDocument/2006/relationships/image" Target="../media/image43.jpg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image" Target="../media/image19.jpg"/><Relationship Id="rId4" Type="http://schemas.openxmlformats.org/officeDocument/2006/relationships/image" Target="../media/image5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image" Target="../media/image25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image" Target="../media/image30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6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9.png"/><Relationship Id="rId4" Type="http://schemas.openxmlformats.org/officeDocument/2006/relationships/image" Target="../media/image40.jpg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jp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.jpg"/><Relationship Id="rId2" Type="http://schemas.openxmlformats.org/officeDocument/2006/relationships/image" Target="../media/image44.jpg"/><Relationship Id="rId1" Type="http://schemas.openxmlformats.org/officeDocument/2006/relationships/image" Target="../media/image43.jpg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image" Target="../media/image19.jpg"/><Relationship Id="rId4" Type="http://schemas.openxmlformats.org/officeDocument/2006/relationships/image" Target="../media/image5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B0D6E-9E59-443A-9923-CC77292FC7F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B77416-DD7A-4255-AC24-518DB133E603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iqtisodiyotni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rivojlantirishda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holati</a:t>
          </a:r>
          <a:endParaRPr lang="ru-RU" dirty="0"/>
        </a:p>
      </dgm:t>
    </dgm:pt>
    <dgm:pt modelId="{211235E9-A925-4C2F-88B7-051751884BD1}" type="parTrans" cxnId="{3A591B97-38CA-4A5C-80D5-4FC8962D7B55}">
      <dgm:prSet/>
      <dgm:spPr/>
      <dgm:t>
        <a:bodyPr/>
        <a:lstStyle/>
        <a:p>
          <a:endParaRPr lang="ru-RU"/>
        </a:p>
      </dgm:t>
    </dgm:pt>
    <dgm:pt modelId="{EC65B0EB-8426-497C-97E9-9C3126DE76F1}" type="sibTrans" cxnId="{3A591B97-38CA-4A5C-80D5-4FC8962D7B55}">
      <dgm:prSet/>
      <dgm:spPr/>
      <dgm:t>
        <a:bodyPr/>
        <a:lstStyle/>
        <a:p>
          <a:endParaRPr lang="ru-RU"/>
        </a:p>
      </dgm:t>
    </dgm:pt>
    <dgm:pt modelId="{A00A4AB2-C202-4ABB-A3A4-6F7063B25565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rivojlanishiga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ta’sir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omillar</a:t>
          </a:r>
          <a:endParaRPr lang="ru-RU" dirty="0"/>
        </a:p>
      </dgm:t>
    </dgm:pt>
    <dgm:pt modelId="{A2C01E23-F582-40C3-B732-2EE7AE712A42}" type="parTrans" cxnId="{C523AE53-D293-4A21-9BC8-029803B81180}">
      <dgm:prSet/>
      <dgm:spPr/>
      <dgm:t>
        <a:bodyPr/>
        <a:lstStyle/>
        <a:p>
          <a:endParaRPr lang="ru-RU"/>
        </a:p>
      </dgm:t>
    </dgm:pt>
    <dgm:pt modelId="{91585BF2-1256-452E-93E2-6B662F209011}" type="sibTrans" cxnId="{C523AE53-D293-4A21-9BC8-029803B81180}">
      <dgm:prSet/>
      <dgm:spPr/>
      <dgm:t>
        <a:bodyPr/>
        <a:lstStyle/>
        <a:p>
          <a:endParaRPr lang="ru-RU"/>
        </a:p>
      </dgm:t>
    </dgm:pt>
    <dgm:pt modelId="{A2433D57-AAD9-45DF-BFA7-D91FD78FA671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qoʻllab-quvvatlashning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xorij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tajribasi</a:t>
          </a:r>
          <a:endParaRPr lang="ru-RU" dirty="0"/>
        </a:p>
      </dgm:t>
    </dgm:pt>
    <dgm:pt modelId="{757387CB-5D23-4D77-BD93-350B41B96BA3}" type="parTrans" cxnId="{E1DAB25D-D463-467F-802D-4CD9A8E5401F}">
      <dgm:prSet/>
      <dgm:spPr/>
      <dgm:t>
        <a:bodyPr/>
        <a:lstStyle/>
        <a:p>
          <a:endParaRPr lang="ru-RU"/>
        </a:p>
      </dgm:t>
    </dgm:pt>
    <dgm:pt modelId="{D44E1AD4-8D14-487A-AA7A-2FC549534F93}" type="sibTrans" cxnId="{E1DAB25D-D463-467F-802D-4CD9A8E5401F}">
      <dgm:prSet/>
      <dgm:spPr/>
      <dgm:t>
        <a:bodyPr/>
        <a:lstStyle/>
        <a:p>
          <a:endParaRPr lang="ru-RU"/>
        </a:p>
      </dgm:t>
    </dgm:pt>
    <dgm:pt modelId="{DFBC727C-0E6D-441C-8753-3B7152082579}">
      <dgm:prSet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istiqbollari</a:t>
          </a:r>
          <a:endParaRPr lang="ru-RU" dirty="0"/>
        </a:p>
      </dgm:t>
    </dgm:pt>
    <dgm:pt modelId="{2346310F-CCD4-4B6B-B93B-DA71AEFD3230}" type="parTrans" cxnId="{6D20731D-727A-407D-831D-B41A1CC528DB}">
      <dgm:prSet/>
      <dgm:spPr/>
      <dgm:t>
        <a:bodyPr/>
        <a:lstStyle/>
        <a:p>
          <a:endParaRPr lang="ru-RU"/>
        </a:p>
      </dgm:t>
    </dgm:pt>
    <dgm:pt modelId="{78694A06-52B6-4E63-9C69-5AACDA76D738}" type="sibTrans" cxnId="{6D20731D-727A-407D-831D-B41A1CC528DB}">
      <dgm:prSet/>
      <dgm:spPr/>
      <dgm:t>
        <a:bodyPr/>
        <a:lstStyle/>
        <a:p>
          <a:endParaRPr lang="ru-RU"/>
        </a:p>
      </dgm:t>
    </dgm:pt>
    <dgm:pt modelId="{6046CAA8-F335-4C74-AB6F-8B01F56092DB}" type="pres">
      <dgm:prSet presAssocID="{B39B0D6E-9E59-443A-9923-CC77292FC7F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53981F-6F24-41BB-859A-DDE0A504BA2C}" type="pres">
      <dgm:prSet presAssocID="{77B77416-DD7A-4255-AC24-518DB133E603}" presName="comp" presStyleCnt="0"/>
      <dgm:spPr/>
    </dgm:pt>
    <dgm:pt modelId="{F0F5D152-B825-4D78-AB08-F967125A4182}" type="pres">
      <dgm:prSet presAssocID="{77B77416-DD7A-4255-AC24-518DB133E603}" presName="box" presStyleLbl="node1" presStyleIdx="0" presStyleCnt="4"/>
      <dgm:spPr/>
      <dgm:t>
        <a:bodyPr/>
        <a:lstStyle/>
        <a:p>
          <a:endParaRPr lang="ru-RU"/>
        </a:p>
      </dgm:t>
    </dgm:pt>
    <dgm:pt modelId="{6DB27F14-7D86-495C-B25A-9CEDB5AFEC27}" type="pres">
      <dgm:prSet presAssocID="{77B77416-DD7A-4255-AC24-518DB133E603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F0368DB5-4642-496D-80A7-6E85E7E67936}" type="pres">
      <dgm:prSet presAssocID="{77B77416-DD7A-4255-AC24-518DB133E60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4F8FB7-C192-4CC4-BA28-CC6A99B6B923}" type="pres">
      <dgm:prSet presAssocID="{EC65B0EB-8426-497C-97E9-9C3126DE76F1}" presName="spacer" presStyleCnt="0"/>
      <dgm:spPr/>
    </dgm:pt>
    <dgm:pt modelId="{D9BE766E-1DE0-4302-9D34-6E9B29884BA0}" type="pres">
      <dgm:prSet presAssocID="{A00A4AB2-C202-4ABB-A3A4-6F7063B25565}" presName="comp" presStyleCnt="0"/>
      <dgm:spPr/>
    </dgm:pt>
    <dgm:pt modelId="{F002722A-D3BC-4B4B-B2C8-BE73EF8AAFA9}" type="pres">
      <dgm:prSet presAssocID="{A00A4AB2-C202-4ABB-A3A4-6F7063B25565}" presName="box" presStyleLbl="node1" presStyleIdx="1" presStyleCnt="4"/>
      <dgm:spPr/>
      <dgm:t>
        <a:bodyPr/>
        <a:lstStyle/>
        <a:p>
          <a:endParaRPr lang="ru-RU"/>
        </a:p>
      </dgm:t>
    </dgm:pt>
    <dgm:pt modelId="{5A6FE5F5-AEBD-4E8F-93D8-3A9AD4DAC444}" type="pres">
      <dgm:prSet presAssocID="{A00A4AB2-C202-4ABB-A3A4-6F7063B25565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EB5F2DB-8768-4C7A-99F4-07448F283C64}" type="pres">
      <dgm:prSet presAssocID="{A00A4AB2-C202-4ABB-A3A4-6F7063B2556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3DB2D-9570-4BD1-AF59-EFB77B474CDA}" type="pres">
      <dgm:prSet presAssocID="{91585BF2-1256-452E-93E2-6B662F209011}" presName="spacer" presStyleCnt="0"/>
      <dgm:spPr/>
    </dgm:pt>
    <dgm:pt modelId="{87D102F6-974E-4B06-AE08-C7201465CEFD}" type="pres">
      <dgm:prSet presAssocID="{A2433D57-AAD9-45DF-BFA7-D91FD78FA671}" presName="comp" presStyleCnt="0"/>
      <dgm:spPr/>
    </dgm:pt>
    <dgm:pt modelId="{41547051-4FF9-42D7-AFB5-575E0EE93D7B}" type="pres">
      <dgm:prSet presAssocID="{A2433D57-AAD9-45DF-BFA7-D91FD78FA671}" presName="box" presStyleLbl="node1" presStyleIdx="2" presStyleCnt="4"/>
      <dgm:spPr/>
      <dgm:t>
        <a:bodyPr/>
        <a:lstStyle/>
        <a:p>
          <a:endParaRPr lang="ru-RU"/>
        </a:p>
      </dgm:t>
    </dgm:pt>
    <dgm:pt modelId="{C91575E2-4AF8-4D07-8762-BCFF076B00FA}" type="pres">
      <dgm:prSet presAssocID="{A2433D57-AAD9-45DF-BFA7-D91FD78FA67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A2CEDE20-9B0E-4E2E-9279-64A4377587B5}" type="pres">
      <dgm:prSet presAssocID="{A2433D57-AAD9-45DF-BFA7-D91FD78FA67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2D6E9-1A22-48DB-8DC1-0B3AE4A2B44F}" type="pres">
      <dgm:prSet presAssocID="{D44E1AD4-8D14-487A-AA7A-2FC549534F93}" presName="spacer" presStyleCnt="0"/>
      <dgm:spPr/>
    </dgm:pt>
    <dgm:pt modelId="{2DE0EE14-4E04-42C3-A1F2-602FC0C1E406}" type="pres">
      <dgm:prSet presAssocID="{DFBC727C-0E6D-441C-8753-3B7152082579}" presName="comp" presStyleCnt="0"/>
      <dgm:spPr/>
    </dgm:pt>
    <dgm:pt modelId="{51ABAD92-4AC9-4021-8B74-DA82EB10AA43}" type="pres">
      <dgm:prSet presAssocID="{DFBC727C-0E6D-441C-8753-3B7152082579}" presName="box" presStyleLbl="node1" presStyleIdx="3" presStyleCnt="4"/>
      <dgm:spPr/>
      <dgm:t>
        <a:bodyPr/>
        <a:lstStyle/>
        <a:p>
          <a:endParaRPr lang="ru-RU"/>
        </a:p>
      </dgm:t>
    </dgm:pt>
    <dgm:pt modelId="{C5516B19-02B9-4F07-8475-F3A28A198054}" type="pres">
      <dgm:prSet presAssocID="{DFBC727C-0E6D-441C-8753-3B7152082579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7EAC6AFB-E153-49DA-A154-063E0C037CCA}" type="pres">
      <dgm:prSet presAssocID="{DFBC727C-0E6D-441C-8753-3B7152082579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20731D-727A-407D-831D-B41A1CC528DB}" srcId="{B39B0D6E-9E59-443A-9923-CC77292FC7F7}" destId="{DFBC727C-0E6D-441C-8753-3B7152082579}" srcOrd="3" destOrd="0" parTransId="{2346310F-CCD4-4B6B-B93B-DA71AEFD3230}" sibTransId="{78694A06-52B6-4E63-9C69-5AACDA76D738}"/>
    <dgm:cxn modelId="{78462298-7CA4-4220-87F6-525A39CC7CF6}" type="presOf" srcId="{A2433D57-AAD9-45DF-BFA7-D91FD78FA671}" destId="{A2CEDE20-9B0E-4E2E-9279-64A4377587B5}" srcOrd="1" destOrd="0" presId="urn:microsoft.com/office/officeart/2005/8/layout/vList4"/>
    <dgm:cxn modelId="{305774EE-C2E1-4623-A5F2-804E94DB7B61}" type="presOf" srcId="{DFBC727C-0E6D-441C-8753-3B7152082579}" destId="{7EAC6AFB-E153-49DA-A154-063E0C037CCA}" srcOrd="1" destOrd="0" presId="urn:microsoft.com/office/officeart/2005/8/layout/vList4"/>
    <dgm:cxn modelId="{E1DAB25D-D463-467F-802D-4CD9A8E5401F}" srcId="{B39B0D6E-9E59-443A-9923-CC77292FC7F7}" destId="{A2433D57-AAD9-45DF-BFA7-D91FD78FA671}" srcOrd="2" destOrd="0" parTransId="{757387CB-5D23-4D77-BD93-350B41B96BA3}" sibTransId="{D44E1AD4-8D14-487A-AA7A-2FC549534F93}"/>
    <dgm:cxn modelId="{C523AE53-D293-4A21-9BC8-029803B81180}" srcId="{B39B0D6E-9E59-443A-9923-CC77292FC7F7}" destId="{A00A4AB2-C202-4ABB-A3A4-6F7063B25565}" srcOrd="1" destOrd="0" parTransId="{A2C01E23-F582-40C3-B732-2EE7AE712A42}" sibTransId="{91585BF2-1256-452E-93E2-6B662F209011}"/>
    <dgm:cxn modelId="{5D480E75-8879-4DB9-B8BF-D3D4C972E478}" type="presOf" srcId="{B39B0D6E-9E59-443A-9923-CC77292FC7F7}" destId="{6046CAA8-F335-4C74-AB6F-8B01F56092DB}" srcOrd="0" destOrd="0" presId="urn:microsoft.com/office/officeart/2005/8/layout/vList4"/>
    <dgm:cxn modelId="{653C1047-B72B-4A13-9DE6-E8A06FB34B1C}" type="presOf" srcId="{77B77416-DD7A-4255-AC24-518DB133E603}" destId="{F0F5D152-B825-4D78-AB08-F967125A4182}" srcOrd="0" destOrd="0" presId="urn:microsoft.com/office/officeart/2005/8/layout/vList4"/>
    <dgm:cxn modelId="{ED2844B6-D361-4AEF-9A82-32829E86FCF6}" type="presOf" srcId="{DFBC727C-0E6D-441C-8753-3B7152082579}" destId="{51ABAD92-4AC9-4021-8B74-DA82EB10AA43}" srcOrd="0" destOrd="0" presId="urn:microsoft.com/office/officeart/2005/8/layout/vList4"/>
    <dgm:cxn modelId="{3A591B97-38CA-4A5C-80D5-4FC8962D7B55}" srcId="{B39B0D6E-9E59-443A-9923-CC77292FC7F7}" destId="{77B77416-DD7A-4255-AC24-518DB133E603}" srcOrd="0" destOrd="0" parTransId="{211235E9-A925-4C2F-88B7-051751884BD1}" sibTransId="{EC65B0EB-8426-497C-97E9-9C3126DE76F1}"/>
    <dgm:cxn modelId="{8058FF61-F4CD-4841-89FA-6CFEBF62CB6A}" type="presOf" srcId="{A00A4AB2-C202-4ABB-A3A4-6F7063B25565}" destId="{F002722A-D3BC-4B4B-B2C8-BE73EF8AAFA9}" srcOrd="0" destOrd="0" presId="urn:microsoft.com/office/officeart/2005/8/layout/vList4"/>
    <dgm:cxn modelId="{F27F6726-475F-4EB0-BDFC-45455AA9D78C}" type="presOf" srcId="{A00A4AB2-C202-4ABB-A3A4-6F7063B25565}" destId="{4EB5F2DB-8768-4C7A-99F4-07448F283C64}" srcOrd="1" destOrd="0" presId="urn:microsoft.com/office/officeart/2005/8/layout/vList4"/>
    <dgm:cxn modelId="{0D07A209-335C-4A24-BC13-13BA5AA14C8B}" type="presOf" srcId="{77B77416-DD7A-4255-AC24-518DB133E603}" destId="{F0368DB5-4642-496D-80A7-6E85E7E67936}" srcOrd="1" destOrd="0" presId="urn:microsoft.com/office/officeart/2005/8/layout/vList4"/>
    <dgm:cxn modelId="{3F2BE894-4F0F-4FA9-BCBD-FD21E4750728}" type="presOf" srcId="{A2433D57-AAD9-45DF-BFA7-D91FD78FA671}" destId="{41547051-4FF9-42D7-AFB5-575E0EE93D7B}" srcOrd="0" destOrd="0" presId="urn:microsoft.com/office/officeart/2005/8/layout/vList4"/>
    <dgm:cxn modelId="{F201ED91-384E-46B5-9BBB-5FD180F4BEDF}" type="presParOf" srcId="{6046CAA8-F335-4C74-AB6F-8B01F56092DB}" destId="{CA53981F-6F24-41BB-859A-DDE0A504BA2C}" srcOrd="0" destOrd="0" presId="urn:microsoft.com/office/officeart/2005/8/layout/vList4"/>
    <dgm:cxn modelId="{B05B2B94-4950-47E8-8EC6-9163AFB25937}" type="presParOf" srcId="{CA53981F-6F24-41BB-859A-DDE0A504BA2C}" destId="{F0F5D152-B825-4D78-AB08-F967125A4182}" srcOrd="0" destOrd="0" presId="urn:microsoft.com/office/officeart/2005/8/layout/vList4"/>
    <dgm:cxn modelId="{80CC3124-6258-4CEC-8A11-06AC3F575285}" type="presParOf" srcId="{CA53981F-6F24-41BB-859A-DDE0A504BA2C}" destId="{6DB27F14-7D86-495C-B25A-9CEDB5AFEC27}" srcOrd="1" destOrd="0" presId="urn:microsoft.com/office/officeart/2005/8/layout/vList4"/>
    <dgm:cxn modelId="{23EA0C8A-19EC-464C-B753-788FC24DBE99}" type="presParOf" srcId="{CA53981F-6F24-41BB-859A-DDE0A504BA2C}" destId="{F0368DB5-4642-496D-80A7-6E85E7E67936}" srcOrd="2" destOrd="0" presId="urn:microsoft.com/office/officeart/2005/8/layout/vList4"/>
    <dgm:cxn modelId="{570CF40D-BA85-43F4-90B4-1E56CA71C5FE}" type="presParOf" srcId="{6046CAA8-F335-4C74-AB6F-8B01F56092DB}" destId="{4F4F8FB7-C192-4CC4-BA28-CC6A99B6B923}" srcOrd="1" destOrd="0" presId="urn:microsoft.com/office/officeart/2005/8/layout/vList4"/>
    <dgm:cxn modelId="{174DF59F-D35D-4123-9E79-EE6A2D5727DC}" type="presParOf" srcId="{6046CAA8-F335-4C74-AB6F-8B01F56092DB}" destId="{D9BE766E-1DE0-4302-9D34-6E9B29884BA0}" srcOrd="2" destOrd="0" presId="urn:microsoft.com/office/officeart/2005/8/layout/vList4"/>
    <dgm:cxn modelId="{1E5E0F59-D595-4C15-8175-FF3A81C6B12F}" type="presParOf" srcId="{D9BE766E-1DE0-4302-9D34-6E9B29884BA0}" destId="{F002722A-D3BC-4B4B-B2C8-BE73EF8AAFA9}" srcOrd="0" destOrd="0" presId="urn:microsoft.com/office/officeart/2005/8/layout/vList4"/>
    <dgm:cxn modelId="{A10AA08B-281D-4ED5-A159-8A957B49B7DC}" type="presParOf" srcId="{D9BE766E-1DE0-4302-9D34-6E9B29884BA0}" destId="{5A6FE5F5-AEBD-4E8F-93D8-3A9AD4DAC444}" srcOrd="1" destOrd="0" presId="urn:microsoft.com/office/officeart/2005/8/layout/vList4"/>
    <dgm:cxn modelId="{FEE08BD6-F213-4403-8485-5EEFA943DCD8}" type="presParOf" srcId="{D9BE766E-1DE0-4302-9D34-6E9B29884BA0}" destId="{4EB5F2DB-8768-4C7A-99F4-07448F283C64}" srcOrd="2" destOrd="0" presId="urn:microsoft.com/office/officeart/2005/8/layout/vList4"/>
    <dgm:cxn modelId="{D2A6F53D-1F19-4407-8CD3-D1F2857E9688}" type="presParOf" srcId="{6046CAA8-F335-4C74-AB6F-8B01F56092DB}" destId="{39C3DB2D-9570-4BD1-AF59-EFB77B474CDA}" srcOrd="3" destOrd="0" presId="urn:microsoft.com/office/officeart/2005/8/layout/vList4"/>
    <dgm:cxn modelId="{4BEAEE0B-CF07-4DF2-8E7A-499F0ABCC8D5}" type="presParOf" srcId="{6046CAA8-F335-4C74-AB6F-8B01F56092DB}" destId="{87D102F6-974E-4B06-AE08-C7201465CEFD}" srcOrd="4" destOrd="0" presId="urn:microsoft.com/office/officeart/2005/8/layout/vList4"/>
    <dgm:cxn modelId="{6849B350-F240-4CD4-811F-0E9EBFC77F1E}" type="presParOf" srcId="{87D102F6-974E-4B06-AE08-C7201465CEFD}" destId="{41547051-4FF9-42D7-AFB5-575E0EE93D7B}" srcOrd="0" destOrd="0" presId="urn:microsoft.com/office/officeart/2005/8/layout/vList4"/>
    <dgm:cxn modelId="{9D1BCB34-F5EE-4BB2-9B48-2CC331512536}" type="presParOf" srcId="{87D102F6-974E-4B06-AE08-C7201465CEFD}" destId="{C91575E2-4AF8-4D07-8762-BCFF076B00FA}" srcOrd="1" destOrd="0" presId="urn:microsoft.com/office/officeart/2005/8/layout/vList4"/>
    <dgm:cxn modelId="{7F4CCAEE-32B9-48E1-9F78-5375D41D0169}" type="presParOf" srcId="{87D102F6-974E-4B06-AE08-C7201465CEFD}" destId="{A2CEDE20-9B0E-4E2E-9279-64A4377587B5}" srcOrd="2" destOrd="0" presId="urn:microsoft.com/office/officeart/2005/8/layout/vList4"/>
    <dgm:cxn modelId="{F548F976-CB23-4BA5-B1D4-736C2B28921E}" type="presParOf" srcId="{6046CAA8-F335-4C74-AB6F-8B01F56092DB}" destId="{FBB2D6E9-1A22-48DB-8DC1-0B3AE4A2B44F}" srcOrd="5" destOrd="0" presId="urn:microsoft.com/office/officeart/2005/8/layout/vList4"/>
    <dgm:cxn modelId="{97B32C94-3D6C-4398-9A57-035A5018B427}" type="presParOf" srcId="{6046CAA8-F335-4C74-AB6F-8B01F56092DB}" destId="{2DE0EE14-4E04-42C3-A1F2-602FC0C1E406}" srcOrd="6" destOrd="0" presId="urn:microsoft.com/office/officeart/2005/8/layout/vList4"/>
    <dgm:cxn modelId="{6E7BA648-37CE-4508-BE41-B2C8B71A5AE7}" type="presParOf" srcId="{2DE0EE14-4E04-42C3-A1F2-602FC0C1E406}" destId="{51ABAD92-4AC9-4021-8B74-DA82EB10AA43}" srcOrd="0" destOrd="0" presId="urn:microsoft.com/office/officeart/2005/8/layout/vList4"/>
    <dgm:cxn modelId="{CC22CF8B-A703-4C89-A40D-21CF0FA7B734}" type="presParOf" srcId="{2DE0EE14-4E04-42C3-A1F2-602FC0C1E406}" destId="{C5516B19-02B9-4F07-8475-F3A28A198054}" srcOrd="1" destOrd="0" presId="urn:microsoft.com/office/officeart/2005/8/layout/vList4"/>
    <dgm:cxn modelId="{383659DE-3E3B-4AC2-816C-B37CDDE6F180}" type="presParOf" srcId="{2DE0EE14-4E04-42C3-A1F2-602FC0C1E406}" destId="{7EAC6AFB-E153-49DA-A154-063E0C037CC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Ilgʻor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qoʻllash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narx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raqobatining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oʻsishi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siyosiy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tashabbuslarning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ommalashuvi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qulay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investisiya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muhitining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yaratilishi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211E06-903E-48E0-9D2A-5E3EFA3AD81C}" type="presOf" srcId="{72D260E0-8414-49A3-847B-A59054CF8505}" destId="{FFC065F4-A72A-4859-8CFC-1C9A19D7E4AE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E9B7169F-5FD5-4D17-B7E1-1C660DFB294C}" type="presOf" srcId="{273B1A78-93A2-4FA5-9793-1B41CB8DCDCD}" destId="{ABEC9D00-A165-4238-A53B-E8D837920DAD}" srcOrd="0" destOrd="0" presId="urn:microsoft.com/office/officeart/2005/8/layout/vList3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42F162B1-E113-4CD5-9FDF-A400CD2509E8}" type="presOf" srcId="{03B2A434-25E5-48A5-99D2-78249E447378}" destId="{9E0832A9-EE15-4B96-8058-2B12B4B03935}" srcOrd="0" destOrd="0" presId="urn:microsoft.com/office/officeart/2005/8/layout/vList3"/>
    <dgm:cxn modelId="{D8336BED-D8E1-4220-B632-AC172218E4CE}" type="presOf" srcId="{BA405DA1-351C-40D5-9B9A-06CAED9CF514}" destId="{293FC4D9-124D-48AA-9AB7-66A32452E5F3}" srcOrd="0" destOrd="0" presId="urn:microsoft.com/office/officeart/2005/8/layout/vList3"/>
    <dgm:cxn modelId="{BCA9FEAF-4FB8-47AC-828E-E15415DC937C}" type="presParOf" srcId="{FFC065F4-A72A-4859-8CFC-1C9A19D7E4AE}" destId="{08AA1573-8E62-4181-8433-FB926DC8B810}" srcOrd="0" destOrd="0" presId="urn:microsoft.com/office/officeart/2005/8/layout/vList3"/>
    <dgm:cxn modelId="{CC0E61A1-4CEC-40C5-8FF0-9650687D43BD}" type="presParOf" srcId="{08AA1573-8E62-4181-8433-FB926DC8B810}" destId="{98D947DE-8D58-4807-B4EB-F7BE46E30785}" srcOrd="0" destOrd="0" presId="urn:microsoft.com/office/officeart/2005/8/layout/vList3"/>
    <dgm:cxn modelId="{F14C5EE8-7EC0-446A-958E-043DC8B07C6C}" type="presParOf" srcId="{08AA1573-8E62-4181-8433-FB926DC8B810}" destId="{9E0832A9-EE15-4B96-8058-2B12B4B03935}" srcOrd="1" destOrd="0" presId="urn:microsoft.com/office/officeart/2005/8/layout/vList3"/>
    <dgm:cxn modelId="{08CEBC5C-D468-4771-B1D3-3B5002BD2651}" type="presParOf" srcId="{FFC065F4-A72A-4859-8CFC-1C9A19D7E4AE}" destId="{3CB313ED-EC58-44F1-87AB-21D5C1DF9032}" srcOrd="1" destOrd="0" presId="urn:microsoft.com/office/officeart/2005/8/layout/vList3"/>
    <dgm:cxn modelId="{E540F877-BA64-42CD-848C-C77F3210F7B0}" type="presParOf" srcId="{FFC065F4-A72A-4859-8CFC-1C9A19D7E4AE}" destId="{1DCF0678-572B-4AF1-B6AF-410E8531A308}" srcOrd="2" destOrd="0" presId="urn:microsoft.com/office/officeart/2005/8/layout/vList3"/>
    <dgm:cxn modelId="{42B10357-E860-4881-B7AC-0E4BAA43BD7B}" type="presParOf" srcId="{1DCF0678-572B-4AF1-B6AF-410E8531A308}" destId="{4F3B323F-76AB-4486-AF17-0A03591414B1}" srcOrd="0" destOrd="0" presId="urn:microsoft.com/office/officeart/2005/8/layout/vList3"/>
    <dgm:cxn modelId="{3A23AD90-5E90-427D-9F8C-3973173CC345}" type="presParOf" srcId="{1DCF0678-572B-4AF1-B6AF-410E8531A308}" destId="{293FC4D9-124D-48AA-9AB7-66A32452E5F3}" srcOrd="1" destOrd="0" presId="urn:microsoft.com/office/officeart/2005/8/layout/vList3"/>
    <dgm:cxn modelId="{5F13B82D-903C-413F-AE39-4F26E15FBC63}" type="presParOf" srcId="{FFC065F4-A72A-4859-8CFC-1C9A19D7E4AE}" destId="{99A6768F-254C-473F-A95E-3D4BA4B3D0F4}" srcOrd="3" destOrd="0" presId="urn:microsoft.com/office/officeart/2005/8/layout/vList3"/>
    <dgm:cxn modelId="{A5CA4A91-1A9A-4C82-B9A8-1D0417CB9E50}" type="presParOf" srcId="{FFC065F4-A72A-4859-8CFC-1C9A19D7E4AE}" destId="{C556E762-0D1A-40D2-B0FD-DBCF3E9F9BF4}" srcOrd="4" destOrd="0" presId="urn:microsoft.com/office/officeart/2005/8/layout/vList3"/>
    <dgm:cxn modelId="{BA43A48C-4604-4B84-BD58-A0F0A8D09540}" type="presParOf" srcId="{C556E762-0D1A-40D2-B0FD-DBCF3E9F9BF4}" destId="{632D4898-D374-432C-BD21-8FBEFC82F19E}" srcOrd="0" destOrd="0" presId="urn:microsoft.com/office/officeart/2005/8/layout/vList3"/>
    <dgm:cxn modelId="{D98B23D3-1419-4B78-9D08-1CDB887BEC8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ekologik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muammolarni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masalasining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muximligi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talabning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borishi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barchaga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imkoniyatini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yaratish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yetishmovchilikdan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qutilish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26B574-EB97-4BAA-9A21-403ADFD7FF21}" type="presOf" srcId="{72D260E0-8414-49A3-847B-A59054CF8505}" destId="{FFC065F4-A72A-4859-8CFC-1C9A19D7E4AE}" srcOrd="0" destOrd="0" presId="urn:microsoft.com/office/officeart/2005/8/layout/vList3"/>
    <dgm:cxn modelId="{E0C5923A-993B-4059-8A78-EC8EDE12AEA8}" type="presOf" srcId="{273B1A78-93A2-4FA5-9793-1B41CB8DCDCD}" destId="{ABEC9D00-A165-4238-A53B-E8D837920DAD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18B8914C-8702-40BC-A5FC-1CDC2BD73FDC}" type="presOf" srcId="{03B2A434-25E5-48A5-99D2-78249E447378}" destId="{9E0832A9-EE15-4B96-8058-2B12B4B03935}" srcOrd="0" destOrd="0" presId="urn:microsoft.com/office/officeart/2005/8/layout/vList3"/>
    <dgm:cxn modelId="{CF6865AA-F68D-4105-B754-43E5A950BFDC}" type="presOf" srcId="{BA405DA1-351C-40D5-9B9A-06CAED9CF514}" destId="{293FC4D9-124D-48AA-9AB7-66A32452E5F3}" srcOrd="0" destOrd="0" presId="urn:microsoft.com/office/officeart/2005/8/layout/vList3"/>
    <dgm:cxn modelId="{E34C54FF-5CB7-41EC-8C43-277E406242A5}" type="presParOf" srcId="{FFC065F4-A72A-4859-8CFC-1C9A19D7E4AE}" destId="{08AA1573-8E62-4181-8433-FB926DC8B810}" srcOrd="0" destOrd="0" presId="urn:microsoft.com/office/officeart/2005/8/layout/vList3"/>
    <dgm:cxn modelId="{FF2A43AF-09DC-4CFC-91C7-F963ACC79463}" type="presParOf" srcId="{08AA1573-8E62-4181-8433-FB926DC8B810}" destId="{98D947DE-8D58-4807-B4EB-F7BE46E30785}" srcOrd="0" destOrd="0" presId="urn:microsoft.com/office/officeart/2005/8/layout/vList3"/>
    <dgm:cxn modelId="{463066F5-8B19-4D81-AC81-2963BC9EAB0F}" type="presParOf" srcId="{08AA1573-8E62-4181-8433-FB926DC8B810}" destId="{9E0832A9-EE15-4B96-8058-2B12B4B03935}" srcOrd="1" destOrd="0" presId="urn:microsoft.com/office/officeart/2005/8/layout/vList3"/>
    <dgm:cxn modelId="{CB0D2C5D-5B33-4CB5-8D4B-526F274444CC}" type="presParOf" srcId="{FFC065F4-A72A-4859-8CFC-1C9A19D7E4AE}" destId="{3CB313ED-EC58-44F1-87AB-21D5C1DF9032}" srcOrd="1" destOrd="0" presId="urn:microsoft.com/office/officeart/2005/8/layout/vList3"/>
    <dgm:cxn modelId="{7FAD5496-EB45-437A-A40D-2552B2F14E2F}" type="presParOf" srcId="{FFC065F4-A72A-4859-8CFC-1C9A19D7E4AE}" destId="{1DCF0678-572B-4AF1-B6AF-410E8531A308}" srcOrd="2" destOrd="0" presId="urn:microsoft.com/office/officeart/2005/8/layout/vList3"/>
    <dgm:cxn modelId="{AC33804F-B056-4B63-BE76-D9C270F90B5B}" type="presParOf" srcId="{1DCF0678-572B-4AF1-B6AF-410E8531A308}" destId="{4F3B323F-76AB-4486-AF17-0A03591414B1}" srcOrd="0" destOrd="0" presId="urn:microsoft.com/office/officeart/2005/8/layout/vList3"/>
    <dgm:cxn modelId="{6486BEC0-2764-47AD-B520-FE0B79D46FD4}" type="presParOf" srcId="{1DCF0678-572B-4AF1-B6AF-410E8531A308}" destId="{293FC4D9-124D-48AA-9AB7-66A32452E5F3}" srcOrd="1" destOrd="0" presId="urn:microsoft.com/office/officeart/2005/8/layout/vList3"/>
    <dgm:cxn modelId="{9FB18418-A38C-4DFF-8317-54B2CC8D1E36}" type="presParOf" srcId="{FFC065F4-A72A-4859-8CFC-1C9A19D7E4AE}" destId="{99A6768F-254C-473F-A95E-3D4BA4B3D0F4}" srcOrd="3" destOrd="0" presId="urn:microsoft.com/office/officeart/2005/8/layout/vList3"/>
    <dgm:cxn modelId="{25CF0B9F-0EB8-416F-8B14-BF1D65B57D1B}" type="presParOf" srcId="{FFC065F4-A72A-4859-8CFC-1C9A19D7E4AE}" destId="{C556E762-0D1A-40D2-B0FD-DBCF3E9F9BF4}" srcOrd="4" destOrd="0" presId="urn:microsoft.com/office/officeart/2005/8/layout/vList3"/>
    <dgm:cxn modelId="{9A33B92F-B8BB-4A07-B447-9BED6B281A42}" type="presParOf" srcId="{C556E762-0D1A-40D2-B0FD-DBCF3E9F9BF4}" destId="{632D4898-D374-432C-BD21-8FBEFC82F19E}" srcOrd="0" destOrd="0" presId="urn:microsoft.com/office/officeart/2005/8/layout/vList3"/>
    <dgm:cxn modelId="{9CB39E08-8A48-46D8-A510-7F4F6E46C0C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E1062D-A510-4FB9-B959-40E2542BA59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595601-9011-4D6F-834C-A7D60371A4A9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aholining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kam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daromadli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qatlamini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asoslangan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zamonaviy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xizmatlari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oshirish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1D81F16-4920-4183-8F59-24DC76620DDE}" type="parTrans" cxnId="{2D9703A9-0F4C-4299-BEE5-47996F71085A}">
      <dgm:prSet/>
      <dgm:spPr/>
      <dgm:t>
        <a:bodyPr/>
        <a:lstStyle/>
        <a:p>
          <a:endParaRPr lang="ru-RU"/>
        </a:p>
      </dgm:t>
    </dgm:pt>
    <dgm:pt modelId="{A7E82EA0-C42D-48E3-8F58-FE183EBDF6D0}" type="sibTrans" cxnId="{2D9703A9-0F4C-4299-BEE5-47996F71085A}">
      <dgm:prSet/>
      <dgm:spPr/>
      <dgm:t>
        <a:bodyPr/>
        <a:lstStyle/>
        <a:p>
          <a:endParaRPr lang="ru-RU"/>
        </a:p>
      </dgm:t>
    </dgm:pt>
    <dgm:pt modelId="{38058638-CF82-4316-964D-1F609F339E79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sigʻimkorligini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pasaytirish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evaziga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sohaning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raqobatbardoshlik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kuchaytirish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3F7294F-22C5-49F0-92ED-87B77F76CAF7}" type="parTrans" cxnId="{C4CB68AF-FB4C-4973-91F9-6F2E5EE28AE7}">
      <dgm:prSet/>
      <dgm:spPr/>
      <dgm:t>
        <a:bodyPr/>
        <a:lstStyle/>
        <a:p>
          <a:endParaRPr lang="ru-RU"/>
        </a:p>
      </dgm:t>
    </dgm:pt>
    <dgm:pt modelId="{F9569859-4760-41B4-B3BC-2DDAA9105BE4}" type="sibTrans" cxnId="{C4CB68AF-FB4C-4973-91F9-6F2E5EE28AE7}">
      <dgm:prSet/>
      <dgm:spPr/>
      <dgm:t>
        <a:bodyPr/>
        <a:lstStyle/>
        <a:p>
          <a:endParaRPr lang="ru-RU"/>
        </a:p>
      </dgm:t>
    </dgm:pt>
    <dgm:pt modelId="{DB5D267B-2055-4E29-B9BB-985FD6352AD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issiqxona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gazlarini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atmosferaga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hajmini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qisqartirish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oʻzgarishlariga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salbiy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ta’sirni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kamaytirish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ragʻbatlantirish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7ECC845-5838-49E7-875C-874B0CC2A204}" type="parTrans" cxnId="{624ADEF4-0D48-4A50-AC88-0F84DC8922FB}">
      <dgm:prSet/>
      <dgm:spPr/>
      <dgm:t>
        <a:bodyPr/>
        <a:lstStyle/>
        <a:p>
          <a:endParaRPr lang="ru-RU"/>
        </a:p>
      </dgm:t>
    </dgm:pt>
    <dgm:pt modelId="{10DA485B-096B-4588-9F22-2CCEC37B8824}" type="sibTrans" cxnId="{624ADEF4-0D48-4A50-AC88-0F84DC8922FB}">
      <dgm:prSet/>
      <dgm:spPr/>
      <dgm:t>
        <a:bodyPr/>
        <a:lstStyle/>
        <a:p>
          <a:endParaRPr lang="ru-RU"/>
        </a:p>
      </dgm:t>
    </dgm:pt>
    <dgm:pt modelId="{93DF8865-4FA5-408E-BD55-DB3917E045E1}">
      <dgm:prSet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qishloq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joylarda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uzoq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muddatli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faoliyat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koʻrstishini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oshirish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F278B5-7E21-4499-B00D-418B00CFFA65}" type="parTrans" cxnId="{5D480CBB-CF58-4636-B5BA-4D24E6B400FB}">
      <dgm:prSet/>
      <dgm:spPr/>
      <dgm:t>
        <a:bodyPr/>
        <a:lstStyle/>
        <a:p>
          <a:endParaRPr lang="ru-RU"/>
        </a:p>
      </dgm:t>
    </dgm:pt>
    <dgm:pt modelId="{BC3E7523-0131-49C2-869F-719F080A49AB}" type="sibTrans" cxnId="{5D480CBB-CF58-4636-B5BA-4D24E6B400FB}">
      <dgm:prSet/>
      <dgm:spPr/>
      <dgm:t>
        <a:bodyPr/>
        <a:lstStyle/>
        <a:p>
          <a:endParaRPr lang="ru-RU"/>
        </a:p>
      </dgm:t>
    </dgm:pt>
    <dgm:pt modelId="{449B6100-B504-4560-937A-A05CC96AC712}" type="pres">
      <dgm:prSet presAssocID="{30E1062D-A510-4FB9-B959-40E2542BA59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F584DC-E03B-4B88-A5BA-8CDA00BD067C}" type="pres">
      <dgm:prSet presAssocID="{A8595601-9011-4D6F-834C-A7D60371A4A9}" presName="composite" presStyleCnt="0"/>
      <dgm:spPr/>
    </dgm:pt>
    <dgm:pt modelId="{EA41B139-8F1B-434E-8F02-7DFA6F51F560}" type="pres">
      <dgm:prSet presAssocID="{A8595601-9011-4D6F-834C-A7D60371A4A9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6BF19-7549-450B-A968-C0998BEEE01A}" type="pres">
      <dgm:prSet presAssocID="{A8595601-9011-4D6F-834C-A7D60371A4A9}" presName="rect2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</dgm:spPr>
    </dgm:pt>
    <dgm:pt modelId="{BCB3353E-DCBC-4668-A029-F556470B108B}" type="pres">
      <dgm:prSet presAssocID="{A7E82EA0-C42D-48E3-8F58-FE183EBDF6D0}" presName="sibTrans" presStyleCnt="0"/>
      <dgm:spPr/>
    </dgm:pt>
    <dgm:pt modelId="{BBDEF59A-02DE-4706-AFBD-BF8F97734A8E}" type="pres">
      <dgm:prSet presAssocID="{38058638-CF82-4316-964D-1F609F339E79}" presName="composite" presStyleCnt="0"/>
      <dgm:spPr/>
    </dgm:pt>
    <dgm:pt modelId="{9A6B54F9-5BC2-4938-A91E-A10B497A48D5}" type="pres">
      <dgm:prSet presAssocID="{38058638-CF82-4316-964D-1F609F339E79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59DA23-D48A-4AC6-8BC0-27051045174A}" type="pres">
      <dgm:prSet presAssocID="{38058638-CF82-4316-964D-1F609F339E79}" presName="rect2" presStyleLbl="fgImgPlace1" presStyleIdx="1" presStyleCnt="4" custScaleY="10570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F20D9FB8-6733-45A0-AF41-CAEEF4038660}" type="pres">
      <dgm:prSet presAssocID="{F9569859-4760-41B4-B3BC-2DDAA9105BE4}" presName="sibTrans" presStyleCnt="0"/>
      <dgm:spPr/>
    </dgm:pt>
    <dgm:pt modelId="{3C5DEA39-9AFC-4DA8-8CEE-800638F2D717}" type="pres">
      <dgm:prSet presAssocID="{DB5D267B-2055-4E29-B9BB-985FD6352ADD}" presName="composite" presStyleCnt="0"/>
      <dgm:spPr/>
    </dgm:pt>
    <dgm:pt modelId="{74EB9E04-73C4-42A0-83C2-BD1761F1D729}" type="pres">
      <dgm:prSet presAssocID="{DB5D267B-2055-4E29-B9BB-985FD6352ADD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D2913-2A1D-44A5-A297-6D46609AA71C}" type="pres">
      <dgm:prSet presAssocID="{DB5D267B-2055-4E29-B9BB-985FD6352ADD}" presName="rect2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</dgm:pt>
    <dgm:pt modelId="{015140A4-7AFC-434D-B6DD-889A9C8F3E76}" type="pres">
      <dgm:prSet presAssocID="{10DA485B-096B-4588-9F22-2CCEC37B8824}" presName="sibTrans" presStyleCnt="0"/>
      <dgm:spPr/>
    </dgm:pt>
    <dgm:pt modelId="{C7A06392-E1A3-497B-93EC-C6AF38F4532B}" type="pres">
      <dgm:prSet presAssocID="{93DF8865-4FA5-408E-BD55-DB3917E045E1}" presName="composite" presStyleCnt="0"/>
      <dgm:spPr/>
    </dgm:pt>
    <dgm:pt modelId="{AFEC6FFD-6C60-46A7-863A-AAECCE852844}" type="pres">
      <dgm:prSet presAssocID="{93DF8865-4FA5-408E-BD55-DB3917E045E1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780AA-DA4B-4F40-B8D2-4CC19B1FC78B}" type="pres">
      <dgm:prSet presAssocID="{93DF8865-4FA5-408E-BD55-DB3917E045E1}" presName="rect2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624ADEF4-0D48-4A50-AC88-0F84DC8922FB}" srcId="{30E1062D-A510-4FB9-B959-40E2542BA59E}" destId="{DB5D267B-2055-4E29-B9BB-985FD6352ADD}" srcOrd="2" destOrd="0" parTransId="{67ECC845-5838-49E7-875C-874B0CC2A204}" sibTransId="{10DA485B-096B-4588-9F22-2CCEC37B8824}"/>
    <dgm:cxn modelId="{56AA91B0-8382-4B12-B3F9-56AE53BBAC0E}" type="presOf" srcId="{38058638-CF82-4316-964D-1F609F339E79}" destId="{9A6B54F9-5BC2-4938-A91E-A10B497A48D5}" srcOrd="0" destOrd="0" presId="urn:microsoft.com/office/officeart/2008/layout/PictureStrips"/>
    <dgm:cxn modelId="{5D480CBB-CF58-4636-B5BA-4D24E6B400FB}" srcId="{30E1062D-A510-4FB9-B959-40E2542BA59E}" destId="{93DF8865-4FA5-408E-BD55-DB3917E045E1}" srcOrd="3" destOrd="0" parTransId="{74F278B5-7E21-4499-B00D-418B00CFFA65}" sibTransId="{BC3E7523-0131-49C2-869F-719F080A49AB}"/>
    <dgm:cxn modelId="{8090DA21-3EDF-4D07-BBE8-59F1A75FD01A}" type="presOf" srcId="{30E1062D-A510-4FB9-B959-40E2542BA59E}" destId="{449B6100-B504-4560-937A-A05CC96AC712}" srcOrd="0" destOrd="0" presId="urn:microsoft.com/office/officeart/2008/layout/PictureStrips"/>
    <dgm:cxn modelId="{BE9A26B3-1826-4E32-9A51-0877A4A84A4B}" type="presOf" srcId="{DB5D267B-2055-4E29-B9BB-985FD6352ADD}" destId="{74EB9E04-73C4-42A0-83C2-BD1761F1D729}" srcOrd="0" destOrd="0" presId="urn:microsoft.com/office/officeart/2008/layout/PictureStrips"/>
    <dgm:cxn modelId="{2D9703A9-0F4C-4299-BEE5-47996F71085A}" srcId="{30E1062D-A510-4FB9-B959-40E2542BA59E}" destId="{A8595601-9011-4D6F-834C-A7D60371A4A9}" srcOrd="0" destOrd="0" parTransId="{C1D81F16-4920-4183-8F59-24DC76620DDE}" sibTransId="{A7E82EA0-C42D-48E3-8F58-FE183EBDF6D0}"/>
    <dgm:cxn modelId="{33F6C511-767C-454D-9A6F-70B2CC74C4F7}" type="presOf" srcId="{A8595601-9011-4D6F-834C-A7D60371A4A9}" destId="{EA41B139-8F1B-434E-8F02-7DFA6F51F560}" srcOrd="0" destOrd="0" presId="urn:microsoft.com/office/officeart/2008/layout/PictureStrips"/>
    <dgm:cxn modelId="{C4CB68AF-FB4C-4973-91F9-6F2E5EE28AE7}" srcId="{30E1062D-A510-4FB9-B959-40E2542BA59E}" destId="{38058638-CF82-4316-964D-1F609F339E79}" srcOrd="1" destOrd="0" parTransId="{F3F7294F-22C5-49F0-92ED-87B77F76CAF7}" sibTransId="{F9569859-4760-41B4-B3BC-2DDAA9105BE4}"/>
    <dgm:cxn modelId="{EC1B4CD3-3B43-491B-AE18-19A71A5AC0DD}" type="presOf" srcId="{93DF8865-4FA5-408E-BD55-DB3917E045E1}" destId="{AFEC6FFD-6C60-46A7-863A-AAECCE852844}" srcOrd="0" destOrd="0" presId="urn:microsoft.com/office/officeart/2008/layout/PictureStrips"/>
    <dgm:cxn modelId="{20ADE996-BB18-41AD-B891-A61D141DE640}" type="presParOf" srcId="{449B6100-B504-4560-937A-A05CC96AC712}" destId="{E7F584DC-E03B-4B88-A5BA-8CDA00BD067C}" srcOrd="0" destOrd="0" presId="urn:microsoft.com/office/officeart/2008/layout/PictureStrips"/>
    <dgm:cxn modelId="{29357DE1-90EF-465B-9580-3307EAD866BD}" type="presParOf" srcId="{E7F584DC-E03B-4B88-A5BA-8CDA00BD067C}" destId="{EA41B139-8F1B-434E-8F02-7DFA6F51F560}" srcOrd="0" destOrd="0" presId="urn:microsoft.com/office/officeart/2008/layout/PictureStrips"/>
    <dgm:cxn modelId="{F23C9256-D26E-4789-8246-66F263E75021}" type="presParOf" srcId="{E7F584DC-E03B-4B88-A5BA-8CDA00BD067C}" destId="{84D6BF19-7549-450B-A968-C0998BEEE01A}" srcOrd="1" destOrd="0" presId="urn:microsoft.com/office/officeart/2008/layout/PictureStrips"/>
    <dgm:cxn modelId="{B65B3C4F-C954-4AB1-BF07-3B3D8D33CA0D}" type="presParOf" srcId="{449B6100-B504-4560-937A-A05CC96AC712}" destId="{BCB3353E-DCBC-4668-A029-F556470B108B}" srcOrd="1" destOrd="0" presId="urn:microsoft.com/office/officeart/2008/layout/PictureStrips"/>
    <dgm:cxn modelId="{C1D8B219-D6BB-4DAF-B7A3-C46E52C145D7}" type="presParOf" srcId="{449B6100-B504-4560-937A-A05CC96AC712}" destId="{BBDEF59A-02DE-4706-AFBD-BF8F97734A8E}" srcOrd="2" destOrd="0" presId="urn:microsoft.com/office/officeart/2008/layout/PictureStrips"/>
    <dgm:cxn modelId="{1C89CEC0-0323-4D44-931A-BFF315B8AAA4}" type="presParOf" srcId="{BBDEF59A-02DE-4706-AFBD-BF8F97734A8E}" destId="{9A6B54F9-5BC2-4938-A91E-A10B497A48D5}" srcOrd="0" destOrd="0" presId="urn:microsoft.com/office/officeart/2008/layout/PictureStrips"/>
    <dgm:cxn modelId="{2A44A2F8-56CC-414A-894B-7026669F842B}" type="presParOf" srcId="{BBDEF59A-02DE-4706-AFBD-BF8F97734A8E}" destId="{5959DA23-D48A-4AC6-8BC0-27051045174A}" srcOrd="1" destOrd="0" presId="urn:microsoft.com/office/officeart/2008/layout/PictureStrips"/>
    <dgm:cxn modelId="{285768D2-D6AB-462F-8143-C0C8E7A5617E}" type="presParOf" srcId="{449B6100-B504-4560-937A-A05CC96AC712}" destId="{F20D9FB8-6733-45A0-AF41-CAEEF4038660}" srcOrd="3" destOrd="0" presId="urn:microsoft.com/office/officeart/2008/layout/PictureStrips"/>
    <dgm:cxn modelId="{7C7A0AC8-4BA2-42BC-8467-438DB55AC0D4}" type="presParOf" srcId="{449B6100-B504-4560-937A-A05CC96AC712}" destId="{3C5DEA39-9AFC-4DA8-8CEE-800638F2D717}" srcOrd="4" destOrd="0" presId="urn:microsoft.com/office/officeart/2008/layout/PictureStrips"/>
    <dgm:cxn modelId="{B112CFBE-258A-45A1-8FB8-06C8965CEC54}" type="presParOf" srcId="{3C5DEA39-9AFC-4DA8-8CEE-800638F2D717}" destId="{74EB9E04-73C4-42A0-83C2-BD1761F1D729}" srcOrd="0" destOrd="0" presId="urn:microsoft.com/office/officeart/2008/layout/PictureStrips"/>
    <dgm:cxn modelId="{D2004CEC-2E4F-4EAC-8DCF-F78E3E08B43D}" type="presParOf" srcId="{3C5DEA39-9AFC-4DA8-8CEE-800638F2D717}" destId="{5D8D2913-2A1D-44A5-A297-6D46609AA71C}" srcOrd="1" destOrd="0" presId="urn:microsoft.com/office/officeart/2008/layout/PictureStrips"/>
    <dgm:cxn modelId="{720C0ABA-C886-40B9-9A58-7A6009C5BFA0}" type="presParOf" srcId="{449B6100-B504-4560-937A-A05CC96AC712}" destId="{015140A4-7AFC-434D-B6DD-889A9C8F3E76}" srcOrd="5" destOrd="0" presId="urn:microsoft.com/office/officeart/2008/layout/PictureStrips"/>
    <dgm:cxn modelId="{98A8813C-3037-4C11-9955-DF2DFC45C091}" type="presParOf" srcId="{449B6100-B504-4560-937A-A05CC96AC712}" destId="{C7A06392-E1A3-497B-93EC-C6AF38F4532B}" srcOrd="6" destOrd="0" presId="urn:microsoft.com/office/officeart/2008/layout/PictureStrips"/>
    <dgm:cxn modelId="{8BE5B6AD-980C-4CAA-9868-088C94923344}" type="presParOf" srcId="{C7A06392-E1A3-497B-93EC-C6AF38F4532B}" destId="{AFEC6FFD-6C60-46A7-863A-AAECCE852844}" srcOrd="0" destOrd="0" presId="urn:microsoft.com/office/officeart/2008/layout/PictureStrips"/>
    <dgm:cxn modelId="{BF977622-D803-457D-A4C1-C723ADDFEEF4}" type="presParOf" srcId="{C7A06392-E1A3-497B-93EC-C6AF38F4532B}" destId="{494780AA-DA4B-4F40-B8D2-4CC19B1FC78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96F95E-DC9F-4B80-BE55-7F69E5EE584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8331C6-17CE-4416-80E6-EFBC95A4E9A7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dengizga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shamol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generatorlari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(Wind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378290E-418C-4909-AA1B-C7701CA8BA9A}" type="par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6212B3-8E4D-41A4-9A32-60311AEADE4D}" type="sib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05B2431-AA42-4EC5-A745-742491078A96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turli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elektrenergetikasi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(Solar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3B0269E-97F5-459B-84C5-75252911654C}" type="par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EFB8E1-3213-4AE1-8318-A8AEC845BD47}" type="sib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252D0C9-644C-4656-B749-4AAF24502B0A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oʻsimlik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moyi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oʻtin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chiqindi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yoqish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generatorlar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(Bio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8B411F6-3EDF-41B4-A0D4-D7F6759B8284}" type="par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F762A9-C195-49A9-945D-FF166E5D9F27}" type="sib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953B6D4-F94D-4FFF-A1A3-6A37EBB59385}" type="pres">
      <dgm:prSet presAssocID="{6396F95E-DC9F-4B80-BE55-7F69E5EE584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6B54E-C0A5-424C-868C-6792C6AA2389}" type="pres">
      <dgm:prSet presAssocID="{918331C6-17CE-4416-80E6-EFBC95A4E9A7}" presName="comp" presStyleCnt="0"/>
      <dgm:spPr/>
    </dgm:pt>
    <dgm:pt modelId="{DEDDD149-9E43-4F0B-A225-302509F92136}" type="pres">
      <dgm:prSet presAssocID="{918331C6-17CE-4416-80E6-EFBC95A4E9A7}" presName="box" presStyleLbl="node1" presStyleIdx="0" presStyleCnt="3"/>
      <dgm:spPr/>
      <dgm:t>
        <a:bodyPr/>
        <a:lstStyle/>
        <a:p>
          <a:endParaRPr lang="ru-RU"/>
        </a:p>
      </dgm:t>
    </dgm:pt>
    <dgm:pt modelId="{F5902C39-8110-4F72-8752-C168B0EA4395}" type="pres">
      <dgm:prSet presAssocID="{918331C6-17CE-4416-80E6-EFBC95A4E9A7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111BA04B-CFAA-400D-A28A-E773D7C6DD9C}" type="pres">
      <dgm:prSet presAssocID="{918331C6-17CE-4416-80E6-EFBC95A4E9A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402433-4840-4311-965F-189E8C4AA09A}" type="pres">
      <dgm:prSet presAssocID="{C06212B3-8E4D-41A4-9A32-60311AEADE4D}" presName="spacer" presStyleCnt="0"/>
      <dgm:spPr/>
    </dgm:pt>
    <dgm:pt modelId="{B83C77BF-21A2-49EA-8660-CE001D986445}" type="pres">
      <dgm:prSet presAssocID="{205B2431-AA42-4EC5-A745-742491078A96}" presName="comp" presStyleCnt="0"/>
      <dgm:spPr/>
    </dgm:pt>
    <dgm:pt modelId="{6713BF91-34F8-40EC-B452-FB6544EC58DC}" type="pres">
      <dgm:prSet presAssocID="{205B2431-AA42-4EC5-A745-742491078A96}" presName="box" presStyleLbl="node1" presStyleIdx="1" presStyleCnt="3"/>
      <dgm:spPr/>
      <dgm:t>
        <a:bodyPr/>
        <a:lstStyle/>
        <a:p>
          <a:endParaRPr lang="ru-RU"/>
        </a:p>
      </dgm:t>
    </dgm:pt>
    <dgm:pt modelId="{C9B2FEB7-E7DA-4536-BC86-01D157F38DC4}" type="pres">
      <dgm:prSet presAssocID="{205B2431-AA42-4EC5-A745-742491078A9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104B2CF8-3281-4001-9B20-17502EDB4D8D}" type="pres">
      <dgm:prSet presAssocID="{205B2431-AA42-4EC5-A745-742491078A9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FE033-1D29-4004-8823-42478FA6F8A0}" type="pres">
      <dgm:prSet presAssocID="{BBEFB8E1-3213-4AE1-8318-A8AEC845BD47}" presName="spacer" presStyleCnt="0"/>
      <dgm:spPr/>
    </dgm:pt>
    <dgm:pt modelId="{D020BF2A-11F2-4A42-AECA-3E0E75BEE826}" type="pres">
      <dgm:prSet presAssocID="{E252D0C9-644C-4656-B749-4AAF24502B0A}" presName="comp" presStyleCnt="0"/>
      <dgm:spPr/>
    </dgm:pt>
    <dgm:pt modelId="{C99C0E7F-22C1-44C3-8F53-A593856FE36A}" type="pres">
      <dgm:prSet presAssocID="{E252D0C9-644C-4656-B749-4AAF24502B0A}" presName="box" presStyleLbl="node1" presStyleIdx="2" presStyleCnt="3"/>
      <dgm:spPr/>
      <dgm:t>
        <a:bodyPr/>
        <a:lstStyle/>
        <a:p>
          <a:endParaRPr lang="ru-RU"/>
        </a:p>
      </dgm:t>
    </dgm:pt>
    <dgm:pt modelId="{04C24300-BC7C-4C45-A418-663D422ED439}" type="pres">
      <dgm:prSet presAssocID="{E252D0C9-644C-4656-B749-4AAF24502B0A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8BE7EF7-80E0-4D54-A35E-287F761DED44}" type="pres">
      <dgm:prSet presAssocID="{E252D0C9-644C-4656-B749-4AAF24502B0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AAEA87-6AF0-43F4-AE7D-B49B30195AC3}" type="presOf" srcId="{205B2431-AA42-4EC5-A745-742491078A96}" destId="{104B2CF8-3281-4001-9B20-17502EDB4D8D}" srcOrd="1" destOrd="0" presId="urn:microsoft.com/office/officeart/2005/8/layout/vList4"/>
    <dgm:cxn modelId="{BB61DE0A-3D7D-4B1C-AD9B-8981A08B9365}" type="presOf" srcId="{E252D0C9-644C-4656-B749-4AAF24502B0A}" destId="{C99C0E7F-22C1-44C3-8F53-A593856FE36A}" srcOrd="0" destOrd="0" presId="urn:microsoft.com/office/officeart/2005/8/layout/vList4"/>
    <dgm:cxn modelId="{02AAD470-FCE5-4558-AD1F-86FEE4F77AF7}" type="presOf" srcId="{205B2431-AA42-4EC5-A745-742491078A96}" destId="{6713BF91-34F8-40EC-B452-FB6544EC58DC}" srcOrd="0" destOrd="0" presId="urn:microsoft.com/office/officeart/2005/8/layout/vList4"/>
    <dgm:cxn modelId="{86100F94-1DED-4637-AE51-ED577948DA90}" srcId="{6396F95E-DC9F-4B80-BE55-7F69E5EE5843}" destId="{918331C6-17CE-4416-80E6-EFBC95A4E9A7}" srcOrd="0" destOrd="0" parTransId="{E378290E-418C-4909-AA1B-C7701CA8BA9A}" sibTransId="{C06212B3-8E4D-41A4-9A32-60311AEADE4D}"/>
    <dgm:cxn modelId="{DB6FA10B-C235-4A17-A196-1641D9784219}" type="presOf" srcId="{918331C6-17CE-4416-80E6-EFBC95A4E9A7}" destId="{111BA04B-CFAA-400D-A28A-E773D7C6DD9C}" srcOrd="1" destOrd="0" presId="urn:microsoft.com/office/officeart/2005/8/layout/vList4"/>
    <dgm:cxn modelId="{5029F1C7-D78D-4D8D-95F0-67C51FCADF04}" type="presOf" srcId="{E252D0C9-644C-4656-B749-4AAF24502B0A}" destId="{48BE7EF7-80E0-4D54-A35E-287F761DED44}" srcOrd="1" destOrd="0" presId="urn:microsoft.com/office/officeart/2005/8/layout/vList4"/>
    <dgm:cxn modelId="{36D9853F-5E8B-4B18-9A88-9055D56216D6}" type="presOf" srcId="{6396F95E-DC9F-4B80-BE55-7F69E5EE5843}" destId="{0953B6D4-F94D-4FFF-A1A3-6A37EBB59385}" srcOrd="0" destOrd="0" presId="urn:microsoft.com/office/officeart/2005/8/layout/vList4"/>
    <dgm:cxn modelId="{E055DB73-4C86-480C-B4CC-8EBE25B6DEA7}" srcId="{6396F95E-DC9F-4B80-BE55-7F69E5EE5843}" destId="{E252D0C9-644C-4656-B749-4AAF24502B0A}" srcOrd="2" destOrd="0" parTransId="{08B411F6-3EDF-41B4-A0D4-D7F6759B8284}" sibTransId="{C3F762A9-C195-49A9-945D-FF166E5D9F27}"/>
    <dgm:cxn modelId="{BD91AA3B-A764-405D-8A91-78E54237E400}" srcId="{6396F95E-DC9F-4B80-BE55-7F69E5EE5843}" destId="{205B2431-AA42-4EC5-A745-742491078A96}" srcOrd="1" destOrd="0" parTransId="{73B0269E-97F5-459B-84C5-75252911654C}" sibTransId="{BBEFB8E1-3213-4AE1-8318-A8AEC845BD47}"/>
    <dgm:cxn modelId="{E7B8E89B-A0C5-4548-8A81-84EC1E75E841}" type="presOf" srcId="{918331C6-17CE-4416-80E6-EFBC95A4E9A7}" destId="{DEDDD149-9E43-4F0B-A225-302509F92136}" srcOrd="0" destOrd="0" presId="urn:microsoft.com/office/officeart/2005/8/layout/vList4"/>
    <dgm:cxn modelId="{42E91EB2-CA4D-4E86-94CC-45149A567C49}" type="presParOf" srcId="{0953B6D4-F94D-4FFF-A1A3-6A37EBB59385}" destId="{42E6B54E-C0A5-424C-868C-6792C6AA2389}" srcOrd="0" destOrd="0" presId="urn:microsoft.com/office/officeart/2005/8/layout/vList4"/>
    <dgm:cxn modelId="{305B9683-24F7-4B43-9B38-E929EBA57FA9}" type="presParOf" srcId="{42E6B54E-C0A5-424C-868C-6792C6AA2389}" destId="{DEDDD149-9E43-4F0B-A225-302509F92136}" srcOrd="0" destOrd="0" presId="urn:microsoft.com/office/officeart/2005/8/layout/vList4"/>
    <dgm:cxn modelId="{A7D56913-9FD6-4F37-9EAA-285C3144BD00}" type="presParOf" srcId="{42E6B54E-C0A5-424C-868C-6792C6AA2389}" destId="{F5902C39-8110-4F72-8752-C168B0EA4395}" srcOrd="1" destOrd="0" presId="urn:microsoft.com/office/officeart/2005/8/layout/vList4"/>
    <dgm:cxn modelId="{0F34C207-01FD-4EC1-ABD6-FDDDEDCAF6FD}" type="presParOf" srcId="{42E6B54E-C0A5-424C-868C-6792C6AA2389}" destId="{111BA04B-CFAA-400D-A28A-E773D7C6DD9C}" srcOrd="2" destOrd="0" presId="urn:microsoft.com/office/officeart/2005/8/layout/vList4"/>
    <dgm:cxn modelId="{29FEE32C-DB5F-4887-AF92-24A09F59BC1B}" type="presParOf" srcId="{0953B6D4-F94D-4FFF-A1A3-6A37EBB59385}" destId="{52402433-4840-4311-965F-189E8C4AA09A}" srcOrd="1" destOrd="0" presId="urn:microsoft.com/office/officeart/2005/8/layout/vList4"/>
    <dgm:cxn modelId="{45323801-69C8-4125-9BAD-1FFF7D80407F}" type="presParOf" srcId="{0953B6D4-F94D-4FFF-A1A3-6A37EBB59385}" destId="{B83C77BF-21A2-49EA-8660-CE001D986445}" srcOrd="2" destOrd="0" presId="urn:microsoft.com/office/officeart/2005/8/layout/vList4"/>
    <dgm:cxn modelId="{AE366428-723A-43BF-A1FD-27F803377F2B}" type="presParOf" srcId="{B83C77BF-21A2-49EA-8660-CE001D986445}" destId="{6713BF91-34F8-40EC-B452-FB6544EC58DC}" srcOrd="0" destOrd="0" presId="urn:microsoft.com/office/officeart/2005/8/layout/vList4"/>
    <dgm:cxn modelId="{3D0D4577-4279-46D4-BE11-243D31538A4B}" type="presParOf" srcId="{B83C77BF-21A2-49EA-8660-CE001D986445}" destId="{C9B2FEB7-E7DA-4536-BC86-01D157F38DC4}" srcOrd="1" destOrd="0" presId="urn:microsoft.com/office/officeart/2005/8/layout/vList4"/>
    <dgm:cxn modelId="{6CFEEC7F-BF8B-4D92-840E-82CB35645A1B}" type="presParOf" srcId="{B83C77BF-21A2-49EA-8660-CE001D986445}" destId="{104B2CF8-3281-4001-9B20-17502EDB4D8D}" srcOrd="2" destOrd="0" presId="urn:microsoft.com/office/officeart/2005/8/layout/vList4"/>
    <dgm:cxn modelId="{B65E2298-98F1-4923-9D17-B2D6379848C2}" type="presParOf" srcId="{0953B6D4-F94D-4FFF-A1A3-6A37EBB59385}" destId="{4EDFE033-1D29-4004-8823-42478FA6F8A0}" srcOrd="3" destOrd="0" presId="urn:microsoft.com/office/officeart/2005/8/layout/vList4"/>
    <dgm:cxn modelId="{5FCFD7A9-30A5-4072-A537-247766D5341A}" type="presParOf" srcId="{0953B6D4-F94D-4FFF-A1A3-6A37EBB59385}" destId="{D020BF2A-11F2-4A42-AECA-3E0E75BEE826}" srcOrd="4" destOrd="0" presId="urn:microsoft.com/office/officeart/2005/8/layout/vList4"/>
    <dgm:cxn modelId="{77830399-0F1B-40B6-8FE4-EE56202BD57C}" type="presParOf" srcId="{D020BF2A-11F2-4A42-AECA-3E0E75BEE826}" destId="{C99C0E7F-22C1-44C3-8F53-A593856FE36A}" srcOrd="0" destOrd="0" presId="urn:microsoft.com/office/officeart/2005/8/layout/vList4"/>
    <dgm:cxn modelId="{06BF913D-AE36-4D69-BDE0-EC3FA2BC1990}" type="presParOf" srcId="{D020BF2A-11F2-4A42-AECA-3E0E75BEE826}" destId="{04C24300-BC7C-4C45-A418-663D422ED439}" srcOrd="1" destOrd="0" presId="urn:microsoft.com/office/officeart/2005/8/layout/vList4"/>
    <dgm:cxn modelId="{D8CA0851-80F2-4C0D-B40F-44DB27CD34EB}" type="presParOf" srcId="{D020BF2A-11F2-4A42-AECA-3E0E75BEE826}" destId="{48BE7EF7-80E0-4D54-A35E-287F761DED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7941B9-9AF5-437B-91D5-00A1ECA2052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29534D-51F3-41DB-8DC6-CBC3031C0606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ostidagi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suvlar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oqimlar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geotermal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(Geothermal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A1E4AF-0B75-4927-9BAC-06508C86BFA9}" type="par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A212334-8477-4C98-BB87-F820A33F7689}" type="sib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1A9892C-C939-4686-A887-7C32D6D44AF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daryolarga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kichik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gidroturbinalar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Atrof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muxitga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ekologiyaga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tasiri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minimal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bo‘lgan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(Hydropower)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62FB91E-AF71-4426-9830-C4CAE4D4514F}" type="par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4318AA-2303-4AF4-B7A6-8E601B38AB80}" type="sib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A7926E-3747-4806-814C-C88C63DFAFE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dengiz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toʻlqini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suvning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koʻtarilish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pasayishidan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(Sea Wave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120546-63A6-4D1C-9586-51B891778689}" type="par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FCDFE09-96ED-46C7-9385-8F109F00E0BF}" type="sib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89625CA-8A73-4AF9-B724-3B5EDA96E906}" type="pres">
      <dgm:prSet presAssocID="{177941B9-9AF5-437B-91D5-00A1ECA2052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1E0709-2C75-45EA-A8A6-159F6D2BF501}" type="pres">
      <dgm:prSet presAssocID="{DD29534D-51F3-41DB-8DC6-CBC3031C0606}" presName="comp" presStyleCnt="0"/>
      <dgm:spPr/>
    </dgm:pt>
    <dgm:pt modelId="{08CE490C-571E-4824-8290-7DAA5E1B8C98}" type="pres">
      <dgm:prSet presAssocID="{DD29534D-51F3-41DB-8DC6-CBC3031C0606}" presName="box" presStyleLbl="node1" presStyleIdx="0" presStyleCnt="3"/>
      <dgm:spPr/>
      <dgm:t>
        <a:bodyPr/>
        <a:lstStyle/>
        <a:p>
          <a:endParaRPr lang="ru-RU"/>
        </a:p>
      </dgm:t>
    </dgm:pt>
    <dgm:pt modelId="{373395E2-C77F-408F-B726-15700F058C46}" type="pres">
      <dgm:prSet presAssocID="{DD29534D-51F3-41DB-8DC6-CBC3031C0606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6CBA766-C1B4-4663-AD46-45B798B8087B}" type="pres">
      <dgm:prSet presAssocID="{DD29534D-51F3-41DB-8DC6-CBC3031C060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370BD-64B0-423A-9457-06AE696067F6}" type="pres">
      <dgm:prSet presAssocID="{6A212334-8477-4C98-BB87-F820A33F7689}" presName="spacer" presStyleCnt="0"/>
      <dgm:spPr/>
    </dgm:pt>
    <dgm:pt modelId="{6F7BD2D8-9FBE-4370-B5C7-7B1A348EA3DF}" type="pres">
      <dgm:prSet presAssocID="{51A9892C-C939-4686-A887-7C32D6D44AF8}" presName="comp" presStyleCnt="0"/>
      <dgm:spPr/>
    </dgm:pt>
    <dgm:pt modelId="{C37E1F12-6B71-45EF-9A10-CC6AC48E71D7}" type="pres">
      <dgm:prSet presAssocID="{51A9892C-C939-4686-A887-7C32D6D44AF8}" presName="box" presStyleLbl="node1" presStyleIdx="1" presStyleCnt="3"/>
      <dgm:spPr/>
      <dgm:t>
        <a:bodyPr/>
        <a:lstStyle/>
        <a:p>
          <a:endParaRPr lang="ru-RU"/>
        </a:p>
      </dgm:t>
    </dgm:pt>
    <dgm:pt modelId="{59F8F2A8-F32A-4C74-9C25-CCC4AE8EC128}" type="pres">
      <dgm:prSet presAssocID="{51A9892C-C939-4686-A887-7C32D6D44AF8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3F7D47AE-197E-4C3F-9B5A-325F5A2EC897}" type="pres">
      <dgm:prSet presAssocID="{51A9892C-C939-4686-A887-7C32D6D44AF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B38C4-55CF-4CCB-91AC-378602223E70}" type="pres">
      <dgm:prSet presAssocID="{264318AA-2303-4AF4-B7A6-8E601B38AB80}" presName="spacer" presStyleCnt="0"/>
      <dgm:spPr/>
    </dgm:pt>
    <dgm:pt modelId="{C56A91E7-E4F9-4D5D-8AE5-CADD23EB0009}" type="pres">
      <dgm:prSet presAssocID="{44A7926E-3747-4806-814C-C88C63DFAFE8}" presName="comp" presStyleCnt="0"/>
      <dgm:spPr/>
    </dgm:pt>
    <dgm:pt modelId="{E2C6EE80-D091-47FE-A9D9-ED5EFD6BC976}" type="pres">
      <dgm:prSet presAssocID="{44A7926E-3747-4806-814C-C88C63DFAFE8}" presName="box" presStyleLbl="node1" presStyleIdx="2" presStyleCnt="3"/>
      <dgm:spPr/>
      <dgm:t>
        <a:bodyPr/>
        <a:lstStyle/>
        <a:p>
          <a:endParaRPr lang="ru-RU"/>
        </a:p>
      </dgm:t>
    </dgm:pt>
    <dgm:pt modelId="{01C97E16-C5C8-4A28-A8E4-04B85B5C07B7}" type="pres">
      <dgm:prSet presAssocID="{44A7926E-3747-4806-814C-C88C63DFAFE8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D291D090-0719-4934-8A56-C9B669624B68}" type="pres">
      <dgm:prSet presAssocID="{44A7926E-3747-4806-814C-C88C63DFAFE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E9AD0F-E739-46AF-8882-ECD86A569440}" type="presOf" srcId="{DD29534D-51F3-41DB-8DC6-CBC3031C0606}" destId="{08CE490C-571E-4824-8290-7DAA5E1B8C98}" srcOrd="0" destOrd="0" presId="urn:microsoft.com/office/officeart/2005/8/layout/vList4"/>
    <dgm:cxn modelId="{35292592-A4E1-4149-92B0-06506F2C7472}" type="presOf" srcId="{44A7926E-3747-4806-814C-C88C63DFAFE8}" destId="{E2C6EE80-D091-47FE-A9D9-ED5EFD6BC976}" srcOrd="0" destOrd="0" presId="urn:microsoft.com/office/officeart/2005/8/layout/vList4"/>
    <dgm:cxn modelId="{E8B4732A-9ACE-4217-9DC4-031CC8703C1C}" srcId="{177941B9-9AF5-437B-91D5-00A1ECA20522}" destId="{51A9892C-C939-4686-A887-7C32D6D44AF8}" srcOrd="1" destOrd="0" parTransId="{F62FB91E-AF71-4426-9830-C4CAE4D4514F}" sibTransId="{264318AA-2303-4AF4-B7A6-8E601B38AB80}"/>
    <dgm:cxn modelId="{1A1075F1-726E-4AF0-8907-0B730A67AB76}" type="presOf" srcId="{DD29534D-51F3-41DB-8DC6-CBC3031C0606}" destId="{06CBA766-C1B4-4663-AD46-45B798B8087B}" srcOrd="1" destOrd="0" presId="urn:microsoft.com/office/officeart/2005/8/layout/vList4"/>
    <dgm:cxn modelId="{6D0330EA-DD47-498B-832A-9BD0480C519D}" type="presOf" srcId="{177941B9-9AF5-437B-91D5-00A1ECA20522}" destId="{089625CA-8A73-4AF9-B724-3B5EDA96E906}" srcOrd="0" destOrd="0" presId="urn:microsoft.com/office/officeart/2005/8/layout/vList4"/>
    <dgm:cxn modelId="{6A60617D-42B4-4B70-B6B0-B63C1402B24C}" srcId="{177941B9-9AF5-437B-91D5-00A1ECA20522}" destId="{DD29534D-51F3-41DB-8DC6-CBC3031C0606}" srcOrd="0" destOrd="0" parTransId="{35A1E4AF-0B75-4927-9BAC-06508C86BFA9}" sibTransId="{6A212334-8477-4C98-BB87-F820A33F7689}"/>
    <dgm:cxn modelId="{934444AB-39AC-4288-9FD8-8C079F837C90}" srcId="{177941B9-9AF5-437B-91D5-00A1ECA20522}" destId="{44A7926E-3747-4806-814C-C88C63DFAFE8}" srcOrd="2" destOrd="0" parTransId="{7F120546-63A6-4D1C-9586-51B891778689}" sibTransId="{4FCDFE09-96ED-46C7-9385-8F109F00E0BF}"/>
    <dgm:cxn modelId="{1F1FDD0D-F389-4F29-BFFF-0CD7DF5B35A5}" type="presOf" srcId="{44A7926E-3747-4806-814C-C88C63DFAFE8}" destId="{D291D090-0719-4934-8A56-C9B669624B68}" srcOrd="1" destOrd="0" presId="urn:microsoft.com/office/officeart/2005/8/layout/vList4"/>
    <dgm:cxn modelId="{F4E9A594-777B-4615-B263-A24384330B4D}" type="presOf" srcId="{51A9892C-C939-4686-A887-7C32D6D44AF8}" destId="{3F7D47AE-197E-4C3F-9B5A-325F5A2EC897}" srcOrd="1" destOrd="0" presId="urn:microsoft.com/office/officeart/2005/8/layout/vList4"/>
    <dgm:cxn modelId="{BF41BC8D-FC74-4A4C-92E3-8769CF607480}" type="presOf" srcId="{51A9892C-C939-4686-A887-7C32D6D44AF8}" destId="{C37E1F12-6B71-45EF-9A10-CC6AC48E71D7}" srcOrd="0" destOrd="0" presId="urn:microsoft.com/office/officeart/2005/8/layout/vList4"/>
    <dgm:cxn modelId="{42C34142-3EF5-43B0-91AD-F370497AF152}" type="presParOf" srcId="{089625CA-8A73-4AF9-B724-3B5EDA96E906}" destId="{901E0709-2C75-45EA-A8A6-159F6D2BF501}" srcOrd="0" destOrd="0" presId="urn:microsoft.com/office/officeart/2005/8/layout/vList4"/>
    <dgm:cxn modelId="{5FB38E91-9EF1-4FF1-82FA-CF491E2A04AC}" type="presParOf" srcId="{901E0709-2C75-45EA-A8A6-159F6D2BF501}" destId="{08CE490C-571E-4824-8290-7DAA5E1B8C98}" srcOrd="0" destOrd="0" presId="urn:microsoft.com/office/officeart/2005/8/layout/vList4"/>
    <dgm:cxn modelId="{511E0483-7502-4A58-A0EB-985CB7425B4E}" type="presParOf" srcId="{901E0709-2C75-45EA-A8A6-159F6D2BF501}" destId="{373395E2-C77F-408F-B726-15700F058C46}" srcOrd="1" destOrd="0" presId="urn:microsoft.com/office/officeart/2005/8/layout/vList4"/>
    <dgm:cxn modelId="{37965CC8-C14C-4E74-AE13-CC987A665DBA}" type="presParOf" srcId="{901E0709-2C75-45EA-A8A6-159F6D2BF501}" destId="{06CBA766-C1B4-4663-AD46-45B798B8087B}" srcOrd="2" destOrd="0" presId="urn:microsoft.com/office/officeart/2005/8/layout/vList4"/>
    <dgm:cxn modelId="{2C260E6A-1E97-437C-A9F0-AA388E3775E6}" type="presParOf" srcId="{089625CA-8A73-4AF9-B724-3B5EDA96E906}" destId="{494370BD-64B0-423A-9457-06AE696067F6}" srcOrd="1" destOrd="0" presId="urn:microsoft.com/office/officeart/2005/8/layout/vList4"/>
    <dgm:cxn modelId="{E4333214-9AD3-4B8F-87C8-0FF974495FE7}" type="presParOf" srcId="{089625CA-8A73-4AF9-B724-3B5EDA96E906}" destId="{6F7BD2D8-9FBE-4370-B5C7-7B1A348EA3DF}" srcOrd="2" destOrd="0" presId="urn:microsoft.com/office/officeart/2005/8/layout/vList4"/>
    <dgm:cxn modelId="{7753CF0E-BA05-4C8A-B932-CA859F968B1F}" type="presParOf" srcId="{6F7BD2D8-9FBE-4370-B5C7-7B1A348EA3DF}" destId="{C37E1F12-6B71-45EF-9A10-CC6AC48E71D7}" srcOrd="0" destOrd="0" presId="urn:microsoft.com/office/officeart/2005/8/layout/vList4"/>
    <dgm:cxn modelId="{AF01D36E-CDA6-48B2-8955-12B4FB1B3204}" type="presParOf" srcId="{6F7BD2D8-9FBE-4370-B5C7-7B1A348EA3DF}" destId="{59F8F2A8-F32A-4C74-9C25-CCC4AE8EC128}" srcOrd="1" destOrd="0" presId="urn:microsoft.com/office/officeart/2005/8/layout/vList4"/>
    <dgm:cxn modelId="{25B79063-6C05-4183-AA2F-4BF2CEACBC00}" type="presParOf" srcId="{6F7BD2D8-9FBE-4370-B5C7-7B1A348EA3DF}" destId="{3F7D47AE-197E-4C3F-9B5A-325F5A2EC897}" srcOrd="2" destOrd="0" presId="urn:microsoft.com/office/officeart/2005/8/layout/vList4"/>
    <dgm:cxn modelId="{26F77E9D-DAEE-4648-A19A-B8C69EF873BD}" type="presParOf" srcId="{089625CA-8A73-4AF9-B724-3B5EDA96E906}" destId="{439B38C4-55CF-4CCB-91AC-378602223E70}" srcOrd="3" destOrd="0" presId="urn:microsoft.com/office/officeart/2005/8/layout/vList4"/>
    <dgm:cxn modelId="{39D081C4-58CA-4A4E-8F7E-D687216FC4D1}" type="presParOf" srcId="{089625CA-8A73-4AF9-B724-3B5EDA96E906}" destId="{C56A91E7-E4F9-4D5D-8AE5-CADD23EB0009}" srcOrd="4" destOrd="0" presId="urn:microsoft.com/office/officeart/2005/8/layout/vList4"/>
    <dgm:cxn modelId="{C966D950-F20F-49B4-92F3-29A523A8DFA4}" type="presParOf" srcId="{C56A91E7-E4F9-4D5D-8AE5-CADD23EB0009}" destId="{E2C6EE80-D091-47FE-A9D9-ED5EFD6BC976}" srcOrd="0" destOrd="0" presId="urn:microsoft.com/office/officeart/2005/8/layout/vList4"/>
    <dgm:cxn modelId="{3FE6F906-B4D2-4EFF-ABD1-0B17FB1F0755}" type="presParOf" srcId="{C56A91E7-E4F9-4D5D-8AE5-CADD23EB0009}" destId="{01C97E16-C5C8-4A28-A8E4-04B85B5C07B7}" srcOrd="1" destOrd="0" presId="urn:microsoft.com/office/officeart/2005/8/layout/vList4"/>
    <dgm:cxn modelId="{EB342A72-2E6F-4057-801E-2A5BB3057E8D}" type="presParOf" srcId="{C56A91E7-E4F9-4D5D-8AE5-CADD23EB0009}" destId="{D291D090-0719-4934-8A56-C9B669624B6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DB22AE-A75E-4DD1-A24C-30DBD7869F4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0854C5-859A-42A3-AD38-CC7E2AF63F89}">
      <dgm:prSet phldrT="[Текст]"/>
      <dgm:spPr/>
      <dgm:t>
        <a:bodyPr/>
        <a:lstStyle/>
        <a:p>
          <a:r>
            <a:rPr lang="en-US" dirty="0" err="1" smtClean="0"/>
            <a:t>narx</a:t>
          </a:r>
          <a:r>
            <a:rPr lang="en-US" dirty="0" smtClean="0"/>
            <a:t> </a:t>
          </a:r>
          <a:r>
            <a:rPr lang="en-US" dirty="0" err="1" smtClean="0"/>
            <a:t>boʻyicha</a:t>
          </a:r>
          <a:r>
            <a:rPr lang="en-US" dirty="0" smtClean="0"/>
            <a:t> </a:t>
          </a:r>
          <a:r>
            <a:rPr lang="en-US" dirty="0" err="1" smtClean="0"/>
            <a:t>tarmoq</a:t>
          </a:r>
          <a:r>
            <a:rPr lang="en-US" dirty="0" smtClean="0"/>
            <a:t> </a:t>
          </a:r>
          <a:r>
            <a:rPr lang="en-US" dirty="0" err="1" smtClean="0"/>
            <a:t>paritetiga</a:t>
          </a:r>
          <a:r>
            <a:rPr lang="en-US" dirty="0" smtClean="0"/>
            <a:t> </a:t>
          </a:r>
          <a:r>
            <a:rPr lang="en-US" dirty="0" err="1" smtClean="0"/>
            <a:t>erishishga</a:t>
          </a:r>
          <a:r>
            <a:rPr lang="en-US" dirty="0" smtClean="0"/>
            <a:t> </a:t>
          </a:r>
          <a:r>
            <a:rPr lang="en-US" dirty="0" err="1" smtClean="0"/>
            <a:t>harakat</a:t>
          </a:r>
          <a:r>
            <a:rPr lang="en-US" dirty="0" smtClean="0"/>
            <a:t> </a:t>
          </a:r>
          <a:r>
            <a:rPr lang="en-US" dirty="0" err="1" smtClean="0"/>
            <a:t>qilish</a:t>
          </a:r>
          <a:endParaRPr lang="ru-RU" dirty="0"/>
        </a:p>
      </dgm:t>
    </dgm:pt>
    <dgm:pt modelId="{8107644C-6A00-4E42-B26E-CD44FF7296FB}" type="parTrans" cxnId="{E8116CAA-D9B9-4EAA-93AD-45C37202E08C}">
      <dgm:prSet/>
      <dgm:spPr/>
      <dgm:t>
        <a:bodyPr/>
        <a:lstStyle/>
        <a:p>
          <a:endParaRPr lang="ru-RU"/>
        </a:p>
      </dgm:t>
    </dgm:pt>
    <dgm:pt modelId="{6E52EAF2-BBB5-4A88-A129-751919C6B80A}" type="sibTrans" cxnId="{E8116CAA-D9B9-4EAA-93AD-45C37202E08C}">
      <dgm:prSet/>
      <dgm:spPr/>
      <dgm:t>
        <a:bodyPr/>
        <a:lstStyle/>
        <a:p>
          <a:endParaRPr lang="ru-RU"/>
        </a:p>
      </dgm:t>
    </dgm:pt>
    <dgm:pt modelId="{5E53F4C5-B63A-449C-9C88-6BE0C0008BBA}">
      <dgm:prSet phldrT="[Текст]"/>
      <dgm:spPr/>
      <dgm:t>
        <a:bodyPr/>
        <a:lstStyle/>
        <a:p>
          <a:r>
            <a:rPr lang="en-US" dirty="0" err="1" smtClean="0"/>
            <a:t>energiya</a:t>
          </a:r>
          <a:r>
            <a:rPr lang="en-US" dirty="0" smtClean="0"/>
            <a:t> </a:t>
          </a:r>
          <a:r>
            <a:rPr lang="en-US" dirty="0" err="1" smtClean="0"/>
            <a:t>tizimlarining</a:t>
          </a:r>
          <a:r>
            <a:rPr lang="en-US" dirty="0" smtClean="0"/>
            <a:t> </a:t>
          </a:r>
          <a:r>
            <a:rPr lang="en-US" dirty="0" err="1" smtClean="0"/>
            <a:t>iqtisodiy</a:t>
          </a:r>
          <a:r>
            <a:rPr lang="en-US" dirty="0" smtClean="0"/>
            <a:t> </a:t>
          </a:r>
          <a:r>
            <a:rPr lang="en-US" dirty="0" err="1" smtClean="0"/>
            <a:t>integratsiyasi</a:t>
          </a:r>
          <a:endParaRPr lang="ru-RU" dirty="0"/>
        </a:p>
      </dgm:t>
    </dgm:pt>
    <dgm:pt modelId="{73DDD1D1-EC92-48F9-ABD7-0F47C54AF31E}" type="parTrans" cxnId="{48E29B2E-40C2-4760-AAC7-EF9D25623FCD}">
      <dgm:prSet/>
      <dgm:spPr/>
      <dgm:t>
        <a:bodyPr/>
        <a:lstStyle/>
        <a:p>
          <a:endParaRPr lang="ru-RU"/>
        </a:p>
      </dgm:t>
    </dgm:pt>
    <dgm:pt modelId="{5F7D8C7F-5403-4AB0-BA6A-CC919AC4CFA3}" type="sibTrans" cxnId="{48E29B2E-40C2-4760-AAC7-EF9D25623FCD}">
      <dgm:prSet/>
      <dgm:spPr/>
      <dgm:t>
        <a:bodyPr/>
        <a:lstStyle/>
        <a:p>
          <a:endParaRPr lang="ru-RU"/>
        </a:p>
      </dgm:t>
    </dgm:pt>
    <dgm:pt modelId="{84175119-BC35-47A2-8B91-5DB30CFA127A}">
      <dgm:prSet phldrT="[Текст]"/>
      <dgm:spPr/>
      <dgm:t>
        <a:bodyPr/>
        <a:lstStyle/>
        <a:p>
          <a:r>
            <a:rPr lang="en-US" dirty="0" err="1" smtClean="0"/>
            <a:t>texnologik</a:t>
          </a:r>
          <a:r>
            <a:rPr lang="en-US" dirty="0" smtClean="0"/>
            <a:t> </a:t>
          </a:r>
          <a:r>
            <a:rPr lang="en-US" dirty="0" err="1" smtClean="0"/>
            <a:t>innovatsiyalarning</a:t>
          </a:r>
          <a:r>
            <a:rPr lang="en-US" dirty="0" smtClean="0"/>
            <a:t> </a:t>
          </a:r>
          <a:r>
            <a:rPr lang="en-US" dirty="0" err="1" smtClean="0"/>
            <a:t>rivojlanishi</a:t>
          </a:r>
          <a:endParaRPr lang="ru-RU" dirty="0"/>
        </a:p>
      </dgm:t>
    </dgm:pt>
    <dgm:pt modelId="{D4FBC62F-0C7B-4EC9-9359-4A268394564D}" type="parTrans" cxnId="{FC876305-9638-4BF5-9581-C640F3D2659B}">
      <dgm:prSet/>
      <dgm:spPr/>
      <dgm:t>
        <a:bodyPr/>
        <a:lstStyle/>
        <a:p>
          <a:endParaRPr lang="ru-RU"/>
        </a:p>
      </dgm:t>
    </dgm:pt>
    <dgm:pt modelId="{298A2AF9-324B-46A1-8DB6-D77938F8D188}" type="sibTrans" cxnId="{FC876305-9638-4BF5-9581-C640F3D2659B}">
      <dgm:prSet/>
      <dgm:spPr/>
      <dgm:t>
        <a:bodyPr/>
        <a:lstStyle/>
        <a:p>
          <a:endParaRPr lang="ru-RU"/>
        </a:p>
      </dgm:t>
    </dgm:pt>
    <dgm:pt modelId="{73628478-76C9-448F-B89B-7B0405CBBDB3}" type="pres">
      <dgm:prSet presAssocID="{94DB22AE-A75E-4DD1-A24C-30DBD7869F4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F0BDC4C-6055-429C-A0CB-A26ACB62F8E0}" type="pres">
      <dgm:prSet presAssocID="{94DB22AE-A75E-4DD1-A24C-30DBD7869F44}" presName="Name1" presStyleCnt="0"/>
      <dgm:spPr/>
    </dgm:pt>
    <dgm:pt modelId="{6156EB7B-8D2A-4C6B-87A5-92B7D35854F5}" type="pres">
      <dgm:prSet presAssocID="{94DB22AE-A75E-4DD1-A24C-30DBD7869F44}" presName="cycle" presStyleCnt="0"/>
      <dgm:spPr/>
    </dgm:pt>
    <dgm:pt modelId="{D1EFCDFC-3249-436C-8822-F65C32EBAFA5}" type="pres">
      <dgm:prSet presAssocID="{94DB22AE-A75E-4DD1-A24C-30DBD7869F44}" presName="srcNode" presStyleLbl="node1" presStyleIdx="0" presStyleCnt="3"/>
      <dgm:spPr/>
    </dgm:pt>
    <dgm:pt modelId="{1E6D5227-B08E-4C2F-B23F-2C769BB5D07B}" type="pres">
      <dgm:prSet presAssocID="{94DB22AE-A75E-4DD1-A24C-30DBD7869F44}" presName="conn" presStyleLbl="parChTrans1D2" presStyleIdx="0" presStyleCnt="1"/>
      <dgm:spPr/>
      <dgm:t>
        <a:bodyPr/>
        <a:lstStyle/>
        <a:p>
          <a:endParaRPr lang="ru-RU"/>
        </a:p>
      </dgm:t>
    </dgm:pt>
    <dgm:pt modelId="{AF52560B-DE18-41C0-A552-E05526EFDFD0}" type="pres">
      <dgm:prSet presAssocID="{94DB22AE-A75E-4DD1-A24C-30DBD7869F44}" presName="extraNode" presStyleLbl="node1" presStyleIdx="0" presStyleCnt="3"/>
      <dgm:spPr/>
    </dgm:pt>
    <dgm:pt modelId="{80F3CA02-C6C2-4CB9-A82C-64CAB822E63C}" type="pres">
      <dgm:prSet presAssocID="{94DB22AE-A75E-4DD1-A24C-30DBD7869F44}" presName="dstNode" presStyleLbl="node1" presStyleIdx="0" presStyleCnt="3"/>
      <dgm:spPr/>
    </dgm:pt>
    <dgm:pt modelId="{A65B727B-05E4-4C01-B0C0-6D4C7168A8A8}" type="pres">
      <dgm:prSet presAssocID="{C80854C5-859A-42A3-AD38-CC7E2AF63F8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AFAA5-88A9-42B5-BD59-7A100070312D}" type="pres">
      <dgm:prSet presAssocID="{C80854C5-859A-42A3-AD38-CC7E2AF63F89}" presName="accent_1" presStyleCnt="0"/>
      <dgm:spPr/>
    </dgm:pt>
    <dgm:pt modelId="{76095768-2B76-459F-865C-D7E90059F844}" type="pres">
      <dgm:prSet presAssocID="{C80854C5-859A-42A3-AD38-CC7E2AF63F89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146111-8CAA-4B1F-8CED-4EE49E6928AD}" type="pres">
      <dgm:prSet presAssocID="{5E53F4C5-B63A-449C-9C88-6BE0C0008BB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423AB-E56E-460C-ADE9-9499E0965021}" type="pres">
      <dgm:prSet presAssocID="{5E53F4C5-B63A-449C-9C88-6BE0C0008BBA}" presName="accent_2" presStyleCnt="0"/>
      <dgm:spPr/>
    </dgm:pt>
    <dgm:pt modelId="{C1FC5521-4686-41ED-89B2-59FA8B8AC405}" type="pres">
      <dgm:prSet presAssocID="{5E53F4C5-B63A-449C-9C88-6BE0C0008BBA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B612437-0698-4D48-857C-3376591E6636}" type="pres">
      <dgm:prSet presAssocID="{84175119-BC35-47A2-8B91-5DB30CFA127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7CBCF3-A011-4F80-BD52-3F522E6F34D1}" type="pres">
      <dgm:prSet presAssocID="{84175119-BC35-47A2-8B91-5DB30CFA127A}" presName="accent_3" presStyleCnt="0"/>
      <dgm:spPr/>
    </dgm:pt>
    <dgm:pt modelId="{63B35D8F-FC65-4F43-8DB9-9E8D98DC1C6E}" type="pres">
      <dgm:prSet presAssocID="{84175119-BC35-47A2-8B91-5DB30CFA127A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5577885A-BB01-47F9-9F3E-58AA4798D03D}" type="presOf" srcId="{94DB22AE-A75E-4DD1-A24C-30DBD7869F44}" destId="{73628478-76C9-448F-B89B-7B0405CBBDB3}" srcOrd="0" destOrd="0" presId="urn:microsoft.com/office/officeart/2008/layout/VerticalCurvedList"/>
    <dgm:cxn modelId="{FC876305-9638-4BF5-9581-C640F3D2659B}" srcId="{94DB22AE-A75E-4DD1-A24C-30DBD7869F44}" destId="{84175119-BC35-47A2-8B91-5DB30CFA127A}" srcOrd="2" destOrd="0" parTransId="{D4FBC62F-0C7B-4EC9-9359-4A268394564D}" sibTransId="{298A2AF9-324B-46A1-8DB6-D77938F8D188}"/>
    <dgm:cxn modelId="{E8116CAA-D9B9-4EAA-93AD-45C37202E08C}" srcId="{94DB22AE-A75E-4DD1-A24C-30DBD7869F44}" destId="{C80854C5-859A-42A3-AD38-CC7E2AF63F89}" srcOrd="0" destOrd="0" parTransId="{8107644C-6A00-4E42-B26E-CD44FF7296FB}" sibTransId="{6E52EAF2-BBB5-4A88-A129-751919C6B80A}"/>
    <dgm:cxn modelId="{E49BEFC1-0406-4440-B010-16222528D508}" type="presOf" srcId="{5E53F4C5-B63A-449C-9C88-6BE0C0008BBA}" destId="{A5146111-8CAA-4B1F-8CED-4EE49E6928AD}" srcOrd="0" destOrd="0" presId="urn:microsoft.com/office/officeart/2008/layout/VerticalCurvedList"/>
    <dgm:cxn modelId="{48E29B2E-40C2-4760-AAC7-EF9D25623FCD}" srcId="{94DB22AE-A75E-4DD1-A24C-30DBD7869F44}" destId="{5E53F4C5-B63A-449C-9C88-6BE0C0008BBA}" srcOrd="1" destOrd="0" parTransId="{73DDD1D1-EC92-48F9-ABD7-0F47C54AF31E}" sibTransId="{5F7D8C7F-5403-4AB0-BA6A-CC919AC4CFA3}"/>
    <dgm:cxn modelId="{BA7F392A-17DC-4852-B94C-EE5981CE6FCE}" type="presOf" srcId="{6E52EAF2-BBB5-4A88-A129-751919C6B80A}" destId="{1E6D5227-B08E-4C2F-B23F-2C769BB5D07B}" srcOrd="0" destOrd="0" presId="urn:microsoft.com/office/officeart/2008/layout/VerticalCurvedList"/>
    <dgm:cxn modelId="{6069B506-32F8-455B-BB45-C954C47B0BF6}" type="presOf" srcId="{84175119-BC35-47A2-8B91-5DB30CFA127A}" destId="{CB612437-0698-4D48-857C-3376591E6636}" srcOrd="0" destOrd="0" presId="urn:microsoft.com/office/officeart/2008/layout/VerticalCurvedList"/>
    <dgm:cxn modelId="{E3BECD4D-9BB7-4A81-9EBE-E053364F666E}" type="presOf" srcId="{C80854C5-859A-42A3-AD38-CC7E2AF63F89}" destId="{A65B727B-05E4-4C01-B0C0-6D4C7168A8A8}" srcOrd="0" destOrd="0" presId="urn:microsoft.com/office/officeart/2008/layout/VerticalCurvedList"/>
    <dgm:cxn modelId="{7329E6C3-9B9B-402B-A2DF-F50CD1A9E8A3}" type="presParOf" srcId="{73628478-76C9-448F-B89B-7B0405CBBDB3}" destId="{8F0BDC4C-6055-429C-A0CB-A26ACB62F8E0}" srcOrd="0" destOrd="0" presId="urn:microsoft.com/office/officeart/2008/layout/VerticalCurvedList"/>
    <dgm:cxn modelId="{724ADEFF-1C8C-4A53-B7A6-78E1A518C8CA}" type="presParOf" srcId="{8F0BDC4C-6055-429C-A0CB-A26ACB62F8E0}" destId="{6156EB7B-8D2A-4C6B-87A5-92B7D35854F5}" srcOrd="0" destOrd="0" presId="urn:microsoft.com/office/officeart/2008/layout/VerticalCurvedList"/>
    <dgm:cxn modelId="{AFA1B44C-5DE6-45C2-BBA1-C3A624A9D688}" type="presParOf" srcId="{6156EB7B-8D2A-4C6B-87A5-92B7D35854F5}" destId="{D1EFCDFC-3249-436C-8822-F65C32EBAFA5}" srcOrd="0" destOrd="0" presId="urn:microsoft.com/office/officeart/2008/layout/VerticalCurvedList"/>
    <dgm:cxn modelId="{A151E05C-74FB-4ABC-A74C-073675F604B7}" type="presParOf" srcId="{6156EB7B-8D2A-4C6B-87A5-92B7D35854F5}" destId="{1E6D5227-B08E-4C2F-B23F-2C769BB5D07B}" srcOrd="1" destOrd="0" presId="urn:microsoft.com/office/officeart/2008/layout/VerticalCurvedList"/>
    <dgm:cxn modelId="{24768945-F8AC-4E15-A5BF-EC30576BDD13}" type="presParOf" srcId="{6156EB7B-8D2A-4C6B-87A5-92B7D35854F5}" destId="{AF52560B-DE18-41C0-A552-E05526EFDFD0}" srcOrd="2" destOrd="0" presId="urn:microsoft.com/office/officeart/2008/layout/VerticalCurvedList"/>
    <dgm:cxn modelId="{AE02C358-93A6-4D48-8076-1F05D77165C2}" type="presParOf" srcId="{6156EB7B-8D2A-4C6B-87A5-92B7D35854F5}" destId="{80F3CA02-C6C2-4CB9-A82C-64CAB822E63C}" srcOrd="3" destOrd="0" presId="urn:microsoft.com/office/officeart/2008/layout/VerticalCurvedList"/>
    <dgm:cxn modelId="{7BDDEE83-B9E0-44F2-AEB1-36391E26881B}" type="presParOf" srcId="{8F0BDC4C-6055-429C-A0CB-A26ACB62F8E0}" destId="{A65B727B-05E4-4C01-B0C0-6D4C7168A8A8}" srcOrd="1" destOrd="0" presId="urn:microsoft.com/office/officeart/2008/layout/VerticalCurvedList"/>
    <dgm:cxn modelId="{4E6AE4D0-6EB2-4A4C-A21C-F6DD4B83AC7D}" type="presParOf" srcId="{8F0BDC4C-6055-429C-A0CB-A26ACB62F8E0}" destId="{0FAAFAA5-88A9-42B5-BD59-7A100070312D}" srcOrd="2" destOrd="0" presId="urn:microsoft.com/office/officeart/2008/layout/VerticalCurvedList"/>
    <dgm:cxn modelId="{4CF0E495-8285-48F0-AED7-AC21A5DBF213}" type="presParOf" srcId="{0FAAFAA5-88A9-42B5-BD59-7A100070312D}" destId="{76095768-2B76-459F-865C-D7E90059F844}" srcOrd="0" destOrd="0" presId="urn:microsoft.com/office/officeart/2008/layout/VerticalCurvedList"/>
    <dgm:cxn modelId="{918AF1D3-6312-41A9-8D3C-E65E243C0448}" type="presParOf" srcId="{8F0BDC4C-6055-429C-A0CB-A26ACB62F8E0}" destId="{A5146111-8CAA-4B1F-8CED-4EE49E6928AD}" srcOrd="3" destOrd="0" presId="urn:microsoft.com/office/officeart/2008/layout/VerticalCurvedList"/>
    <dgm:cxn modelId="{AD71B390-1D05-473A-B7DB-221F957DDACF}" type="presParOf" srcId="{8F0BDC4C-6055-429C-A0CB-A26ACB62F8E0}" destId="{D45423AB-E56E-460C-ADE9-9499E0965021}" srcOrd="4" destOrd="0" presId="urn:microsoft.com/office/officeart/2008/layout/VerticalCurvedList"/>
    <dgm:cxn modelId="{8488CFE8-FC72-4898-AF34-886A977C1A9F}" type="presParOf" srcId="{D45423AB-E56E-460C-ADE9-9499E0965021}" destId="{C1FC5521-4686-41ED-89B2-59FA8B8AC405}" srcOrd="0" destOrd="0" presId="urn:microsoft.com/office/officeart/2008/layout/VerticalCurvedList"/>
    <dgm:cxn modelId="{906FAE3B-7435-41BC-8BBF-176BAE3E760C}" type="presParOf" srcId="{8F0BDC4C-6055-429C-A0CB-A26ACB62F8E0}" destId="{CB612437-0698-4D48-857C-3376591E6636}" srcOrd="5" destOrd="0" presId="urn:microsoft.com/office/officeart/2008/layout/VerticalCurvedList"/>
    <dgm:cxn modelId="{F316FC6A-290A-4899-9424-6F1F207E0E8A}" type="presParOf" srcId="{8F0BDC4C-6055-429C-A0CB-A26ACB62F8E0}" destId="{947CBCF3-A011-4F80-BD52-3F522E6F34D1}" srcOrd="6" destOrd="0" presId="urn:microsoft.com/office/officeart/2008/layout/VerticalCurvedList"/>
    <dgm:cxn modelId="{D7F0F677-C358-4B20-A873-967694AEB0B4}" type="presParOf" srcId="{947CBCF3-A011-4F80-BD52-3F522E6F34D1}" destId="{63B35D8F-FC65-4F43-8DB9-9E8D98DC1C6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F2BD21-67B1-4626-BCE2-81BE256835C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E3AC6F-4921-4BF9-90CF-33243EE61F7F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Levelized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Cost of Electricity (LCOE)).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Tizimning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qiymati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–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moliyalashtirish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imtiyozlari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amortizasiya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ajratmalari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kabi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2.Tizim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qancha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chiqaradi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2680BF0-9034-4D1D-BD8D-18F54FC22F9C}" type="par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7C79C8-A4A5-4736-AEB1-C4351BA5637E}" type="sib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F8E1823-CF51-4EEC-9FF4-462FDE376EBE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Quvvatlardan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koeffisienti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(capacity factors).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sohasi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tavsiflovchi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elektr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uskunaning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muayyan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vaqt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mobaynida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quvvatini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oʻrtacha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arifmetik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quvvatiga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056DE0B-F47D-416E-9D2C-1096F92D24E9}" type="par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871EAFE-3CB9-4BD3-BCFD-BA5F84F15E7E}" type="sib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CCCF3B-D0C9-4930-81A0-F0AE6A77F681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Quvvatlarni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oʻrnatishning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umumiy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 (total installed cost - TIC).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korxonalarida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asbob-uskunalarni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zarur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materallar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haqi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subpudrat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yigʻindisini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0F885C4-4B99-4D64-AE13-8E015D9C57E0}" type="par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985EFA-5152-425D-84C5-695587C26C1E}" type="sib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C26171C-0B00-4BE7-8B18-CE2F450BFDF2}" type="pres">
      <dgm:prSet presAssocID="{E0F2BD21-67B1-4626-BCE2-81BE256835C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16793-7F62-4E4F-AEE8-1AD3C43C49E4}" type="pres">
      <dgm:prSet presAssocID="{36E3AC6F-4921-4BF9-90CF-33243EE61F7F}" presName="comp" presStyleCnt="0"/>
      <dgm:spPr/>
    </dgm:pt>
    <dgm:pt modelId="{D327B1F6-795E-4FEC-8B28-E9DC4E56AE9E}" type="pres">
      <dgm:prSet presAssocID="{36E3AC6F-4921-4BF9-90CF-33243EE61F7F}" presName="box" presStyleLbl="node1" presStyleIdx="0" presStyleCnt="3"/>
      <dgm:spPr/>
      <dgm:t>
        <a:bodyPr/>
        <a:lstStyle/>
        <a:p>
          <a:endParaRPr lang="ru-RU"/>
        </a:p>
      </dgm:t>
    </dgm:pt>
    <dgm:pt modelId="{0C14B677-9F55-47E4-A12C-49D78F44E58B}" type="pres">
      <dgm:prSet presAssocID="{36E3AC6F-4921-4BF9-90CF-33243EE61F7F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78C7D3C0-F646-4CDB-9FC7-7DE083578B8A}" type="pres">
      <dgm:prSet presAssocID="{36E3AC6F-4921-4BF9-90CF-33243EE61F7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352EE-8768-431A-A909-B16D91176BFE}" type="pres">
      <dgm:prSet presAssocID="{E77C79C8-A4A5-4736-AEB1-C4351BA5637E}" presName="spacer" presStyleCnt="0"/>
      <dgm:spPr/>
    </dgm:pt>
    <dgm:pt modelId="{03A77080-1670-4953-936A-27B40BA9965B}" type="pres">
      <dgm:prSet presAssocID="{6F8E1823-CF51-4EEC-9FF4-462FDE376EBE}" presName="comp" presStyleCnt="0"/>
      <dgm:spPr/>
    </dgm:pt>
    <dgm:pt modelId="{93155512-7B0F-4875-9F71-A6F28A902D3A}" type="pres">
      <dgm:prSet presAssocID="{6F8E1823-CF51-4EEC-9FF4-462FDE376EBE}" presName="box" presStyleLbl="node1" presStyleIdx="1" presStyleCnt="3"/>
      <dgm:spPr/>
      <dgm:t>
        <a:bodyPr/>
        <a:lstStyle/>
        <a:p>
          <a:endParaRPr lang="ru-RU"/>
        </a:p>
      </dgm:t>
    </dgm:pt>
    <dgm:pt modelId="{2FC3A44F-5AAB-41EB-8B02-644232E20E30}" type="pres">
      <dgm:prSet presAssocID="{6F8E1823-CF51-4EEC-9FF4-462FDE376EBE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DC1A7014-868A-44C1-998F-9D9219D5AC15}" type="pres">
      <dgm:prSet presAssocID="{6F8E1823-CF51-4EEC-9FF4-462FDE376EB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18C0F-17C4-4C57-8607-C77A17D8AAEC}" type="pres">
      <dgm:prSet presAssocID="{2871EAFE-3CB9-4BD3-BCFD-BA5F84F15E7E}" presName="spacer" presStyleCnt="0"/>
      <dgm:spPr/>
    </dgm:pt>
    <dgm:pt modelId="{1B37352F-B931-4E49-9148-667FA29BDD07}" type="pres">
      <dgm:prSet presAssocID="{AECCCF3B-D0C9-4930-81A0-F0AE6A77F681}" presName="comp" presStyleCnt="0"/>
      <dgm:spPr/>
    </dgm:pt>
    <dgm:pt modelId="{AEE362B8-6D29-4575-BE35-94BD206F79E8}" type="pres">
      <dgm:prSet presAssocID="{AECCCF3B-D0C9-4930-81A0-F0AE6A77F681}" presName="box" presStyleLbl="node1" presStyleIdx="2" presStyleCnt="3"/>
      <dgm:spPr/>
      <dgm:t>
        <a:bodyPr/>
        <a:lstStyle/>
        <a:p>
          <a:endParaRPr lang="ru-RU"/>
        </a:p>
      </dgm:t>
    </dgm:pt>
    <dgm:pt modelId="{B91D3932-48E2-4F60-90C4-5B98DDF33A55}" type="pres">
      <dgm:prSet presAssocID="{AECCCF3B-D0C9-4930-81A0-F0AE6A77F681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53C9A721-8D25-4791-9610-AF68C5E4AFF8}" type="pres">
      <dgm:prSet presAssocID="{AECCCF3B-D0C9-4930-81A0-F0AE6A77F68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C611A7-B49A-4D55-9233-977EED7E5D0B}" type="presOf" srcId="{AECCCF3B-D0C9-4930-81A0-F0AE6A77F681}" destId="{53C9A721-8D25-4791-9610-AF68C5E4AFF8}" srcOrd="1" destOrd="0" presId="urn:microsoft.com/office/officeart/2005/8/layout/vList4"/>
    <dgm:cxn modelId="{0D44A149-46FD-412B-98F1-6D289331B9A5}" type="presOf" srcId="{36E3AC6F-4921-4BF9-90CF-33243EE61F7F}" destId="{D327B1F6-795E-4FEC-8B28-E9DC4E56AE9E}" srcOrd="0" destOrd="0" presId="urn:microsoft.com/office/officeart/2005/8/layout/vList4"/>
    <dgm:cxn modelId="{6EE08F72-997B-4538-9F48-E2A7D96C1DA6}" type="presOf" srcId="{6F8E1823-CF51-4EEC-9FF4-462FDE376EBE}" destId="{DC1A7014-868A-44C1-998F-9D9219D5AC15}" srcOrd="1" destOrd="0" presId="urn:microsoft.com/office/officeart/2005/8/layout/vList4"/>
    <dgm:cxn modelId="{EB37D85C-9C5C-427B-BD3E-1230ED26458B}" srcId="{E0F2BD21-67B1-4626-BCE2-81BE256835CE}" destId="{AECCCF3B-D0C9-4930-81A0-F0AE6A77F681}" srcOrd="2" destOrd="0" parTransId="{80F885C4-4B99-4D64-AE13-8E015D9C57E0}" sibTransId="{31985EFA-5152-425D-84C5-695587C26C1E}"/>
    <dgm:cxn modelId="{6E32F4CA-AE61-4A62-964E-D89DCA56D9AF}" type="presOf" srcId="{AECCCF3B-D0C9-4930-81A0-F0AE6A77F681}" destId="{AEE362B8-6D29-4575-BE35-94BD206F79E8}" srcOrd="0" destOrd="0" presId="urn:microsoft.com/office/officeart/2005/8/layout/vList4"/>
    <dgm:cxn modelId="{7945B9BA-B83F-4FB5-8FA0-976F0F8E66AB}" type="presOf" srcId="{E0F2BD21-67B1-4626-BCE2-81BE256835CE}" destId="{8C26171C-0B00-4BE7-8B18-CE2F450BFDF2}" srcOrd="0" destOrd="0" presId="urn:microsoft.com/office/officeart/2005/8/layout/vList4"/>
    <dgm:cxn modelId="{3AC27276-1F3C-4BEF-A7A3-14BC9F4223AA}" type="presOf" srcId="{6F8E1823-CF51-4EEC-9FF4-462FDE376EBE}" destId="{93155512-7B0F-4875-9F71-A6F28A902D3A}" srcOrd="0" destOrd="0" presId="urn:microsoft.com/office/officeart/2005/8/layout/vList4"/>
    <dgm:cxn modelId="{E46E00AD-7BE5-4FA6-A0FF-9F49907884BA}" srcId="{E0F2BD21-67B1-4626-BCE2-81BE256835CE}" destId="{6F8E1823-CF51-4EEC-9FF4-462FDE376EBE}" srcOrd="1" destOrd="0" parTransId="{F056DE0B-F47D-416E-9D2C-1096F92D24E9}" sibTransId="{2871EAFE-3CB9-4BD3-BCFD-BA5F84F15E7E}"/>
    <dgm:cxn modelId="{C9187136-9E52-4914-82BA-B45219885C74}" type="presOf" srcId="{36E3AC6F-4921-4BF9-90CF-33243EE61F7F}" destId="{78C7D3C0-F646-4CDB-9FC7-7DE083578B8A}" srcOrd="1" destOrd="0" presId="urn:microsoft.com/office/officeart/2005/8/layout/vList4"/>
    <dgm:cxn modelId="{6697E91F-46F2-4044-8B2E-041CDE0107CE}" srcId="{E0F2BD21-67B1-4626-BCE2-81BE256835CE}" destId="{36E3AC6F-4921-4BF9-90CF-33243EE61F7F}" srcOrd="0" destOrd="0" parTransId="{02680BF0-9034-4D1D-BD8D-18F54FC22F9C}" sibTransId="{E77C79C8-A4A5-4736-AEB1-C4351BA5637E}"/>
    <dgm:cxn modelId="{7D865CB0-E611-44B3-8B20-46897B908B4C}" type="presParOf" srcId="{8C26171C-0B00-4BE7-8B18-CE2F450BFDF2}" destId="{42E16793-7F62-4E4F-AEE8-1AD3C43C49E4}" srcOrd="0" destOrd="0" presId="urn:microsoft.com/office/officeart/2005/8/layout/vList4"/>
    <dgm:cxn modelId="{E3782A14-89C7-4234-A71F-16825960949D}" type="presParOf" srcId="{42E16793-7F62-4E4F-AEE8-1AD3C43C49E4}" destId="{D327B1F6-795E-4FEC-8B28-E9DC4E56AE9E}" srcOrd="0" destOrd="0" presId="urn:microsoft.com/office/officeart/2005/8/layout/vList4"/>
    <dgm:cxn modelId="{53B8DB41-AC40-4D54-8E24-4698216D34EB}" type="presParOf" srcId="{42E16793-7F62-4E4F-AEE8-1AD3C43C49E4}" destId="{0C14B677-9F55-47E4-A12C-49D78F44E58B}" srcOrd="1" destOrd="0" presId="urn:microsoft.com/office/officeart/2005/8/layout/vList4"/>
    <dgm:cxn modelId="{8E0BBA84-ED55-4913-BEEC-B813CD96DAD4}" type="presParOf" srcId="{42E16793-7F62-4E4F-AEE8-1AD3C43C49E4}" destId="{78C7D3C0-F646-4CDB-9FC7-7DE083578B8A}" srcOrd="2" destOrd="0" presId="urn:microsoft.com/office/officeart/2005/8/layout/vList4"/>
    <dgm:cxn modelId="{877138FA-806D-4D81-B4DE-6194FCC352EB}" type="presParOf" srcId="{8C26171C-0B00-4BE7-8B18-CE2F450BFDF2}" destId="{A91352EE-8768-431A-A909-B16D91176BFE}" srcOrd="1" destOrd="0" presId="urn:microsoft.com/office/officeart/2005/8/layout/vList4"/>
    <dgm:cxn modelId="{70C322DE-BBC0-4DAB-B600-9CD963444096}" type="presParOf" srcId="{8C26171C-0B00-4BE7-8B18-CE2F450BFDF2}" destId="{03A77080-1670-4953-936A-27B40BA9965B}" srcOrd="2" destOrd="0" presId="urn:microsoft.com/office/officeart/2005/8/layout/vList4"/>
    <dgm:cxn modelId="{6886BCF8-24FF-40EF-879C-C3FE5DAA35D0}" type="presParOf" srcId="{03A77080-1670-4953-936A-27B40BA9965B}" destId="{93155512-7B0F-4875-9F71-A6F28A902D3A}" srcOrd="0" destOrd="0" presId="urn:microsoft.com/office/officeart/2005/8/layout/vList4"/>
    <dgm:cxn modelId="{95ED61C2-4AFD-4E12-93CF-FA88D608BE5E}" type="presParOf" srcId="{03A77080-1670-4953-936A-27B40BA9965B}" destId="{2FC3A44F-5AAB-41EB-8B02-644232E20E30}" srcOrd="1" destOrd="0" presId="urn:microsoft.com/office/officeart/2005/8/layout/vList4"/>
    <dgm:cxn modelId="{907A03F5-AB18-4E3A-B842-4200DC7C53E5}" type="presParOf" srcId="{03A77080-1670-4953-936A-27B40BA9965B}" destId="{DC1A7014-868A-44C1-998F-9D9219D5AC15}" srcOrd="2" destOrd="0" presId="urn:microsoft.com/office/officeart/2005/8/layout/vList4"/>
    <dgm:cxn modelId="{53BE87F8-EF88-498A-A02C-DD5E44A38906}" type="presParOf" srcId="{8C26171C-0B00-4BE7-8B18-CE2F450BFDF2}" destId="{4C918C0F-17C4-4C57-8607-C77A17D8AAEC}" srcOrd="3" destOrd="0" presId="urn:microsoft.com/office/officeart/2005/8/layout/vList4"/>
    <dgm:cxn modelId="{56DCCD7E-C276-4C95-A46A-DC7E904E49BB}" type="presParOf" srcId="{8C26171C-0B00-4BE7-8B18-CE2F450BFDF2}" destId="{1B37352F-B931-4E49-9148-667FA29BDD07}" srcOrd="4" destOrd="0" presId="urn:microsoft.com/office/officeart/2005/8/layout/vList4"/>
    <dgm:cxn modelId="{6EB556A3-4E75-47F8-BE9C-94F7C73CA33B}" type="presParOf" srcId="{1B37352F-B931-4E49-9148-667FA29BDD07}" destId="{AEE362B8-6D29-4575-BE35-94BD206F79E8}" srcOrd="0" destOrd="0" presId="urn:microsoft.com/office/officeart/2005/8/layout/vList4"/>
    <dgm:cxn modelId="{62FA1871-AB6F-451B-B77E-A839F4698E1B}" type="presParOf" srcId="{1B37352F-B931-4E49-9148-667FA29BDD07}" destId="{B91D3932-48E2-4F60-90C4-5B98DDF33A55}" srcOrd="1" destOrd="0" presId="urn:microsoft.com/office/officeart/2005/8/layout/vList4"/>
    <dgm:cxn modelId="{A895C528-0A1C-44A1-B27B-85E942309BB3}" type="presParOf" srcId="{1B37352F-B931-4E49-9148-667FA29BDD07}" destId="{53C9A721-8D25-4791-9610-AF68C5E4AFF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3"/>
      <dgm:spPr/>
      <dgm:t>
        <a:bodyPr/>
        <a:lstStyle/>
        <a:p>
          <a:endParaRPr lang="ru-RU"/>
        </a:p>
      </dgm:t>
    </dgm:pt>
    <dgm:pt modelId="{FC8B4139-A7EF-4D36-816E-FAFE9D99FC7F}" type="pres">
      <dgm:prSet presAssocID="{CF34E0A3-839F-4EDD-BD6B-EA4DBD7073A9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736D3D0D-7741-4E19-8D33-048D215647CB}" type="pres">
      <dgm:prSet presAssocID="{CF34E0A3-839F-4EDD-BD6B-EA4DBD7073A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3" custLinFactNeighborX="0" custLinFactNeighborY="-3102"/>
      <dgm:spPr/>
      <dgm:t>
        <a:bodyPr/>
        <a:lstStyle/>
        <a:p>
          <a:endParaRPr lang="ru-RU"/>
        </a:p>
      </dgm:t>
    </dgm:pt>
    <dgm:pt modelId="{75CD061E-CCE5-4C66-86AC-B345E22337C5}" type="pres">
      <dgm:prSet presAssocID="{022DCA6E-8798-4F44-9167-EC1FF11705AC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ru-RU"/>
        </a:p>
      </dgm:t>
    </dgm:pt>
    <dgm:pt modelId="{81930E56-BB5D-482B-B249-FD16F827F50A}" type="pres">
      <dgm:prSet presAssocID="{022DCA6E-8798-4F44-9167-EC1FF11705A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3"/>
      <dgm:spPr/>
      <dgm:t>
        <a:bodyPr/>
        <a:lstStyle/>
        <a:p>
          <a:endParaRPr lang="ru-RU"/>
        </a:p>
      </dgm:t>
    </dgm:pt>
    <dgm:pt modelId="{B7B34D5D-98A4-4D5E-B575-68442102FA43}" type="pres">
      <dgm:prSet presAssocID="{9A6E1CE2-3666-4A3A-9195-85840036A8BC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2B5AC81E-DD36-49A4-84EF-3CBC480FB6B3}" type="pres">
      <dgm:prSet presAssocID="{9A6E1CE2-3666-4A3A-9195-85840036A8B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93C9D1-502E-4B6C-98CF-CA896B040FF9}" type="presOf" srcId="{022DCA6E-8798-4F44-9167-EC1FF11705AC}" destId="{81930E56-BB5D-482B-B249-FD16F827F50A}" srcOrd="1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7DEB5C75-53F4-43A3-8DF8-B2DADA6F9C53}" type="presOf" srcId="{CF34E0A3-839F-4EDD-BD6B-EA4DBD7073A9}" destId="{736D3D0D-7741-4E19-8D33-048D215647CB}" srcOrd="1" destOrd="0" presId="urn:microsoft.com/office/officeart/2005/8/layout/vList4"/>
    <dgm:cxn modelId="{A28E2F33-4192-4B1D-A893-9FEAD4EC3328}" type="presOf" srcId="{9A6E1CE2-3666-4A3A-9195-85840036A8BC}" destId="{2B5AC81E-DD36-49A4-84EF-3CBC480FB6B3}" srcOrd="1" destOrd="0" presId="urn:microsoft.com/office/officeart/2005/8/layout/vList4"/>
    <dgm:cxn modelId="{C1576378-9CBC-438D-B666-A324E0085956}" type="presOf" srcId="{022DCA6E-8798-4F44-9167-EC1FF11705AC}" destId="{CF851BA4-F425-4821-A8D0-4EE50BBC4CD2}" srcOrd="0" destOrd="0" presId="urn:microsoft.com/office/officeart/2005/8/layout/vList4"/>
    <dgm:cxn modelId="{D26BCAFE-A6C9-4884-A6CF-039C79DF64F5}" type="presOf" srcId="{CF34E0A3-839F-4EDD-BD6B-EA4DBD7073A9}" destId="{176E1D4E-0DF7-4AC2-8B67-F2567B85E660}" srcOrd="0" destOrd="0" presId="urn:microsoft.com/office/officeart/2005/8/layout/vList4"/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78C8036C-34D0-4643-A3A7-7D8C70411D8A}" type="presOf" srcId="{9A6E1CE2-3666-4A3A-9195-85840036A8BC}" destId="{18163344-ACBE-4F6E-BE8B-6B21D612F673}" srcOrd="0" destOrd="0" presId="urn:microsoft.com/office/officeart/2005/8/layout/vList4"/>
    <dgm:cxn modelId="{D85B1DA6-CBF7-4057-B819-979978546A72}" type="presOf" srcId="{FD93C5F6-406F-4F9A-B170-1E62314ACCC7}" destId="{98F28F88-6E35-4985-B40C-A86F08136599}" srcOrd="0" destOrd="0" presId="urn:microsoft.com/office/officeart/2005/8/layout/vList4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E30BD315-D291-417C-A5E6-6AC14D88166A}" type="presParOf" srcId="{98F28F88-6E35-4985-B40C-A86F08136599}" destId="{DBBC9446-4D1F-44E8-BC9D-C53AA9FD264C}" srcOrd="0" destOrd="0" presId="urn:microsoft.com/office/officeart/2005/8/layout/vList4"/>
    <dgm:cxn modelId="{5ACE5EDD-90CA-42B8-B349-CBE831E45C3E}" type="presParOf" srcId="{DBBC9446-4D1F-44E8-BC9D-C53AA9FD264C}" destId="{176E1D4E-0DF7-4AC2-8B67-F2567B85E660}" srcOrd="0" destOrd="0" presId="urn:microsoft.com/office/officeart/2005/8/layout/vList4"/>
    <dgm:cxn modelId="{06885369-62DD-43A7-A749-E30B75131B6D}" type="presParOf" srcId="{DBBC9446-4D1F-44E8-BC9D-C53AA9FD264C}" destId="{FC8B4139-A7EF-4D36-816E-FAFE9D99FC7F}" srcOrd="1" destOrd="0" presId="urn:microsoft.com/office/officeart/2005/8/layout/vList4"/>
    <dgm:cxn modelId="{7765ED31-D872-4166-86A2-9100FD18D6B6}" type="presParOf" srcId="{DBBC9446-4D1F-44E8-BC9D-C53AA9FD264C}" destId="{736D3D0D-7741-4E19-8D33-048D215647CB}" srcOrd="2" destOrd="0" presId="urn:microsoft.com/office/officeart/2005/8/layout/vList4"/>
    <dgm:cxn modelId="{54A76795-F9F3-45BA-AD2D-D024674F0783}" type="presParOf" srcId="{98F28F88-6E35-4985-B40C-A86F08136599}" destId="{67FE920A-420D-4F7E-9434-9B84987E2976}" srcOrd="1" destOrd="0" presId="urn:microsoft.com/office/officeart/2005/8/layout/vList4"/>
    <dgm:cxn modelId="{DE7ECDC8-232A-46E9-A1A7-074AAF0F7A67}" type="presParOf" srcId="{98F28F88-6E35-4985-B40C-A86F08136599}" destId="{70446777-F38B-46EB-BE29-870F1356C593}" srcOrd="2" destOrd="0" presId="urn:microsoft.com/office/officeart/2005/8/layout/vList4"/>
    <dgm:cxn modelId="{2F005D12-F573-4560-AC7D-F9E01DD306D0}" type="presParOf" srcId="{70446777-F38B-46EB-BE29-870F1356C593}" destId="{CF851BA4-F425-4821-A8D0-4EE50BBC4CD2}" srcOrd="0" destOrd="0" presId="urn:microsoft.com/office/officeart/2005/8/layout/vList4"/>
    <dgm:cxn modelId="{56A26BA2-4EE7-4205-97D5-782A1983019B}" type="presParOf" srcId="{70446777-F38B-46EB-BE29-870F1356C593}" destId="{75CD061E-CCE5-4C66-86AC-B345E22337C5}" srcOrd="1" destOrd="0" presId="urn:microsoft.com/office/officeart/2005/8/layout/vList4"/>
    <dgm:cxn modelId="{6ECD9148-6FBB-492F-B23C-0B2B30EB92EC}" type="presParOf" srcId="{70446777-F38B-46EB-BE29-870F1356C593}" destId="{81930E56-BB5D-482B-B249-FD16F827F50A}" srcOrd="2" destOrd="0" presId="urn:microsoft.com/office/officeart/2005/8/layout/vList4"/>
    <dgm:cxn modelId="{FA72E5EC-CE7F-4766-BD17-B0504CAD8562}" type="presParOf" srcId="{98F28F88-6E35-4985-B40C-A86F08136599}" destId="{7E061E60-0D79-4895-BFC9-AF6E7832B618}" srcOrd="3" destOrd="0" presId="urn:microsoft.com/office/officeart/2005/8/layout/vList4"/>
    <dgm:cxn modelId="{8559CF31-CBC3-4292-823D-547D499708A9}" type="presParOf" srcId="{98F28F88-6E35-4985-B40C-A86F08136599}" destId="{07A0B380-8F98-4109-893D-29F60DB039A8}" srcOrd="4" destOrd="0" presId="urn:microsoft.com/office/officeart/2005/8/layout/vList4"/>
    <dgm:cxn modelId="{BBB29869-1DD6-4929-9599-CAD096B2CEB6}" type="presParOf" srcId="{07A0B380-8F98-4109-893D-29F60DB039A8}" destId="{18163344-ACBE-4F6E-BE8B-6B21D612F673}" srcOrd="0" destOrd="0" presId="urn:microsoft.com/office/officeart/2005/8/layout/vList4"/>
    <dgm:cxn modelId="{D76D27F9-F81C-4BF4-B769-469D61FCE80B}" type="presParOf" srcId="{07A0B380-8F98-4109-893D-29F60DB039A8}" destId="{B7B34D5D-98A4-4D5E-B575-68442102FA43}" srcOrd="1" destOrd="0" presId="urn:microsoft.com/office/officeart/2005/8/layout/vList4"/>
    <dgm:cxn modelId="{5A219A95-69F6-4166-8FBA-55644A743FF4}" type="presParOf" srcId="{07A0B380-8F98-4109-893D-29F60DB039A8}" destId="{2B5AC81E-DD36-49A4-84EF-3CBC480FB6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9CC06A9-FFBF-4C54-AE12-00E32F3230FA}">
      <dgm:prSet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manbalarini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oʻzlashtirishda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korporatsiyalar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rolining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borishi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4593F78-4037-401A-8DD8-B026C506AB9D}" type="par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06B886-CED1-4844-BC7A-391B60330B82}" type="sib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4"/>
      <dgm:spPr/>
      <dgm:t>
        <a:bodyPr/>
        <a:lstStyle/>
        <a:p>
          <a:endParaRPr lang="ru-RU"/>
        </a:p>
      </dgm:t>
    </dgm:pt>
    <dgm:pt modelId="{FC8B4139-A7EF-4D36-816E-FAFE9D99FC7F}" type="pres">
      <dgm:prSet presAssocID="{CF34E0A3-839F-4EDD-BD6B-EA4DBD7073A9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736D3D0D-7741-4E19-8D33-048D215647CB}" type="pres">
      <dgm:prSet presAssocID="{CF34E0A3-839F-4EDD-BD6B-EA4DBD7073A9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4" custLinFactNeighborX="0" custLinFactNeighborY="-3102"/>
      <dgm:spPr/>
      <dgm:t>
        <a:bodyPr/>
        <a:lstStyle/>
        <a:p>
          <a:endParaRPr lang="ru-RU"/>
        </a:p>
      </dgm:t>
    </dgm:pt>
    <dgm:pt modelId="{75CD061E-CCE5-4C66-86AC-B345E22337C5}" type="pres">
      <dgm:prSet presAssocID="{022DCA6E-8798-4F44-9167-EC1FF11705AC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ru-RU"/>
        </a:p>
      </dgm:t>
    </dgm:pt>
    <dgm:pt modelId="{81930E56-BB5D-482B-B249-FD16F827F50A}" type="pres">
      <dgm:prSet presAssocID="{022DCA6E-8798-4F44-9167-EC1FF11705AC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4"/>
      <dgm:spPr/>
      <dgm:t>
        <a:bodyPr/>
        <a:lstStyle/>
        <a:p>
          <a:endParaRPr lang="ru-RU"/>
        </a:p>
      </dgm:t>
    </dgm:pt>
    <dgm:pt modelId="{B7B34D5D-98A4-4D5E-B575-68442102FA43}" type="pres">
      <dgm:prSet presAssocID="{9A6E1CE2-3666-4A3A-9195-85840036A8BC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2B5AC81E-DD36-49A4-84EF-3CBC480FB6B3}" type="pres">
      <dgm:prSet presAssocID="{9A6E1CE2-3666-4A3A-9195-85840036A8B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572032-BDEA-4767-B7AA-C9F9397B3693}" type="pres">
      <dgm:prSet presAssocID="{94904E44-55BC-4552-ABC6-F839F4A6FF5E}" presName="spacer" presStyleCnt="0"/>
      <dgm:spPr/>
    </dgm:pt>
    <dgm:pt modelId="{6FE69C07-46FC-457B-8185-73CAA64CB3EE}" type="pres">
      <dgm:prSet presAssocID="{79CC06A9-FFBF-4C54-AE12-00E32F3230FA}" presName="comp" presStyleCnt="0"/>
      <dgm:spPr/>
    </dgm:pt>
    <dgm:pt modelId="{C4E27466-A88A-4A1C-84A5-40EE41FD01C9}" type="pres">
      <dgm:prSet presAssocID="{79CC06A9-FFBF-4C54-AE12-00E32F3230FA}" presName="box" presStyleLbl="node1" presStyleIdx="3" presStyleCnt="4"/>
      <dgm:spPr/>
      <dgm:t>
        <a:bodyPr/>
        <a:lstStyle/>
        <a:p>
          <a:endParaRPr lang="ru-RU"/>
        </a:p>
      </dgm:t>
    </dgm:pt>
    <dgm:pt modelId="{EF880B99-BBD6-4D7F-BA20-6E7AF87E7F7D}" type="pres">
      <dgm:prSet presAssocID="{79CC06A9-FFBF-4C54-AE12-00E32F3230F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FBAED83D-4A92-4F54-92C7-634F056205C2}" type="pres">
      <dgm:prSet presAssocID="{79CC06A9-FFBF-4C54-AE12-00E32F3230FA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F6AF1E-E4A3-4C82-976E-EE83288DC07D}" type="presOf" srcId="{FD93C5F6-406F-4F9A-B170-1E62314ACCC7}" destId="{98F28F88-6E35-4985-B40C-A86F08136599}" srcOrd="0" destOrd="0" presId="urn:microsoft.com/office/officeart/2005/8/layout/vList4"/>
    <dgm:cxn modelId="{080BFB68-3FED-4E67-A9E0-BF26A5925F98}" type="presOf" srcId="{9A6E1CE2-3666-4A3A-9195-85840036A8BC}" destId="{2B5AC81E-DD36-49A4-84EF-3CBC480FB6B3}" srcOrd="1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597FA688-5902-4E1D-BC7E-1ED597A20928}" type="presOf" srcId="{CF34E0A3-839F-4EDD-BD6B-EA4DBD7073A9}" destId="{736D3D0D-7741-4E19-8D33-048D215647CB}" srcOrd="1" destOrd="0" presId="urn:microsoft.com/office/officeart/2005/8/layout/vList4"/>
    <dgm:cxn modelId="{D829BE9D-BC1F-43E0-84F9-3805953152E2}" type="presOf" srcId="{9A6E1CE2-3666-4A3A-9195-85840036A8BC}" destId="{18163344-ACBE-4F6E-BE8B-6B21D612F673}" srcOrd="0" destOrd="0" presId="urn:microsoft.com/office/officeart/2005/8/layout/vList4"/>
    <dgm:cxn modelId="{46507709-6635-49D7-8ADB-86A6A733BAF7}" srcId="{FD93C5F6-406F-4F9A-B170-1E62314ACCC7}" destId="{79CC06A9-FFBF-4C54-AE12-00E32F3230FA}" srcOrd="3" destOrd="0" parTransId="{E4593F78-4037-401A-8DD8-B026C506AB9D}" sibTransId="{AE06B886-CED1-4844-BC7A-391B60330B82}"/>
    <dgm:cxn modelId="{4788F099-2736-4BFB-815B-3E5086F7DA6F}" type="presOf" srcId="{022DCA6E-8798-4F44-9167-EC1FF11705AC}" destId="{81930E56-BB5D-482B-B249-FD16F827F50A}" srcOrd="1" destOrd="0" presId="urn:microsoft.com/office/officeart/2005/8/layout/vList4"/>
    <dgm:cxn modelId="{5C8CE215-84FF-4488-8365-5463A54C7277}" type="presOf" srcId="{79CC06A9-FFBF-4C54-AE12-00E32F3230FA}" destId="{FBAED83D-4A92-4F54-92C7-634F056205C2}" srcOrd="1" destOrd="0" presId="urn:microsoft.com/office/officeart/2005/8/layout/vList4"/>
    <dgm:cxn modelId="{6104FE29-A8BE-4907-BE2E-57A657C68D9A}" type="presOf" srcId="{022DCA6E-8798-4F44-9167-EC1FF11705AC}" destId="{CF851BA4-F425-4821-A8D0-4EE50BBC4CD2}" srcOrd="0" destOrd="0" presId="urn:microsoft.com/office/officeart/2005/8/layout/vList4"/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319517D2-BF59-4476-ADBB-4EB3DD201F3B}" type="presOf" srcId="{79CC06A9-FFBF-4C54-AE12-00E32F3230FA}" destId="{C4E27466-A88A-4A1C-84A5-40EE41FD01C9}" srcOrd="0" destOrd="0" presId="urn:microsoft.com/office/officeart/2005/8/layout/vList4"/>
    <dgm:cxn modelId="{3DC396B8-A042-48C9-A8D5-1882BBDBB190}" type="presOf" srcId="{CF34E0A3-839F-4EDD-BD6B-EA4DBD7073A9}" destId="{176E1D4E-0DF7-4AC2-8B67-F2567B85E660}" srcOrd="0" destOrd="0" presId="urn:microsoft.com/office/officeart/2005/8/layout/vList4"/>
    <dgm:cxn modelId="{AD4FD37B-E267-41A0-9905-0BB7087FF79B}" type="presParOf" srcId="{98F28F88-6E35-4985-B40C-A86F08136599}" destId="{DBBC9446-4D1F-44E8-BC9D-C53AA9FD264C}" srcOrd="0" destOrd="0" presId="urn:microsoft.com/office/officeart/2005/8/layout/vList4"/>
    <dgm:cxn modelId="{7F8B0FFA-FB39-4DED-B589-BDCA8AB1B724}" type="presParOf" srcId="{DBBC9446-4D1F-44E8-BC9D-C53AA9FD264C}" destId="{176E1D4E-0DF7-4AC2-8B67-F2567B85E660}" srcOrd="0" destOrd="0" presId="urn:microsoft.com/office/officeart/2005/8/layout/vList4"/>
    <dgm:cxn modelId="{269CB221-E40C-4130-8534-6D3571DBBE92}" type="presParOf" srcId="{DBBC9446-4D1F-44E8-BC9D-C53AA9FD264C}" destId="{FC8B4139-A7EF-4D36-816E-FAFE9D99FC7F}" srcOrd="1" destOrd="0" presId="urn:microsoft.com/office/officeart/2005/8/layout/vList4"/>
    <dgm:cxn modelId="{0BEC69D2-B074-4638-A85D-576859742410}" type="presParOf" srcId="{DBBC9446-4D1F-44E8-BC9D-C53AA9FD264C}" destId="{736D3D0D-7741-4E19-8D33-048D215647CB}" srcOrd="2" destOrd="0" presId="urn:microsoft.com/office/officeart/2005/8/layout/vList4"/>
    <dgm:cxn modelId="{04CB414E-B5A5-4D05-9D0F-0B21D1C49F6E}" type="presParOf" srcId="{98F28F88-6E35-4985-B40C-A86F08136599}" destId="{67FE920A-420D-4F7E-9434-9B84987E2976}" srcOrd="1" destOrd="0" presId="urn:microsoft.com/office/officeart/2005/8/layout/vList4"/>
    <dgm:cxn modelId="{7C6C47A3-0C0D-47AD-87D6-0583F7D309FA}" type="presParOf" srcId="{98F28F88-6E35-4985-B40C-A86F08136599}" destId="{70446777-F38B-46EB-BE29-870F1356C593}" srcOrd="2" destOrd="0" presId="urn:microsoft.com/office/officeart/2005/8/layout/vList4"/>
    <dgm:cxn modelId="{A7B01771-4105-4030-9F4F-A3E8F46F0113}" type="presParOf" srcId="{70446777-F38B-46EB-BE29-870F1356C593}" destId="{CF851BA4-F425-4821-A8D0-4EE50BBC4CD2}" srcOrd="0" destOrd="0" presId="urn:microsoft.com/office/officeart/2005/8/layout/vList4"/>
    <dgm:cxn modelId="{78659024-6A0C-4541-A068-104AD9426571}" type="presParOf" srcId="{70446777-F38B-46EB-BE29-870F1356C593}" destId="{75CD061E-CCE5-4C66-86AC-B345E22337C5}" srcOrd="1" destOrd="0" presId="urn:microsoft.com/office/officeart/2005/8/layout/vList4"/>
    <dgm:cxn modelId="{3BFFA5CA-7AFE-4E8F-A883-17B6E23D6908}" type="presParOf" srcId="{70446777-F38B-46EB-BE29-870F1356C593}" destId="{81930E56-BB5D-482B-B249-FD16F827F50A}" srcOrd="2" destOrd="0" presId="urn:microsoft.com/office/officeart/2005/8/layout/vList4"/>
    <dgm:cxn modelId="{0BB00FD3-5D53-45E7-99D8-3B8C07D5C132}" type="presParOf" srcId="{98F28F88-6E35-4985-B40C-A86F08136599}" destId="{7E061E60-0D79-4895-BFC9-AF6E7832B618}" srcOrd="3" destOrd="0" presId="urn:microsoft.com/office/officeart/2005/8/layout/vList4"/>
    <dgm:cxn modelId="{D3385C24-4F19-4B50-9C8E-716CF4FAE501}" type="presParOf" srcId="{98F28F88-6E35-4985-B40C-A86F08136599}" destId="{07A0B380-8F98-4109-893D-29F60DB039A8}" srcOrd="4" destOrd="0" presId="urn:microsoft.com/office/officeart/2005/8/layout/vList4"/>
    <dgm:cxn modelId="{ABACE6C7-7F69-42D5-A556-FE412357A9E2}" type="presParOf" srcId="{07A0B380-8F98-4109-893D-29F60DB039A8}" destId="{18163344-ACBE-4F6E-BE8B-6B21D612F673}" srcOrd="0" destOrd="0" presId="urn:microsoft.com/office/officeart/2005/8/layout/vList4"/>
    <dgm:cxn modelId="{CB9A04C0-CB85-4559-B83C-B5FFF290D469}" type="presParOf" srcId="{07A0B380-8F98-4109-893D-29F60DB039A8}" destId="{B7B34D5D-98A4-4D5E-B575-68442102FA43}" srcOrd="1" destOrd="0" presId="urn:microsoft.com/office/officeart/2005/8/layout/vList4"/>
    <dgm:cxn modelId="{CE2600B7-42D8-4463-8055-BA54A670AA2A}" type="presParOf" srcId="{07A0B380-8F98-4109-893D-29F60DB039A8}" destId="{2B5AC81E-DD36-49A4-84EF-3CBC480FB6B3}" srcOrd="2" destOrd="0" presId="urn:microsoft.com/office/officeart/2005/8/layout/vList4"/>
    <dgm:cxn modelId="{0DF124D6-28EF-48AB-8A62-E2474ABCE6F5}" type="presParOf" srcId="{98F28F88-6E35-4985-B40C-A86F08136599}" destId="{1F572032-BDEA-4767-B7AA-C9F9397B3693}" srcOrd="5" destOrd="0" presId="urn:microsoft.com/office/officeart/2005/8/layout/vList4"/>
    <dgm:cxn modelId="{B0C493CB-F14F-4B97-A854-DCB0F1B1D5D5}" type="presParOf" srcId="{98F28F88-6E35-4985-B40C-A86F08136599}" destId="{6FE69C07-46FC-457B-8185-73CAA64CB3EE}" srcOrd="6" destOrd="0" presId="urn:microsoft.com/office/officeart/2005/8/layout/vList4"/>
    <dgm:cxn modelId="{FE96C5AD-A85B-479E-8397-09F342FC18C4}" type="presParOf" srcId="{6FE69C07-46FC-457B-8185-73CAA64CB3EE}" destId="{C4E27466-A88A-4A1C-84A5-40EE41FD01C9}" srcOrd="0" destOrd="0" presId="urn:microsoft.com/office/officeart/2005/8/layout/vList4"/>
    <dgm:cxn modelId="{496E7B12-9EC3-4424-BCB5-963B96C3A2F9}" type="presParOf" srcId="{6FE69C07-46FC-457B-8185-73CAA64CB3EE}" destId="{EF880B99-BBD6-4D7F-BA20-6E7AF87E7F7D}" srcOrd="1" destOrd="0" presId="urn:microsoft.com/office/officeart/2005/8/layout/vList4"/>
    <dgm:cxn modelId="{47E16EF2-C369-4D59-8EAB-F985A484F63D}" type="presParOf" srcId="{6FE69C07-46FC-457B-8185-73CAA64CB3EE}" destId="{FBAED83D-4A92-4F54-92C7-634F056205C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7BB3765-ED0F-4C2A-98D8-BD1BB40C7DA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9B5604-F5B7-4819-92E1-C73BD30D16E5}">
      <dgm:prSet phldrT="[Текст]" custT="1"/>
      <dgm:spPr/>
      <dgm:t>
        <a:bodyPr/>
        <a:lstStyle/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“YASHIL ENERGETIKANI” RIVOJLANTIRISH DASTAKLARI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6DAA048-C664-4C23-8A62-39A41BA4DB3B}" type="par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4FE8CB0C-DA32-4EB2-A418-6F3B4442A4B3}" type="sib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69F01375-FB0C-4B59-8D1F-14B5964A35CC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Maʻmuriy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F4A4057-04C5-4A51-86FD-0001421A7CD5}" type="par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95DE79AA-08CA-492C-A5D6-D0EAAA6F0992}" type="sib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77EB514B-D29A-4FE7-8648-62C86E8A27EA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Iqtisodiy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3DD5433-3B22-4412-A9EA-95CBF6BE1042}" type="par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9DD33B1-4CD1-4E56-8CAB-C161458083EF}" type="sib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EE481D8-7730-4F0B-B4AE-208AB0508992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3A560EF-9767-4568-BDBB-DD168C8376FC}" type="par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B8B1113F-0188-4A80-B62C-6DB41AC068CD}" type="sib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5DDBDC28-AC92-44FD-91AD-83DBCD63993F}" type="pres">
      <dgm:prSet presAssocID="{67BB3765-ED0F-4C2A-98D8-BD1BB40C7DA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58AE46-E07B-46ED-9484-EE309FC8BD36}" type="pres">
      <dgm:prSet presAssocID="{049B5604-F5B7-4819-92E1-C73BD30D16E5}" presName="centerShape" presStyleLbl="node0" presStyleIdx="0" presStyleCnt="1"/>
      <dgm:spPr/>
      <dgm:t>
        <a:bodyPr/>
        <a:lstStyle/>
        <a:p>
          <a:endParaRPr lang="ru-RU"/>
        </a:p>
      </dgm:t>
    </dgm:pt>
    <dgm:pt modelId="{B74813D3-D352-469D-AF17-A3190B7CAD5D}" type="pres">
      <dgm:prSet presAssocID="{69F01375-FB0C-4B59-8D1F-14B5964A35C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AE9DF-3E7A-46FA-A793-0FE55E6306D0}" type="pres">
      <dgm:prSet presAssocID="{69F01375-FB0C-4B59-8D1F-14B5964A35CC}" presName="dummy" presStyleCnt="0"/>
      <dgm:spPr/>
    </dgm:pt>
    <dgm:pt modelId="{000F7F2E-2264-4601-B9BB-C3AA76BDC5DE}" type="pres">
      <dgm:prSet presAssocID="{95DE79AA-08CA-492C-A5D6-D0EAAA6F0992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250B3E0-2E2A-4691-A23F-D9B0D102A4C1}" type="pres">
      <dgm:prSet presAssocID="{77EB514B-D29A-4FE7-8648-62C86E8A27E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CBEF9-B043-480A-86CA-F9994343CDB4}" type="pres">
      <dgm:prSet presAssocID="{77EB514B-D29A-4FE7-8648-62C86E8A27EA}" presName="dummy" presStyleCnt="0"/>
      <dgm:spPr/>
    </dgm:pt>
    <dgm:pt modelId="{BB5D339B-91A5-4253-83E4-FCBB60F69A25}" type="pres">
      <dgm:prSet presAssocID="{89DD33B1-4CD1-4E56-8CAB-C161458083EF}" presName="sibTrans" presStyleLbl="sibTrans2D1" presStyleIdx="1" presStyleCnt="3"/>
      <dgm:spPr/>
      <dgm:t>
        <a:bodyPr/>
        <a:lstStyle/>
        <a:p>
          <a:endParaRPr lang="ru-RU"/>
        </a:p>
      </dgm:t>
    </dgm:pt>
    <dgm:pt modelId="{01557813-E2D7-453A-B0F2-235407CE71E3}" type="pres">
      <dgm:prSet presAssocID="{8EE481D8-7730-4F0B-B4AE-208AB05089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FFAD5-1AB2-46A2-A922-AD52BAB89935}" type="pres">
      <dgm:prSet presAssocID="{8EE481D8-7730-4F0B-B4AE-208AB0508992}" presName="dummy" presStyleCnt="0"/>
      <dgm:spPr/>
    </dgm:pt>
    <dgm:pt modelId="{6D1F47DE-16FC-4948-BDDC-8A672C6FC09B}" type="pres">
      <dgm:prSet presAssocID="{B8B1113F-0188-4A80-B62C-6DB41AC068CD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3AD5D5D4-D83D-4531-A751-B589A707E586}" type="presOf" srcId="{89DD33B1-4CD1-4E56-8CAB-C161458083EF}" destId="{BB5D339B-91A5-4253-83E4-FCBB60F69A25}" srcOrd="0" destOrd="0" presId="urn:microsoft.com/office/officeart/2005/8/layout/radial6"/>
    <dgm:cxn modelId="{998DCB7A-2F62-41B6-B5A6-5625BAF4BAC9}" type="presOf" srcId="{67BB3765-ED0F-4C2A-98D8-BD1BB40C7DA9}" destId="{5DDBDC28-AC92-44FD-91AD-83DBCD63993F}" srcOrd="0" destOrd="0" presId="urn:microsoft.com/office/officeart/2005/8/layout/radial6"/>
    <dgm:cxn modelId="{B492179D-BBFC-4E42-8279-E4AB5356BBEB}" type="presOf" srcId="{69F01375-FB0C-4B59-8D1F-14B5964A35CC}" destId="{B74813D3-D352-469D-AF17-A3190B7CAD5D}" srcOrd="0" destOrd="0" presId="urn:microsoft.com/office/officeart/2005/8/layout/radial6"/>
    <dgm:cxn modelId="{A7F3DBFA-4FF9-445A-ACC0-2490F1B1DD2E}" srcId="{67BB3765-ED0F-4C2A-98D8-BD1BB40C7DA9}" destId="{049B5604-F5B7-4819-92E1-C73BD30D16E5}" srcOrd="0" destOrd="0" parTransId="{C6DAA048-C664-4C23-8A62-39A41BA4DB3B}" sibTransId="{4FE8CB0C-DA32-4EB2-A418-6F3B4442A4B3}"/>
    <dgm:cxn modelId="{56DE5DE6-93B8-43B4-A3FC-C9FC41C73766}" type="presOf" srcId="{049B5604-F5B7-4819-92E1-C73BD30D16E5}" destId="{F158AE46-E07B-46ED-9484-EE309FC8BD36}" srcOrd="0" destOrd="0" presId="urn:microsoft.com/office/officeart/2005/8/layout/radial6"/>
    <dgm:cxn modelId="{4E33EF77-CE06-4167-8AA5-F581AB86D967}" srcId="{049B5604-F5B7-4819-92E1-C73BD30D16E5}" destId="{8EE481D8-7730-4F0B-B4AE-208AB0508992}" srcOrd="2" destOrd="0" parTransId="{C3A560EF-9767-4568-BDBB-DD168C8376FC}" sibTransId="{B8B1113F-0188-4A80-B62C-6DB41AC068CD}"/>
    <dgm:cxn modelId="{EBB4B121-3A85-48C6-A7B3-00962EA7F1C6}" type="presOf" srcId="{95DE79AA-08CA-492C-A5D6-D0EAAA6F0992}" destId="{000F7F2E-2264-4601-B9BB-C3AA76BDC5DE}" srcOrd="0" destOrd="0" presId="urn:microsoft.com/office/officeart/2005/8/layout/radial6"/>
    <dgm:cxn modelId="{FDE2ECF1-CEB5-4DDE-9E22-FDA20C66DEA0}" srcId="{049B5604-F5B7-4819-92E1-C73BD30D16E5}" destId="{69F01375-FB0C-4B59-8D1F-14B5964A35CC}" srcOrd="0" destOrd="0" parTransId="{3F4A4057-04C5-4A51-86FD-0001421A7CD5}" sibTransId="{95DE79AA-08CA-492C-A5D6-D0EAAA6F0992}"/>
    <dgm:cxn modelId="{966353F5-4863-4B96-AD50-C696D0F174FB}" srcId="{049B5604-F5B7-4819-92E1-C73BD30D16E5}" destId="{77EB514B-D29A-4FE7-8648-62C86E8A27EA}" srcOrd="1" destOrd="0" parTransId="{93DD5433-3B22-4412-A9EA-95CBF6BE1042}" sibTransId="{89DD33B1-4CD1-4E56-8CAB-C161458083EF}"/>
    <dgm:cxn modelId="{4A2903B1-1EAC-422C-8701-0A473B372D22}" type="presOf" srcId="{8EE481D8-7730-4F0B-B4AE-208AB0508992}" destId="{01557813-E2D7-453A-B0F2-235407CE71E3}" srcOrd="0" destOrd="0" presId="urn:microsoft.com/office/officeart/2005/8/layout/radial6"/>
    <dgm:cxn modelId="{575B80BF-D15F-456B-8983-DD8F8F211219}" type="presOf" srcId="{B8B1113F-0188-4A80-B62C-6DB41AC068CD}" destId="{6D1F47DE-16FC-4948-BDDC-8A672C6FC09B}" srcOrd="0" destOrd="0" presId="urn:microsoft.com/office/officeart/2005/8/layout/radial6"/>
    <dgm:cxn modelId="{43376E43-42D7-4664-9842-704591D59CEA}" type="presOf" srcId="{77EB514B-D29A-4FE7-8648-62C86E8A27EA}" destId="{5250B3E0-2E2A-4691-A23F-D9B0D102A4C1}" srcOrd="0" destOrd="0" presId="urn:microsoft.com/office/officeart/2005/8/layout/radial6"/>
    <dgm:cxn modelId="{FC062CDA-B59E-40C6-BE8D-1A93C30C1405}" type="presParOf" srcId="{5DDBDC28-AC92-44FD-91AD-83DBCD63993F}" destId="{F158AE46-E07B-46ED-9484-EE309FC8BD36}" srcOrd="0" destOrd="0" presId="urn:microsoft.com/office/officeart/2005/8/layout/radial6"/>
    <dgm:cxn modelId="{12528ABD-D12D-4A88-8EAE-796A8377128C}" type="presParOf" srcId="{5DDBDC28-AC92-44FD-91AD-83DBCD63993F}" destId="{B74813D3-D352-469D-AF17-A3190B7CAD5D}" srcOrd="1" destOrd="0" presId="urn:microsoft.com/office/officeart/2005/8/layout/radial6"/>
    <dgm:cxn modelId="{1801F4D9-A684-4493-96D9-0A8F795AF1F3}" type="presParOf" srcId="{5DDBDC28-AC92-44FD-91AD-83DBCD63993F}" destId="{178AE9DF-3E7A-46FA-A793-0FE55E6306D0}" srcOrd="2" destOrd="0" presId="urn:microsoft.com/office/officeart/2005/8/layout/radial6"/>
    <dgm:cxn modelId="{B01A6E4E-D84D-4D79-A28A-14697FB013B5}" type="presParOf" srcId="{5DDBDC28-AC92-44FD-91AD-83DBCD63993F}" destId="{000F7F2E-2264-4601-B9BB-C3AA76BDC5DE}" srcOrd="3" destOrd="0" presId="urn:microsoft.com/office/officeart/2005/8/layout/radial6"/>
    <dgm:cxn modelId="{E2F634A4-A747-464F-94E5-DF43C01B4D27}" type="presParOf" srcId="{5DDBDC28-AC92-44FD-91AD-83DBCD63993F}" destId="{5250B3E0-2E2A-4691-A23F-D9B0D102A4C1}" srcOrd="4" destOrd="0" presId="urn:microsoft.com/office/officeart/2005/8/layout/radial6"/>
    <dgm:cxn modelId="{D9792BDB-D866-4576-B991-0D771D4E5AE0}" type="presParOf" srcId="{5DDBDC28-AC92-44FD-91AD-83DBCD63993F}" destId="{DCFCBEF9-B043-480A-86CA-F9994343CDB4}" srcOrd="5" destOrd="0" presId="urn:microsoft.com/office/officeart/2005/8/layout/radial6"/>
    <dgm:cxn modelId="{72E5DE25-EF09-49D0-AD49-B409A7AA11DA}" type="presParOf" srcId="{5DDBDC28-AC92-44FD-91AD-83DBCD63993F}" destId="{BB5D339B-91A5-4253-83E4-FCBB60F69A25}" srcOrd="6" destOrd="0" presId="urn:microsoft.com/office/officeart/2005/8/layout/radial6"/>
    <dgm:cxn modelId="{DE8D945D-B8C2-4BCB-91FA-D3A7C47CB766}" type="presParOf" srcId="{5DDBDC28-AC92-44FD-91AD-83DBCD63993F}" destId="{01557813-E2D7-453A-B0F2-235407CE71E3}" srcOrd="7" destOrd="0" presId="urn:microsoft.com/office/officeart/2005/8/layout/radial6"/>
    <dgm:cxn modelId="{E696C606-A651-46BD-A5BD-822CEDCE42DE}" type="presParOf" srcId="{5DDBDC28-AC92-44FD-91AD-83DBCD63993F}" destId="{B11FFAD5-1AB2-46A2-A922-AD52BAB89935}" srcOrd="8" destOrd="0" presId="urn:microsoft.com/office/officeart/2005/8/layout/radial6"/>
    <dgm:cxn modelId="{E3E859B1-01D9-4F9A-A50D-70139B951A50}" type="presParOf" srcId="{5DDBDC28-AC92-44FD-91AD-83DBCD63993F}" destId="{6D1F47DE-16FC-4948-BDDC-8A672C6FC09B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3E22F42-A1D5-439C-9E40-482F631D513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515497-8D10-4924-A049-B558E0D2B70B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CHEKLOVLAR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F4A465-280D-497B-931B-74F915FC4F5D}" type="par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CBBA235-12A2-4EAE-96E0-72CC5BCB31F1}" type="sib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1B8BE83-80E9-40B4-A175-4C3C344501D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D2FAE3F-DC2B-4710-8782-4382510C1BF2}" type="par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D0ADF2-FD18-40F2-8B90-A3DDC1468DD8}" type="sib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8CCC5E-2F16-4718-B5FF-B31D358EF3A5}" type="pres">
      <dgm:prSet presAssocID="{03E22F42-A1D5-439C-9E40-482F631D513D}" presName="diagram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7C2FEE39-5BB2-45D9-819A-1F775C8DDCD3}" type="pres">
      <dgm:prSet presAssocID="{9A515497-8D10-4924-A049-B558E0D2B70B}" presName="composite" presStyleCnt="0"/>
      <dgm:spPr/>
    </dgm:pt>
    <dgm:pt modelId="{AF2FF28B-4EBF-4F95-9F4B-AE9555369D2A}" type="pres">
      <dgm:prSet presAssocID="{9A515497-8D10-4924-A049-B558E0D2B70B}" presName="Image" presStyleLbl="bgShp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39A8D54-3186-4B06-81BE-376C947A2FCD}" type="pres">
      <dgm:prSet presAssocID="{9A515497-8D10-4924-A049-B558E0D2B70B}" presName="Parent" presStyleLbl="node0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9DA19-94C3-499B-A065-7317003BEE4A}" type="pres">
      <dgm:prSet presAssocID="{FCBBA235-12A2-4EAE-96E0-72CC5BCB31F1}" presName="sibTrans" presStyleCnt="0"/>
      <dgm:spPr/>
    </dgm:pt>
    <dgm:pt modelId="{529B3557-CBEB-42BE-B048-E76E3BBAE635}" type="pres">
      <dgm:prSet presAssocID="{E1B8BE83-80E9-40B4-A175-4C3C344501DD}" presName="composite" presStyleCnt="0"/>
      <dgm:spPr/>
    </dgm:pt>
    <dgm:pt modelId="{D61DE535-79D8-4C10-A3F4-2C590AEC512E}" type="pres">
      <dgm:prSet presAssocID="{E1B8BE83-80E9-40B4-A175-4C3C344501DD}" presName="Image" presStyleLbl="bgShp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D7FB2E36-51C4-43E0-844F-D22F4B935C46}" type="pres">
      <dgm:prSet presAssocID="{E1B8BE83-80E9-40B4-A175-4C3C344501DD}" presName="Parent" presStyleLbl="node0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ACEDA-D1FE-4A64-8003-D1DA1DC28085}" srcId="{03E22F42-A1D5-439C-9E40-482F631D513D}" destId="{E1B8BE83-80E9-40B4-A175-4C3C344501DD}" srcOrd="1" destOrd="0" parTransId="{7D2FAE3F-DC2B-4710-8782-4382510C1BF2}" sibTransId="{2AD0ADF2-FD18-40F2-8B90-A3DDC1468DD8}"/>
    <dgm:cxn modelId="{DBE8B8C4-0938-47CA-AE0F-4609239C884B}" srcId="{03E22F42-A1D5-439C-9E40-482F631D513D}" destId="{9A515497-8D10-4924-A049-B558E0D2B70B}" srcOrd="0" destOrd="0" parTransId="{2DF4A465-280D-497B-931B-74F915FC4F5D}" sibTransId="{FCBBA235-12A2-4EAE-96E0-72CC5BCB31F1}"/>
    <dgm:cxn modelId="{FE675F4C-FC41-4D37-9008-1D8881DC6BD8}" type="presOf" srcId="{03E22F42-A1D5-439C-9E40-482F631D513D}" destId="{7B8CCC5E-2F16-4718-B5FF-B31D358EF3A5}" srcOrd="0" destOrd="0" presId="urn:microsoft.com/office/officeart/2008/layout/BendingPictureCaption"/>
    <dgm:cxn modelId="{D9B15008-C517-434C-9F82-A71211421AD8}" type="presOf" srcId="{9A515497-8D10-4924-A049-B558E0D2B70B}" destId="{439A8D54-3186-4B06-81BE-376C947A2FCD}" srcOrd="0" destOrd="0" presId="urn:microsoft.com/office/officeart/2008/layout/BendingPictureCaption"/>
    <dgm:cxn modelId="{38150C5E-54C8-4F9C-8CAF-494086EF04BC}" type="presOf" srcId="{E1B8BE83-80E9-40B4-A175-4C3C344501DD}" destId="{D7FB2E36-51C4-43E0-844F-D22F4B935C46}" srcOrd="0" destOrd="0" presId="urn:microsoft.com/office/officeart/2008/layout/BendingPictureCaption"/>
    <dgm:cxn modelId="{95C5F72F-0AA1-4427-BF8A-8767C667E2A7}" type="presParOf" srcId="{7B8CCC5E-2F16-4718-B5FF-B31D358EF3A5}" destId="{7C2FEE39-5BB2-45D9-819A-1F775C8DDCD3}" srcOrd="0" destOrd="0" presId="urn:microsoft.com/office/officeart/2008/layout/BendingPictureCaption"/>
    <dgm:cxn modelId="{0E1070C3-0045-41D0-9E7F-7A92F6E50B5A}" type="presParOf" srcId="{7C2FEE39-5BB2-45D9-819A-1F775C8DDCD3}" destId="{AF2FF28B-4EBF-4F95-9F4B-AE9555369D2A}" srcOrd="0" destOrd="0" presId="urn:microsoft.com/office/officeart/2008/layout/BendingPictureCaption"/>
    <dgm:cxn modelId="{0C596622-9710-4604-8DAA-2A4754389217}" type="presParOf" srcId="{7C2FEE39-5BB2-45D9-819A-1F775C8DDCD3}" destId="{439A8D54-3186-4B06-81BE-376C947A2FCD}" srcOrd="1" destOrd="0" presId="urn:microsoft.com/office/officeart/2008/layout/BendingPictureCaption"/>
    <dgm:cxn modelId="{6FA39617-C619-40A8-B0BE-B5D93D54D7C2}" type="presParOf" srcId="{7B8CCC5E-2F16-4718-B5FF-B31D358EF3A5}" destId="{2E19DA19-94C3-499B-A065-7317003BEE4A}" srcOrd="1" destOrd="0" presId="urn:microsoft.com/office/officeart/2008/layout/BendingPictureCaption"/>
    <dgm:cxn modelId="{41FBBB19-438B-405C-A5DC-7D92FEA69211}" type="presParOf" srcId="{7B8CCC5E-2F16-4718-B5FF-B31D358EF3A5}" destId="{529B3557-CBEB-42BE-B048-E76E3BBAE635}" srcOrd="2" destOrd="0" presId="urn:microsoft.com/office/officeart/2008/layout/BendingPictureCaption"/>
    <dgm:cxn modelId="{90346E2C-7754-4CC8-9EAE-24F0DB2D28FD}" type="presParOf" srcId="{529B3557-CBEB-42BE-B048-E76E3BBAE635}" destId="{D61DE535-79D8-4C10-A3F4-2C590AEC512E}" srcOrd="0" destOrd="0" presId="urn:microsoft.com/office/officeart/2008/layout/BendingPictureCaption"/>
    <dgm:cxn modelId="{FB4AE8FB-FD11-4D26-93F9-79458B87C141}" type="presParOf" srcId="{529B3557-CBEB-42BE-B048-E76E3BBAE635}" destId="{D7FB2E36-51C4-43E0-844F-D22F4B935C4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79375FA-9282-4BF4-BAFC-6187EC56729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D1FA9A-DF17-4A8C-87B4-F163F4CC95C1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Imtiyozli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kreditlash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7E10BE7-4686-4CD3-97A3-FCAA2088CC53}" type="par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4E27ED6-C711-4424-BA63-74A6E6C6C52D}" type="sib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3EB55B-07F1-4863-ADC7-537B7F3D6B41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subsidiyalari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dotatsiya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C8AFD58-777E-4FB5-A2D0-3AF58ED3B683}" type="par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056E5C7-45AA-4FA1-AC32-6EBF34BBD00A}" type="sib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07A33D-A548-4E88-B403-E9D9857E735D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Ilmiy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tadqiqot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tajriba-konstruktorlik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investisiyalar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9F992DE-37AF-4439-B956-84203F5F464E}" type="par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AD5CBB-1456-4FFF-B19E-C5200453DAF5}" type="sib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265F8B1-912A-4D8B-B61B-EC09F46093D3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Sertifikatlashtirish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079A0C0-B40E-42FD-ABC2-435FD8B71369}" type="par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0F1F3BF-4308-4144-8BC0-CB3F4B51D389}" type="sib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8B75BAD-E60B-42BB-A43D-212BD43462B0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Energomenejment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tizimini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joriy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99E1E3A-3F5A-490F-AD0E-54161C745C88}" type="par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6B7B11-BF5F-41B4-A7C8-247789D45ED5}" type="sib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0DE3B1-0C5C-410E-B763-C0A596855977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Grantlar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972BCA9-C665-4A32-9D63-697AD2C4A480}" type="par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BC9A61E-09AC-41F9-94EC-CED10FE213EF}" type="sib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E774B5-214E-4028-9AAB-96AC994365E8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narxini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tartibga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EF0C07D-C5B2-4F5C-A468-2D77A70166C9}" type="par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CC1D07-9C6B-4ADB-9C22-46620D8B8E73}" type="sib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2AE48A8-EBE7-4848-BF3E-70D9D7C13074}" type="pres">
      <dgm:prSet presAssocID="{079375FA-9282-4BF4-BAFC-6187EC56729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A17AF7-67E0-421E-B62E-7A4FDFA5B1D2}" type="pres">
      <dgm:prSet presAssocID="{6ED1FA9A-DF17-4A8C-87B4-F163F4CC95C1}" presName="comp" presStyleCnt="0"/>
      <dgm:spPr/>
    </dgm:pt>
    <dgm:pt modelId="{DC4051A4-890E-46E9-8847-F8D5EA42E8C6}" type="pres">
      <dgm:prSet presAssocID="{6ED1FA9A-DF17-4A8C-87B4-F163F4CC95C1}" presName="box" presStyleLbl="node1" presStyleIdx="0" presStyleCnt="7"/>
      <dgm:spPr/>
      <dgm:t>
        <a:bodyPr/>
        <a:lstStyle/>
        <a:p>
          <a:endParaRPr lang="ru-RU"/>
        </a:p>
      </dgm:t>
    </dgm:pt>
    <dgm:pt modelId="{B2C918C8-A00C-4FA0-897A-D0EF5C458910}" type="pres">
      <dgm:prSet presAssocID="{6ED1FA9A-DF17-4A8C-87B4-F163F4CC95C1}" presName="img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9A90600B-2F96-460E-A85D-E4252B9F30BF}" type="pres">
      <dgm:prSet presAssocID="{6ED1FA9A-DF17-4A8C-87B4-F163F4CC95C1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DF5C4-8740-4B0D-AFA9-D981971EFF89}" type="pres">
      <dgm:prSet presAssocID="{24E27ED6-C711-4424-BA63-74A6E6C6C52D}" presName="spacer" presStyleCnt="0"/>
      <dgm:spPr/>
    </dgm:pt>
    <dgm:pt modelId="{5C6E5EB5-5639-409A-A5D1-80C1A7A9F362}" type="pres">
      <dgm:prSet presAssocID="{E73EB55B-07F1-4863-ADC7-537B7F3D6B41}" presName="comp" presStyleCnt="0"/>
      <dgm:spPr/>
    </dgm:pt>
    <dgm:pt modelId="{BC45A349-0C6C-4C11-AAF6-9F11D3620775}" type="pres">
      <dgm:prSet presAssocID="{E73EB55B-07F1-4863-ADC7-537B7F3D6B41}" presName="box" presStyleLbl="node1" presStyleIdx="1" presStyleCnt="7"/>
      <dgm:spPr/>
      <dgm:t>
        <a:bodyPr/>
        <a:lstStyle/>
        <a:p>
          <a:endParaRPr lang="ru-RU"/>
        </a:p>
      </dgm:t>
    </dgm:pt>
    <dgm:pt modelId="{C818A33C-C70A-4723-A5B4-956561CEF3AE}" type="pres">
      <dgm:prSet presAssocID="{E73EB55B-07F1-4863-ADC7-537B7F3D6B41}" presName="img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</dgm:spPr>
    </dgm:pt>
    <dgm:pt modelId="{CE5E667D-28ED-4638-B554-01EABCADE48C}" type="pres">
      <dgm:prSet presAssocID="{E73EB55B-07F1-4863-ADC7-537B7F3D6B41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5B47F-EE86-4491-8735-79051A43507C}" type="pres">
      <dgm:prSet presAssocID="{E056E5C7-45AA-4FA1-AC32-6EBF34BBD00A}" presName="spacer" presStyleCnt="0"/>
      <dgm:spPr/>
    </dgm:pt>
    <dgm:pt modelId="{4AB6134A-C158-4F40-878C-6451D3C89BBD}" type="pres">
      <dgm:prSet presAssocID="{8507A33D-A548-4E88-B403-E9D9857E735D}" presName="comp" presStyleCnt="0"/>
      <dgm:spPr/>
    </dgm:pt>
    <dgm:pt modelId="{5AA33AD0-15B9-4434-BE0D-C6CA59889214}" type="pres">
      <dgm:prSet presAssocID="{8507A33D-A548-4E88-B403-E9D9857E735D}" presName="box" presStyleLbl="node1" presStyleIdx="2" presStyleCnt="7"/>
      <dgm:spPr/>
      <dgm:t>
        <a:bodyPr/>
        <a:lstStyle/>
        <a:p>
          <a:endParaRPr lang="ru-RU"/>
        </a:p>
      </dgm:t>
    </dgm:pt>
    <dgm:pt modelId="{3F8D4F3A-826D-4BDD-A1C8-6790C28820B7}" type="pres">
      <dgm:prSet presAssocID="{8507A33D-A548-4E88-B403-E9D9857E735D}" presName="img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</dgm:spPr>
    </dgm:pt>
    <dgm:pt modelId="{92BB41BC-764B-44F1-B385-D12934674FAA}" type="pres">
      <dgm:prSet presAssocID="{8507A33D-A548-4E88-B403-E9D9857E735D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C2585-630A-4F5B-8E82-4EA4F463AF98}" type="pres">
      <dgm:prSet presAssocID="{54AD5CBB-1456-4FFF-B19E-C5200453DAF5}" presName="spacer" presStyleCnt="0"/>
      <dgm:spPr/>
    </dgm:pt>
    <dgm:pt modelId="{75FC5B4E-3EAD-46CF-BBB3-915071EC79CD}" type="pres">
      <dgm:prSet presAssocID="{C265F8B1-912A-4D8B-B61B-EC09F46093D3}" presName="comp" presStyleCnt="0"/>
      <dgm:spPr/>
    </dgm:pt>
    <dgm:pt modelId="{6924672F-5766-45AA-B149-DB1DB2A0AA39}" type="pres">
      <dgm:prSet presAssocID="{C265F8B1-912A-4D8B-B61B-EC09F46093D3}" presName="box" presStyleLbl="node1" presStyleIdx="3" presStyleCnt="7"/>
      <dgm:spPr/>
      <dgm:t>
        <a:bodyPr/>
        <a:lstStyle/>
        <a:p>
          <a:endParaRPr lang="ru-RU"/>
        </a:p>
      </dgm:t>
    </dgm:pt>
    <dgm:pt modelId="{61E04E3E-28B3-4F98-97BD-97842516609A}" type="pres">
      <dgm:prSet presAssocID="{C265F8B1-912A-4D8B-B61B-EC09F46093D3}" presName="img" presStyleLbl="fgImgPlace1" presStyleIdx="3" presStyleCnt="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0DF00DB5-87D2-46B6-9FAA-32F13E07F9F9}" type="pres">
      <dgm:prSet presAssocID="{C265F8B1-912A-4D8B-B61B-EC09F46093D3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F29F0-54FE-464A-9C90-4771836DF77D}" type="pres">
      <dgm:prSet presAssocID="{40F1F3BF-4308-4144-8BC0-CB3F4B51D389}" presName="spacer" presStyleCnt="0"/>
      <dgm:spPr/>
    </dgm:pt>
    <dgm:pt modelId="{FD51EF34-8A5E-4F5E-A5FF-F4A88FB9A5A2}" type="pres">
      <dgm:prSet presAssocID="{B8B75BAD-E60B-42BB-A43D-212BD43462B0}" presName="comp" presStyleCnt="0"/>
      <dgm:spPr/>
    </dgm:pt>
    <dgm:pt modelId="{EEF4D118-4F37-422A-AA21-689C15940E4F}" type="pres">
      <dgm:prSet presAssocID="{B8B75BAD-E60B-42BB-A43D-212BD43462B0}" presName="box" presStyleLbl="node1" presStyleIdx="4" presStyleCnt="7"/>
      <dgm:spPr/>
      <dgm:t>
        <a:bodyPr/>
        <a:lstStyle/>
        <a:p>
          <a:endParaRPr lang="ru-RU"/>
        </a:p>
      </dgm:t>
    </dgm:pt>
    <dgm:pt modelId="{8FE09E06-B7DA-4901-BF3B-EDED60D4D7AF}" type="pres">
      <dgm:prSet presAssocID="{B8B75BAD-E60B-42BB-A43D-212BD43462B0}" presName="img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</dgm:spPr>
    </dgm:pt>
    <dgm:pt modelId="{B3753505-F676-4B93-B417-A4506A2F3CD3}" type="pres">
      <dgm:prSet presAssocID="{B8B75BAD-E60B-42BB-A43D-212BD43462B0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0FBC1-7381-4FD9-8DD1-ABEF19EC2A84}" type="pres">
      <dgm:prSet presAssocID="{926B7B11-BF5F-41B4-A7C8-247789D45ED5}" presName="spacer" presStyleCnt="0"/>
      <dgm:spPr/>
    </dgm:pt>
    <dgm:pt modelId="{2F8A797A-EA7A-449A-BBA3-34BB0A4BBB97}" type="pres">
      <dgm:prSet presAssocID="{860DE3B1-0C5C-410E-B763-C0A596855977}" presName="comp" presStyleCnt="0"/>
      <dgm:spPr/>
    </dgm:pt>
    <dgm:pt modelId="{4B0E41D6-8F81-4BD5-A331-E35F00929A69}" type="pres">
      <dgm:prSet presAssocID="{860DE3B1-0C5C-410E-B763-C0A596855977}" presName="box" presStyleLbl="node1" presStyleIdx="5" presStyleCnt="7"/>
      <dgm:spPr/>
      <dgm:t>
        <a:bodyPr/>
        <a:lstStyle/>
        <a:p>
          <a:endParaRPr lang="ru-RU"/>
        </a:p>
      </dgm:t>
    </dgm:pt>
    <dgm:pt modelId="{70F24082-F7B3-4327-AC3A-ADF4F8370965}" type="pres">
      <dgm:prSet presAssocID="{860DE3B1-0C5C-410E-B763-C0A596855977}" presName="img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A16414E0-9F85-4C48-9B9E-84DAA7C8A281}" type="pres">
      <dgm:prSet presAssocID="{860DE3B1-0C5C-410E-B763-C0A596855977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45FCD-EEFD-4C9E-AEA4-09AA0F4B2FD2}" type="pres">
      <dgm:prSet presAssocID="{9BC9A61E-09AC-41F9-94EC-CED10FE213EF}" presName="spacer" presStyleCnt="0"/>
      <dgm:spPr/>
    </dgm:pt>
    <dgm:pt modelId="{06FC991E-4973-482A-A092-FF62F886DD70}" type="pres">
      <dgm:prSet presAssocID="{BAE774B5-214E-4028-9AAB-96AC994365E8}" presName="comp" presStyleCnt="0"/>
      <dgm:spPr/>
    </dgm:pt>
    <dgm:pt modelId="{B871FA2C-7AB4-419C-B688-176A44E1EDA1}" type="pres">
      <dgm:prSet presAssocID="{BAE774B5-214E-4028-9AAB-96AC994365E8}" presName="box" presStyleLbl="node1" presStyleIdx="6" presStyleCnt="7"/>
      <dgm:spPr/>
      <dgm:t>
        <a:bodyPr/>
        <a:lstStyle/>
        <a:p>
          <a:endParaRPr lang="ru-RU"/>
        </a:p>
      </dgm:t>
    </dgm:pt>
    <dgm:pt modelId="{1264B120-F96C-4B53-B36B-E3E4AD146717}" type="pres">
      <dgm:prSet presAssocID="{BAE774B5-214E-4028-9AAB-96AC994365E8}" presName="img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22B9321E-8E4E-49A3-8855-87A5E053F92B}" type="pres">
      <dgm:prSet presAssocID="{BAE774B5-214E-4028-9AAB-96AC994365E8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7D3B1-C159-4CC0-AC56-EE5BD931EF4F}" type="presOf" srcId="{C265F8B1-912A-4D8B-B61B-EC09F46093D3}" destId="{0DF00DB5-87D2-46B6-9FAA-32F13E07F9F9}" srcOrd="1" destOrd="0" presId="urn:microsoft.com/office/officeart/2005/8/layout/vList4"/>
    <dgm:cxn modelId="{10E991A5-5BFF-4787-B3F4-B6DFE8FBF1C8}" type="presOf" srcId="{6ED1FA9A-DF17-4A8C-87B4-F163F4CC95C1}" destId="{DC4051A4-890E-46E9-8847-F8D5EA42E8C6}" srcOrd="0" destOrd="0" presId="urn:microsoft.com/office/officeart/2005/8/layout/vList4"/>
    <dgm:cxn modelId="{893AE859-8427-4CC1-9DC2-D6E1B7A1CC37}" type="presOf" srcId="{8507A33D-A548-4E88-B403-E9D9857E735D}" destId="{5AA33AD0-15B9-4434-BE0D-C6CA59889214}" srcOrd="0" destOrd="0" presId="urn:microsoft.com/office/officeart/2005/8/layout/vList4"/>
    <dgm:cxn modelId="{55AD3CD8-A19B-4B17-8236-F237B49A57D4}" type="presOf" srcId="{E73EB55B-07F1-4863-ADC7-537B7F3D6B41}" destId="{BC45A349-0C6C-4C11-AAF6-9F11D3620775}" srcOrd="0" destOrd="0" presId="urn:microsoft.com/office/officeart/2005/8/layout/vList4"/>
    <dgm:cxn modelId="{667D90AA-FCB0-410C-9AA4-FA1FC7B065EF}" srcId="{079375FA-9282-4BF4-BAFC-6187EC567296}" destId="{6ED1FA9A-DF17-4A8C-87B4-F163F4CC95C1}" srcOrd="0" destOrd="0" parTransId="{47E10BE7-4686-4CD3-97A3-FCAA2088CC53}" sibTransId="{24E27ED6-C711-4424-BA63-74A6E6C6C52D}"/>
    <dgm:cxn modelId="{571257CD-9A7B-4982-B8DC-1827BE0A6485}" srcId="{079375FA-9282-4BF4-BAFC-6187EC567296}" destId="{BAE774B5-214E-4028-9AAB-96AC994365E8}" srcOrd="6" destOrd="0" parTransId="{EEF0C07D-C5B2-4F5C-A468-2D77A70166C9}" sibTransId="{F5CC1D07-9C6B-4ADB-9C22-46620D8B8E73}"/>
    <dgm:cxn modelId="{FD978C2A-98B8-44F4-9A86-7DA4B236D11B}" srcId="{079375FA-9282-4BF4-BAFC-6187EC567296}" destId="{860DE3B1-0C5C-410E-B763-C0A596855977}" srcOrd="5" destOrd="0" parTransId="{6972BCA9-C665-4A32-9D63-697AD2C4A480}" sibTransId="{9BC9A61E-09AC-41F9-94EC-CED10FE213EF}"/>
    <dgm:cxn modelId="{BC1CAD87-A5A8-4628-84D8-94EFAD7F2339}" srcId="{079375FA-9282-4BF4-BAFC-6187EC567296}" destId="{B8B75BAD-E60B-42BB-A43D-212BD43462B0}" srcOrd="4" destOrd="0" parTransId="{399E1E3A-3F5A-490F-AD0E-54161C745C88}" sibTransId="{926B7B11-BF5F-41B4-A7C8-247789D45ED5}"/>
    <dgm:cxn modelId="{E9549825-8CAC-466F-AFC4-03C230DA447E}" type="presOf" srcId="{B8B75BAD-E60B-42BB-A43D-212BD43462B0}" destId="{EEF4D118-4F37-422A-AA21-689C15940E4F}" srcOrd="0" destOrd="0" presId="urn:microsoft.com/office/officeart/2005/8/layout/vList4"/>
    <dgm:cxn modelId="{18357E5D-5CA3-4081-ABC3-40F939F84AB9}" type="presOf" srcId="{8507A33D-A548-4E88-B403-E9D9857E735D}" destId="{92BB41BC-764B-44F1-B385-D12934674FAA}" srcOrd="1" destOrd="0" presId="urn:microsoft.com/office/officeart/2005/8/layout/vList4"/>
    <dgm:cxn modelId="{C8DDC4E0-6ABC-4ED5-925F-CD3C3BB89A80}" type="presOf" srcId="{C265F8B1-912A-4D8B-B61B-EC09F46093D3}" destId="{6924672F-5766-45AA-B149-DB1DB2A0AA39}" srcOrd="0" destOrd="0" presId="urn:microsoft.com/office/officeart/2005/8/layout/vList4"/>
    <dgm:cxn modelId="{C41AA9D8-44C2-4A67-9AC0-3DEE926768FF}" type="presOf" srcId="{6ED1FA9A-DF17-4A8C-87B4-F163F4CC95C1}" destId="{9A90600B-2F96-460E-A85D-E4252B9F30BF}" srcOrd="1" destOrd="0" presId="urn:microsoft.com/office/officeart/2005/8/layout/vList4"/>
    <dgm:cxn modelId="{D4E990AC-33D4-4A20-82B2-9B3181C7FB69}" type="presOf" srcId="{B8B75BAD-E60B-42BB-A43D-212BD43462B0}" destId="{B3753505-F676-4B93-B417-A4506A2F3CD3}" srcOrd="1" destOrd="0" presId="urn:microsoft.com/office/officeart/2005/8/layout/vList4"/>
    <dgm:cxn modelId="{1B86716C-3776-42BD-8957-F95908B5FFD3}" type="presOf" srcId="{BAE774B5-214E-4028-9AAB-96AC994365E8}" destId="{22B9321E-8E4E-49A3-8855-87A5E053F92B}" srcOrd="1" destOrd="0" presId="urn:microsoft.com/office/officeart/2005/8/layout/vList4"/>
    <dgm:cxn modelId="{38DE422A-F8F2-46E3-8B0F-6EF030EB90C7}" srcId="{079375FA-9282-4BF4-BAFC-6187EC567296}" destId="{E73EB55B-07F1-4863-ADC7-537B7F3D6B41}" srcOrd="1" destOrd="0" parTransId="{1C8AFD58-777E-4FB5-A2D0-3AF58ED3B683}" sibTransId="{E056E5C7-45AA-4FA1-AC32-6EBF34BBD00A}"/>
    <dgm:cxn modelId="{49B6AA6B-A97F-4E73-8A51-07C44BDF2C9D}" type="presOf" srcId="{860DE3B1-0C5C-410E-B763-C0A596855977}" destId="{4B0E41D6-8F81-4BD5-A331-E35F00929A69}" srcOrd="0" destOrd="0" presId="urn:microsoft.com/office/officeart/2005/8/layout/vList4"/>
    <dgm:cxn modelId="{52B4C2C3-5E02-40F6-B3FB-3F38DE61014E}" type="presOf" srcId="{BAE774B5-214E-4028-9AAB-96AC994365E8}" destId="{B871FA2C-7AB4-419C-B688-176A44E1EDA1}" srcOrd="0" destOrd="0" presId="urn:microsoft.com/office/officeart/2005/8/layout/vList4"/>
    <dgm:cxn modelId="{F54E2EFD-95DA-4D53-BDF5-871A9EB3A655}" srcId="{079375FA-9282-4BF4-BAFC-6187EC567296}" destId="{C265F8B1-912A-4D8B-B61B-EC09F46093D3}" srcOrd="3" destOrd="0" parTransId="{2079A0C0-B40E-42FD-ABC2-435FD8B71369}" sibTransId="{40F1F3BF-4308-4144-8BC0-CB3F4B51D389}"/>
    <dgm:cxn modelId="{00E63241-4443-40CA-B7E2-093398147B39}" type="presOf" srcId="{E73EB55B-07F1-4863-ADC7-537B7F3D6B41}" destId="{CE5E667D-28ED-4638-B554-01EABCADE48C}" srcOrd="1" destOrd="0" presId="urn:microsoft.com/office/officeart/2005/8/layout/vList4"/>
    <dgm:cxn modelId="{DA26DD1C-AC53-46AB-9FE1-CD81897F4511}" srcId="{079375FA-9282-4BF4-BAFC-6187EC567296}" destId="{8507A33D-A548-4E88-B403-E9D9857E735D}" srcOrd="2" destOrd="0" parTransId="{A9F992DE-37AF-4439-B956-84203F5F464E}" sibTransId="{54AD5CBB-1456-4FFF-B19E-C5200453DAF5}"/>
    <dgm:cxn modelId="{D27053F4-6E54-4A45-8728-A42B373FCC24}" type="presOf" srcId="{079375FA-9282-4BF4-BAFC-6187EC567296}" destId="{F2AE48A8-EBE7-4848-BF3E-70D9D7C13074}" srcOrd="0" destOrd="0" presId="urn:microsoft.com/office/officeart/2005/8/layout/vList4"/>
    <dgm:cxn modelId="{2634D842-74E0-4CCF-ADDE-1828828564CF}" type="presOf" srcId="{860DE3B1-0C5C-410E-B763-C0A596855977}" destId="{A16414E0-9F85-4C48-9B9E-84DAA7C8A281}" srcOrd="1" destOrd="0" presId="urn:microsoft.com/office/officeart/2005/8/layout/vList4"/>
    <dgm:cxn modelId="{72809764-A73C-45D2-91B2-8BCB10884F0B}" type="presParOf" srcId="{F2AE48A8-EBE7-4848-BF3E-70D9D7C13074}" destId="{47A17AF7-67E0-421E-B62E-7A4FDFA5B1D2}" srcOrd="0" destOrd="0" presId="urn:microsoft.com/office/officeart/2005/8/layout/vList4"/>
    <dgm:cxn modelId="{E7A05969-5531-4F14-8280-3A4BEABD31D4}" type="presParOf" srcId="{47A17AF7-67E0-421E-B62E-7A4FDFA5B1D2}" destId="{DC4051A4-890E-46E9-8847-F8D5EA42E8C6}" srcOrd="0" destOrd="0" presId="urn:microsoft.com/office/officeart/2005/8/layout/vList4"/>
    <dgm:cxn modelId="{3B62A662-FF4A-478E-AB71-0A1A8E717CFC}" type="presParOf" srcId="{47A17AF7-67E0-421E-B62E-7A4FDFA5B1D2}" destId="{B2C918C8-A00C-4FA0-897A-D0EF5C458910}" srcOrd="1" destOrd="0" presId="urn:microsoft.com/office/officeart/2005/8/layout/vList4"/>
    <dgm:cxn modelId="{C97AB6B3-2DC5-4A61-93FA-A04EA7606E81}" type="presParOf" srcId="{47A17AF7-67E0-421E-B62E-7A4FDFA5B1D2}" destId="{9A90600B-2F96-460E-A85D-E4252B9F30BF}" srcOrd="2" destOrd="0" presId="urn:microsoft.com/office/officeart/2005/8/layout/vList4"/>
    <dgm:cxn modelId="{275C5500-35A9-44B5-9489-78EE22B2BB59}" type="presParOf" srcId="{F2AE48A8-EBE7-4848-BF3E-70D9D7C13074}" destId="{934DF5C4-8740-4B0D-AFA9-D981971EFF89}" srcOrd="1" destOrd="0" presId="urn:microsoft.com/office/officeart/2005/8/layout/vList4"/>
    <dgm:cxn modelId="{8389A9E6-ED0C-4A1A-9A69-5CEC47D39C84}" type="presParOf" srcId="{F2AE48A8-EBE7-4848-BF3E-70D9D7C13074}" destId="{5C6E5EB5-5639-409A-A5D1-80C1A7A9F362}" srcOrd="2" destOrd="0" presId="urn:microsoft.com/office/officeart/2005/8/layout/vList4"/>
    <dgm:cxn modelId="{494BEB85-8213-4C9C-9FA5-8522F617ADC9}" type="presParOf" srcId="{5C6E5EB5-5639-409A-A5D1-80C1A7A9F362}" destId="{BC45A349-0C6C-4C11-AAF6-9F11D3620775}" srcOrd="0" destOrd="0" presId="urn:microsoft.com/office/officeart/2005/8/layout/vList4"/>
    <dgm:cxn modelId="{B8A8A3B1-600D-488D-85E4-973ED05B6A8E}" type="presParOf" srcId="{5C6E5EB5-5639-409A-A5D1-80C1A7A9F362}" destId="{C818A33C-C70A-4723-A5B4-956561CEF3AE}" srcOrd="1" destOrd="0" presId="urn:microsoft.com/office/officeart/2005/8/layout/vList4"/>
    <dgm:cxn modelId="{A1AF6EB1-9EB4-4623-9C52-BCCC020B0F24}" type="presParOf" srcId="{5C6E5EB5-5639-409A-A5D1-80C1A7A9F362}" destId="{CE5E667D-28ED-4638-B554-01EABCADE48C}" srcOrd="2" destOrd="0" presId="urn:microsoft.com/office/officeart/2005/8/layout/vList4"/>
    <dgm:cxn modelId="{16DA8F80-7BFA-44E6-AC08-15C35EA9D76D}" type="presParOf" srcId="{F2AE48A8-EBE7-4848-BF3E-70D9D7C13074}" destId="{5B75B47F-EE86-4491-8735-79051A43507C}" srcOrd="3" destOrd="0" presId="urn:microsoft.com/office/officeart/2005/8/layout/vList4"/>
    <dgm:cxn modelId="{D97C3B92-704F-4A6E-9FBB-0AEE08CDEAD4}" type="presParOf" srcId="{F2AE48A8-EBE7-4848-BF3E-70D9D7C13074}" destId="{4AB6134A-C158-4F40-878C-6451D3C89BBD}" srcOrd="4" destOrd="0" presId="urn:microsoft.com/office/officeart/2005/8/layout/vList4"/>
    <dgm:cxn modelId="{0BA2616C-BC08-4D37-9F79-C69C88A97A20}" type="presParOf" srcId="{4AB6134A-C158-4F40-878C-6451D3C89BBD}" destId="{5AA33AD0-15B9-4434-BE0D-C6CA59889214}" srcOrd="0" destOrd="0" presId="urn:microsoft.com/office/officeart/2005/8/layout/vList4"/>
    <dgm:cxn modelId="{035362C1-36C2-4919-B075-2D79D928E808}" type="presParOf" srcId="{4AB6134A-C158-4F40-878C-6451D3C89BBD}" destId="{3F8D4F3A-826D-4BDD-A1C8-6790C28820B7}" srcOrd="1" destOrd="0" presId="urn:microsoft.com/office/officeart/2005/8/layout/vList4"/>
    <dgm:cxn modelId="{18234487-6B75-43BE-8D2F-253750BE8FC9}" type="presParOf" srcId="{4AB6134A-C158-4F40-878C-6451D3C89BBD}" destId="{92BB41BC-764B-44F1-B385-D12934674FAA}" srcOrd="2" destOrd="0" presId="urn:microsoft.com/office/officeart/2005/8/layout/vList4"/>
    <dgm:cxn modelId="{013AD008-7502-43C5-88C2-1866349001E1}" type="presParOf" srcId="{F2AE48A8-EBE7-4848-BF3E-70D9D7C13074}" destId="{E2EC2585-630A-4F5B-8E82-4EA4F463AF98}" srcOrd="5" destOrd="0" presId="urn:microsoft.com/office/officeart/2005/8/layout/vList4"/>
    <dgm:cxn modelId="{1662753A-F931-42AF-98B8-7333D174D299}" type="presParOf" srcId="{F2AE48A8-EBE7-4848-BF3E-70D9D7C13074}" destId="{75FC5B4E-3EAD-46CF-BBB3-915071EC79CD}" srcOrd="6" destOrd="0" presId="urn:microsoft.com/office/officeart/2005/8/layout/vList4"/>
    <dgm:cxn modelId="{28292884-4FA2-4F3D-A879-AE6F55586D5B}" type="presParOf" srcId="{75FC5B4E-3EAD-46CF-BBB3-915071EC79CD}" destId="{6924672F-5766-45AA-B149-DB1DB2A0AA39}" srcOrd="0" destOrd="0" presId="urn:microsoft.com/office/officeart/2005/8/layout/vList4"/>
    <dgm:cxn modelId="{8FF4AC9F-415F-4542-A3AA-8E1500D06A77}" type="presParOf" srcId="{75FC5B4E-3EAD-46CF-BBB3-915071EC79CD}" destId="{61E04E3E-28B3-4F98-97BD-97842516609A}" srcOrd="1" destOrd="0" presId="urn:microsoft.com/office/officeart/2005/8/layout/vList4"/>
    <dgm:cxn modelId="{E6B5C63E-15B7-4A33-AB4A-E875C83EA745}" type="presParOf" srcId="{75FC5B4E-3EAD-46CF-BBB3-915071EC79CD}" destId="{0DF00DB5-87D2-46B6-9FAA-32F13E07F9F9}" srcOrd="2" destOrd="0" presId="urn:microsoft.com/office/officeart/2005/8/layout/vList4"/>
    <dgm:cxn modelId="{3033821D-F418-4CD5-9E29-9805FCE07015}" type="presParOf" srcId="{F2AE48A8-EBE7-4848-BF3E-70D9D7C13074}" destId="{BD9F29F0-54FE-464A-9C90-4771836DF77D}" srcOrd="7" destOrd="0" presId="urn:microsoft.com/office/officeart/2005/8/layout/vList4"/>
    <dgm:cxn modelId="{0D6F52E5-B94A-4CCA-9F1B-AEBD18977715}" type="presParOf" srcId="{F2AE48A8-EBE7-4848-BF3E-70D9D7C13074}" destId="{FD51EF34-8A5E-4F5E-A5FF-F4A88FB9A5A2}" srcOrd="8" destOrd="0" presId="urn:microsoft.com/office/officeart/2005/8/layout/vList4"/>
    <dgm:cxn modelId="{6A07752A-4B36-4D8E-BB89-F22E2650CAB8}" type="presParOf" srcId="{FD51EF34-8A5E-4F5E-A5FF-F4A88FB9A5A2}" destId="{EEF4D118-4F37-422A-AA21-689C15940E4F}" srcOrd="0" destOrd="0" presId="urn:microsoft.com/office/officeart/2005/8/layout/vList4"/>
    <dgm:cxn modelId="{B9B0D772-3F53-49A4-838D-4890CDCA213B}" type="presParOf" srcId="{FD51EF34-8A5E-4F5E-A5FF-F4A88FB9A5A2}" destId="{8FE09E06-B7DA-4901-BF3B-EDED60D4D7AF}" srcOrd="1" destOrd="0" presId="urn:microsoft.com/office/officeart/2005/8/layout/vList4"/>
    <dgm:cxn modelId="{80AB820D-C1FF-4CEC-9752-74E830D95212}" type="presParOf" srcId="{FD51EF34-8A5E-4F5E-A5FF-F4A88FB9A5A2}" destId="{B3753505-F676-4B93-B417-A4506A2F3CD3}" srcOrd="2" destOrd="0" presId="urn:microsoft.com/office/officeart/2005/8/layout/vList4"/>
    <dgm:cxn modelId="{C67516A9-103B-441F-A3B6-601ED6150403}" type="presParOf" srcId="{F2AE48A8-EBE7-4848-BF3E-70D9D7C13074}" destId="{00F0FBC1-7381-4FD9-8DD1-ABEF19EC2A84}" srcOrd="9" destOrd="0" presId="urn:microsoft.com/office/officeart/2005/8/layout/vList4"/>
    <dgm:cxn modelId="{C63B6839-3104-4AC3-9435-467D122E4A79}" type="presParOf" srcId="{F2AE48A8-EBE7-4848-BF3E-70D9D7C13074}" destId="{2F8A797A-EA7A-449A-BBA3-34BB0A4BBB97}" srcOrd="10" destOrd="0" presId="urn:microsoft.com/office/officeart/2005/8/layout/vList4"/>
    <dgm:cxn modelId="{4A084B73-CBEF-4FDD-BC27-0383FF70C87E}" type="presParOf" srcId="{2F8A797A-EA7A-449A-BBA3-34BB0A4BBB97}" destId="{4B0E41D6-8F81-4BD5-A331-E35F00929A69}" srcOrd="0" destOrd="0" presId="urn:microsoft.com/office/officeart/2005/8/layout/vList4"/>
    <dgm:cxn modelId="{2F818F82-85E8-44C9-A3EE-7D8450B3EB08}" type="presParOf" srcId="{2F8A797A-EA7A-449A-BBA3-34BB0A4BBB97}" destId="{70F24082-F7B3-4327-AC3A-ADF4F8370965}" srcOrd="1" destOrd="0" presId="urn:microsoft.com/office/officeart/2005/8/layout/vList4"/>
    <dgm:cxn modelId="{15B7C011-E672-46A1-AE04-3AFE05DD0C97}" type="presParOf" srcId="{2F8A797A-EA7A-449A-BBA3-34BB0A4BBB97}" destId="{A16414E0-9F85-4C48-9B9E-84DAA7C8A281}" srcOrd="2" destOrd="0" presId="urn:microsoft.com/office/officeart/2005/8/layout/vList4"/>
    <dgm:cxn modelId="{92A4EB51-8927-41BF-81F1-130B64CB7828}" type="presParOf" srcId="{F2AE48A8-EBE7-4848-BF3E-70D9D7C13074}" destId="{89945FCD-EEFD-4C9E-AEA4-09AA0F4B2FD2}" srcOrd="11" destOrd="0" presId="urn:microsoft.com/office/officeart/2005/8/layout/vList4"/>
    <dgm:cxn modelId="{9A94F845-6EBF-4CCA-AC93-B083A8F8ACBF}" type="presParOf" srcId="{F2AE48A8-EBE7-4848-BF3E-70D9D7C13074}" destId="{06FC991E-4973-482A-A092-FF62F886DD70}" srcOrd="12" destOrd="0" presId="urn:microsoft.com/office/officeart/2005/8/layout/vList4"/>
    <dgm:cxn modelId="{E6398388-953C-48C6-B802-BA08E517FA1C}" type="presParOf" srcId="{06FC991E-4973-482A-A092-FF62F886DD70}" destId="{B871FA2C-7AB4-419C-B688-176A44E1EDA1}" srcOrd="0" destOrd="0" presId="urn:microsoft.com/office/officeart/2005/8/layout/vList4"/>
    <dgm:cxn modelId="{4C476D51-F5B1-424C-8458-05134A4AC48E}" type="presParOf" srcId="{06FC991E-4973-482A-A092-FF62F886DD70}" destId="{1264B120-F96C-4B53-B36B-E3E4AD146717}" srcOrd="1" destOrd="0" presId="urn:microsoft.com/office/officeart/2005/8/layout/vList4"/>
    <dgm:cxn modelId="{0321DDDC-3ABC-479D-8B37-BB005CD02829}" type="presParOf" srcId="{06FC991E-4973-482A-A092-FF62F886DD70}" destId="{22B9321E-8E4E-49A3-8855-87A5E053F92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53E6E7-2FB5-462A-83EE-38D7A958768E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E1CDA1-3ADE-422B-AF7E-6A38E5218CD7}">
      <dgm:prSet phldrT="[Текст]" custT="1"/>
      <dgm:spPr/>
      <dgm:t>
        <a:bodyPr/>
        <a:lstStyle/>
        <a:p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dastaklar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ommalashtirishga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xizmat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chora-tadbirlardan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iborat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boʻladi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303B70CE-10DC-4A1A-B54B-8ED7086E468A}" type="parTrans" cxnId="{84039473-2736-4A0E-9110-37E2E8532760}">
      <dgm:prSet/>
      <dgm:spPr/>
      <dgm:t>
        <a:bodyPr/>
        <a:lstStyle/>
        <a:p>
          <a:endParaRPr lang="ru-RU"/>
        </a:p>
      </dgm:t>
    </dgm:pt>
    <dgm:pt modelId="{24D87806-A76D-467F-B4A6-AE23B78AE64A}" type="sibTrans" cxnId="{84039473-2736-4A0E-9110-37E2E8532760}">
      <dgm:prSet/>
      <dgm:spPr/>
      <dgm:t>
        <a:bodyPr/>
        <a:lstStyle/>
        <a:p>
          <a:endParaRPr lang="ru-RU"/>
        </a:p>
      </dgm:t>
    </dgm:pt>
    <dgm:pt modelId="{4D6AA1DF-8B00-4186-AE6E-6D5DE54196BA}" type="pres">
      <dgm:prSet presAssocID="{B753E6E7-2FB5-462A-83EE-38D7A958768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C821094-645C-4A83-8630-206C0732608E}" type="pres">
      <dgm:prSet presAssocID="{12E1CDA1-3ADE-422B-AF7E-6A38E5218CD7}" presName="composite" presStyleCnt="0">
        <dgm:presLayoutVars>
          <dgm:chMax/>
          <dgm:chPref/>
        </dgm:presLayoutVars>
      </dgm:prSet>
      <dgm:spPr/>
    </dgm:pt>
    <dgm:pt modelId="{3CE11086-5388-41BC-8829-8827EB5F21E7}" type="pres">
      <dgm:prSet presAssocID="{12E1CDA1-3ADE-422B-AF7E-6A38E5218CD7}" presName="Image" presStyleLbl="bgImgPlace1" presStyleIdx="0" presStyleCnt="1" custScaleX="137042" custScaleY="1234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7C84C769-B3CF-4D42-927C-E4ECBE7727E3}" type="pres">
      <dgm:prSet presAssocID="{12E1CDA1-3ADE-422B-AF7E-6A38E5218CD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EEDE7-2074-4F43-B391-CF9A73D24E52}" type="pres">
      <dgm:prSet presAssocID="{12E1CDA1-3ADE-422B-AF7E-6A38E5218CD7}" presName="tlFrame" presStyleLbl="node1" presStyleIdx="0" presStyleCnt="4"/>
      <dgm:spPr/>
    </dgm:pt>
    <dgm:pt modelId="{93B59B67-68F9-4101-8104-04794B3F8FB5}" type="pres">
      <dgm:prSet presAssocID="{12E1CDA1-3ADE-422B-AF7E-6A38E5218CD7}" presName="trFrame" presStyleLbl="node1" presStyleIdx="1" presStyleCnt="4"/>
      <dgm:spPr/>
    </dgm:pt>
    <dgm:pt modelId="{7817604F-F590-4D8A-B763-A28D1A134966}" type="pres">
      <dgm:prSet presAssocID="{12E1CDA1-3ADE-422B-AF7E-6A38E5218CD7}" presName="blFrame" presStyleLbl="node1" presStyleIdx="2" presStyleCnt="4"/>
      <dgm:spPr/>
    </dgm:pt>
    <dgm:pt modelId="{513DE55F-D6B7-406C-B91A-4367D3AFF40D}" type="pres">
      <dgm:prSet presAssocID="{12E1CDA1-3ADE-422B-AF7E-6A38E5218CD7}" presName="brFrame" presStyleLbl="node1" presStyleIdx="3" presStyleCnt="4"/>
      <dgm:spPr/>
    </dgm:pt>
  </dgm:ptLst>
  <dgm:cxnLst>
    <dgm:cxn modelId="{D3168B64-43B9-4DA9-A958-6549FAA8DF1B}" type="presOf" srcId="{12E1CDA1-3ADE-422B-AF7E-6A38E5218CD7}" destId="{7C84C769-B3CF-4D42-927C-E4ECBE7727E3}" srcOrd="0" destOrd="0" presId="urn:microsoft.com/office/officeart/2009/3/layout/FramedTextPicture"/>
    <dgm:cxn modelId="{F4307E60-4AD4-4D83-AA7B-99E9645FD204}" type="presOf" srcId="{B753E6E7-2FB5-462A-83EE-38D7A958768E}" destId="{4D6AA1DF-8B00-4186-AE6E-6D5DE54196BA}" srcOrd="0" destOrd="0" presId="urn:microsoft.com/office/officeart/2009/3/layout/FramedTextPicture"/>
    <dgm:cxn modelId="{84039473-2736-4A0E-9110-37E2E8532760}" srcId="{B753E6E7-2FB5-462A-83EE-38D7A958768E}" destId="{12E1CDA1-3ADE-422B-AF7E-6A38E5218CD7}" srcOrd="0" destOrd="0" parTransId="{303B70CE-10DC-4A1A-B54B-8ED7086E468A}" sibTransId="{24D87806-A76D-467F-B4A6-AE23B78AE64A}"/>
    <dgm:cxn modelId="{FCD42803-B30A-44E3-ABDA-F47AB667DE31}" type="presParOf" srcId="{4D6AA1DF-8B00-4186-AE6E-6D5DE54196BA}" destId="{8C821094-645C-4A83-8630-206C0732608E}" srcOrd="0" destOrd="0" presId="urn:microsoft.com/office/officeart/2009/3/layout/FramedTextPicture"/>
    <dgm:cxn modelId="{E046F022-2BE2-4447-9827-2C6CC9285638}" type="presParOf" srcId="{8C821094-645C-4A83-8630-206C0732608E}" destId="{3CE11086-5388-41BC-8829-8827EB5F21E7}" srcOrd="0" destOrd="0" presId="urn:microsoft.com/office/officeart/2009/3/layout/FramedTextPicture"/>
    <dgm:cxn modelId="{8641815D-93D3-48EA-94A4-0ECBF39F5943}" type="presParOf" srcId="{8C821094-645C-4A83-8630-206C0732608E}" destId="{7C84C769-B3CF-4D42-927C-E4ECBE7727E3}" srcOrd="1" destOrd="0" presId="urn:microsoft.com/office/officeart/2009/3/layout/FramedTextPicture"/>
    <dgm:cxn modelId="{9DCB0792-3D9E-4AF5-8957-27E999D40C45}" type="presParOf" srcId="{8C821094-645C-4A83-8630-206C0732608E}" destId="{FD1EEDE7-2074-4F43-B391-CF9A73D24E52}" srcOrd="2" destOrd="0" presId="urn:microsoft.com/office/officeart/2009/3/layout/FramedTextPicture"/>
    <dgm:cxn modelId="{38736559-A11E-48F3-9017-8D8FEE0F17CE}" type="presParOf" srcId="{8C821094-645C-4A83-8630-206C0732608E}" destId="{93B59B67-68F9-4101-8104-04794B3F8FB5}" srcOrd="3" destOrd="0" presId="urn:microsoft.com/office/officeart/2009/3/layout/FramedTextPicture"/>
    <dgm:cxn modelId="{0A735F7B-9649-4567-AF33-814D93BCE7B2}" type="presParOf" srcId="{8C821094-645C-4A83-8630-206C0732608E}" destId="{7817604F-F590-4D8A-B763-A28D1A134966}" srcOrd="4" destOrd="0" presId="urn:microsoft.com/office/officeart/2009/3/layout/FramedTextPicture"/>
    <dgm:cxn modelId="{072FA9C3-3AF4-4156-8211-F9AC14B39789}" type="presParOf" srcId="{8C821094-645C-4A83-8630-206C0732608E}" destId="{513DE55F-D6B7-406C-B91A-4367D3AFF40D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9D3DC7-B014-4C86-8C7B-2696518536FD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9BEA9-FC79-494A-923D-F2CF2AE8DD17}">
      <dgm:prSet phldrT="[Текст]" custT="1"/>
      <dgm:spPr/>
      <dgm:t>
        <a:bodyPr/>
        <a:lstStyle/>
        <a:p>
          <a:pPr algn="just"/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energiyasidan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imkoniyatlari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juda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yuqori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Mamlakatimizda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yil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davomida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kunlar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soni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320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kundan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ortiqni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tashkil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etadi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684427AA-7398-4D8A-A689-6A7EDBDF1CCD}" type="parTrans" cxnId="{712347E9-DFA9-4B9D-8FE4-E227DB0401AA}">
      <dgm:prSet/>
      <dgm:spPr/>
      <dgm:t>
        <a:bodyPr/>
        <a:lstStyle/>
        <a:p>
          <a:endParaRPr lang="ru-RU"/>
        </a:p>
      </dgm:t>
    </dgm:pt>
    <dgm:pt modelId="{70A8237C-8E23-4939-A4BA-4BEA670FC758}" type="sibTrans" cxnId="{712347E9-DFA9-4B9D-8FE4-E227DB0401AA}">
      <dgm:prSet/>
      <dgm:spPr/>
      <dgm:t>
        <a:bodyPr/>
        <a:lstStyle/>
        <a:p>
          <a:endParaRPr lang="ru-RU"/>
        </a:p>
      </dgm:t>
    </dgm:pt>
    <dgm:pt modelId="{E56CA2D7-49C4-42E4-B087-D34F150A39A2}">
      <dgm:prSet phldrT="[Текст]" phldr="1"/>
      <dgm:spPr/>
      <dgm:t>
        <a:bodyPr/>
        <a:lstStyle/>
        <a:p>
          <a:endParaRPr lang="ru-RU" dirty="0"/>
        </a:p>
      </dgm:t>
    </dgm:pt>
    <dgm:pt modelId="{44C387DC-AA47-47BE-A17D-94E58EDDCCD1}" type="sibTrans" cxnId="{3FCD79B3-6B5F-4C50-8E5C-2D18B53516B6}">
      <dgm:prSet/>
      <dgm:spPr/>
      <dgm:t>
        <a:bodyPr/>
        <a:lstStyle/>
        <a:p>
          <a:endParaRPr lang="ru-RU"/>
        </a:p>
      </dgm:t>
    </dgm:pt>
    <dgm:pt modelId="{A4BC357F-BFD0-4EA7-B408-CF2B49265CDE}" type="parTrans" cxnId="{3FCD79B3-6B5F-4C50-8E5C-2D18B53516B6}">
      <dgm:prSet/>
      <dgm:spPr/>
      <dgm:t>
        <a:bodyPr/>
        <a:lstStyle/>
        <a:p>
          <a:endParaRPr lang="ru-RU"/>
        </a:p>
      </dgm:t>
    </dgm:pt>
    <dgm:pt modelId="{DD5F60C5-C5A2-408F-954B-A47F1882F8A2}" type="pres">
      <dgm:prSet presAssocID="{EC9D3DC7-B014-4C86-8C7B-2696518536F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095AD01-9CA3-4B70-898E-56A2EFBA97A2}" type="pres">
      <dgm:prSet presAssocID="{E56CA2D7-49C4-42E4-B087-D34F150A39A2}" presName="composite" presStyleCnt="0"/>
      <dgm:spPr/>
    </dgm:pt>
    <dgm:pt modelId="{EFEC3D31-6C2C-4E3A-BCA2-58AC6E617CE1}" type="pres">
      <dgm:prSet presAssocID="{E56CA2D7-49C4-42E4-B087-D34F150A39A2}" presName="ParentAccentShape" presStyleLbl="trBgShp" presStyleIdx="0" presStyleCnt="2" custScaleX="66187"/>
      <dgm:spPr/>
    </dgm:pt>
    <dgm:pt modelId="{A84B4CBF-3E52-42FF-95E8-89C6C2CBE310}" type="pres">
      <dgm:prSet presAssocID="{E56CA2D7-49C4-42E4-B087-D34F150A39A2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B8ACC-EBB5-46AD-8360-1C89571C92B0}" type="pres">
      <dgm:prSet presAssocID="{E56CA2D7-49C4-42E4-B087-D34F150A39A2}" presName="ChildText" presStyleLbl="revTx" presStyleIdx="1" presStyleCnt="2" custScaleX="18660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40722E7-2E95-4439-8ED0-A74EAB18849C}" type="pres">
      <dgm:prSet presAssocID="{E56CA2D7-49C4-42E4-B087-D34F150A39A2}" presName="ChildAccentShape" presStyleLbl="trBgShp" presStyleIdx="1" presStyleCnt="2" custFlipVert="0" custFlipHor="1" custScaleX="195986" custScaleY="10495" custLinFactX="-2300000" custLinFactNeighborX="-2302082" custLinFactNeighborY="65347"/>
      <dgm:spPr/>
    </dgm:pt>
    <dgm:pt modelId="{39A59078-E2E1-473E-A0E4-D0339425917E}" type="pres">
      <dgm:prSet presAssocID="{E56CA2D7-49C4-42E4-B087-D34F150A39A2}" presName="Image" presStyleLbl="alignImgPlace1" presStyleIdx="0" presStyleCnt="1" custScaleX="7095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</dgm:ptLst>
  <dgm:cxnLst>
    <dgm:cxn modelId="{3FCD79B3-6B5F-4C50-8E5C-2D18B53516B6}" srcId="{EC9D3DC7-B014-4C86-8C7B-2696518536FD}" destId="{E56CA2D7-49C4-42E4-B087-D34F150A39A2}" srcOrd="0" destOrd="0" parTransId="{A4BC357F-BFD0-4EA7-B408-CF2B49265CDE}" sibTransId="{44C387DC-AA47-47BE-A17D-94E58EDDCCD1}"/>
    <dgm:cxn modelId="{EA9E3D82-EA92-43FD-A58A-5A4D7082B480}" type="presOf" srcId="{E56CA2D7-49C4-42E4-B087-D34F150A39A2}" destId="{A84B4CBF-3E52-42FF-95E8-89C6C2CBE310}" srcOrd="0" destOrd="0" presId="urn:microsoft.com/office/officeart/2009/3/layout/SnapshotPictureList"/>
    <dgm:cxn modelId="{0E3082D0-FB90-4642-A18E-0E2436ECB3B8}" type="presOf" srcId="{EC9D3DC7-B014-4C86-8C7B-2696518536FD}" destId="{DD5F60C5-C5A2-408F-954B-A47F1882F8A2}" srcOrd="0" destOrd="0" presId="urn:microsoft.com/office/officeart/2009/3/layout/SnapshotPictureList"/>
    <dgm:cxn modelId="{712347E9-DFA9-4B9D-8FE4-E227DB0401AA}" srcId="{E56CA2D7-49C4-42E4-B087-D34F150A39A2}" destId="{4769BEA9-FC79-494A-923D-F2CF2AE8DD17}" srcOrd="0" destOrd="0" parTransId="{684427AA-7398-4D8A-A689-6A7EDBDF1CCD}" sibTransId="{70A8237C-8E23-4939-A4BA-4BEA670FC758}"/>
    <dgm:cxn modelId="{B5D04222-41E9-4A96-819A-9DC397B7E9C5}" type="presOf" srcId="{4769BEA9-FC79-494A-923D-F2CF2AE8DD17}" destId="{AB5B8ACC-EBB5-46AD-8360-1C89571C92B0}" srcOrd="0" destOrd="0" presId="urn:microsoft.com/office/officeart/2009/3/layout/SnapshotPictureList"/>
    <dgm:cxn modelId="{DE963C73-F6E8-4705-8B2B-398DE372A9D0}" type="presParOf" srcId="{DD5F60C5-C5A2-408F-954B-A47F1882F8A2}" destId="{7095AD01-9CA3-4B70-898E-56A2EFBA97A2}" srcOrd="0" destOrd="0" presId="urn:microsoft.com/office/officeart/2009/3/layout/SnapshotPictureList"/>
    <dgm:cxn modelId="{18EFB996-65D4-4C1F-8778-9BEF1886794B}" type="presParOf" srcId="{7095AD01-9CA3-4B70-898E-56A2EFBA97A2}" destId="{EFEC3D31-6C2C-4E3A-BCA2-58AC6E617CE1}" srcOrd="0" destOrd="0" presId="urn:microsoft.com/office/officeart/2009/3/layout/SnapshotPictureList"/>
    <dgm:cxn modelId="{B25EFE23-DDB5-4E44-9A41-7C7EB3CDD3A1}" type="presParOf" srcId="{7095AD01-9CA3-4B70-898E-56A2EFBA97A2}" destId="{A84B4CBF-3E52-42FF-95E8-89C6C2CBE310}" srcOrd="1" destOrd="0" presId="urn:microsoft.com/office/officeart/2009/3/layout/SnapshotPictureList"/>
    <dgm:cxn modelId="{698D833D-6866-4580-BAA6-4223C593C8D6}" type="presParOf" srcId="{7095AD01-9CA3-4B70-898E-56A2EFBA97A2}" destId="{AB5B8ACC-EBB5-46AD-8360-1C89571C92B0}" srcOrd="2" destOrd="0" presId="urn:microsoft.com/office/officeart/2009/3/layout/SnapshotPictureList"/>
    <dgm:cxn modelId="{6F8E2B2F-03E4-46AB-BC96-751E7816960E}" type="presParOf" srcId="{7095AD01-9CA3-4B70-898E-56A2EFBA97A2}" destId="{A40722E7-2E95-4439-8ED0-A74EAB18849C}" srcOrd="3" destOrd="0" presId="urn:microsoft.com/office/officeart/2009/3/layout/SnapshotPictureList"/>
    <dgm:cxn modelId="{D64BCB76-D065-472C-A05A-B4C70B4E997B}" type="presParOf" srcId="{7095AD01-9CA3-4B70-898E-56A2EFBA97A2}" destId="{39A59078-E2E1-473E-A0E4-D0339425917E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10B2D9E-9BBC-47C2-82E9-E86B919CF823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5D76C0-5129-464A-8B46-9D8E16E42A04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Yevropalik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mutaxassislarning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hisob-kitoblariga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koʻra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bir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yilda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yillik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iste’mol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hajmidan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40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baravar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koʻp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imkoniyati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mavjud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B4AD9FC-993B-4C97-87D1-65EDE81A06B6}" type="parTrans" cxnId="{A550AD73-5E44-4A8C-A81E-998654FD847B}">
      <dgm:prSet/>
      <dgm:spPr/>
      <dgm:t>
        <a:bodyPr/>
        <a:lstStyle/>
        <a:p>
          <a:endParaRPr lang="ru-RU"/>
        </a:p>
      </dgm:t>
    </dgm:pt>
    <dgm:pt modelId="{96E97F11-9CCC-4178-A90A-1965B0CBDE0A}" type="sibTrans" cxnId="{A550AD73-5E44-4A8C-A81E-998654FD847B}">
      <dgm:prSet/>
      <dgm:spPr/>
      <dgm:t>
        <a:bodyPr/>
        <a:lstStyle/>
        <a:p>
          <a:endParaRPr lang="ru-RU"/>
        </a:p>
      </dgm:t>
    </dgm:pt>
    <dgm:pt modelId="{F4B4385C-FBC2-4039-B7F9-ABB38E5F6CDE}" type="pres">
      <dgm:prSet presAssocID="{E10B2D9E-9BBC-47C2-82E9-E86B919CF823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3C04A38-E2A1-4B9D-BF8A-12506A09DCE0}" type="pres">
      <dgm:prSet presAssocID="{DC5D76C0-5129-464A-8B46-9D8E16E42A04}" presName="composite" presStyleCnt="0">
        <dgm:presLayoutVars>
          <dgm:chMax/>
          <dgm:chPref/>
        </dgm:presLayoutVars>
      </dgm:prSet>
      <dgm:spPr/>
    </dgm:pt>
    <dgm:pt modelId="{7A4123C9-C170-4460-BDCE-59896320E231}" type="pres">
      <dgm:prSet presAssocID="{DC5D76C0-5129-464A-8B46-9D8E16E42A04}" presName="Image" presStyleLbl="b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FF48E17C-45F4-48EA-9B81-9B6D0B2ABD7E}" type="pres">
      <dgm:prSet presAssocID="{DC5D76C0-5129-464A-8B46-9D8E16E42A04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0ED56-1CD6-4277-B66D-3E96C9EDDFC7}" type="pres">
      <dgm:prSet presAssocID="{DC5D76C0-5129-464A-8B46-9D8E16E42A04}" presName="tlFrame" presStyleLbl="node1" presStyleIdx="0" presStyleCnt="4"/>
      <dgm:spPr/>
    </dgm:pt>
    <dgm:pt modelId="{4D5D491A-2B1C-46D3-A336-609CD5D04336}" type="pres">
      <dgm:prSet presAssocID="{DC5D76C0-5129-464A-8B46-9D8E16E42A04}" presName="trFrame" presStyleLbl="node1" presStyleIdx="1" presStyleCnt="4"/>
      <dgm:spPr/>
    </dgm:pt>
    <dgm:pt modelId="{20B72D67-440C-4B23-B243-76D58C1C35F5}" type="pres">
      <dgm:prSet presAssocID="{DC5D76C0-5129-464A-8B46-9D8E16E42A04}" presName="blFrame" presStyleLbl="node1" presStyleIdx="2" presStyleCnt="4"/>
      <dgm:spPr/>
    </dgm:pt>
    <dgm:pt modelId="{4B6781A1-F62F-445D-B40E-92E27AE9C2CB}" type="pres">
      <dgm:prSet presAssocID="{DC5D76C0-5129-464A-8B46-9D8E16E42A04}" presName="brFrame" presStyleLbl="node1" presStyleIdx="3" presStyleCnt="4"/>
      <dgm:spPr/>
    </dgm:pt>
  </dgm:ptLst>
  <dgm:cxnLst>
    <dgm:cxn modelId="{1CD0D842-2D18-4C36-8601-5B0CA2DAAE20}" type="presOf" srcId="{E10B2D9E-9BBC-47C2-82E9-E86B919CF823}" destId="{F4B4385C-FBC2-4039-B7F9-ABB38E5F6CDE}" srcOrd="0" destOrd="0" presId="urn:microsoft.com/office/officeart/2009/3/layout/FramedTextPicture"/>
    <dgm:cxn modelId="{A550AD73-5E44-4A8C-A81E-998654FD847B}" srcId="{E10B2D9E-9BBC-47C2-82E9-E86B919CF823}" destId="{DC5D76C0-5129-464A-8B46-9D8E16E42A04}" srcOrd="0" destOrd="0" parTransId="{2B4AD9FC-993B-4C97-87D1-65EDE81A06B6}" sibTransId="{96E97F11-9CCC-4178-A90A-1965B0CBDE0A}"/>
    <dgm:cxn modelId="{0571D2B6-13A8-4145-A8DC-985A28BFF138}" type="presOf" srcId="{DC5D76C0-5129-464A-8B46-9D8E16E42A04}" destId="{FF48E17C-45F4-48EA-9B81-9B6D0B2ABD7E}" srcOrd="0" destOrd="0" presId="urn:microsoft.com/office/officeart/2009/3/layout/FramedTextPicture"/>
    <dgm:cxn modelId="{5978D943-D6B8-4F33-8F48-C99C27F5F63E}" type="presParOf" srcId="{F4B4385C-FBC2-4039-B7F9-ABB38E5F6CDE}" destId="{83C04A38-E2A1-4B9D-BF8A-12506A09DCE0}" srcOrd="0" destOrd="0" presId="urn:microsoft.com/office/officeart/2009/3/layout/FramedTextPicture"/>
    <dgm:cxn modelId="{2D6206B0-A44B-42E5-9AAA-B8937B7ABD7A}" type="presParOf" srcId="{83C04A38-E2A1-4B9D-BF8A-12506A09DCE0}" destId="{7A4123C9-C170-4460-BDCE-59896320E231}" srcOrd="0" destOrd="0" presId="urn:microsoft.com/office/officeart/2009/3/layout/FramedTextPicture"/>
    <dgm:cxn modelId="{8A639C8D-F239-422B-BD44-6EC6AC5055D8}" type="presParOf" srcId="{83C04A38-E2A1-4B9D-BF8A-12506A09DCE0}" destId="{FF48E17C-45F4-48EA-9B81-9B6D0B2ABD7E}" srcOrd="1" destOrd="0" presId="urn:microsoft.com/office/officeart/2009/3/layout/FramedTextPicture"/>
    <dgm:cxn modelId="{13BDB1DC-6C15-4931-901C-72F6F9899461}" type="presParOf" srcId="{83C04A38-E2A1-4B9D-BF8A-12506A09DCE0}" destId="{5270ED56-1CD6-4277-B66D-3E96C9EDDFC7}" srcOrd="2" destOrd="0" presId="urn:microsoft.com/office/officeart/2009/3/layout/FramedTextPicture"/>
    <dgm:cxn modelId="{CF7D3DF4-6641-4EC0-8BF3-231CF81245F4}" type="presParOf" srcId="{83C04A38-E2A1-4B9D-BF8A-12506A09DCE0}" destId="{4D5D491A-2B1C-46D3-A336-609CD5D04336}" srcOrd="3" destOrd="0" presId="urn:microsoft.com/office/officeart/2009/3/layout/FramedTextPicture"/>
    <dgm:cxn modelId="{C8D9422F-40E8-4124-B35B-0D3BA676504F}" type="presParOf" srcId="{83C04A38-E2A1-4B9D-BF8A-12506A09DCE0}" destId="{20B72D67-440C-4B23-B243-76D58C1C35F5}" srcOrd="4" destOrd="0" presId="urn:microsoft.com/office/officeart/2009/3/layout/FramedTextPicture"/>
    <dgm:cxn modelId="{3892E950-366C-4ACC-98C8-FC764714D3DF}" type="presParOf" srcId="{83C04A38-E2A1-4B9D-BF8A-12506A09DCE0}" destId="{4B6781A1-F62F-445D-B40E-92E27AE9C2CB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5D818A4-4E83-4C83-AD81-5793AA32BE2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720981-898B-41B4-B565-98402219751D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mustaqiligi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09AA90-283C-4DA0-8D29-9B418F3B23FD}" type="par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8464BE-3C51-4692-8A19-01E6A74201C1}" type="sib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096424-E4BB-4800-BCF2-E4B6669F3E4F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oʻzgarishi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kurashish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624F7C-06FD-41BD-B917-D6C8F40B798B}" type="par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9E0E82D-0D77-4ECE-8563-A50A9D1039CB}" type="sib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46DDD9-3D43-40BB-BF16-1AD937FD18B1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narxlarini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pasaytirish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CA0723F-15A9-44F7-83D2-66588DE6BF31}" type="par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3EF009-5119-4175-9C43-641FC0360BD4}" type="sib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127935-DB85-46F0-BD61-B26790F41F1A}">
      <dgm:prSet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joylari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yaratish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4F8ADA5-2282-4676-ADCC-0C3C63C59494}" type="par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3FA184-F7AC-440C-9CAC-5C6F1BA48449}" type="sib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821A88-214E-4939-A43B-8140C622AD32}" type="pres">
      <dgm:prSet presAssocID="{85D818A4-4E83-4C83-AD81-5793AA32BE2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E8C2A-CF42-4AF8-8D71-E09ED01812A1}" type="pres">
      <dgm:prSet presAssocID="{D4720981-898B-41B4-B565-98402219751D}" presName="comp" presStyleCnt="0"/>
      <dgm:spPr/>
    </dgm:pt>
    <dgm:pt modelId="{E5F4A7F7-EBB6-48A8-81E6-9C324EB6E087}" type="pres">
      <dgm:prSet presAssocID="{D4720981-898B-41B4-B565-98402219751D}" presName="box" presStyleLbl="node1" presStyleIdx="0" presStyleCnt="4"/>
      <dgm:spPr/>
      <dgm:t>
        <a:bodyPr/>
        <a:lstStyle/>
        <a:p>
          <a:endParaRPr lang="ru-RU"/>
        </a:p>
      </dgm:t>
    </dgm:pt>
    <dgm:pt modelId="{70137850-CA7B-45C0-89C4-6D2AC1DB74DE}" type="pres">
      <dgm:prSet presAssocID="{D4720981-898B-41B4-B565-98402219751D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E8EB9CD1-95C2-4884-9E7D-2CD3B9430B79}" type="pres">
      <dgm:prSet presAssocID="{D4720981-898B-41B4-B565-98402219751D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35C19-BCC5-4CD9-AE5B-98503363BFCC}" type="pres">
      <dgm:prSet presAssocID="{448464BE-3C51-4692-8A19-01E6A74201C1}" presName="spacer" presStyleCnt="0"/>
      <dgm:spPr/>
    </dgm:pt>
    <dgm:pt modelId="{796F682D-A1D2-472C-BFA2-0467D09475A8}" type="pres">
      <dgm:prSet presAssocID="{54096424-E4BB-4800-BCF2-E4B6669F3E4F}" presName="comp" presStyleCnt="0"/>
      <dgm:spPr/>
    </dgm:pt>
    <dgm:pt modelId="{E1842BC0-8BEA-43A8-9114-2C9AD22FF031}" type="pres">
      <dgm:prSet presAssocID="{54096424-E4BB-4800-BCF2-E4B6669F3E4F}" presName="box" presStyleLbl="node1" presStyleIdx="1" presStyleCnt="4"/>
      <dgm:spPr/>
      <dgm:t>
        <a:bodyPr/>
        <a:lstStyle/>
        <a:p>
          <a:endParaRPr lang="ru-RU"/>
        </a:p>
      </dgm:t>
    </dgm:pt>
    <dgm:pt modelId="{A6210038-5B7D-4AE9-B3B9-56E8F5265DAF}" type="pres">
      <dgm:prSet presAssocID="{54096424-E4BB-4800-BCF2-E4B6669F3E4F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9694DD1-B3CD-4E0C-AD9E-9C653EA74137}" type="pres">
      <dgm:prSet presAssocID="{54096424-E4BB-4800-BCF2-E4B6669F3E4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6025B-EBE3-4D56-86B0-28BB0C09683E}" type="pres">
      <dgm:prSet presAssocID="{19E0E82D-0D77-4ECE-8563-A50A9D1039CB}" presName="spacer" presStyleCnt="0"/>
      <dgm:spPr/>
    </dgm:pt>
    <dgm:pt modelId="{8A112CF9-5401-43EE-9614-32F827BBE33B}" type="pres">
      <dgm:prSet presAssocID="{C346DDD9-3D43-40BB-BF16-1AD937FD18B1}" presName="comp" presStyleCnt="0"/>
      <dgm:spPr/>
    </dgm:pt>
    <dgm:pt modelId="{985F63B2-48F0-4F6D-A8DF-3B2C34A36528}" type="pres">
      <dgm:prSet presAssocID="{C346DDD9-3D43-40BB-BF16-1AD937FD18B1}" presName="box" presStyleLbl="node1" presStyleIdx="2" presStyleCnt="4"/>
      <dgm:spPr/>
      <dgm:t>
        <a:bodyPr/>
        <a:lstStyle/>
        <a:p>
          <a:endParaRPr lang="ru-RU"/>
        </a:p>
      </dgm:t>
    </dgm:pt>
    <dgm:pt modelId="{A66CB1F6-C5F5-4728-8803-47AD4598B546}" type="pres">
      <dgm:prSet presAssocID="{C346DDD9-3D43-40BB-BF16-1AD937FD18B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A35DE29D-4E2B-4CF0-9475-E814A1F22513}" type="pres">
      <dgm:prSet presAssocID="{C346DDD9-3D43-40BB-BF16-1AD937FD18B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FD8BC-B20F-4B65-BEA9-B3CB8AF36FC9}" type="pres">
      <dgm:prSet presAssocID="{263EF009-5119-4175-9C43-641FC0360BD4}" presName="spacer" presStyleCnt="0"/>
      <dgm:spPr/>
    </dgm:pt>
    <dgm:pt modelId="{43A23BE7-6181-47D1-83B1-55A5D89F30E6}" type="pres">
      <dgm:prSet presAssocID="{71127935-DB85-46F0-BD61-B26790F41F1A}" presName="comp" presStyleCnt="0"/>
      <dgm:spPr/>
    </dgm:pt>
    <dgm:pt modelId="{C7468C40-317F-45EE-9191-21C34446D393}" type="pres">
      <dgm:prSet presAssocID="{71127935-DB85-46F0-BD61-B26790F41F1A}" presName="box" presStyleLbl="node1" presStyleIdx="3" presStyleCnt="4"/>
      <dgm:spPr/>
      <dgm:t>
        <a:bodyPr/>
        <a:lstStyle/>
        <a:p>
          <a:endParaRPr lang="ru-RU"/>
        </a:p>
      </dgm:t>
    </dgm:pt>
    <dgm:pt modelId="{330DF0B7-D97D-4345-AC23-33067BBB7746}" type="pres">
      <dgm:prSet presAssocID="{71127935-DB85-46F0-BD61-B26790F41F1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29B4B603-DB9A-499C-BC8F-E89D0419FB55}" type="pres">
      <dgm:prSet presAssocID="{71127935-DB85-46F0-BD61-B26790F41F1A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5F4787-53AA-4A67-A3E6-A90093568502}" type="presOf" srcId="{D4720981-898B-41B4-B565-98402219751D}" destId="{E8EB9CD1-95C2-4884-9E7D-2CD3B9430B79}" srcOrd="1" destOrd="0" presId="urn:microsoft.com/office/officeart/2005/8/layout/vList4"/>
    <dgm:cxn modelId="{FCB5B340-DF2E-4C30-A59A-00C814AAC29E}" type="presOf" srcId="{71127935-DB85-46F0-BD61-B26790F41F1A}" destId="{29B4B603-DB9A-499C-BC8F-E89D0419FB55}" srcOrd="1" destOrd="0" presId="urn:microsoft.com/office/officeart/2005/8/layout/vList4"/>
    <dgm:cxn modelId="{1FA53F40-2E20-4BF7-A474-582A7410F9A8}" srcId="{85D818A4-4E83-4C83-AD81-5793AA32BE2D}" destId="{D4720981-898B-41B4-B565-98402219751D}" srcOrd="0" destOrd="0" parTransId="{D309AA90-283C-4DA0-8D29-9B418F3B23FD}" sibTransId="{448464BE-3C51-4692-8A19-01E6A74201C1}"/>
    <dgm:cxn modelId="{6302D50F-816A-475F-A413-514BEAB09E6B}" srcId="{85D818A4-4E83-4C83-AD81-5793AA32BE2D}" destId="{C346DDD9-3D43-40BB-BF16-1AD937FD18B1}" srcOrd="2" destOrd="0" parTransId="{9CA0723F-15A9-44F7-83D2-66588DE6BF31}" sibTransId="{263EF009-5119-4175-9C43-641FC0360BD4}"/>
    <dgm:cxn modelId="{256BCA73-203F-4F8E-9A75-836ED91A0AE0}" srcId="{85D818A4-4E83-4C83-AD81-5793AA32BE2D}" destId="{71127935-DB85-46F0-BD61-B26790F41F1A}" srcOrd="3" destOrd="0" parTransId="{84F8ADA5-2282-4676-ADCC-0C3C63C59494}" sibTransId="{EF3FA184-F7AC-440C-9CAC-5C6F1BA48449}"/>
    <dgm:cxn modelId="{E792E89C-DC94-49C1-A9BD-6FE1A8969976}" type="presOf" srcId="{C346DDD9-3D43-40BB-BF16-1AD937FD18B1}" destId="{A35DE29D-4E2B-4CF0-9475-E814A1F22513}" srcOrd="1" destOrd="0" presId="urn:microsoft.com/office/officeart/2005/8/layout/vList4"/>
    <dgm:cxn modelId="{4AE15DF2-5674-4C28-B842-834C9001FBD4}" type="presOf" srcId="{D4720981-898B-41B4-B565-98402219751D}" destId="{E5F4A7F7-EBB6-48A8-81E6-9C324EB6E087}" srcOrd="0" destOrd="0" presId="urn:microsoft.com/office/officeart/2005/8/layout/vList4"/>
    <dgm:cxn modelId="{0C5A709D-82A1-481A-AF33-F88D59C1E518}" type="presOf" srcId="{C346DDD9-3D43-40BB-BF16-1AD937FD18B1}" destId="{985F63B2-48F0-4F6D-A8DF-3B2C34A36528}" srcOrd="0" destOrd="0" presId="urn:microsoft.com/office/officeart/2005/8/layout/vList4"/>
    <dgm:cxn modelId="{1F4EC6E8-F812-4287-B7C1-B35D620A8904}" type="presOf" srcId="{54096424-E4BB-4800-BCF2-E4B6669F3E4F}" destId="{79694DD1-B3CD-4E0C-AD9E-9C653EA74137}" srcOrd="1" destOrd="0" presId="urn:microsoft.com/office/officeart/2005/8/layout/vList4"/>
    <dgm:cxn modelId="{294CC977-8418-4FEB-BDB2-4BF3C697D551}" srcId="{85D818A4-4E83-4C83-AD81-5793AA32BE2D}" destId="{54096424-E4BB-4800-BCF2-E4B6669F3E4F}" srcOrd="1" destOrd="0" parTransId="{7F624F7C-06FD-41BD-B917-D6C8F40B798B}" sibTransId="{19E0E82D-0D77-4ECE-8563-A50A9D1039CB}"/>
    <dgm:cxn modelId="{E2A4C1F3-1BA2-4C23-B8FA-E9E23968A3A4}" type="presOf" srcId="{71127935-DB85-46F0-BD61-B26790F41F1A}" destId="{C7468C40-317F-45EE-9191-21C34446D393}" srcOrd="0" destOrd="0" presId="urn:microsoft.com/office/officeart/2005/8/layout/vList4"/>
    <dgm:cxn modelId="{A5A9D29E-E60A-4A61-98E9-E6459047E202}" type="presOf" srcId="{85D818A4-4E83-4C83-AD81-5793AA32BE2D}" destId="{8B821A88-214E-4939-A43B-8140C622AD32}" srcOrd="0" destOrd="0" presId="urn:microsoft.com/office/officeart/2005/8/layout/vList4"/>
    <dgm:cxn modelId="{702E52BA-B734-4E50-B1EA-9A37EF3DAAA9}" type="presOf" srcId="{54096424-E4BB-4800-BCF2-E4B6669F3E4F}" destId="{E1842BC0-8BEA-43A8-9114-2C9AD22FF031}" srcOrd="0" destOrd="0" presId="urn:microsoft.com/office/officeart/2005/8/layout/vList4"/>
    <dgm:cxn modelId="{21FD7EC3-941E-473B-976B-22B4EC38A0DE}" type="presParOf" srcId="{8B821A88-214E-4939-A43B-8140C622AD32}" destId="{587E8C2A-CF42-4AF8-8D71-E09ED01812A1}" srcOrd="0" destOrd="0" presId="urn:microsoft.com/office/officeart/2005/8/layout/vList4"/>
    <dgm:cxn modelId="{FD7A575D-3B21-4D0B-9D96-4B9CA965DADA}" type="presParOf" srcId="{587E8C2A-CF42-4AF8-8D71-E09ED01812A1}" destId="{E5F4A7F7-EBB6-48A8-81E6-9C324EB6E087}" srcOrd="0" destOrd="0" presId="urn:microsoft.com/office/officeart/2005/8/layout/vList4"/>
    <dgm:cxn modelId="{B35DFB14-1757-4037-90F1-32EF31ACEF64}" type="presParOf" srcId="{587E8C2A-CF42-4AF8-8D71-E09ED01812A1}" destId="{70137850-CA7B-45C0-89C4-6D2AC1DB74DE}" srcOrd="1" destOrd="0" presId="urn:microsoft.com/office/officeart/2005/8/layout/vList4"/>
    <dgm:cxn modelId="{21F549FF-31EF-4670-B22E-88DA7E4E95A6}" type="presParOf" srcId="{587E8C2A-CF42-4AF8-8D71-E09ED01812A1}" destId="{E8EB9CD1-95C2-4884-9E7D-2CD3B9430B79}" srcOrd="2" destOrd="0" presId="urn:microsoft.com/office/officeart/2005/8/layout/vList4"/>
    <dgm:cxn modelId="{583BF924-0DC5-4EDE-A18D-EC76C1A659BA}" type="presParOf" srcId="{8B821A88-214E-4939-A43B-8140C622AD32}" destId="{88D35C19-BCC5-4CD9-AE5B-98503363BFCC}" srcOrd="1" destOrd="0" presId="urn:microsoft.com/office/officeart/2005/8/layout/vList4"/>
    <dgm:cxn modelId="{D44C9905-5FF1-4F15-990C-5D46239F1734}" type="presParOf" srcId="{8B821A88-214E-4939-A43B-8140C622AD32}" destId="{796F682D-A1D2-472C-BFA2-0467D09475A8}" srcOrd="2" destOrd="0" presId="urn:microsoft.com/office/officeart/2005/8/layout/vList4"/>
    <dgm:cxn modelId="{B7E395B1-D34F-435F-B535-0B110E62C77D}" type="presParOf" srcId="{796F682D-A1D2-472C-BFA2-0467D09475A8}" destId="{E1842BC0-8BEA-43A8-9114-2C9AD22FF031}" srcOrd="0" destOrd="0" presId="urn:microsoft.com/office/officeart/2005/8/layout/vList4"/>
    <dgm:cxn modelId="{CE58D878-8AC6-4B32-80BD-B61F61BDAD02}" type="presParOf" srcId="{796F682D-A1D2-472C-BFA2-0467D09475A8}" destId="{A6210038-5B7D-4AE9-B3B9-56E8F5265DAF}" srcOrd="1" destOrd="0" presId="urn:microsoft.com/office/officeart/2005/8/layout/vList4"/>
    <dgm:cxn modelId="{64434D19-4258-4395-85FA-1778603E1D03}" type="presParOf" srcId="{796F682D-A1D2-472C-BFA2-0467D09475A8}" destId="{79694DD1-B3CD-4E0C-AD9E-9C653EA74137}" srcOrd="2" destOrd="0" presId="urn:microsoft.com/office/officeart/2005/8/layout/vList4"/>
    <dgm:cxn modelId="{1A578F1C-600A-4CE8-890E-07A08CF839C2}" type="presParOf" srcId="{8B821A88-214E-4939-A43B-8140C622AD32}" destId="{CAC6025B-EBE3-4D56-86B0-28BB0C09683E}" srcOrd="3" destOrd="0" presId="urn:microsoft.com/office/officeart/2005/8/layout/vList4"/>
    <dgm:cxn modelId="{897269DB-40F8-43E2-BB18-F287B1329227}" type="presParOf" srcId="{8B821A88-214E-4939-A43B-8140C622AD32}" destId="{8A112CF9-5401-43EE-9614-32F827BBE33B}" srcOrd="4" destOrd="0" presId="urn:microsoft.com/office/officeart/2005/8/layout/vList4"/>
    <dgm:cxn modelId="{4316C1CE-D887-4D04-B850-06562523087C}" type="presParOf" srcId="{8A112CF9-5401-43EE-9614-32F827BBE33B}" destId="{985F63B2-48F0-4F6D-A8DF-3B2C34A36528}" srcOrd="0" destOrd="0" presId="urn:microsoft.com/office/officeart/2005/8/layout/vList4"/>
    <dgm:cxn modelId="{00962AED-9E01-4011-913E-BA0A6C3CA39D}" type="presParOf" srcId="{8A112CF9-5401-43EE-9614-32F827BBE33B}" destId="{A66CB1F6-C5F5-4728-8803-47AD4598B546}" srcOrd="1" destOrd="0" presId="urn:microsoft.com/office/officeart/2005/8/layout/vList4"/>
    <dgm:cxn modelId="{C0718AB8-61FB-40ED-8CFE-369A099755F8}" type="presParOf" srcId="{8A112CF9-5401-43EE-9614-32F827BBE33B}" destId="{A35DE29D-4E2B-4CF0-9475-E814A1F22513}" srcOrd="2" destOrd="0" presId="urn:microsoft.com/office/officeart/2005/8/layout/vList4"/>
    <dgm:cxn modelId="{D1444962-F501-47ED-A3CA-C88ADB965E7E}" type="presParOf" srcId="{8B821A88-214E-4939-A43B-8140C622AD32}" destId="{0CAFD8BC-B20F-4B65-BEA9-B3CB8AF36FC9}" srcOrd="5" destOrd="0" presId="urn:microsoft.com/office/officeart/2005/8/layout/vList4"/>
    <dgm:cxn modelId="{9CB4B1CF-AE72-4D68-88F6-09B945A5CE9F}" type="presParOf" srcId="{8B821A88-214E-4939-A43B-8140C622AD32}" destId="{43A23BE7-6181-47D1-83B1-55A5D89F30E6}" srcOrd="6" destOrd="0" presId="urn:microsoft.com/office/officeart/2005/8/layout/vList4"/>
    <dgm:cxn modelId="{EA8D103E-28BE-47FA-AE66-FD6AE747A5DB}" type="presParOf" srcId="{43A23BE7-6181-47D1-83B1-55A5D89F30E6}" destId="{C7468C40-317F-45EE-9191-21C34446D393}" srcOrd="0" destOrd="0" presId="urn:microsoft.com/office/officeart/2005/8/layout/vList4"/>
    <dgm:cxn modelId="{14CF8BD8-85E4-4838-A988-EF34F047B2FC}" type="presParOf" srcId="{43A23BE7-6181-47D1-83B1-55A5D89F30E6}" destId="{330DF0B7-D97D-4345-AC23-33067BBB7746}" srcOrd="1" destOrd="0" presId="urn:microsoft.com/office/officeart/2005/8/layout/vList4"/>
    <dgm:cxn modelId="{01921762-ED25-4436-A949-1E55691694EE}" type="presParOf" srcId="{43A23BE7-6181-47D1-83B1-55A5D89F30E6}" destId="{29B4B603-DB9A-499C-BC8F-E89D0419FB5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5D152-B825-4D78-AB08-F967125A4182}">
      <dsp:nvSpPr>
        <dsp:cNvPr id="0" name=""/>
        <dsp:cNvSpPr/>
      </dsp:nvSpPr>
      <dsp:spPr>
        <a:xfrm>
          <a:off x="0" y="0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iqtisodiyotni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rivojlantirishda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manbalarining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oʻrni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holati</a:t>
          </a:r>
          <a:endParaRPr lang="ru-RU" sz="2400" kern="1200" dirty="0"/>
        </a:p>
      </dsp:txBody>
      <dsp:txXfrm>
        <a:off x="1751113" y="0"/>
        <a:ext cx="6478486" cy="1051932"/>
      </dsp:txXfrm>
    </dsp:sp>
    <dsp:sp modelId="{6DB27F14-7D86-495C-B25A-9CEDB5AFEC27}">
      <dsp:nvSpPr>
        <dsp:cNvPr id="0" name=""/>
        <dsp:cNvSpPr/>
      </dsp:nvSpPr>
      <dsp:spPr>
        <a:xfrm>
          <a:off x="105193" y="105193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2722A-D3BC-4B4B-B2C8-BE73EF8AAFA9}">
      <dsp:nvSpPr>
        <dsp:cNvPr id="0" name=""/>
        <dsp:cNvSpPr/>
      </dsp:nvSpPr>
      <dsp:spPr>
        <a:xfrm>
          <a:off x="0" y="1157126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rivojlanishiga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ta’sir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omillar</a:t>
          </a:r>
          <a:endParaRPr lang="ru-RU" sz="2400" kern="1200" dirty="0"/>
        </a:p>
      </dsp:txBody>
      <dsp:txXfrm>
        <a:off x="1751113" y="1157126"/>
        <a:ext cx="6478486" cy="1051932"/>
      </dsp:txXfrm>
    </dsp:sp>
    <dsp:sp modelId="{5A6FE5F5-AEBD-4E8F-93D8-3A9AD4DAC444}">
      <dsp:nvSpPr>
        <dsp:cNvPr id="0" name=""/>
        <dsp:cNvSpPr/>
      </dsp:nvSpPr>
      <dsp:spPr>
        <a:xfrm>
          <a:off x="105193" y="1262319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47051-4FF9-42D7-AFB5-575E0EE93D7B}">
      <dsp:nvSpPr>
        <dsp:cNvPr id="0" name=""/>
        <dsp:cNvSpPr/>
      </dsp:nvSpPr>
      <dsp:spPr>
        <a:xfrm>
          <a:off x="0" y="2314252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qoʻllab-quvvatlashning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xorij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tajribasi</a:t>
          </a:r>
          <a:endParaRPr lang="ru-RU" sz="2400" kern="1200" dirty="0"/>
        </a:p>
      </dsp:txBody>
      <dsp:txXfrm>
        <a:off x="1751113" y="2314252"/>
        <a:ext cx="6478486" cy="1051932"/>
      </dsp:txXfrm>
    </dsp:sp>
    <dsp:sp modelId="{C91575E2-4AF8-4D07-8762-BCFF076B00FA}">
      <dsp:nvSpPr>
        <dsp:cNvPr id="0" name=""/>
        <dsp:cNvSpPr/>
      </dsp:nvSpPr>
      <dsp:spPr>
        <a:xfrm>
          <a:off x="105193" y="2419445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BAD92-4AC9-4021-8B74-DA82EB10AA43}">
      <dsp:nvSpPr>
        <dsp:cNvPr id="0" name=""/>
        <dsp:cNvSpPr/>
      </dsp:nvSpPr>
      <dsp:spPr>
        <a:xfrm>
          <a:off x="0" y="3471378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rivojlantirish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istiqbollari</a:t>
          </a:r>
          <a:endParaRPr lang="ru-RU" sz="2400" kern="1200" dirty="0"/>
        </a:p>
      </dsp:txBody>
      <dsp:txXfrm>
        <a:off x="1751113" y="3471378"/>
        <a:ext cx="6478486" cy="1051932"/>
      </dsp:txXfrm>
    </dsp:sp>
    <dsp:sp modelId="{C5516B19-02B9-4F07-8475-F3A28A198054}">
      <dsp:nvSpPr>
        <dsp:cNvPr id="0" name=""/>
        <dsp:cNvSpPr/>
      </dsp:nvSpPr>
      <dsp:spPr>
        <a:xfrm>
          <a:off x="105193" y="3576571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832A9-EE15-4B96-8058-2B12B4B03935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Ilgʻor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texnologiyalarni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qoʻllash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narx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raqobatining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oʻsishi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1710"/>
        <a:ext cx="5158358" cy="1257304"/>
      </dsp:txXfrm>
    </dsp:sp>
    <dsp:sp modelId="{98D947DE-8D58-4807-B4EB-F7BE46E30785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FC4D9-124D-48AA-9AB7-66A32452E5F3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siyosiy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tashabbuslarning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ommalashuvi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1634329"/>
        <a:ext cx="5158358" cy="1257304"/>
      </dsp:txXfrm>
    </dsp:sp>
    <dsp:sp modelId="{4F3B323F-76AB-4486-AF17-0A03591414B1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C9D00-A165-4238-A53B-E8D837920DAD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qulay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investisiya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muhitining</a:t>
          </a: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 smtClean="0">
              <a:latin typeface="Times New Roman" pitchFamily="18" charset="0"/>
              <a:cs typeface="Times New Roman" pitchFamily="18" charset="0"/>
            </a:rPr>
            <a:t>yaratilishi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3266948"/>
        <a:ext cx="5158358" cy="1257304"/>
      </dsp:txXfrm>
    </dsp:sp>
    <dsp:sp modelId="{632D4898-D374-432C-BD21-8FBEFC82F19E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832A9-EE15-4B96-8058-2B12B4B03935}">
      <dsp:nvSpPr>
        <dsp:cNvPr id="0" name=""/>
        <dsp:cNvSpPr/>
      </dsp:nvSpPr>
      <dsp:spPr>
        <a:xfrm rot="10800000">
          <a:off x="1808542" y="4603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ekologik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muammolarni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hal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qilish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masalasining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muximligi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4603"/>
        <a:ext cx="5093935" cy="1679021"/>
      </dsp:txXfrm>
    </dsp:sp>
    <dsp:sp modelId="{98D947DE-8D58-4807-B4EB-F7BE46E30785}">
      <dsp:nvSpPr>
        <dsp:cNvPr id="0" name=""/>
        <dsp:cNvSpPr/>
      </dsp:nvSpPr>
      <dsp:spPr>
        <a:xfrm>
          <a:off x="969031" y="4603"/>
          <a:ext cx="1679021" cy="16790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FC4D9-124D-48AA-9AB7-66A32452E5F3}">
      <dsp:nvSpPr>
        <dsp:cNvPr id="0" name=""/>
        <dsp:cNvSpPr/>
      </dsp:nvSpPr>
      <dsp:spPr>
        <a:xfrm rot="10800000">
          <a:off x="1808542" y="2184825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energiyaga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boʻlgan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talabning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borishi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2184825"/>
        <a:ext cx="5093935" cy="1679021"/>
      </dsp:txXfrm>
    </dsp:sp>
    <dsp:sp modelId="{4F3B323F-76AB-4486-AF17-0A03591414B1}">
      <dsp:nvSpPr>
        <dsp:cNvPr id="0" name=""/>
        <dsp:cNvSpPr/>
      </dsp:nvSpPr>
      <dsp:spPr>
        <a:xfrm>
          <a:off x="969031" y="2184825"/>
          <a:ext cx="1679021" cy="16790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C9D00-A165-4238-A53B-E8D837920DAD}">
      <dsp:nvSpPr>
        <dsp:cNvPr id="0" name=""/>
        <dsp:cNvSpPr/>
      </dsp:nvSpPr>
      <dsp:spPr>
        <a:xfrm rot="10800000">
          <a:off x="1808542" y="4365047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barchaga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imkoniyatini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yaratish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yetishmovchilikdan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qutilish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4365047"/>
        <a:ext cx="5093935" cy="1679021"/>
      </dsp:txXfrm>
    </dsp:sp>
    <dsp:sp modelId="{632D4898-D374-432C-BD21-8FBEFC82F19E}">
      <dsp:nvSpPr>
        <dsp:cNvPr id="0" name=""/>
        <dsp:cNvSpPr/>
      </dsp:nvSpPr>
      <dsp:spPr>
        <a:xfrm>
          <a:off x="969031" y="4365047"/>
          <a:ext cx="1679021" cy="16790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1B139-8F1B-434E-8F02-7DFA6F51F560}">
      <dsp:nvSpPr>
        <dsp:cNvPr id="0" name=""/>
        <dsp:cNvSpPr/>
      </dsp:nvSpPr>
      <dsp:spPr>
        <a:xfrm>
          <a:off x="162550" y="993589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aholining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kam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daromadli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qatlamini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manbalariga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asoslangan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zamonaviy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xizmatlari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oshirish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550" y="993589"/>
        <a:ext cx="3842194" cy="1200685"/>
      </dsp:txXfrm>
    </dsp:sp>
    <dsp:sp modelId="{84D6BF19-7549-450B-A968-C0998BEEE01A}">
      <dsp:nvSpPr>
        <dsp:cNvPr id="0" name=""/>
        <dsp:cNvSpPr/>
      </dsp:nvSpPr>
      <dsp:spPr>
        <a:xfrm>
          <a:off x="2458" y="820157"/>
          <a:ext cx="840480" cy="1260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B54F9-5BC2-4938-A91E-A10B497A48D5}">
      <dsp:nvSpPr>
        <dsp:cNvPr id="0" name=""/>
        <dsp:cNvSpPr/>
      </dsp:nvSpPr>
      <dsp:spPr>
        <a:xfrm>
          <a:off x="4384946" y="101156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sigʻimkorligini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pasaytirish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evaziga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sohaning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raqobatbardoshlik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kuchaytirish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84946" y="1011567"/>
        <a:ext cx="3842194" cy="1200685"/>
      </dsp:txXfrm>
    </dsp:sp>
    <dsp:sp modelId="{5959DA23-D48A-4AC6-8BC0-27051045174A}">
      <dsp:nvSpPr>
        <dsp:cNvPr id="0" name=""/>
        <dsp:cNvSpPr/>
      </dsp:nvSpPr>
      <dsp:spPr>
        <a:xfrm>
          <a:off x="4224855" y="802179"/>
          <a:ext cx="840480" cy="133263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B9E04-73C4-42A0-83C2-BD1761F1D729}">
      <dsp:nvSpPr>
        <dsp:cNvPr id="0" name=""/>
        <dsp:cNvSpPr/>
      </dsp:nvSpPr>
      <dsp:spPr>
        <a:xfrm>
          <a:off x="162550" y="252309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issiqxona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gazlarini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atmosferaga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hajmini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qisqartirish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oʻzgarishlariga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salbiy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ta’sirni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kamaytirish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foydalanishni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ragʻbatlantirish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550" y="2523097"/>
        <a:ext cx="3842194" cy="1200685"/>
      </dsp:txXfrm>
    </dsp:sp>
    <dsp:sp modelId="{5D8D2913-2A1D-44A5-A297-6D46609AA71C}">
      <dsp:nvSpPr>
        <dsp:cNvPr id="0" name=""/>
        <dsp:cNvSpPr/>
      </dsp:nvSpPr>
      <dsp:spPr>
        <a:xfrm>
          <a:off x="2458" y="2349665"/>
          <a:ext cx="840480" cy="126072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C6FFD-6C60-46A7-863A-AAECCE852844}">
      <dsp:nvSpPr>
        <dsp:cNvPr id="0" name=""/>
        <dsp:cNvSpPr/>
      </dsp:nvSpPr>
      <dsp:spPr>
        <a:xfrm>
          <a:off x="4384946" y="252309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korxonalarning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qishloq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joylarda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uzoq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muddatli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faoliyat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koʻrstishini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 smtClean="0">
              <a:latin typeface="Times New Roman" pitchFamily="18" charset="0"/>
              <a:cs typeface="Times New Roman" pitchFamily="18" charset="0"/>
            </a:rPr>
            <a:t>oshirish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84946" y="2523097"/>
        <a:ext cx="3842194" cy="1200685"/>
      </dsp:txXfrm>
    </dsp:sp>
    <dsp:sp modelId="{494780AA-DA4B-4F40-B8D2-4CC19B1FC78B}">
      <dsp:nvSpPr>
        <dsp:cNvPr id="0" name=""/>
        <dsp:cNvSpPr/>
      </dsp:nvSpPr>
      <dsp:spPr>
        <a:xfrm>
          <a:off x="4224855" y="2349665"/>
          <a:ext cx="840480" cy="126072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DD149-9E43-4F0B-A225-302509F92136}">
      <dsp:nvSpPr>
        <dsp:cNvPr id="0" name=""/>
        <dsp:cNvSpPr/>
      </dsp:nvSpPr>
      <dsp:spPr>
        <a:xfrm>
          <a:off x="0" y="0"/>
          <a:ext cx="8229599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dengizga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shamol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generatorlari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(Wind Power)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0"/>
        <a:ext cx="6442243" cy="1414363"/>
      </dsp:txXfrm>
    </dsp:sp>
    <dsp:sp modelId="{F5902C39-8110-4F72-8752-C168B0EA4395}">
      <dsp:nvSpPr>
        <dsp:cNvPr id="0" name=""/>
        <dsp:cNvSpPr/>
      </dsp:nvSpPr>
      <dsp:spPr>
        <a:xfrm>
          <a:off x="141436" y="141436"/>
          <a:ext cx="1645919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3BF91-34F8-40EC-B452-FB6544EC58DC}">
      <dsp:nvSpPr>
        <dsp:cNvPr id="0" name=""/>
        <dsp:cNvSpPr/>
      </dsp:nvSpPr>
      <dsp:spPr>
        <a:xfrm>
          <a:off x="0" y="1555799"/>
          <a:ext cx="8229599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turli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elektrenergetikasi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texnologiyalari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(Solar Power)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1555799"/>
        <a:ext cx="6442243" cy="1414363"/>
      </dsp:txXfrm>
    </dsp:sp>
    <dsp:sp modelId="{C9B2FEB7-E7DA-4536-BC86-01D157F38DC4}">
      <dsp:nvSpPr>
        <dsp:cNvPr id="0" name=""/>
        <dsp:cNvSpPr/>
      </dsp:nvSpPr>
      <dsp:spPr>
        <a:xfrm>
          <a:off x="141436" y="1697236"/>
          <a:ext cx="1645919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C0E7F-22C1-44C3-8F53-A593856FE36A}">
      <dsp:nvSpPr>
        <dsp:cNvPr id="0" name=""/>
        <dsp:cNvSpPr/>
      </dsp:nvSpPr>
      <dsp:spPr>
        <a:xfrm>
          <a:off x="0" y="3111599"/>
          <a:ext cx="8229599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oʻsimlik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moyi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oʻtin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chiqindi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larni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yoqish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 smtClean="0">
              <a:latin typeface="Times New Roman" pitchFamily="18" charset="0"/>
              <a:cs typeface="Times New Roman" pitchFamily="18" charset="0"/>
            </a:rPr>
            <a:t>generatorlar</a:t>
          </a:r>
          <a:r>
            <a:rPr lang="en-US" sz="3000" kern="1200" dirty="0" smtClean="0">
              <a:latin typeface="Times New Roman" pitchFamily="18" charset="0"/>
              <a:cs typeface="Times New Roman" pitchFamily="18" charset="0"/>
            </a:rPr>
            <a:t> (Bio Energy)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3111599"/>
        <a:ext cx="6442243" cy="1414363"/>
      </dsp:txXfrm>
    </dsp:sp>
    <dsp:sp modelId="{04C24300-BC7C-4C45-A418-663D422ED439}">
      <dsp:nvSpPr>
        <dsp:cNvPr id="0" name=""/>
        <dsp:cNvSpPr/>
      </dsp:nvSpPr>
      <dsp:spPr>
        <a:xfrm>
          <a:off x="141436" y="3253035"/>
          <a:ext cx="1645919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E490C-571E-4824-8290-7DAA5E1B8C98}">
      <dsp:nvSpPr>
        <dsp:cNvPr id="0" name=""/>
        <dsp:cNvSpPr/>
      </dsp:nvSpPr>
      <dsp:spPr>
        <a:xfrm>
          <a:off x="0" y="0"/>
          <a:ext cx="8229599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ostidagi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issiq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suvlar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oqimlar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issiqlik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chiqaradigan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geotermal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manbalar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b="1" kern="1200" dirty="0" smtClean="0">
              <a:latin typeface="Times New Roman" pitchFamily="18" charset="0"/>
              <a:cs typeface="Times New Roman" pitchFamily="18" charset="0"/>
            </a:rPr>
            <a:t>(Geothermal Power)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0"/>
        <a:ext cx="6420613" cy="1630660"/>
      </dsp:txXfrm>
    </dsp:sp>
    <dsp:sp modelId="{373395E2-C77F-408F-B726-15700F058C46}">
      <dsp:nvSpPr>
        <dsp:cNvPr id="0" name=""/>
        <dsp:cNvSpPr/>
      </dsp:nvSpPr>
      <dsp:spPr>
        <a:xfrm>
          <a:off x="163066" y="163066"/>
          <a:ext cx="1645919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E1F12-6B71-45EF-9A10-CC6AC48E71D7}">
      <dsp:nvSpPr>
        <dsp:cNvPr id="0" name=""/>
        <dsp:cNvSpPr/>
      </dsp:nvSpPr>
      <dsp:spPr>
        <a:xfrm>
          <a:off x="0" y="1793726"/>
          <a:ext cx="8229599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daryolarga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kichik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gidroturbinalar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Atrof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muxitga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ekologiyaga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tasiri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minimal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bo‘lgan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en-US" sz="2700" b="1" kern="1200" dirty="0" smtClean="0">
              <a:latin typeface="Times New Roman" pitchFamily="18" charset="0"/>
              <a:cs typeface="Times New Roman" pitchFamily="18" charset="0"/>
            </a:rPr>
            <a:t>(Hydropower) 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1793726"/>
        <a:ext cx="6420613" cy="1630660"/>
      </dsp:txXfrm>
    </dsp:sp>
    <dsp:sp modelId="{59F8F2A8-F32A-4C74-9C25-CCC4AE8EC128}">
      <dsp:nvSpPr>
        <dsp:cNvPr id="0" name=""/>
        <dsp:cNvSpPr/>
      </dsp:nvSpPr>
      <dsp:spPr>
        <a:xfrm>
          <a:off x="163066" y="1956792"/>
          <a:ext cx="1645919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6EE80-D091-47FE-A9D9-ED5EFD6BC976}">
      <dsp:nvSpPr>
        <dsp:cNvPr id="0" name=""/>
        <dsp:cNvSpPr/>
      </dsp:nvSpPr>
      <dsp:spPr>
        <a:xfrm>
          <a:off x="0" y="3587452"/>
          <a:ext cx="8229599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dengiz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toʻlqini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suvning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koʻtarilish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pasayishidan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foydalanib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 smtClean="0">
              <a:latin typeface="Times New Roman" pitchFamily="18" charset="0"/>
              <a:cs typeface="Times New Roman" pitchFamily="18" charset="0"/>
            </a:rPr>
            <a:t>texnologiyalar</a:t>
          </a:r>
          <a:r>
            <a:rPr lang="en-US" sz="2700" kern="1200" dirty="0" smtClean="0">
              <a:latin typeface="Times New Roman" pitchFamily="18" charset="0"/>
              <a:cs typeface="Times New Roman" pitchFamily="18" charset="0"/>
            </a:rPr>
            <a:t> (Sea Wave Energy)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3587452"/>
        <a:ext cx="6420613" cy="1630660"/>
      </dsp:txXfrm>
    </dsp:sp>
    <dsp:sp modelId="{01C97E16-C5C8-4A28-A8E4-04B85B5C07B7}">
      <dsp:nvSpPr>
        <dsp:cNvPr id="0" name=""/>
        <dsp:cNvSpPr/>
      </dsp:nvSpPr>
      <dsp:spPr>
        <a:xfrm>
          <a:off x="163066" y="3750518"/>
          <a:ext cx="1645919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D5227-B08E-4C2F-B23F-2C769BB5D07B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B727B-05E4-4C01-B0C0-6D4C7168A8A8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narx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boʻyicha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tarmoq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paritetiga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erishishga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harakat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qilish</a:t>
          </a:r>
          <a:endParaRPr lang="ru-RU" sz="2700" kern="1200" dirty="0"/>
        </a:p>
      </dsp:txBody>
      <dsp:txXfrm>
        <a:off x="628203" y="452596"/>
        <a:ext cx="7538938" cy="905192"/>
      </dsp:txXfrm>
    </dsp:sp>
    <dsp:sp modelId="{76095768-2B76-459F-865C-D7E90059F844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46111-8CAA-4B1F-8CED-4EE49E6928AD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energiya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tizimlarining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iqtisodiy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integratsiyasi</a:t>
          </a:r>
          <a:endParaRPr lang="ru-RU" sz="2700" kern="1200" dirty="0"/>
        </a:p>
      </dsp:txBody>
      <dsp:txXfrm>
        <a:off x="957241" y="1810385"/>
        <a:ext cx="7209900" cy="905192"/>
      </dsp:txXfrm>
    </dsp:sp>
    <dsp:sp modelId="{C1FC5521-4686-41ED-89B2-59FA8B8AC405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12437-0698-4D48-857C-3376591E6636}">
      <dsp:nvSpPr>
        <dsp:cNvPr id="0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texnologik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innovatsiyalarning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rivojlanishi</a:t>
          </a:r>
          <a:endParaRPr lang="ru-RU" sz="2700" kern="1200" dirty="0"/>
        </a:p>
      </dsp:txBody>
      <dsp:txXfrm>
        <a:off x="628203" y="3168174"/>
        <a:ext cx="7538938" cy="905192"/>
      </dsp:txXfrm>
    </dsp:sp>
    <dsp:sp modelId="{63B35D8F-FC65-4F43-8DB9-9E8D98DC1C6E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7B1F6-795E-4FEC-8B28-E9DC4E56AE9E}">
      <dsp:nvSpPr>
        <dsp:cNvPr id="0" name=""/>
        <dsp:cNvSpPr/>
      </dsp:nvSpPr>
      <dsp:spPr>
        <a:xfrm>
          <a:off x="0" y="0"/>
          <a:ext cx="8229599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Levelized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Cost of Electricity (LCOE)).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Tizimning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qiymati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–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moliyalashtirish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soliq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imtiyozlari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amortizasiya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ajratmalari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kabi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ragʻbatlar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2.Tizim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qancha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chiqaradi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0"/>
        <a:ext cx="6467890" cy="1157898"/>
      </dsp:txXfrm>
    </dsp:sp>
    <dsp:sp modelId="{0C14B677-9F55-47E4-A12C-49D78F44E58B}">
      <dsp:nvSpPr>
        <dsp:cNvPr id="0" name=""/>
        <dsp:cNvSpPr/>
      </dsp:nvSpPr>
      <dsp:spPr>
        <a:xfrm>
          <a:off x="115789" y="115789"/>
          <a:ext cx="1645919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155512-7B0F-4875-9F71-A6F28A902D3A}">
      <dsp:nvSpPr>
        <dsp:cNvPr id="0" name=""/>
        <dsp:cNvSpPr/>
      </dsp:nvSpPr>
      <dsp:spPr>
        <a:xfrm>
          <a:off x="0" y="1273688"/>
          <a:ext cx="8229599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Quvvatlardan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koeffisienti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(capacity factors).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sohasi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korxonalarining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tavsiflovchi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boʻlib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elektr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uskunaning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muayyan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vaqt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mobaynida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ishlash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quvvatini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uning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oʻrtacha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arifmetik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quvvatiga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boʻlish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1273688"/>
        <a:ext cx="6467890" cy="1157898"/>
      </dsp:txXfrm>
    </dsp:sp>
    <dsp:sp modelId="{2FC3A44F-5AAB-41EB-8B02-644232E20E30}">
      <dsp:nvSpPr>
        <dsp:cNvPr id="0" name=""/>
        <dsp:cNvSpPr/>
      </dsp:nvSpPr>
      <dsp:spPr>
        <a:xfrm>
          <a:off x="115789" y="1389478"/>
          <a:ext cx="1645919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362B8-6D29-4575-BE35-94BD206F79E8}">
      <dsp:nvSpPr>
        <dsp:cNvPr id="0" name=""/>
        <dsp:cNvSpPr/>
      </dsp:nvSpPr>
      <dsp:spPr>
        <a:xfrm>
          <a:off x="0" y="2547376"/>
          <a:ext cx="8229599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Quvvatlarni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oʻrnatishning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umumiy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 (total installed cost - TIC).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korxonalarida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asbob-uskunalarni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oʻrnatish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zarur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materallar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haqi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subpudrat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yigʻindisini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hisoblash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2547376"/>
        <a:ext cx="6467890" cy="1157898"/>
      </dsp:txXfrm>
    </dsp:sp>
    <dsp:sp modelId="{B91D3932-48E2-4F60-90C4-5B98DDF33A55}">
      <dsp:nvSpPr>
        <dsp:cNvPr id="0" name=""/>
        <dsp:cNvSpPr/>
      </dsp:nvSpPr>
      <dsp:spPr>
        <a:xfrm>
          <a:off x="115789" y="2663166"/>
          <a:ext cx="1645919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E1D4E-0DF7-4AC2-8B67-F2567B85E660}">
      <dsp:nvSpPr>
        <dsp:cNvPr id="0" name=""/>
        <dsp:cNvSpPr/>
      </dsp:nvSpPr>
      <dsp:spPr>
        <a:xfrm>
          <a:off x="0" y="0"/>
          <a:ext cx="8229599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sz="34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0"/>
        <a:ext cx="6418384" cy="1652953"/>
      </dsp:txXfrm>
    </dsp:sp>
    <dsp:sp modelId="{FC8B4139-A7EF-4D36-816E-FAFE9D99FC7F}">
      <dsp:nvSpPr>
        <dsp:cNvPr id="0" name=""/>
        <dsp:cNvSpPr/>
      </dsp:nvSpPr>
      <dsp:spPr>
        <a:xfrm>
          <a:off x="165295" y="165295"/>
          <a:ext cx="1645919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51BA4-F425-4821-A8D0-4EE50BBC4CD2}">
      <dsp:nvSpPr>
        <dsp:cNvPr id="0" name=""/>
        <dsp:cNvSpPr/>
      </dsp:nvSpPr>
      <dsp:spPr>
        <a:xfrm>
          <a:off x="0" y="1766974"/>
          <a:ext cx="8229599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1766974"/>
        <a:ext cx="6418384" cy="1652953"/>
      </dsp:txXfrm>
    </dsp:sp>
    <dsp:sp modelId="{75CD061E-CCE5-4C66-86AC-B345E22337C5}">
      <dsp:nvSpPr>
        <dsp:cNvPr id="0" name=""/>
        <dsp:cNvSpPr/>
      </dsp:nvSpPr>
      <dsp:spPr>
        <a:xfrm>
          <a:off x="165295" y="1983544"/>
          <a:ext cx="1645919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3344-ACBE-4F6E-BE8B-6B21D612F673}">
      <dsp:nvSpPr>
        <dsp:cNvPr id="0" name=""/>
        <dsp:cNvSpPr/>
      </dsp:nvSpPr>
      <dsp:spPr>
        <a:xfrm>
          <a:off x="0" y="3636497"/>
          <a:ext cx="8229599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sz="3400" b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3636497"/>
        <a:ext cx="6418384" cy="1652953"/>
      </dsp:txXfrm>
    </dsp:sp>
    <dsp:sp modelId="{B7B34D5D-98A4-4D5E-B575-68442102FA43}">
      <dsp:nvSpPr>
        <dsp:cNvPr id="0" name=""/>
        <dsp:cNvSpPr/>
      </dsp:nvSpPr>
      <dsp:spPr>
        <a:xfrm>
          <a:off x="165295" y="3801792"/>
          <a:ext cx="1645919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E1D4E-0DF7-4AC2-8B67-F2567B85E660}">
      <dsp:nvSpPr>
        <dsp:cNvPr id="0" name=""/>
        <dsp:cNvSpPr/>
      </dsp:nvSpPr>
      <dsp:spPr>
        <a:xfrm>
          <a:off x="0" y="0"/>
          <a:ext cx="8435279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sz="29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0"/>
        <a:ext cx="6610986" cy="1372371"/>
      </dsp:txXfrm>
    </dsp:sp>
    <dsp:sp modelId="{FC8B4139-A7EF-4D36-816E-FAFE9D99FC7F}">
      <dsp:nvSpPr>
        <dsp:cNvPr id="0" name=""/>
        <dsp:cNvSpPr/>
      </dsp:nvSpPr>
      <dsp:spPr>
        <a:xfrm>
          <a:off x="137237" y="137237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51BA4-F425-4821-A8D0-4EE50BBC4CD2}">
      <dsp:nvSpPr>
        <dsp:cNvPr id="0" name=""/>
        <dsp:cNvSpPr/>
      </dsp:nvSpPr>
      <dsp:spPr>
        <a:xfrm>
          <a:off x="0" y="1467037"/>
          <a:ext cx="8435279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1467037"/>
        <a:ext cx="6610986" cy="1372371"/>
      </dsp:txXfrm>
    </dsp:sp>
    <dsp:sp modelId="{75CD061E-CCE5-4C66-86AC-B345E22337C5}">
      <dsp:nvSpPr>
        <dsp:cNvPr id="0" name=""/>
        <dsp:cNvSpPr/>
      </dsp:nvSpPr>
      <dsp:spPr>
        <a:xfrm>
          <a:off x="137237" y="1646845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3344-ACBE-4F6E-BE8B-6B21D612F673}">
      <dsp:nvSpPr>
        <dsp:cNvPr id="0" name=""/>
        <dsp:cNvSpPr/>
      </dsp:nvSpPr>
      <dsp:spPr>
        <a:xfrm>
          <a:off x="0" y="3019216"/>
          <a:ext cx="8435279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3019216"/>
        <a:ext cx="6610986" cy="1372371"/>
      </dsp:txXfrm>
    </dsp:sp>
    <dsp:sp modelId="{B7B34D5D-98A4-4D5E-B575-68442102FA43}">
      <dsp:nvSpPr>
        <dsp:cNvPr id="0" name=""/>
        <dsp:cNvSpPr/>
      </dsp:nvSpPr>
      <dsp:spPr>
        <a:xfrm>
          <a:off x="137237" y="3156453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27466-A88A-4A1C-84A5-40EE41FD01C9}">
      <dsp:nvSpPr>
        <dsp:cNvPr id="0" name=""/>
        <dsp:cNvSpPr/>
      </dsp:nvSpPr>
      <dsp:spPr>
        <a:xfrm>
          <a:off x="0" y="4528825"/>
          <a:ext cx="8435279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manbalarini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oʻzlashtirishda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korporatsiyalar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rolining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 smtClean="0">
              <a:latin typeface="Times New Roman" pitchFamily="18" charset="0"/>
              <a:cs typeface="Times New Roman" pitchFamily="18" charset="0"/>
            </a:rPr>
            <a:t>borishi</a:t>
          </a:r>
          <a:r>
            <a:rPr lang="en-US" sz="29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29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4528825"/>
        <a:ext cx="6610986" cy="1372371"/>
      </dsp:txXfrm>
    </dsp:sp>
    <dsp:sp modelId="{EF880B99-BBD6-4D7F-BA20-6E7AF87E7F7D}">
      <dsp:nvSpPr>
        <dsp:cNvPr id="0" name=""/>
        <dsp:cNvSpPr/>
      </dsp:nvSpPr>
      <dsp:spPr>
        <a:xfrm>
          <a:off x="137237" y="4666062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F47DE-16FC-4948-BDDC-8A672C6FC09B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90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D339B-91A5-4253-83E4-FCBB60F69A25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1800000"/>
            <a:gd name="adj2" fmla="val 90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F7F2E-2264-4601-B9BB-C3AA76BDC5DE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16200000"/>
            <a:gd name="adj2" fmla="val 1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8AE46-E07B-46ED-9484-EE309FC8BD36}">
      <dsp:nvSpPr>
        <dsp:cNvPr id="0" name=""/>
        <dsp:cNvSpPr/>
      </dsp:nvSpPr>
      <dsp:spPr>
        <a:xfrm>
          <a:off x="3256880" y="1563079"/>
          <a:ext cx="1715839" cy="1715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“YASHIL ENERGETIKANI” RIVOJLANTIRISH DASTAKLARI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08159" y="1814358"/>
        <a:ext cx="1213281" cy="1213281"/>
      </dsp:txXfrm>
    </dsp:sp>
    <dsp:sp modelId="{B74813D3-D352-469D-AF17-A3190B7CAD5D}">
      <dsp:nvSpPr>
        <dsp:cNvPr id="0" name=""/>
        <dsp:cNvSpPr/>
      </dsp:nvSpPr>
      <dsp:spPr>
        <a:xfrm>
          <a:off x="3514256" y="761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Maʻmuriy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90151" y="176656"/>
        <a:ext cx="849297" cy="849297"/>
      </dsp:txXfrm>
    </dsp:sp>
    <dsp:sp modelId="{5250B3E0-2E2A-4691-A23F-D9B0D102A4C1}">
      <dsp:nvSpPr>
        <dsp:cNvPr id="0" name=""/>
        <dsp:cNvSpPr/>
      </dsp:nvSpPr>
      <dsp:spPr>
        <a:xfrm>
          <a:off x="5090157" y="2730302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Iqtisodiy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6052" y="2906197"/>
        <a:ext cx="849297" cy="849297"/>
      </dsp:txXfrm>
    </dsp:sp>
    <dsp:sp modelId="{01557813-E2D7-453A-B0F2-235407CE71E3}">
      <dsp:nvSpPr>
        <dsp:cNvPr id="0" name=""/>
        <dsp:cNvSpPr/>
      </dsp:nvSpPr>
      <dsp:spPr>
        <a:xfrm>
          <a:off x="1938354" y="2730302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4249" y="2906197"/>
        <a:ext cx="849297" cy="8492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FF28B-4EBF-4F95-9F4B-AE9555369D2A}">
      <dsp:nvSpPr>
        <dsp:cNvPr id="0" name=""/>
        <dsp:cNvSpPr/>
      </dsp:nvSpPr>
      <dsp:spPr>
        <a:xfrm>
          <a:off x="3387" y="795579"/>
          <a:ext cx="3613917" cy="2670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A8D54-3186-4B06-81BE-376C947A2FCD}">
      <dsp:nvSpPr>
        <dsp:cNvPr id="0" name=""/>
        <dsp:cNvSpPr/>
      </dsp:nvSpPr>
      <dsp:spPr>
        <a:xfrm>
          <a:off x="733860" y="2982008"/>
          <a:ext cx="3114120" cy="748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3400" kern="1200" dirty="0" smtClean="0">
              <a:latin typeface="Times New Roman" pitchFamily="18" charset="0"/>
              <a:cs typeface="Times New Roman" pitchFamily="18" charset="0"/>
            </a:rPr>
            <a:t>CHEKLOVLAR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33860" y="2982008"/>
        <a:ext cx="3114120" cy="748375"/>
      </dsp:txXfrm>
    </dsp:sp>
    <dsp:sp modelId="{D61DE535-79D8-4C10-A3F4-2C590AEC512E}">
      <dsp:nvSpPr>
        <dsp:cNvPr id="0" name=""/>
        <dsp:cNvSpPr/>
      </dsp:nvSpPr>
      <dsp:spPr>
        <a:xfrm>
          <a:off x="4381619" y="795579"/>
          <a:ext cx="3613917" cy="267067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B2E36-51C4-43E0-844F-D22F4B935C46}">
      <dsp:nvSpPr>
        <dsp:cNvPr id="0" name=""/>
        <dsp:cNvSpPr/>
      </dsp:nvSpPr>
      <dsp:spPr>
        <a:xfrm>
          <a:off x="5112091" y="2982008"/>
          <a:ext cx="3114120" cy="748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3400" kern="1200" dirty="0" err="1" smtClean="0">
              <a:latin typeface="Times New Roman" pitchFamily="18" charset="0"/>
              <a:cs typeface="Times New Roman" pitchFamily="18" charset="0"/>
            </a:rPr>
            <a:t>RAGʻBATLAR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12091" y="2982008"/>
        <a:ext cx="3114120" cy="74837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51A4-890E-46E9-8847-F8D5EA42E8C6}">
      <dsp:nvSpPr>
        <dsp:cNvPr id="0" name=""/>
        <dsp:cNvSpPr/>
      </dsp:nvSpPr>
      <dsp:spPr>
        <a:xfrm>
          <a:off x="0" y="0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Imtiyozli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kreditlash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0"/>
        <a:ext cx="6515150" cy="685298"/>
      </dsp:txXfrm>
    </dsp:sp>
    <dsp:sp modelId="{B2C918C8-A00C-4FA0-897A-D0EF5C458910}">
      <dsp:nvSpPr>
        <dsp:cNvPr id="0" name=""/>
        <dsp:cNvSpPr/>
      </dsp:nvSpPr>
      <dsp:spPr>
        <a:xfrm>
          <a:off x="68529" y="68529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5A349-0C6C-4C11-AAF6-9F11D3620775}">
      <dsp:nvSpPr>
        <dsp:cNvPr id="0" name=""/>
        <dsp:cNvSpPr/>
      </dsp:nvSpPr>
      <dsp:spPr>
        <a:xfrm>
          <a:off x="0" y="753828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subsidiyalari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dotatsiya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753828"/>
        <a:ext cx="6515150" cy="685298"/>
      </dsp:txXfrm>
    </dsp:sp>
    <dsp:sp modelId="{C818A33C-C70A-4723-A5B4-956561CEF3AE}">
      <dsp:nvSpPr>
        <dsp:cNvPr id="0" name=""/>
        <dsp:cNvSpPr/>
      </dsp:nvSpPr>
      <dsp:spPr>
        <a:xfrm>
          <a:off x="68529" y="822358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33AD0-15B9-4434-BE0D-C6CA59889214}">
      <dsp:nvSpPr>
        <dsp:cNvPr id="0" name=""/>
        <dsp:cNvSpPr/>
      </dsp:nvSpPr>
      <dsp:spPr>
        <a:xfrm>
          <a:off x="0" y="1507657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Ilmiy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tadqiqot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tajriba-konstruktorlik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ishlari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investisiyalar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1507657"/>
        <a:ext cx="6515150" cy="685298"/>
      </dsp:txXfrm>
    </dsp:sp>
    <dsp:sp modelId="{3F8D4F3A-826D-4BDD-A1C8-6790C28820B7}">
      <dsp:nvSpPr>
        <dsp:cNvPr id="0" name=""/>
        <dsp:cNvSpPr/>
      </dsp:nvSpPr>
      <dsp:spPr>
        <a:xfrm>
          <a:off x="68529" y="1576187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4672F-5766-45AA-B149-DB1DB2A0AA39}">
      <dsp:nvSpPr>
        <dsp:cNvPr id="0" name=""/>
        <dsp:cNvSpPr/>
      </dsp:nvSpPr>
      <dsp:spPr>
        <a:xfrm>
          <a:off x="0" y="2261486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Sertifikatlashtirish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2261486"/>
        <a:ext cx="6515150" cy="685298"/>
      </dsp:txXfrm>
    </dsp:sp>
    <dsp:sp modelId="{61E04E3E-28B3-4F98-97BD-97842516609A}">
      <dsp:nvSpPr>
        <dsp:cNvPr id="0" name=""/>
        <dsp:cNvSpPr/>
      </dsp:nvSpPr>
      <dsp:spPr>
        <a:xfrm>
          <a:off x="68529" y="2330016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4D118-4F37-422A-AA21-689C15940E4F}">
      <dsp:nvSpPr>
        <dsp:cNvPr id="0" name=""/>
        <dsp:cNvSpPr/>
      </dsp:nvSpPr>
      <dsp:spPr>
        <a:xfrm>
          <a:off x="0" y="3015315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Energomenejment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tizimini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joriy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qilish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3015315"/>
        <a:ext cx="6515150" cy="685298"/>
      </dsp:txXfrm>
    </dsp:sp>
    <dsp:sp modelId="{8FE09E06-B7DA-4901-BF3B-EDED60D4D7AF}">
      <dsp:nvSpPr>
        <dsp:cNvPr id="0" name=""/>
        <dsp:cNvSpPr/>
      </dsp:nvSpPr>
      <dsp:spPr>
        <a:xfrm>
          <a:off x="68529" y="3083845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E41D6-8F81-4BD5-A331-E35F00929A69}">
      <dsp:nvSpPr>
        <dsp:cNvPr id="0" name=""/>
        <dsp:cNvSpPr/>
      </dsp:nvSpPr>
      <dsp:spPr>
        <a:xfrm>
          <a:off x="0" y="3769144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Grantlar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3769144"/>
        <a:ext cx="6515150" cy="685298"/>
      </dsp:txXfrm>
    </dsp:sp>
    <dsp:sp modelId="{70F24082-F7B3-4327-AC3A-ADF4F8370965}">
      <dsp:nvSpPr>
        <dsp:cNvPr id="0" name=""/>
        <dsp:cNvSpPr/>
      </dsp:nvSpPr>
      <dsp:spPr>
        <a:xfrm>
          <a:off x="68529" y="3837673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1FA2C-7AB4-419C-B688-176A44E1EDA1}">
      <dsp:nvSpPr>
        <dsp:cNvPr id="0" name=""/>
        <dsp:cNvSpPr/>
      </dsp:nvSpPr>
      <dsp:spPr>
        <a:xfrm>
          <a:off x="0" y="4522972"/>
          <a:ext cx="8229599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narxini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tartibga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Times New Roman" pitchFamily="18" charset="0"/>
              <a:cs typeface="Times New Roman" pitchFamily="18" charset="0"/>
            </a:rPr>
            <a:t>solish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4522972"/>
        <a:ext cx="6515150" cy="685298"/>
      </dsp:txXfrm>
    </dsp:sp>
    <dsp:sp modelId="{1264B120-F96C-4B53-B36B-E3E4AD146717}">
      <dsp:nvSpPr>
        <dsp:cNvPr id="0" name=""/>
        <dsp:cNvSpPr/>
      </dsp:nvSpPr>
      <dsp:spPr>
        <a:xfrm>
          <a:off x="68529" y="4591502"/>
          <a:ext cx="1645919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11086-5388-41BC-8829-8827EB5F21E7}">
      <dsp:nvSpPr>
        <dsp:cNvPr id="0" name=""/>
        <dsp:cNvSpPr/>
      </dsp:nvSpPr>
      <dsp:spPr>
        <a:xfrm>
          <a:off x="226608" y="661"/>
          <a:ext cx="3835392" cy="23027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4C769-B3CF-4D42-927C-E4ECBE7727E3}">
      <dsp:nvSpPr>
        <dsp:cNvPr id="0" name=""/>
        <dsp:cNvSpPr/>
      </dsp:nvSpPr>
      <dsp:spPr>
        <a:xfrm>
          <a:off x="3660508" y="2201591"/>
          <a:ext cx="3965065" cy="24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dastaklar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ommalashtirishga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xizmat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chora-tadbirlardan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iborat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boʻladi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60508" y="2201591"/>
        <a:ext cx="3965065" cy="2449150"/>
      </dsp:txXfrm>
    </dsp:sp>
    <dsp:sp modelId="{FD1EEDE7-2074-4F43-B391-CF9A73D24E52}">
      <dsp:nvSpPr>
        <dsp:cNvPr id="0" name=""/>
        <dsp:cNvSpPr/>
      </dsp:nvSpPr>
      <dsp:spPr>
        <a:xfrm>
          <a:off x="3310671" y="1852053"/>
          <a:ext cx="952254" cy="95250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59B67-68F9-4101-8104-04794B3F8FB5}">
      <dsp:nvSpPr>
        <dsp:cNvPr id="0" name=""/>
        <dsp:cNvSpPr/>
      </dsp:nvSpPr>
      <dsp:spPr>
        <a:xfrm rot="5400000">
          <a:off x="7050614" y="1852177"/>
          <a:ext cx="952500" cy="952254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7604F-F590-4D8A-B763-A28D1A134966}">
      <dsp:nvSpPr>
        <dsp:cNvPr id="0" name=""/>
        <dsp:cNvSpPr/>
      </dsp:nvSpPr>
      <dsp:spPr>
        <a:xfrm rot="16200000">
          <a:off x="3310548" y="4048379"/>
          <a:ext cx="952500" cy="952254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DE55F-D6B7-406C-B91A-4367D3AFF40D}">
      <dsp:nvSpPr>
        <dsp:cNvPr id="0" name=""/>
        <dsp:cNvSpPr/>
      </dsp:nvSpPr>
      <dsp:spPr>
        <a:xfrm rot="10800000">
          <a:off x="7050737" y="4048256"/>
          <a:ext cx="952254" cy="95250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722E7-2E95-4439-8ED0-A74EAB18849C}">
      <dsp:nvSpPr>
        <dsp:cNvPr id="0" name=""/>
        <dsp:cNvSpPr/>
      </dsp:nvSpPr>
      <dsp:spPr>
        <a:xfrm flipH="1">
          <a:off x="0" y="4155175"/>
          <a:ext cx="374120" cy="370787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C3D31-6C2C-4E3A-BCA2-58AC6E617CE1}">
      <dsp:nvSpPr>
        <dsp:cNvPr id="0" name=""/>
        <dsp:cNvSpPr/>
      </dsp:nvSpPr>
      <dsp:spPr>
        <a:xfrm>
          <a:off x="647283" y="708148"/>
          <a:ext cx="3286038" cy="3532992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59078-E2E1-473E-A0E4-D0339425917E}">
      <dsp:nvSpPr>
        <dsp:cNvPr id="0" name=""/>
        <dsp:cNvSpPr/>
      </dsp:nvSpPr>
      <dsp:spPr>
        <a:xfrm>
          <a:off x="310404" y="284822"/>
          <a:ext cx="3387121" cy="33419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B4CBF-3E52-42FF-95E8-89C6C2CBE310}">
      <dsp:nvSpPr>
        <dsp:cNvPr id="0" name=""/>
        <dsp:cNvSpPr/>
      </dsp:nvSpPr>
      <dsp:spPr>
        <a:xfrm>
          <a:off x="2012" y="3627911"/>
          <a:ext cx="4579788" cy="41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012" y="3627911"/>
        <a:ext cx="4579788" cy="419369"/>
      </dsp:txXfrm>
    </dsp:sp>
    <dsp:sp modelId="{AB5B8ACC-EBB5-46AD-8360-1C89571C92B0}">
      <dsp:nvSpPr>
        <dsp:cNvPr id="0" name=""/>
        <dsp:cNvSpPr/>
      </dsp:nvSpPr>
      <dsp:spPr>
        <a:xfrm>
          <a:off x="3991879" y="708148"/>
          <a:ext cx="4235707" cy="353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energiyasidan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imkoniyatlari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juda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yuqori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Mamlakatimizda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yil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davomida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kunlar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soni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320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kundan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ortiqni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tashkil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latin typeface="Times New Roman" pitchFamily="18" charset="0"/>
              <a:cs typeface="Times New Roman" pitchFamily="18" charset="0"/>
            </a:rPr>
            <a:t>etadi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91879" y="708148"/>
        <a:ext cx="4235707" cy="353299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123C9-C170-4460-BDCE-59896320E231}">
      <dsp:nvSpPr>
        <dsp:cNvPr id="0" name=""/>
        <dsp:cNvSpPr/>
      </dsp:nvSpPr>
      <dsp:spPr>
        <a:xfrm>
          <a:off x="0" y="185543"/>
          <a:ext cx="3173333" cy="21155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8E17C-45F4-48EA-9B81-9B6D0B2ABD7E}">
      <dsp:nvSpPr>
        <dsp:cNvPr id="0" name=""/>
        <dsp:cNvSpPr/>
      </dsp:nvSpPr>
      <dsp:spPr>
        <a:xfrm>
          <a:off x="3305830" y="2433380"/>
          <a:ext cx="4495830" cy="277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Yevropalik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mutaxassislarning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hisob-kitoblariga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koʻra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bir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yilda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yillik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iste’mol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hajmidan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40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baravar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koʻp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imkoniyati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 smtClean="0">
              <a:latin typeface="Times New Roman" pitchFamily="18" charset="0"/>
              <a:cs typeface="Times New Roman" pitchFamily="18" charset="0"/>
            </a:rPr>
            <a:t>mavjud</a:t>
          </a:r>
          <a:endParaRPr lang="ru-RU" sz="2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05830" y="2433380"/>
        <a:ext cx="4495830" cy="2776995"/>
      </dsp:txXfrm>
    </dsp:sp>
    <dsp:sp modelId="{5270ED56-1CD6-4277-B66D-3E96C9EDDFC7}">
      <dsp:nvSpPr>
        <dsp:cNvPr id="0" name=""/>
        <dsp:cNvSpPr/>
      </dsp:nvSpPr>
      <dsp:spPr>
        <a:xfrm>
          <a:off x="2909163" y="2037054"/>
          <a:ext cx="1079723" cy="108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D491A-2B1C-46D3-A336-609CD5D04336}">
      <dsp:nvSpPr>
        <dsp:cNvPr id="0" name=""/>
        <dsp:cNvSpPr/>
      </dsp:nvSpPr>
      <dsp:spPr>
        <a:xfrm rot="5400000">
          <a:off x="7149736" y="2037194"/>
          <a:ext cx="1080002" cy="107972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72D67-440C-4B23-B243-76D58C1C35F5}">
      <dsp:nvSpPr>
        <dsp:cNvPr id="0" name=""/>
        <dsp:cNvSpPr/>
      </dsp:nvSpPr>
      <dsp:spPr>
        <a:xfrm rot="16200000">
          <a:off x="2909023" y="4527381"/>
          <a:ext cx="1080002" cy="107972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781A1-F62F-445D-B40E-92E27AE9C2CB}">
      <dsp:nvSpPr>
        <dsp:cNvPr id="0" name=""/>
        <dsp:cNvSpPr/>
      </dsp:nvSpPr>
      <dsp:spPr>
        <a:xfrm rot="10800000">
          <a:off x="7149876" y="4527241"/>
          <a:ext cx="1079723" cy="108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4A7F7-EBB6-48A8-81E6-9C324EB6E087}">
      <dsp:nvSpPr>
        <dsp:cNvPr id="0" name=""/>
        <dsp:cNvSpPr/>
      </dsp:nvSpPr>
      <dsp:spPr>
        <a:xfrm>
          <a:off x="0" y="0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mustaqiligi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0"/>
        <a:ext cx="6478486" cy="1051932"/>
      </dsp:txXfrm>
    </dsp:sp>
    <dsp:sp modelId="{70137850-CA7B-45C0-89C4-6D2AC1DB74DE}">
      <dsp:nvSpPr>
        <dsp:cNvPr id="0" name=""/>
        <dsp:cNvSpPr/>
      </dsp:nvSpPr>
      <dsp:spPr>
        <a:xfrm>
          <a:off x="105193" y="105193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842BC0-8BEA-43A8-9114-2C9AD22FF031}">
      <dsp:nvSpPr>
        <dsp:cNvPr id="0" name=""/>
        <dsp:cNvSpPr/>
      </dsp:nvSpPr>
      <dsp:spPr>
        <a:xfrm>
          <a:off x="0" y="1157126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oʻzgarishi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kurashish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1157126"/>
        <a:ext cx="6478486" cy="1051932"/>
      </dsp:txXfrm>
    </dsp:sp>
    <dsp:sp modelId="{A6210038-5B7D-4AE9-B3B9-56E8F5265DAF}">
      <dsp:nvSpPr>
        <dsp:cNvPr id="0" name=""/>
        <dsp:cNvSpPr/>
      </dsp:nvSpPr>
      <dsp:spPr>
        <a:xfrm>
          <a:off x="105193" y="1262319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F63B2-48F0-4F6D-A8DF-3B2C34A36528}">
      <dsp:nvSpPr>
        <dsp:cNvPr id="0" name=""/>
        <dsp:cNvSpPr/>
      </dsp:nvSpPr>
      <dsp:spPr>
        <a:xfrm>
          <a:off x="0" y="2314252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narxlarini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pasaytirish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2314252"/>
        <a:ext cx="6478486" cy="1051932"/>
      </dsp:txXfrm>
    </dsp:sp>
    <dsp:sp modelId="{A66CB1F6-C5F5-4728-8803-47AD4598B546}">
      <dsp:nvSpPr>
        <dsp:cNvPr id="0" name=""/>
        <dsp:cNvSpPr/>
      </dsp:nvSpPr>
      <dsp:spPr>
        <a:xfrm>
          <a:off x="105193" y="2419445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68C40-317F-45EE-9191-21C34446D393}">
      <dsp:nvSpPr>
        <dsp:cNvPr id="0" name=""/>
        <dsp:cNvSpPr/>
      </dsp:nvSpPr>
      <dsp:spPr>
        <a:xfrm>
          <a:off x="0" y="3471378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rivojlanish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joylari</a:t>
          </a:r>
          <a:r>
            <a:rPr lang="en-US" sz="31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 smtClean="0">
              <a:latin typeface="Times New Roman" pitchFamily="18" charset="0"/>
              <a:cs typeface="Times New Roman" pitchFamily="18" charset="0"/>
            </a:rPr>
            <a:t>yaratish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3471378"/>
        <a:ext cx="6478486" cy="1051932"/>
      </dsp:txXfrm>
    </dsp:sp>
    <dsp:sp modelId="{330DF0B7-D97D-4345-AC23-33067BBB7746}">
      <dsp:nvSpPr>
        <dsp:cNvPr id="0" name=""/>
        <dsp:cNvSpPr/>
      </dsp:nvSpPr>
      <dsp:spPr>
        <a:xfrm>
          <a:off x="105193" y="3576571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0.64272</cdr:y>
    </cdr:from>
    <cdr:to>
      <cdr:x>0.24758</cdr:x>
      <cdr:y>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2908919"/>
          <a:ext cx="2037474" cy="161704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0.72566</cdr:x>
      <cdr:y>0.29934</cdr:y>
    </cdr:from>
    <cdr:to>
      <cdr:x>0.93029</cdr:x>
      <cdr:y>0.42286</cdr:y>
    </cdr:to>
    <cdr:sp macro="" textlink="">
      <cdr:nvSpPr>
        <cdr:cNvPr id="3" name="Выноска: изогнутая линия 2">
          <a:extLst xmlns:a="http://schemas.openxmlformats.org/drawingml/2006/main">
            <a:ext uri="{FF2B5EF4-FFF2-40B4-BE49-F238E27FC236}">
              <a16:creationId xmlns:a16="http://schemas.microsoft.com/office/drawing/2014/main" xmlns="" id="{FD7B50B9-2DB1-4812-86CE-F3D67597983A}"/>
            </a:ext>
          </a:extLst>
        </cdr:cNvPr>
        <cdr:cNvSpPr/>
      </cdr:nvSpPr>
      <cdr:spPr>
        <a:xfrm xmlns:a="http://schemas.openxmlformats.org/drawingml/2006/main">
          <a:off x="5904656" y="1440160"/>
          <a:ext cx="1665054" cy="594275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accent4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Energiya saqlovchi batareyalar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0.07965</cdr:x>
      <cdr:y>0.44901</cdr:y>
    </cdr:from>
    <cdr:to>
      <cdr:x>0.30042</cdr:x>
      <cdr:y>0.52163</cdr:y>
    </cdr:to>
    <cdr:sp macro="" textlink="">
      <cdr:nvSpPr>
        <cdr:cNvPr id="4" name="Выноска: линия 3">
          <a:extLst xmlns:a="http://schemas.openxmlformats.org/drawingml/2006/main">
            <a:ext uri="{FF2B5EF4-FFF2-40B4-BE49-F238E27FC236}">
              <a16:creationId xmlns:a16="http://schemas.microsoft.com/office/drawing/2014/main" xmlns="" id="{AC854C00-9382-49FB-8421-7D0C3C082424}"/>
            </a:ext>
          </a:extLst>
        </cdr:cNvPr>
        <cdr:cNvSpPr/>
      </cdr:nvSpPr>
      <cdr:spPr>
        <a:xfrm xmlns:a="http://schemas.openxmlformats.org/drawingml/2006/main">
          <a:off x="648072" y="2160240"/>
          <a:ext cx="1796385" cy="349386"/>
        </a:xfrm>
        <a:prstGeom xmlns:a="http://schemas.openxmlformats.org/drawingml/2006/main" prst="borderCallout1">
          <a:avLst>
            <a:gd name="adj1" fmla="val 92757"/>
            <a:gd name="adj2" fmla="val 81383"/>
            <a:gd name="adj3" fmla="val 183930"/>
            <a:gd name="adj4" fmla="val 59549"/>
          </a:avLst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>
          <a:noAutofit/>
        </a:bodyPr>
        <a:lstStyle xmlns:a="http://schemas.openxmlformats.org/drawingml/2006/main"/>
        <a:p xmlns:a="http://schemas.openxmlformats.org/drawingml/2006/main">
          <a:r>
            <a:rPr lang="en-US" dirty="0" err="1"/>
            <a:t>Shamol</a:t>
          </a:r>
          <a:r>
            <a:rPr lang="en-US" dirty="0"/>
            <a:t> </a:t>
          </a:r>
          <a:r>
            <a:rPr lang="en-US" dirty="0" err="1"/>
            <a:t>turbinalari</a:t>
          </a:r>
          <a:endParaRPr lang="ru-RU" dirty="0"/>
        </a:p>
      </cdr:txBody>
    </cdr:sp>
  </cdr:relSizeAnchor>
  <cdr:relSizeAnchor xmlns:cdr="http://schemas.openxmlformats.org/drawingml/2006/chartDrawing">
    <cdr:from>
      <cdr:x>0.30973</cdr:x>
      <cdr:y>0.11973</cdr:y>
    </cdr:from>
    <cdr:to>
      <cdr:x>0.69023</cdr:x>
      <cdr:y>0.21093</cdr:y>
    </cdr:to>
    <cdr:sp macro="" textlink="">
      <cdr:nvSpPr>
        <cdr:cNvPr id="5" name="Выноска: изогнутая линия 4">
          <a:extLst xmlns:a="http://schemas.openxmlformats.org/drawingml/2006/main">
            <a:ext uri="{FF2B5EF4-FFF2-40B4-BE49-F238E27FC236}">
              <a16:creationId xmlns:a16="http://schemas.microsoft.com/office/drawing/2014/main" xmlns="" id="{B1049450-2782-4492-93BE-E32481D74BCD}"/>
            </a:ext>
          </a:extLst>
        </cdr:cNvPr>
        <cdr:cNvSpPr/>
      </cdr:nvSpPr>
      <cdr:spPr>
        <a:xfrm xmlns:a="http://schemas.openxmlformats.org/drawingml/2006/main">
          <a:off x="2520280" y="576064"/>
          <a:ext cx="3096092" cy="438777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Elektr avtomobil akkumulyatori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0.14159</cdr:x>
      <cdr:y>0.74834</cdr:y>
    </cdr:from>
    <cdr:to>
      <cdr:x>0.33657</cdr:x>
      <cdr:y>0.81141</cdr:y>
    </cdr:to>
    <cdr:sp macro="" textlink="">
      <cdr:nvSpPr>
        <cdr:cNvPr id="6" name="Выноска: линия 5">
          <a:extLst xmlns:a="http://schemas.openxmlformats.org/drawingml/2006/main">
            <a:ext uri="{FF2B5EF4-FFF2-40B4-BE49-F238E27FC236}">
              <a16:creationId xmlns:a16="http://schemas.microsoft.com/office/drawing/2014/main" xmlns="" id="{FE5AB9DA-A313-4C2C-B2B7-D2D021F08887}"/>
            </a:ext>
          </a:extLst>
        </cdr:cNvPr>
        <cdr:cNvSpPr/>
      </cdr:nvSpPr>
      <cdr:spPr>
        <a:xfrm xmlns:a="http://schemas.openxmlformats.org/drawingml/2006/main">
          <a:off x="1152128" y="3600400"/>
          <a:ext cx="1586534" cy="303440"/>
        </a:xfrm>
        <a:prstGeom xmlns:a="http://schemas.openxmlformats.org/drawingml/2006/main" prst="borderCallout1">
          <a:avLst>
            <a:gd name="adj1" fmla="val -4270"/>
            <a:gd name="adj2" fmla="val 33751"/>
            <a:gd name="adj3" fmla="val -120834"/>
            <a:gd name="adj4" fmla="val 18425"/>
          </a:avLst>
        </a:prstGeom>
        <a:ln xmlns:a="http://schemas.openxmlformats.org/drawingml/2006/main">
          <a:solidFill>
            <a:schemeClr val="accent1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Quyosh panellari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6C98A-08E5-475F-9D0B-D23E3B864770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1D7BC-0DB9-4E99-9BBD-C59E3F22C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1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50949-B87E-4581-B6C3-987CBA55590D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1A8B1-5AF6-49B2-A42D-77D037B08CD1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FF9E-22B1-4A89-B9B0-A8BBC1CC1845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0FAB-70FB-45A0-88C6-F1DFE4BEC7D1}" type="datetime1">
              <a:rPr lang="en-US" smtClean="0"/>
              <a:t>11/18/2024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32D0-9DF0-4C8A-A4D0-00D93CE0DB09}" type="datetime1">
              <a:rPr lang="en-US" smtClean="0"/>
              <a:t>11/18/2024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2F1E-B684-4658-9E6E-C58C4BA3714F}" type="datetime1">
              <a:rPr lang="en-US" smtClean="0"/>
              <a:t>11/18/2024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2ABFD-4B10-48FA-A7C0-D5D072836A7D}" type="datetime1">
              <a:rPr lang="en-US" smtClean="0"/>
              <a:t>11/18/2024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8235-913C-48F2-9FD3-CD8DE8554FE6}" type="datetime1">
              <a:rPr lang="en-US" smtClean="0"/>
              <a:t>11/18/2024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C6C-8488-4427-A8A1-9DD4AE91ADFF}" type="datetime1">
              <a:rPr lang="en-US" smtClean="0"/>
              <a:t>11/18/2024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CB68-BC43-424E-AFF0-2D4B01DFF14E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364B-5830-477F-B6A7-9CF843540404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194CA-B445-4B2E-AAD0-FF39AA110B22}" type="datetime1">
              <a:rPr lang="en-US" smtClean="0"/>
              <a:t>11/18/2024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ea.org/reports/world-energy-outloo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“YASHIL ENERGETIKA” BARQAROR IQTISODIY RIVOJLANISH OMIL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SIFATIDA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6" y="1268760"/>
            <a:ext cx="8334572" cy="432048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5776912"/>
            <a:ext cx="55451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Ma’ruzachi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GulDU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“Menejment”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kafedrasi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mudiri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(PhD)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Toshboyev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Bekzod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Baxtiyorovich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75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75511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4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944" y="3501008"/>
            <a:ext cx="88721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Mamlakatimiz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2030-yilgacha 25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gigavatt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quvvatdagi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tiklanuvchi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yaratishni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balansida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ulishini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foizga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yetkazishni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ham ilk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qadamlar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qo‘yilmoqda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2" name="AutoShape 2" descr="Shavkat Mirziyoyev 6 ta «yashil» elektr stansiyasini ishga tushir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73" y="190927"/>
            <a:ext cx="4151607" cy="276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24" y="188640"/>
            <a:ext cx="4155044" cy="276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24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48748" y="378007"/>
            <a:ext cx="51125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tabiat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oʻzaro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bogʻliq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boʻlinmasdir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…</a:t>
            </a:r>
            <a:endParaRPr lang="uz-Cyrl-UZ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Herman Edward Daly “Steady-state economy” second edition with new essays, Island press, Washington, D.C, Covelo, California 1991-year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933056"/>
            <a:ext cx="2472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Herman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Edward  Daly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(1938-2022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iqtisodchi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Merilend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" descr="Herman Daly obituary | Economics | The Guardi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Obituary information for Herman Edward Dal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" y="44624"/>
            <a:ext cx="289341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5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548680"/>
            <a:ext cx="5112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Texnologik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taraqqiyot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sababi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,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yechimidir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uz-Cyrl-UZ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105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Chang “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tuzilgan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Toshkent: “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Butikbook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nashiryoti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, 2022-yil., 416-bet</a:t>
            </a:r>
            <a:r>
              <a:rPr lang="uz-Cyrl-UZ" sz="105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7" y="436940"/>
            <a:ext cx="2542456" cy="3633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167" y="4070247"/>
            <a:ext cx="2472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Chang,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Koseys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iqtisodchisi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Kenbrij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1-jadval</a:t>
            </a:r>
            <a:r>
              <a:rPr lang="en-US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 err="1"/>
              <a:t>Dunyo</a:t>
            </a:r>
            <a:r>
              <a:rPr lang="en-US" b="1" dirty="0"/>
              <a:t> </a:t>
            </a:r>
            <a:r>
              <a:rPr lang="en-US" b="1" dirty="0" err="1"/>
              <a:t>aholisining</a:t>
            </a:r>
            <a:r>
              <a:rPr lang="en-US" b="1" dirty="0"/>
              <a:t> </a:t>
            </a:r>
            <a:r>
              <a:rPr lang="en-US" b="1" dirty="0" err="1"/>
              <a:t>oʻsishi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672010"/>
              </p:ext>
            </p:extLst>
          </p:nvPr>
        </p:nvGraphicFramePr>
        <p:xfrm>
          <a:off x="395536" y="1628800"/>
          <a:ext cx="8208916" cy="4032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327"/>
                <a:gridCol w="761161"/>
                <a:gridCol w="623729"/>
                <a:gridCol w="624611"/>
                <a:gridCol w="624611"/>
                <a:gridCol w="624611"/>
                <a:gridCol w="623729"/>
                <a:gridCol w="624611"/>
                <a:gridCol w="624611"/>
                <a:gridCol w="624611"/>
                <a:gridCol w="745304"/>
              </a:tblGrid>
              <a:tr h="2031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Yillar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1804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1927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1960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1974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1987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1999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2022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2037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2057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6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Aholi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mlrd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44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Bir mlrdga oʻsish vaqti. yil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+200 ming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47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mlrd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856522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89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918151"/>
              </p:ext>
            </p:extLst>
          </p:nvPr>
        </p:nvGraphicFramePr>
        <p:xfrm>
          <a:off x="457200" y="1052736"/>
          <a:ext cx="836327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8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937740"/>
              </p:ext>
            </p:extLst>
          </p:nvPr>
        </p:nvGraphicFramePr>
        <p:xfrm>
          <a:off x="457200" y="1412776"/>
          <a:ext cx="800323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1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uz.uz/imageproxy/1200x/https:/yuz.uz/file/news/b1def1daeb8946c571beaa92078ad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44" y="3789040"/>
            <a:ext cx="4725636" cy="265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yuz.uz/file/filestore/f91c0ec66ce1074e90a3a7ebc3b6d0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" y="188640"/>
            <a:ext cx="3659591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034" y="2779956"/>
            <a:ext cx="40675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Maʼlumotlarga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batareyalari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yaʼni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yorugʻlikni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elektrga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aylantirish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fransuz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Aleksandr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Edmond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Bekerel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1842-yilda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kashf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1883-yilda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amerikalik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ixtirochi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Charlz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Fritts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oftob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elektrga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aylantirish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unsur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selendan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foydalanishni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taklif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qurilmaning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yupqa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qoplandi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1984-yilda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batareyasi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Nyu-Yorkdagi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binolardan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oʻrnatildi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476672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qazilma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yoqilg'i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sarfisiz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chiqarmaydigan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atrof-muhit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ekologiyasiga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etkazmagan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ta'minotini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talabi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biomassa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energetikasi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muqobil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evaziga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Atrof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muhitni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zararlayotgan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8666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069" y="4221088"/>
            <a:ext cx="2414403" cy="192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508104" y="4869160"/>
            <a:ext cx="897965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248675" y="4725144"/>
            <a:ext cx="811157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99592" y="630932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4"/>
              </a:rPr>
              <a:t>https://www.iea.org/reports/world-energy-outlook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0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Jahonda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rivojiga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koʻrsatadi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283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7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737680"/>
              </p:ext>
            </p:extLst>
          </p:nvPr>
        </p:nvGraphicFramePr>
        <p:xfrm>
          <a:off x="395536" y="404664"/>
          <a:ext cx="829126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273630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BMT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Sanoatni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tashkiloti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(UNIDO)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chiqilgan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strategiyasi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qoʻllab-quvvatlaydi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168667"/>
              </p:ext>
            </p:extLst>
          </p:nvPr>
        </p:nvGraphicFramePr>
        <p:xfrm>
          <a:off x="395536" y="236340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214" y="116632"/>
            <a:ext cx="190533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36296" y="1628800"/>
            <a:ext cx="2016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United Nations Industrial Development Organization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atamasi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texnologiyalarga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qoʻllaniladi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4290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davomi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255010"/>
              </p:ext>
            </p:extLst>
          </p:nvPr>
        </p:nvGraphicFramePr>
        <p:xfrm>
          <a:off x="457200" y="908050"/>
          <a:ext cx="8229600" cy="5218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AA14B4E9-4E63-42B1-8A4D-8572710B1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22020"/>
              </p:ext>
            </p:extLst>
          </p:nvPr>
        </p:nvGraphicFramePr>
        <p:xfrm>
          <a:off x="179512" y="692944"/>
          <a:ext cx="8496944" cy="547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188640"/>
            <a:ext cx="20882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ta’minoti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%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630932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ulushlarda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xmlns="" id="{4DF30E3A-CDB8-42BC-AE92-88B5B799F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914190"/>
              </p:ext>
            </p:extLst>
          </p:nvPr>
        </p:nvGraphicFramePr>
        <p:xfrm>
          <a:off x="827584" y="1700808"/>
          <a:ext cx="729901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6312731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2-reja. “</a:t>
            </a:r>
            <a:r>
              <a:rPr lang="en-US" dirty="0" err="1" smtClean="0"/>
              <a:t>Yashil</a:t>
            </a:r>
            <a:r>
              <a:rPr lang="en-US" dirty="0" smtClean="0"/>
              <a:t> </a:t>
            </a:r>
            <a:r>
              <a:rPr lang="en-US" dirty="0" err="1"/>
              <a:t>energetika”ning</a:t>
            </a:r>
            <a:r>
              <a:rPr lang="en-US" dirty="0"/>
              <a:t> </a:t>
            </a:r>
            <a:r>
              <a:rPr lang="en-US" dirty="0" err="1"/>
              <a:t>rivojlanishiga</a:t>
            </a:r>
            <a:r>
              <a:rPr lang="en-US" dirty="0"/>
              <a:t> </a:t>
            </a:r>
            <a:r>
              <a:rPr lang="en-US" dirty="0" err="1"/>
              <a:t>ta’sir</a:t>
            </a:r>
            <a:r>
              <a:rPr lang="en-US" dirty="0"/>
              <a:t> </a:t>
            </a:r>
            <a:r>
              <a:rPr lang="en-US" dirty="0" err="1"/>
              <a:t>qiluvchi</a:t>
            </a:r>
            <a:r>
              <a:rPr lang="en-US" dirty="0"/>
              <a:t> </a:t>
            </a:r>
            <a:r>
              <a:rPr lang="en-US" dirty="0" err="1"/>
              <a:t>omillar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204864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amaliyotida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oʻzlashtirishga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halaqit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berayotgan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toʻsiqlar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qolmadi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33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etilishida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0089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64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3272489F-A635-4DFC-BB23-6AEFEA290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972354"/>
              </p:ext>
            </p:extLst>
          </p:nvPr>
        </p:nvGraphicFramePr>
        <p:xfrm>
          <a:off x="251520" y="26064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551723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ENERGIYA ISHLAB CHIQARISHGA GLOBAL YILLIK INVESTITSIYALAR. MILLIARD AQSH DOLLARI (HALQARO ENERGIYA AGENTLIGI MA’LUMOTLARI ASOSIDA MUALLIF ISHLANMASI)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69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0"/>
            <a:ext cx="2915816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4468"/>
            <a:ext cx="5915000" cy="221240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IRENA (International Renewable Energy Agency)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oʻzlashtirish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samaradorligini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baholashda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koʻrsatkichlardan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foydalanadi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104858"/>
              </p:ext>
            </p:extLst>
          </p:nvPr>
        </p:nvGraphicFramePr>
        <p:xfrm>
          <a:off x="457200" y="2420888"/>
          <a:ext cx="8229600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640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1CBD7931-5560-43D9-B7DC-FA2F25E25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022901"/>
              </p:ext>
            </p:extLst>
          </p:nvPr>
        </p:nvGraphicFramePr>
        <p:xfrm>
          <a:off x="395536" y="476672"/>
          <a:ext cx="8424935" cy="4314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38560" y="522920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TOZA ENERGIYA USKUNALARI NARX INDEKSI MILLION AQSH DOLLARI/BIR MEGAVATT (NOMINAL NARXLAR) 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09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C4B5EE98-E61D-4FDF-B1A2-3C6AE9C1A1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14295"/>
              </p:ext>
            </p:extLst>
          </p:nvPr>
        </p:nvGraphicFramePr>
        <p:xfrm>
          <a:off x="467544" y="332656"/>
          <a:ext cx="8136904" cy="4811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5892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YASHIL TEXNOLOGI NARXLARI AQSH DOLLARI/KVT SOAT (NOMINAL NARXLAR)</a:t>
            </a: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33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12845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30-60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chiqariladigan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arzon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42–78 doll.)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past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Ispaniya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Fransiya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Braziliya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Kanadada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oʻrnatilgan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generatorlari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sarfalanadigan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tenglashdi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elektrstansiyalarida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43-53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uskunalar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Italiya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narx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paritetiga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erishdilar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721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41319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60648"/>
            <a:ext cx="7720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Muqobil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enenergetikani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omillari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184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839369"/>
              </p:ext>
            </p:extLst>
          </p:nvPr>
        </p:nvGraphicFramePr>
        <p:xfrm>
          <a:off x="457200" y="548680"/>
          <a:ext cx="843528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49576" y="37059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avomi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53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Korporatsiyalar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2019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23 ta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mamlakatida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20Gvt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miqdorida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PPA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Power purchase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agreement, </a:t>
            </a:r>
            <a:r>
              <a:rPr lang="fi-FI" sz="2200" b="1" dirty="0">
                <a:latin typeface="Times New Roman" pitchFamily="18" charset="0"/>
                <a:cs typeface="Times New Roman" pitchFamily="18" charset="0"/>
              </a:rPr>
              <a:t>Elektr energiyasini sotib olish shartnomasi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kormporatsiyalar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kelishuvlarning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40%ini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Google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kompaniyasi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2,7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GVt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xarid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2019-yilning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korporativ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xaridoriga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aylandi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2020-yilning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boshlarida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229 ta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yetakchi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korporatsiyalari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RE100</a:t>
            </a:r>
            <a:r>
              <a:rPr lang="uz-Cyrl-UZ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Renewable Energy</a:t>
            </a:r>
            <a:r>
              <a:rPr lang="uz-Cyrl-UZ" sz="2200" b="1" dirty="0" smtClean="0">
                <a:latin typeface="Times New Roman" pitchFamily="18" charset="0"/>
                <a:cs typeface="Times New Roman" pitchFamily="18" charset="0"/>
              </a:rPr>
              <a:t> 100%)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tashabbusiga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qoʻshilishdi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foiz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energiyadan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majburiyatini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olishdi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872" y="4316903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PPA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/>
              <a:t>muddatli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shartnomasi</a:t>
            </a:r>
            <a:r>
              <a:rPr lang="en-US" dirty="0"/>
              <a:t> </a:t>
            </a:r>
            <a:r>
              <a:rPr lang="en-US" dirty="0" err="1"/>
              <a:t>bo'lib</a:t>
            </a:r>
            <a:r>
              <a:rPr lang="en-US" dirty="0"/>
              <a:t>, </a:t>
            </a:r>
            <a:r>
              <a:rPr lang="en-US" dirty="0" err="1"/>
              <a:t>unda</a:t>
            </a:r>
            <a:r>
              <a:rPr lang="en-US" dirty="0"/>
              <a:t> </a:t>
            </a:r>
            <a:r>
              <a:rPr lang="en-US" dirty="0" err="1"/>
              <a:t>odatda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foydalanuvchisi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qator</a:t>
            </a:r>
            <a:r>
              <a:rPr lang="en-US" dirty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</a:t>
            </a:r>
            <a:r>
              <a:rPr lang="en-US" dirty="0"/>
              <a:t> </a:t>
            </a:r>
            <a:r>
              <a:rPr lang="en-US" dirty="0" err="1"/>
              <a:t>foydalanuvchilari</a:t>
            </a:r>
            <a:r>
              <a:rPr lang="en-US" dirty="0"/>
              <a:t> </a:t>
            </a:r>
            <a:r>
              <a:rPr lang="en-US" dirty="0" err="1"/>
              <a:t>shartnoma</a:t>
            </a:r>
            <a:r>
              <a:rPr lang="en-US" dirty="0"/>
              <a:t> </a:t>
            </a:r>
            <a:r>
              <a:rPr lang="en-US" dirty="0" err="1"/>
              <a:t>bo'yicha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chiqaruvchidan</a:t>
            </a:r>
            <a:r>
              <a:rPr lang="en-US" dirty="0"/>
              <a:t> </a:t>
            </a:r>
            <a:r>
              <a:rPr lang="en-US" dirty="0" err="1"/>
              <a:t>ma'lum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, </a:t>
            </a:r>
            <a:r>
              <a:rPr lang="en-US" dirty="0" err="1"/>
              <a:t>masalan</a:t>
            </a:r>
            <a:r>
              <a:rPr lang="en-US" dirty="0"/>
              <a:t>, 10-20 </a:t>
            </a:r>
            <a:r>
              <a:rPr lang="en-US" dirty="0" err="1"/>
              <a:t>yil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olishlari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20664" y="5569336"/>
            <a:ext cx="8455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RE100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bo'yicha</a:t>
            </a:r>
            <a:r>
              <a:rPr lang="en-US" dirty="0"/>
              <a:t> global </a:t>
            </a:r>
            <a:r>
              <a:rPr lang="en-US" dirty="0" err="1"/>
              <a:t>korporativ</a:t>
            </a:r>
            <a:r>
              <a:rPr lang="en-US" dirty="0"/>
              <a:t> </a:t>
            </a:r>
            <a:r>
              <a:rPr lang="en-US" dirty="0" err="1"/>
              <a:t>tashabbus</a:t>
            </a:r>
            <a:r>
              <a:rPr lang="en-US" dirty="0"/>
              <a:t> </a:t>
            </a:r>
            <a:r>
              <a:rPr lang="en-US" dirty="0" err="1"/>
              <a:t>bo'lib</a:t>
            </a:r>
            <a:r>
              <a:rPr lang="en-US" dirty="0"/>
              <a:t>, 100%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energiyasiga</a:t>
            </a:r>
            <a:r>
              <a:rPr lang="en-US" dirty="0"/>
              <a:t> </a:t>
            </a:r>
            <a:r>
              <a:rPr lang="en-US" dirty="0" err="1"/>
              <a:t>sodiq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yuzlab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ambitsiyali</a:t>
            </a:r>
            <a:r>
              <a:rPr lang="en-US" dirty="0"/>
              <a:t> </a:t>
            </a:r>
            <a:r>
              <a:rPr lang="en-US" dirty="0" err="1"/>
              <a:t>korxonalarni</a:t>
            </a:r>
            <a:r>
              <a:rPr lang="en-US" dirty="0"/>
              <a:t> </a:t>
            </a:r>
            <a:r>
              <a:rPr lang="en-US" dirty="0" err="1"/>
              <a:t>birlashtiradi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962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“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qoʻllab-quvvatlashning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xorij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tajribasi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090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64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Maʻmuriy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6249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34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b="1" dirty="0"/>
              <a:t> </a:t>
            </a:r>
            <a:r>
              <a:rPr lang="en-US" b="1" dirty="0" err="1"/>
              <a:t>dastaklar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87346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69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Axborot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602352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30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4-reja.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Oʻzbekistonda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istiqbollari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8833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16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784213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05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98" y="692696"/>
            <a:ext cx="7759142" cy="43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5112771"/>
            <a:ext cx="8782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1991-2016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quvvat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2023-yil 27-dekabrning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2400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quvvatli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 ta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loyihalari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tushirildi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22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energetikani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yo‘nalishlari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7677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39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20080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aholisining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2023-yil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misolida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o‘rtacha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elektr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iste’moli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975329"/>
              </p:ext>
            </p:extLst>
          </p:nvPr>
        </p:nvGraphicFramePr>
        <p:xfrm>
          <a:off x="323528" y="1124744"/>
          <a:ext cx="8496944" cy="5098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4415"/>
                <a:gridCol w="2664613"/>
                <a:gridCol w="1434790"/>
                <a:gridCol w="1378889"/>
                <a:gridCol w="1229822"/>
                <a:gridCol w="894415"/>
              </a:tblGrid>
              <a:tr h="1048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hajmi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Obonentlar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ming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ulushi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-s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Umushi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kVt-soatgacha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5684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25,72%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201-300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11,25%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301-500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2932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501-1000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3234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16,11%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1001-2000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2001-5000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5001-10000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 kVt-soatdan yuqori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7,43%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Jami: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7588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749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404664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byudjetdan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1,15 milliard AQSH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subsidiyalari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ajratilmoqda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axoli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boshiga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32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atrofida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rasmiy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statistika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ma’lumotlariga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tayanadigan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bo‘lsak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2022-yilda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axolisining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14.1 %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izi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(36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*0.141=5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kambag‘allik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darasida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yashagan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subsidiyalarini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ko‘rinishida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beriladigan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*32 ASH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=160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(0.16 milliard)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1.15 milliard-0.16 milliard=0.99 milliard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buyudjeti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ixtiyorida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7670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E’tiboringiz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rahmat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94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1430</Words>
  <Application>Microsoft Office PowerPoint</Application>
  <PresentationFormat>Экран (4:3)</PresentationFormat>
  <Paragraphs>276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Mavzu: “YASHIL ENERGETIKA” BARQAROR IQTISODIY RIVOJLANISH OMIL SIFATIDA</vt:lpstr>
      <vt:lpstr>Reja:</vt:lpstr>
      <vt:lpstr>Презентация PowerPoint</vt:lpstr>
      <vt:lpstr>Презентация PowerPoint</vt:lpstr>
      <vt:lpstr>Презентация PowerPoint</vt:lpstr>
      <vt:lpstr>  1-jadval. Dunyo aholisining oʻsishi  </vt:lpstr>
      <vt:lpstr>Dunyo aholisini o‘sishi (mlrd kishi)</vt:lpstr>
      <vt:lpstr>O‘zbekistonda aholining o‘sishi</vt:lpstr>
      <vt:lpstr>Germaniya va O‘zbekiston aholining o‘sishi</vt:lpstr>
      <vt:lpstr>Презентация PowerPoint</vt:lpstr>
      <vt:lpstr>Atrof muhitni zararlayotgan asosiy omillar </vt:lpstr>
      <vt:lpstr>Jahonda yashil energiya rivojiga quyidagi omillar ta’sir koʻrsatadi:</vt:lpstr>
      <vt:lpstr>Презентация PowerPoint</vt:lpstr>
      <vt:lpstr>BMT Sanoatni rivojlantirish tashkiloti (UNIDO) tomonidan ishlab chiqilgan energiya strategiyasi “yashil energetika”ni rivojlantirishni qoʻllab-quvvatlaydi. Bular:</vt:lpstr>
      <vt:lpstr>“Yashil energetika” atamasi quyidagi texnologiyalarga nisbatan qoʻllaniladi: </vt:lpstr>
      <vt:lpstr>davomi</vt:lpstr>
      <vt:lpstr>Презентация PowerPoint</vt:lpstr>
      <vt:lpstr>Dunyo Yashil energiyasi ulushlarda 2022-yil</vt:lpstr>
      <vt:lpstr>2-reja. “Yashil energetika”ning rivojlanishiga ta’sir qiluvchi omillar</vt:lpstr>
      <vt:lpstr>Mavjud muammolarning hal etilishida quyidagilar hal qiluvchi omillar hisoblanadi: </vt:lpstr>
      <vt:lpstr>Презентация PowerPoint</vt:lpstr>
      <vt:lpstr>IRENA (International Renewable Energy Agency) agentligi tiklanadigan energiyani oʻzlashtirish samaradorligini baholashda quyidagi koʻrsatkichlardan foydalanadi: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3-reja. “Yashil energetika”ni davlat tomonidan qoʻllab-quvvatlashning xorij tajribasi</vt:lpstr>
      <vt:lpstr>Maʻmuriy dastaklar</vt:lpstr>
      <vt:lpstr>Iqtisodiy dastaklar</vt:lpstr>
      <vt:lpstr>Axborot dastaklari</vt:lpstr>
      <vt:lpstr>4-reja. Oʻzbekistonda “yashil energetika”ni rivojlantirish istiqbollari</vt:lpstr>
      <vt:lpstr>Презентация PowerPoint</vt:lpstr>
      <vt:lpstr>Презентация PowerPoint</vt:lpstr>
      <vt:lpstr>O‘zbekistonda Yashil energetikani rivojlantirishning asosiy yo‘nalishlari</vt:lpstr>
      <vt:lpstr>O‘zbekiston aholisining 2023-yil misolida o‘rtacha elektr energiyasi iste’moli </vt:lpstr>
      <vt:lpstr>Презентация PowerPoint</vt:lpstr>
      <vt:lpstr>E’tiboringiz uchun rahmat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58</cp:revision>
  <dcterms:created xsi:type="dcterms:W3CDTF">2024-02-29T06:08:57Z</dcterms:created>
  <dcterms:modified xsi:type="dcterms:W3CDTF">2024-11-18T04:50:54Z</dcterms:modified>
</cp:coreProperties>
</file>