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en-US" dirty="0" smtClean="0"/>
              <a:t>1-Mavzu</a:t>
            </a:r>
            <a:r>
              <a:rPr lang="en-US" dirty="0"/>
              <a:t>. MENEJMENT TIZIMI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916832"/>
            <a:ext cx="7344816" cy="3672408"/>
          </a:xfrm>
        </p:spPr>
        <p:txBody>
          <a:bodyPr/>
          <a:lstStyle/>
          <a:p>
            <a:r>
              <a:rPr lang="en-US" dirty="0"/>
              <a:t>1.1. Menejment: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 smtClean="0"/>
              <a:t>qoidalar</a:t>
            </a:r>
            <a:endParaRPr lang="en-US" dirty="0" smtClean="0"/>
          </a:p>
          <a:p>
            <a:r>
              <a:rPr lang="en-US" dirty="0"/>
              <a:t>1.2. </a:t>
            </a:r>
            <a:r>
              <a:rPr lang="en-US" dirty="0" err="1"/>
              <a:t>Menejmentning</a:t>
            </a:r>
            <a:r>
              <a:rPr lang="en-US" dirty="0"/>
              <a:t> </a:t>
            </a:r>
            <a:r>
              <a:rPr lang="en-US" dirty="0" err="1"/>
              <a:t>maqsadi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44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51920" y="502012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dirty="0"/>
              <a:t>Menejment XIX-XX </a:t>
            </a:r>
            <a:r>
              <a:rPr lang="en-US" sz="2800" dirty="0" err="1"/>
              <a:t>asrlar</a:t>
            </a:r>
            <a:r>
              <a:rPr lang="en-US" sz="2800" dirty="0"/>
              <a:t> </a:t>
            </a:r>
            <a:r>
              <a:rPr lang="ru-RU" sz="2800" dirty="0" smtClean="0"/>
              <a:t>о</a:t>
            </a:r>
            <a:r>
              <a:rPr lang="en-US" sz="2800" dirty="0" smtClean="0"/>
              <a:t>’</a:t>
            </a:r>
            <a:r>
              <a:rPr lang="en-US" sz="2800" dirty="0" err="1" smtClean="0"/>
              <a:t>rtalarida</a:t>
            </a:r>
            <a:r>
              <a:rPr lang="en-US" sz="2800" dirty="0" smtClean="0"/>
              <a:t> </a:t>
            </a:r>
            <a:r>
              <a:rPr lang="en-US" sz="2800" dirty="0"/>
              <a:t>fanning </a:t>
            </a:r>
            <a:r>
              <a:rPr lang="en-US" sz="2800" dirty="0" err="1"/>
              <a:t>mustaqil</a:t>
            </a:r>
            <a:r>
              <a:rPr lang="en-US" sz="2800" dirty="0"/>
              <a:t> </a:t>
            </a:r>
            <a:r>
              <a:rPr lang="en-US" sz="2800" dirty="0" err="1"/>
              <a:t>sohasiga</a:t>
            </a:r>
            <a:r>
              <a:rPr lang="en-US" sz="2800" dirty="0"/>
              <a:t> </a:t>
            </a:r>
            <a:r>
              <a:rPr lang="en-US" sz="2800" dirty="0" err="1"/>
              <a:t>aylangan</a:t>
            </a:r>
            <a:r>
              <a:rPr lang="en-US" sz="2800" dirty="0"/>
              <a:t>. </a:t>
            </a:r>
            <a:r>
              <a:rPr lang="en-US" sz="2800" dirty="0" err="1"/>
              <a:t>Amerikalik</a:t>
            </a:r>
            <a:r>
              <a:rPr lang="en-US" sz="2800" dirty="0"/>
              <a:t> </a:t>
            </a:r>
            <a:r>
              <a:rPr lang="en-US" sz="2800" dirty="0" err="1"/>
              <a:t>Jozef</a:t>
            </a:r>
            <a:r>
              <a:rPr lang="en-US" sz="2800" dirty="0"/>
              <a:t> </a:t>
            </a:r>
            <a:r>
              <a:rPr lang="en-US" sz="2800" dirty="0" err="1"/>
              <a:t>Varton</a:t>
            </a:r>
            <a:r>
              <a:rPr lang="en-US" sz="2800" dirty="0"/>
              <a:t> 1881- </a:t>
            </a:r>
            <a:r>
              <a:rPr lang="en-US" sz="2800" dirty="0" err="1"/>
              <a:t>yilda</a:t>
            </a:r>
            <a:r>
              <a:rPr lang="en-US" sz="2800" dirty="0"/>
              <a:t> </a:t>
            </a:r>
            <a:r>
              <a:rPr lang="en-US" sz="2800" dirty="0" err="1"/>
              <a:t>birinchi</a:t>
            </a:r>
            <a:r>
              <a:rPr lang="en-US" sz="2800" dirty="0"/>
              <a:t> </a:t>
            </a:r>
            <a:r>
              <a:rPr lang="en-US" sz="2800" dirty="0" err="1"/>
              <a:t>marta</a:t>
            </a:r>
            <a:r>
              <a:rPr lang="en-US" sz="2800" dirty="0"/>
              <a:t> </a:t>
            </a:r>
            <a:r>
              <a:rPr lang="en-US" sz="2800" dirty="0" err="1"/>
              <a:t>kollejlarda</a:t>
            </a:r>
            <a:r>
              <a:rPr lang="en-US" sz="2800" dirty="0"/>
              <a:t> </a:t>
            </a:r>
            <a:r>
              <a:rPr lang="ru-RU" sz="2800" dirty="0" smtClean="0"/>
              <a:t>о</a:t>
            </a:r>
            <a:r>
              <a:rPr lang="en-US" sz="2800" dirty="0" smtClean="0"/>
              <a:t>’</a:t>
            </a:r>
            <a:r>
              <a:rPr lang="en-US" sz="2800" dirty="0" err="1" smtClean="0"/>
              <a:t>qitish</a:t>
            </a:r>
            <a:r>
              <a:rPr lang="en-US" sz="2800" dirty="0" smtClean="0"/>
              <a:t> </a:t>
            </a:r>
            <a:r>
              <a:rPr lang="en-US" sz="2800" dirty="0" err="1"/>
              <a:t>uchun</a:t>
            </a:r>
            <a:r>
              <a:rPr lang="en-US" sz="2800" dirty="0"/>
              <a:t> </a:t>
            </a:r>
            <a:r>
              <a:rPr lang="en-US" sz="2800" dirty="0" err="1"/>
              <a:t>menejment</a:t>
            </a:r>
            <a:r>
              <a:rPr lang="en-US" sz="2800" dirty="0"/>
              <a:t> </a:t>
            </a:r>
            <a:r>
              <a:rPr lang="en-US" sz="2800" dirty="0" err="1"/>
              <a:t>kursini</a:t>
            </a:r>
            <a:r>
              <a:rPr lang="en-US" sz="2800" dirty="0"/>
              <a:t> </a:t>
            </a:r>
            <a:r>
              <a:rPr lang="en-US" sz="2800" dirty="0" err="1"/>
              <a:t>ishlab</a:t>
            </a:r>
            <a:r>
              <a:rPr lang="en-US" sz="2800" dirty="0"/>
              <a:t> </a:t>
            </a:r>
            <a:r>
              <a:rPr lang="en-US" sz="2800" dirty="0" err="1"/>
              <a:t>chiqqan</a:t>
            </a:r>
            <a:r>
              <a:rPr lang="en-US" sz="2800" dirty="0"/>
              <a:t>. </a:t>
            </a:r>
            <a:endParaRPr lang="ru-RU" sz="2800" dirty="0"/>
          </a:p>
        </p:txBody>
      </p:sp>
      <p:pic>
        <p:nvPicPr>
          <p:cNvPr id="1026" name="Picture 2" descr="Joseph Wharton, 19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60" y="188640"/>
            <a:ext cx="26098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589" y="3861048"/>
            <a:ext cx="28353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Joseph </a:t>
            </a:r>
            <a:r>
              <a:rPr lang="en-US" dirty="0" smtClean="0"/>
              <a:t>Wharton 1826-1909,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Tadbirkor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08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87824" y="764704"/>
            <a:ext cx="60486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Amerikalik</a:t>
            </a:r>
            <a:r>
              <a:rPr lang="en-US" sz="3200" dirty="0"/>
              <a:t> </a:t>
            </a:r>
            <a:r>
              <a:rPr lang="en-US" sz="3200" dirty="0" err="1"/>
              <a:t>muxandis</a:t>
            </a:r>
            <a:r>
              <a:rPr lang="en-US" sz="3200" dirty="0"/>
              <a:t> </a:t>
            </a:r>
            <a:r>
              <a:rPr lang="en-US" sz="3200" dirty="0" err="1"/>
              <a:t>Frederik</a:t>
            </a:r>
            <a:r>
              <a:rPr lang="en-US" sz="3200" dirty="0"/>
              <a:t> </a:t>
            </a:r>
            <a:r>
              <a:rPr lang="en-US" sz="3200" dirty="0" err="1"/>
              <a:t>Teylor</a:t>
            </a:r>
            <a:r>
              <a:rPr lang="en-US" sz="3200" dirty="0"/>
              <a:t> 1911- </a:t>
            </a:r>
            <a:r>
              <a:rPr lang="en-US" sz="3200" dirty="0" err="1"/>
              <a:t>yilda</a:t>
            </a:r>
            <a:r>
              <a:rPr lang="en-US" sz="3200" dirty="0"/>
              <a:t> </a:t>
            </a:r>
            <a:r>
              <a:rPr lang="ru-RU" sz="3200" dirty="0" smtClean="0"/>
              <a:t>о</a:t>
            </a:r>
            <a:r>
              <a:rPr lang="en-US" sz="3200" dirty="0" smtClean="0"/>
              <a:t>’</a:t>
            </a:r>
            <a:r>
              <a:rPr lang="en-US" sz="3200" dirty="0" err="1" smtClean="0"/>
              <a:t>zining</a:t>
            </a:r>
            <a:r>
              <a:rPr lang="en-US" sz="3200" dirty="0" smtClean="0"/>
              <a:t>  “</a:t>
            </a:r>
            <a:r>
              <a:rPr lang="en-US" sz="3200" dirty="0" err="1" smtClean="0"/>
              <a:t>Ilmiy</a:t>
            </a:r>
            <a:r>
              <a:rPr lang="en-US" sz="3200" dirty="0" smtClean="0"/>
              <a:t> </a:t>
            </a:r>
            <a:r>
              <a:rPr lang="en-US" sz="3200" dirty="0" err="1"/>
              <a:t>menejment</a:t>
            </a:r>
            <a:r>
              <a:rPr lang="en-US" sz="3200" dirty="0"/>
              <a:t> </a:t>
            </a:r>
            <a:r>
              <a:rPr lang="en-US" sz="3200" dirty="0" err="1" smtClean="0"/>
              <a:t>tamoyillari</a:t>
            </a:r>
            <a:r>
              <a:rPr lang="en-US" sz="3200" dirty="0" smtClean="0"/>
              <a:t>” </a:t>
            </a:r>
            <a:r>
              <a:rPr lang="en-US" sz="3200" dirty="0" err="1"/>
              <a:t>kitobini</a:t>
            </a:r>
            <a:r>
              <a:rPr lang="en-US" sz="3200" dirty="0"/>
              <a:t> </a:t>
            </a:r>
            <a:r>
              <a:rPr lang="en-US" sz="3200" dirty="0" err="1"/>
              <a:t>nashr</a:t>
            </a:r>
            <a:r>
              <a:rPr lang="en-US" sz="3200" dirty="0"/>
              <a:t> </a:t>
            </a:r>
            <a:r>
              <a:rPr lang="en-US" sz="3200" dirty="0" err="1"/>
              <a:t>qilgan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unda</a:t>
            </a:r>
            <a:r>
              <a:rPr lang="en-US" sz="3200" dirty="0"/>
              <a:t> </a:t>
            </a:r>
            <a:r>
              <a:rPr lang="en-US" sz="3200" dirty="0" err="1"/>
              <a:t>birinchi</a:t>
            </a:r>
            <a:r>
              <a:rPr lang="en-US" sz="3200" dirty="0"/>
              <a:t> </a:t>
            </a:r>
            <a:r>
              <a:rPr lang="en-US" sz="3200" dirty="0" err="1"/>
              <a:t>marta</a:t>
            </a:r>
            <a:r>
              <a:rPr lang="en-US" sz="3200" dirty="0"/>
              <a:t> </a:t>
            </a:r>
            <a:r>
              <a:rPr lang="en-US" sz="3200" dirty="0" err="1"/>
              <a:t>boshqaruv</a:t>
            </a:r>
            <a:r>
              <a:rPr lang="en-US" sz="3200" dirty="0"/>
              <a:t> fan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tadqiqotning</a:t>
            </a:r>
            <a:r>
              <a:rPr lang="en-US" sz="3200" dirty="0"/>
              <a:t> </a:t>
            </a:r>
            <a:r>
              <a:rPr lang="en-US" sz="3200" dirty="0" err="1"/>
              <a:t>mustaqil</a:t>
            </a:r>
            <a:r>
              <a:rPr lang="en-US" sz="3200" dirty="0"/>
              <a:t> </a:t>
            </a:r>
            <a:r>
              <a:rPr lang="en-US" sz="3200" dirty="0" err="1"/>
              <a:t>sohasi</a:t>
            </a:r>
            <a:r>
              <a:rPr lang="en-US" sz="3200" dirty="0"/>
              <a:t> deb tan </a:t>
            </a:r>
            <a:r>
              <a:rPr lang="en-US" sz="3200" dirty="0" err="1"/>
              <a:t>olingan</a:t>
            </a:r>
            <a:r>
              <a:rPr lang="en-US" sz="3200" dirty="0"/>
              <a:t>. 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09550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3132040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Frederick Winslow Taylor</a:t>
            </a:r>
            <a:r>
              <a:rPr lang="en-US" dirty="0"/>
              <a:t> </a:t>
            </a:r>
            <a:endParaRPr lang="en-US" dirty="0" smtClean="0"/>
          </a:p>
          <a:p>
            <a:pPr algn="ctr"/>
            <a:r>
              <a:rPr lang="en-US" dirty="0" smtClean="0"/>
              <a:t>(1856 –1915)</a:t>
            </a:r>
          </a:p>
          <a:p>
            <a:pPr algn="ctr"/>
            <a:r>
              <a:rPr lang="en-US" dirty="0" err="1" smtClean="0"/>
              <a:t>Muxandis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398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58753" y="351199"/>
            <a:ext cx="62979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Bu </a:t>
            </a:r>
            <a:r>
              <a:rPr lang="en-US" dirty="0" err="1"/>
              <a:t>asarlar</a:t>
            </a:r>
            <a:r>
              <a:rPr lang="en-US" dirty="0"/>
              <a:t> </a:t>
            </a:r>
            <a:r>
              <a:rPr lang="en-US" dirty="0" err="1"/>
              <a:t>jamlangan</a:t>
            </a:r>
            <a:r>
              <a:rPr lang="en-US" dirty="0"/>
              <a:t> </a:t>
            </a:r>
            <a:r>
              <a:rPr lang="en-US" dirty="0" err="1"/>
              <a:t>tajribani</a:t>
            </a:r>
            <a:r>
              <a:rPr lang="en-US" dirty="0"/>
              <a:t>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umumlashtirish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boshqaruv</a:t>
            </a:r>
            <a:r>
              <a:rPr lang="en-US" dirty="0"/>
              <a:t> </a:t>
            </a:r>
            <a:r>
              <a:rPr lang="en-US" dirty="0" err="1"/>
              <a:t>asoslarini</a:t>
            </a:r>
            <a:r>
              <a:rPr lang="en-US" dirty="0"/>
              <a:t> </a:t>
            </a:r>
            <a:r>
              <a:rPr lang="en-US" dirty="0" err="1"/>
              <a:t>shakllantirishga</a:t>
            </a:r>
            <a:r>
              <a:rPr lang="en-US" dirty="0"/>
              <a:t> </a:t>
            </a:r>
            <a:r>
              <a:rPr lang="en-US" dirty="0" err="1"/>
              <a:t>harakat</a:t>
            </a:r>
            <a:r>
              <a:rPr lang="en-US" dirty="0"/>
              <a:t> </a:t>
            </a:r>
            <a:r>
              <a:rPr lang="en-US" dirty="0" err="1"/>
              <a:t>qilingan</a:t>
            </a:r>
            <a:r>
              <a:rPr lang="en-US" dirty="0"/>
              <a:t> </a:t>
            </a:r>
            <a:r>
              <a:rPr lang="en-US" dirty="0" err="1"/>
              <a:t>dastlabki</a:t>
            </a:r>
            <a:r>
              <a:rPr lang="en-US" dirty="0"/>
              <a:t> </a:t>
            </a:r>
            <a:r>
              <a:rPr lang="en-US" dirty="0" err="1"/>
              <a:t>ishlar</a:t>
            </a:r>
            <a:r>
              <a:rPr lang="en-US" dirty="0"/>
              <a:t> </a:t>
            </a:r>
            <a:r>
              <a:rPr lang="en-US" dirty="0" err="1"/>
              <a:t>hisoblanadi</a:t>
            </a:r>
            <a:r>
              <a:rPr lang="en-US" dirty="0"/>
              <a:t>.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ommaviy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ommaviy</a:t>
            </a:r>
            <a:r>
              <a:rPr lang="en-US" dirty="0"/>
              <a:t> </a:t>
            </a:r>
            <a:r>
              <a:rPr lang="en-US" dirty="0" err="1"/>
              <a:t>sotish</a:t>
            </a:r>
            <a:r>
              <a:rPr lang="en-US" dirty="0"/>
              <a:t>,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 smtClean="0"/>
              <a:t>sig’imli</a:t>
            </a:r>
            <a:r>
              <a:rPr lang="en-US" dirty="0" smtClean="0"/>
              <a:t> </a:t>
            </a:r>
            <a:r>
              <a:rPr lang="en-US" dirty="0" err="1"/>
              <a:t>bozorlar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qudratli</a:t>
            </a:r>
            <a:r>
              <a:rPr lang="en-US" dirty="0"/>
              <a:t> </a:t>
            </a:r>
            <a:r>
              <a:rPr lang="en-US" dirty="0" err="1"/>
              <a:t>korporatsiyalar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aksiyadorlar</a:t>
            </a:r>
            <a:r>
              <a:rPr lang="en-US" dirty="0"/>
              <a:t> </a:t>
            </a:r>
            <a:r>
              <a:rPr lang="en-US" dirty="0" err="1"/>
              <a:t>jamiyatlari</a:t>
            </a:r>
            <a:r>
              <a:rPr lang="en-US" dirty="0"/>
              <a:t> </a:t>
            </a:r>
            <a:r>
              <a:rPr lang="en-US" dirty="0" err="1"/>
              <a:t>shaklidagi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k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lamli</a:t>
            </a:r>
            <a:r>
              <a:rPr lang="en-US" dirty="0" smtClean="0"/>
              <a:t> </a:t>
            </a:r>
            <a:r>
              <a:rPr lang="en-US" dirty="0" err="1"/>
              <a:t>tashkilotlarning</a:t>
            </a:r>
            <a:r>
              <a:rPr lang="en-US" dirty="0"/>
              <a:t> 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ziga</a:t>
            </a:r>
            <a:r>
              <a:rPr lang="en-US" dirty="0" smtClean="0"/>
              <a:t> </a:t>
            </a:r>
            <a:r>
              <a:rPr lang="en-US" dirty="0" err="1"/>
              <a:t>xos</a:t>
            </a:r>
            <a:r>
              <a:rPr lang="en-US" dirty="0"/>
              <a:t> </a:t>
            </a:r>
            <a:r>
              <a:rPr lang="en-US" dirty="0" err="1"/>
              <a:t>alomatlarini</a:t>
            </a:r>
            <a:r>
              <a:rPr lang="en-US" dirty="0"/>
              <a:t> </a:t>
            </a:r>
            <a:r>
              <a:rPr lang="en-US" dirty="0" err="1"/>
              <a:t>borgan</a:t>
            </a:r>
            <a:r>
              <a:rPr lang="en-US" dirty="0"/>
              <a:t> sari </a:t>
            </a:r>
            <a:r>
              <a:rPr lang="en-US" dirty="0" err="1"/>
              <a:t>kengroq</a:t>
            </a:r>
            <a:r>
              <a:rPr lang="en-US" dirty="0"/>
              <a:t> </a:t>
            </a:r>
            <a:r>
              <a:rPr lang="en-US" dirty="0" err="1"/>
              <a:t>qamrab</a:t>
            </a:r>
            <a:r>
              <a:rPr lang="en-US" dirty="0"/>
              <a:t> </a:t>
            </a:r>
            <a:r>
              <a:rPr lang="en-US" dirty="0" err="1"/>
              <a:t>olayotgan</a:t>
            </a:r>
            <a:r>
              <a:rPr lang="en-US" dirty="0"/>
              <a:t> </a:t>
            </a:r>
            <a:r>
              <a:rPr lang="en-US" dirty="0" err="1"/>
              <a:t>sanoat</a:t>
            </a:r>
            <a:r>
              <a:rPr lang="en-US" dirty="0"/>
              <a:t> </a:t>
            </a:r>
            <a:r>
              <a:rPr lang="en-US" dirty="0" err="1"/>
              <a:t>rivojlanishining</a:t>
            </a:r>
            <a:r>
              <a:rPr lang="en-US" dirty="0"/>
              <a:t> </a:t>
            </a:r>
            <a:r>
              <a:rPr lang="en-US" dirty="0" err="1"/>
              <a:t>ehtiyojiga</a:t>
            </a:r>
            <a:r>
              <a:rPr lang="en-US" dirty="0"/>
              <a:t> </a:t>
            </a:r>
            <a:r>
              <a:rPr lang="en-US" dirty="0" err="1"/>
              <a:t>javob</a:t>
            </a:r>
            <a:r>
              <a:rPr lang="en-US" dirty="0"/>
              <a:t> b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lganlar</a:t>
            </a:r>
            <a:r>
              <a:rPr lang="en-US" dirty="0"/>
              <a:t>.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tashkilotlar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mehnatni</a:t>
            </a:r>
            <a:r>
              <a:rPr lang="en-US" dirty="0"/>
              <a:t> </a:t>
            </a:r>
            <a:r>
              <a:rPr lang="en-US" dirty="0" err="1"/>
              <a:t>ratsional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, </a:t>
            </a:r>
            <a:r>
              <a:rPr lang="en-US" dirty="0" err="1"/>
              <a:t>barcha</a:t>
            </a:r>
            <a:r>
              <a:rPr lang="en-US" dirty="0"/>
              <a:t> b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linmalar</a:t>
            </a:r>
            <a:r>
              <a:rPr lang="en-US" dirty="0" smtClean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xizmatlar</a:t>
            </a:r>
            <a:r>
              <a:rPr lang="en-US" dirty="0"/>
              <a:t>, </a:t>
            </a:r>
            <a:r>
              <a:rPr lang="en-US" dirty="0" err="1"/>
              <a:t>menejerlar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ijrochilarni</a:t>
            </a:r>
            <a:r>
              <a:rPr lang="en-US" dirty="0"/>
              <a:t> </a:t>
            </a:r>
            <a:r>
              <a:rPr lang="en-US" dirty="0" err="1"/>
              <a:t>ilmiy</a:t>
            </a:r>
            <a:r>
              <a:rPr lang="en-US" dirty="0"/>
              <a:t> </a:t>
            </a:r>
            <a:r>
              <a:rPr lang="en-US" dirty="0" err="1"/>
              <a:t>asoslangan</a:t>
            </a:r>
            <a:r>
              <a:rPr lang="en-US" dirty="0"/>
              <a:t> </a:t>
            </a:r>
            <a:r>
              <a:rPr lang="en-US" dirty="0" err="1"/>
              <a:t>tamoyillar</a:t>
            </a:r>
            <a:r>
              <a:rPr lang="en-US" dirty="0"/>
              <a:t>, </a:t>
            </a:r>
            <a:r>
              <a:rPr lang="en-US" dirty="0" err="1"/>
              <a:t>meyorlar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standartlarga</a:t>
            </a:r>
            <a:r>
              <a:rPr lang="en-US" dirty="0"/>
              <a:t> </a:t>
            </a:r>
            <a:r>
              <a:rPr lang="en-US" dirty="0" err="1"/>
              <a:t>muvofiq</a:t>
            </a:r>
            <a:r>
              <a:rPr lang="en-US" dirty="0"/>
              <a:t> </a:t>
            </a:r>
            <a:r>
              <a:rPr lang="en-US" dirty="0" err="1"/>
              <a:t>aniq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zaro</a:t>
            </a:r>
            <a:r>
              <a:rPr lang="en-US" dirty="0" smtClean="0"/>
              <a:t> </a:t>
            </a:r>
            <a:r>
              <a:rPr lang="en-US" dirty="0" err="1" smtClean="0"/>
              <a:t>bog’langan</a:t>
            </a:r>
            <a:r>
              <a:rPr lang="en-US" dirty="0" smtClean="0"/>
              <a:t> </a:t>
            </a:r>
            <a:r>
              <a:rPr lang="en-US" dirty="0" err="1"/>
              <a:t>holda</a:t>
            </a:r>
            <a:r>
              <a:rPr lang="en-US" dirty="0"/>
              <a:t> </a:t>
            </a:r>
            <a:r>
              <a:rPr lang="en-US" dirty="0" err="1"/>
              <a:t>ishlashlariga</a:t>
            </a:r>
            <a:r>
              <a:rPr lang="en-US" dirty="0"/>
              <a:t> </a:t>
            </a:r>
            <a:r>
              <a:rPr lang="en-US" dirty="0" err="1"/>
              <a:t>keskin</a:t>
            </a:r>
            <a:r>
              <a:rPr lang="en-US" dirty="0"/>
              <a:t> </a:t>
            </a:r>
            <a:r>
              <a:rPr lang="en-US" dirty="0" err="1"/>
              <a:t>zaruriyatni</a:t>
            </a:r>
            <a:r>
              <a:rPr lang="en-US" dirty="0"/>
              <a:t> his </a:t>
            </a:r>
            <a:r>
              <a:rPr lang="en-US" dirty="0" err="1"/>
              <a:t>qilganlar</a:t>
            </a:r>
            <a:r>
              <a:rPr lang="en-US" dirty="0"/>
              <a:t>. </a:t>
            </a:r>
            <a:endParaRPr lang="ru-RU" dirty="0"/>
          </a:p>
        </p:txBody>
      </p:sp>
      <p:sp>
        <p:nvSpPr>
          <p:cNvPr id="5" name="AutoShape 2" descr="The Principles of Scientific Management (Forgotten Books): Taylor,  Frederick Winslow: 9781606801123: Amazon.com: Boo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2" y="349882"/>
            <a:ext cx="173355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449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573016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XX </a:t>
            </a:r>
            <a:r>
              <a:rPr lang="en-US" dirty="0" err="1"/>
              <a:t>asrning</a:t>
            </a:r>
            <a:r>
              <a:rPr lang="en-US" dirty="0"/>
              <a:t> </a:t>
            </a:r>
            <a:r>
              <a:rPr lang="en-US" dirty="0" err="1"/>
              <a:t>boshlarida</a:t>
            </a:r>
            <a:r>
              <a:rPr lang="en-US" dirty="0"/>
              <a:t>, </a:t>
            </a:r>
            <a:r>
              <a:rPr lang="en-US" b="1" dirty="0"/>
              <a:t>j</a:t>
            </a:r>
            <a:r>
              <a:rPr lang="ru-RU" b="1" dirty="0" smtClean="0"/>
              <a:t>о</a:t>
            </a:r>
            <a:r>
              <a:rPr lang="en-US" b="1" dirty="0" smtClean="0"/>
              <a:t>’</a:t>
            </a:r>
            <a:r>
              <a:rPr lang="en-US" b="1" dirty="0" err="1" smtClean="0"/>
              <a:t>shqin</a:t>
            </a:r>
            <a:r>
              <a:rPr lang="en-US" b="1" dirty="0" smtClean="0"/>
              <a:t> </a:t>
            </a:r>
            <a:r>
              <a:rPr lang="en-US" b="1" dirty="0" err="1"/>
              <a:t>rivojlanish</a:t>
            </a:r>
            <a:r>
              <a:rPr lang="en-US" b="1" dirty="0"/>
              <a:t> </a:t>
            </a:r>
            <a:r>
              <a:rPr lang="en-US" b="1" dirty="0" err="1"/>
              <a:t>davrida</a:t>
            </a:r>
            <a:r>
              <a:rPr lang="en-US" dirty="0"/>
              <a:t>, </a:t>
            </a:r>
            <a:r>
              <a:rPr lang="en-US" dirty="0" smtClean="0"/>
              <a:t>AQSH </a:t>
            </a:r>
            <a:r>
              <a:rPr lang="en-US" dirty="0" err="1"/>
              <a:t>amalda</a:t>
            </a:r>
            <a:r>
              <a:rPr lang="en-US" dirty="0"/>
              <a:t> </a:t>
            </a:r>
            <a:r>
              <a:rPr lang="en-US" dirty="0" err="1"/>
              <a:t>inson</a:t>
            </a:r>
            <a:r>
              <a:rPr lang="en-US" dirty="0"/>
              <a:t> 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zining</a:t>
            </a:r>
            <a:r>
              <a:rPr lang="en-US" dirty="0" smtClean="0"/>
              <a:t> </a:t>
            </a:r>
            <a:r>
              <a:rPr lang="en-US" dirty="0" err="1"/>
              <a:t>kelib</a:t>
            </a:r>
            <a:r>
              <a:rPr lang="en-US" dirty="0"/>
              <a:t> </a:t>
            </a:r>
            <a:r>
              <a:rPr lang="en-US" dirty="0" err="1"/>
              <a:t>chiqishi</a:t>
            </a:r>
            <a:r>
              <a:rPr lang="en-US" dirty="0"/>
              <a:t>, </a:t>
            </a:r>
            <a:r>
              <a:rPr lang="en-US" dirty="0" err="1"/>
              <a:t>millati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 smtClean="0"/>
              <a:t>bog’liq</a:t>
            </a:r>
            <a:r>
              <a:rPr lang="en-US" dirty="0" smtClean="0"/>
              <a:t> </a:t>
            </a:r>
            <a:r>
              <a:rPr lang="en-US" dirty="0" err="1"/>
              <a:t>qiyinchiliklarni</a:t>
            </a:r>
            <a:r>
              <a:rPr lang="en-US" dirty="0"/>
              <a:t> </a:t>
            </a:r>
            <a:r>
              <a:rPr lang="en-US" dirty="0" err="1"/>
              <a:t>yengib</a:t>
            </a:r>
            <a:r>
              <a:rPr lang="en-US" dirty="0"/>
              <a:t> 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tib</a:t>
            </a:r>
            <a:r>
              <a:rPr lang="en-US" dirty="0"/>
              <a:t>, </a:t>
            </a:r>
            <a:r>
              <a:rPr lang="en-US" dirty="0" err="1"/>
              <a:t>tashabbuskorligi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shaxsiy</a:t>
            </a:r>
            <a:r>
              <a:rPr lang="en-US" dirty="0"/>
              <a:t> </a:t>
            </a:r>
            <a:r>
              <a:rPr lang="en-US" dirty="0" err="1"/>
              <a:t>omilkorligini</a:t>
            </a:r>
            <a:r>
              <a:rPr lang="en-US" dirty="0"/>
              <a:t> </a:t>
            </a:r>
            <a:r>
              <a:rPr lang="en-US" dirty="0" err="1"/>
              <a:t>namoyon</a:t>
            </a:r>
            <a:r>
              <a:rPr lang="en-US" dirty="0"/>
              <a:t> </a:t>
            </a:r>
            <a:r>
              <a:rPr lang="en-US" dirty="0" err="1"/>
              <a:t>qilishi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 b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lgan</a:t>
            </a:r>
            <a:r>
              <a:rPr lang="en-US" dirty="0" smtClean="0"/>
              <a:t> </a:t>
            </a:r>
            <a:r>
              <a:rPr lang="en-US" dirty="0" err="1"/>
              <a:t>yagona</a:t>
            </a:r>
            <a:r>
              <a:rPr lang="en-US" dirty="0"/>
              <a:t> </a:t>
            </a:r>
            <a:r>
              <a:rPr lang="en-US" dirty="0" err="1"/>
              <a:t>mamlakat</a:t>
            </a:r>
            <a:r>
              <a:rPr lang="en-US" dirty="0"/>
              <a:t> b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lgan</a:t>
            </a:r>
            <a:r>
              <a:rPr lang="en-US" dirty="0"/>
              <a:t>. </a:t>
            </a:r>
            <a:r>
              <a:rPr lang="en-US" dirty="0" err="1"/>
              <a:t>Millionlab</a:t>
            </a:r>
            <a:r>
              <a:rPr lang="en-US" dirty="0"/>
              <a:t> </a:t>
            </a:r>
            <a:r>
              <a:rPr lang="en-US" dirty="0" err="1"/>
              <a:t>yevropaliklar</a:t>
            </a:r>
            <a:r>
              <a:rPr lang="en-US" dirty="0"/>
              <a:t> </a:t>
            </a:r>
            <a:r>
              <a:rPr lang="en-US" dirty="0" err="1"/>
              <a:t>Amerikaga</a:t>
            </a:r>
            <a:r>
              <a:rPr lang="en-US" dirty="0"/>
              <a:t> k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chib</a:t>
            </a:r>
            <a:r>
              <a:rPr lang="en-US" dirty="0" smtClean="0"/>
              <a:t> 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tganlar</a:t>
            </a:r>
            <a:r>
              <a:rPr lang="en-US" dirty="0" smtClean="0"/>
              <a:t> </a:t>
            </a:r>
            <a:r>
              <a:rPr lang="en-US" dirty="0" err="1"/>
              <a:t>hamda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yerda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/>
              <a:t>ishchi</a:t>
            </a:r>
            <a:r>
              <a:rPr lang="en-US" dirty="0"/>
              <a:t> </a:t>
            </a:r>
            <a:r>
              <a:rPr lang="en-US" dirty="0" err="1"/>
              <a:t>kuchi</a:t>
            </a:r>
            <a:r>
              <a:rPr lang="en-US" dirty="0"/>
              <a:t> </a:t>
            </a:r>
            <a:r>
              <a:rPr lang="en-US" dirty="0" err="1"/>
              <a:t>bozorini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 smtClean="0"/>
              <a:t>qilgan</a:t>
            </a:r>
            <a:r>
              <a:rPr lang="en-US" dirty="0" smtClean="0"/>
              <a:t>. </a:t>
            </a:r>
            <a:r>
              <a:rPr lang="en-US" dirty="0" err="1"/>
              <a:t>Transkontinental</a:t>
            </a:r>
            <a:r>
              <a:rPr lang="en-US" dirty="0"/>
              <a:t> </a:t>
            </a:r>
            <a:r>
              <a:rPr lang="en-US" dirty="0" err="1"/>
              <a:t>temir</a:t>
            </a:r>
            <a:r>
              <a:rPr lang="en-US" dirty="0"/>
              <a:t> y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llar</a:t>
            </a:r>
            <a:r>
              <a:rPr lang="en-US" dirty="0" smtClean="0"/>
              <a:t> </a:t>
            </a:r>
            <a:r>
              <a:rPr lang="en-US" dirty="0" err="1"/>
              <a:t>Amerikani</a:t>
            </a:r>
            <a:r>
              <a:rPr lang="en-US" dirty="0"/>
              <a:t> </a:t>
            </a:r>
            <a:r>
              <a:rPr lang="en-US" dirty="0" err="1"/>
              <a:t>jahondagi</a:t>
            </a:r>
            <a:r>
              <a:rPr lang="en-US" dirty="0"/>
              <a:t> </a:t>
            </a:r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yagona</a:t>
            </a:r>
            <a:r>
              <a:rPr lang="en-US" dirty="0"/>
              <a:t> </a:t>
            </a:r>
            <a:r>
              <a:rPr lang="en-US" dirty="0" err="1"/>
              <a:t>bozorga</a:t>
            </a:r>
            <a:r>
              <a:rPr lang="en-US" dirty="0"/>
              <a:t> </a:t>
            </a:r>
            <a:r>
              <a:rPr lang="en-US" dirty="0" err="1"/>
              <a:t>aylantirgan</a:t>
            </a:r>
            <a:r>
              <a:rPr lang="en-US" dirty="0"/>
              <a:t>. 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sha</a:t>
            </a:r>
            <a:r>
              <a:rPr lang="en-US" dirty="0" smtClean="0"/>
              <a:t> </a:t>
            </a:r>
            <a:r>
              <a:rPr lang="en-US" dirty="0" err="1"/>
              <a:t>paytda</a:t>
            </a:r>
            <a:r>
              <a:rPr lang="en-US" dirty="0"/>
              <a:t> </a:t>
            </a:r>
            <a:r>
              <a:rPr lang="en-US" dirty="0" err="1"/>
              <a:t>amalda</a:t>
            </a:r>
            <a:r>
              <a:rPr lang="en-US" dirty="0"/>
              <a:t> </a:t>
            </a:r>
            <a:r>
              <a:rPr lang="en-US" dirty="0" err="1"/>
              <a:t>biznesda</a:t>
            </a:r>
            <a:r>
              <a:rPr lang="en-US" dirty="0"/>
              <a:t> </a:t>
            </a:r>
            <a:r>
              <a:rPr lang="en-US" dirty="0" err="1"/>
              <a:t>davlat</a:t>
            </a:r>
            <a:r>
              <a:rPr lang="en-US" dirty="0"/>
              <a:t> </a:t>
            </a:r>
            <a:r>
              <a:rPr lang="en-US" dirty="0" err="1"/>
              <a:t>tomonidan</a:t>
            </a:r>
            <a:r>
              <a:rPr lang="en-US" dirty="0"/>
              <a:t> </a:t>
            </a:r>
            <a:r>
              <a:rPr lang="en-US" dirty="0" err="1"/>
              <a:t>tartibga</a:t>
            </a:r>
            <a:r>
              <a:rPr lang="en-US" dirty="0"/>
              <a:t> </a:t>
            </a:r>
            <a:r>
              <a:rPr lang="en-US" dirty="0" err="1"/>
              <a:t>solish</a:t>
            </a:r>
            <a:r>
              <a:rPr lang="en-US" dirty="0"/>
              <a:t> </a:t>
            </a:r>
            <a:r>
              <a:rPr lang="en-US" dirty="0" err="1"/>
              <a:t>mavjud</a:t>
            </a:r>
            <a:r>
              <a:rPr lang="en-US" dirty="0"/>
              <a:t> b</a:t>
            </a:r>
            <a:r>
              <a:rPr lang="ru-RU" dirty="0" smtClean="0"/>
              <a:t>о</a:t>
            </a:r>
            <a:r>
              <a:rPr lang="en-US" dirty="0" smtClean="0"/>
              <a:t>’</a:t>
            </a:r>
            <a:r>
              <a:rPr lang="en-US" dirty="0" err="1" smtClean="0"/>
              <a:t>lmagan</a:t>
            </a:r>
            <a:r>
              <a:rPr lang="en-US" dirty="0"/>
              <a:t>, </a:t>
            </a:r>
            <a:r>
              <a:rPr lang="en-US" dirty="0" err="1"/>
              <a:t>shu</a:t>
            </a:r>
            <a:r>
              <a:rPr lang="en-US" dirty="0"/>
              <a:t> </a:t>
            </a:r>
            <a:r>
              <a:rPr lang="en-US" dirty="0" err="1"/>
              <a:t>boisdan</a:t>
            </a:r>
            <a:r>
              <a:rPr lang="en-US" dirty="0"/>
              <a:t> ham </a:t>
            </a:r>
            <a:r>
              <a:rPr lang="en-US" dirty="0" err="1"/>
              <a:t>muvaffaqiyatga</a:t>
            </a:r>
            <a:r>
              <a:rPr lang="en-US" dirty="0"/>
              <a:t> </a:t>
            </a:r>
            <a:r>
              <a:rPr lang="en-US" dirty="0" err="1"/>
              <a:t>erishgan</a:t>
            </a:r>
            <a:r>
              <a:rPr lang="en-US" dirty="0"/>
              <a:t> </a:t>
            </a:r>
            <a:r>
              <a:rPr lang="en-US" dirty="0" err="1"/>
              <a:t>tadbirkorlar</a:t>
            </a:r>
            <a:r>
              <a:rPr lang="en-US" dirty="0"/>
              <a:t> monopolist, </a:t>
            </a:r>
            <a:r>
              <a:rPr lang="en-US" dirty="0" err="1"/>
              <a:t>yakka</a:t>
            </a:r>
            <a:r>
              <a:rPr lang="en-US" dirty="0"/>
              <a:t> </a:t>
            </a:r>
            <a:r>
              <a:rPr lang="en-US" dirty="0" err="1"/>
              <a:t>hokimlarga</a:t>
            </a:r>
            <a:r>
              <a:rPr lang="en-US" dirty="0"/>
              <a:t> </a:t>
            </a:r>
            <a:r>
              <a:rPr lang="en-US" dirty="0" err="1"/>
              <a:t>aylanganlar</a:t>
            </a:r>
            <a:r>
              <a:rPr lang="en-US" dirty="0"/>
              <a:t>. </a:t>
            </a:r>
            <a:r>
              <a:rPr lang="en-US" dirty="0" err="1"/>
              <a:t>Natijada</a:t>
            </a:r>
            <a:r>
              <a:rPr lang="en-US" dirty="0"/>
              <a:t>,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sohalar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korxonalar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qilingan</a:t>
            </a:r>
            <a:r>
              <a:rPr lang="en-US" dirty="0"/>
              <a:t>, </a:t>
            </a:r>
            <a:r>
              <a:rPr lang="en-US" dirty="0" err="1"/>
              <a:t>ularni</a:t>
            </a:r>
            <a:r>
              <a:rPr lang="en-US" dirty="0"/>
              <a:t> </a:t>
            </a:r>
            <a:r>
              <a:rPr lang="en-US" dirty="0" err="1"/>
              <a:t>boshqarish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samarali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shaklga</a:t>
            </a:r>
            <a:r>
              <a:rPr lang="en-US" dirty="0"/>
              <a:t> </a:t>
            </a:r>
            <a:r>
              <a:rPr lang="en-US" dirty="0" err="1"/>
              <a:t>keltirilgan</a:t>
            </a:r>
            <a:r>
              <a:rPr lang="en-US" dirty="0"/>
              <a:t> </a:t>
            </a:r>
            <a:r>
              <a:rPr lang="en-US" dirty="0" err="1"/>
              <a:t>usullar</a:t>
            </a:r>
            <a:r>
              <a:rPr lang="en-US" dirty="0"/>
              <a:t> </a:t>
            </a:r>
            <a:r>
              <a:rPr lang="en-US" dirty="0" err="1"/>
              <a:t>talab</a:t>
            </a:r>
            <a:r>
              <a:rPr lang="en-US" dirty="0"/>
              <a:t> </a:t>
            </a:r>
            <a:r>
              <a:rPr lang="en-US" dirty="0" err="1"/>
              <a:t>qilingan</a:t>
            </a:r>
            <a:r>
              <a:rPr lang="en-US" dirty="0"/>
              <a:t>.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624"/>
            <a:ext cx="4968552" cy="329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78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2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err="1"/>
              <a:t>Menejmentning</a:t>
            </a:r>
            <a:r>
              <a:rPr lang="en-US" sz="2200" b="1" dirty="0"/>
              <a:t> </a:t>
            </a:r>
            <a:r>
              <a:rPr lang="en-US" sz="2200" b="1" dirty="0" err="1"/>
              <a:t>paydo</a:t>
            </a:r>
            <a:r>
              <a:rPr lang="en-US" sz="2200" b="1" dirty="0"/>
              <a:t> b</a:t>
            </a:r>
            <a:r>
              <a:rPr lang="ru-RU" sz="2200" b="1" dirty="0" smtClean="0"/>
              <a:t>о</a:t>
            </a:r>
            <a:r>
              <a:rPr lang="en-US" sz="2200" b="1" dirty="0" smtClean="0"/>
              <a:t>’</a:t>
            </a:r>
            <a:r>
              <a:rPr lang="en-US" sz="2200" b="1" dirty="0" err="1" smtClean="0"/>
              <a:t>lishi</a:t>
            </a:r>
            <a:r>
              <a:rPr lang="en-US" sz="2200" b="1" dirty="0" smtClean="0"/>
              <a:t> </a:t>
            </a:r>
            <a:r>
              <a:rPr lang="en-US" sz="2200" b="1" dirty="0" err="1"/>
              <a:t>quyidagi</a:t>
            </a:r>
            <a:r>
              <a:rPr lang="en-US" sz="2200" b="1" dirty="0"/>
              <a:t> </a:t>
            </a:r>
            <a:r>
              <a:rPr lang="en-US" sz="2200" b="1" dirty="0" err="1"/>
              <a:t>asosiy</a:t>
            </a:r>
            <a:r>
              <a:rPr lang="en-US" sz="2200" b="1" dirty="0"/>
              <a:t> </a:t>
            </a:r>
            <a:r>
              <a:rPr lang="en-US" sz="2200" b="1" dirty="0" err="1"/>
              <a:t>sharoitlar</a:t>
            </a:r>
            <a:r>
              <a:rPr lang="en-US" sz="2200" b="1" dirty="0"/>
              <a:t> </a:t>
            </a:r>
            <a:r>
              <a:rPr lang="en-US" sz="2200" b="1" dirty="0" err="1"/>
              <a:t>bilan</a:t>
            </a:r>
            <a:r>
              <a:rPr lang="en-US" sz="2200" b="1" dirty="0"/>
              <a:t> </a:t>
            </a:r>
            <a:r>
              <a:rPr lang="en-US" sz="2200" b="1" dirty="0" err="1" smtClean="0"/>
              <a:t>bog’liq</a:t>
            </a:r>
            <a:r>
              <a:rPr lang="en-US" sz="2200" b="1" dirty="0"/>
              <a:t>: </a:t>
            </a:r>
            <a:endParaRPr lang="en-US" sz="2200" b="1" dirty="0" smtClean="0"/>
          </a:p>
          <a:p>
            <a:endParaRPr lang="en-US" sz="2200" b="1" dirty="0"/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mashinalashgan</a:t>
            </a:r>
            <a:r>
              <a:rPr lang="en-US" sz="2200" dirty="0" smtClean="0"/>
              <a:t> </a:t>
            </a:r>
            <a:r>
              <a:rPr lang="en-US" sz="2200" dirty="0" err="1"/>
              <a:t>ishlab</a:t>
            </a:r>
            <a:r>
              <a:rPr lang="en-US" sz="2200" dirty="0"/>
              <a:t> </a:t>
            </a:r>
            <a:r>
              <a:rPr lang="en-US" sz="2200" dirty="0" err="1"/>
              <a:t>chiqarishning</a:t>
            </a:r>
            <a:r>
              <a:rPr lang="en-US" sz="2200" dirty="0"/>
              <a:t> </a:t>
            </a:r>
            <a:r>
              <a:rPr lang="en-US" sz="2200" dirty="0" err="1"/>
              <a:t>rivojlanishi</a:t>
            </a:r>
            <a:r>
              <a:rPr lang="en-US" sz="2200" dirty="0"/>
              <a:t>, </a:t>
            </a:r>
            <a:r>
              <a:rPr lang="en-US" sz="2200" dirty="0" err="1"/>
              <a:t>boshqaruvchiga</a:t>
            </a:r>
            <a:r>
              <a:rPr lang="en-US" sz="2200" dirty="0"/>
              <a:t> </a:t>
            </a:r>
            <a:r>
              <a:rPr lang="en-US" sz="2200" dirty="0" err="1"/>
              <a:t>talablarning</a:t>
            </a:r>
            <a:r>
              <a:rPr lang="en-US" sz="2200" dirty="0"/>
              <a:t> </a:t>
            </a:r>
            <a:r>
              <a:rPr lang="ru-RU" sz="2200" dirty="0" smtClean="0"/>
              <a:t>о</a:t>
            </a:r>
            <a:r>
              <a:rPr lang="en-US" sz="2200" dirty="0" smtClean="0"/>
              <a:t>’</a:t>
            </a:r>
            <a:r>
              <a:rPr lang="en-US" sz="2200" dirty="0" err="1" smtClean="0"/>
              <a:t>sishi</a:t>
            </a:r>
            <a:r>
              <a:rPr lang="en-US" sz="2200" dirty="0"/>
              <a:t>, </a:t>
            </a:r>
            <a:r>
              <a:rPr lang="en-US" sz="2200" dirty="0" err="1"/>
              <a:t>mulk</a:t>
            </a:r>
            <a:r>
              <a:rPr lang="en-US" sz="2200" dirty="0"/>
              <a:t> </a:t>
            </a:r>
            <a:r>
              <a:rPr lang="en-US" sz="2200" dirty="0" err="1"/>
              <a:t>egasi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tadbirkorning</a:t>
            </a:r>
            <a:r>
              <a:rPr lang="en-US" sz="2200" dirty="0"/>
              <a:t> </a:t>
            </a:r>
            <a:r>
              <a:rPr lang="en-US" sz="2200" dirty="0" err="1"/>
              <a:t>yirik</a:t>
            </a:r>
            <a:r>
              <a:rPr lang="en-US" sz="2200" dirty="0"/>
              <a:t> </a:t>
            </a:r>
            <a:r>
              <a:rPr lang="en-US" sz="2200" dirty="0" err="1"/>
              <a:t>ishlab</a:t>
            </a:r>
            <a:r>
              <a:rPr lang="en-US" sz="2200" dirty="0"/>
              <a:t> </a:t>
            </a:r>
            <a:r>
              <a:rPr lang="en-US" sz="2200" dirty="0" err="1"/>
              <a:t>chiqarishni</a:t>
            </a:r>
            <a:r>
              <a:rPr lang="en-US" sz="2200" dirty="0"/>
              <a:t> </a:t>
            </a:r>
            <a:r>
              <a:rPr lang="en-US" sz="2200" dirty="0" err="1"/>
              <a:t>boshqarishdagi</a:t>
            </a:r>
            <a:r>
              <a:rPr lang="en-US" sz="2200" dirty="0"/>
              <a:t> </a:t>
            </a:r>
            <a:r>
              <a:rPr lang="en-US" sz="2200" dirty="0" err="1"/>
              <a:t>qiyinchiliklarini</a:t>
            </a:r>
            <a:r>
              <a:rPr lang="en-US" sz="2200" dirty="0"/>
              <a:t> </a:t>
            </a:r>
            <a:r>
              <a:rPr lang="en-US" sz="2200" dirty="0" err="1"/>
              <a:t>bartaraf</a:t>
            </a:r>
            <a:r>
              <a:rPr lang="en-US" sz="2200" dirty="0"/>
              <a:t> </a:t>
            </a:r>
            <a:r>
              <a:rPr lang="en-US" sz="2200" dirty="0" err="1"/>
              <a:t>qilishga</a:t>
            </a:r>
            <a:r>
              <a:rPr lang="en-US" sz="2200" dirty="0"/>
              <a:t> </a:t>
            </a:r>
            <a:r>
              <a:rPr lang="en-US" sz="2200" dirty="0" err="1"/>
              <a:t>qodir</a:t>
            </a:r>
            <a:r>
              <a:rPr lang="en-US" sz="2200" dirty="0"/>
              <a:t> b</a:t>
            </a:r>
            <a:r>
              <a:rPr lang="ru-RU" sz="2200" dirty="0" smtClean="0"/>
              <a:t>о</a:t>
            </a:r>
            <a:r>
              <a:rPr lang="en-US" sz="2200" dirty="0" smtClean="0"/>
              <a:t>’</a:t>
            </a:r>
            <a:r>
              <a:rPr lang="en-US" sz="2200" dirty="0" err="1" smtClean="0"/>
              <a:t>lmay</a:t>
            </a:r>
            <a:r>
              <a:rPr lang="en-US" sz="2200" dirty="0" smtClean="0"/>
              <a:t> </a:t>
            </a:r>
            <a:r>
              <a:rPr lang="en-US" sz="2200" dirty="0" err="1"/>
              <a:t>qolishi</a:t>
            </a:r>
            <a:r>
              <a:rPr lang="en-US" sz="2200" dirty="0"/>
              <a:t>; </a:t>
            </a:r>
            <a:endParaRPr lang="en-US" sz="2200" dirty="0" smtClean="0"/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katta</a:t>
            </a:r>
            <a:r>
              <a:rPr lang="en-US" sz="2200" dirty="0" smtClean="0"/>
              <a:t> </a:t>
            </a:r>
            <a:r>
              <a:rPr lang="en-US" sz="2200" dirty="0" err="1"/>
              <a:t>hajmdagi</a:t>
            </a:r>
            <a:r>
              <a:rPr lang="en-US" sz="2200" dirty="0"/>
              <a:t> </a:t>
            </a:r>
            <a:r>
              <a:rPr lang="en-US" sz="2200" dirty="0" err="1"/>
              <a:t>bozor</a:t>
            </a:r>
            <a:r>
              <a:rPr lang="en-US" sz="2200" dirty="0"/>
              <a:t> </a:t>
            </a:r>
            <a:r>
              <a:rPr lang="en-US" sz="2200" dirty="0" err="1"/>
              <a:t>subyektlarining</a:t>
            </a:r>
            <a:r>
              <a:rPr lang="en-US" sz="2200" dirty="0"/>
              <a:t> </a:t>
            </a:r>
            <a:r>
              <a:rPr lang="en-US" sz="2200" dirty="0" err="1"/>
              <a:t>vujudga</a:t>
            </a:r>
            <a:r>
              <a:rPr lang="en-US" sz="2200" dirty="0"/>
              <a:t> </a:t>
            </a:r>
            <a:r>
              <a:rPr lang="en-US" sz="2200" dirty="0" err="1"/>
              <a:t>kelishi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bozor</a:t>
            </a:r>
            <a:r>
              <a:rPr lang="en-US" sz="2200" dirty="0"/>
              <a:t> </a:t>
            </a:r>
            <a:r>
              <a:rPr lang="en-US" sz="2200" dirty="0" err="1"/>
              <a:t>aloqalarining</a:t>
            </a:r>
            <a:r>
              <a:rPr lang="en-US" sz="2200" dirty="0"/>
              <a:t> </a:t>
            </a:r>
            <a:r>
              <a:rPr lang="en-US" sz="2200" dirty="0" err="1"/>
              <a:t>kuchayishi</a:t>
            </a:r>
            <a:r>
              <a:rPr lang="en-US" sz="22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boshqaruvga</a:t>
            </a:r>
            <a:r>
              <a:rPr lang="en-US" sz="2200" dirty="0" smtClean="0"/>
              <a:t> </a:t>
            </a:r>
            <a:r>
              <a:rPr lang="en-US" sz="2200" dirty="0" err="1"/>
              <a:t>nisbatan</a:t>
            </a:r>
            <a:r>
              <a:rPr lang="en-US" sz="2200" dirty="0"/>
              <a:t> </a:t>
            </a:r>
            <a:r>
              <a:rPr lang="en-US" sz="2200" dirty="0" err="1"/>
              <a:t>kasbiy</a:t>
            </a:r>
            <a:r>
              <a:rPr lang="en-US" sz="2200" dirty="0"/>
              <a:t> </a:t>
            </a:r>
            <a:r>
              <a:rPr lang="en-US" sz="2200" dirty="0" err="1"/>
              <a:t>yondashuv</a:t>
            </a:r>
            <a:r>
              <a:rPr lang="en-US" sz="2200" dirty="0"/>
              <a:t> </a:t>
            </a:r>
            <a:r>
              <a:rPr lang="en-US" sz="2200" dirty="0" err="1"/>
              <a:t>zarurligini</a:t>
            </a:r>
            <a:r>
              <a:rPr lang="en-US" sz="2200" dirty="0"/>
              <a:t> </a:t>
            </a:r>
            <a:r>
              <a:rPr lang="en-US" sz="2200" dirty="0" err="1"/>
              <a:t>asoslab</a:t>
            </a:r>
            <a:r>
              <a:rPr lang="en-US" sz="2200" dirty="0"/>
              <a:t> </a:t>
            </a:r>
            <a:r>
              <a:rPr lang="en-US" sz="2200" dirty="0" err="1"/>
              <a:t>beruvchi</a:t>
            </a:r>
            <a:r>
              <a:rPr lang="en-US" sz="2200" dirty="0"/>
              <a:t> </a:t>
            </a:r>
            <a:r>
              <a:rPr lang="en-US" sz="2200" dirty="0" err="1"/>
              <a:t>raqobatning</a:t>
            </a:r>
            <a:r>
              <a:rPr lang="en-US" sz="2200" dirty="0"/>
              <a:t> </a:t>
            </a:r>
            <a:r>
              <a:rPr lang="ru-RU" sz="2200" dirty="0" smtClean="0"/>
              <a:t>о</a:t>
            </a:r>
            <a:r>
              <a:rPr lang="en-US" sz="2200" dirty="0" smtClean="0"/>
              <a:t>’</a:t>
            </a:r>
            <a:r>
              <a:rPr lang="en-US" sz="2200" dirty="0" err="1" smtClean="0"/>
              <a:t>sishi</a:t>
            </a:r>
            <a:r>
              <a:rPr lang="en-US" sz="2200" dirty="0" smtClean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bozor</a:t>
            </a:r>
            <a:r>
              <a:rPr lang="en-US" sz="2200" dirty="0"/>
              <a:t> </a:t>
            </a:r>
            <a:r>
              <a:rPr lang="en-US" sz="2200" dirty="0" err="1"/>
              <a:t>iqtisodiyotining</a:t>
            </a:r>
            <a:r>
              <a:rPr lang="en-US" sz="2200" dirty="0"/>
              <a:t> </a:t>
            </a:r>
            <a:r>
              <a:rPr lang="en-US" sz="2200" dirty="0" err="1" smtClean="0"/>
              <a:t>barqarorligi</a:t>
            </a:r>
            <a:r>
              <a:rPr lang="en-US" sz="22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yirik</a:t>
            </a:r>
            <a:r>
              <a:rPr lang="en-US" sz="2200" dirty="0" smtClean="0"/>
              <a:t> </a:t>
            </a:r>
            <a:r>
              <a:rPr lang="en-US" sz="2200" dirty="0" err="1"/>
              <a:t>korporatsiyalarning</a:t>
            </a:r>
            <a:r>
              <a:rPr lang="en-US" sz="2200" dirty="0"/>
              <a:t> </a:t>
            </a:r>
            <a:r>
              <a:rPr lang="en-US" sz="2200" dirty="0" err="1"/>
              <a:t>paydo</a:t>
            </a:r>
            <a:r>
              <a:rPr lang="en-US" sz="2200" dirty="0"/>
              <a:t> b</a:t>
            </a:r>
            <a:r>
              <a:rPr lang="ru-RU" sz="2200" dirty="0" smtClean="0"/>
              <a:t>о</a:t>
            </a:r>
            <a:r>
              <a:rPr lang="en-US" sz="2200" dirty="0" smtClean="0"/>
              <a:t>’</a:t>
            </a:r>
            <a:r>
              <a:rPr lang="en-US" sz="2200" dirty="0" err="1" smtClean="0"/>
              <a:t>lishi</a:t>
            </a:r>
            <a:r>
              <a:rPr lang="en-US" sz="2200" dirty="0" smtClean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shunga</a:t>
            </a:r>
            <a:r>
              <a:rPr lang="en-US" sz="2200" dirty="0"/>
              <a:t> k</a:t>
            </a:r>
            <a:r>
              <a:rPr lang="ru-RU" sz="2200" dirty="0" smtClean="0"/>
              <a:t>о</a:t>
            </a:r>
            <a:r>
              <a:rPr lang="en-US" sz="2200" dirty="0" smtClean="0"/>
              <a:t>’</a:t>
            </a:r>
            <a:r>
              <a:rPr lang="en-US" sz="2200" dirty="0" err="1" smtClean="0"/>
              <a:t>ra</a:t>
            </a:r>
            <a:r>
              <a:rPr lang="en-US" sz="2200" dirty="0" smtClean="0"/>
              <a:t> </a:t>
            </a:r>
            <a:r>
              <a:rPr lang="en-US" sz="2200" dirty="0" err="1"/>
              <a:t>faqatgina</a:t>
            </a:r>
            <a:r>
              <a:rPr lang="en-US" sz="2200" dirty="0"/>
              <a:t> </a:t>
            </a:r>
            <a:r>
              <a:rPr lang="en-US" sz="2200" dirty="0" err="1"/>
              <a:t>xodimlarning</a:t>
            </a:r>
            <a:r>
              <a:rPr lang="en-US" sz="2200" dirty="0"/>
              <a:t> </a:t>
            </a:r>
            <a:r>
              <a:rPr lang="en-US" sz="2200" dirty="0" err="1"/>
              <a:t>maxsus</a:t>
            </a:r>
            <a:r>
              <a:rPr lang="en-US" sz="2200" dirty="0"/>
              <a:t> </a:t>
            </a:r>
            <a:r>
              <a:rPr lang="en-US" sz="2200" dirty="0" err="1"/>
              <a:t>apparati</a:t>
            </a:r>
            <a:r>
              <a:rPr lang="en-US" sz="2200" dirty="0"/>
              <a:t> </a:t>
            </a:r>
            <a:r>
              <a:rPr lang="en-US" sz="2200" dirty="0" err="1"/>
              <a:t>bajarishi</a:t>
            </a:r>
            <a:r>
              <a:rPr lang="en-US" sz="2200" dirty="0"/>
              <a:t> </a:t>
            </a:r>
            <a:r>
              <a:rPr lang="en-US" sz="2200" dirty="0" err="1"/>
              <a:t>mumkin</a:t>
            </a:r>
            <a:r>
              <a:rPr lang="en-US" sz="2200" dirty="0"/>
              <a:t> </a:t>
            </a:r>
            <a:r>
              <a:rPr lang="en-US" sz="2200" dirty="0" err="1"/>
              <a:t>boshqaruv</a:t>
            </a:r>
            <a:r>
              <a:rPr lang="en-US" sz="2200" dirty="0"/>
              <a:t> </a:t>
            </a:r>
            <a:r>
              <a:rPr lang="en-US" sz="2200" dirty="0" err="1"/>
              <a:t>ishlari</a:t>
            </a:r>
            <a:r>
              <a:rPr lang="en-US" sz="2200" dirty="0"/>
              <a:t> </a:t>
            </a:r>
            <a:r>
              <a:rPr lang="en-US" sz="2200" dirty="0" err="1"/>
              <a:t>hajmining</a:t>
            </a:r>
            <a:r>
              <a:rPr lang="en-US" sz="2200" dirty="0"/>
              <a:t> </a:t>
            </a:r>
            <a:r>
              <a:rPr lang="en-US" sz="2200" dirty="0" err="1"/>
              <a:t>ortishi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 smtClean="0"/>
              <a:t>murakkablashuvi</a:t>
            </a:r>
            <a:r>
              <a:rPr lang="en-US" sz="22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mulkning</a:t>
            </a:r>
            <a:r>
              <a:rPr lang="en-US" sz="2200" dirty="0" smtClean="0"/>
              <a:t> </a:t>
            </a:r>
            <a:r>
              <a:rPr lang="en-US" sz="2200" dirty="0" err="1"/>
              <a:t>aksiyadorlar</a:t>
            </a:r>
            <a:r>
              <a:rPr lang="en-US" sz="2200" dirty="0"/>
              <a:t> </a:t>
            </a:r>
            <a:r>
              <a:rPr lang="ru-RU" sz="2200" dirty="0" smtClean="0"/>
              <a:t>о</a:t>
            </a:r>
            <a:r>
              <a:rPr lang="en-US" sz="2200" dirty="0" smtClean="0"/>
              <a:t>’</a:t>
            </a:r>
            <a:r>
              <a:rPr lang="en-US" sz="2200" dirty="0" err="1" smtClean="0"/>
              <a:t>rtasida</a:t>
            </a:r>
            <a:r>
              <a:rPr lang="en-US" sz="2200" dirty="0" smtClean="0"/>
              <a:t> </a:t>
            </a:r>
            <a:r>
              <a:rPr lang="en-US" sz="2200" dirty="0" err="1"/>
              <a:t>jamlanishi</a:t>
            </a:r>
            <a:r>
              <a:rPr lang="en-US" sz="2200" dirty="0"/>
              <a:t>, </a:t>
            </a:r>
            <a:r>
              <a:rPr lang="en-US" sz="2200" dirty="0" err="1"/>
              <a:t>buning</a:t>
            </a:r>
            <a:r>
              <a:rPr lang="en-US" sz="2200" dirty="0"/>
              <a:t> </a:t>
            </a:r>
            <a:r>
              <a:rPr lang="en-US" sz="2200" dirty="0" err="1"/>
              <a:t>natijasida</a:t>
            </a:r>
            <a:r>
              <a:rPr lang="en-US" sz="2200" dirty="0"/>
              <a:t> </a:t>
            </a:r>
            <a:r>
              <a:rPr lang="en-US" sz="2200" dirty="0" err="1"/>
              <a:t>aksiyadorlik</a:t>
            </a:r>
            <a:r>
              <a:rPr lang="en-US" sz="2200" dirty="0"/>
              <a:t> </a:t>
            </a:r>
            <a:r>
              <a:rPr lang="en-US" sz="2200" dirty="0" err="1"/>
              <a:t>sarmoyasini</a:t>
            </a:r>
            <a:r>
              <a:rPr lang="en-US" sz="2200" dirty="0"/>
              <a:t> </a:t>
            </a:r>
            <a:r>
              <a:rPr lang="en-US" sz="2200" dirty="0" err="1"/>
              <a:t>boshqarishning</a:t>
            </a:r>
            <a:r>
              <a:rPr lang="en-US" sz="2200" dirty="0"/>
              <a:t> </a:t>
            </a:r>
            <a:r>
              <a:rPr lang="en-US" sz="2200" dirty="0" err="1"/>
              <a:t>yangi</a:t>
            </a:r>
            <a:r>
              <a:rPr lang="en-US" sz="2200" dirty="0"/>
              <a:t> </a:t>
            </a:r>
            <a:r>
              <a:rPr lang="en-US" sz="2200" dirty="0" err="1"/>
              <a:t>vazifalari</a:t>
            </a:r>
            <a:r>
              <a:rPr lang="en-US" sz="2200" dirty="0"/>
              <a:t> </a:t>
            </a:r>
            <a:r>
              <a:rPr lang="en-US" sz="2200" dirty="0" err="1"/>
              <a:t>yuzaga</a:t>
            </a:r>
            <a:r>
              <a:rPr lang="en-US" sz="2200" dirty="0"/>
              <a:t> </a:t>
            </a:r>
            <a:r>
              <a:rPr lang="en-US" sz="2200" dirty="0" err="1"/>
              <a:t>kelishi</a:t>
            </a:r>
            <a:r>
              <a:rPr lang="en-US" sz="2200" dirty="0"/>
              <a:t>; </a:t>
            </a:r>
            <a:endParaRPr lang="en-US" sz="2200" dirty="0" smtClean="0"/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tadbirkorlarning</a:t>
            </a:r>
            <a:r>
              <a:rPr lang="en-US" sz="2200" dirty="0" smtClean="0"/>
              <a:t> </a:t>
            </a:r>
            <a:r>
              <a:rPr lang="en-US" sz="2200" dirty="0" err="1"/>
              <a:t>sanoat</a:t>
            </a:r>
            <a:r>
              <a:rPr lang="en-US" sz="2200" dirty="0"/>
              <a:t> </a:t>
            </a:r>
            <a:r>
              <a:rPr lang="en-US" sz="2200" dirty="0" err="1"/>
              <a:t>inqilobi</a:t>
            </a:r>
            <a:r>
              <a:rPr lang="en-US" sz="2200" dirty="0"/>
              <a:t> </a:t>
            </a:r>
            <a:r>
              <a:rPr lang="en-US" sz="2200" dirty="0" err="1"/>
              <a:t>davrida</a:t>
            </a:r>
            <a:r>
              <a:rPr lang="en-US" sz="2200" dirty="0"/>
              <a:t> </a:t>
            </a:r>
            <a:r>
              <a:rPr lang="en-US" sz="2200" dirty="0" err="1"/>
              <a:t>yaratilgan</a:t>
            </a:r>
            <a:r>
              <a:rPr lang="en-US" sz="2200" dirty="0"/>
              <a:t> </a:t>
            </a:r>
            <a:r>
              <a:rPr lang="en-US" sz="2200" dirty="0" err="1"/>
              <a:t>texnikaning</a:t>
            </a:r>
            <a:r>
              <a:rPr lang="en-US" sz="2200" dirty="0"/>
              <a:t> </a:t>
            </a:r>
            <a:r>
              <a:rPr lang="en-US" sz="2200" dirty="0" err="1"/>
              <a:t>afzalliklaridan</a:t>
            </a:r>
            <a:r>
              <a:rPr lang="en-US" sz="2200" dirty="0"/>
              <a:t> </a:t>
            </a:r>
            <a:r>
              <a:rPr lang="en-US" sz="2200" dirty="0" err="1"/>
              <a:t>foydalanishga</a:t>
            </a:r>
            <a:r>
              <a:rPr lang="en-US" sz="2200" dirty="0"/>
              <a:t> </a:t>
            </a:r>
            <a:r>
              <a:rPr lang="en-US" sz="2200" dirty="0" err="1"/>
              <a:t>harakat</a:t>
            </a:r>
            <a:r>
              <a:rPr lang="en-US" sz="2200" dirty="0"/>
              <a:t> </a:t>
            </a:r>
            <a:r>
              <a:rPr lang="en-US" sz="2200" dirty="0" err="1" smtClean="0"/>
              <a:t>qilishlari</a:t>
            </a:r>
            <a:r>
              <a:rPr lang="en-US" sz="22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en-US" sz="2200" dirty="0" err="1" smtClean="0"/>
              <a:t>ijodkor</a:t>
            </a:r>
            <a:r>
              <a:rPr lang="en-US" sz="2200" dirty="0"/>
              <a:t>, </a:t>
            </a:r>
            <a:r>
              <a:rPr lang="en-US" sz="2200" dirty="0" err="1"/>
              <a:t>qiziquvchan</a:t>
            </a:r>
            <a:r>
              <a:rPr lang="en-US" sz="2200" dirty="0"/>
              <a:t> </a:t>
            </a:r>
            <a:r>
              <a:rPr lang="en-US" sz="2200" dirty="0" err="1"/>
              <a:t>odamlar</a:t>
            </a:r>
            <a:r>
              <a:rPr lang="en-US" sz="2200" dirty="0"/>
              <a:t> </a:t>
            </a:r>
            <a:r>
              <a:rPr lang="en-US" sz="2200" dirty="0" err="1"/>
              <a:t>guruhlarining</a:t>
            </a:r>
            <a:r>
              <a:rPr lang="en-US" sz="2200" dirty="0"/>
              <a:t> </a:t>
            </a:r>
            <a:r>
              <a:rPr lang="en-US" sz="2200" dirty="0" err="1"/>
              <a:t>ishni</a:t>
            </a:r>
            <a:r>
              <a:rPr lang="en-US" sz="2200" dirty="0"/>
              <a:t> </a:t>
            </a:r>
            <a:r>
              <a:rPr lang="en-US" sz="2200" dirty="0" err="1"/>
              <a:t>samarali</a:t>
            </a:r>
            <a:r>
              <a:rPr lang="en-US" sz="2200" dirty="0"/>
              <a:t> </a:t>
            </a:r>
            <a:r>
              <a:rPr lang="en-US" sz="2200" dirty="0" err="1"/>
              <a:t>bajarish</a:t>
            </a:r>
            <a:r>
              <a:rPr lang="en-US" sz="2200" dirty="0"/>
              <a:t> </a:t>
            </a:r>
            <a:r>
              <a:rPr lang="en-US" sz="2200" dirty="0" err="1"/>
              <a:t>usullarini</a:t>
            </a:r>
            <a:r>
              <a:rPr lang="en-US" sz="2200" dirty="0"/>
              <a:t> </a:t>
            </a:r>
            <a:r>
              <a:rPr lang="en-US" sz="2200" dirty="0" err="1"/>
              <a:t>yaratish</a:t>
            </a:r>
            <a:r>
              <a:rPr lang="en-US" sz="2200" dirty="0"/>
              <a:t> </a:t>
            </a:r>
            <a:r>
              <a:rPr lang="en-US" sz="2200" dirty="0" err="1"/>
              <a:t>istagi</a:t>
            </a:r>
            <a:r>
              <a:rPr lang="en-US" sz="2200" dirty="0"/>
              <a:t>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0367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Menejment –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hosilaviy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fan b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’lib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natijalaridan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(1.1-rasm).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Avvalambor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nazariya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alohida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jalik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tarmoqlari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iqtisodiyotidir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35292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3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4" y="332656"/>
            <a:ext cx="835292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8711" y="508518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1.2.rasm. </a:t>
            </a:r>
            <a:r>
              <a:rPr lang="en-US" b="1" dirty="0" err="1"/>
              <a:t>Boshqaruv</a:t>
            </a:r>
            <a:r>
              <a:rPr lang="en-US" b="1" dirty="0"/>
              <a:t> </a:t>
            </a:r>
            <a:r>
              <a:rPr lang="en-US" b="1" dirty="0" err="1"/>
              <a:t>tizimining</a:t>
            </a:r>
            <a:r>
              <a:rPr lang="en-US" b="1" dirty="0"/>
              <a:t> </a:t>
            </a:r>
            <a:r>
              <a:rPr lang="en-US" b="1" dirty="0" err="1"/>
              <a:t>boshqaruvchi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boshqariluvchi</a:t>
            </a:r>
            <a:r>
              <a:rPr lang="en-US" b="1" dirty="0"/>
              <a:t> </a:t>
            </a:r>
            <a:r>
              <a:rPr lang="en-US" b="1" dirty="0" err="1"/>
              <a:t>tizimchalari</a:t>
            </a:r>
            <a:r>
              <a:rPr lang="en-US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088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536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463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1-Mavzu. MENEJMENT TIZIMI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1-Mavzu. MENEJMENT TIZIMI</dc:title>
  <dc:creator>user</dc:creator>
  <cp:lastModifiedBy>user</cp:lastModifiedBy>
  <cp:revision>9</cp:revision>
  <dcterms:created xsi:type="dcterms:W3CDTF">2024-09-26T04:23:15Z</dcterms:created>
  <dcterms:modified xsi:type="dcterms:W3CDTF">2024-09-26T11:42:19Z</dcterms:modified>
</cp:coreProperties>
</file>