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  <p:sldMasterId id="2147483702" r:id="rId5"/>
    <p:sldMasterId id="2147483757" r:id="rId6"/>
  </p:sldMasterIdLst>
  <p:notesMasterIdLst>
    <p:notesMasterId r:id="rId28"/>
  </p:notesMasterIdLst>
  <p:handoutMasterIdLst>
    <p:handoutMasterId r:id="rId29"/>
  </p:handoutMasterIdLst>
  <p:sldIdLst>
    <p:sldId id="256" r:id="rId7"/>
    <p:sldId id="257" r:id="rId8"/>
    <p:sldId id="258" r:id="rId9"/>
    <p:sldId id="304" r:id="rId10"/>
    <p:sldId id="272" r:id="rId11"/>
    <p:sldId id="259" r:id="rId12"/>
    <p:sldId id="295" r:id="rId13"/>
    <p:sldId id="296" r:id="rId14"/>
    <p:sldId id="282" r:id="rId15"/>
    <p:sldId id="283" r:id="rId16"/>
    <p:sldId id="284" r:id="rId17"/>
    <p:sldId id="297" r:id="rId18"/>
    <p:sldId id="299" r:id="rId19"/>
    <p:sldId id="298" r:id="rId20"/>
    <p:sldId id="300" r:id="rId21"/>
    <p:sldId id="301" r:id="rId22"/>
    <p:sldId id="260" r:id="rId23"/>
    <p:sldId id="302" r:id="rId24"/>
    <p:sldId id="303" r:id="rId25"/>
    <p:sldId id="274" r:id="rId26"/>
    <p:sldId id="265" r:id="rId27"/>
  </p:sldIdLst>
  <p:sldSz cx="12192000" cy="6858000"/>
  <p:notesSz cx="6858000" cy="9144000"/>
  <p:custDataLst>
    <p:tags r:id="rId30"/>
  </p:custDataLst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7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49EF69"/>
    <a:srgbClr val="1EEEEE"/>
    <a:srgbClr val="BC7FBB"/>
    <a:srgbClr val="197DCE"/>
    <a:srgbClr val="EFE749"/>
    <a:srgbClr val="50DAE8"/>
    <a:srgbClr val="256D27"/>
    <a:srgbClr val="F7F1E4"/>
    <a:srgbClr val="B8D3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9DCAF9ED-07DC-4A11-8D7F-57B35C25682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280" autoAdjust="0"/>
    <p:restoredTop sz="94291" autoAdjust="0"/>
  </p:normalViewPr>
  <p:slideViewPr>
    <p:cSldViewPr snapToGrid="0" showGuides="1">
      <p:cViewPr varScale="1">
        <p:scale>
          <a:sx n="65" d="100"/>
          <a:sy n="65" d="100"/>
        </p:scale>
        <p:origin x="78" y="25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9" d="100"/>
          <a:sy n="89" d="100"/>
        </p:scale>
        <p:origin x="301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tags" Target="tags/tag1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5575DD-5706-4CC3-8509-759BAE6E05A5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39E6039-A917-4927-91E0-D3556C74CB9E}">
      <dgm:prSet phldrT="[Текст]"/>
      <dgm:spPr/>
      <dgm:t>
        <a:bodyPr/>
        <a:lstStyle/>
        <a:p>
          <a:r>
            <a:rPr lang="en-US" dirty="0" smtClean="0"/>
            <a:t>UNGA XOS JIHATLAR:</a:t>
          </a:r>
          <a:endParaRPr lang="ru-RU" dirty="0"/>
        </a:p>
      </dgm:t>
    </dgm:pt>
    <dgm:pt modelId="{3F7FAC05-F536-4367-ABBB-083F3C39E6FA}" type="parTrans" cxnId="{C8B8EC54-974F-4151-AD26-39723397492F}">
      <dgm:prSet/>
      <dgm:spPr/>
      <dgm:t>
        <a:bodyPr/>
        <a:lstStyle/>
        <a:p>
          <a:endParaRPr lang="ru-RU"/>
        </a:p>
      </dgm:t>
    </dgm:pt>
    <dgm:pt modelId="{0EDD8325-4424-4EDD-99D2-2D89321AB3E8}" type="sibTrans" cxnId="{C8B8EC54-974F-4151-AD26-39723397492F}">
      <dgm:prSet/>
      <dgm:spPr/>
      <dgm:t>
        <a:bodyPr/>
        <a:lstStyle/>
        <a:p>
          <a:endParaRPr lang="ru-RU"/>
        </a:p>
      </dgm:t>
    </dgm:pt>
    <dgm:pt modelId="{A4B47952-3B96-408F-B650-AC562EFE2AA5}">
      <dgm:prSet phldrT="[Текст]"/>
      <dgm:spPr>
        <a:solidFill>
          <a:srgbClr val="FFFF0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ISHONCHLILIK</a:t>
          </a:r>
          <a:endParaRPr lang="ru-RU" b="1" dirty="0">
            <a:solidFill>
              <a:schemeClr val="tx1"/>
            </a:solidFill>
          </a:endParaRPr>
        </a:p>
      </dgm:t>
    </dgm:pt>
    <dgm:pt modelId="{039B1775-AD40-4048-8DA4-F25B80B877DB}" type="parTrans" cxnId="{D9AB9C4D-7B05-4588-8969-1DFB866DBB41}">
      <dgm:prSet/>
      <dgm:spPr/>
      <dgm:t>
        <a:bodyPr/>
        <a:lstStyle/>
        <a:p>
          <a:endParaRPr lang="ru-RU"/>
        </a:p>
      </dgm:t>
    </dgm:pt>
    <dgm:pt modelId="{479874BA-CF72-481E-8E54-D66A37A19359}" type="sibTrans" cxnId="{D9AB9C4D-7B05-4588-8969-1DFB866DBB41}">
      <dgm:prSet/>
      <dgm:spPr/>
      <dgm:t>
        <a:bodyPr/>
        <a:lstStyle/>
        <a:p>
          <a:endParaRPr lang="ru-RU"/>
        </a:p>
      </dgm:t>
    </dgm:pt>
    <dgm:pt modelId="{862FA690-6C8E-48E9-A85A-089F5A27A3F2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en-US" sz="3200" b="1" dirty="0" smtClean="0"/>
            <a:t>ANIQLIK</a:t>
          </a:r>
          <a:endParaRPr lang="ru-RU" sz="3200" b="1" dirty="0"/>
        </a:p>
      </dgm:t>
    </dgm:pt>
    <dgm:pt modelId="{4F09C18A-DF58-421E-9934-CA6253AA8BEF}" type="parTrans" cxnId="{465CB220-A72E-4D21-9D8D-25E770A7445E}">
      <dgm:prSet/>
      <dgm:spPr/>
      <dgm:t>
        <a:bodyPr/>
        <a:lstStyle/>
        <a:p>
          <a:endParaRPr lang="ru-RU"/>
        </a:p>
      </dgm:t>
    </dgm:pt>
    <dgm:pt modelId="{CCC3CB17-9FA9-4C80-8461-37C75D00E934}" type="sibTrans" cxnId="{465CB220-A72E-4D21-9D8D-25E770A7445E}">
      <dgm:prSet/>
      <dgm:spPr/>
      <dgm:t>
        <a:bodyPr/>
        <a:lstStyle/>
        <a:p>
          <a:endParaRPr lang="ru-RU"/>
        </a:p>
      </dgm:t>
    </dgm:pt>
    <dgm:pt modelId="{84DA7B90-D1DC-4364-A0D9-26FD110FC753}">
      <dgm:prSet phldrT="[Текст]" custT="1"/>
      <dgm:spPr>
        <a:solidFill>
          <a:srgbClr val="FF0000"/>
        </a:solidFill>
      </dgm:spPr>
      <dgm:t>
        <a:bodyPr/>
        <a:lstStyle/>
        <a:p>
          <a:r>
            <a:rPr lang="en-US" sz="2000" b="1" dirty="0" smtClean="0"/>
            <a:t>OBYEKTIVLIK</a:t>
          </a:r>
          <a:endParaRPr lang="ru-RU" sz="2000" b="1" dirty="0"/>
        </a:p>
      </dgm:t>
    </dgm:pt>
    <dgm:pt modelId="{3C44CB44-22D4-44A3-934B-5B140A7DE7E1}" type="parTrans" cxnId="{A233FEFE-B2BC-40BF-8B7E-7A3B176877E4}">
      <dgm:prSet/>
      <dgm:spPr/>
      <dgm:t>
        <a:bodyPr/>
        <a:lstStyle/>
        <a:p>
          <a:endParaRPr lang="ru-RU"/>
        </a:p>
      </dgm:t>
    </dgm:pt>
    <dgm:pt modelId="{B199E141-C8DD-478B-AEEF-C761073326B1}" type="sibTrans" cxnId="{A233FEFE-B2BC-40BF-8B7E-7A3B176877E4}">
      <dgm:prSet/>
      <dgm:spPr/>
      <dgm:t>
        <a:bodyPr/>
        <a:lstStyle/>
        <a:p>
          <a:endParaRPr lang="ru-RU"/>
        </a:p>
      </dgm:t>
    </dgm:pt>
    <dgm:pt modelId="{79297770-0920-46B6-810B-B7D42C2F5683}" type="pres">
      <dgm:prSet presAssocID="{8F5575DD-5706-4CC3-8509-759BAE6E05A5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7266DDD-55BE-46BA-A27F-7770EDCEC9A2}" type="pres">
      <dgm:prSet presAssocID="{F39E6039-A917-4927-91E0-D3556C74CB9E}" presName="centerShape" presStyleLbl="node0" presStyleIdx="0" presStyleCnt="1" custScaleY="84078"/>
      <dgm:spPr/>
      <dgm:t>
        <a:bodyPr/>
        <a:lstStyle/>
        <a:p>
          <a:endParaRPr lang="ru-RU"/>
        </a:p>
      </dgm:t>
    </dgm:pt>
    <dgm:pt modelId="{C976765E-5EE7-4B79-B959-E3D1235FCF4A}" type="pres">
      <dgm:prSet presAssocID="{A4B47952-3B96-408F-B650-AC562EFE2AA5}" presName="node" presStyleLbl="node1" presStyleIdx="0" presStyleCnt="3" custScaleX="24107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7091A6-80DD-42A1-B76B-42D06EA48E75}" type="pres">
      <dgm:prSet presAssocID="{A4B47952-3B96-408F-B650-AC562EFE2AA5}" presName="dummy" presStyleCnt="0"/>
      <dgm:spPr/>
    </dgm:pt>
    <dgm:pt modelId="{25FFD766-4A34-4141-B575-635AD0948E47}" type="pres">
      <dgm:prSet presAssocID="{479874BA-CF72-481E-8E54-D66A37A19359}" presName="sibTrans" presStyleLbl="sibTrans2D1" presStyleIdx="0" presStyleCnt="3"/>
      <dgm:spPr/>
      <dgm:t>
        <a:bodyPr/>
        <a:lstStyle/>
        <a:p>
          <a:endParaRPr lang="ru-RU"/>
        </a:p>
      </dgm:t>
    </dgm:pt>
    <dgm:pt modelId="{D0A07E9C-7848-4AD7-8961-19A877E5CBE5}" type="pres">
      <dgm:prSet presAssocID="{862FA690-6C8E-48E9-A85A-089F5A27A3F2}" presName="node" presStyleLbl="node1" presStyleIdx="1" presStyleCnt="3" custScaleX="1795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BDAEBE-E59A-4830-9495-7344F5EF373A}" type="pres">
      <dgm:prSet presAssocID="{862FA690-6C8E-48E9-A85A-089F5A27A3F2}" presName="dummy" presStyleCnt="0"/>
      <dgm:spPr/>
    </dgm:pt>
    <dgm:pt modelId="{B30C0D59-A446-415E-A9C2-90CCB1A159AF}" type="pres">
      <dgm:prSet presAssocID="{CCC3CB17-9FA9-4C80-8461-37C75D00E934}" presName="sibTrans" presStyleLbl="sibTrans2D1" presStyleIdx="1" presStyleCnt="3"/>
      <dgm:spPr/>
      <dgm:t>
        <a:bodyPr/>
        <a:lstStyle/>
        <a:p>
          <a:endParaRPr lang="ru-RU"/>
        </a:p>
      </dgm:t>
    </dgm:pt>
    <dgm:pt modelId="{843FCF9F-38C6-45B0-A5C0-35F38C696CA5}" type="pres">
      <dgm:prSet presAssocID="{84DA7B90-D1DC-4364-A0D9-26FD110FC753}" presName="node" presStyleLbl="node1" presStyleIdx="2" presStyleCnt="3" custScaleX="1822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2CF1F0-B9E2-44D7-B321-AA49BEAC7B28}" type="pres">
      <dgm:prSet presAssocID="{84DA7B90-D1DC-4364-A0D9-26FD110FC753}" presName="dummy" presStyleCnt="0"/>
      <dgm:spPr/>
    </dgm:pt>
    <dgm:pt modelId="{60EB8711-9378-4A2F-AF00-63A5EB495593}" type="pres">
      <dgm:prSet presAssocID="{B199E141-C8DD-478B-AEEF-C761073326B1}" presName="sibTrans" presStyleLbl="sibTrans2D1" presStyleIdx="2" presStyleCnt="3"/>
      <dgm:spPr/>
      <dgm:t>
        <a:bodyPr/>
        <a:lstStyle/>
        <a:p>
          <a:endParaRPr lang="ru-RU"/>
        </a:p>
      </dgm:t>
    </dgm:pt>
  </dgm:ptLst>
  <dgm:cxnLst>
    <dgm:cxn modelId="{465CB220-A72E-4D21-9D8D-25E770A7445E}" srcId="{F39E6039-A917-4927-91E0-D3556C74CB9E}" destId="{862FA690-6C8E-48E9-A85A-089F5A27A3F2}" srcOrd="1" destOrd="0" parTransId="{4F09C18A-DF58-421E-9934-CA6253AA8BEF}" sibTransId="{CCC3CB17-9FA9-4C80-8461-37C75D00E934}"/>
    <dgm:cxn modelId="{1A094DF0-5850-4093-A2D4-F4CFF11245C8}" type="presOf" srcId="{F39E6039-A917-4927-91E0-D3556C74CB9E}" destId="{17266DDD-55BE-46BA-A27F-7770EDCEC9A2}" srcOrd="0" destOrd="0" presId="urn:microsoft.com/office/officeart/2005/8/layout/radial6"/>
    <dgm:cxn modelId="{D9AB9C4D-7B05-4588-8969-1DFB866DBB41}" srcId="{F39E6039-A917-4927-91E0-D3556C74CB9E}" destId="{A4B47952-3B96-408F-B650-AC562EFE2AA5}" srcOrd="0" destOrd="0" parTransId="{039B1775-AD40-4048-8DA4-F25B80B877DB}" sibTransId="{479874BA-CF72-481E-8E54-D66A37A19359}"/>
    <dgm:cxn modelId="{8D51D9D6-7B8A-4214-981C-E409FC66DCA5}" type="presOf" srcId="{862FA690-6C8E-48E9-A85A-089F5A27A3F2}" destId="{D0A07E9C-7848-4AD7-8961-19A877E5CBE5}" srcOrd="0" destOrd="0" presId="urn:microsoft.com/office/officeart/2005/8/layout/radial6"/>
    <dgm:cxn modelId="{53F5EC7D-E952-4826-B4FC-9EDE5B13921A}" type="presOf" srcId="{B199E141-C8DD-478B-AEEF-C761073326B1}" destId="{60EB8711-9378-4A2F-AF00-63A5EB495593}" srcOrd="0" destOrd="0" presId="urn:microsoft.com/office/officeart/2005/8/layout/radial6"/>
    <dgm:cxn modelId="{EAD2CE07-1A23-4E3C-983C-BF49F75DBEA4}" type="presOf" srcId="{CCC3CB17-9FA9-4C80-8461-37C75D00E934}" destId="{B30C0D59-A446-415E-A9C2-90CCB1A159AF}" srcOrd="0" destOrd="0" presId="urn:microsoft.com/office/officeart/2005/8/layout/radial6"/>
    <dgm:cxn modelId="{4B3A9D6B-CF41-4E8F-8B20-1244B4D06D03}" type="presOf" srcId="{8F5575DD-5706-4CC3-8509-759BAE6E05A5}" destId="{79297770-0920-46B6-810B-B7D42C2F5683}" srcOrd="0" destOrd="0" presId="urn:microsoft.com/office/officeart/2005/8/layout/radial6"/>
    <dgm:cxn modelId="{5D191470-AD71-4D81-ACA2-EA0CB78B07CE}" type="presOf" srcId="{A4B47952-3B96-408F-B650-AC562EFE2AA5}" destId="{C976765E-5EE7-4B79-B959-E3D1235FCF4A}" srcOrd="0" destOrd="0" presId="urn:microsoft.com/office/officeart/2005/8/layout/radial6"/>
    <dgm:cxn modelId="{A233FEFE-B2BC-40BF-8B7E-7A3B176877E4}" srcId="{F39E6039-A917-4927-91E0-D3556C74CB9E}" destId="{84DA7B90-D1DC-4364-A0D9-26FD110FC753}" srcOrd="2" destOrd="0" parTransId="{3C44CB44-22D4-44A3-934B-5B140A7DE7E1}" sibTransId="{B199E141-C8DD-478B-AEEF-C761073326B1}"/>
    <dgm:cxn modelId="{2560AD4E-5C93-4A1D-9FF4-7B99DDDAEA08}" type="presOf" srcId="{479874BA-CF72-481E-8E54-D66A37A19359}" destId="{25FFD766-4A34-4141-B575-635AD0948E47}" srcOrd="0" destOrd="0" presId="urn:microsoft.com/office/officeart/2005/8/layout/radial6"/>
    <dgm:cxn modelId="{C8B8EC54-974F-4151-AD26-39723397492F}" srcId="{8F5575DD-5706-4CC3-8509-759BAE6E05A5}" destId="{F39E6039-A917-4927-91E0-D3556C74CB9E}" srcOrd="0" destOrd="0" parTransId="{3F7FAC05-F536-4367-ABBB-083F3C39E6FA}" sibTransId="{0EDD8325-4424-4EDD-99D2-2D89321AB3E8}"/>
    <dgm:cxn modelId="{7A0F033A-7D7D-4565-8D51-B9FD4C859211}" type="presOf" srcId="{84DA7B90-D1DC-4364-A0D9-26FD110FC753}" destId="{843FCF9F-38C6-45B0-A5C0-35F38C696CA5}" srcOrd="0" destOrd="0" presId="urn:microsoft.com/office/officeart/2005/8/layout/radial6"/>
    <dgm:cxn modelId="{D72869CF-F336-42A9-A25A-1962E6C81216}" type="presParOf" srcId="{79297770-0920-46B6-810B-B7D42C2F5683}" destId="{17266DDD-55BE-46BA-A27F-7770EDCEC9A2}" srcOrd="0" destOrd="0" presId="urn:microsoft.com/office/officeart/2005/8/layout/radial6"/>
    <dgm:cxn modelId="{4FC47D1C-F4C0-4A5C-A2F0-E05AAE3F981D}" type="presParOf" srcId="{79297770-0920-46B6-810B-B7D42C2F5683}" destId="{C976765E-5EE7-4B79-B959-E3D1235FCF4A}" srcOrd="1" destOrd="0" presId="urn:microsoft.com/office/officeart/2005/8/layout/radial6"/>
    <dgm:cxn modelId="{130EAF5B-23B7-4D93-AEF6-0A1F7505309D}" type="presParOf" srcId="{79297770-0920-46B6-810B-B7D42C2F5683}" destId="{857091A6-80DD-42A1-B76B-42D06EA48E75}" srcOrd="2" destOrd="0" presId="urn:microsoft.com/office/officeart/2005/8/layout/radial6"/>
    <dgm:cxn modelId="{568E6582-35B3-4E46-BD10-F14091B4DA28}" type="presParOf" srcId="{79297770-0920-46B6-810B-B7D42C2F5683}" destId="{25FFD766-4A34-4141-B575-635AD0948E47}" srcOrd="3" destOrd="0" presId="urn:microsoft.com/office/officeart/2005/8/layout/radial6"/>
    <dgm:cxn modelId="{81095AC5-8281-4FB5-B178-44E29F6BFF8B}" type="presParOf" srcId="{79297770-0920-46B6-810B-B7D42C2F5683}" destId="{D0A07E9C-7848-4AD7-8961-19A877E5CBE5}" srcOrd="4" destOrd="0" presId="urn:microsoft.com/office/officeart/2005/8/layout/radial6"/>
    <dgm:cxn modelId="{6B0BF9A6-E9A3-454D-8CC7-3038880A19B6}" type="presParOf" srcId="{79297770-0920-46B6-810B-B7D42C2F5683}" destId="{B4BDAEBE-E59A-4830-9495-7344F5EF373A}" srcOrd="5" destOrd="0" presId="urn:microsoft.com/office/officeart/2005/8/layout/radial6"/>
    <dgm:cxn modelId="{8C57F204-046E-4D83-B55E-6ACB191A4128}" type="presParOf" srcId="{79297770-0920-46B6-810B-B7D42C2F5683}" destId="{B30C0D59-A446-415E-A9C2-90CCB1A159AF}" srcOrd="6" destOrd="0" presId="urn:microsoft.com/office/officeart/2005/8/layout/radial6"/>
    <dgm:cxn modelId="{0760F788-61F8-4EF8-A5D5-CFB3AF02C18F}" type="presParOf" srcId="{79297770-0920-46B6-810B-B7D42C2F5683}" destId="{843FCF9F-38C6-45B0-A5C0-35F38C696CA5}" srcOrd="7" destOrd="0" presId="urn:microsoft.com/office/officeart/2005/8/layout/radial6"/>
    <dgm:cxn modelId="{9BFC7C18-D748-45EF-9D72-3363DAF59946}" type="presParOf" srcId="{79297770-0920-46B6-810B-B7D42C2F5683}" destId="{492CF1F0-B9E2-44D7-B321-AA49BEAC7B28}" srcOrd="8" destOrd="0" presId="urn:microsoft.com/office/officeart/2005/8/layout/radial6"/>
    <dgm:cxn modelId="{0837E10C-6058-4506-9334-135D870563F7}" type="presParOf" srcId="{79297770-0920-46B6-810B-B7D42C2F5683}" destId="{60EB8711-9378-4A2F-AF00-63A5EB495593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628CBC8-38AE-4153-ACF6-888E88D99A0C}" type="doc">
      <dgm:prSet loTypeId="urn:microsoft.com/office/officeart/2005/8/layout/arrow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901D3AC-7559-467A-89CE-5E5217D799F0}">
      <dgm:prSet phldrT="[Текст]"/>
      <dgm:spPr>
        <a:solidFill>
          <a:srgbClr val="00FF00"/>
        </a:solidFill>
      </dgm:spPr>
      <dgm:t>
        <a:bodyPr/>
        <a:lstStyle/>
        <a:p>
          <a:r>
            <a:rPr lang="en-US" dirty="0" smtClean="0"/>
            <a:t>TAJRIBA </a:t>
          </a:r>
          <a:endParaRPr lang="ru-RU" dirty="0"/>
        </a:p>
      </dgm:t>
    </dgm:pt>
    <dgm:pt modelId="{F7659C5A-A0C3-4F05-882A-0D14840B3EBA}" type="parTrans" cxnId="{88843EE4-9AE3-43D3-8F77-497E03997CFE}">
      <dgm:prSet/>
      <dgm:spPr/>
      <dgm:t>
        <a:bodyPr/>
        <a:lstStyle/>
        <a:p>
          <a:endParaRPr lang="ru-RU"/>
        </a:p>
      </dgm:t>
    </dgm:pt>
    <dgm:pt modelId="{82511F08-259D-4062-A295-F9D8E15808C7}" type="sibTrans" cxnId="{88843EE4-9AE3-43D3-8F77-497E03997CFE}">
      <dgm:prSet/>
      <dgm:spPr/>
      <dgm:t>
        <a:bodyPr/>
        <a:lstStyle/>
        <a:p>
          <a:endParaRPr lang="ru-RU"/>
        </a:p>
      </dgm:t>
    </dgm:pt>
    <dgm:pt modelId="{25B361EB-1603-4C45-8B3A-E131C06BFFB4}">
      <dgm:prSet phldrT="[Текст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dirty="0" smtClean="0"/>
            <a:t>NAZARIYA</a:t>
          </a:r>
          <a:endParaRPr lang="ru-RU" dirty="0"/>
        </a:p>
      </dgm:t>
    </dgm:pt>
    <dgm:pt modelId="{35C0103F-DC4B-4EA8-84C5-AF130915010C}" type="parTrans" cxnId="{DE8FD5F3-7A18-4EE5-8ED5-F7B3FD937701}">
      <dgm:prSet/>
      <dgm:spPr/>
      <dgm:t>
        <a:bodyPr/>
        <a:lstStyle/>
        <a:p>
          <a:endParaRPr lang="ru-RU"/>
        </a:p>
      </dgm:t>
    </dgm:pt>
    <dgm:pt modelId="{09269349-65CF-47FB-9F71-D53959666940}" type="sibTrans" cxnId="{DE8FD5F3-7A18-4EE5-8ED5-F7B3FD937701}">
      <dgm:prSet/>
      <dgm:spPr/>
      <dgm:t>
        <a:bodyPr/>
        <a:lstStyle/>
        <a:p>
          <a:endParaRPr lang="ru-RU"/>
        </a:p>
      </dgm:t>
    </dgm:pt>
    <dgm:pt modelId="{A73A2CEB-E068-4B3C-8B33-3876E95E40FA}" type="pres">
      <dgm:prSet presAssocID="{4628CBC8-38AE-4153-ACF6-888E88D99A0C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735EB30-001F-4A58-B443-079018429F19}" type="pres">
      <dgm:prSet presAssocID="{A901D3AC-7559-467A-89CE-5E5217D799F0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DEC300-9229-4AFF-82DF-79C813566B08}" type="pres">
      <dgm:prSet presAssocID="{25B361EB-1603-4C45-8B3A-E131C06BFFB4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E8FD5F3-7A18-4EE5-8ED5-F7B3FD937701}" srcId="{4628CBC8-38AE-4153-ACF6-888E88D99A0C}" destId="{25B361EB-1603-4C45-8B3A-E131C06BFFB4}" srcOrd="1" destOrd="0" parTransId="{35C0103F-DC4B-4EA8-84C5-AF130915010C}" sibTransId="{09269349-65CF-47FB-9F71-D53959666940}"/>
    <dgm:cxn modelId="{88843EE4-9AE3-43D3-8F77-497E03997CFE}" srcId="{4628CBC8-38AE-4153-ACF6-888E88D99A0C}" destId="{A901D3AC-7559-467A-89CE-5E5217D799F0}" srcOrd="0" destOrd="0" parTransId="{F7659C5A-A0C3-4F05-882A-0D14840B3EBA}" sibTransId="{82511F08-259D-4062-A295-F9D8E15808C7}"/>
    <dgm:cxn modelId="{9DF2F990-C7B5-489F-AF83-4AA17B957C73}" type="presOf" srcId="{4628CBC8-38AE-4153-ACF6-888E88D99A0C}" destId="{A73A2CEB-E068-4B3C-8B33-3876E95E40FA}" srcOrd="0" destOrd="0" presId="urn:microsoft.com/office/officeart/2005/8/layout/arrow1"/>
    <dgm:cxn modelId="{A4C3916E-5F04-4420-B960-E2818FC47202}" type="presOf" srcId="{A901D3AC-7559-467A-89CE-5E5217D799F0}" destId="{D735EB30-001F-4A58-B443-079018429F19}" srcOrd="0" destOrd="0" presId="urn:microsoft.com/office/officeart/2005/8/layout/arrow1"/>
    <dgm:cxn modelId="{76DD5A72-ACB5-49A6-9A5C-F18E27BDDE7E}" type="presOf" srcId="{25B361EB-1603-4C45-8B3A-E131C06BFFB4}" destId="{52DEC300-9229-4AFF-82DF-79C813566B08}" srcOrd="0" destOrd="0" presId="urn:microsoft.com/office/officeart/2005/8/layout/arrow1"/>
    <dgm:cxn modelId="{EDD1070D-E927-4C05-A569-079CA9792FB6}" type="presParOf" srcId="{A73A2CEB-E068-4B3C-8B33-3876E95E40FA}" destId="{D735EB30-001F-4A58-B443-079018429F19}" srcOrd="0" destOrd="0" presId="urn:microsoft.com/office/officeart/2005/8/layout/arrow1"/>
    <dgm:cxn modelId="{8A9F25ED-10C1-4F9D-A2FD-504A78C824B7}" type="presParOf" srcId="{A73A2CEB-E068-4B3C-8B33-3876E95E40FA}" destId="{52DEC300-9229-4AFF-82DF-79C813566B08}" srcOrd="1" destOrd="0" presId="urn:microsoft.com/office/officeart/2005/8/layout/arrow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379FDD8-5742-4948-9AB2-15093D67097F}" type="doc">
      <dgm:prSet loTypeId="urn:microsoft.com/office/officeart/2005/8/layout/b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4B33F49-B8C7-4C71-92AB-D3887B85285C}">
      <dgm:prSet phldrT="[Текст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n-US" sz="3200" b="1" dirty="0" err="1" smtClean="0"/>
            <a:t>mavzuni</a:t>
          </a:r>
          <a:r>
            <a:rPr lang="en-US" sz="3200" b="1" dirty="0" smtClean="0"/>
            <a:t> </a:t>
          </a:r>
          <a:r>
            <a:rPr lang="en-US" sz="3200" b="1" dirty="0" err="1" smtClean="0"/>
            <a:t>belgilash</a:t>
          </a:r>
          <a:endParaRPr lang="ru-RU" sz="3200" b="1" dirty="0"/>
        </a:p>
      </dgm:t>
    </dgm:pt>
    <dgm:pt modelId="{1A878D8D-9F8B-4E12-B41D-BAEF7EDE04C9}" type="parTrans" cxnId="{D204016D-ABA3-4FCA-A9B8-909F08764A42}">
      <dgm:prSet/>
      <dgm:spPr/>
      <dgm:t>
        <a:bodyPr/>
        <a:lstStyle/>
        <a:p>
          <a:endParaRPr lang="ru-RU"/>
        </a:p>
      </dgm:t>
    </dgm:pt>
    <dgm:pt modelId="{589B6E30-00EB-4D26-905C-28B3E6B6ABBE}" type="sibTrans" cxnId="{D204016D-ABA3-4FCA-A9B8-909F08764A42}">
      <dgm:prSet/>
      <dgm:spPr/>
      <dgm:t>
        <a:bodyPr/>
        <a:lstStyle/>
        <a:p>
          <a:endParaRPr lang="ru-RU"/>
        </a:p>
      </dgm:t>
    </dgm:pt>
    <dgm:pt modelId="{2A0F32A9-1D56-4D88-A90B-CC983A9B5661}">
      <dgm:prSet phldrT="[Текст]" custT="1"/>
      <dgm:spPr>
        <a:solidFill>
          <a:srgbClr val="50DAE8"/>
        </a:solidFill>
      </dgm:spPr>
      <dgm:t>
        <a:bodyPr/>
        <a:lstStyle/>
        <a:p>
          <a:r>
            <a:rPr lang="en-US" sz="2800" b="1" dirty="0" err="1" smtClean="0"/>
            <a:t>ilmiy</a:t>
          </a:r>
          <a:r>
            <a:rPr lang="en-US" sz="2800" b="1" dirty="0" smtClean="0"/>
            <a:t> </a:t>
          </a:r>
          <a:r>
            <a:rPr lang="en-US" sz="2800" b="1" dirty="0" err="1" smtClean="0"/>
            <a:t>farazlarni</a:t>
          </a:r>
          <a:r>
            <a:rPr lang="en-US" sz="2800" b="1" dirty="0" smtClean="0"/>
            <a:t> </a:t>
          </a:r>
          <a:r>
            <a:rPr lang="en-US" sz="2800" b="1" dirty="0" err="1" smtClean="0"/>
            <a:t>oldindan</a:t>
          </a:r>
          <a:r>
            <a:rPr lang="en-US" sz="2800" b="1" dirty="0" smtClean="0"/>
            <a:t> </a:t>
          </a:r>
          <a:r>
            <a:rPr lang="en-US" sz="2800" b="1" dirty="0" err="1" smtClean="0"/>
            <a:t>tahlil</a:t>
          </a:r>
          <a:r>
            <a:rPr lang="en-US" sz="2800" b="1" dirty="0" smtClean="0"/>
            <a:t> </a:t>
          </a:r>
          <a:r>
            <a:rPr lang="en-US" sz="2800" b="1" dirty="0" err="1" smtClean="0"/>
            <a:t>etish</a:t>
          </a:r>
          <a:endParaRPr lang="ru-RU" sz="2800" b="1" dirty="0"/>
        </a:p>
      </dgm:t>
    </dgm:pt>
    <dgm:pt modelId="{9105492E-FFFB-4E53-9DCE-D55CE30E56EB}" type="parTrans" cxnId="{1EE8B6AD-C042-41A2-B476-591AD237A854}">
      <dgm:prSet/>
      <dgm:spPr/>
      <dgm:t>
        <a:bodyPr/>
        <a:lstStyle/>
        <a:p>
          <a:endParaRPr lang="ru-RU"/>
        </a:p>
      </dgm:t>
    </dgm:pt>
    <dgm:pt modelId="{1D589D9B-F6A6-425C-AD59-4EE1DE965CA2}" type="sibTrans" cxnId="{1EE8B6AD-C042-41A2-B476-591AD237A854}">
      <dgm:prSet/>
      <dgm:spPr/>
      <dgm:t>
        <a:bodyPr/>
        <a:lstStyle/>
        <a:p>
          <a:endParaRPr lang="ru-RU"/>
        </a:p>
      </dgm:t>
    </dgm:pt>
    <dgm:pt modelId="{52A371CA-8085-48C7-B0E8-551F13215ADD}">
      <dgm:prSet phldrT="[Текст]" custT="1"/>
      <dgm:spPr>
        <a:solidFill>
          <a:srgbClr val="49EF69"/>
        </a:solidFill>
      </dgm:spPr>
      <dgm:t>
        <a:bodyPr/>
        <a:lstStyle/>
        <a:p>
          <a:pPr algn="ctr"/>
          <a:r>
            <a:rPr lang="en-US" sz="2400" b="1" dirty="0" err="1" smtClean="0"/>
            <a:t>olingan</a:t>
          </a:r>
          <a:r>
            <a:rPr lang="en-US" sz="2400" b="1" dirty="0" smtClean="0"/>
            <a:t> </a:t>
          </a:r>
          <a:r>
            <a:rPr lang="en-US" sz="2400" b="1" dirty="0" err="1" smtClean="0"/>
            <a:t>natijalarni</a:t>
          </a:r>
          <a:r>
            <a:rPr lang="en-US" sz="2400" b="1" dirty="0" smtClean="0"/>
            <a:t> </a:t>
          </a:r>
          <a:r>
            <a:rPr lang="en-US" sz="2400" b="1" dirty="0" err="1" smtClean="0"/>
            <a:t>tahlil</a:t>
          </a:r>
          <a:r>
            <a:rPr lang="en-US" sz="2400" b="1" dirty="0" smtClean="0"/>
            <a:t> </a:t>
          </a:r>
          <a:r>
            <a:rPr lang="en-US" sz="2400" b="1" dirty="0" err="1" smtClean="0"/>
            <a:t>etish</a:t>
          </a:r>
          <a:r>
            <a:rPr lang="en-US" sz="2400" b="1" dirty="0" smtClean="0"/>
            <a:t> </a:t>
          </a:r>
          <a:r>
            <a:rPr lang="en-US" sz="2400" b="1" dirty="0" err="1" smtClean="0"/>
            <a:t>va</a:t>
          </a:r>
          <a:r>
            <a:rPr lang="en-US" sz="2400" b="1" dirty="0" smtClean="0"/>
            <a:t> </a:t>
          </a:r>
          <a:r>
            <a:rPr lang="en-US" sz="2400" b="1" dirty="0" err="1" smtClean="0"/>
            <a:t>umumlashtirish</a:t>
          </a:r>
          <a:endParaRPr lang="ru-RU" sz="2400" b="1" dirty="0"/>
        </a:p>
      </dgm:t>
    </dgm:pt>
    <dgm:pt modelId="{6FFF5F3F-500C-49EE-B6A6-6FD502746866}" type="parTrans" cxnId="{E36599AE-8DA7-4E88-9645-A43D99AE3B0C}">
      <dgm:prSet/>
      <dgm:spPr/>
      <dgm:t>
        <a:bodyPr/>
        <a:lstStyle/>
        <a:p>
          <a:endParaRPr lang="ru-RU"/>
        </a:p>
      </dgm:t>
    </dgm:pt>
    <dgm:pt modelId="{6254A8C0-0716-4D01-B669-B6F4CDD81078}" type="sibTrans" cxnId="{E36599AE-8DA7-4E88-9645-A43D99AE3B0C}">
      <dgm:prSet/>
      <dgm:spPr/>
      <dgm:t>
        <a:bodyPr/>
        <a:lstStyle/>
        <a:p>
          <a:endParaRPr lang="ru-RU"/>
        </a:p>
      </dgm:t>
    </dgm:pt>
    <dgm:pt modelId="{DD462BBC-1519-4EB3-92BE-01E3A0C519F3}">
      <dgm:prSet phldrT="[Текст]" custT="1"/>
      <dgm:spPr>
        <a:solidFill>
          <a:srgbClr val="FF0000"/>
        </a:solidFill>
      </dgm:spPr>
      <dgm:t>
        <a:bodyPr/>
        <a:lstStyle/>
        <a:p>
          <a:r>
            <a:rPr lang="en-US" sz="2400" b="1" dirty="0" err="1" smtClean="0"/>
            <a:t>kelib</a:t>
          </a:r>
          <a:r>
            <a:rPr lang="en-US" sz="2400" b="1" dirty="0" smtClean="0"/>
            <a:t> </a:t>
          </a:r>
          <a:r>
            <a:rPr lang="en-US" sz="2400" b="1" dirty="0" err="1" smtClean="0"/>
            <a:t>chiqqan</a:t>
          </a:r>
          <a:r>
            <a:rPr lang="en-US" sz="2400" b="1" dirty="0" smtClean="0"/>
            <a:t> </a:t>
          </a:r>
          <a:r>
            <a:rPr lang="en-US" sz="2400" b="1" dirty="0" err="1" smtClean="0"/>
            <a:t>farazlarni</a:t>
          </a:r>
          <a:r>
            <a:rPr lang="en-US" sz="2400" b="1" dirty="0" smtClean="0"/>
            <a:t> </a:t>
          </a:r>
          <a:r>
            <a:rPr lang="en-US" sz="2400" b="1" dirty="0" err="1" smtClean="0"/>
            <a:t>olingan</a:t>
          </a:r>
          <a:r>
            <a:rPr lang="en-US" sz="2400" b="1" dirty="0" smtClean="0"/>
            <a:t> </a:t>
          </a:r>
          <a:r>
            <a:rPr lang="en-US" sz="2400" b="1" dirty="0" err="1" smtClean="0"/>
            <a:t>dalillar</a:t>
          </a:r>
          <a:r>
            <a:rPr lang="en-US" sz="2400" b="1" dirty="0" smtClean="0"/>
            <a:t> </a:t>
          </a:r>
          <a:r>
            <a:rPr lang="en-US" sz="2400" b="1" dirty="0" err="1" smtClean="0"/>
            <a:t>asosida</a:t>
          </a:r>
          <a:r>
            <a:rPr lang="en-US" sz="2400" b="1" dirty="0" smtClean="0"/>
            <a:t> </a:t>
          </a:r>
          <a:r>
            <a:rPr lang="en-US" sz="2400" b="1" dirty="0" err="1" smtClean="0"/>
            <a:t>tekshirish</a:t>
          </a:r>
          <a:endParaRPr lang="ru-RU" sz="2400" b="1" dirty="0"/>
        </a:p>
      </dgm:t>
    </dgm:pt>
    <dgm:pt modelId="{D3B7F355-B38D-4DA6-8623-90D77FF3A7C1}" type="parTrans" cxnId="{CD7001A6-52FC-453C-9ED5-6E779669DE5E}">
      <dgm:prSet/>
      <dgm:spPr/>
      <dgm:t>
        <a:bodyPr/>
        <a:lstStyle/>
        <a:p>
          <a:endParaRPr lang="ru-RU"/>
        </a:p>
      </dgm:t>
    </dgm:pt>
    <dgm:pt modelId="{60A3FD70-7AC7-491E-AA3D-B6FCD07A3250}" type="sibTrans" cxnId="{CD7001A6-52FC-453C-9ED5-6E779669DE5E}">
      <dgm:prSet/>
      <dgm:spPr/>
      <dgm:t>
        <a:bodyPr/>
        <a:lstStyle/>
        <a:p>
          <a:endParaRPr lang="ru-RU"/>
        </a:p>
      </dgm:t>
    </dgm:pt>
    <dgm:pt modelId="{66C26A3F-9A49-442A-9A04-2391DEA4E798}">
      <dgm:prSet phldrT="[Текст]" custT="1"/>
      <dgm:spPr>
        <a:solidFill>
          <a:srgbClr val="BC7FBB"/>
        </a:solidFill>
      </dgm:spPr>
      <dgm:t>
        <a:bodyPr/>
        <a:lstStyle/>
        <a:p>
          <a:r>
            <a:rPr lang="en-US" sz="3200" b="1" dirty="0" err="1" smtClean="0"/>
            <a:t>tajriba</a:t>
          </a:r>
          <a:r>
            <a:rPr lang="en-US" sz="3200" b="1" dirty="0" smtClean="0"/>
            <a:t> </a:t>
          </a:r>
          <a:r>
            <a:rPr lang="en-US" sz="3200" b="1" dirty="0" err="1" smtClean="0"/>
            <a:t>oʻtkazish</a:t>
          </a:r>
          <a:endParaRPr lang="ru-RU" sz="3200" b="1" dirty="0"/>
        </a:p>
      </dgm:t>
    </dgm:pt>
    <dgm:pt modelId="{9FC77E35-64DE-4BA4-9A60-53AE175ED985}" type="parTrans" cxnId="{50CFB869-EB58-47C9-B4A8-0D61573A2819}">
      <dgm:prSet/>
      <dgm:spPr/>
      <dgm:t>
        <a:bodyPr/>
        <a:lstStyle/>
        <a:p>
          <a:endParaRPr lang="ru-RU"/>
        </a:p>
      </dgm:t>
    </dgm:pt>
    <dgm:pt modelId="{98E070D7-5D00-4ABC-A668-2503B0ACFAB2}" type="sibTrans" cxnId="{50CFB869-EB58-47C9-B4A8-0D61573A2819}">
      <dgm:prSet/>
      <dgm:spPr/>
      <dgm:t>
        <a:bodyPr/>
        <a:lstStyle/>
        <a:p>
          <a:endParaRPr lang="ru-RU"/>
        </a:p>
      </dgm:t>
    </dgm:pt>
    <dgm:pt modelId="{409640EC-05E3-4F9F-BD73-913792534154}">
      <dgm:prSet phldrT="[Текст]" custT="1"/>
      <dgm:spPr>
        <a:solidFill>
          <a:srgbClr val="FFFF00"/>
        </a:solidFill>
      </dgm:spPr>
      <dgm:t>
        <a:bodyPr/>
        <a:lstStyle/>
        <a:p>
          <a:r>
            <a:rPr lang="en-US" sz="3200" b="1" dirty="0" err="1" smtClean="0">
              <a:solidFill>
                <a:schemeClr val="tx1"/>
              </a:solidFill>
            </a:rPr>
            <a:t>mavjud</a:t>
          </a:r>
          <a:r>
            <a:rPr lang="en-US" sz="3200" b="1" dirty="0" smtClean="0">
              <a:solidFill>
                <a:schemeClr val="tx1"/>
              </a:solidFill>
            </a:rPr>
            <a:t> </a:t>
          </a:r>
          <a:r>
            <a:rPr lang="en-US" sz="3200" b="1" dirty="0" err="1" smtClean="0">
              <a:solidFill>
                <a:schemeClr val="tx1"/>
              </a:solidFill>
            </a:rPr>
            <a:t>axborotni</a:t>
          </a:r>
          <a:r>
            <a:rPr lang="en-US" sz="3200" b="1" dirty="0" smtClean="0">
              <a:solidFill>
                <a:schemeClr val="tx1"/>
              </a:solidFill>
            </a:rPr>
            <a:t> </a:t>
          </a:r>
          <a:r>
            <a:rPr lang="en-US" sz="3200" b="1" dirty="0" err="1" smtClean="0">
              <a:solidFill>
                <a:schemeClr val="tx1"/>
              </a:solidFill>
            </a:rPr>
            <a:t>o‘rganish</a:t>
          </a:r>
          <a:endParaRPr lang="ru-RU" sz="3200" b="1" dirty="0">
            <a:solidFill>
              <a:schemeClr val="tx1"/>
            </a:solidFill>
          </a:endParaRPr>
        </a:p>
      </dgm:t>
    </dgm:pt>
    <dgm:pt modelId="{78DFCBB5-5485-4876-9E0C-AE803E2C55F5}" type="parTrans" cxnId="{3FF1D6E4-0E10-4CFA-9604-5EEF5E1F339B}">
      <dgm:prSet/>
      <dgm:spPr/>
      <dgm:t>
        <a:bodyPr/>
        <a:lstStyle/>
        <a:p>
          <a:endParaRPr lang="ru-RU"/>
        </a:p>
      </dgm:t>
    </dgm:pt>
    <dgm:pt modelId="{6CB48A02-6068-4B85-AF6D-716474177480}" type="sibTrans" cxnId="{3FF1D6E4-0E10-4CFA-9604-5EEF5E1F339B}">
      <dgm:prSet/>
      <dgm:spPr/>
      <dgm:t>
        <a:bodyPr/>
        <a:lstStyle/>
        <a:p>
          <a:endParaRPr lang="ru-RU"/>
        </a:p>
      </dgm:t>
    </dgm:pt>
    <dgm:pt modelId="{E0F41D23-5810-4EFA-AB69-96EF16695449}">
      <dgm:prSet phldrT="[Текст]" custT="1"/>
      <dgm:spPr>
        <a:solidFill>
          <a:srgbClr val="197DCE"/>
        </a:solidFill>
      </dgm:spPr>
      <dgm:t>
        <a:bodyPr/>
        <a:lstStyle/>
        <a:p>
          <a:r>
            <a:rPr lang="en-US" sz="2400" b="1" dirty="0" err="1" smtClean="0">
              <a:solidFill>
                <a:schemeClr val="tx1"/>
              </a:solidFill>
            </a:rPr>
            <a:t>tadqiqot</a:t>
          </a:r>
          <a:r>
            <a:rPr lang="en-US" sz="2400" b="1" dirty="0" smtClean="0">
              <a:solidFill>
                <a:schemeClr val="tx1"/>
              </a:solidFill>
            </a:rPr>
            <a:t> </a:t>
          </a:r>
          <a:r>
            <a:rPr lang="en-US" sz="2400" b="1" dirty="0" err="1" smtClean="0">
              <a:solidFill>
                <a:schemeClr val="tx1"/>
              </a:solidFill>
            </a:rPr>
            <a:t>sohasidagi</a:t>
          </a:r>
          <a:r>
            <a:rPr lang="en-US" sz="2400" b="1" dirty="0" smtClean="0">
              <a:solidFill>
                <a:schemeClr val="tx1"/>
              </a:solidFill>
            </a:rPr>
            <a:t> </a:t>
          </a:r>
          <a:r>
            <a:rPr lang="en-US" sz="2400" b="1" dirty="0" err="1" smtClean="0">
              <a:solidFill>
                <a:schemeClr val="tx1"/>
              </a:solidFill>
            </a:rPr>
            <a:t>shart-sharoit</a:t>
          </a:r>
          <a:r>
            <a:rPr lang="en-US" sz="2400" b="1" dirty="0" smtClean="0">
              <a:solidFill>
                <a:schemeClr val="tx1"/>
              </a:solidFill>
            </a:rPr>
            <a:t> </a:t>
          </a:r>
          <a:r>
            <a:rPr lang="en-US" sz="2400" b="1" dirty="0" err="1" smtClean="0">
              <a:solidFill>
                <a:schemeClr val="tx1"/>
              </a:solidFill>
            </a:rPr>
            <a:t>va</a:t>
          </a:r>
          <a:r>
            <a:rPr lang="en-US" sz="2400" b="1" dirty="0" smtClean="0">
              <a:solidFill>
                <a:schemeClr val="tx1"/>
              </a:solidFill>
            </a:rPr>
            <a:t> </a:t>
          </a:r>
          <a:r>
            <a:rPr lang="en-US" sz="2400" b="1" dirty="0" err="1" smtClean="0">
              <a:solidFill>
                <a:schemeClr val="tx1"/>
              </a:solidFill>
            </a:rPr>
            <a:t>metodlarni</a:t>
          </a:r>
          <a:r>
            <a:rPr lang="en-US" sz="2400" b="1" dirty="0" smtClean="0">
              <a:solidFill>
                <a:schemeClr val="tx1"/>
              </a:solidFill>
            </a:rPr>
            <a:t> </a:t>
          </a:r>
          <a:r>
            <a:rPr lang="en-US" sz="2400" b="1" dirty="0" err="1" smtClean="0">
              <a:solidFill>
                <a:schemeClr val="tx1"/>
              </a:solidFill>
            </a:rPr>
            <a:t>tahlil</a:t>
          </a:r>
          <a:r>
            <a:rPr lang="en-US" sz="2400" b="1" dirty="0" smtClean="0">
              <a:solidFill>
                <a:schemeClr val="tx1"/>
              </a:solidFill>
            </a:rPr>
            <a:t> </a:t>
          </a:r>
          <a:r>
            <a:rPr lang="en-US" sz="2400" b="1" dirty="0" err="1" smtClean="0">
              <a:solidFill>
                <a:schemeClr val="tx1"/>
              </a:solidFill>
            </a:rPr>
            <a:t>qilish</a:t>
          </a:r>
          <a:endParaRPr lang="ru-RU" sz="2400" b="1" dirty="0">
            <a:solidFill>
              <a:schemeClr val="tx1"/>
            </a:solidFill>
          </a:endParaRPr>
        </a:p>
      </dgm:t>
    </dgm:pt>
    <dgm:pt modelId="{9642C1E5-8E5E-426B-9B15-F91C976D145A}" type="parTrans" cxnId="{EC1A470A-1A0F-4643-BCB6-839BC0224A92}">
      <dgm:prSet/>
      <dgm:spPr/>
      <dgm:t>
        <a:bodyPr/>
        <a:lstStyle/>
        <a:p>
          <a:endParaRPr lang="ru-RU"/>
        </a:p>
      </dgm:t>
    </dgm:pt>
    <dgm:pt modelId="{75170229-FCE3-4B35-B36D-DAEA81F222FA}" type="sibTrans" cxnId="{EC1A470A-1A0F-4643-BCB6-839BC0224A92}">
      <dgm:prSet/>
      <dgm:spPr/>
      <dgm:t>
        <a:bodyPr/>
        <a:lstStyle/>
        <a:p>
          <a:endParaRPr lang="ru-RU"/>
        </a:p>
      </dgm:t>
    </dgm:pt>
    <dgm:pt modelId="{B4121FD8-8E12-4D77-A707-7A5ED0A92B07}">
      <dgm:prSet phldrT="[Текст]" custT="1"/>
      <dgm:spPr>
        <a:solidFill>
          <a:srgbClr val="EFE749"/>
        </a:solidFill>
      </dgm:spPr>
      <dgm:t>
        <a:bodyPr/>
        <a:lstStyle/>
        <a:p>
          <a:r>
            <a:rPr lang="en-US" sz="2800" b="1" dirty="0" err="1" smtClean="0">
              <a:solidFill>
                <a:srgbClr val="256D27"/>
              </a:solidFill>
            </a:rPr>
            <a:t>yangi</a:t>
          </a:r>
          <a:r>
            <a:rPr lang="en-US" sz="2800" b="1" dirty="0" smtClean="0">
              <a:solidFill>
                <a:srgbClr val="256D27"/>
              </a:solidFill>
            </a:rPr>
            <a:t> </a:t>
          </a:r>
          <a:r>
            <a:rPr lang="en-US" sz="2800" b="1" dirty="0" err="1" smtClean="0">
              <a:solidFill>
                <a:srgbClr val="256D27"/>
              </a:solidFill>
            </a:rPr>
            <a:t>fakt</a:t>
          </a:r>
          <a:r>
            <a:rPr lang="en-US" sz="2800" b="1" dirty="0" smtClean="0">
              <a:solidFill>
                <a:srgbClr val="256D27"/>
              </a:solidFill>
            </a:rPr>
            <a:t> </a:t>
          </a:r>
          <a:r>
            <a:rPr lang="en-US" sz="2800" b="1" dirty="0" err="1" smtClean="0">
              <a:solidFill>
                <a:srgbClr val="256D27"/>
              </a:solidFill>
            </a:rPr>
            <a:t>va</a:t>
          </a:r>
          <a:r>
            <a:rPr lang="en-US" sz="2800" b="1" dirty="0" smtClean="0">
              <a:solidFill>
                <a:srgbClr val="256D27"/>
              </a:solidFill>
            </a:rPr>
            <a:t> </a:t>
          </a:r>
          <a:r>
            <a:rPr lang="en-US" sz="2800" b="1" dirty="0" err="1" smtClean="0">
              <a:solidFill>
                <a:srgbClr val="256D27"/>
              </a:solidFill>
            </a:rPr>
            <a:t>qonunlarni</a:t>
          </a:r>
          <a:r>
            <a:rPr lang="en-US" sz="2800" b="1" dirty="0" smtClean="0">
              <a:solidFill>
                <a:srgbClr val="256D27"/>
              </a:solidFill>
            </a:rPr>
            <a:t> </a:t>
          </a:r>
          <a:r>
            <a:rPr lang="en-US" sz="2800" b="1" dirty="0" err="1" smtClean="0">
              <a:solidFill>
                <a:srgbClr val="256D27"/>
              </a:solidFill>
            </a:rPr>
            <a:t>ifodalab</a:t>
          </a:r>
          <a:r>
            <a:rPr lang="en-US" sz="2800" b="1" dirty="0" smtClean="0">
              <a:solidFill>
                <a:srgbClr val="256D27"/>
              </a:solidFill>
            </a:rPr>
            <a:t> </a:t>
          </a:r>
          <a:r>
            <a:rPr lang="en-US" sz="2800" b="1" dirty="0" err="1" smtClean="0">
              <a:solidFill>
                <a:srgbClr val="256D27"/>
              </a:solidFill>
            </a:rPr>
            <a:t>berish</a:t>
          </a:r>
          <a:endParaRPr lang="ru-RU" sz="2800" b="1" dirty="0">
            <a:solidFill>
              <a:srgbClr val="256D27"/>
            </a:solidFill>
          </a:endParaRPr>
        </a:p>
      </dgm:t>
    </dgm:pt>
    <dgm:pt modelId="{B814A27F-DE03-40D6-9E00-A7AAE2CE38D8}" type="parTrans" cxnId="{F2FE05F1-1395-4DF0-84DF-94D1DE8B8A62}">
      <dgm:prSet/>
      <dgm:spPr/>
      <dgm:t>
        <a:bodyPr/>
        <a:lstStyle/>
        <a:p>
          <a:endParaRPr lang="ru-RU"/>
        </a:p>
      </dgm:t>
    </dgm:pt>
    <dgm:pt modelId="{343D9BF5-CC18-434D-A88B-5C615F3C3F14}" type="sibTrans" cxnId="{F2FE05F1-1395-4DF0-84DF-94D1DE8B8A62}">
      <dgm:prSet/>
      <dgm:spPr/>
      <dgm:t>
        <a:bodyPr/>
        <a:lstStyle/>
        <a:p>
          <a:endParaRPr lang="ru-RU"/>
        </a:p>
      </dgm:t>
    </dgm:pt>
    <dgm:pt modelId="{E951F268-1606-4563-A048-900790AB066E}">
      <dgm:prSet phldrT="[Текст]"/>
      <dgm:spPr>
        <a:solidFill>
          <a:srgbClr val="256D27"/>
        </a:solidFill>
      </dgm:spPr>
      <dgm:t>
        <a:bodyPr/>
        <a:lstStyle/>
        <a:p>
          <a:r>
            <a:rPr lang="en-US" dirty="0" err="1" smtClean="0"/>
            <a:t>ilmiy</a:t>
          </a:r>
          <a:r>
            <a:rPr lang="en-US" dirty="0" smtClean="0"/>
            <a:t> </a:t>
          </a:r>
          <a:r>
            <a:rPr lang="en-US" dirty="0" err="1" smtClean="0"/>
            <a:t>bashorat</a:t>
          </a:r>
          <a:r>
            <a:rPr lang="en-US" dirty="0" smtClean="0"/>
            <a:t> </a:t>
          </a:r>
          <a:r>
            <a:rPr lang="en-US" dirty="0" err="1" smtClean="0"/>
            <a:t>yuritish</a:t>
          </a:r>
          <a:endParaRPr lang="ru-RU" dirty="0"/>
        </a:p>
      </dgm:t>
    </dgm:pt>
    <dgm:pt modelId="{9B0F1BB3-4FE4-4F89-9902-2346C2B05DB8}" type="parTrans" cxnId="{97C48C52-3F92-4A58-BDAB-214B742BB5C3}">
      <dgm:prSet/>
      <dgm:spPr/>
      <dgm:t>
        <a:bodyPr/>
        <a:lstStyle/>
        <a:p>
          <a:endParaRPr lang="ru-RU"/>
        </a:p>
      </dgm:t>
    </dgm:pt>
    <dgm:pt modelId="{7957A5F8-32F4-4110-AB9B-2765B36720D7}" type="sibTrans" cxnId="{97C48C52-3F92-4A58-BDAB-214B742BB5C3}">
      <dgm:prSet/>
      <dgm:spPr/>
      <dgm:t>
        <a:bodyPr/>
        <a:lstStyle/>
        <a:p>
          <a:endParaRPr lang="ru-RU"/>
        </a:p>
      </dgm:t>
    </dgm:pt>
    <dgm:pt modelId="{E7851C73-7E45-4C30-A632-C4A0F173D5C5}" type="pres">
      <dgm:prSet presAssocID="{A379FDD8-5742-4948-9AB2-15093D67097F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85659355-033B-446E-9B22-E5F594FBD4A3}" type="pres">
      <dgm:prSet presAssocID="{74B33F49-B8C7-4C71-92AB-D3887B85285C}" presName="compNode" presStyleCnt="0"/>
      <dgm:spPr/>
    </dgm:pt>
    <dgm:pt modelId="{293EC538-72D5-4687-B440-582F60875F09}" type="pres">
      <dgm:prSet presAssocID="{74B33F49-B8C7-4C71-92AB-D3887B85285C}" presName="dummyConnPt" presStyleCnt="0"/>
      <dgm:spPr/>
    </dgm:pt>
    <dgm:pt modelId="{69D2B69E-1D65-4611-8EDC-00FD7E7277F7}" type="pres">
      <dgm:prSet presAssocID="{74B33F49-B8C7-4C71-92AB-D3887B85285C}" presName="node" presStyleLbl="node1" presStyleIdx="0" presStyleCnt="9" custLinFactNeighborX="14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D2C57E-2890-4C09-B98E-FBEF7D1AE96D}" type="pres">
      <dgm:prSet presAssocID="{589B6E30-00EB-4D26-905C-28B3E6B6ABBE}" presName="sibTrans" presStyleLbl="bgSibTrans2D1" presStyleIdx="0" presStyleCnt="8"/>
      <dgm:spPr/>
      <dgm:t>
        <a:bodyPr/>
        <a:lstStyle/>
        <a:p>
          <a:endParaRPr lang="ru-RU"/>
        </a:p>
      </dgm:t>
    </dgm:pt>
    <dgm:pt modelId="{5E94E22B-04B6-46C3-9C33-64822F277FC2}" type="pres">
      <dgm:prSet presAssocID="{2A0F32A9-1D56-4D88-A90B-CC983A9B5661}" presName="compNode" presStyleCnt="0"/>
      <dgm:spPr/>
    </dgm:pt>
    <dgm:pt modelId="{CB72002F-6D2A-408F-888E-89F94C04473F}" type="pres">
      <dgm:prSet presAssocID="{2A0F32A9-1D56-4D88-A90B-CC983A9B5661}" presName="dummyConnPt" presStyleCnt="0"/>
      <dgm:spPr/>
    </dgm:pt>
    <dgm:pt modelId="{980146F8-9193-4390-BC3F-ACC0FA108A68}" type="pres">
      <dgm:prSet presAssocID="{2A0F32A9-1D56-4D88-A90B-CC983A9B5661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F65826-55AB-4434-8B1D-F09D13B76013}" type="pres">
      <dgm:prSet presAssocID="{1D589D9B-F6A6-425C-AD59-4EE1DE965CA2}" presName="sibTrans" presStyleLbl="bgSibTrans2D1" presStyleIdx="1" presStyleCnt="8"/>
      <dgm:spPr/>
      <dgm:t>
        <a:bodyPr/>
        <a:lstStyle/>
        <a:p>
          <a:endParaRPr lang="ru-RU"/>
        </a:p>
      </dgm:t>
    </dgm:pt>
    <dgm:pt modelId="{99252319-5E6F-499C-9215-5FDA1F9E6E7D}" type="pres">
      <dgm:prSet presAssocID="{52A371CA-8085-48C7-B0E8-551F13215ADD}" presName="compNode" presStyleCnt="0"/>
      <dgm:spPr/>
    </dgm:pt>
    <dgm:pt modelId="{44669F8B-0501-4994-9AC2-5B0D3BB29483}" type="pres">
      <dgm:prSet presAssocID="{52A371CA-8085-48C7-B0E8-551F13215ADD}" presName="dummyConnPt" presStyleCnt="0"/>
      <dgm:spPr/>
    </dgm:pt>
    <dgm:pt modelId="{FBA0FC57-1661-4417-8838-B3E7D2681F70}" type="pres">
      <dgm:prSet presAssocID="{52A371CA-8085-48C7-B0E8-551F13215ADD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A9077E-36CF-4A2A-BD98-5BA1FBDB0FA6}" type="pres">
      <dgm:prSet presAssocID="{6254A8C0-0716-4D01-B669-B6F4CDD81078}" presName="sibTrans" presStyleLbl="bgSibTrans2D1" presStyleIdx="2" presStyleCnt="8"/>
      <dgm:spPr/>
      <dgm:t>
        <a:bodyPr/>
        <a:lstStyle/>
        <a:p>
          <a:endParaRPr lang="ru-RU"/>
        </a:p>
      </dgm:t>
    </dgm:pt>
    <dgm:pt modelId="{323075A4-2219-48CF-B63A-AFAC44B9927C}" type="pres">
      <dgm:prSet presAssocID="{DD462BBC-1519-4EB3-92BE-01E3A0C519F3}" presName="compNode" presStyleCnt="0"/>
      <dgm:spPr/>
    </dgm:pt>
    <dgm:pt modelId="{4A093A71-1E87-4F63-85D2-293D7C71353E}" type="pres">
      <dgm:prSet presAssocID="{DD462BBC-1519-4EB3-92BE-01E3A0C519F3}" presName="dummyConnPt" presStyleCnt="0"/>
      <dgm:spPr/>
    </dgm:pt>
    <dgm:pt modelId="{4A6DFD2E-7CDB-4545-84F7-C0184F1F38C3}" type="pres">
      <dgm:prSet presAssocID="{DD462BBC-1519-4EB3-92BE-01E3A0C519F3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D47D57-B5E8-4523-883A-70FE255AD0EA}" type="pres">
      <dgm:prSet presAssocID="{60A3FD70-7AC7-491E-AA3D-B6FCD07A3250}" presName="sibTrans" presStyleLbl="bgSibTrans2D1" presStyleIdx="3" presStyleCnt="8"/>
      <dgm:spPr/>
      <dgm:t>
        <a:bodyPr/>
        <a:lstStyle/>
        <a:p>
          <a:endParaRPr lang="ru-RU"/>
        </a:p>
      </dgm:t>
    </dgm:pt>
    <dgm:pt modelId="{68F4BD4E-BF5D-444D-86D6-A428EF955FA1}" type="pres">
      <dgm:prSet presAssocID="{66C26A3F-9A49-442A-9A04-2391DEA4E798}" presName="compNode" presStyleCnt="0"/>
      <dgm:spPr/>
    </dgm:pt>
    <dgm:pt modelId="{6CFE7982-AE05-4858-A991-7ABC48B38D70}" type="pres">
      <dgm:prSet presAssocID="{66C26A3F-9A49-442A-9A04-2391DEA4E798}" presName="dummyConnPt" presStyleCnt="0"/>
      <dgm:spPr/>
    </dgm:pt>
    <dgm:pt modelId="{6F6982E6-4651-4F6C-B534-0A349F0A8821}" type="pres">
      <dgm:prSet presAssocID="{66C26A3F-9A49-442A-9A04-2391DEA4E798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355069-75FD-4EF3-8D43-719D112B5B27}" type="pres">
      <dgm:prSet presAssocID="{98E070D7-5D00-4ABC-A668-2503B0ACFAB2}" presName="sibTrans" presStyleLbl="bgSibTrans2D1" presStyleIdx="4" presStyleCnt="8"/>
      <dgm:spPr/>
      <dgm:t>
        <a:bodyPr/>
        <a:lstStyle/>
        <a:p>
          <a:endParaRPr lang="ru-RU"/>
        </a:p>
      </dgm:t>
    </dgm:pt>
    <dgm:pt modelId="{83406666-E3BA-4506-8032-F5F28AE705A7}" type="pres">
      <dgm:prSet presAssocID="{409640EC-05E3-4F9F-BD73-913792534154}" presName="compNode" presStyleCnt="0"/>
      <dgm:spPr/>
    </dgm:pt>
    <dgm:pt modelId="{D03E7084-4A51-4415-8C64-A47E00F886D1}" type="pres">
      <dgm:prSet presAssocID="{409640EC-05E3-4F9F-BD73-913792534154}" presName="dummyConnPt" presStyleCnt="0"/>
      <dgm:spPr/>
    </dgm:pt>
    <dgm:pt modelId="{C75E4F06-A697-470A-AD41-3A316F2A51E8}" type="pres">
      <dgm:prSet presAssocID="{409640EC-05E3-4F9F-BD73-913792534154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231BDD-2A4F-4787-9997-5FC1057CA3EC}" type="pres">
      <dgm:prSet presAssocID="{6CB48A02-6068-4B85-AF6D-716474177480}" presName="sibTrans" presStyleLbl="bgSibTrans2D1" presStyleIdx="5" presStyleCnt="8"/>
      <dgm:spPr/>
      <dgm:t>
        <a:bodyPr/>
        <a:lstStyle/>
        <a:p>
          <a:endParaRPr lang="ru-RU"/>
        </a:p>
      </dgm:t>
    </dgm:pt>
    <dgm:pt modelId="{C2DDC251-976E-4029-9CB7-A2C8B81CC41D}" type="pres">
      <dgm:prSet presAssocID="{E0F41D23-5810-4EFA-AB69-96EF16695449}" presName="compNode" presStyleCnt="0"/>
      <dgm:spPr/>
    </dgm:pt>
    <dgm:pt modelId="{BC0DF572-3052-4C47-AC5C-9603ED07F360}" type="pres">
      <dgm:prSet presAssocID="{E0F41D23-5810-4EFA-AB69-96EF16695449}" presName="dummyConnPt" presStyleCnt="0"/>
      <dgm:spPr/>
    </dgm:pt>
    <dgm:pt modelId="{F888E04B-69CF-4A2F-A147-6892986F463B}" type="pres">
      <dgm:prSet presAssocID="{E0F41D23-5810-4EFA-AB69-96EF16695449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F9C39B-486A-4029-AF63-8511C7B9ECA9}" type="pres">
      <dgm:prSet presAssocID="{75170229-FCE3-4B35-B36D-DAEA81F222FA}" presName="sibTrans" presStyleLbl="bgSibTrans2D1" presStyleIdx="6" presStyleCnt="8"/>
      <dgm:spPr/>
      <dgm:t>
        <a:bodyPr/>
        <a:lstStyle/>
        <a:p>
          <a:endParaRPr lang="ru-RU"/>
        </a:p>
      </dgm:t>
    </dgm:pt>
    <dgm:pt modelId="{33FC4F10-CAC8-4DEC-B475-3DA1800FAE7E}" type="pres">
      <dgm:prSet presAssocID="{B4121FD8-8E12-4D77-A707-7A5ED0A92B07}" presName="compNode" presStyleCnt="0"/>
      <dgm:spPr/>
    </dgm:pt>
    <dgm:pt modelId="{AD3ACAA7-ABE2-49B8-8F78-3CC7DCDBD40F}" type="pres">
      <dgm:prSet presAssocID="{B4121FD8-8E12-4D77-A707-7A5ED0A92B07}" presName="dummyConnPt" presStyleCnt="0"/>
      <dgm:spPr/>
    </dgm:pt>
    <dgm:pt modelId="{A99D38DD-F325-4A85-B0AD-4FAE1B7430A3}" type="pres">
      <dgm:prSet presAssocID="{B4121FD8-8E12-4D77-A707-7A5ED0A92B07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331136-D02A-49FE-9D25-088B116BBBFF}" type="pres">
      <dgm:prSet presAssocID="{343D9BF5-CC18-434D-A88B-5C615F3C3F14}" presName="sibTrans" presStyleLbl="bgSibTrans2D1" presStyleIdx="7" presStyleCnt="8"/>
      <dgm:spPr/>
      <dgm:t>
        <a:bodyPr/>
        <a:lstStyle/>
        <a:p>
          <a:endParaRPr lang="ru-RU"/>
        </a:p>
      </dgm:t>
    </dgm:pt>
    <dgm:pt modelId="{95FFC111-9CD7-4504-898F-BA467CB2DE72}" type="pres">
      <dgm:prSet presAssocID="{E951F268-1606-4563-A048-900790AB066E}" presName="compNode" presStyleCnt="0"/>
      <dgm:spPr/>
    </dgm:pt>
    <dgm:pt modelId="{1B1D0EE5-F57B-47DF-BAF3-C72A8DF6C65D}" type="pres">
      <dgm:prSet presAssocID="{E951F268-1606-4563-A048-900790AB066E}" presName="dummyConnPt" presStyleCnt="0"/>
      <dgm:spPr/>
    </dgm:pt>
    <dgm:pt modelId="{5BF189A1-5005-4711-9E51-B3CBC53FD70B}" type="pres">
      <dgm:prSet presAssocID="{E951F268-1606-4563-A048-900790AB066E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0CFB869-EB58-47C9-B4A8-0D61573A2819}" srcId="{A379FDD8-5742-4948-9AB2-15093D67097F}" destId="{66C26A3F-9A49-442A-9A04-2391DEA4E798}" srcOrd="4" destOrd="0" parTransId="{9FC77E35-64DE-4BA4-9A60-53AE175ED985}" sibTransId="{98E070D7-5D00-4ABC-A668-2503B0ACFAB2}"/>
    <dgm:cxn modelId="{EC1A470A-1A0F-4643-BCB6-839BC0224A92}" srcId="{A379FDD8-5742-4948-9AB2-15093D67097F}" destId="{E0F41D23-5810-4EFA-AB69-96EF16695449}" srcOrd="6" destOrd="0" parTransId="{9642C1E5-8E5E-426B-9B15-F91C976D145A}" sibTransId="{75170229-FCE3-4B35-B36D-DAEA81F222FA}"/>
    <dgm:cxn modelId="{BAA0EF73-7F75-4E9A-A791-9A76F376AFE6}" type="presOf" srcId="{75170229-FCE3-4B35-B36D-DAEA81F222FA}" destId="{39F9C39B-486A-4029-AF63-8511C7B9ECA9}" srcOrd="0" destOrd="0" presId="urn:microsoft.com/office/officeart/2005/8/layout/bProcess4"/>
    <dgm:cxn modelId="{F64E95B9-9A3D-41C8-A091-53D498D50507}" type="presOf" srcId="{E0F41D23-5810-4EFA-AB69-96EF16695449}" destId="{F888E04B-69CF-4A2F-A147-6892986F463B}" srcOrd="0" destOrd="0" presId="urn:microsoft.com/office/officeart/2005/8/layout/bProcess4"/>
    <dgm:cxn modelId="{CD7001A6-52FC-453C-9ED5-6E779669DE5E}" srcId="{A379FDD8-5742-4948-9AB2-15093D67097F}" destId="{DD462BBC-1519-4EB3-92BE-01E3A0C519F3}" srcOrd="3" destOrd="0" parTransId="{D3B7F355-B38D-4DA6-8623-90D77FF3A7C1}" sibTransId="{60A3FD70-7AC7-491E-AA3D-B6FCD07A3250}"/>
    <dgm:cxn modelId="{F139116F-2F70-421C-9844-21E58209D6A7}" type="presOf" srcId="{589B6E30-00EB-4D26-905C-28B3E6B6ABBE}" destId="{1FD2C57E-2890-4C09-B98E-FBEF7D1AE96D}" srcOrd="0" destOrd="0" presId="urn:microsoft.com/office/officeart/2005/8/layout/bProcess4"/>
    <dgm:cxn modelId="{E7069095-804A-4560-8931-F4D5D1141363}" type="presOf" srcId="{98E070D7-5D00-4ABC-A668-2503B0ACFAB2}" destId="{F7355069-75FD-4EF3-8D43-719D112B5B27}" srcOrd="0" destOrd="0" presId="urn:microsoft.com/office/officeart/2005/8/layout/bProcess4"/>
    <dgm:cxn modelId="{521691B5-AEBB-46E7-89FD-F3D10D18F795}" type="presOf" srcId="{B4121FD8-8E12-4D77-A707-7A5ED0A92B07}" destId="{A99D38DD-F325-4A85-B0AD-4FAE1B7430A3}" srcOrd="0" destOrd="0" presId="urn:microsoft.com/office/officeart/2005/8/layout/bProcess4"/>
    <dgm:cxn modelId="{0C4B51E8-A446-4EA9-9226-8292AD61CB91}" type="presOf" srcId="{DD462BBC-1519-4EB3-92BE-01E3A0C519F3}" destId="{4A6DFD2E-7CDB-4545-84F7-C0184F1F38C3}" srcOrd="0" destOrd="0" presId="urn:microsoft.com/office/officeart/2005/8/layout/bProcess4"/>
    <dgm:cxn modelId="{647B59FA-E5FB-4399-9E06-6A860E383BF6}" type="presOf" srcId="{A379FDD8-5742-4948-9AB2-15093D67097F}" destId="{E7851C73-7E45-4C30-A632-C4A0F173D5C5}" srcOrd="0" destOrd="0" presId="urn:microsoft.com/office/officeart/2005/8/layout/bProcess4"/>
    <dgm:cxn modelId="{C3424B40-B81F-4FEB-8437-1B22A4C3FF36}" type="presOf" srcId="{60A3FD70-7AC7-491E-AA3D-B6FCD07A3250}" destId="{A8D47D57-B5E8-4523-883A-70FE255AD0EA}" srcOrd="0" destOrd="0" presId="urn:microsoft.com/office/officeart/2005/8/layout/bProcess4"/>
    <dgm:cxn modelId="{3FF1D6E4-0E10-4CFA-9604-5EEF5E1F339B}" srcId="{A379FDD8-5742-4948-9AB2-15093D67097F}" destId="{409640EC-05E3-4F9F-BD73-913792534154}" srcOrd="5" destOrd="0" parTransId="{78DFCBB5-5485-4876-9E0C-AE803E2C55F5}" sibTransId="{6CB48A02-6068-4B85-AF6D-716474177480}"/>
    <dgm:cxn modelId="{33273A95-329F-49E3-98E5-BC72C45BC0BE}" type="presOf" srcId="{1D589D9B-F6A6-425C-AD59-4EE1DE965CA2}" destId="{2EF65826-55AB-4434-8B1D-F09D13B76013}" srcOrd="0" destOrd="0" presId="urn:microsoft.com/office/officeart/2005/8/layout/bProcess4"/>
    <dgm:cxn modelId="{22AC0331-0593-437F-85BB-8949316BDCD1}" type="presOf" srcId="{343D9BF5-CC18-434D-A88B-5C615F3C3F14}" destId="{C3331136-D02A-49FE-9D25-088B116BBBFF}" srcOrd="0" destOrd="0" presId="urn:microsoft.com/office/officeart/2005/8/layout/bProcess4"/>
    <dgm:cxn modelId="{97C48C52-3F92-4A58-BDAB-214B742BB5C3}" srcId="{A379FDD8-5742-4948-9AB2-15093D67097F}" destId="{E951F268-1606-4563-A048-900790AB066E}" srcOrd="8" destOrd="0" parTransId="{9B0F1BB3-4FE4-4F89-9902-2346C2B05DB8}" sibTransId="{7957A5F8-32F4-4110-AB9B-2765B36720D7}"/>
    <dgm:cxn modelId="{62562141-0103-4A1D-8AAB-7C4DF5F3072F}" type="presOf" srcId="{6254A8C0-0716-4D01-B669-B6F4CDD81078}" destId="{BBA9077E-36CF-4A2A-BD98-5BA1FBDB0FA6}" srcOrd="0" destOrd="0" presId="urn:microsoft.com/office/officeart/2005/8/layout/bProcess4"/>
    <dgm:cxn modelId="{03C3DEF7-E421-44B2-B7CB-5F92E1ACEA99}" type="presOf" srcId="{409640EC-05E3-4F9F-BD73-913792534154}" destId="{C75E4F06-A697-470A-AD41-3A316F2A51E8}" srcOrd="0" destOrd="0" presId="urn:microsoft.com/office/officeart/2005/8/layout/bProcess4"/>
    <dgm:cxn modelId="{A4010E0E-7A73-406B-B907-E8CD8B903D1D}" type="presOf" srcId="{6CB48A02-6068-4B85-AF6D-716474177480}" destId="{C8231BDD-2A4F-4787-9997-5FC1057CA3EC}" srcOrd="0" destOrd="0" presId="urn:microsoft.com/office/officeart/2005/8/layout/bProcess4"/>
    <dgm:cxn modelId="{1F6D6F2B-CF15-45C3-A1DA-0B7505D2E108}" type="presOf" srcId="{E951F268-1606-4563-A048-900790AB066E}" destId="{5BF189A1-5005-4711-9E51-B3CBC53FD70B}" srcOrd="0" destOrd="0" presId="urn:microsoft.com/office/officeart/2005/8/layout/bProcess4"/>
    <dgm:cxn modelId="{E36599AE-8DA7-4E88-9645-A43D99AE3B0C}" srcId="{A379FDD8-5742-4948-9AB2-15093D67097F}" destId="{52A371CA-8085-48C7-B0E8-551F13215ADD}" srcOrd="2" destOrd="0" parTransId="{6FFF5F3F-500C-49EE-B6A6-6FD502746866}" sibTransId="{6254A8C0-0716-4D01-B669-B6F4CDD81078}"/>
    <dgm:cxn modelId="{88A0F101-1026-41BD-9D5B-A689E7A92968}" type="presOf" srcId="{52A371CA-8085-48C7-B0E8-551F13215ADD}" destId="{FBA0FC57-1661-4417-8838-B3E7D2681F70}" srcOrd="0" destOrd="0" presId="urn:microsoft.com/office/officeart/2005/8/layout/bProcess4"/>
    <dgm:cxn modelId="{F2FE05F1-1395-4DF0-84DF-94D1DE8B8A62}" srcId="{A379FDD8-5742-4948-9AB2-15093D67097F}" destId="{B4121FD8-8E12-4D77-A707-7A5ED0A92B07}" srcOrd="7" destOrd="0" parTransId="{B814A27F-DE03-40D6-9E00-A7AAE2CE38D8}" sibTransId="{343D9BF5-CC18-434D-A88B-5C615F3C3F14}"/>
    <dgm:cxn modelId="{D204016D-ABA3-4FCA-A9B8-909F08764A42}" srcId="{A379FDD8-5742-4948-9AB2-15093D67097F}" destId="{74B33F49-B8C7-4C71-92AB-D3887B85285C}" srcOrd="0" destOrd="0" parTransId="{1A878D8D-9F8B-4E12-B41D-BAEF7EDE04C9}" sibTransId="{589B6E30-00EB-4D26-905C-28B3E6B6ABBE}"/>
    <dgm:cxn modelId="{8BACDCC9-D0D7-4349-B865-AE681B31DB25}" type="presOf" srcId="{74B33F49-B8C7-4C71-92AB-D3887B85285C}" destId="{69D2B69E-1D65-4611-8EDC-00FD7E7277F7}" srcOrd="0" destOrd="0" presId="urn:microsoft.com/office/officeart/2005/8/layout/bProcess4"/>
    <dgm:cxn modelId="{FE2EC6FE-108C-4C2B-AB3B-7479AC6AB7F7}" type="presOf" srcId="{66C26A3F-9A49-442A-9A04-2391DEA4E798}" destId="{6F6982E6-4651-4F6C-B534-0A349F0A8821}" srcOrd="0" destOrd="0" presId="urn:microsoft.com/office/officeart/2005/8/layout/bProcess4"/>
    <dgm:cxn modelId="{5F702482-D80D-4E8A-AB0F-E5F661424E68}" type="presOf" srcId="{2A0F32A9-1D56-4D88-A90B-CC983A9B5661}" destId="{980146F8-9193-4390-BC3F-ACC0FA108A68}" srcOrd="0" destOrd="0" presId="urn:microsoft.com/office/officeart/2005/8/layout/bProcess4"/>
    <dgm:cxn modelId="{1EE8B6AD-C042-41A2-B476-591AD237A854}" srcId="{A379FDD8-5742-4948-9AB2-15093D67097F}" destId="{2A0F32A9-1D56-4D88-A90B-CC983A9B5661}" srcOrd="1" destOrd="0" parTransId="{9105492E-FFFB-4E53-9DCE-D55CE30E56EB}" sibTransId="{1D589D9B-F6A6-425C-AD59-4EE1DE965CA2}"/>
    <dgm:cxn modelId="{0C8FD901-1EB1-40AF-B1EE-02EB75360E77}" type="presParOf" srcId="{E7851C73-7E45-4C30-A632-C4A0F173D5C5}" destId="{85659355-033B-446E-9B22-E5F594FBD4A3}" srcOrd="0" destOrd="0" presId="urn:microsoft.com/office/officeart/2005/8/layout/bProcess4"/>
    <dgm:cxn modelId="{261C17A7-02B0-4EF9-833C-E52258435DEE}" type="presParOf" srcId="{85659355-033B-446E-9B22-E5F594FBD4A3}" destId="{293EC538-72D5-4687-B440-582F60875F09}" srcOrd="0" destOrd="0" presId="urn:microsoft.com/office/officeart/2005/8/layout/bProcess4"/>
    <dgm:cxn modelId="{06A66005-470B-41CF-918E-E9B61AA527AF}" type="presParOf" srcId="{85659355-033B-446E-9B22-E5F594FBD4A3}" destId="{69D2B69E-1D65-4611-8EDC-00FD7E7277F7}" srcOrd="1" destOrd="0" presId="urn:microsoft.com/office/officeart/2005/8/layout/bProcess4"/>
    <dgm:cxn modelId="{49F140E4-9A46-47AE-9F2D-FD35E5856C86}" type="presParOf" srcId="{E7851C73-7E45-4C30-A632-C4A0F173D5C5}" destId="{1FD2C57E-2890-4C09-B98E-FBEF7D1AE96D}" srcOrd="1" destOrd="0" presId="urn:microsoft.com/office/officeart/2005/8/layout/bProcess4"/>
    <dgm:cxn modelId="{991580EE-57E8-470F-B159-402495B4E2FB}" type="presParOf" srcId="{E7851C73-7E45-4C30-A632-C4A0F173D5C5}" destId="{5E94E22B-04B6-46C3-9C33-64822F277FC2}" srcOrd="2" destOrd="0" presId="urn:microsoft.com/office/officeart/2005/8/layout/bProcess4"/>
    <dgm:cxn modelId="{E74D2111-ACB2-4C54-B291-A7FE6944C41D}" type="presParOf" srcId="{5E94E22B-04B6-46C3-9C33-64822F277FC2}" destId="{CB72002F-6D2A-408F-888E-89F94C04473F}" srcOrd="0" destOrd="0" presId="urn:microsoft.com/office/officeart/2005/8/layout/bProcess4"/>
    <dgm:cxn modelId="{79CCCB41-4C63-4935-875E-1620F935B835}" type="presParOf" srcId="{5E94E22B-04B6-46C3-9C33-64822F277FC2}" destId="{980146F8-9193-4390-BC3F-ACC0FA108A68}" srcOrd="1" destOrd="0" presId="urn:microsoft.com/office/officeart/2005/8/layout/bProcess4"/>
    <dgm:cxn modelId="{E877E32F-851D-4DDF-B302-353A7A1AEF26}" type="presParOf" srcId="{E7851C73-7E45-4C30-A632-C4A0F173D5C5}" destId="{2EF65826-55AB-4434-8B1D-F09D13B76013}" srcOrd="3" destOrd="0" presId="urn:microsoft.com/office/officeart/2005/8/layout/bProcess4"/>
    <dgm:cxn modelId="{E86B9A98-4378-41FA-8B7E-00C2CCE109B6}" type="presParOf" srcId="{E7851C73-7E45-4C30-A632-C4A0F173D5C5}" destId="{99252319-5E6F-499C-9215-5FDA1F9E6E7D}" srcOrd="4" destOrd="0" presId="urn:microsoft.com/office/officeart/2005/8/layout/bProcess4"/>
    <dgm:cxn modelId="{20EB6C6D-C577-44AA-80BD-79EC47FA4B12}" type="presParOf" srcId="{99252319-5E6F-499C-9215-5FDA1F9E6E7D}" destId="{44669F8B-0501-4994-9AC2-5B0D3BB29483}" srcOrd="0" destOrd="0" presId="urn:microsoft.com/office/officeart/2005/8/layout/bProcess4"/>
    <dgm:cxn modelId="{50E3FA8B-120F-4234-AB5E-4ADB1B815422}" type="presParOf" srcId="{99252319-5E6F-499C-9215-5FDA1F9E6E7D}" destId="{FBA0FC57-1661-4417-8838-B3E7D2681F70}" srcOrd="1" destOrd="0" presId="urn:microsoft.com/office/officeart/2005/8/layout/bProcess4"/>
    <dgm:cxn modelId="{99C23B24-A846-44AC-BC4A-6A7A8C43087C}" type="presParOf" srcId="{E7851C73-7E45-4C30-A632-C4A0F173D5C5}" destId="{BBA9077E-36CF-4A2A-BD98-5BA1FBDB0FA6}" srcOrd="5" destOrd="0" presId="urn:microsoft.com/office/officeart/2005/8/layout/bProcess4"/>
    <dgm:cxn modelId="{BDA4A635-D821-4C09-8FF5-1D4622A31961}" type="presParOf" srcId="{E7851C73-7E45-4C30-A632-C4A0F173D5C5}" destId="{323075A4-2219-48CF-B63A-AFAC44B9927C}" srcOrd="6" destOrd="0" presId="urn:microsoft.com/office/officeart/2005/8/layout/bProcess4"/>
    <dgm:cxn modelId="{55E4E94E-B9E8-4E71-84C9-A8FB994AE88B}" type="presParOf" srcId="{323075A4-2219-48CF-B63A-AFAC44B9927C}" destId="{4A093A71-1E87-4F63-85D2-293D7C71353E}" srcOrd="0" destOrd="0" presId="urn:microsoft.com/office/officeart/2005/8/layout/bProcess4"/>
    <dgm:cxn modelId="{AB4FBE3C-BA65-4299-AF61-EF0D54BA303A}" type="presParOf" srcId="{323075A4-2219-48CF-B63A-AFAC44B9927C}" destId="{4A6DFD2E-7CDB-4545-84F7-C0184F1F38C3}" srcOrd="1" destOrd="0" presId="urn:microsoft.com/office/officeart/2005/8/layout/bProcess4"/>
    <dgm:cxn modelId="{3D3D386A-54C7-4D7E-8295-6E7FFEE43365}" type="presParOf" srcId="{E7851C73-7E45-4C30-A632-C4A0F173D5C5}" destId="{A8D47D57-B5E8-4523-883A-70FE255AD0EA}" srcOrd="7" destOrd="0" presId="urn:microsoft.com/office/officeart/2005/8/layout/bProcess4"/>
    <dgm:cxn modelId="{8B488E85-EBE8-45E0-BE8B-C2E04DFC1F64}" type="presParOf" srcId="{E7851C73-7E45-4C30-A632-C4A0F173D5C5}" destId="{68F4BD4E-BF5D-444D-86D6-A428EF955FA1}" srcOrd="8" destOrd="0" presId="urn:microsoft.com/office/officeart/2005/8/layout/bProcess4"/>
    <dgm:cxn modelId="{57E5F496-8992-4AED-B0B3-862C4707D2EE}" type="presParOf" srcId="{68F4BD4E-BF5D-444D-86D6-A428EF955FA1}" destId="{6CFE7982-AE05-4858-A991-7ABC48B38D70}" srcOrd="0" destOrd="0" presId="urn:microsoft.com/office/officeart/2005/8/layout/bProcess4"/>
    <dgm:cxn modelId="{C6422101-ADDD-4562-84BF-8737B98F879F}" type="presParOf" srcId="{68F4BD4E-BF5D-444D-86D6-A428EF955FA1}" destId="{6F6982E6-4651-4F6C-B534-0A349F0A8821}" srcOrd="1" destOrd="0" presId="urn:microsoft.com/office/officeart/2005/8/layout/bProcess4"/>
    <dgm:cxn modelId="{95E387C9-5BE4-4F6E-B103-67320C20146A}" type="presParOf" srcId="{E7851C73-7E45-4C30-A632-C4A0F173D5C5}" destId="{F7355069-75FD-4EF3-8D43-719D112B5B27}" srcOrd="9" destOrd="0" presId="urn:microsoft.com/office/officeart/2005/8/layout/bProcess4"/>
    <dgm:cxn modelId="{CBA7FF5F-F48C-4E15-A959-7A376CFC7F1B}" type="presParOf" srcId="{E7851C73-7E45-4C30-A632-C4A0F173D5C5}" destId="{83406666-E3BA-4506-8032-F5F28AE705A7}" srcOrd="10" destOrd="0" presId="urn:microsoft.com/office/officeart/2005/8/layout/bProcess4"/>
    <dgm:cxn modelId="{7BEB56A0-795F-4D91-95CB-9439F8E9CFF5}" type="presParOf" srcId="{83406666-E3BA-4506-8032-F5F28AE705A7}" destId="{D03E7084-4A51-4415-8C64-A47E00F886D1}" srcOrd="0" destOrd="0" presId="urn:microsoft.com/office/officeart/2005/8/layout/bProcess4"/>
    <dgm:cxn modelId="{23EE3A10-C885-4666-A52E-614BC5DBEF4C}" type="presParOf" srcId="{83406666-E3BA-4506-8032-F5F28AE705A7}" destId="{C75E4F06-A697-470A-AD41-3A316F2A51E8}" srcOrd="1" destOrd="0" presId="urn:microsoft.com/office/officeart/2005/8/layout/bProcess4"/>
    <dgm:cxn modelId="{C3131B43-245B-4F1A-AB7C-5759BEF0285A}" type="presParOf" srcId="{E7851C73-7E45-4C30-A632-C4A0F173D5C5}" destId="{C8231BDD-2A4F-4787-9997-5FC1057CA3EC}" srcOrd="11" destOrd="0" presId="urn:microsoft.com/office/officeart/2005/8/layout/bProcess4"/>
    <dgm:cxn modelId="{FA525997-6D2D-4057-A095-81CBE987089F}" type="presParOf" srcId="{E7851C73-7E45-4C30-A632-C4A0F173D5C5}" destId="{C2DDC251-976E-4029-9CB7-A2C8B81CC41D}" srcOrd="12" destOrd="0" presId="urn:microsoft.com/office/officeart/2005/8/layout/bProcess4"/>
    <dgm:cxn modelId="{45326876-E3A9-4EDA-BC0E-77618A87638C}" type="presParOf" srcId="{C2DDC251-976E-4029-9CB7-A2C8B81CC41D}" destId="{BC0DF572-3052-4C47-AC5C-9603ED07F360}" srcOrd="0" destOrd="0" presId="urn:microsoft.com/office/officeart/2005/8/layout/bProcess4"/>
    <dgm:cxn modelId="{00242A31-CB9B-4ABD-B54D-9AA108E5B4F5}" type="presParOf" srcId="{C2DDC251-976E-4029-9CB7-A2C8B81CC41D}" destId="{F888E04B-69CF-4A2F-A147-6892986F463B}" srcOrd="1" destOrd="0" presId="urn:microsoft.com/office/officeart/2005/8/layout/bProcess4"/>
    <dgm:cxn modelId="{55BC18FA-FCBA-47C1-99C0-E60A8779B5E8}" type="presParOf" srcId="{E7851C73-7E45-4C30-A632-C4A0F173D5C5}" destId="{39F9C39B-486A-4029-AF63-8511C7B9ECA9}" srcOrd="13" destOrd="0" presId="urn:microsoft.com/office/officeart/2005/8/layout/bProcess4"/>
    <dgm:cxn modelId="{19A62D40-7F52-40C5-B4F1-2D6846C0A364}" type="presParOf" srcId="{E7851C73-7E45-4C30-A632-C4A0F173D5C5}" destId="{33FC4F10-CAC8-4DEC-B475-3DA1800FAE7E}" srcOrd="14" destOrd="0" presId="urn:microsoft.com/office/officeart/2005/8/layout/bProcess4"/>
    <dgm:cxn modelId="{3434BBEE-F395-4ED8-AE4E-87FD20B84F83}" type="presParOf" srcId="{33FC4F10-CAC8-4DEC-B475-3DA1800FAE7E}" destId="{AD3ACAA7-ABE2-49B8-8F78-3CC7DCDBD40F}" srcOrd="0" destOrd="0" presId="urn:microsoft.com/office/officeart/2005/8/layout/bProcess4"/>
    <dgm:cxn modelId="{7EB5EB0E-1EB9-4B35-A6DA-C221D0E83012}" type="presParOf" srcId="{33FC4F10-CAC8-4DEC-B475-3DA1800FAE7E}" destId="{A99D38DD-F325-4A85-B0AD-4FAE1B7430A3}" srcOrd="1" destOrd="0" presId="urn:microsoft.com/office/officeart/2005/8/layout/bProcess4"/>
    <dgm:cxn modelId="{73AD770D-4AE4-42C4-A2CC-F3D69049E4BB}" type="presParOf" srcId="{E7851C73-7E45-4C30-A632-C4A0F173D5C5}" destId="{C3331136-D02A-49FE-9D25-088B116BBBFF}" srcOrd="15" destOrd="0" presId="urn:microsoft.com/office/officeart/2005/8/layout/bProcess4"/>
    <dgm:cxn modelId="{11151628-A992-4475-8810-E7866AD9491F}" type="presParOf" srcId="{E7851C73-7E45-4C30-A632-C4A0F173D5C5}" destId="{95FFC111-9CD7-4504-898F-BA467CB2DE72}" srcOrd="16" destOrd="0" presId="urn:microsoft.com/office/officeart/2005/8/layout/bProcess4"/>
    <dgm:cxn modelId="{C315B41E-D72A-4281-8719-75DD7DD33CF1}" type="presParOf" srcId="{95FFC111-9CD7-4504-898F-BA467CB2DE72}" destId="{1B1D0EE5-F57B-47DF-BAF3-C72A8DF6C65D}" srcOrd="0" destOrd="0" presId="urn:microsoft.com/office/officeart/2005/8/layout/bProcess4"/>
    <dgm:cxn modelId="{47487855-1FE2-4990-9AE6-F75FC658DFE7}" type="presParOf" srcId="{95FFC111-9CD7-4504-898F-BA467CB2DE72}" destId="{5BF189A1-5005-4711-9E51-B3CBC53FD70B}" srcOrd="1" destOrd="0" presId="urn:microsoft.com/office/officeart/2005/8/layout/bProcess4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66D8E05-BFFB-4108-B577-64EEB1838702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41E2232-58E2-4913-B100-FCA53486AE71}">
      <dgm:prSet phldrT="[Текст]"/>
      <dgm:spPr/>
      <dgm:t>
        <a:bodyPr/>
        <a:lstStyle/>
        <a:p>
          <a:r>
            <a:rPr lang="en-US" dirty="0" err="1" smtClean="0"/>
            <a:t>insonning</a:t>
          </a:r>
          <a:r>
            <a:rPr lang="en-US" dirty="0" smtClean="0"/>
            <a:t> </a:t>
          </a:r>
          <a:r>
            <a:rPr lang="en-US" dirty="0" err="1" smtClean="0"/>
            <a:t>maqsadli</a:t>
          </a:r>
          <a:r>
            <a:rPr lang="en-US" dirty="0" smtClean="0"/>
            <a:t> </a:t>
          </a:r>
          <a:r>
            <a:rPr lang="en-US" dirty="0" err="1" smtClean="0"/>
            <a:t>faoliyati</a:t>
          </a:r>
          <a:endParaRPr lang="ru-RU" dirty="0"/>
        </a:p>
      </dgm:t>
    </dgm:pt>
    <dgm:pt modelId="{EC4B670B-E67A-4A01-BE49-E371EBC1385A}" type="parTrans" cxnId="{82CA2D21-62F0-4459-9BBB-09302B057279}">
      <dgm:prSet/>
      <dgm:spPr/>
      <dgm:t>
        <a:bodyPr/>
        <a:lstStyle/>
        <a:p>
          <a:endParaRPr lang="ru-RU"/>
        </a:p>
      </dgm:t>
    </dgm:pt>
    <dgm:pt modelId="{2460503A-7F32-47D4-8310-6761B3D572A0}" type="sibTrans" cxnId="{82CA2D21-62F0-4459-9BBB-09302B057279}">
      <dgm:prSet/>
      <dgm:spPr/>
      <dgm:t>
        <a:bodyPr/>
        <a:lstStyle/>
        <a:p>
          <a:endParaRPr lang="ru-RU"/>
        </a:p>
      </dgm:t>
    </dgm:pt>
    <dgm:pt modelId="{B2147239-03DF-42A9-BA14-A6DD693B65CD}">
      <dgm:prSet phldrT="[Текст]"/>
      <dgm:spPr/>
      <dgm:t>
        <a:bodyPr/>
        <a:lstStyle/>
        <a:p>
          <a:r>
            <a:rPr lang="en-US" dirty="0" err="1" smtClean="0"/>
            <a:t>ilmiy</a:t>
          </a:r>
          <a:r>
            <a:rPr lang="en-US" dirty="0" smtClean="0"/>
            <a:t> </a:t>
          </a:r>
          <a:r>
            <a:rPr lang="en-US" dirty="0" err="1" smtClean="0"/>
            <a:t>mehnat</a:t>
          </a:r>
          <a:r>
            <a:rPr lang="en-US" dirty="0" smtClean="0"/>
            <a:t> </a:t>
          </a:r>
          <a:r>
            <a:rPr lang="en-US" dirty="0" err="1" smtClean="0"/>
            <a:t>predmeti</a:t>
          </a:r>
          <a:r>
            <a:rPr lang="en-US" dirty="0" smtClean="0"/>
            <a:t> </a:t>
          </a:r>
          <a:endParaRPr lang="ru-RU" dirty="0"/>
        </a:p>
      </dgm:t>
    </dgm:pt>
    <dgm:pt modelId="{9BBBC26A-595B-4465-9F7B-8538C636BF62}" type="parTrans" cxnId="{2A519578-A311-4A90-8889-6D7A5A326574}">
      <dgm:prSet/>
      <dgm:spPr/>
      <dgm:t>
        <a:bodyPr/>
        <a:lstStyle/>
        <a:p>
          <a:endParaRPr lang="ru-RU"/>
        </a:p>
      </dgm:t>
    </dgm:pt>
    <dgm:pt modelId="{FCEDE346-241C-4A19-B3A9-7D1FA9C2BC80}" type="sibTrans" cxnId="{2A519578-A311-4A90-8889-6D7A5A326574}">
      <dgm:prSet/>
      <dgm:spPr/>
      <dgm:t>
        <a:bodyPr/>
        <a:lstStyle/>
        <a:p>
          <a:endParaRPr lang="ru-RU"/>
        </a:p>
      </dgm:t>
    </dgm:pt>
    <dgm:pt modelId="{47B53083-4705-4A61-A8AB-D49ECD79992D}">
      <dgm:prSet phldrT="[Текст]"/>
      <dgm:spPr/>
      <dgm:t>
        <a:bodyPr/>
        <a:lstStyle/>
        <a:p>
          <a:r>
            <a:rPr lang="en-US" dirty="0" smtClean="0"/>
            <a:t> </a:t>
          </a:r>
          <a:r>
            <a:rPr lang="en-US" dirty="0" err="1" smtClean="0"/>
            <a:t>ilmiy</a:t>
          </a:r>
          <a:r>
            <a:rPr lang="en-US" dirty="0" smtClean="0"/>
            <a:t> </a:t>
          </a:r>
          <a:r>
            <a:rPr lang="en-US" dirty="0" err="1" smtClean="0"/>
            <a:t>mehnat</a:t>
          </a:r>
          <a:r>
            <a:rPr lang="en-US" dirty="0" smtClean="0"/>
            <a:t> </a:t>
          </a:r>
          <a:r>
            <a:rPr lang="en-US" dirty="0" err="1" smtClean="0"/>
            <a:t>vositalari</a:t>
          </a:r>
          <a:r>
            <a:rPr lang="en-US" dirty="0" smtClean="0"/>
            <a:t> </a:t>
          </a:r>
          <a:endParaRPr lang="ru-RU" dirty="0"/>
        </a:p>
      </dgm:t>
    </dgm:pt>
    <dgm:pt modelId="{47688FA1-C407-4125-9DBA-4B66C17CC115}" type="parTrans" cxnId="{259C05A1-1D06-4955-A155-B2504E65A4EE}">
      <dgm:prSet/>
      <dgm:spPr/>
      <dgm:t>
        <a:bodyPr/>
        <a:lstStyle/>
        <a:p>
          <a:endParaRPr lang="ru-RU"/>
        </a:p>
      </dgm:t>
    </dgm:pt>
    <dgm:pt modelId="{884A3E43-1B3B-4354-95F4-C97E77F48DEF}" type="sibTrans" cxnId="{259C05A1-1D06-4955-A155-B2504E65A4EE}">
      <dgm:prSet/>
      <dgm:spPr/>
      <dgm:t>
        <a:bodyPr/>
        <a:lstStyle/>
        <a:p>
          <a:endParaRPr lang="ru-RU"/>
        </a:p>
      </dgm:t>
    </dgm:pt>
    <dgm:pt modelId="{2020F2FF-550B-4F80-A610-E6CD1D26DFE5}" type="pres">
      <dgm:prSet presAssocID="{366D8E05-BFFB-4108-B577-64EEB183870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3227C2A-61AC-4131-B188-DF02C2678608}" type="pres">
      <dgm:prSet presAssocID="{A41E2232-58E2-4913-B100-FCA53486AE71}" presName="composite" presStyleCnt="0"/>
      <dgm:spPr/>
    </dgm:pt>
    <dgm:pt modelId="{D9972663-43AA-46FD-942C-5E8AFE37996E}" type="pres">
      <dgm:prSet presAssocID="{A41E2232-58E2-4913-B100-FCA53486AE71}" presName="rect1" presStyleLbl="trAlignAcc1" presStyleIdx="0" presStyleCnt="3" custLinFactNeighborX="49310" custLinFactNeighborY="-25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9836BD-D935-4C8A-BB0E-F4FB7AAD581A}" type="pres">
      <dgm:prSet presAssocID="{A41E2232-58E2-4913-B100-FCA53486AE71}" presName="rect2" presStyleLbl="fgImgPlace1" presStyleIdx="0" presStyleCnt="3" custScaleX="403145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E6E361EE-D02E-4558-94B2-FB9C225FF835}" type="pres">
      <dgm:prSet presAssocID="{2460503A-7F32-47D4-8310-6761B3D572A0}" presName="sibTrans" presStyleCnt="0"/>
      <dgm:spPr/>
    </dgm:pt>
    <dgm:pt modelId="{DF572332-3FD2-4467-8EDB-97DDF265143C}" type="pres">
      <dgm:prSet presAssocID="{B2147239-03DF-42A9-BA14-A6DD693B65CD}" presName="composite" presStyleCnt="0"/>
      <dgm:spPr/>
    </dgm:pt>
    <dgm:pt modelId="{98473D20-ADF3-48A9-BCB9-9D78F8D13ECE}" type="pres">
      <dgm:prSet presAssocID="{B2147239-03DF-42A9-BA14-A6DD693B65CD}" presName="rect1" presStyleLbl="trAlignAcc1" presStyleIdx="1" presStyleCnt="3" custLinFactNeighborX="49400" custLinFactNeighborY="-63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ECC807-E3B2-4CDE-A708-9ADAE24F877B}" type="pres">
      <dgm:prSet presAssocID="{B2147239-03DF-42A9-BA14-A6DD693B65CD}" presName="rect2" presStyleLbl="fgImgPlace1" presStyleIdx="1" presStyleCnt="3" custScaleX="40150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A524201D-98B6-402A-A2E3-3AB1B9A941BA}" type="pres">
      <dgm:prSet presAssocID="{FCEDE346-241C-4A19-B3A9-7D1FA9C2BC80}" presName="sibTrans" presStyleCnt="0"/>
      <dgm:spPr/>
    </dgm:pt>
    <dgm:pt modelId="{5C28E0A0-6D19-4678-8EA1-496A864AE5A3}" type="pres">
      <dgm:prSet presAssocID="{47B53083-4705-4A61-A8AB-D49ECD79992D}" presName="composite" presStyleCnt="0"/>
      <dgm:spPr/>
    </dgm:pt>
    <dgm:pt modelId="{4733D6F4-3A40-4C61-AE12-FA21810E3BF7}" type="pres">
      <dgm:prSet presAssocID="{47B53083-4705-4A61-A8AB-D49ECD79992D}" presName="rect1" presStyleLbl="trAlignAcc1" presStyleIdx="2" presStyleCnt="3" custLinFactNeighborX="47994" custLinFactNeighborY="-114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CE3605-583F-468D-BB84-5141F427DA48}" type="pres">
      <dgm:prSet presAssocID="{47B53083-4705-4A61-A8AB-D49ECD79992D}" presName="rect2" presStyleLbl="fgImgPlace1" presStyleIdx="2" presStyleCnt="3" custScaleX="427218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05DEBFB3-2F12-40E6-8D2D-CBA8734701CF}" type="presOf" srcId="{B2147239-03DF-42A9-BA14-A6DD693B65CD}" destId="{98473D20-ADF3-48A9-BCB9-9D78F8D13ECE}" srcOrd="0" destOrd="0" presId="urn:microsoft.com/office/officeart/2008/layout/PictureStrips"/>
    <dgm:cxn modelId="{F7A25F0F-B266-447C-98A1-510339AF50A9}" type="presOf" srcId="{47B53083-4705-4A61-A8AB-D49ECD79992D}" destId="{4733D6F4-3A40-4C61-AE12-FA21810E3BF7}" srcOrd="0" destOrd="0" presId="urn:microsoft.com/office/officeart/2008/layout/PictureStrips"/>
    <dgm:cxn modelId="{259C05A1-1D06-4955-A155-B2504E65A4EE}" srcId="{366D8E05-BFFB-4108-B577-64EEB1838702}" destId="{47B53083-4705-4A61-A8AB-D49ECD79992D}" srcOrd="2" destOrd="0" parTransId="{47688FA1-C407-4125-9DBA-4B66C17CC115}" sibTransId="{884A3E43-1B3B-4354-95F4-C97E77F48DEF}"/>
    <dgm:cxn modelId="{82CA2D21-62F0-4459-9BBB-09302B057279}" srcId="{366D8E05-BFFB-4108-B577-64EEB1838702}" destId="{A41E2232-58E2-4913-B100-FCA53486AE71}" srcOrd="0" destOrd="0" parTransId="{EC4B670B-E67A-4A01-BE49-E371EBC1385A}" sibTransId="{2460503A-7F32-47D4-8310-6761B3D572A0}"/>
    <dgm:cxn modelId="{2A519578-A311-4A90-8889-6D7A5A326574}" srcId="{366D8E05-BFFB-4108-B577-64EEB1838702}" destId="{B2147239-03DF-42A9-BA14-A6DD693B65CD}" srcOrd="1" destOrd="0" parTransId="{9BBBC26A-595B-4465-9F7B-8538C636BF62}" sibTransId="{FCEDE346-241C-4A19-B3A9-7D1FA9C2BC80}"/>
    <dgm:cxn modelId="{5FA82514-48F4-4A90-8859-57C10995928C}" type="presOf" srcId="{366D8E05-BFFB-4108-B577-64EEB1838702}" destId="{2020F2FF-550B-4F80-A610-E6CD1D26DFE5}" srcOrd="0" destOrd="0" presId="urn:microsoft.com/office/officeart/2008/layout/PictureStrips"/>
    <dgm:cxn modelId="{663161C7-1670-4A74-9501-97550A8E6167}" type="presOf" srcId="{A41E2232-58E2-4913-B100-FCA53486AE71}" destId="{D9972663-43AA-46FD-942C-5E8AFE37996E}" srcOrd="0" destOrd="0" presId="urn:microsoft.com/office/officeart/2008/layout/PictureStrips"/>
    <dgm:cxn modelId="{2AB58A95-667F-48B9-B123-602F308E5B8D}" type="presParOf" srcId="{2020F2FF-550B-4F80-A610-E6CD1D26DFE5}" destId="{C3227C2A-61AC-4131-B188-DF02C2678608}" srcOrd="0" destOrd="0" presId="urn:microsoft.com/office/officeart/2008/layout/PictureStrips"/>
    <dgm:cxn modelId="{75C5FEAC-87A6-4FDD-A739-414B6BBDBB56}" type="presParOf" srcId="{C3227C2A-61AC-4131-B188-DF02C2678608}" destId="{D9972663-43AA-46FD-942C-5E8AFE37996E}" srcOrd="0" destOrd="0" presId="urn:microsoft.com/office/officeart/2008/layout/PictureStrips"/>
    <dgm:cxn modelId="{58C2E8DF-73CE-4FFC-9C01-452C5873FC0B}" type="presParOf" srcId="{C3227C2A-61AC-4131-B188-DF02C2678608}" destId="{619836BD-D935-4C8A-BB0E-F4FB7AAD581A}" srcOrd="1" destOrd="0" presId="urn:microsoft.com/office/officeart/2008/layout/PictureStrips"/>
    <dgm:cxn modelId="{B109F566-CA42-4317-9AB9-A2BF19E65B22}" type="presParOf" srcId="{2020F2FF-550B-4F80-A610-E6CD1D26DFE5}" destId="{E6E361EE-D02E-4558-94B2-FB9C225FF835}" srcOrd="1" destOrd="0" presId="urn:microsoft.com/office/officeart/2008/layout/PictureStrips"/>
    <dgm:cxn modelId="{77690F05-FB77-4446-80A3-EC66E8E8F5EE}" type="presParOf" srcId="{2020F2FF-550B-4F80-A610-E6CD1D26DFE5}" destId="{DF572332-3FD2-4467-8EDB-97DDF265143C}" srcOrd="2" destOrd="0" presId="urn:microsoft.com/office/officeart/2008/layout/PictureStrips"/>
    <dgm:cxn modelId="{FF01F3D9-9799-4625-973D-034EDDA87751}" type="presParOf" srcId="{DF572332-3FD2-4467-8EDB-97DDF265143C}" destId="{98473D20-ADF3-48A9-BCB9-9D78F8D13ECE}" srcOrd="0" destOrd="0" presId="urn:microsoft.com/office/officeart/2008/layout/PictureStrips"/>
    <dgm:cxn modelId="{E7FEABCA-E557-4DF9-89D6-DB6F8D4984D5}" type="presParOf" srcId="{DF572332-3FD2-4467-8EDB-97DDF265143C}" destId="{A9ECC807-E3B2-4CDE-A708-9ADAE24F877B}" srcOrd="1" destOrd="0" presId="urn:microsoft.com/office/officeart/2008/layout/PictureStrips"/>
    <dgm:cxn modelId="{55A93805-6AAB-4750-8873-68B13BDC2898}" type="presParOf" srcId="{2020F2FF-550B-4F80-A610-E6CD1D26DFE5}" destId="{A524201D-98B6-402A-A2E3-3AB1B9A941BA}" srcOrd="3" destOrd="0" presId="urn:microsoft.com/office/officeart/2008/layout/PictureStrips"/>
    <dgm:cxn modelId="{8474CA64-6EC3-41E0-BF96-EBCCB092E7E2}" type="presParOf" srcId="{2020F2FF-550B-4F80-A610-E6CD1D26DFE5}" destId="{5C28E0A0-6D19-4678-8EA1-496A864AE5A3}" srcOrd="4" destOrd="0" presId="urn:microsoft.com/office/officeart/2008/layout/PictureStrips"/>
    <dgm:cxn modelId="{07541157-CA32-4EC8-AE5A-C8E7DEC0FFE7}" type="presParOf" srcId="{5C28E0A0-6D19-4678-8EA1-496A864AE5A3}" destId="{4733D6F4-3A40-4C61-AE12-FA21810E3BF7}" srcOrd="0" destOrd="0" presId="urn:microsoft.com/office/officeart/2008/layout/PictureStrips"/>
    <dgm:cxn modelId="{74FA2B50-42B9-4118-A3BF-7E18F7F7DD7A}" type="presParOf" srcId="{5C28E0A0-6D19-4678-8EA1-496A864AE5A3}" destId="{A4CE3605-583F-468D-BB84-5141F427DA48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2BEB2F1-31BB-465C-91ED-0E438FE68041}" type="doc">
      <dgm:prSet loTypeId="urn:microsoft.com/office/officeart/2005/8/layout/radial5" loCatId="cycle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AE64C04F-6FA1-48F4-A615-B3D26ED18E95}">
      <dgm:prSet phldrT="[Текст]"/>
      <dgm:spPr/>
      <dgm:t>
        <a:bodyPr/>
        <a:lstStyle/>
        <a:p>
          <a:r>
            <a:rPr lang="en-US" b="1" dirty="0" smtClean="0"/>
            <a:t>ILMIY</a:t>
          </a:r>
          <a:r>
            <a:rPr lang="en-US" b="1" baseline="0" dirty="0" smtClean="0"/>
            <a:t> TADQIQOTLARNI BA’ZAN QUYIDAGI TURLARGA HAM BO‘LISHADI</a:t>
          </a:r>
          <a:r>
            <a:rPr lang="en-US" baseline="0" dirty="0" smtClean="0"/>
            <a:t>:</a:t>
          </a:r>
          <a:endParaRPr lang="ru-RU" dirty="0"/>
        </a:p>
      </dgm:t>
    </dgm:pt>
    <dgm:pt modelId="{9B63AE5D-1394-4440-B1A1-774EDECA08D7}" type="parTrans" cxnId="{087F0BD3-CFE5-401A-9288-8C4EB5D1572F}">
      <dgm:prSet/>
      <dgm:spPr/>
      <dgm:t>
        <a:bodyPr/>
        <a:lstStyle/>
        <a:p>
          <a:endParaRPr lang="ru-RU"/>
        </a:p>
      </dgm:t>
    </dgm:pt>
    <dgm:pt modelId="{02978B39-9340-449E-A7A8-3293919AA2C4}" type="sibTrans" cxnId="{087F0BD3-CFE5-401A-9288-8C4EB5D1572F}">
      <dgm:prSet/>
      <dgm:spPr/>
      <dgm:t>
        <a:bodyPr/>
        <a:lstStyle/>
        <a:p>
          <a:endParaRPr lang="ru-RU"/>
        </a:p>
      </dgm:t>
    </dgm:pt>
    <dgm:pt modelId="{7F0D687C-75DD-45F5-853D-116ED572B6FF}">
      <dgm:prSet phldrT="[Текст]" custT="1"/>
      <dgm:spPr/>
      <dgm:t>
        <a:bodyPr/>
        <a:lstStyle/>
        <a:p>
          <a:r>
            <a:rPr lang="en-US" sz="2800" dirty="0" err="1" smtClean="0"/>
            <a:t>fundamen-tal</a:t>
          </a:r>
          <a:r>
            <a:rPr lang="en-US" sz="2800" dirty="0" smtClean="0"/>
            <a:t> </a:t>
          </a:r>
          <a:r>
            <a:rPr lang="en-US" sz="2800" dirty="0" err="1" smtClean="0"/>
            <a:t>va</a:t>
          </a:r>
          <a:r>
            <a:rPr lang="en-US" sz="2800" dirty="0" smtClean="0"/>
            <a:t> </a:t>
          </a:r>
          <a:r>
            <a:rPr lang="en-US" sz="2800" dirty="0" err="1" smtClean="0"/>
            <a:t>amaliy</a:t>
          </a:r>
          <a:r>
            <a:rPr lang="en-US" sz="2800" dirty="0" smtClean="0"/>
            <a:t> </a:t>
          </a:r>
          <a:r>
            <a:rPr lang="en-US" sz="2800" dirty="0" err="1" smtClean="0"/>
            <a:t>tadqiqotlar</a:t>
          </a:r>
          <a:endParaRPr lang="ru-RU" sz="2800" dirty="0"/>
        </a:p>
      </dgm:t>
    </dgm:pt>
    <dgm:pt modelId="{9525E60F-4BA2-4F62-9936-5EFAB1FB0868}" type="parTrans" cxnId="{000A6052-8B06-4665-8881-29C83DEE43C4}">
      <dgm:prSet/>
      <dgm:spPr/>
      <dgm:t>
        <a:bodyPr/>
        <a:lstStyle/>
        <a:p>
          <a:endParaRPr lang="ru-RU"/>
        </a:p>
      </dgm:t>
    </dgm:pt>
    <dgm:pt modelId="{42AE2BDF-261E-4D8E-A254-4313A18C7CD7}" type="sibTrans" cxnId="{000A6052-8B06-4665-8881-29C83DEE43C4}">
      <dgm:prSet/>
      <dgm:spPr/>
      <dgm:t>
        <a:bodyPr/>
        <a:lstStyle/>
        <a:p>
          <a:endParaRPr lang="ru-RU"/>
        </a:p>
      </dgm:t>
    </dgm:pt>
    <dgm:pt modelId="{5CC6AC58-18BB-4268-9E2A-996DEC869D5D}">
      <dgm:prSet phldrT="[Текст]" custT="1"/>
      <dgm:spPr/>
      <dgm:t>
        <a:bodyPr/>
        <a:lstStyle/>
        <a:p>
          <a:r>
            <a:rPr lang="en-US" sz="3200" b="1" dirty="0" err="1" smtClean="0"/>
            <a:t>noyob</a:t>
          </a:r>
          <a:r>
            <a:rPr lang="en-US" sz="3200" b="1" dirty="0" smtClean="0"/>
            <a:t> </a:t>
          </a:r>
          <a:r>
            <a:rPr lang="en-US" sz="3200" b="1" dirty="0" err="1" smtClean="0"/>
            <a:t>va</a:t>
          </a:r>
          <a:r>
            <a:rPr lang="en-US" sz="3200" b="1" dirty="0" smtClean="0"/>
            <a:t> </a:t>
          </a:r>
          <a:r>
            <a:rPr lang="en-US" sz="3200" b="1" dirty="0" err="1" smtClean="0"/>
            <a:t>kompleks</a:t>
          </a:r>
          <a:r>
            <a:rPr lang="en-US" sz="3200" b="1" dirty="0" smtClean="0"/>
            <a:t> </a:t>
          </a:r>
          <a:r>
            <a:rPr lang="en-US" sz="3200" b="1" dirty="0" err="1" smtClean="0"/>
            <a:t>tadqiqotlar</a:t>
          </a:r>
          <a:endParaRPr lang="ru-RU" sz="3200" b="1" dirty="0"/>
        </a:p>
      </dgm:t>
    </dgm:pt>
    <dgm:pt modelId="{CA87E0F9-5174-4085-8C68-BAF4F8D41275}" type="parTrans" cxnId="{FBA077C4-BBB3-4381-B9A7-65E4C0560E35}">
      <dgm:prSet/>
      <dgm:spPr/>
      <dgm:t>
        <a:bodyPr/>
        <a:lstStyle/>
        <a:p>
          <a:endParaRPr lang="ru-RU"/>
        </a:p>
      </dgm:t>
    </dgm:pt>
    <dgm:pt modelId="{1973B34F-831D-4399-AFA4-78E8A48A1F4D}" type="sibTrans" cxnId="{FBA077C4-BBB3-4381-B9A7-65E4C0560E35}">
      <dgm:prSet/>
      <dgm:spPr/>
      <dgm:t>
        <a:bodyPr/>
        <a:lstStyle/>
        <a:p>
          <a:endParaRPr lang="ru-RU"/>
        </a:p>
      </dgm:t>
    </dgm:pt>
    <dgm:pt modelId="{DD7C5ECB-8741-4949-99A0-1B4A6434D788}">
      <dgm:prSet custT="1"/>
      <dgm:spPr>
        <a:solidFill>
          <a:srgbClr val="FF0000"/>
        </a:solidFill>
      </dgm:spPr>
      <dgm:t>
        <a:bodyPr/>
        <a:lstStyle/>
        <a:p>
          <a:r>
            <a:rPr lang="en-US" sz="3200" b="1" dirty="0" err="1" smtClean="0"/>
            <a:t>miqdoriy</a:t>
          </a:r>
          <a:r>
            <a:rPr lang="en-US" sz="3200" b="1" dirty="0" smtClean="0"/>
            <a:t> </a:t>
          </a:r>
          <a:r>
            <a:rPr lang="en-US" sz="3200" b="1" dirty="0" err="1" smtClean="0"/>
            <a:t>va</a:t>
          </a:r>
          <a:r>
            <a:rPr lang="en-US" sz="3200" b="1" dirty="0" smtClean="0"/>
            <a:t> </a:t>
          </a:r>
          <a:r>
            <a:rPr lang="en-US" sz="3200" b="1" dirty="0" err="1" smtClean="0"/>
            <a:t>sifatiy</a:t>
          </a:r>
          <a:r>
            <a:rPr lang="en-US" sz="3200" b="1" dirty="0" smtClean="0"/>
            <a:t>  </a:t>
          </a:r>
          <a:r>
            <a:rPr lang="en-US" sz="3200" b="1" dirty="0" err="1" smtClean="0"/>
            <a:t>tadqiqotlar</a:t>
          </a:r>
          <a:endParaRPr lang="ru-RU" sz="3200" b="1" dirty="0"/>
        </a:p>
      </dgm:t>
    </dgm:pt>
    <dgm:pt modelId="{6A23BE5A-93AD-47F8-88BF-C24C812CFE5A}" type="parTrans" cxnId="{1BDBE236-D76A-4108-A500-1D80833D48E4}">
      <dgm:prSet/>
      <dgm:spPr/>
      <dgm:t>
        <a:bodyPr/>
        <a:lstStyle/>
        <a:p>
          <a:endParaRPr lang="ru-RU"/>
        </a:p>
      </dgm:t>
    </dgm:pt>
    <dgm:pt modelId="{8BFA2DA3-AF5E-41AF-85AD-52A6E4AA1684}" type="sibTrans" cxnId="{1BDBE236-D76A-4108-A500-1D80833D48E4}">
      <dgm:prSet/>
      <dgm:spPr/>
      <dgm:t>
        <a:bodyPr/>
        <a:lstStyle/>
        <a:p>
          <a:endParaRPr lang="ru-RU"/>
        </a:p>
      </dgm:t>
    </dgm:pt>
    <dgm:pt modelId="{8D1405EA-3F25-4D70-81C5-6173530FA12F}" type="pres">
      <dgm:prSet presAssocID="{32BEB2F1-31BB-465C-91ED-0E438FE68041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5C5A325-2ECF-427A-9491-265A6F30C50B}" type="pres">
      <dgm:prSet presAssocID="{AE64C04F-6FA1-48F4-A615-B3D26ED18E95}" presName="centerShape" presStyleLbl="node0" presStyleIdx="0" presStyleCnt="1" custScaleX="135516" custScaleY="121628"/>
      <dgm:spPr/>
      <dgm:t>
        <a:bodyPr/>
        <a:lstStyle/>
        <a:p>
          <a:endParaRPr lang="ru-RU"/>
        </a:p>
      </dgm:t>
    </dgm:pt>
    <dgm:pt modelId="{45CDDEE0-655A-4442-B7B9-8A936A4EEF2E}" type="pres">
      <dgm:prSet presAssocID="{9525E60F-4BA2-4F62-9936-5EFAB1FB0868}" presName="parTrans" presStyleLbl="sibTrans2D1" presStyleIdx="0" presStyleCnt="3"/>
      <dgm:spPr/>
      <dgm:t>
        <a:bodyPr/>
        <a:lstStyle/>
        <a:p>
          <a:endParaRPr lang="ru-RU"/>
        </a:p>
      </dgm:t>
    </dgm:pt>
    <dgm:pt modelId="{155A8538-AE2D-4DD1-A175-136A3151FE1F}" type="pres">
      <dgm:prSet presAssocID="{9525E60F-4BA2-4F62-9936-5EFAB1FB0868}" presName="connectorText" presStyleLbl="sibTrans2D1" presStyleIdx="0" presStyleCnt="3"/>
      <dgm:spPr/>
      <dgm:t>
        <a:bodyPr/>
        <a:lstStyle/>
        <a:p>
          <a:endParaRPr lang="ru-RU"/>
        </a:p>
      </dgm:t>
    </dgm:pt>
    <dgm:pt modelId="{CE954808-E90C-4820-8E89-695BB18B2164}" type="pres">
      <dgm:prSet presAssocID="{7F0D687C-75DD-45F5-853D-116ED572B6FF}" presName="node" presStyleLbl="node1" presStyleIdx="0" presStyleCnt="3" custScaleX="127228" custRadScaleRad="98428" custRadScaleInc="63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A561F3-CB65-4590-9902-57EF81A6061C}" type="pres">
      <dgm:prSet presAssocID="{CA87E0F9-5174-4085-8C68-BAF4F8D41275}" presName="parTrans" presStyleLbl="sibTrans2D1" presStyleIdx="1" presStyleCnt="3"/>
      <dgm:spPr/>
      <dgm:t>
        <a:bodyPr/>
        <a:lstStyle/>
        <a:p>
          <a:endParaRPr lang="ru-RU"/>
        </a:p>
      </dgm:t>
    </dgm:pt>
    <dgm:pt modelId="{40175749-06CC-47F6-9336-08B744056331}" type="pres">
      <dgm:prSet presAssocID="{CA87E0F9-5174-4085-8C68-BAF4F8D41275}" presName="connectorText" presStyleLbl="sibTrans2D1" presStyleIdx="1" presStyleCnt="3"/>
      <dgm:spPr/>
      <dgm:t>
        <a:bodyPr/>
        <a:lstStyle/>
        <a:p>
          <a:endParaRPr lang="ru-RU"/>
        </a:p>
      </dgm:t>
    </dgm:pt>
    <dgm:pt modelId="{BE8D8E42-04B5-47DB-BB88-1E19D03FD9E8}" type="pres">
      <dgm:prSet presAssocID="{5CC6AC58-18BB-4268-9E2A-996DEC869D5D}" presName="node" presStyleLbl="node1" presStyleIdx="1" presStyleCnt="3" custScaleX="145364" custRadScaleRad="124966" custRadScaleInc="-315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A3F051-BF6C-4D12-85AA-7399E1DD3B75}" type="pres">
      <dgm:prSet presAssocID="{6A23BE5A-93AD-47F8-88BF-C24C812CFE5A}" presName="parTrans" presStyleLbl="sibTrans2D1" presStyleIdx="2" presStyleCnt="3"/>
      <dgm:spPr/>
      <dgm:t>
        <a:bodyPr/>
        <a:lstStyle/>
        <a:p>
          <a:endParaRPr lang="ru-RU"/>
        </a:p>
      </dgm:t>
    </dgm:pt>
    <dgm:pt modelId="{BEB715A9-1E2A-433B-87D7-4FEF77360ACA}" type="pres">
      <dgm:prSet presAssocID="{6A23BE5A-93AD-47F8-88BF-C24C812CFE5A}" presName="connectorText" presStyleLbl="sibTrans2D1" presStyleIdx="2" presStyleCnt="3"/>
      <dgm:spPr/>
      <dgm:t>
        <a:bodyPr/>
        <a:lstStyle/>
        <a:p>
          <a:endParaRPr lang="ru-RU"/>
        </a:p>
      </dgm:t>
    </dgm:pt>
    <dgm:pt modelId="{754CE0A3-A4E9-497C-9D5A-190568E2A259}" type="pres">
      <dgm:prSet presAssocID="{DD7C5ECB-8741-4949-99A0-1B4A6434D788}" presName="node" presStyleLbl="node1" presStyleIdx="2" presStyleCnt="3" custScaleX="158116" custScaleY="110541" custRadScaleRad="119973" custRadScaleInc="239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1EA9187-B80C-40C0-AB8B-A921DD6C2D88}" type="presOf" srcId="{6A23BE5A-93AD-47F8-88BF-C24C812CFE5A}" destId="{C1A3F051-BF6C-4D12-85AA-7399E1DD3B75}" srcOrd="0" destOrd="0" presId="urn:microsoft.com/office/officeart/2005/8/layout/radial5"/>
    <dgm:cxn modelId="{1BDBE236-D76A-4108-A500-1D80833D48E4}" srcId="{AE64C04F-6FA1-48F4-A615-B3D26ED18E95}" destId="{DD7C5ECB-8741-4949-99A0-1B4A6434D788}" srcOrd="2" destOrd="0" parTransId="{6A23BE5A-93AD-47F8-88BF-C24C812CFE5A}" sibTransId="{8BFA2DA3-AF5E-41AF-85AD-52A6E4AA1684}"/>
    <dgm:cxn modelId="{309F787A-1893-46B6-B705-864E1BE3CDA5}" type="presOf" srcId="{7F0D687C-75DD-45F5-853D-116ED572B6FF}" destId="{CE954808-E90C-4820-8E89-695BB18B2164}" srcOrd="0" destOrd="0" presId="urn:microsoft.com/office/officeart/2005/8/layout/radial5"/>
    <dgm:cxn modelId="{8E4665A1-82F1-451D-950F-CF8DE8FAEB05}" type="presOf" srcId="{AE64C04F-6FA1-48F4-A615-B3D26ED18E95}" destId="{D5C5A325-2ECF-427A-9491-265A6F30C50B}" srcOrd="0" destOrd="0" presId="urn:microsoft.com/office/officeart/2005/8/layout/radial5"/>
    <dgm:cxn modelId="{FBA077C4-BBB3-4381-B9A7-65E4C0560E35}" srcId="{AE64C04F-6FA1-48F4-A615-B3D26ED18E95}" destId="{5CC6AC58-18BB-4268-9E2A-996DEC869D5D}" srcOrd="1" destOrd="0" parTransId="{CA87E0F9-5174-4085-8C68-BAF4F8D41275}" sibTransId="{1973B34F-831D-4399-AFA4-78E8A48A1F4D}"/>
    <dgm:cxn modelId="{FF0DBF3B-8C27-465A-BF56-9A4BE8710786}" type="presOf" srcId="{32BEB2F1-31BB-465C-91ED-0E438FE68041}" destId="{8D1405EA-3F25-4D70-81C5-6173530FA12F}" srcOrd="0" destOrd="0" presId="urn:microsoft.com/office/officeart/2005/8/layout/radial5"/>
    <dgm:cxn modelId="{CAE2A8F3-9183-4637-8256-43F079BA1412}" type="presOf" srcId="{DD7C5ECB-8741-4949-99A0-1B4A6434D788}" destId="{754CE0A3-A4E9-497C-9D5A-190568E2A259}" srcOrd="0" destOrd="0" presId="urn:microsoft.com/office/officeart/2005/8/layout/radial5"/>
    <dgm:cxn modelId="{7BD9F946-0445-47DA-BD5D-EBFAECE5932B}" type="presOf" srcId="{CA87E0F9-5174-4085-8C68-BAF4F8D41275}" destId="{54A561F3-CB65-4590-9902-57EF81A6061C}" srcOrd="0" destOrd="0" presId="urn:microsoft.com/office/officeart/2005/8/layout/radial5"/>
    <dgm:cxn modelId="{A186AC50-D4FE-4913-B5D4-1EEC8A351662}" type="presOf" srcId="{CA87E0F9-5174-4085-8C68-BAF4F8D41275}" destId="{40175749-06CC-47F6-9336-08B744056331}" srcOrd="1" destOrd="0" presId="urn:microsoft.com/office/officeart/2005/8/layout/radial5"/>
    <dgm:cxn modelId="{000A6052-8B06-4665-8881-29C83DEE43C4}" srcId="{AE64C04F-6FA1-48F4-A615-B3D26ED18E95}" destId="{7F0D687C-75DD-45F5-853D-116ED572B6FF}" srcOrd="0" destOrd="0" parTransId="{9525E60F-4BA2-4F62-9936-5EFAB1FB0868}" sibTransId="{42AE2BDF-261E-4D8E-A254-4313A18C7CD7}"/>
    <dgm:cxn modelId="{0D2FCC58-8A36-4F68-AAF8-297E40C6529C}" type="presOf" srcId="{6A23BE5A-93AD-47F8-88BF-C24C812CFE5A}" destId="{BEB715A9-1E2A-433B-87D7-4FEF77360ACA}" srcOrd="1" destOrd="0" presId="urn:microsoft.com/office/officeart/2005/8/layout/radial5"/>
    <dgm:cxn modelId="{A5ED07C4-CB46-498C-97B0-52E3A9C9DB6D}" type="presOf" srcId="{9525E60F-4BA2-4F62-9936-5EFAB1FB0868}" destId="{155A8538-AE2D-4DD1-A175-136A3151FE1F}" srcOrd="1" destOrd="0" presId="urn:microsoft.com/office/officeart/2005/8/layout/radial5"/>
    <dgm:cxn modelId="{7D3C56E5-1A2F-432F-91AC-A3DE30C9C13D}" type="presOf" srcId="{9525E60F-4BA2-4F62-9936-5EFAB1FB0868}" destId="{45CDDEE0-655A-4442-B7B9-8A936A4EEF2E}" srcOrd="0" destOrd="0" presId="urn:microsoft.com/office/officeart/2005/8/layout/radial5"/>
    <dgm:cxn modelId="{8A9FA993-0D5B-444A-AEE4-9151B37938A8}" type="presOf" srcId="{5CC6AC58-18BB-4268-9E2A-996DEC869D5D}" destId="{BE8D8E42-04B5-47DB-BB88-1E19D03FD9E8}" srcOrd="0" destOrd="0" presId="urn:microsoft.com/office/officeart/2005/8/layout/radial5"/>
    <dgm:cxn modelId="{087F0BD3-CFE5-401A-9288-8C4EB5D1572F}" srcId="{32BEB2F1-31BB-465C-91ED-0E438FE68041}" destId="{AE64C04F-6FA1-48F4-A615-B3D26ED18E95}" srcOrd="0" destOrd="0" parTransId="{9B63AE5D-1394-4440-B1A1-774EDECA08D7}" sibTransId="{02978B39-9340-449E-A7A8-3293919AA2C4}"/>
    <dgm:cxn modelId="{04F147A2-B646-487C-9C23-799F17E84F58}" type="presParOf" srcId="{8D1405EA-3F25-4D70-81C5-6173530FA12F}" destId="{D5C5A325-2ECF-427A-9491-265A6F30C50B}" srcOrd="0" destOrd="0" presId="urn:microsoft.com/office/officeart/2005/8/layout/radial5"/>
    <dgm:cxn modelId="{9381C01E-9A74-4294-BECC-4CF503A1C9D9}" type="presParOf" srcId="{8D1405EA-3F25-4D70-81C5-6173530FA12F}" destId="{45CDDEE0-655A-4442-B7B9-8A936A4EEF2E}" srcOrd="1" destOrd="0" presId="urn:microsoft.com/office/officeart/2005/8/layout/radial5"/>
    <dgm:cxn modelId="{FDD046E6-63FC-4ADB-85C2-2DA6AF39C0CB}" type="presParOf" srcId="{45CDDEE0-655A-4442-B7B9-8A936A4EEF2E}" destId="{155A8538-AE2D-4DD1-A175-136A3151FE1F}" srcOrd="0" destOrd="0" presId="urn:microsoft.com/office/officeart/2005/8/layout/radial5"/>
    <dgm:cxn modelId="{4E6A893E-2A8B-496F-A3ED-7F6CD2CE2246}" type="presParOf" srcId="{8D1405EA-3F25-4D70-81C5-6173530FA12F}" destId="{CE954808-E90C-4820-8E89-695BB18B2164}" srcOrd="2" destOrd="0" presId="urn:microsoft.com/office/officeart/2005/8/layout/radial5"/>
    <dgm:cxn modelId="{3B1CA36A-C6C1-4E70-A23E-B15589CA1D10}" type="presParOf" srcId="{8D1405EA-3F25-4D70-81C5-6173530FA12F}" destId="{54A561F3-CB65-4590-9902-57EF81A6061C}" srcOrd="3" destOrd="0" presId="urn:microsoft.com/office/officeart/2005/8/layout/radial5"/>
    <dgm:cxn modelId="{34633FE8-3E0B-4306-AE6A-3343875785E0}" type="presParOf" srcId="{54A561F3-CB65-4590-9902-57EF81A6061C}" destId="{40175749-06CC-47F6-9336-08B744056331}" srcOrd="0" destOrd="0" presId="urn:microsoft.com/office/officeart/2005/8/layout/radial5"/>
    <dgm:cxn modelId="{4A9A3D71-00C1-4AE4-9FEE-84FFF437B01F}" type="presParOf" srcId="{8D1405EA-3F25-4D70-81C5-6173530FA12F}" destId="{BE8D8E42-04B5-47DB-BB88-1E19D03FD9E8}" srcOrd="4" destOrd="0" presId="urn:microsoft.com/office/officeart/2005/8/layout/radial5"/>
    <dgm:cxn modelId="{6C1EAE12-B6FC-4084-8EE8-BD71138080E8}" type="presParOf" srcId="{8D1405EA-3F25-4D70-81C5-6173530FA12F}" destId="{C1A3F051-BF6C-4D12-85AA-7399E1DD3B75}" srcOrd="5" destOrd="0" presId="urn:microsoft.com/office/officeart/2005/8/layout/radial5"/>
    <dgm:cxn modelId="{84D22FE6-14EF-49ED-8D89-5831630DC9CB}" type="presParOf" srcId="{C1A3F051-BF6C-4D12-85AA-7399E1DD3B75}" destId="{BEB715A9-1E2A-433B-87D7-4FEF77360ACA}" srcOrd="0" destOrd="0" presId="urn:microsoft.com/office/officeart/2005/8/layout/radial5"/>
    <dgm:cxn modelId="{56DC94EF-C52B-48BD-BF32-F43A62FF3FB3}" type="presParOf" srcId="{8D1405EA-3F25-4D70-81C5-6173530FA12F}" destId="{754CE0A3-A4E9-497C-9D5A-190568E2A259}" srcOrd="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EB8711-9378-4A2F-AF00-63A5EB495593}">
      <dsp:nvSpPr>
        <dsp:cNvPr id="0" name=""/>
        <dsp:cNvSpPr/>
      </dsp:nvSpPr>
      <dsp:spPr>
        <a:xfrm>
          <a:off x="1843343" y="668065"/>
          <a:ext cx="4460515" cy="4460515"/>
        </a:xfrm>
        <a:prstGeom prst="blockArc">
          <a:avLst>
            <a:gd name="adj1" fmla="val 9000000"/>
            <a:gd name="adj2" fmla="val 1620000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0C0D59-A446-415E-A9C2-90CCB1A159AF}">
      <dsp:nvSpPr>
        <dsp:cNvPr id="0" name=""/>
        <dsp:cNvSpPr/>
      </dsp:nvSpPr>
      <dsp:spPr>
        <a:xfrm>
          <a:off x="1843343" y="668065"/>
          <a:ext cx="4460515" cy="4460515"/>
        </a:xfrm>
        <a:prstGeom prst="blockArc">
          <a:avLst>
            <a:gd name="adj1" fmla="val 1800000"/>
            <a:gd name="adj2" fmla="val 900000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FFD766-4A34-4141-B575-635AD0948E47}">
      <dsp:nvSpPr>
        <dsp:cNvPr id="0" name=""/>
        <dsp:cNvSpPr/>
      </dsp:nvSpPr>
      <dsp:spPr>
        <a:xfrm>
          <a:off x="1843343" y="668065"/>
          <a:ext cx="4460515" cy="4460515"/>
        </a:xfrm>
        <a:prstGeom prst="blockArc">
          <a:avLst>
            <a:gd name="adj1" fmla="val 16200000"/>
            <a:gd name="adj2" fmla="val 180000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266DDD-55BE-46BA-A27F-7770EDCEC9A2}">
      <dsp:nvSpPr>
        <dsp:cNvPr id="0" name=""/>
        <dsp:cNvSpPr/>
      </dsp:nvSpPr>
      <dsp:spPr>
        <a:xfrm>
          <a:off x="3047679" y="2035748"/>
          <a:ext cx="2051843" cy="17251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UNGA XOS JIHATLAR:</a:t>
          </a:r>
          <a:endParaRPr lang="ru-RU" sz="2200" kern="1200" dirty="0"/>
        </a:p>
      </dsp:txBody>
      <dsp:txXfrm>
        <a:off x="3348164" y="2288390"/>
        <a:ext cx="1450873" cy="1219865"/>
      </dsp:txXfrm>
    </dsp:sp>
    <dsp:sp modelId="{C976765E-5EE7-4B79-B959-E3D1235FCF4A}">
      <dsp:nvSpPr>
        <dsp:cNvPr id="0" name=""/>
        <dsp:cNvSpPr/>
      </dsp:nvSpPr>
      <dsp:spPr>
        <a:xfrm>
          <a:off x="2342332" y="1626"/>
          <a:ext cx="3462537" cy="1436290"/>
        </a:xfrm>
        <a:prstGeom prst="ellipse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>
              <a:solidFill>
                <a:schemeClr val="tx1"/>
              </a:solidFill>
            </a:rPr>
            <a:t>ISHONCHLILIK</a:t>
          </a:r>
          <a:endParaRPr lang="ru-RU" sz="2100" b="1" kern="1200" dirty="0">
            <a:solidFill>
              <a:schemeClr val="tx1"/>
            </a:solidFill>
          </a:endParaRPr>
        </a:p>
      </dsp:txBody>
      <dsp:txXfrm>
        <a:off x="2849409" y="211966"/>
        <a:ext cx="2448383" cy="1015610"/>
      </dsp:txXfrm>
    </dsp:sp>
    <dsp:sp modelId="{D0A07E9C-7848-4AD7-8961-19A877E5CBE5}">
      <dsp:nvSpPr>
        <dsp:cNvPr id="0" name=""/>
        <dsp:cNvSpPr/>
      </dsp:nvSpPr>
      <dsp:spPr>
        <a:xfrm>
          <a:off x="4670945" y="3269453"/>
          <a:ext cx="2578673" cy="1436290"/>
        </a:xfrm>
        <a:prstGeom prst="ellipse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/>
            <a:t>ANIQLIK</a:t>
          </a:r>
          <a:endParaRPr lang="ru-RU" sz="3200" b="1" kern="1200" dirty="0"/>
        </a:p>
      </dsp:txBody>
      <dsp:txXfrm>
        <a:off x="5048583" y="3479793"/>
        <a:ext cx="1823397" cy="1015610"/>
      </dsp:txXfrm>
    </dsp:sp>
    <dsp:sp modelId="{843FCF9F-38C6-45B0-A5C0-35F38C696CA5}">
      <dsp:nvSpPr>
        <dsp:cNvPr id="0" name=""/>
        <dsp:cNvSpPr/>
      </dsp:nvSpPr>
      <dsp:spPr>
        <a:xfrm>
          <a:off x="878380" y="3269453"/>
          <a:ext cx="2617079" cy="1436290"/>
        </a:xfrm>
        <a:prstGeom prst="ellipse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OBYEKTIVLIK</a:t>
          </a:r>
          <a:endParaRPr lang="ru-RU" sz="2000" b="1" kern="1200" dirty="0"/>
        </a:p>
      </dsp:txBody>
      <dsp:txXfrm>
        <a:off x="1261642" y="3479793"/>
        <a:ext cx="1850555" cy="10156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35EB30-001F-4A58-B443-079018429F19}">
      <dsp:nvSpPr>
        <dsp:cNvPr id="0" name=""/>
        <dsp:cNvSpPr/>
      </dsp:nvSpPr>
      <dsp:spPr>
        <a:xfrm rot="16200000">
          <a:off x="337" y="774567"/>
          <a:ext cx="3869531" cy="3869531"/>
        </a:xfrm>
        <a:prstGeom prst="upArrow">
          <a:avLst>
            <a:gd name="adj1" fmla="val 50000"/>
            <a:gd name="adj2" fmla="val 35000"/>
          </a:avLst>
        </a:prstGeom>
        <a:solidFill>
          <a:srgbClr val="00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1592" tIns="291592" rIns="291592" bIns="291592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/>
            <a:t>TAJRIBA </a:t>
          </a:r>
          <a:endParaRPr lang="ru-RU" sz="4100" kern="1200" dirty="0"/>
        </a:p>
      </dsp:txBody>
      <dsp:txXfrm rot="5400000">
        <a:off x="677505" y="1741950"/>
        <a:ext cx="3192363" cy="1934765"/>
      </dsp:txXfrm>
    </dsp:sp>
    <dsp:sp modelId="{52DEC300-9229-4AFF-82DF-79C813566B08}">
      <dsp:nvSpPr>
        <dsp:cNvPr id="0" name=""/>
        <dsp:cNvSpPr/>
      </dsp:nvSpPr>
      <dsp:spPr>
        <a:xfrm rot="5400000">
          <a:off x="4258130" y="774567"/>
          <a:ext cx="3869531" cy="3869531"/>
        </a:xfrm>
        <a:prstGeom prst="upArrow">
          <a:avLst>
            <a:gd name="adj1" fmla="val 50000"/>
            <a:gd name="adj2" fmla="val 35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1592" tIns="291592" rIns="291592" bIns="291592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/>
            <a:t>NAZARIYA</a:t>
          </a:r>
          <a:endParaRPr lang="ru-RU" sz="4100" kern="1200" dirty="0"/>
        </a:p>
      </dsp:txBody>
      <dsp:txXfrm rot="-5400000">
        <a:off x="4258130" y="1741950"/>
        <a:ext cx="3192363" cy="193476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D2C57E-2890-4C09-B98E-FBEF7D1AE96D}">
      <dsp:nvSpPr>
        <dsp:cNvPr id="0" name=""/>
        <dsp:cNvSpPr/>
      </dsp:nvSpPr>
      <dsp:spPr>
        <a:xfrm rot="5465255">
          <a:off x="730345" y="1230272"/>
          <a:ext cx="1926808" cy="23212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D2B69E-1D65-4611-8EDC-00FD7E7277F7}">
      <dsp:nvSpPr>
        <dsp:cNvPr id="0" name=""/>
        <dsp:cNvSpPr/>
      </dsp:nvSpPr>
      <dsp:spPr>
        <a:xfrm>
          <a:off x="1192255" y="1225"/>
          <a:ext cx="2579150" cy="1547490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err="1" smtClean="0"/>
            <a:t>mavzuni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belgilash</a:t>
          </a:r>
          <a:endParaRPr lang="ru-RU" sz="3200" b="1" kern="1200" dirty="0"/>
        </a:p>
      </dsp:txBody>
      <dsp:txXfrm>
        <a:off x="1237579" y="46549"/>
        <a:ext cx="2488502" cy="1456842"/>
      </dsp:txXfrm>
    </dsp:sp>
    <dsp:sp modelId="{2EF65826-55AB-4434-8B1D-F09D13B76013}">
      <dsp:nvSpPr>
        <dsp:cNvPr id="0" name=""/>
        <dsp:cNvSpPr/>
      </dsp:nvSpPr>
      <dsp:spPr>
        <a:xfrm rot="5400000">
          <a:off x="712233" y="3164635"/>
          <a:ext cx="1926461" cy="23212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0146F8-9193-4390-BC3F-ACC0FA108A68}">
      <dsp:nvSpPr>
        <dsp:cNvPr id="0" name=""/>
        <dsp:cNvSpPr/>
      </dsp:nvSpPr>
      <dsp:spPr>
        <a:xfrm>
          <a:off x="1155683" y="1935588"/>
          <a:ext cx="2579150" cy="1547490"/>
        </a:xfrm>
        <a:prstGeom prst="roundRect">
          <a:avLst>
            <a:gd name="adj" fmla="val 10000"/>
          </a:avLst>
        </a:prstGeom>
        <a:solidFill>
          <a:srgbClr val="50DAE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err="1" smtClean="0"/>
            <a:t>ilmiy</a:t>
          </a:r>
          <a:r>
            <a:rPr lang="en-US" sz="2800" b="1" kern="1200" dirty="0" smtClean="0"/>
            <a:t> </a:t>
          </a:r>
          <a:r>
            <a:rPr lang="en-US" sz="2800" b="1" kern="1200" dirty="0" err="1" smtClean="0"/>
            <a:t>farazlarni</a:t>
          </a:r>
          <a:r>
            <a:rPr lang="en-US" sz="2800" b="1" kern="1200" dirty="0" smtClean="0"/>
            <a:t> </a:t>
          </a:r>
          <a:r>
            <a:rPr lang="en-US" sz="2800" b="1" kern="1200" dirty="0" err="1" smtClean="0"/>
            <a:t>oldindan</a:t>
          </a:r>
          <a:r>
            <a:rPr lang="en-US" sz="2800" b="1" kern="1200" dirty="0" smtClean="0"/>
            <a:t> </a:t>
          </a:r>
          <a:r>
            <a:rPr lang="en-US" sz="2800" b="1" kern="1200" dirty="0" err="1" smtClean="0"/>
            <a:t>tahlil</a:t>
          </a:r>
          <a:r>
            <a:rPr lang="en-US" sz="2800" b="1" kern="1200" dirty="0" smtClean="0"/>
            <a:t> </a:t>
          </a:r>
          <a:r>
            <a:rPr lang="en-US" sz="2800" b="1" kern="1200" dirty="0" err="1" smtClean="0"/>
            <a:t>etish</a:t>
          </a:r>
          <a:endParaRPr lang="ru-RU" sz="2800" b="1" kern="1200" dirty="0"/>
        </a:p>
      </dsp:txBody>
      <dsp:txXfrm>
        <a:off x="1201007" y="1980912"/>
        <a:ext cx="2488502" cy="1456842"/>
      </dsp:txXfrm>
    </dsp:sp>
    <dsp:sp modelId="{BBA9077E-36CF-4A2A-BD98-5BA1FBDB0FA6}">
      <dsp:nvSpPr>
        <dsp:cNvPr id="0" name=""/>
        <dsp:cNvSpPr/>
      </dsp:nvSpPr>
      <dsp:spPr>
        <a:xfrm>
          <a:off x="1679414" y="4131816"/>
          <a:ext cx="3422368" cy="23212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A0FC57-1661-4417-8838-B3E7D2681F70}">
      <dsp:nvSpPr>
        <dsp:cNvPr id="0" name=""/>
        <dsp:cNvSpPr/>
      </dsp:nvSpPr>
      <dsp:spPr>
        <a:xfrm>
          <a:off x="1155683" y="3869951"/>
          <a:ext cx="2579150" cy="1547490"/>
        </a:xfrm>
        <a:prstGeom prst="roundRect">
          <a:avLst>
            <a:gd name="adj" fmla="val 10000"/>
          </a:avLst>
        </a:prstGeom>
        <a:solidFill>
          <a:srgbClr val="49EF6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err="1" smtClean="0"/>
            <a:t>olingan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natijalarni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tahlil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etish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va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umumlashtirish</a:t>
          </a:r>
          <a:endParaRPr lang="ru-RU" sz="2400" b="1" kern="1200" dirty="0"/>
        </a:p>
      </dsp:txBody>
      <dsp:txXfrm>
        <a:off x="1201007" y="3915275"/>
        <a:ext cx="2488502" cy="1456842"/>
      </dsp:txXfrm>
    </dsp:sp>
    <dsp:sp modelId="{A8D47D57-B5E8-4523-883A-70FE255AD0EA}">
      <dsp:nvSpPr>
        <dsp:cNvPr id="0" name=""/>
        <dsp:cNvSpPr/>
      </dsp:nvSpPr>
      <dsp:spPr>
        <a:xfrm rot="16200000">
          <a:off x="4142502" y="3164635"/>
          <a:ext cx="1926461" cy="23212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6DFD2E-7CDB-4545-84F7-C0184F1F38C3}">
      <dsp:nvSpPr>
        <dsp:cNvPr id="0" name=""/>
        <dsp:cNvSpPr/>
      </dsp:nvSpPr>
      <dsp:spPr>
        <a:xfrm>
          <a:off x="4585952" y="3869951"/>
          <a:ext cx="2579150" cy="1547490"/>
        </a:xfrm>
        <a:prstGeom prst="roundRect">
          <a:avLst>
            <a:gd name="adj" fmla="val 10000"/>
          </a:avLst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err="1" smtClean="0"/>
            <a:t>kelib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chiqqan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farazlarni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olingan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dalillar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asosida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tekshirish</a:t>
          </a:r>
          <a:endParaRPr lang="ru-RU" sz="2400" b="1" kern="1200" dirty="0"/>
        </a:p>
      </dsp:txBody>
      <dsp:txXfrm>
        <a:off x="4631276" y="3915275"/>
        <a:ext cx="2488502" cy="1456842"/>
      </dsp:txXfrm>
    </dsp:sp>
    <dsp:sp modelId="{F7355069-75FD-4EF3-8D43-719D112B5B27}">
      <dsp:nvSpPr>
        <dsp:cNvPr id="0" name=""/>
        <dsp:cNvSpPr/>
      </dsp:nvSpPr>
      <dsp:spPr>
        <a:xfrm rot="16200000">
          <a:off x="4142502" y="1230272"/>
          <a:ext cx="1926461" cy="23212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6982E6-4651-4F6C-B534-0A349F0A8821}">
      <dsp:nvSpPr>
        <dsp:cNvPr id="0" name=""/>
        <dsp:cNvSpPr/>
      </dsp:nvSpPr>
      <dsp:spPr>
        <a:xfrm>
          <a:off x="4585952" y="1935588"/>
          <a:ext cx="2579150" cy="1547490"/>
        </a:xfrm>
        <a:prstGeom prst="roundRect">
          <a:avLst>
            <a:gd name="adj" fmla="val 10000"/>
          </a:avLst>
        </a:prstGeom>
        <a:solidFill>
          <a:srgbClr val="BC7FB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err="1" smtClean="0"/>
            <a:t>tajriba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oʻtkazish</a:t>
          </a:r>
          <a:endParaRPr lang="ru-RU" sz="3200" b="1" kern="1200" dirty="0"/>
        </a:p>
      </dsp:txBody>
      <dsp:txXfrm>
        <a:off x="4631276" y="1980912"/>
        <a:ext cx="2488502" cy="1456842"/>
      </dsp:txXfrm>
    </dsp:sp>
    <dsp:sp modelId="{C8231BDD-2A4F-4787-9997-5FC1057CA3EC}">
      <dsp:nvSpPr>
        <dsp:cNvPr id="0" name=""/>
        <dsp:cNvSpPr/>
      </dsp:nvSpPr>
      <dsp:spPr>
        <a:xfrm>
          <a:off x="5109684" y="263091"/>
          <a:ext cx="3422368" cy="23212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5E4F06-A697-470A-AD41-3A316F2A51E8}">
      <dsp:nvSpPr>
        <dsp:cNvPr id="0" name=""/>
        <dsp:cNvSpPr/>
      </dsp:nvSpPr>
      <dsp:spPr>
        <a:xfrm>
          <a:off x="4585952" y="1225"/>
          <a:ext cx="2579150" cy="1547490"/>
        </a:xfrm>
        <a:prstGeom prst="roundRect">
          <a:avLst>
            <a:gd name="adj" fmla="val 10000"/>
          </a:avLst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err="1" smtClean="0">
              <a:solidFill>
                <a:schemeClr val="tx1"/>
              </a:solidFill>
            </a:rPr>
            <a:t>mavjud</a:t>
          </a:r>
          <a:r>
            <a:rPr lang="en-US" sz="3200" b="1" kern="1200" dirty="0" smtClean="0">
              <a:solidFill>
                <a:schemeClr val="tx1"/>
              </a:solidFill>
            </a:rPr>
            <a:t> </a:t>
          </a:r>
          <a:r>
            <a:rPr lang="en-US" sz="3200" b="1" kern="1200" dirty="0" err="1" smtClean="0">
              <a:solidFill>
                <a:schemeClr val="tx1"/>
              </a:solidFill>
            </a:rPr>
            <a:t>axborotni</a:t>
          </a:r>
          <a:r>
            <a:rPr lang="en-US" sz="3200" b="1" kern="1200" dirty="0" smtClean="0">
              <a:solidFill>
                <a:schemeClr val="tx1"/>
              </a:solidFill>
            </a:rPr>
            <a:t> </a:t>
          </a:r>
          <a:r>
            <a:rPr lang="en-US" sz="3200" b="1" kern="1200" dirty="0" err="1" smtClean="0">
              <a:solidFill>
                <a:schemeClr val="tx1"/>
              </a:solidFill>
            </a:rPr>
            <a:t>o‘rganish</a:t>
          </a:r>
          <a:endParaRPr lang="ru-RU" sz="3200" b="1" kern="1200" dirty="0">
            <a:solidFill>
              <a:schemeClr val="tx1"/>
            </a:solidFill>
          </a:endParaRPr>
        </a:p>
      </dsp:txBody>
      <dsp:txXfrm>
        <a:off x="4631276" y="46549"/>
        <a:ext cx="2488502" cy="1456842"/>
      </dsp:txXfrm>
    </dsp:sp>
    <dsp:sp modelId="{39F9C39B-486A-4029-AF63-8511C7B9ECA9}">
      <dsp:nvSpPr>
        <dsp:cNvPr id="0" name=""/>
        <dsp:cNvSpPr/>
      </dsp:nvSpPr>
      <dsp:spPr>
        <a:xfrm rot="5400000">
          <a:off x="7572772" y="1230272"/>
          <a:ext cx="1926461" cy="23212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88E04B-69CF-4A2F-A147-6892986F463B}">
      <dsp:nvSpPr>
        <dsp:cNvPr id="0" name=""/>
        <dsp:cNvSpPr/>
      </dsp:nvSpPr>
      <dsp:spPr>
        <a:xfrm>
          <a:off x="8016222" y="1225"/>
          <a:ext cx="2579150" cy="1547490"/>
        </a:xfrm>
        <a:prstGeom prst="roundRect">
          <a:avLst>
            <a:gd name="adj" fmla="val 10000"/>
          </a:avLst>
        </a:prstGeom>
        <a:solidFill>
          <a:srgbClr val="197DC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err="1" smtClean="0">
              <a:solidFill>
                <a:schemeClr val="tx1"/>
              </a:solidFill>
            </a:rPr>
            <a:t>tadqiqot</a:t>
          </a:r>
          <a:r>
            <a:rPr lang="en-US" sz="2400" b="1" kern="1200" dirty="0" smtClean="0">
              <a:solidFill>
                <a:schemeClr val="tx1"/>
              </a:solidFill>
            </a:rPr>
            <a:t> </a:t>
          </a:r>
          <a:r>
            <a:rPr lang="en-US" sz="2400" b="1" kern="1200" dirty="0" err="1" smtClean="0">
              <a:solidFill>
                <a:schemeClr val="tx1"/>
              </a:solidFill>
            </a:rPr>
            <a:t>sohasidagi</a:t>
          </a:r>
          <a:r>
            <a:rPr lang="en-US" sz="2400" b="1" kern="1200" dirty="0" smtClean="0">
              <a:solidFill>
                <a:schemeClr val="tx1"/>
              </a:solidFill>
            </a:rPr>
            <a:t> </a:t>
          </a:r>
          <a:r>
            <a:rPr lang="en-US" sz="2400" b="1" kern="1200" dirty="0" err="1" smtClean="0">
              <a:solidFill>
                <a:schemeClr val="tx1"/>
              </a:solidFill>
            </a:rPr>
            <a:t>shart-sharoit</a:t>
          </a:r>
          <a:r>
            <a:rPr lang="en-US" sz="2400" b="1" kern="1200" dirty="0" smtClean="0">
              <a:solidFill>
                <a:schemeClr val="tx1"/>
              </a:solidFill>
            </a:rPr>
            <a:t> </a:t>
          </a:r>
          <a:r>
            <a:rPr lang="en-US" sz="2400" b="1" kern="1200" dirty="0" err="1" smtClean="0">
              <a:solidFill>
                <a:schemeClr val="tx1"/>
              </a:solidFill>
            </a:rPr>
            <a:t>va</a:t>
          </a:r>
          <a:r>
            <a:rPr lang="en-US" sz="2400" b="1" kern="1200" dirty="0" smtClean="0">
              <a:solidFill>
                <a:schemeClr val="tx1"/>
              </a:solidFill>
            </a:rPr>
            <a:t> </a:t>
          </a:r>
          <a:r>
            <a:rPr lang="en-US" sz="2400" b="1" kern="1200" dirty="0" err="1" smtClean="0">
              <a:solidFill>
                <a:schemeClr val="tx1"/>
              </a:solidFill>
            </a:rPr>
            <a:t>metodlarni</a:t>
          </a:r>
          <a:r>
            <a:rPr lang="en-US" sz="2400" b="1" kern="1200" dirty="0" smtClean="0">
              <a:solidFill>
                <a:schemeClr val="tx1"/>
              </a:solidFill>
            </a:rPr>
            <a:t> </a:t>
          </a:r>
          <a:r>
            <a:rPr lang="en-US" sz="2400" b="1" kern="1200" dirty="0" err="1" smtClean="0">
              <a:solidFill>
                <a:schemeClr val="tx1"/>
              </a:solidFill>
            </a:rPr>
            <a:t>tahlil</a:t>
          </a:r>
          <a:r>
            <a:rPr lang="en-US" sz="2400" b="1" kern="1200" dirty="0" smtClean="0">
              <a:solidFill>
                <a:schemeClr val="tx1"/>
              </a:solidFill>
            </a:rPr>
            <a:t> </a:t>
          </a:r>
          <a:r>
            <a:rPr lang="en-US" sz="2400" b="1" kern="1200" dirty="0" err="1" smtClean="0">
              <a:solidFill>
                <a:schemeClr val="tx1"/>
              </a:solidFill>
            </a:rPr>
            <a:t>qilish</a:t>
          </a:r>
          <a:endParaRPr lang="ru-RU" sz="2400" b="1" kern="1200" dirty="0">
            <a:solidFill>
              <a:schemeClr val="tx1"/>
            </a:solidFill>
          </a:endParaRPr>
        </a:p>
      </dsp:txBody>
      <dsp:txXfrm>
        <a:off x="8061546" y="46549"/>
        <a:ext cx="2488502" cy="1456842"/>
      </dsp:txXfrm>
    </dsp:sp>
    <dsp:sp modelId="{C3331136-D02A-49FE-9D25-088B116BBBFF}">
      <dsp:nvSpPr>
        <dsp:cNvPr id="0" name=""/>
        <dsp:cNvSpPr/>
      </dsp:nvSpPr>
      <dsp:spPr>
        <a:xfrm rot="5400000">
          <a:off x="7572772" y="3164635"/>
          <a:ext cx="1926461" cy="23212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9D38DD-F325-4A85-B0AD-4FAE1B7430A3}">
      <dsp:nvSpPr>
        <dsp:cNvPr id="0" name=""/>
        <dsp:cNvSpPr/>
      </dsp:nvSpPr>
      <dsp:spPr>
        <a:xfrm>
          <a:off x="8016222" y="1935588"/>
          <a:ext cx="2579150" cy="1547490"/>
        </a:xfrm>
        <a:prstGeom prst="roundRect">
          <a:avLst>
            <a:gd name="adj" fmla="val 10000"/>
          </a:avLst>
        </a:prstGeom>
        <a:solidFill>
          <a:srgbClr val="EFE74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err="1" smtClean="0">
              <a:solidFill>
                <a:srgbClr val="256D27"/>
              </a:solidFill>
            </a:rPr>
            <a:t>yangi</a:t>
          </a:r>
          <a:r>
            <a:rPr lang="en-US" sz="2800" b="1" kern="1200" dirty="0" smtClean="0">
              <a:solidFill>
                <a:srgbClr val="256D27"/>
              </a:solidFill>
            </a:rPr>
            <a:t> </a:t>
          </a:r>
          <a:r>
            <a:rPr lang="en-US" sz="2800" b="1" kern="1200" dirty="0" err="1" smtClean="0">
              <a:solidFill>
                <a:srgbClr val="256D27"/>
              </a:solidFill>
            </a:rPr>
            <a:t>fakt</a:t>
          </a:r>
          <a:r>
            <a:rPr lang="en-US" sz="2800" b="1" kern="1200" dirty="0" smtClean="0">
              <a:solidFill>
                <a:srgbClr val="256D27"/>
              </a:solidFill>
            </a:rPr>
            <a:t> </a:t>
          </a:r>
          <a:r>
            <a:rPr lang="en-US" sz="2800" b="1" kern="1200" dirty="0" err="1" smtClean="0">
              <a:solidFill>
                <a:srgbClr val="256D27"/>
              </a:solidFill>
            </a:rPr>
            <a:t>va</a:t>
          </a:r>
          <a:r>
            <a:rPr lang="en-US" sz="2800" b="1" kern="1200" dirty="0" smtClean="0">
              <a:solidFill>
                <a:srgbClr val="256D27"/>
              </a:solidFill>
            </a:rPr>
            <a:t> </a:t>
          </a:r>
          <a:r>
            <a:rPr lang="en-US" sz="2800" b="1" kern="1200" dirty="0" err="1" smtClean="0">
              <a:solidFill>
                <a:srgbClr val="256D27"/>
              </a:solidFill>
            </a:rPr>
            <a:t>qonunlarni</a:t>
          </a:r>
          <a:r>
            <a:rPr lang="en-US" sz="2800" b="1" kern="1200" dirty="0" smtClean="0">
              <a:solidFill>
                <a:srgbClr val="256D27"/>
              </a:solidFill>
            </a:rPr>
            <a:t> </a:t>
          </a:r>
          <a:r>
            <a:rPr lang="en-US" sz="2800" b="1" kern="1200" dirty="0" err="1" smtClean="0">
              <a:solidFill>
                <a:srgbClr val="256D27"/>
              </a:solidFill>
            </a:rPr>
            <a:t>ifodalab</a:t>
          </a:r>
          <a:r>
            <a:rPr lang="en-US" sz="2800" b="1" kern="1200" dirty="0" smtClean="0">
              <a:solidFill>
                <a:srgbClr val="256D27"/>
              </a:solidFill>
            </a:rPr>
            <a:t> </a:t>
          </a:r>
          <a:r>
            <a:rPr lang="en-US" sz="2800" b="1" kern="1200" dirty="0" err="1" smtClean="0">
              <a:solidFill>
                <a:srgbClr val="256D27"/>
              </a:solidFill>
            </a:rPr>
            <a:t>berish</a:t>
          </a:r>
          <a:endParaRPr lang="ru-RU" sz="2800" b="1" kern="1200" dirty="0">
            <a:solidFill>
              <a:srgbClr val="256D27"/>
            </a:solidFill>
          </a:endParaRPr>
        </a:p>
      </dsp:txBody>
      <dsp:txXfrm>
        <a:off x="8061546" y="1980912"/>
        <a:ext cx="2488502" cy="1456842"/>
      </dsp:txXfrm>
    </dsp:sp>
    <dsp:sp modelId="{5BF189A1-5005-4711-9E51-B3CBC53FD70B}">
      <dsp:nvSpPr>
        <dsp:cNvPr id="0" name=""/>
        <dsp:cNvSpPr/>
      </dsp:nvSpPr>
      <dsp:spPr>
        <a:xfrm>
          <a:off x="8016222" y="3869951"/>
          <a:ext cx="2579150" cy="1547490"/>
        </a:xfrm>
        <a:prstGeom prst="roundRect">
          <a:avLst>
            <a:gd name="adj" fmla="val 10000"/>
          </a:avLst>
        </a:prstGeom>
        <a:solidFill>
          <a:srgbClr val="256D2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err="1" smtClean="0"/>
            <a:t>ilmiy</a:t>
          </a:r>
          <a:r>
            <a:rPr lang="en-US" sz="3000" kern="1200" dirty="0" smtClean="0"/>
            <a:t> </a:t>
          </a:r>
          <a:r>
            <a:rPr lang="en-US" sz="3000" kern="1200" dirty="0" err="1" smtClean="0"/>
            <a:t>bashorat</a:t>
          </a:r>
          <a:r>
            <a:rPr lang="en-US" sz="3000" kern="1200" dirty="0" smtClean="0"/>
            <a:t> </a:t>
          </a:r>
          <a:r>
            <a:rPr lang="en-US" sz="3000" kern="1200" dirty="0" err="1" smtClean="0"/>
            <a:t>yuritish</a:t>
          </a:r>
          <a:endParaRPr lang="ru-RU" sz="3000" kern="1200" dirty="0"/>
        </a:p>
      </dsp:txBody>
      <dsp:txXfrm>
        <a:off x="8061546" y="3915275"/>
        <a:ext cx="2488502" cy="145684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972663-43AA-46FD-942C-5E8AFE37996E}">
      <dsp:nvSpPr>
        <dsp:cNvPr id="0" name=""/>
        <dsp:cNvSpPr/>
      </dsp:nvSpPr>
      <dsp:spPr>
        <a:xfrm>
          <a:off x="6084371" y="250373"/>
          <a:ext cx="4595820" cy="143619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2782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err="1" smtClean="0"/>
            <a:t>insonning</a:t>
          </a:r>
          <a:r>
            <a:rPr lang="en-US" sz="3500" kern="1200" dirty="0" smtClean="0"/>
            <a:t> </a:t>
          </a:r>
          <a:r>
            <a:rPr lang="en-US" sz="3500" kern="1200" dirty="0" err="1" smtClean="0"/>
            <a:t>maqsadli</a:t>
          </a:r>
          <a:r>
            <a:rPr lang="en-US" sz="3500" kern="1200" dirty="0" smtClean="0"/>
            <a:t> </a:t>
          </a:r>
          <a:r>
            <a:rPr lang="en-US" sz="3500" kern="1200" dirty="0" err="1" smtClean="0"/>
            <a:t>faoliyati</a:t>
          </a:r>
          <a:endParaRPr lang="ru-RU" sz="3500" kern="1200" dirty="0"/>
        </a:p>
      </dsp:txBody>
      <dsp:txXfrm>
        <a:off x="6084371" y="250373"/>
        <a:ext cx="4595820" cy="1436193"/>
      </dsp:txXfrm>
    </dsp:sp>
    <dsp:sp modelId="{619836BD-D935-4C8A-BB0E-F4FB7AAD581A}">
      <dsp:nvSpPr>
        <dsp:cNvPr id="0" name=""/>
        <dsp:cNvSpPr/>
      </dsp:nvSpPr>
      <dsp:spPr>
        <a:xfrm>
          <a:off x="2184533" y="79503"/>
          <a:ext cx="4052960" cy="1508003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473D20-ADF3-48A9-BCB9-9D78F8D13ECE}">
      <dsp:nvSpPr>
        <dsp:cNvPr id="0" name=""/>
        <dsp:cNvSpPr/>
      </dsp:nvSpPr>
      <dsp:spPr>
        <a:xfrm>
          <a:off x="6084371" y="2003519"/>
          <a:ext cx="4595820" cy="143619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2782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err="1" smtClean="0"/>
            <a:t>ilmiy</a:t>
          </a:r>
          <a:r>
            <a:rPr lang="en-US" sz="3500" kern="1200" dirty="0" smtClean="0"/>
            <a:t> </a:t>
          </a:r>
          <a:r>
            <a:rPr lang="en-US" sz="3500" kern="1200" dirty="0" err="1" smtClean="0"/>
            <a:t>mehnat</a:t>
          </a:r>
          <a:r>
            <a:rPr lang="en-US" sz="3500" kern="1200" dirty="0" smtClean="0"/>
            <a:t> </a:t>
          </a:r>
          <a:r>
            <a:rPr lang="en-US" sz="3500" kern="1200" dirty="0" err="1" smtClean="0"/>
            <a:t>predmeti</a:t>
          </a:r>
          <a:r>
            <a:rPr lang="en-US" sz="3500" kern="1200" dirty="0" smtClean="0"/>
            <a:t> </a:t>
          </a:r>
          <a:endParaRPr lang="ru-RU" sz="3500" kern="1200" dirty="0"/>
        </a:p>
      </dsp:txBody>
      <dsp:txXfrm>
        <a:off x="6084371" y="2003519"/>
        <a:ext cx="4595820" cy="1436193"/>
      </dsp:txXfrm>
    </dsp:sp>
    <dsp:sp modelId="{A9ECC807-E3B2-4CDE-A708-9ADAE24F877B}">
      <dsp:nvSpPr>
        <dsp:cNvPr id="0" name=""/>
        <dsp:cNvSpPr/>
      </dsp:nvSpPr>
      <dsp:spPr>
        <a:xfrm>
          <a:off x="2188660" y="1887511"/>
          <a:ext cx="4036452" cy="1508003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33D6F4-3A40-4C61-AE12-FA21810E3BF7}">
      <dsp:nvSpPr>
        <dsp:cNvPr id="0" name=""/>
        <dsp:cNvSpPr/>
      </dsp:nvSpPr>
      <dsp:spPr>
        <a:xfrm>
          <a:off x="6084371" y="3738382"/>
          <a:ext cx="4595820" cy="143619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2782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 </a:t>
          </a:r>
          <a:r>
            <a:rPr lang="en-US" sz="3500" kern="1200" dirty="0" err="1" smtClean="0"/>
            <a:t>ilmiy</a:t>
          </a:r>
          <a:r>
            <a:rPr lang="en-US" sz="3500" kern="1200" dirty="0" smtClean="0"/>
            <a:t> </a:t>
          </a:r>
          <a:r>
            <a:rPr lang="en-US" sz="3500" kern="1200" dirty="0" err="1" smtClean="0"/>
            <a:t>mehnat</a:t>
          </a:r>
          <a:r>
            <a:rPr lang="en-US" sz="3500" kern="1200" dirty="0" smtClean="0"/>
            <a:t> </a:t>
          </a:r>
          <a:r>
            <a:rPr lang="en-US" sz="3500" kern="1200" dirty="0" err="1" smtClean="0"/>
            <a:t>vositalari</a:t>
          </a:r>
          <a:r>
            <a:rPr lang="en-US" sz="3500" kern="1200" dirty="0" smtClean="0"/>
            <a:t> </a:t>
          </a:r>
          <a:endParaRPr lang="ru-RU" sz="3500" kern="1200" dirty="0"/>
        </a:p>
      </dsp:txBody>
      <dsp:txXfrm>
        <a:off x="6084371" y="3738382"/>
        <a:ext cx="4595820" cy="1436193"/>
      </dsp:txXfrm>
    </dsp:sp>
    <dsp:sp modelId="{A4CE3605-583F-468D-BB84-5141F427DA48}">
      <dsp:nvSpPr>
        <dsp:cNvPr id="0" name=""/>
        <dsp:cNvSpPr/>
      </dsp:nvSpPr>
      <dsp:spPr>
        <a:xfrm>
          <a:off x="2124029" y="3695519"/>
          <a:ext cx="4294974" cy="1508003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C5A325-2ECF-427A-9491-265A6F30C50B}">
      <dsp:nvSpPr>
        <dsp:cNvPr id="0" name=""/>
        <dsp:cNvSpPr/>
      </dsp:nvSpPr>
      <dsp:spPr>
        <a:xfrm>
          <a:off x="4669900" y="2801592"/>
          <a:ext cx="2993019" cy="2686287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ILMIY</a:t>
          </a:r>
          <a:r>
            <a:rPr lang="en-US" sz="2100" b="1" kern="1200" baseline="0" dirty="0" smtClean="0"/>
            <a:t> TADQIQOTLARNI BA’ZAN QUYIDAGI TURLARGA HAM BO‘LISHADI</a:t>
          </a:r>
          <a:r>
            <a:rPr lang="en-US" sz="2100" kern="1200" baseline="0" dirty="0" smtClean="0"/>
            <a:t>:</a:t>
          </a:r>
          <a:endParaRPr lang="ru-RU" sz="2100" kern="1200" dirty="0"/>
        </a:p>
      </dsp:txBody>
      <dsp:txXfrm>
        <a:off x="5108217" y="3194990"/>
        <a:ext cx="2116385" cy="1899491"/>
      </dsp:txXfrm>
    </dsp:sp>
    <dsp:sp modelId="{45CDDEE0-655A-4442-B7B9-8A936A4EEF2E}">
      <dsp:nvSpPr>
        <dsp:cNvPr id="0" name=""/>
        <dsp:cNvSpPr/>
      </dsp:nvSpPr>
      <dsp:spPr>
        <a:xfrm rot="16427124">
          <a:off x="6115764" y="2139021"/>
          <a:ext cx="317019" cy="75092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6160178" y="2336655"/>
        <a:ext cx="221913" cy="450557"/>
      </dsp:txXfrm>
    </dsp:sp>
    <dsp:sp modelId="{CE954808-E90C-4820-8E89-695BB18B2164}">
      <dsp:nvSpPr>
        <dsp:cNvPr id="0" name=""/>
        <dsp:cNvSpPr/>
      </dsp:nvSpPr>
      <dsp:spPr>
        <a:xfrm>
          <a:off x="4962593" y="-9"/>
          <a:ext cx="2809969" cy="2208609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/>
            <a:t>fundamen-tal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va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amaliy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tadqiqotlar</a:t>
          </a:r>
          <a:endParaRPr lang="ru-RU" sz="2800" kern="1200" dirty="0"/>
        </a:p>
      </dsp:txBody>
      <dsp:txXfrm>
        <a:off x="5374103" y="323434"/>
        <a:ext cx="1986949" cy="1561723"/>
      </dsp:txXfrm>
    </dsp:sp>
    <dsp:sp modelId="{54A561F3-CB65-4590-9902-57EF81A6061C}">
      <dsp:nvSpPr>
        <dsp:cNvPr id="0" name=""/>
        <dsp:cNvSpPr/>
      </dsp:nvSpPr>
      <dsp:spPr>
        <a:xfrm rot="664560">
          <a:off x="7798474" y="4130545"/>
          <a:ext cx="426904" cy="75092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shade val="51000"/>
                <a:satMod val="130000"/>
              </a:schemeClr>
            </a:gs>
            <a:gs pos="80000">
              <a:schemeClr val="accent5">
                <a:hueOff val="-4966938"/>
                <a:satOff val="19906"/>
                <a:lumOff val="4314"/>
                <a:alphaOff val="0"/>
                <a:shade val="93000"/>
                <a:satMod val="13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7799667" y="4268428"/>
        <a:ext cx="298833" cy="450557"/>
      </dsp:txXfrm>
    </dsp:sp>
    <dsp:sp modelId="{BE8D8E42-04B5-47DB-BB88-1E19D03FD9E8}">
      <dsp:nvSpPr>
        <dsp:cNvPr id="0" name=""/>
        <dsp:cNvSpPr/>
      </dsp:nvSpPr>
      <dsp:spPr>
        <a:xfrm>
          <a:off x="8357728" y="3783639"/>
          <a:ext cx="3210522" cy="2208609"/>
        </a:xfrm>
        <a:prstGeom prst="ellipse">
          <a:avLst/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shade val="51000"/>
                <a:satMod val="130000"/>
              </a:schemeClr>
            </a:gs>
            <a:gs pos="80000">
              <a:schemeClr val="accent5">
                <a:hueOff val="-4966938"/>
                <a:satOff val="19906"/>
                <a:lumOff val="4314"/>
                <a:alphaOff val="0"/>
                <a:shade val="93000"/>
                <a:satMod val="13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err="1" smtClean="0"/>
            <a:t>noyob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va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kompleks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tadqiqotlar</a:t>
          </a:r>
          <a:endParaRPr lang="ru-RU" sz="3200" b="1" kern="1200" dirty="0"/>
        </a:p>
      </dsp:txBody>
      <dsp:txXfrm>
        <a:off x="8827898" y="4107082"/>
        <a:ext cx="2270182" cy="1561723"/>
      </dsp:txXfrm>
    </dsp:sp>
    <dsp:sp modelId="{C1A3F051-BF6C-4D12-85AA-7399E1DD3B75}">
      <dsp:nvSpPr>
        <dsp:cNvPr id="0" name=""/>
        <dsp:cNvSpPr/>
      </dsp:nvSpPr>
      <dsp:spPr>
        <a:xfrm rot="9863568">
          <a:off x="4337076" y="4239791"/>
          <a:ext cx="289884" cy="75092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4422438" y="4378277"/>
        <a:ext cx="202919" cy="450557"/>
      </dsp:txXfrm>
    </dsp:sp>
    <dsp:sp modelId="{754CE0A3-A4E9-497C-9D5A-190568E2A259}">
      <dsp:nvSpPr>
        <dsp:cNvPr id="0" name=""/>
        <dsp:cNvSpPr/>
      </dsp:nvSpPr>
      <dsp:spPr>
        <a:xfrm>
          <a:off x="843201" y="3923262"/>
          <a:ext cx="3492164" cy="2441418"/>
        </a:xfrm>
        <a:prstGeom prst="ellipse">
          <a:avLst/>
        </a:prstGeom>
        <a:solidFill>
          <a:srgbClr val="FF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err="1" smtClean="0"/>
            <a:t>miqdoriy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va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sifatiy</a:t>
          </a:r>
          <a:r>
            <a:rPr lang="en-US" sz="3200" b="1" kern="1200" dirty="0" smtClean="0"/>
            <a:t>  </a:t>
          </a:r>
          <a:r>
            <a:rPr lang="en-US" sz="3200" b="1" kern="1200" dirty="0" err="1" smtClean="0"/>
            <a:t>tadqiqotlar</a:t>
          </a:r>
          <a:endParaRPr lang="ru-RU" sz="3200" b="1" kern="1200" dirty="0"/>
        </a:p>
      </dsp:txBody>
      <dsp:txXfrm>
        <a:off x="1354617" y="4280799"/>
        <a:ext cx="2469332" cy="17263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939FB0DB-6E14-4D38-930B-E188F6E13CB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6DB5971-2675-487B-9E88-02DB3F19D0B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D435E3D-4779-4F74-B50E-7D6C92F116A8}" type="datetime1">
              <a:rPr lang="ru-RU" smtClean="0"/>
              <a:pPr rtl="0"/>
              <a:t>пн 12.02.24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98F2125-3128-41A1-8437-EB29536F4DF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 4">
            <a:extLst>
              <a:ext uri="{FF2B5EF4-FFF2-40B4-BE49-F238E27FC236}">
                <a16:creationId xmlns:a16="http://schemas.microsoft.com/office/drawing/2014/main" id="{4663736B-7E4B-4A53-8310-E0970E67F8A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A4B18F8-B739-4178-8D2D-879F4A27DC29}" type="slidenum">
              <a:rPr lang="ru-RU" smtClean="0"/>
              <a:pPr rt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29070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04E80F0-1DF1-4858-9B22-BB5AEB10E915}" type="datetime1">
              <a:rPr lang="ru-RU" noProof="0" smtClean="0"/>
              <a:pPr rtl="0"/>
              <a:t>пн 12.02.24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3D78A92-0141-4330-8F3E-FAADFAC23844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74888773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3D78A92-0141-4330-8F3E-FAADFAC23844}" type="slidenum">
              <a:rPr lang="ru-RU" smtClean="0"/>
              <a:pPr rtl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0744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3D78A92-0141-4330-8F3E-FAADFAC23844}" type="slidenum">
              <a:rPr lang="ru-RU" smtClean="0"/>
              <a:pPr rtl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42587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3D78A92-0141-4330-8F3E-FAADFAC23844}" type="slidenum">
              <a:rPr lang="ru-RU" smtClean="0"/>
              <a:pPr rtl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51565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3D78A92-0141-4330-8F3E-FAADFAC23844}" type="slidenum">
              <a:rPr lang="ru-RU" smtClean="0"/>
              <a:pPr rtl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94465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7" name="Google Shape;447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401433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3D78A92-0141-4330-8F3E-FAADFAC23844}" type="slidenum">
              <a:rPr lang="ru-RU" smtClean="0"/>
              <a:pPr rtl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10292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3D78A92-0141-4330-8F3E-FAADFAC23844}" type="slidenum">
              <a:rPr lang="ru-RU" smtClean="0"/>
              <a:pPr rtl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3452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Рисунок 20">
            <a:extLst>
              <a:ext uri="{FF2B5EF4-FFF2-40B4-BE49-F238E27FC236}">
                <a16:creationId xmlns:a16="http://schemas.microsoft.com/office/drawing/2014/main" id="{5230445E-A660-448A-B4DC-782AD0E5DA6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3033191" y="0"/>
            <a:ext cx="9155634" cy="6858000"/>
          </a:xfrm>
          <a:custGeom>
            <a:avLst/>
            <a:gdLst>
              <a:gd name="connsiteX0" fmla="*/ 6450330 w 8969375"/>
              <a:gd name="connsiteY0" fmla="*/ 3511550 h 6858000"/>
              <a:gd name="connsiteX1" fmla="*/ 8969375 w 8969375"/>
              <a:gd name="connsiteY1" fmla="*/ 3511550 h 6858000"/>
              <a:gd name="connsiteX2" fmla="*/ 8969375 w 8969375"/>
              <a:gd name="connsiteY2" fmla="*/ 6858000 h 6858000"/>
              <a:gd name="connsiteX3" fmla="*/ 5010150 w 8969375"/>
              <a:gd name="connsiteY3" fmla="*/ 6858000 h 6858000"/>
              <a:gd name="connsiteX4" fmla="*/ 1915160 w 8969375"/>
              <a:gd name="connsiteY4" fmla="*/ 3511550 h 6858000"/>
              <a:gd name="connsiteX5" fmla="*/ 3404870 w 8969375"/>
              <a:gd name="connsiteY5" fmla="*/ 3511550 h 6858000"/>
              <a:gd name="connsiteX6" fmla="*/ 1964690 w 8969375"/>
              <a:gd name="connsiteY6" fmla="*/ 6858000 h 6858000"/>
              <a:gd name="connsiteX7" fmla="*/ 474980 w 8969375"/>
              <a:gd name="connsiteY7" fmla="*/ 6858000 h 6858000"/>
              <a:gd name="connsiteX8" fmla="*/ 7961630 w 8969375"/>
              <a:gd name="connsiteY8" fmla="*/ 0 h 6858000"/>
              <a:gd name="connsiteX9" fmla="*/ 8969375 w 8969375"/>
              <a:gd name="connsiteY9" fmla="*/ 0 h 6858000"/>
              <a:gd name="connsiteX10" fmla="*/ 8969375 w 8969375"/>
              <a:gd name="connsiteY10" fmla="*/ 3346450 h 6858000"/>
              <a:gd name="connsiteX11" fmla="*/ 6521450 w 8969375"/>
              <a:gd name="connsiteY11" fmla="*/ 3346450 h 6858000"/>
              <a:gd name="connsiteX12" fmla="*/ 5163820 w 8969375"/>
              <a:gd name="connsiteY12" fmla="*/ 0 h 6858000"/>
              <a:gd name="connsiteX13" fmla="*/ 7726680 w 8969375"/>
              <a:gd name="connsiteY13" fmla="*/ 0 h 6858000"/>
              <a:gd name="connsiteX14" fmla="*/ 4775200 w 8969375"/>
              <a:gd name="connsiteY14" fmla="*/ 6858000 h 6858000"/>
              <a:gd name="connsiteX15" fmla="*/ 2213610 w 8969375"/>
              <a:gd name="connsiteY15" fmla="*/ 6858000 h 6858000"/>
              <a:gd name="connsiteX16" fmla="*/ 3426460 w 8969375"/>
              <a:gd name="connsiteY16" fmla="*/ 0 h 6858000"/>
              <a:gd name="connsiteX17" fmla="*/ 4916170 w 8969375"/>
              <a:gd name="connsiteY17" fmla="*/ 0 h 6858000"/>
              <a:gd name="connsiteX18" fmla="*/ 3475990 w 8969375"/>
              <a:gd name="connsiteY18" fmla="*/ 3346450 h 6858000"/>
              <a:gd name="connsiteX19" fmla="*/ 1986280 w 8969375"/>
              <a:gd name="connsiteY19" fmla="*/ 3346450 h 6858000"/>
              <a:gd name="connsiteX20" fmla="*/ 0 w 8969375"/>
              <a:gd name="connsiteY20" fmla="*/ 0 h 6858000"/>
              <a:gd name="connsiteX21" fmla="*/ 3195320 w 8969375"/>
              <a:gd name="connsiteY21" fmla="*/ 0 h 6858000"/>
              <a:gd name="connsiteX22" fmla="*/ 243840 w 8969375"/>
              <a:gd name="connsiteY22" fmla="*/ 6858000 h 6858000"/>
              <a:gd name="connsiteX23" fmla="*/ 0 w 8969375"/>
              <a:gd name="connsiteY23" fmla="*/ 6858000 h 6858000"/>
              <a:gd name="connsiteX0" fmla="*/ 6604567 w 9123612"/>
              <a:gd name="connsiteY0" fmla="*/ 3511550 h 6858000"/>
              <a:gd name="connsiteX1" fmla="*/ 9123612 w 9123612"/>
              <a:gd name="connsiteY1" fmla="*/ 3511550 h 6858000"/>
              <a:gd name="connsiteX2" fmla="*/ 9123612 w 9123612"/>
              <a:gd name="connsiteY2" fmla="*/ 6858000 h 6858000"/>
              <a:gd name="connsiteX3" fmla="*/ 5164387 w 9123612"/>
              <a:gd name="connsiteY3" fmla="*/ 6858000 h 6858000"/>
              <a:gd name="connsiteX4" fmla="*/ 6604567 w 9123612"/>
              <a:gd name="connsiteY4" fmla="*/ 3511550 h 6858000"/>
              <a:gd name="connsiteX5" fmla="*/ 2069397 w 9123612"/>
              <a:gd name="connsiteY5" fmla="*/ 3511550 h 6858000"/>
              <a:gd name="connsiteX6" fmla="*/ 3559107 w 9123612"/>
              <a:gd name="connsiteY6" fmla="*/ 3511550 h 6858000"/>
              <a:gd name="connsiteX7" fmla="*/ 2118927 w 9123612"/>
              <a:gd name="connsiteY7" fmla="*/ 6858000 h 6858000"/>
              <a:gd name="connsiteX8" fmla="*/ 629217 w 9123612"/>
              <a:gd name="connsiteY8" fmla="*/ 6858000 h 6858000"/>
              <a:gd name="connsiteX9" fmla="*/ 2069397 w 9123612"/>
              <a:gd name="connsiteY9" fmla="*/ 3511550 h 6858000"/>
              <a:gd name="connsiteX10" fmla="*/ 8115867 w 9123612"/>
              <a:gd name="connsiteY10" fmla="*/ 0 h 6858000"/>
              <a:gd name="connsiteX11" fmla="*/ 9123612 w 9123612"/>
              <a:gd name="connsiteY11" fmla="*/ 0 h 6858000"/>
              <a:gd name="connsiteX12" fmla="*/ 9123612 w 9123612"/>
              <a:gd name="connsiteY12" fmla="*/ 3346450 h 6858000"/>
              <a:gd name="connsiteX13" fmla="*/ 6675687 w 9123612"/>
              <a:gd name="connsiteY13" fmla="*/ 3346450 h 6858000"/>
              <a:gd name="connsiteX14" fmla="*/ 8115867 w 9123612"/>
              <a:gd name="connsiteY14" fmla="*/ 0 h 6858000"/>
              <a:gd name="connsiteX15" fmla="*/ 5318057 w 9123612"/>
              <a:gd name="connsiteY15" fmla="*/ 0 h 6858000"/>
              <a:gd name="connsiteX16" fmla="*/ 7880917 w 9123612"/>
              <a:gd name="connsiteY16" fmla="*/ 0 h 6858000"/>
              <a:gd name="connsiteX17" fmla="*/ 4929437 w 9123612"/>
              <a:gd name="connsiteY17" fmla="*/ 6858000 h 6858000"/>
              <a:gd name="connsiteX18" fmla="*/ 2367847 w 9123612"/>
              <a:gd name="connsiteY18" fmla="*/ 6858000 h 6858000"/>
              <a:gd name="connsiteX19" fmla="*/ 5318057 w 9123612"/>
              <a:gd name="connsiteY19" fmla="*/ 0 h 6858000"/>
              <a:gd name="connsiteX20" fmla="*/ 3580697 w 9123612"/>
              <a:gd name="connsiteY20" fmla="*/ 0 h 6858000"/>
              <a:gd name="connsiteX21" fmla="*/ 5070407 w 9123612"/>
              <a:gd name="connsiteY21" fmla="*/ 0 h 6858000"/>
              <a:gd name="connsiteX22" fmla="*/ 3630227 w 9123612"/>
              <a:gd name="connsiteY22" fmla="*/ 3346450 h 6858000"/>
              <a:gd name="connsiteX23" fmla="*/ 2140517 w 9123612"/>
              <a:gd name="connsiteY23" fmla="*/ 3346450 h 6858000"/>
              <a:gd name="connsiteX24" fmla="*/ 3580697 w 9123612"/>
              <a:gd name="connsiteY24" fmla="*/ 0 h 6858000"/>
              <a:gd name="connsiteX25" fmla="*/ 154237 w 9123612"/>
              <a:gd name="connsiteY25" fmla="*/ 0 h 6858000"/>
              <a:gd name="connsiteX26" fmla="*/ 3349557 w 9123612"/>
              <a:gd name="connsiteY26" fmla="*/ 0 h 6858000"/>
              <a:gd name="connsiteX27" fmla="*/ 398077 w 9123612"/>
              <a:gd name="connsiteY27" fmla="*/ 6858000 h 6858000"/>
              <a:gd name="connsiteX28" fmla="*/ 0 w 9123612"/>
              <a:gd name="connsiteY28" fmla="*/ 6858000 h 6858000"/>
              <a:gd name="connsiteX29" fmla="*/ 154237 w 9123612"/>
              <a:gd name="connsiteY29" fmla="*/ 0 h 6858000"/>
              <a:gd name="connsiteX0" fmla="*/ 6636589 w 9155634"/>
              <a:gd name="connsiteY0" fmla="*/ 3511550 h 6858000"/>
              <a:gd name="connsiteX1" fmla="*/ 9155634 w 9155634"/>
              <a:gd name="connsiteY1" fmla="*/ 3511550 h 6858000"/>
              <a:gd name="connsiteX2" fmla="*/ 9155634 w 9155634"/>
              <a:gd name="connsiteY2" fmla="*/ 6858000 h 6858000"/>
              <a:gd name="connsiteX3" fmla="*/ 5196409 w 9155634"/>
              <a:gd name="connsiteY3" fmla="*/ 6858000 h 6858000"/>
              <a:gd name="connsiteX4" fmla="*/ 6636589 w 9155634"/>
              <a:gd name="connsiteY4" fmla="*/ 3511550 h 6858000"/>
              <a:gd name="connsiteX5" fmla="*/ 2101419 w 9155634"/>
              <a:gd name="connsiteY5" fmla="*/ 3511550 h 6858000"/>
              <a:gd name="connsiteX6" fmla="*/ 3591129 w 9155634"/>
              <a:gd name="connsiteY6" fmla="*/ 3511550 h 6858000"/>
              <a:gd name="connsiteX7" fmla="*/ 2150949 w 9155634"/>
              <a:gd name="connsiteY7" fmla="*/ 6858000 h 6858000"/>
              <a:gd name="connsiteX8" fmla="*/ 661239 w 9155634"/>
              <a:gd name="connsiteY8" fmla="*/ 6858000 h 6858000"/>
              <a:gd name="connsiteX9" fmla="*/ 2101419 w 9155634"/>
              <a:gd name="connsiteY9" fmla="*/ 3511550 h 6858000"/>
              <a:gd name="connsiteX10" fmla="*/ 8147889 w 9155634"/>
              <a:gd name="connsiteY10" fmla="*/ 0 h 6858000"/>
              <a:gd name="connsiteX11" fmla="*/ 9155634 w 9155634"/>
              <a:gd name="connsiteY11" fmla="*/ 0 h 6858000"/>
              <a:gd name="connsiteX12" fmla="*/ 9155634 w 9155634"/>
              <a:gd name="connsiteY12" fmla="*/ 3346450 h 6858000"/>
              <a:gd name="connsiteX13" fmla="*/ 6707709 w 9155634"/>
              <a:gd name="connsiteY13" fmla="*/ 3346450 h 6858000"/>
              <a:gd name="connsiteX14" fmla="*/ 8147889 w 9155634"/>
              <a:gd name="connsiteY14" fmla="*/ 0 h 6858000"/>
              <a:gd name="connsiteX15" fmla="*/ 5350079 w 9155634"/>
              <a:gd name="connsiteY15" fmla="*/ 0 h 6858000"/>
              <a:gd name="connsiteX16" fmla="*/ 7912939 w 9155634"/>
              <a:gd name="connsiteY16" fmla="*/ 0 h 6858000"/>
              <a:gd name="connsiteX17" fmla="*/ 4961459 w 9155634"/>
              <a:gd name="connsiteY17" fmla="*/ 6858000 h 6858000"/>
              <a:gd name="connsiteX18" fmla="*/ 2399869 w 9155634"/>
              <a:gd name="connsiteY18" fmla="*/ 6858000 h 6858000"/>
              <a:gd name="connsiteX19" fmla="*/ 5350079 w 9155634"/>
              <a:gd name="connsiteY19" fmla="*/ 0 h 6858000"/>
              <a:gd name="connsiteX20" fmla="*/ 3612719 w 9155634"/>
              <a:gd name="connsiteY20" fmla="*/ 0 h 6858000"/>
              <a:gd name="connsiteX21" fmla="*/ 5102429 w 9155634"/>
              <a:gd name="connsiteY21" fmla="*/ 0 h 6858000"/>
              <a:gd name="connsiteX22" fmla="*/ 3662249 w 9155634"/>
              <a:gd name="connsiteY22" fmla="*/ 3346450 h 6858000"/>
              <a:gd name="connsiteX23" fmla="*/ 2172539 w 9155634"/>
              <a:gd name="connsiteY23" fmla="*/ 3346450 h 6858000"/>
              <a:gd name="connsiteX24" fmla="*/ 3612719 w 9155634"/>
              <a:gd name="connsiteY24" fmla="*/ 0 h 6858000"/>
              <a:gd name="connsiteX25" fmla="*/ 186259 w 9155634"/>
              <a:gd name="connsiteY25" fmla="*/ 0 h 6858000"/>
              <a:gd name="connsiteX26" fmla="*/ 3381579 w 9155634"/>
              <a:gd name="connsiteY26" fmla="*/ 0 h 6858000"/>
              <a:gd name="connsiteX27" fmla="*/ 430099 w 9155634"/>
              <a:gd name="connsiteY27" fmla="*/ 6858000 h 6858000"/>
              <a:gd name="connsiteX28" fmla="*/ 0 w 9155634"/>
              <a:gd name="connsiteY28" fmla="*/ 6858000 h 6858000"/>
              <a:gd name="connsiteX29" fmla="*/ 186259 w 9155634"/>
              <a:gd name="connsiteY29" fmla="*/ 0 h 6858000"/>
              <a:gd name="connsiteX0" fmla="*/ 6636589 w 9155634"/>
              <a:gd name="connsiteY0" fmla="*/ 3511550 h 6858000"/>
              <a:gd name="connsiteX1" fmla="*/ 9155634 w 9155634"/>
              <a:gd name="connsiteY1" fmla="*/ 3511550 h 6858000"/>
              <a:gd name="connsiteX2" fmla="*/ 9155634 w 9155634"/>
              <a:gd name="connsiteY2" fmla="*/ 6858000 h 6858000"/>
              <a:gd name="connsiteX3" fmla="*/ 5196409 w 9155634"/>
              <a:gd name="connsiteY3" fmla="*/ 6858000 h 6858000"/>
              <a:gd name="connsiteX4" fmla="*/ 6636589 w 9155634"/>
              <a:gd name="connsiteY4" fmla="*/ 3511550 h 6858000"/>
              <a:gd name="connsiteX5" fmla="*/ 2101419 w 9155634"/>
              <a:gd name="connsiteY5" fmla="*/ 3511550 h 6858000"/>
              <a:gd name="connsiteX6" fmla="*/ 3591129 w 9155634"/>
              <a:gd name="connsiteY6" fmla="*/ 3511550 h 6858000"/>
              <a:gd name="connsiteX7" fmla="*/ 2150949 w 9155634"/>
              <a:gd name="connsiteY7" fmla="*/ 6858000 h 6858000"/>
              <a:gd name="connsiteX8" fmla="*/ 661239 w 9155634"/>
              <a:gd name="connsiteY8" fmla="*/ 6858000 h 6858000"/>
              <a:gd name="connsiteX9" fmla="*/ 2101419 w 9155634"/>
              <a:gd name="connsiteY9" fmla="*/ 3511550 h 6858000"/>
              <a:gd name="connsiteX10" fmla="*/ 8147889 w 9155634"/>
              <a:gd name="connsiteY10" fmla="*/ 0 h 6858000"/>
              <a:gd name="connsiteX11" fmla="*/ 9155634 w 9155634"/>
              <a:gd name="connsiteY11" fmla="*/ 0 h 6858000"/>
              <a:gd name="connsiteX12" fmla="*/ 9155634 w 9155634"/>
              <a:gd name="connsiteY12" fmla="*/ 3346450 h 6858000"/>
              <a:gd name="connsiteX13" fmla="*/ 6707709 w 9155634"/>
              <a:gd name="connsiteY13" fmla="*/ 3346450 h 6858000"/>
              <a:gd name="connsiteX14" fmla="*/ 8147889 w 9155634"/>
              <a:gd name="connsiteY14" fmla="*/ 0 h 6858000"/>
              <a:gd name="connsiteX15" fmla="*/ 5350079 w 9155634"/>
              <a:gd name="connsiteY15" fmla="*/ 0 h 6858000"/>
              <a:gd name="connsiteX16" fmla="*/ 7912939 w 9155634"/>
              <a:gd name="connsiteY16" fmla="*/ 0 h 6858000"/>
              <a:gd name="connsiteX17" fmla="*/ 4961459 w 9155634"/>
              <a:gd name="connsiteY17" fmla="*/ 6858000 h 6858000"/>
              <a:gd name="connsiteX18" fmla="*/ 2399869 w 9155634"/>
              <a:gd name="connsiteY18" fmla="*/ 6858000 h 6858000"/>
              <a:gd name="connsiteX19" fmla="*/ 5350079 w 9155634"/>
              <a:gd name="connsiteY19" fmla="*/ 0 h 6858000"/>
              <a:gd name="connsiteX20" fmla="*/ 3612719 w 9155634"/>
              <a:gd name="connsiteY20" fmla="*/ 0 h 6858000"/>
              <a:gd name="connsiteX21" fmla="*/ 5102429 w 9155634"/>
              <a:gd name="connsiteY21" fmla="*/ 0 h 6858000"/>
              <a:gd name="connsiteX22" fmla="*/ 3662249 w 9155634"/>
              <a:gd name="connsiteY22" fmla="*/ 3346450 h 6858000"/>
              <a:gd name="connsiteX23" fmla="*/ 2172539 w 9155634"/>
              <a:gd name="connsiteY23" fmla="*/ 3346450 h 6858000"/>
              <a:gd name="connsiteX24" fmla="*/ 3612719 w 9155634"/>
              <a:gd name="connsiteY24" fmla="*/ 0 h 6858000"/>
              <a:gd name="connsiteX25" fmla="*/ 2054197 w 9155634"/>
              <a:gd name="connsiteY25" fmla="*/ 3558 h 6858000"/>
              <a:gd name="connsiteX26" fmla="*/ 3381579 w 9155634"/>
              <a:gd name="connsiteY26" fmla="*/ 0 h 6858000"/>
              <a:gd name="connsiteX27" fmla="*/ 430099 w 9155634"/>
              <a:gd name="connsiteY27" fmla="*/ 6858000 h 6858000"/>
              <a:gd name="connsiteX28" fmla="*/ 0 w 9155634"/>
              <a:gd name="connsiteY28" fmla="*/ 6858000 h 6858000"/>
              <a:gd name="connsiteX29" fmla="*/ 2054197 w 9155634"/>
              <a:gd name="connsiteY29" fmla="*/ 3558 h 6858000"/>
              <a:gd name="connsiteX0" fmla="*/ 6636589 w 9155634"/>
              <a:gd name="connsiteY0" fmla="*/ 3511550 h 6858000"/>
              <a:gd name="connsiteX1" fmla="*/ 9155634 w 9155634"/>
              <a:gd name="connsiteY1" fmla="*/ 3511550 h 6858000"/>
              <a:gd name="connsiteX2" fmla="*/ 9155634 w 9155634"/>
              <a:gd name="connsiteY2" fmla="*/ 6858000 h 6858000"/>
              <a:gd name="connsiteX3" fmla="*/ 5196409 w 9155634"/>
              <a:gd name="connsiteY3" fmla="*/ 6858000 h 6858000"/>
              <a:gd name="connsiteX4" fmla="*/ 6636589 w 9155634"/>
              <a:gd name="connsiteY4" fmla="*/ 3511550 h 6858000"/>
              <a:gd name="connsiteX5" fmla="*/ 2101419 w 9155634"/>
              <a:gd name="connsiteY5" fmla="*/ 3511550 h 6858000"/>
              <a:gd name="connsiteX6" fmla="*/ 3591129 w 9155634"/>
              <a:gd name="connsiteY6" fmla="*/ 3511550 h 6858000"/>
              <a:gd name="connsiteX7" fmla="*/ 2150949 w 9155634"/>
              <a:gd name="connsiteY7" fmla="*/ 6858000 h 6858000"/>
              <a:gd name="connsiteX8" fmla="*/ 661239 w 9155634"/>
              <a:gd name="connsiteY8" fmla="*/ 6858000 h 6858000"/>
              <a:gd name="connsiteX9" fmla="*/ 2101419 w 9155634"/>
              <a:gd name="connsiteY9" fmla="*/ 3511550 h 6858000"/>
              <a:gd name="connsiteX10" fmla="*/ 8147889 w 9155634"/>
              <a:gd name="connsiteY10" fmla="*/ 0 h 6858000"/>
              <a:gd name="connsiteX11" fmla="*/ 9155634 w 9155634"/>
              <a:gd name="connsiteY11" fmla="*/ 0 h 6858000"/>
              <a:gd name="connsiteX12" fmla="*/ 9155634 w 9155634"/>
              <a:gd name="connsiteY12" fmla="*/ 3346450 h 6858000"/>
              <a:gd name="connsiteX13" fmla="*/ 6707709 w 9155634"/>
              <a:gd name="connsiteY13" fmla="*/ 3346450 h 6858000"/>
              <a:gd name="connsiteX14" fmla="*/ 8147889 w 9155634"/>
              <a:gd name="connsiteY14" fmla="*/ 0 h 6858000"/>
              <a:gd name="connsiteX15" fmla="*/ 5350079 w 9155634"/>
              <a:gd name="connsiteY15" fmla="*/ 0 h 6858000"/>
              <a:gd name="connsiteX16" fmla="*/ 7912939 w 9155634"/>
              <a:gd name="connsiteY16" fmla="*/ 0 h 6858000"/>
              <a:gd name="connsiteX17" fmla="*/ 4961459 w 9155634"/>
              <a:gd name="connsiteY17" fmla="*/ 6858000 h 6858000"/>
              <a:gd name="connsiteX18" fmla="*/ 2399869 w 9155634"/>
              <a:gd name="connsiteY18" fmla="*/ 6858000 h 6858000"/>
              <a:gd name="connsiteX19" fmla="*/ 5350079 w 9155634"/>
              <a:gd name="connsiteY19" fmla="*/ 0 h 6858000"/>
              <a:gd name="connsiteX20" fmla="*/ 3612719 w 9155634"/>
              <a:gd name="connsiteY20" fmla="*/ 0 h 6858000"/>
              <a:gd name="connsiteX21" fmla="*/ 5102429 w 9155634"/>
              <a:gd name="connsiteY21" fmla="*/ 0 h 6858000"/>
              <a:gd name="connsiteX22" fmla="*/ 3662249 w 9155634"/>
              <a:gd name="connsiteY22" fmla="*/ 3346450 h 6858000"/>
              <a:gd name="connsiteX23" fmla="*/ 2172539 w 9155634"/>
              <a:gd name="connsiteY23" fmla="*/ 3346450 h 6858000"/>
              <a:gd name="connsiteX24" fmla="*/ 3612719 w 9155634"/>
              <a:gd name="connsiteY24" fmla="*/ 0 h 6858000"/>
              <a:gd name="connsiteX25" fmla="*/ 2954365 w 9155634"/>
              <a:gd name="connsiteY25" fmla="*/ 3558 h 6858000"/>
              <a:gd name="connsiteX26" fmla="*/ 3381579 w 9155634"/>
              <a:gd name="connsiteY26" fmla="*/ 0 h 6858000"/>
              <a:gd name="connsiteX27" fmla="*/ 430099 w 9155634"/>
              <a:gd name="connsiteY27" fmla="*/ 6858000 h 6858000"/>
              <a:gd name="connsiteX28" fmla="*/ 0 w 9155634"/>
              <a:gd name="connsiteY28" fmla="*/ 6858000 h 6858000"/>
              <a:gd name="connsiteX29" fmla="*/ 2954365 w 9155634"/>
              <a:gd name="connsiteY29" fmla="*/ 3558 h 6858000"/>
              <a:gd name="connsiteX0" fmla="*/ 6636589 w 9155634"/>
              <a:gd name="connsiteY0" fmla="*/ 3511550 h 6858000"/>
              <a:gd name="connsiteX1" fmla="*/ 9155634 w 9155634"/>
              <a:gd name="connsiteY1" fmla="*/ 3511550 h 6858000"/>
              <a:gd name="connsiteX2" fmla="*/ 9155634 w 9155634"/>
              <a:gd name="connsiteY2" fmla="*/ 6858000 h 6858000"/>
              <a:gd name="connsiteX3" fmla="*/ 5196409 w 9155634"/>
              <a:gd name="connsiteY3" fmla="*/ 6858000 h 6858000"/>
              <a:gd name="connsiteX4" fmla="*/ 6636589 w 9155634"/>
              <a:gd name="connsiteY4" fmla="*/ 3511550 h 6858000"/>
              <a:gd name="connsiteX5" fmla="*/ 2101419 w 9155634"/>
              <a:gd name="connsiteY5" fmla="*/ 3511550 h 6858000"/>
              <a:gd name="connsiteX6" fmla="*/ 3591129 w 9155634"/>
              <a:gd name="connsiteY6" fmla="*/ 3511550 h 6858000"/>
              <a:gd name="connsiteX7" fmla="*/ 2150949 w 9155634"/>
              <a:gd name="connsiteY7" fmla="*/ 6858000 h 6858000"/>
              <a:gd name="connsiteX8" fmla="*/ 661239 w 9155634"/>
              <a:gd name="connsiteY8" fmla="*/ 6858000 h 6858000"/>
              <a:gd name="connsiteX9" fmla="*/ 2101419 w 9155634"/>
              <a:gd name="connsiteY9" fmla="*/ 3511550 h 6858000"/>
              <a:gd name="connsiteX10" fmla="*/ 8147889 w 9155634"/>
              <a:gd name="connsiteY10" fmla="*/ 0 h 6858000"/>
              <a:gd name="connsiteX11" fmla="*/ 9155634 w 9155634"/>
              <a:gd name="connsiteY11" fmla="*/ 0 h 6858000"/>
              <a:gd name="connsiteX12" fmla="*/ 9155634 w 9155634"/>
              <a:gd name="connsiteY12" fmla="*/ 3346450 h 6858000"/>
              <a:gd name="connsiteX13" fmla="*/ 6707709 w 9155634"/>
              <a:gd name="connsiteY13" fmla="*/ 3346450 h 6858000"/>
              <a:gd name="connsiteX14" fmla="*/ 8147889 w 9155634"/>
              <a:gd name="connsiteY14" fmla="*/ 0 h 6858000"/>
              <a:gd name="connsiteX15" fmla="*/ 5350079 w 9155634"/>
              <a:gd name="connsiteY15" fmla="*/ 0 h 6858000"/>
              <a:gd name="connsiteX16" fmla="*/ 7912939 w 9155634"/>
              <a:gd name="connsiteY16" fmla="*/ 0 h 6858000"/>
              <a:gd name="connsiteX17" fmla="*/ 4961459 w 9155634"/>
              <a:gd name="connsiteY17" fmla="*/ 6858000 h 6858000"/>
              <a:gd name="connsiteX18" fmla="*/ 2399869 w 9155634"/>
              <a:gd name="connsiteY18" fmla="*/ 6858000 h 6858000"/>
              <a:gd name="connsiteX19" fmla="*/ 5350079 w 9155634"/>
              <a:gd name="connsiteY19" fmla="*/ 0 h 6858000"/>
              <a:gd name="connsiteX20" fmla="*/ 3612719 w 9155634"/>
              <a:gd name="connsiteY20" fmla="*/ 0 h 6858000"/>
              <a:gd name="connsiteX21" fmla="*/ 5102429 w 9155634"/>
              <a:gd name="connsiteY21" fmla="*/ 0 h 6858000"/>
              <a:gd name="connsiteX22" fmla="*/ 3662249 w 9155634"/>
              <a:gd name="connsiteY22" fmla="*/ 3346450 h 6858000"/>
              <a:gd name="connsiteX23" fmla="*/ 2172539 w 9155634"/>
              <a:gd name="connsiteY23" fmla="*/ 3346450 h 6858000"/>
              <a:gd name="connsiteX24" fmla="*/ 3612719 w 9155634"/>
              <a:gd name="connsiteY24" fmla="*/ 0 h 6858000"/>
              <a:gd name="connsiteX25" fmla="*/ 2954365 w 9155634"/>
              <a:gd name="connsiteY25" fmla="*/ 3558 h 6858000"/>
              <a:gd name="connsiteX26" fmla="*/ 3381579 w 9155634"/>
              <a:gd name="connsiteY26" fmla="*/ 0 h 6858000"/>
              <a:gd name="connsiteX27" fmla="*/ 430099 w 9155634"/>
              <a:gd name="connsiteY27" fmla="*/ 6858000 h 6858000"/>
              <a:gd name="connsiteX28" fmla="*/ 0 w 9155634"/>
              <a:gd name="connsiteY28" fmla="*/ 6858000 h 6858000"/>
              <a:gd name="connsiteX29" fmla="*/ 2954365 w 9155634"/>
              <a:gd name="connsiteY29" fmla="*/ 3558 h 6858000"/>
              <a:gd name="connsiteX0" fmla="*/ 6636589 w 9155634"/>
              <a:gd name="connsiteY0" fmla="*/ 3511550 h 6858000"/>
              <a:gd name="connsiteX1" fmla="*/ 9155634 w 9155634"/>
              <a:gd name="connsiteY1" fmla="*/ 3511550 h 6858000"/>
              <a:gd name="connsiteX2" fmla="*/ 9155634 w 9155634"/>
              <a:gd name="connsiteY2" fmla="*/ 6858000 h 6858000"/>
              <a:gd name="connsiteX3" fmla="*/ 5196409 w 9155634"/>
              <a:gd name="connsiteY3" fmla="*/ 6858000 h 6858000"/>
              <a:gd name="connsiteX4" fmla="*/ 6636589 w 9155634"/>
              <a:gd name="connsiteY4" fmla="*/ 3511550 h 6858000"/>
              <a:gd name="connsiteX5" fmla="*/ 2101419 w 9155634"/>
              <a:gd name="connsiteY5" fmla="*/ 3511550 h 6858000"/>
              <a:gd name="connsiteX6" fmla="*/ 3591129 w 9155634"/>
              <a:gd name="connsiteY6" fmla="*/ 3511550 h 6858000"/>
              <a:gd name="connsiteX7" fmla="*/ 2150949 w 9155634"/>
              <a:gd name="connsiteY7" fmla="*/ 6858000 h 6858000"/>
              <a:gd name="connsiteX8" fmla="*/ 661239 w 9155634"/>
              <a:gd name="connsiteY8" fmla="*/ 6858000 h 6858000"/>
              <a:gd name="connsiteX9" fmla="*/ 2101419 w 9155634"/>
              <a:gd name="connsiteY9" fmla="*/ 3511550 h 6858000"/>
              <a:gd name="connsiteX10" fmla="*/ 8147889 w 9155634"/>
              <a:gd name="connsiteY10" fmla="*/ 0 h 6858000"/>
              <a:gd name="connsiteX11" fmla="*/ 9155634 w 9155634"/>
              <a:gd name="connsiteY11" fmla="*/ 0 h 6858000"/>
              <a:gd name="connsiteX12" fmla="*/ 9155634 w 9155634"/>
              <a:gd name="connsiteY12" fmla="*/ 3346450 h 6858000"/>
              <a:gd name="connsiteX13" fmla="*/ 6707709 w 9155634"/>
              <a:gd name="connsiteY13" fmla="*/ 3346450 h 6858000"/>
              <a:gd name="connsiteX14" fmla="*/ 8147889 w 9155634"/>
              <a:gd name="connsiteY14" fmla="*/ 0 h 6858000"/>
              <a:gd name="connsiteX15" fmla="*/ 5350079 w 9155634"/>
              <a:gd name="connsiteY15" fmla="*/ 0 h 6858000"/>
              <a:gd name="connsiteX16" fmla="*/ 7912939 w 9155634"/>
              <a:gd name="connsiteY16" fmla="*/ 0 h 6858000"/>
              <a:gd name="connsiteX17" fmla="*/ 4961459 w 9155634"/>
              <a:gd name="connsiteY17" fmla="*/ 6858000 h 6858000"/>
              <a:gd name="connsiteX18" fmla="*/ 2399869 w 9155634"/>
              <a:gd name="connsiteY18" fmla="*/ 6858000 h 6858000"/>
              <a:gd name="connsiteX19" fmla="*/ 5350079 w 9155634"/>
              <a:gd name="connsiteY19" fmla="*/ 0 h 6858000"/>
              <a:gd name="connsiteX20" fmla="*/ 3612719 w 9155634"/>
              <a:gd name="connsiteY20" fmla="*/ 0 h 6858000"/>
              <a:gd name="connsiteX21" fmla="*/ 5102429 w 9155634"/>
              <a:gd name="connsiteY21" fmla="*/ 0 h 6858000"/>
              <a:gd name="connsiteX22" fmla="*/ 3662249 w 9155634"/>
              <a:gd name="connsiteY22" fmla="*/ 3346450 h 6858000"/>
              <a:gd name="connsiteX23" fmla="*/ 2172539 w 9155634"/>
              <a:gd name="connsiteY23" fmla="*/ 3346450 h 6858000"/>
              <a:gd name="connsiteX24" fmla="*/ 3612719 w 9155634"/>
              <a:gd name="connsiteY24" fmla="*/ 0 h 6858000"/>
              <a:gd name="connsiteX25" fmla="*/ 2947249 w 9155634"/>
              <a:gd name="connsiteY25" fmla="*/ 0 h 6858000"/>
              <a:gd name="connsiteX26" fmla="*/ 3381579 w 9155634"/>
              <a:gd name="connsiteY26" fmla="*/ 0 h 6858000"/>
              <a:gd name="connsiteX27" fmla="*/ 430099 w 9155634"/>
              <a:gd name="connsiteY27" fmla="*/ 6858000 h 6858000"/>
              <a:gd name="connsiteX28" fmla="*/ 0 w 9155634"/>
              <a:gd name="connsiteY28" fmla="*/ 6858000 h 6858000"/>
              <a:gd name="connsiteX29" fmla="*/ 2947249 w 9155634"/>
              <a:gd name="connsiteY29" fmla="*/ 0 h 6858000"/>
              <a:gd name="connsiteX0" fmla="*/ 6636589 w 9155634"/>
              <a:gd name="connsiteY0" fmla="*/ 3511550 h 6858000"/>
              <a:gd name="connsiteX1" fmla="*/ 9155634 w 9155634"/>
              <a:gd name="connsiteY1" fmla="*/ 3511550 h 6858000"/>
              <a:gd name="connsiteX2" fmla="*/ 9155634 w 9155634"/>
              <a:gd name="connsiteY2" fmla="*/ 6858000 h 6858000"/>
              <a:gd name="connsiteX3" fmla="*/ 5196409 w 9155634"/>
              <a:gd name="connsiteY3" fmla="*/ 6858000 h 6858000"/>
              <a:gd name="connsiteX4" fmla="*/ 6636589 w 9155634"/>
              <a:gd name="connsiteY4" fmla="*/ 3511550 h 6858000"/>
              <a:gd name="connsiteX5" fmla="*/ 2101419 w 9155634"/>
              <a:gd name="connsiteY5" fmla="*/ 3511550 h 6858000"/>
              <a:gd name="connsiteX6" fmla="*/ 3591129 w 9155634"/>
              <a:gd name="connsiteY6" fmla="*/ 3511550 h 6858000"/>
              <a:gd name="connsiteX7" fmla="*/ 2150949 w 9155634"/>
              <a:gd name="connsiteY7" fmla="*/ 6858000 h 6858000"/>
              <a:gd name="connsiteX8" fmla="*/ 661239 w 9155634"/>
              <a:gd name="connsiteY8" fmla="*/ 6858000 h 6858000"/>
              <a:gd name="connsiteX9" fmla="*/ 2101419 w 9155634"/>
              <a:gd name="connsiteY9" fmla="*/ 3511550 h 6858000"/>
              <a:gd name="connsiteX10" fmla="*/ 8147889 w 9155634"/>
              <a:gd name="connsiteY10" fmla="*/ 0 h 6858000"/>
              <a:gd name="connsiteX11" fmla="*/ 9155634 w 9155634"/>
              <a:gd name="connsiteY11" fmla="*/ 0 h 6858000"/>
              <a:gd name="connsiteX12" fmla="*/ 9155634 w 9155634"/>
              <a:gd name="connsiteY12" fmla="*/ 3346450 h 6858000"/>
              <a:gd name="connsiteX13" fmla="*/ 6707709 w 9155634"/>
              <a:gd name="connsiteY13" fmla="*/ 3346450 h 6858000"/>
              <a:gd name="connsiteX14" fmla="*/ 8147889 w 9155634"/>
              <a:gd name="connsiteY14" fmla="*/ 0 h 6858000"/>
              <a:gd name="connsiteX15" fmla="*/ 5350079 w 9155634"/>
              <a:gd name="connsiteY15" fmla="*/ 0 h 6858000"/>
              <a:gd name="connsiteX16" fmla="*/ 7912939 w 9155634"/>
              <a:gd name="connsiteY16" fmla="*/ 0 h 6858000"/>
              <a:gd name="connsiteX17" fmla="*/ 4961459 w 9155634"/>
              <a:gd name="connsiteY17" fmla="*/ 6858000 h 6858000"/>
              <a:gd name="connsiteX18" fmla="*/ 2399869 w 9155634"/>
              <a:gd name="connsiteY18" fmla="*/ 6858000 h 6858000"/>
              <a:gd name="connsiteX19" fmla="*/ 5350079 w 9155634"/>
              <a:gd name="connsiteY19" fmla="*/ 0 h 6858000"/>
              <a:gd name="connsiteX20" fmla="*/ 3612719 w 9155634"/>
              <a:gd name="connsiteY20" fmla="*/ 0 h 6858000"/>
              <a:gd name="connsiteX21" fmla="*/ 5102429 w 9155634"/>
              <a:gd name="connsiteY21" fmla="*/ 0 h 6858000"/>
              <a:gd name="connsiteX22" fmla="*/ 3662249 w 9155634"/>
              <a:gd name="connsiteY22" fmla="*/ 3346450 h 6858000"/>
              <a:gd name="connsiteX23" fmla="*/ 2172539 w 9155634"/>
              <a:gd name="connsiteY23" fmla="*/ 3346450 h 6858000"/>
              <a:gd name="connsiteX24" fmla="*/ 3612719 w 9155634"/>
              <a:gd name="connsiteY24" fmla="*/ 0 h 6858000"/>
              <a:gd name="connsiteX25" fmla="*/ 2947249 w 9155634"/>
              <a:gd name="connsiteY25" fmla="*/ 0 h 6858000"/>
              <a:gd name="connsiteX26" fmla="*/ 3381579 w 9155634"/>
              <a:gd name="connsiteY26" fmla="*/ 0 h 6858000"/>
              <a:gd name="connsiteX27" fmla="*/ 430099 w 9155634"/>
              <a:gd name="connsiteY27" fmla="*/ 6858000 h 6858000"/>
              <a:gd name="connsiteX28" fmla="*/ 0 w 9155634"/>
              <a:gd name="connsiteY28" fmla="*/ 6858000 h 6858000"/>
              <a:gd name="connsiteX29" fmla="*/ 2947249 w 9155634"/>
              <a:gd name="connsiteY2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9155634" h="6858000">
                <a:moveTo>
                  <a:pt x="6636589" y="3511550"/>
                </a:moveTo>
                <a:lnTo>
                  <a:pt x="9155634" y="3511550"/>
                </a:lnTo>
                <a:lnTo>
                  <a:pt x="9155634" y="6858000"/>
                </a:lnTo>
                <a:lnTo>
                  <a:pt x="5196409" y="6858000"/>
                </a:lnTo>
                <a:lnTo>
                  <a:pt x="6636589" y="3511550"/>
                </a:lnTo>
                <a:close/>
                <a:moveTo>
                  <a:pt x="2101419" y="3511550"/>
                </a:moveTo>
                <a:lnTo>
                  <a:pt x="3591129" y="3511550"/>
                </a:lnTo>
                <a:lnTo>
                  <a:pt x="2150949" y="6858000"/>
                </a:lnTo>
                <a:lnTo>
                  <a:pt x="661239" y="6858000"/>
                </a:lnTo>
                <a:lnTo>
                  <a:pt x="2101419" y="3511550"/>
                </a:lnTo>
                <a:close/>
                <a:moveTo>
                  <a:pt x="8147889" y="0"/>
                </a:moveTo>
                <a:lnTo>
                  <a:pt x="9155634" y="0"/>
                </a:lnTo>
                <a:lnTo>
                  <a:pt x="9155634" y="3346450"/>
                </a:lnTo>
                <a:lnTo>
                  <a:pt x="6707709" y="3346450"/>
                </a:lnTo>
                <a:lnTo>
                  <a:pt x="8147889" y="0"/>
                </a:lnTo>
                <a:close/>
                <a:moveTo>
                  <a:pt x="5350079" y="0"/>
                </a:moveTo>
                <a:lnTo>
                  <a:pt x="7912939" y="0"/>
                </a:lnTo>
                <a:lnTo>
                  <a:pt x="4961459" y="6858000"/>
                </a:lnTo>
                <a:lnTo>
                  <a:pt x="2399869" y="6858000"/>
                </a:lnTo>
                <a:lnTo>
                  <a:pt x="5350079" y="0"/>
                </a:lnTo>
                <a:close/>
                <a:moveTo>
                  <a:pt x="3612719" y="0"/>
                </a:moveTo>
                <a:lnTo>
                  <a:pt x="5102429" y="0"/>
                </a:lnTo>
                <a:lnTo>
                  <a:pt x="3662249" y="3346450"/>
                </a:lnTo>
                <a:lnTo>
                  <a:pt x="2172539" y="3346450"/>
                </a:lnTo>
                <a:lnTo>
                  <a:pt x="3612719" y="0"/>
                </a:lnTo>
                <a:close/>
                <a:moveTo>
                  <a:pt x="2947249" y="0"/>
                </a:moveTo>
                <a:lnTo>
                  <a:pt x="3381579" y="0"/>
                </a:lnTo>
                <a:lnTo>
                  <a:pt x="430099" y="6858000"/>
                </a:lnTo>
                <a:lnTo>
                  <a:pt x="0" y="6858000"/>
                </a:lnTo>
                <a:lnTo>
                  <a:pt x="2947249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rtlCol="0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2" name="Рисунок 19">
            <a:extLst>
              <a:ext uri="{FF2B5EF4-FFF2-40B4-BE49-F238E27FC236}">
                <a16:creationId xmlns:a16="http://schemas.microsoft.com/office/drawing/2014/main" id="{A6B740BD-8499-412C-AE4E-A4AD7F73100E}"/>
              </a:ext>
            </a:extLst>
          </p:cNvPr>
          <p:cNvSpPr/>
          <p:nvPr/>
        </p:nvSpPr>
        <p:spPr>
          <a:xfrm>
            <a:off x="-10852" y="3369468"/>
            <a:ext cx="3722400" cy="144000"/>
          </a:xfrm>
          <a:custGeom>
            <a:avLst/>
            <a:gdLst>
              <a:gd name="connsiteX0" fmla="*/ 7144 w 2800350"/>
              <a:gd name="connsiteY0" fmla="*/ 7144 h 114300"/>
              <a:gd name="connsiteX1" fmla="*/ 7144 w 2800350"/>
              <a:gd name="connsiteY1" fmla="*/ 115729 h 114300"/>
              <a:gd name="connsiteX2" fmla="*/ 2726531 w 2800350"/>
              <a:gd name="connsiteY2" fmla="*/ 115729 h 114300"/>
              <a:gd name="connsiteX3" fmla="*/ 2797969 w 2800350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0350" h="114300">
                <a:moveTo>
                  <a:pt x="7144" y="7144"/>
                </a:moveTo>
                <a:lnTo>
                  <a:pt x="7144" y="115729"/>
                </a:lnTo>
                <a:lnTo>
                  <a:pt x="2726531" y="115729"/>
                </a:lnTo>
                <a:lnTo>
                  <a:pt x="2797969" y="7144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r>
              <a:rPr lang="ru-RU" noProof="0"/>
              <a:t> </a:t>
            </a:r>
          </a:p>
        </p:txBody>
      </p:sp>
      <p:sp>
        <p:nvSpPr>
          <p:cNvPr id="26" name="Заголовок 1">
            <a:extLst>
              <a:ext uri="{FF2B5EF4-FFF2-40B4-BE49-F238E27FC236}">
                <a16:creationId xmlns:a16="http://schemas.microsoft.com/office/drawing/2014/main" id="{310DFD8C-544F-465B-8315-8B3AA8B95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0021" y="1096344"/>
            <a:ext cx="10510754" cy="2281355"/>
          </a:xfrm>
        </p:spPr>
        <p:txBody>
          <a:bodyPr rtlCol="0">
            <a:noAutofit/>
          </a:bodyPr>
          <a:lstStyle>
            <a:lvl1pPr algn="l">
              <a:defRPr sz="70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ЗАГОЛОВОК</a:t>
            </a:r>
            <a:br>
              <a:rPr lang="ru-RU" noProof="0"/>
            </a:br>
            <a:r>
              <a:rPr lang="ru-RU" noProof="0"/>
              <a:t>ПРЕЗЕНТАЦИИ</a:t>
            </a:r>
          </a:p>
        </p:txBody>
      </p:sp>
      <p:sp>
        <p:nvSpPr>
          <p:cNvPr id="27" name="Текст 14">
            <a:extLst>
              <a:ext uri="{FF2B5EF4-FFF2-40B4-BE49-F238E27FC236}">
                <a16:creationId xmlns:a16="http://schemas.microsoft.com/office/drawing/2014/main" id="{A4843534-A750-4D01-BC62-26CD9AEA6A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0021" y="3773554"/>
            <a:ext cx="10090287" cy="1101897"/>
          </a:xfrm>
        </p:spPr>
        <p:txBody>
          <a:bodyPr rtlCol="0">
            <a:noAutofit/>
          </a:bodyPr>
          <a:lstStyle>
            <a:lvl1pPr marL="0" indent="0" algn="l">
              <a:buNone/>
              <a:defRPr sz="3500" b="0" i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Ключевая фраза</a:t>
            </a:r>
            <a:br>
              <a:rPr lang="ru-RU" noProof="0"/>
            </a:br>
            <a:r>
              <a:rPr lang="ru-RU" noProof="0"/>
              <a:t>презентации</a:t>
            </a:r>
          </a:p>
        </p:txBody>
      </p:sp>
      <p:sp>
        <p:nvSpPr>
          <p:cNvPr id="29" name="Текст 26">
            <a:extLst>
              <a:ext uri="{FF2B5EF4-FFF2-40B4-BE49-F238E27FC236}">
                <a16:creationId xmlns:a16="http://schemas.microsoft.com/office/drawing/2014/main" id="{F8E7B25A-0A4A-430B-903E-76193E2954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0021" y="5451784"/>
            <a:ext cx="4367531" cy="324417"/>
          </a:xfrm>
        </p:spPr>
        <p:txBody>
          <a:bodyPr rtlCol="0">
            <a:noAutofit/>
          </a:bodyPr>
          <a:lstStyle>
            <a:lvl1pPr marL="0" indent="0" algn="l" rtl="0">
              <a:buNone/>
              <a:defRPr sz="2200" b="1" i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 rtl="0"/>
            <a:r>
              <a:rPr lang="ru-RU" noProof="0"/>
              <a:t>20ГГ</a:t>
            </a:r>
          </a:p>
        </p:txBody>
      </p:sp>
      <p:sp>
        <p:nvSpPr>
          <p:cNvPr id="30" name="Текст 26">
            <a:extLst>
              <a:ext uri="{FF2B5EF4-FFF2-40B4-BE49-F238E27FC236}">
                <a16:creationId xmlns:a16="http://schemas.microsoft.com/office/drawing/2014/main" id="{B88F3A2A-BD60-4F82-8064-8B157AF4DDC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70021" y="5105536"/>
            <a:ext cx="4367531" cy="324417"/>
          </a:xfrm>
        </p:spPr>
        <p:txBody>
          <a:bodyPr rtlCol="0">
            <a:noAutofit/>
          </a:bodyPr>
          <a:lstStyle>
            <a:lvl1pPr marL="0" indent="0" algn="l">
              <a:buNone/>
              <a:defRPr sz="2200" b="0" i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 rtl="0"/>
            <a:r>
              <a:rPr lang="ru-RU" noProof="0"/>
              <a:t>Месяц</a:t>
            </a:r>
          </a:p>
        </p:txBody>
      </p:sp>
    </p:spTree>
    <p:extLst>
      <p:ext uri="{BB962C8B-B14F-4D97-AF65-F5344CB8AC3E}">
        <p14:creationId xmlns:p14="http://schemas.microsoft.com/office/powerpoint/2010/main" val="3768363620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Рисунок 38">
            <a:extLst>
              <a:ext uri="{FF2B5EF4-FFF2-40B4-BE49-F238E27FC236}">
                <a16:creationId xmlns:a16="http://schemas.microsoft.com/office/drawing/2014/main" id="{61FE90B3-361E-4150-BE53-368ADEA27D7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1" y="130966"/>
            <a:ext cx="12192000" cy="6602574"/>
          </a:xfrm>
          <a:custGeom>
            <a:avLst/>
            <a:gdLst>
              <a:gd name="connsiteX0" fmla="*/ 5864259 w 12192000"/>
              <a:gd name="connsiteY0" fmla="*/ 2895444 h 6602574"/>
              <a:gd name="connsiteX1" fmla="*/ 5864259 w 12192000"/>
              <a:gd name="connsiteY1" fmla="*/ 5383374 h 6602574"/>
              <a:gd name="connsiteX2" fmla="*/ 0 w 12192000"/>
              <a:gd name="connsiteY2" fmla="*/ 6602574 h 6602574"/>
              <a:gd name="connsiteX3" fmla="*/ 0 w 12192000"/>
              <a:gd name="connsiteY3" fmla="*/ 4114644 h 6602574"/>
              <a:gd name="connsiteX4" fmla="*/ 12192000 w 12192000"/>
              <a:gd name="connsiteY4" fmla="*/ 2726690 h 6602574"/>
              <a:gd name="connsiteX5" fmla="*/ 12192000 w 12192000"/>
              <a:gd name="connsiteY5" fmla="*/ 5214620 h 6602574"/>
              <a:gd name="connsiteX6" fmla="*/ 6104805 w 12192000"/>
              <a:gd name="connsiteY6" fmla="*/ 6470494 h 6602574"/>
              <a:gd name="connsiteX7" fmla="*/ 6104805 w 12192000"/>
              <a:gd name="connsiteY7" fmla="*/ 3982564 h 6602574"/>
              <a:gd name="connsiteX8" fmla="*/ 12192000 w 12192000"/>
              <a:gd name="connsiteY8" fmla="*/ 0 h 6602574"/>
              <a:gd name="connsiteX9" fmla="*/ 12192000 w 12192000"/>
              <a:gd name="connsiteY9" fmla="*/ 2487923 h 6602574"/>
              <a:gd name="connsiteX10" fmla="*/ 6104805 w 12192000"/>
              <a:gd name="connsiteY10" fmla="*/ 3742534 h 6602574"/>
              <a:gd name="connsiteX11" fmla="*/ 6104805 w 12192000"/>
              <a:gd name="connsiteY11" fmla="*/ 1255874 h 6602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602574">
                <a:moveTo>
                  <a:pt x="5864259" y="2895444"/>
                </a:moveTo>
                <a:lnTo>
                  <a:pt x="5864259" y="5383374"/>
                </a:lnTo>
                <a:lnTo>
                  <a:pt x="0" y="6602574"/>
                </a:lnTo>
                <a:lnTo>
                  <a:pt x="0" y="4114644"/>
                </a:lnTo>
                <a:close/>
                <a:moveTo>
                  <a:pt x="12192000" y="2726690"/>
                </a:moveTo>
                <a:lnTo>
                  <a:pt x="12192000" y="5214620"/>
                </a:lnTo>
                <a:lnTo>
                  <a:pt x="6104805" y="6470494"/>
                </a:lnTo>
                <a:lnTo>
                  <a:pt x="6104805" y="3982564"/>
                </a:lnTo>
                <a:close/>
                <a:moveTo>
                  <a:pt x="12192000" y="0"/>
                </a:moveTo>
                <a:lnTo>
                  <a:pt x="12192000" y="2487923"/>
                </a:lnTo>
                <a:lnTo>
                  <a:pt x="6104805" y="3742534"/>
                </a:lnTo>
                <a:lnTo>
                  <a:pt x="6104805" y="125587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rtlCol="0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097552-E3A8-41F6-B00B-4A39A247AA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7240" y="1033272"/>
            <a:ext cx="5056083" cy="782638"/>
          </a:xfrm>
        </p:spPr>
        <p:txBody>
          <a:bodyPr rtlCol="0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СЛАЙД-РАЗДЕЛИТЕЛЬ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15" name="Рисунок 4">
            <a:extLst>
              <a:ext uri="{FF2B5EF4-FFF2-40B4-BE49-F238E27FC236}">
                <a16:creationId xmlns:a16="http://schemas.microsoft.com/office/drawing/2014/main" id="{2095D1D4-8CA3-4CA3-825D-088EDB51A8AE}"/>
              </a:ext>
            </a:extLst>
          </p:cNvPr>
          <p:cNvSpPr/>
          <p:nvPr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7" name="Рисунок 15">
            <a:extLst>
              <a:ext uri="{FF2B5EF4-FFF2-40B4-BE49-F238E27FC236}">
                <a16:creationId xmlns:a16="http://schemas.microsoft.com/office/drawing/2014/main" id="{2DB5E70B-ECC9-4800-9DC0-5897EF3F16AB}"/>
              </a:ext>
            </a:extLst>
          </p:cNvPr>
          <p:cNvSpPr/>
          <p:nvPr/>
        </p:nvSpPr>
        <p:spPr>
          <a:xfrm>
            <a:off x="-11174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1" name="Текст 17">
            <a:extLst>
              <a:ext uri="{FF2B5EF4-FFF2-40B4-BE49-F238E27FC236}">
                <a16:creationId xmlns:a16="http://schemas.microsoft.com/office/drawing/2014/main" id="{18AF4189-33DF-9B46-9624-C722FCE07D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4032" y="2225392"/>
            <a:ext cx="4421856" cy="74904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200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823477369"/>
      </p:ext>
    </p:extLst>
  </p:cSld>
  <p:clrMapOvr>
    <a:masterClrMapping/>
  </p:clrMapOvr>
  <p:transition spd="slow">
    <p:circl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звание и содержимое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Рисунок 24">
            <a:extLst>
              <a:ext uri="{FF2B5EF4-FFF2-40B4-BE49-F238E27FC236}">
                <a16:creationId xmlns:a16="http://schemas.microsoft.com/office/drawing/2014/main" id="{9D8367A5-C050-47FB-A1BD-54CD13DE3A0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519738" y="0"/>
            <a:ext cx="6103621" cy="6858000"/>
          </a:xfrm>
          <a:custGeom>
            <a:avLst/>
            <a:gdLst>
              <a:gd name="connsiteX0" fmla="*/ 3914141 w 6103621"/>
              <a:gd name="connsiteY0" fmla="*/ 914400 h 6858000"/>
              <a:gd name="connsiteX1" fmla="*/ 6103621 w 6103621"/>
              <a:gd name="connsiteY1" fmla="*/ 914400 h 6858000"/>
              <a:gd name="connsiteX2" fmla="*/ 4339591 w 6103621"/>
              <a:gd name="connsiteY2" fmla="*/ 6858000 h 6858000"/>
              <a:gd name="connsiteX3" fmla="*/ 2150112 w 6103621"/>
              <a:gd name="connsiteY3" fmla="*/ 6858000 h 6858000"/>
              <a:gd name="connsiteX4" fmla="*/ 1769111 w 6103621"/>
              <a:gd name="connsiteY4" fmla="*/ 0 h 6858000"/>
              <a:gd name="connsiteX5" fmla="*/ 3958591 w 6103621"/>
              <a:gd name="connsiteY5" fmla="*/ 0 h 6858000"/>
              <a:gd name="connsiteX6" fmla="*/ 2189480 w 6103621"/>
              <a:gd name="connsiteY6" fmla="*/ 5943601 h 6858000"/>
              <a:gd name="connsiteX7" fmla="*/ 0 w 6103621"/>
              <a:gd name="connsiteY7" fmla="*/ 594360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03621" h="6858000">
                <a:moveTo>
                  <a:pt x="3914141" y="914400"/>
                </a:moveTo>
                <a:lnTo>
                  <a:pt x="6103621" y="914400"/>
                </a:lnTo>
                <a:lnTo>
                  <a:pt x="4339591" y="6858000"/>
                </a:lnTo>
                <a:lnTo>
                  <a:pt x="2150112" y="6858000"/>
                </a:lnTo>
                <a:close/>
                <a:moveTo>
                  <a:pt x="1769111" y="0"/>
                </a:moveTo>
                <a:lnTo>
                  <a:pt x="3958591" y="0"/>
                </a:lnTo>
                <a:lnTo>
                  <a:pt x="2189480" y="5943601"/>
                </a:lnTo>
                <a:lnTo>
                  <a:pt x="0" y="5943601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rtlCol="0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14" name="Текст 14">
            <a:extLst>
              <a:ext uri="{FF2B5EF4-FFF2-40B4-BE49-F238E27FC236}">
                <a16:creationId xmlns:a16="http://schemas.microsoft.com/office/drawing/2014/main" id="{302F0820-F94A-40EF-B3BE-26CD0CB5517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74032" y="3074529"/>
            <a:ext cx="4421856" cy="2588637"/>
          </a:xfrm>
        </p:spPr>
        <p:txBody>
          <a:bodyPr lIns="0" rtlCol="0">
            <a:normAutofit/>
          </a:bodyPr>
          <a:lstStyle>
            <a:lvl1pPr marL="180000" indent="-180000">
              <a:spcBef>
                <a:spcPts val="6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400" b="0" i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21" name="Заголовок 1">
            <a:extLst>
              <a:ext uri="{FF2B5EF4-FFF2-40B4-BE49-F238E27FC236}">
                <a16:creationId xmlns:a16="http://schemas.microsoft.com/office/drawing/2014/main" id="{33528AEE-54AB-4366-9576-BBA1CE5F3A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1032746"/>
            <a:ext cx="5056083" cy="782638"/>
          </a:xfrm>
        </p:spPr>
        <p:txBody>
          <a:bodyPr rtlCol="0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РАЗМЕТКА ТЕКСТА 1</a:t>
            </a:r>
          </a:p>
        </p:txBody>
      </p:sp>
      <p:sp>
        <p:nvSpPr>
          <p:cNvPr id="22" name="Текст 17">
            <a:extLst>
              <a:ext uri="{FF2B5EF4-FFF2-40B4-BE49-F238E27FC236}">
                <a16:creationId xmlns:a16="http://schemas.microsoft.com/office/drawing/2014/main" id="{A1867536-E941-4FED-8B68-2609143C2A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4032" y="2225392"/>
            <a:ext cx="4421856" cy="74904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200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26" name="Рисунок 4">
            <a:extLst>
              <a:ext uri="{FF2B5EF4-FFF2-40B4-BE49-F238E27FC236}">
                <a16:creationId xmlns:a16="http://schemas.microsoft.com/office/drawing/2014/main" id="{7D57D3C0-DF85-4866-AC4B-ED6A0F6963A5}"/>
              </a:ext>
            </a:extLst>
          </p:cNvPr>
          <p:cNvSpPr/>
          <p:nvPr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1" name="Рисунок 15">
            <a:extLst>
              <a:ext uri="{FF2B5EF4-FFF2-40B4-BE49-F238E27FC236}">
                <a16:creationId xmlns:a16="http://schemas.microsoft.com/office/drawing/2014/main" id="{FA387E18-8CE1-1648-81B1-6F1A0F183C30}"/>
              </a:ext>
            </a:extLst>
          </p:cNvPr>
          <p:cNvSpPr/>
          <p:nvPr userDrawn="1"/>
        </p:nvSpPr>
        <p:spPr>
          <a:xfrm>
            <a:off x="-11174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721395635"/>
      </p:ext>
    </p:extLst>
  </p:cSld>
  <p:clrMapOvr>
    <a:masterClrMapping/>
  </p:clrMapOvr>
  <p:transition spd="slow">
    <p:circl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с содержимы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Рисунок 21">
            <a:extLst>
              <a:ext uri="{FF2B5EF4-FFF2-40B4-BE49-F238E27FC236}">
                <a16:creationId xmlns:a16="http://schemas.microsoft.com/office/drawing/2014/main" id="{B2044CCF-605D-4D6E-A41D-D6AED53B223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404811"/>
            <a:ext cx="6108872" cy="5485128"/>
          </a:xfrm>
          <a:custGeom>
            <a:avLst/>
            <a:gdLst>
              <a:gd name="connsiteX0" fmla="*/ 0 w 6108872"/>
              <a:gd name="connsiteY0" fmla="*/ 2203471 h 5485128"/>
              <a:gd name="connsiteX1" fmla="*/ 6108872 w 6108872"/>
              <a:gd name="connsiteY1" fmla="*/ 3505695 h 5485128"/>
              <a:gd name="connsiteX2" fmla="*/ 6108872 w 6108872"/>
              <a:gd name="connsiteY2" fmla="*/ 5485128 h 5485128"/>
              <a:gd name="connsiteX3" fmla="*/ 0 w 6108872"/>
              <a:gd name="connsiteY3" fmla="*/ 4182903 h 5485128"/>
              <a:gd name="connsiteX4" fmla="*/ 0 w 6108872"/>
              <a:gd name="connsiteY4" fmla="*/ 0 h 5485128"/>
              <a:gd name="connsiteX5" fmla="*/ 6108872 w 6108872"/>
              <a:gd name="connsiteY5" fmla="*/ 1302225 h 5485128"/>
              <a:gd name="connsiteX6" fmla="*/ 6108872 w 6108872"/>
              <a:gd name="connsiteY6" fmla="*/ 3281657 h 5485128"/>
              <a:gd name="connsiteX7" fmla="*/ 0 w 6108872"/>
              <a:gd name="connsiteY7" fmla="*/ 1979432 h 5485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08872" h="5485128">
                <a:moveTo>
                  <a:pt x="0" y="2203471"/>
                </a:moveTo>
                <a:lnTo>
                  <a:pt x="6108872" y="3505695"/>
                </a:lnTo>
                <a:lnTo>
                  <a:pt x="6108872" y="5485128"/>
                </a:lnTo>
                <a:lnTo>
                  <a:pt x="0" y="4182903"/>
                </a:lnTo>
                <a:close/>
                <a:moveTo>
                  <a:pt x="0" y="0"/>
                </a:moveTo>
                <a:lnTo>
                  <a:pt x="6108872" y="1302225"/>
                </a:lnTo>
                <a:lnTo>
                  <a:pt x="6108872" y="3281657"/>
                </a:lnTo>
                <a:lnTo>
                  <a:pt x="0" y="197943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rtlCol="0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ru-RU" noProof="0"/>
              <a:t>Щелкните значок, чтобы добавить изображение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16" name="Текст 14">
            <a:extLst>
              <a:ext uri="{FF2B5EF4-FFF2-40B4-BE49-F238E27FC236}">
                <a16:creationId xmlns:a16="http://schemas.microsoft.com/office/drawing/2014/main" id="{E7F180F3-53B1-4A31-82A4-E6F9B5D8D8A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81205" y="3090572"/>
            <a:ext cx="4421857" cy="2588637"/>
          </a:xfrm>
        </p:spPr>
        <p:txBody>
          <a:bodyPr lIns="0" rtlCol="0">
            <a:normAutofit/>
          </a:bodyPr>
          <a:lstStyle>
            <a:lvl1pPr marL="180000" indent="-180000">
              <a:spcBef>
                <a:spcPts val="6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400" b="0" i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BD523330-9E96-4C6E-B5A4-6B543D365F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81206" y="1046140"/>
            <a:ext cx="5056083" cy="782638"/>
          </a:xfrm>
        </p:spPr>
        <p:txBody>
          <a:bodyPr rtlCol="0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РАЗМЕТКА ТЕКСТА 2</a:t>
            </a:r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1A08F6B3-0ADA-4ECF-8D25-7DFE4A3641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81206" y="2241515"/>
            <a:ext cx="4421856" cy="74904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200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9" name="Рисунок 15">
            <a:extLst>
              <a:ext uri="{FF2B5EF4-FFF2-40B4-BE49-F238E27FC236}">
                <a16:creationId xmlns:a16="http://schemas.microsoft.com/office/drawing/2014/main" id="{5CCECBFE-3C2B-4492-BCDA-1EFEB5E3E092}"/>
              </a:ext>
            </a:extLst>
          </p:cNvPr>
          <p:cNvSpPr/>
          <p:nvPr userDrawn="1"/>
        </p:nvSpPr>
        <p:spPr>
          <a:xfrm flipH="1">
            <a:off x="6980920" y="1947672"/>
            <a:ext cx="5220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0" name="Рисунок 4">
            <a:extLst>
              <a:ext uri="{FF2B5EF4-FFF2-40B4-BE49-F238E27FC236}">
                <a16:creationId xmlns:a16="http://schemas.microsoft.com/office/drawing/2014/main" id="{3441B044-38F8-49ED-845B-5D926C811447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599193012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метка для двух раздел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Рисунок 1">
            <a:extLst>
              <a:ext uri="{FF2B5EF4-FFF2-40B4-BE49-F238E27FC236}">
                <a16:creationId xmlns:a16="http://schemas.microsoft.com/office/drawing/2014/main" id="{2C819B96-1084-49C3-82B7-229513AC2269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Полилиния: фигура 15">
              <a:extLst>
                <a:ext uri="{FF2B5EF4-FFF2-40B4-BE49-F238E27FC236}">
                  <a16:creationId xmlns:a16="http://schemas.microsoft.com/office/drawing/2014/main" id="{45765A4C-A810-4DB9-9186-CA21666D77CD}"/>
                </a:ext>
              </a:extLst>
            </p:cNvPr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17" name="Полилиния: Фигура 16">
              <a:extLst>
                <a:ext uri="{FF2B5EF4-FFF2-40B4-BE49-F238E27FC236}">
                  <a16:creationId xmlns:a16="http://schemas.microsoft.com/office/drawing/2014/main" id="{2758CCEA-6327-4FC9-8472-4E74DC77BAD5}"/>
                </a:ext>
              </a:extLst>
            </p:cNvPr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03373955-AB5B-4186-8098-9DBA0AB2650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74031" y="2993041"/>
            <a:ext cx="4365625" cy="454353"/>
          </a:xfrm>
        </p:spPr>
        <p:txBody>
          <a:bodyPr rtlCol="0">
            <a:noAutofit/>
          </a:bodyPr>
          <a:lstStyle>
            <a:lvl1pPr marL="0" indent="0">
              <a:buNone/>
              <a:defRPr sz="27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Название раздела 1</a:t>
            </a:r>
          </a:p>
        </p:txBody>
      </p:sp>
      <p:sp>
        <p:nvSpPr>
          <p:cNvPr id="10" name="Текст 2">
            <a:extLst>
              <a:ext uri="{FF2B5EF4-FFF2-40B4-BE49-F238E27FC236}">
                <a16:creationId xmlns:a16="http://schemas.microsoft.com/office/drawing/2014/main" id="{23A3472E-32B4-4CAD-B5D0-420AA3FB4CE3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6627120" y="2993041"/>
            <a:ext cx="4365625" cy="454353"/>
          </a:xfrm>
        </p:spPr>
        <p:txBody>
          <a:bodyPr rtlCol="0">
            <a:noAutofit/>
          </a:bodyPr>
          <a:lstStyle>
            <a:lvl1pPr marL="0" indent="0">
              <a:buNone/>
              <a:defRPr sz="27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Название раздела 2</a:t>
            </a:r>
          </a:p>
        </p:txBody>
      </p:sp>
      <p:sp>
        <p:nvSpPr>
          <p:cNvPr id="11" name="Текст 26">
            <a:extLst>
              <a:ext uri="{FF2B5EF4-FFF2-40B4-BE49-F238E27FC236}">
                <a16:creationId xmlns:a16="http://schemas.microsoft.com/office/drawing/2014/main" id="{1AEED068-3EA0-4BF4-875C-02473E9EB0C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74032" y="3563411"/>
            <a:ext cx="4365625" cy="2333625"/>
          </a:xfrm>
        </p:spPr>
        <p:txBody>
          <a:bodyPr rtlCol="0">
            <a:normAutofit/>
          </a:bodyPr>
          <a:lstStyle>
            <a:lvl1pPr marL="180000" indent="-180000">
              <a:spcBef>
                <a:spcPts val="6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400"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2" name="Текст 26">
            <a:extLst>
              <a:ext uri="{FF2B5EF4-FFF2-40B4-BE49-F238E27FC236}">
                <a16:creationId xmlns:a16="http://schemas.microsoft.com/office/drawing/2014/main" id="{3590B9DA-A2DF-4AE1-9A98-C7B84F48C3A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7121" y="3563411"/>
            <a:ext cx="4365625" cy="2333625"/>
          </a:xfrm>
        </p:spPr>
        <p:txBody>
          <a:bodyPr rtlCol="0">
            <a:normAutofit/>
          </a:bodyPr>
          <a:lstStyle>
            <a:lvl1pPr marL="180000" indent="-180000">
              <a:spcBef>
                <a:spcPts val="6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400"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9" name="Рисунок 4">
            <a:extLst>
              <a:ext uri="{FF2B5EF4-FFF2-40B4-BE49-F238E27FC236}">
                <a16:creationId xmlns:a16="http://schemas.microsoft.com/office/drawing/2014/main" id="{CC6E1909-954A-41BF-9CF4-2CB53F6862EF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9845E736-FB54-4B3D-821B-60C0AB9E1A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1033272"/>
            <a:ext cx="5056083" cy="782638"/>
          </a:xfrm>
        </p:spPr>
        <p:txBody>
          <a:bodyPr rtlCol="0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СРАВНЕНИЕ</a:t>
            </a:r>
          </a:p>
        </p:txBody>
      </p:sp>
      <p:sp>
        <p:nvSpPr>
          <p:cNvPr id="21" name="Текст 17">
            <a:extLst>
              <a:ext uri="{FF2B5EF4-FFF2-40B4-BE49-F238E27FC236}">
                <a16:creationId xmlns:a16="http://schemas.microsoft.com/office/drawing/2014/main" id="{AFF98BA6-47F6-4796-B970-98EE605E81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4032" y="2221992"/>
            <a:ext cx="10218713" cy="665713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200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8" name="Рисунок 15">
            <a:extLst>
              <a:ext uri="{FF2B5EF4-FFF2-40B4-BE49-F238E27FC236}">
                <a16:creationId xmlns:a16="http://schemas.microsoft.com/office/drawing/2014/main" id="{5E78F6F2-1702-E74A-86B2-0C42A30F3378}"/>
              </a:ext>
            </a:extLst>
          </p:cNvPr>
          <p:cNvSpPr/>
          <p:nvPr userDrawn="1"/>
        </p:nvSpPr>
        <p:spPr>
          <a:xfrm>
            <a:off x="-11174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450372305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 диаграмм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Рисунок 1">
            <a:extLst>
              <a:ext uri="{FF2B5EF4-FFF2-40B4-BE49-F238E27FC236}">
                <a16:creationId xmlns:a16="http://schemas.microsoft.com/office/drawing/2014/main" id="{2C819B96-1084-49C3-82B7-229513AC2269}"/>
              </a:ext>
            </a:extLst>
          </p:cNvPr>
          <p:cNvGrpSpPr/>
          <p:nvPr/>
        </p:nvGrpSpPr>
        <p:grpSpPr>
          <a:xfrm>
            <a:off x="-12700" y="-12700"/>
            <a:ext cx="12217400" cy="6883400"/>
            <a:chOff x="-12700" y="-12700"/>
            <a:chExt cx="12217400" cy="6883400"/>
          </a:xfrm>
        </p:grpSpPr>
        <p:sp>
          <p:nvSpPr>
            <p:cNvPr id="16" name="Полилиния: фигура 15">
              <a:extLst>
                <a:ext uri="{FF2B5EF4-FFF2-40B4-BE49-F238E27FC236}">
                  <a16:creationId xmlns:a16="http://schemas.microsoft.com/office/drawing/2014/main" id="{45765A4C-A810-4DB9-9186-CA21666D77CD}"/>
                </a:ext>
              </a:extLst>
            </p:cNvPr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17" name="Полилиния: Фигура 16">
              <a:extLst>
                <a:ext uri="{FF2B5EF4-FFF2-40B4-BE49-F238E27FC236}">
                  <a16:creationId xmlns:a16="http://schemas.microsoft.com/office/drawing/2014/main" id="{2758CCEA-6327-4FC9-8472-4E74DC77BAD5}"/>
                </a:ext>
              </a:extLst>
            </p:cNvPr>
            <p:cNvSpPr/>
            <p:nvPr/>
          </p:nvSpPr>
          <p:spPr>
            <a:xfrm>
              <a:off x="542021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19" name="Рисунок 4">
            <a:extLst>
              <a:ext uri="{FF2B5EF4-FFF2-40B4-BE49-F238E27FC236}">
                <a16:creationId xmlns:a16="http://schemas.microsoft.com/office/drawing/2014/main" id="{CC6E1909-954A-41BF-9CF4-2CB53F6862EF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8" name="Диаграмма 18">
            <a:extLst>
              <a:ext uri="{FF2B5EF4-FFF2-40B4-BE49-F238E27FC236}">
                <a16:creationId xmlns:a16="http://schemas.microsoft.com/office/drawing/2014/main" id="{68B512F2-EA3E-483F-B5D4-29DFD6C37B36}"/>
              </a:ext>
            </a:extLst>
          </p:cNvPr>
          <p:cNvSpPr>
            <a:spLocks noGrp="1"/>
          </p:cNvSpPr>
          <p:nvPr>
            <p:ph type="chart" sz="quarter" idx="32" hasCustomPrompt="1"/>
          </p:nvPr>
        </p:nvSpPr>
        <p:spPr>
          <a:xfrm>
            <a:off x="6096001" y="1246188"/>
            <a:ext cx="5170034" cy="4365625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диаграмму</a:t>
            </a: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AD58E79F-20BB-644D-8C49-25B57E347D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1317173"/>
            <a:ext cx="2825496" cy="1524185"/>
          </a:xfrm>
        </p:spPr>
        <p:txBody>
          <a:bodyPr rtlCol="0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СЛАЙД С</a:t>
            </a:r>
            <a:br>
              <a:rPr lang="ru-RU" noProof="0"/>
            </a:br>
            <a:r>
              <a:rPr lang="ru-RU" noProof="0"/>
              <a:t>ДИАГРАММОЙ</a:t>
            </a:r>
          </a:p>
        </p:txBody>
      </p:sp>
      <p:sp>
        <p:nvSpPr>
          <p:cNvPr id="23" name="Текст 17">
            <a:extLst>
              <a:ext uri="{FF2B5EF4-FFF2-40B4-BE49-F238E27FC236}">
                <a16:creationId xmlns:a16="http://schemas.microsoft.com/office/drawing/2014/main" id="{EF8E92E6-C1C9-854A-93EE-FD201AF050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4032" y="3198228"/>
            <a:ext cx="2825496" cy="2154741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200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24" name="Рисунок 15">
            <a:extLst>
              <a:ext uri="{FF2B5EF4-FFF2-40B4-BE49-F238E27FC236}">
                <a16:creationId xmlns:a16="http://schemas.microsoft.com/office/drawing/2014/main" id="{C1F625F0-F98F-D244-9020-86C86C287112}"/>
              </a:ext>
            </a:extLst>
          </p:cNvPr>
          <p:cNvSpPr/>
          <p:nvPr userDrawn="1"/>
        </p:nvSpPr>
        <p:spPr>
          <a:xfrm>
            <a:off x="-11173" y="2899869"/>
            <a:ext cx="4752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981487335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 таблиц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Рисунок 1">
            <a:extLst>
              <a:ext uri="{FF2B5EF4-FFF2-40B4-BE49-F238E27FC236}">
                <a16:creationId xmlns:a16="http://schemas.microsoft.com/office/drawing/2014/main" id="{2C819B96-1084-49C3-82B7-229513AC2269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Полилиния: фигура 15">
              <a:extLst>
                <a:ext uri="{FF2B5EF4-FFF2-40B4-BE49-F238E27FC236}">
                  <a16:creationId xmlns:a16="http://schemas.microsoft.com/office/drawing/2014/main" id="{45765A4C-A810-4DB9-9186-CA21666D77CD}"/>
                </a:ext>
              </a:extLst>
            </p:cNvPr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17" name="Полилиния: Фигура 16">
              <a:extLst>
                <a:ext uri="{FF2B5EF4-FFF2-40B4-BE49-F238E27FC236}">
                  <a16:creationId xmlns:a16="http://schemas.microsoft.com/office/drawing/2014/main" id="{2758CCEA-6327-4FC9-8472-4E74DC77BAD5}"/>
                </a:ext>
              </a:extLst>
            </p:cNvPr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19" name="Рисунок 4">
            <a:extLst>
              <a:ext uri="{FF2B5EF4-FFF2-40B4-BE49-F238E27FC236}">
                <a16:creationId xmlns:a16="http://schemas.microsoft.com/office/drawing/2014/main" id="{CC6E1909-954A-41BF-9CF4-2CB53F6862EF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9845E736-FB54-4B3D-821B-60C0AB9E1A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1317173"/>
            <a:ext cx="2825496" cy="1524185"/>
          </a:xfrm>
        </p:spPr>
        <p:txBody>
          <a:bodyPr rtlCol="0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СЛАЙД С</a:t>
            </a:r>
            <a:br>
              <a:rPr lang="ru-RU" noProof="0"/>
            </a:br>
            <a:r>
              <a:rPr lang="ru-RU" noProof="0"/>
              <a:t>ТАБЛИЦЕЙ</a:t>
            </a:r>
          </a:p>
        </p:txBody>
      </p:sp>
      <p:sp>
        <p:nvSpPr>
          <p:cNvPr id="21" name="Текст 17">
            <a:extLst>
              <a:ext uri="{FF2B5EF4-FFF2-40B4-BE49-F238E27FC236}">
                <a16:creationId xmlns:a16="http://schemas.microsoft.com/office/drawing/2014/main" id="{AFF98BA6-47F6-4796-B970-98EE605E81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4032" y="3198228"/>
            <a:ext cx="2825496" cy="2154741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200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22" name="Рисунок 15">
            <a:extLst>
              <a:ext uri="{FF2B5EF4-FFF2-40B4-BE49-F238E27FC236}">
                <a16:creationId xmlns:a16="http://schemas.microsoft.com/office/drawing/2014/main" id="{C8EF6174-FF5D-41C2-BF6B-9D6ECB281A1D}"/>
              </a:ext>
            </a:extLst>
          </p:cNvPr>
          <p:cNvSpPr/>
          <p:nvPr userDrawn="1"/>
        </p:nvSpPr>
        <p:spPr>
          <a:xfrm>
            <a:off x="-11173" y="2899869"/>
            <a:ext cx="374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8" name="Таблица 17">
            <a:extLst>
              <a:ext uri="{FF2B5EF4-FFF2-40B4-BE49-F238E27FC236}">
                <a16:creationId xmlns:a16="http://schemas.microsoft.com/office/drawing/2014/main" id="{D45BCEDF-86BB-41E2-9F09-5D3014AD1C45}"/>
              </a:ext>
            </a:extLst>
          </p:cNvPr>
          <p:cNvSpPr>
            <a:spLocks noGrp="1"/>
          </p:cNvSpPr>
          <p:nvPr>
            <p:ph type="tbl" sz="quarter" idx="17" hasCustomPrompt="1"/>
          </p:nvPr>
        </p:nvSpPr>
        <p:spPr>
          <a:xfrm>
            <a:off x="4715791" y="1591499"/>
            <a:ext cx="6561138" cy="3761069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таблицу</a:t>
            </a:r>
          </a:p>
        </p:txBody>
      </p:sp>
    </p:spTree>
    <p:extLst>
      <p:ext uri="{BB962C8B-B14F-4D97-AF65-F5344CB8AC3E}">
        <p14:creationId xmlns:p14="http://schemas.microsoft.com/office/powerpoint/2010/main" val="2513773097"/>
      </p:ext>
    </p:extLst>
  </p:cSld>
  <p:clrMapOvr>
    <a:masterClrMapping/>
  </p:clrMapOvr>
  <p:transition spd="slow">
    <p:circl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с изображением и заголовком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Рисунок 24">
            <a:extLst>
              <a:ext uri="{FF2B5EF4-FFF2-40B4-BE49-F238E27FC236}">
                <a16:creationId xmlns:a16="http://schemas.microsoft.com/office/drawing/2014/main" id="{E694C388-14E9-4848-A715-72B7DC6AF54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701" y="0"/>
            <a:ext cx="12161519" cy="6858000"/>
          </a:xfrm>
          <a:custGeom>
            <a:avLst/>
            <a:gdLst>
              <a:gd name="connsiteX0" fmla="*/ 12161519 w 12161519"/>
              <a:gd name="connsiteY0" fmla="*/ 638810 h 6858000"/>
              <a:gd name="connsiteX1" fmla="*/ 12161519 w 12161519"/>
              <a:gd name="connsiteY1" fmla="*/ 1922780 h 6858000"/>
              <a:gd name="connsiteX2" fmla="*/ 9531350 w 12161519"/>
              <a:gd name="connsiteY2" fmla="*/ 6858000 h 6858000"/>
              <a:gd name="connsiteX3" fmla="*/ 8846819 w 12161519"/>
              <a:gd name="connsiteY3" fmla="*/ 6858000 h 6858000"/>
              <a:gd name="connsiteX4" fmla="*/ 10704830 w 12161519"/>
              <a:gd name="connsiteY4" fmla="*/ 0 h 6858000"/>
              <a:gd name="connsiteX5" fmla="*/ 12161519 w 12161519"/>
              <a:gd name="connsiteY5" fmla="*/ 0 h 6858000"/>
              <a:gd name="connsiteX6" fmla="*/ 12161519 w 12161519"/>
              <a:gd name="connsiteY6" fmla="*/ 234950 h 6858000"/>
              <a:gd name="connsiteX7" fmla="*/ 8632190 w 12161519"/>
              <a:gd name="connsiteY7" fmla="*/ 6858000 h 6858000"/>
              <a:gd name="connsiteX8" fmla="*/ 7049770 w 12161519"/>
              <a:gd name="connsiteY8" fmla="*/ 6858000 h 6858000"/>
              <a:gd name="connsiteX9" fmla="*/ 5320030 w 12161519"/>
              <a:gd name="connsiteY9" fmla="*/ 0 h 6858000"/>
              <a:gd name="connsiteX10" fmla="*/ 10476230 w 12161519"/>
              <a:gd name="connsiteY10" fmla="*/ 0 h 6858000"/>
              <a:gd name="connsiteX11" fmla="*/ 6822440 w 12161519"/>
              <a:gd name="connsiteY11" fmla="*/ 6858000 h 6858000"/>
              <a:gd name="connsiteX12" fmla="*/ 1664970 w 12161519"/>
              <a:gd name="connsiteY12" fmla="*/ 6858000 h 6858000"/>
              <a:gd name="connsiteX13" fmla="*/ 3529330 w 12161519"/>
              <a:gd name="connsiteY13" fmla="*/ 0 h 6858000"/>
              <a:gd name="connsiteX14" fmla="*/ 5111750 w 12161519"/>
              <a:gd name="connsiteY14" fmla="*/ 0 h 6858000"/>
              <a:gd name="connsiteX15" fmla="*/ 1456690 w 12161519"/>
              <a:gd name="connsiteY15" fmla="*/ 6858000 h 6858000"/>
              <a:gd name="connsiteX16" fmla="*/ 0 w 12161519"/>
              <a:gd name="connsiteY16" fmla="*/ 6858000 h 6858000"/>
              <a:gd name="connsiteX17" fmla="*/ 0 w 12161519"/>
              <a:gd name="connsiteY17" fmla="*/ 6623050 h 6858000"/>
              <a:gd name="connsiteX18" fmla="*/ 2630170 w 12161519"/>
              <a:gd name="connsiteY18" fmla="*/ 0 h 6858000"/>
              <a:gd name="connsiteX19" fmla="*/ 3314700 w 12161519"/>
              <a:gd name="connsiteY19" fmla="*/ 0 h 6858000"/>
              <a:gd name="connsiteX20" fmla="*/ 0 w 12161519"/>
              <a:gd name="connsiteY20" fmla="*/ 6219190 h 6858000"/>
              <a:gd name="connsiteX21" fmla="*/ 0 w 12161519"/>
              <a:gd name="connsiteY21" fmla="*/ 493522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2161519" h="6858000">
                <a:moveTo>
                  <a:pt x="12161519" y="638810"/>
                </a:moveTo>
                <a:lnTo>
                  <a:pt x="12161519" y="1922780"/>
                </a:lnTo>
                <a:lnTo>
                  <a:pt x="9531350" y="6858000"/>
                </a:lnTo>
                <a:lnTo>
                  <a:pt x="8846819" y="6858000"/>
                </a:lnTo>
                <a:close/>
                <a:moveTo>
                  <a:pt x="10704830" y="0"/>
                </a:moveTo>
                <a:lnTo>
                  <a:pt x="12161519" y="0"/>
                </a:lnTo>
                <a:lnTo>
                  <a:pt x="12161519" y="234950"/>
                </a:lnTo>
                <a:lnTo>
                  <a:pt x="8632190" y="6858000"/>
                </a:lnTo>
                <a:lnTo>
                  <a:pt x="7049770" y="6858000"/>
                </a:lnTo>
                <a:close/>
                <a:moveTo>
                  <a:pt x="5320030" y="0"/>
                </a:moveTo>
                <a:lnTo>
                  <a:pt x="10476230" y="0"/>
                </a:lnTo>
                <a:lnTo>
                  <a:pt x="6822440" y="6858000"/>
                </a:lnTo>
                <a:lnTo>
                  <a:pt x="1664970" y="6858000"/>
                </a:lnTo>
                <a:close/>
                <a:moveTo>
                  <a:pt x="3529330" y="0"/>
                </a:moveTo>
                <a:lnTo>
                  <a:pt x="5111750" y="0"/>
                </a:lnTo>
                <a:lnTo>
                  <a:pt x="1456690" y="6858000"/>
                </a:lnTo>
                <a:lnTo>
                  <a:pt x="0" y="6858000"/>
                </a:lnTo>
                <a:lnTo>
                  <a:pt x="0" y="6623050"/>
                </a:lnTo>
                <a:close/>
                <a:moveTo>
                  <a:pt x="2630170" y="0"/>
                </a:moveTo>
                <a:lnTo>
                  <a:pt x="3314700" y="0"/>
                </a:lnTo>
                <a:lnTo>
                  <a:pt x="0" y="6219190"/>
                </a:lnTo>
                <a:lnTo>
                  <a:pt x="0" y="493522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rtlCol="0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BFD7B55F-CFD3-4921-BB2A-B14EB4E363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1033272"/>
            <a:ext cx="10514998" cy="782638"/>
          </a:xfrm>
        </p:spPr>
        <p:txBody>
          <a:bodyPr rtlCol="0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СЛАЙД С БОЛЬШИМ ИЗОБРАЖЕНИЕМ</a:t>
            </a:r>
          </a:p>
        </p:txBody>
      </p:sp>
      <p:sp>
        <p:nvSpPr>
          <p:cNvPr id="21" name="Текст 17">
            <a:extLst>
              <a:ext uri="{FF2B5EF4-FFF2-40B4-BE49-F238E27FC236}">
                <a16:creationId xmlns:a16="http://schemas.microsoft.com/office/drawing/2014/main" id="{932204AA-73EE-4F85-898B-E747C5ACC0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4032" y="1880794"/>
            <a:ext cx="10518598" cy="782639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200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23" name="Рисунок 4">
            <a:extLst>
              <a:ext uri="{FF2B5EF4-FFF2-40B4-BE49-F238E27FC236}">
                <a16:creationId xmlns:a16="http://schemas.microsoft.com/office/drawing/2014/main" id="{38541361-4795-490E-8165-B4A338F8231D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" name="Надпись 1">
            <a:extLst>
              <a:ext uri="{FF2B5EF4-FFF2-40B4-BE49-F238E27FC236}">
                <a16:creationId xmlns:a16="http://schemas.microsoft.com/office/drawing/2014/main" id="{B72E78DA-7F75-294B-AECF-F02F6C41615D}"/>
              </a:ext>
            </a:extLst>
          </p:cNvPr>
          <p:cNvSpPr txBox="1"/>
          <p:nvPr userDrawn="1"/>
        </p:nvSpPr>
        <p:spPr>
          <a:xfrm>
            <a:off x="327546" y="300250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761272799"/>
      </p:ext>
    </p:extLst>
  </p:cSld>
  <p:clrMapOvr>
    <a:masterClrMapping/>
  </p:clrMapOvr>
  <p:transition spd="slow">
    <p:circl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 мультимеди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5F5D581-F5B0-4701-B187-0D4FAB44900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 w="127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 rtl="0"/>
            <a:endParaRPr lang="ru-RU" noProof="0"/>
          </a:p>
        </p:txBody>
      </p:sp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0E5F41AB-E2B9-45DD-B1C7-9F4DBA4946B9}"/>
              </a:ext>
            </a:extLst>
          </p:cNvPr>
          <p:cNvSpPr/>
          <p:nvPr userDrawn="1"/>
        </p:nvSpPr>
        <p:spPr>
          <a:xfrm>
            <a:off x="2445759" y="-12700"/>
            <a:ext cx="7289800" cy="6883400"/>
          </a:xfrm>
          <a:custGeom>
            <a:avLst/>
            <a:gdLst>
              <a:gd name="connsiteX0" fmla="*/ 5063490 w 7289800"/>
              <a:gd name="connsiteY0" fmla="*/ 12700 h 6883400"/>
              <a:gd name="connsiteX1" fmla="*/ 2499360 w 7289800"/>
              <a:gd name="connsiteY1" fmla="*/ 6870700 h 6883400"/>
              <a:gd name="connsiteX2" fmla="*/ 4721860 w 7289800"/>
              <a:gd name="connsiteY2" fmla="*/ 6870700 h 6883400"/>
              <a:gd name="connsiteX3" fmla="*/ 7285990 w 7289800"/>
              <a:gd name="connsiteY3" fmla="*/ 12700 h 6883400"/>
              <a:gd name="connsiteX4" fmla="*/ 5063490 w 7289800"/>
              <a:gd name="connsiteY4" fmla="*/ 12700 h 6883400"/>
              <a:gd name="connsiteX5" fmla="*/ 12700 w 7289800"/>
              <a:gd name="connsiteY5" fmla="*/ 6870700 h 6883400"/>
              <a:gd name="connsiteX6" fmla="*/ 2235200 w 7289800"/>
              <a:gd name="connsiteY6" fmla="*/ 6870700 h 6883400"/>
              <a:gd name="connsiteX7" fmla="*/ 4799331 w 7289800"/>
              <a:gd name="connsiteY7" fmla="*/ 12700 h 6883400"/>
              <a:gd name="connsiteX8" fmla="*/ 2576830 w 7289800"/>
              <a:gd name="connsiteY8" fmla="*/ 12700 h 6883400"/>
              <a:gd name="connsiteX9" fmla="*/ 12700 w 7289800"/>
              <a:gd name="connsiteY9" fmla="*/ 6870700 h 688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89800" h="6883400">
                <a:moveTo>
                  <a:pt x="5063490" y="12700"/>
                </a:moveTo>
                <a:lnTo>
                  <a:pt x="2499360" y="6870700"/>
                </a:lnTo>
                <a:lnTo>
                  <a:pt x="4721860" y="6870700"/>
                </a:lnTo>
                <a:lnTo>
                  <a:pt x="7285990" y="12700"/>
                </a:lnTo>
                <a:lnTo>
                  <a:pt x="5063490" y="12700"/>
                </a:lnTo>
                <a:close/>
                <a:moveTo>
                  <a:pt x="12700" y="6870700"/>
                </a:moveTo>
                <a:lnTo>
                  <a:pt x="2235200" y="6870700"/>
                </a:lnTo>
                <a:lnTo>
                  <a:pt x="4799331" y="12700"/>
                </a:lnTo>
                <a:lnTo>
                  <a:pt x="2576830" y="12700"/>
                </a:lnTo>
                <a:lnTo>
                  <a:pt x="12700" y="6870700"/>
                </a:lnTo>
                <a:close/>
              </a:path>
            </a:pathLst>
          </a:custGeom>
          <a:solidFill>
            <a:schemeClr val="bg2">
              <a:alpha val="1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4510C334-F1CE-4CEF-ADC6-D1BADB9947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56579"/>
            <a:ext cx="10515600" cy="1325563"/>
          </a:xfrm>
        </p:spPr>
        <p:txBody>
          <a:bodyPr lIns="0" rIns="0" rtlCol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СЛАЙД С ВИДЕО</a:t>
            </a:r>
          </a:p>
        </p:txBody>
      </p:sp>
      <p:sp>
        <p:nvSpPr>
          <p:cNvPr id="16" name="Мультимедиа 7">
            <a:extLst>
              <a:ext uri="{FF2B5EF4-FFF2-40B4-BE49-F238E27FC236}">
                <a16:creationId xmlns:a16="http://schemas.microsoft.com/office/drawing/2014/main" id="{A11F77F4-4B16-4503-B9B6-AE22C686E3E3}"/>
              </a:ext>
            </a:extLst>
          </p:cNvPr>
          <p:cNvSpPr>
            <a:spLocks noGrp="1"/>
          </p:cNvSpPr>
          <p:nvPr>
            <p:ph type="media" sz="quarter" idx="17" hasCustomPrompt="1"/>
          </p:nvPr>
        </p:nvSpPr>
        <p:spPr>
          <a:xfrm>
            <a:off x="1395984" y="1497770"/>
            <a:ext cx="9400032" cy="4215384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мультимедиа</a:t>
            </a:r>
          </a:p>
        </p:txBody>
      </p:sp>
      <p:sp>
        <p:nvSpPr>
          <p:cNvPr id="12" name="Рисунок 4">
            <a:extLst>
              <a:ext uri="{FF2B5EF4-FFF2-40B4-BE49-F238E27FC236}">
                <a16:creationId xmlns:a16="http://schemas.microsoft.com/office/drawing/2014/main" id="{C7654E36-50FF-425E-B595-F3957610B5D8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399738276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 благодарственного текста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Рисунок 32">
            <a:extLst>
              <a:ext uri="{FF2B5EF4-FFF2-40B4-BE49-F238E27FC236}">
                <a16:creationId xmlns:a16="http://schemas.microsoft.com/office/drawing/2014/main" id="{88BA6D96-EFE3-4743-8FB5-544E9692D111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2" y="0"/>
            <a:ext cx="9155429" cy="6858000"/>
          </a:xfrm>
          <a:custGeom>
            <a:avLst/>
            <a:gdLst>
              <a:gd name="connsiteX0" fmla="*/ 5490209 w 9155429"/>
              <a:gd name="connsiteY0" fmla="*/ 3511550 h 6858000"/>
              <a:gd name="connsiteX1" fmla="*/ 6979919 w 9155429"/>
              <a:gd name="connsiteY1" fmla="*/ 3511550 h 6858000"/>
              <a:gd name="connsiteX2" fmla="*/ 5541009 w 9155429"/>
              <a:gd name="connsiteY2" fmla="*/ 6858000 h 6858000"/>
              <a:gd name="connsiteX3" fmla="*/ 4050029 w 9155429"/>
              <a:gd name="connsiteY3" fmla="*/ 6858000 h 6858000"/>
              <a:gd name="connsiteX4" fmla="*/ 0 w 9155429"/>
              <a:gd name="connsiteY4" fmla="*/ 3511550 h 6858000"/>
              <a:gd name="connsiteX5" fmla="*/ 2444750 w 9155429"/>
              <a:gd name="connsiteY5" fmla="*/ 3511550 h 6858000"/>
              <a:gd name="connsiteX6" fmla="*/ 1004570 w 9155429"/>
              <a:gd name="connsiteY6" fmla="*/ 6858000 h 6858000"/>
              <a:gd name="connsiteX7" fmla="*/ 0 w 9155429"/>
              <a:gd name="connsiteY7" fmla="*/ 6858000 h 6858000"/>
              <a:gd name="connsiteX8" fmla="*/ 7001509 w 9155429"/>
              <a:gd name="connsiteY8" fmla="*/ 1 h 6858000"/>
              <a:gd name="connsiteX9" fmla="*/ 8491219 w 9155429"/>
              <a:gd name="connsiteY9" fmla="*/ 1 h 6858000"/>
              <a:gd name="connsiteX10" fmla="*/ 7051039 w 9155429"/>
              <a:gd name="connsiteY10" fmla="*/ 3346450 h 6858000"/>
              <a:gd name="connsiteX11" fmla="*/ 5561329 w 9155429"/>
              <a:gd name="connsiteY11" fmla="*/ 3346450 h 6858000"/>
              <a:gd name="connsiteX12" fmla="*/ 8722359 w 9155429"/>
              <a:gd name="connsiteY12" fmla="*/ 0 h 6858000"/>
              <a:gd name="connsiteX13" fmla="*/ 9155429 w 9155429"/>
              <a:gd name="connsiteY13" fmla="*/ 0 h 6858000"/>
              <a:gd name="connsiteX14" fmla="*/ 6203949 w 9155429"/>
              <a:gd name="connsiteY14" fmla="*/ 6858000 h 6858000"/>
              <a:gd name="connsiteX15" fmla="*/ 5772149 w 9155429"/>
              <a:gd name="connsiteY15" fmla="*/ 6858000 h 6858000"/>
              <a:gd name="connsiteX16" fmla="*/ 4190999 w 9155429"/>
              <a:gd name="connsiteY16" fmla="*/ 0 h 6858000"/>
              <a:gd name="connsiteX17" fmla="*/ 6753859 w 9155429"/>
              <a:gd name="connsiteY17" fmla="*/ 0 h 6858000"/>
              <a:gd name="connsiteX18" fmla="*/ 3802379 w 9155429"/>
              <a:gd name="connsiteY18" fmla="*/ 6858000 h 6858000"/>
              <a:gd name="connsiteX19" fmla="*/ 1239520 w 9155429"/>
              <a:gd name="connsiteY19" fmla="*/ 6858000 h 6858000"/>
              <a:gd name="connsiteX20" fmla="*/ 0 w 9155429"/>
              <a:gd name="connsiteY20" fmla="*/ 0 h 6858000"/>
              <a:gd name="connsiteX21" fmla="*/ 3956050 w 9155429"/>
              <a:gd name="connsiteY21" fmla="*/ 0 h 6858000"/>
              <a:gd name="connsiteX22" fmla="*/ 2515869 w 9155429"/>
              <a:gd name="connsiteY22" fmla="*/ 3346450 h 6858000"/>
              <a:gd name="connsiteX23" fmla="*/ 0 w 9155429"/>
              <a:gd name="connsiteY23" fmla="*/ 33464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55429" h="6858000">
                <a:moveTo>
                  <a:pt x="5490209" y="3511550"/>
                </a:moveTo>
                <a:lnTo>
                  <a:pt x="6979919" y="3511550"/>
                </a:lnTo>
                <a:lnTo>
                  <a:pt x="5541009" y="6858000"/>
                </a:lnTo>
                <a:lnTo>
                  <a:pt x="4050029" y="6858000"/>
                </a:lnTo>
                <a:close/>
                <a:moveTo>
                  <a:pt x="0" y="3511550"/>
                </a:moveTo>
                <a:lnTo>
                  <a:pt x="2444750" y="3511550"/>
                </a:lnTo>
                <a:lnTo>
                  <a:pt x="1004570" y="6858000"/>
                </a:lnTo>
                <a:lnTo>
                  <a:pt x="0" y="6858000"/>
                </a:lnTo>
                <a:close/>
                <a:moveTo>
                  <a:pt x="7001509" y="1"/>
                </a:moveTo>
                <a:lnTo>
                  <a:pt x="8491219" y="1"/>
                </a:lnTo>
                <a:lnTo>
                  <a:pt x="7051039" y="3346450"/>
                </a:lnTo>
                <a:lnTo>
                  <a:pt x="5561329" y="3346450"/>
                </a:lnTo>
                <a:close/>
                <a:moveTo>
                  <a:pt x="8722359" y="0"/>
                </a:moveTo>
                <a:lnTo>
                  <a:pt x="9155429" y="0"/>
                </a:lnTo>
                <a:lnTo>
                  <a:pt x="6203949" y="6858000"/>
                </a:lnTo>
                <a:lnTo>
                  <a:pt x="5772149" y="6858000"/>
                </a:lnTo>
                <a:close/>
                <a:moveTo>
                  <a:pt x="4190999" y="0"/>
                </a:moveTo>
                <a:lnTo>
                  <a:pt x="6753859" y="0"/>
                </a:lnTo>
                <a:lnTo>
                  <a:pt x="3802379" y="6858000"/>
                </a:lnTo>
                <a:lnTo>
                  <a:pt x="1239520" y="6858000"/>
                </a:lnTo>
                <a:close/>
                <a:moveTo>
                  <a:pt x="0" y="0"/>
                </a:moveTo>
                <a:lnTo>
                  <a:pt x="3956050" y="0"/>
                </a:lnTo>
                <a:lnTo>
                  <a:pt x="2515869" y="3346450"/>
                </a:lnTo>
                <a:lnTo>
                  <a:pt x="0" y="334645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rtlCol="0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4" name="Рисунок 19">
            <a:extLst>
              <a:ext uri="{FF2B5EF4-FFF2-40B4-BE49-F238E27FC236}">
                <a16:creationId xmlns:a16="http://schemas.microsoft.com/office/drawing/2014/main" id="{97347B99-304D-468D-B6F0-9D59E6077A64}"/>
              </a:ext>
            </a:extLst>
          </p:cNvPr>
          <p:cNvSpPr/>
          <p:nvPr userDrawn="1"/>
        </p:nvSpPr>
        <p:spPr>
          <a:xfrm flipH="1">
            <a:off x="9004387" y="3285679"/>
            <a:ext cx="3191256" cy="146304"/>
          </a:xfrm>
          <a:custGeom>
            <a:avLst/>
            <a:gdLst>
              <a:gd name="connsiteX0" fmla="*/ 7144 w 2800350"/>
              <a:gd name="connsiteY0" fmla="*/ 7144 h 114300"/>
              <a:gd name="connsiteX1" fmla="*/ 7144 w 2800350"/>
              <a:gd name="connsiteY1" fmla="*/ 115729 h 114300"/>
              <a:gd name="connsiteX2" fmla="*/ 2726531 w 2800350"/>
              <a:gd name="connsiteY2" fmla="*/ 115729 h 114300"/>
              <a:gd name="connsiteX3" fmla="*/ 2797969 w 2800350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0350" h="114300">
                <a:moveTo>
                  <a:pt x="7144" y="7144"/>
                </a:moveTo>
                <a:lnTo>
                  <a:pt x="7144" y="115729"/>
                </a:lnTo>
                <a:lnTo>
                  <a:pt x="2726531" y="115729"/>
                </a:lnTo>
                <a:lnTo>
                  <a:pt x="2797969" y="7144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r>
              <a:rPr lang="ru-RU" noProof="0"/>
              <a:t> </a:t>
            </a:r>
          </a:p>
        </p:txBody>
      </p: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BB615286-AF88-4751-9BF6-3F030092F6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2372" y="973512"/>
            <a:ext cx="4183939" cy="2281355"/>
          </a:xfrm>
        </p:spPr>
        <p:txBody>
          <a:bodyPr rtlCol="0">
            <a:noAutofit/>
          </a:bodyPr>
          <a:lstStyle>
            <a:lvl1pPr algn="r">
              <a:defRPr sz="70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БЛАГОДАРИМ</a:t>
            </a:r>
            <a:br>
              <a:rPr lang="ru-RU" noProof="0"/>
            </a:br>
            <a:r>
              <a:rPr lang="ru-RU" noProof="0"/>
              <a:t>ВАС!</a:t>
            </a:r>
          </a:p>
        </p:txBody>
      </p:sp>
      <p:sp>
        <p:nvSpPr>
          <p:cNvPr id="21" name="Текст 14">
            <a:extLst>
              <a:ext uri="{FF2B5EF4-FFF2-40B4-BE49-F238E27FC236}">
                <a16:creationId xmlns:a16="http://schemas.microsoft.com/office/drawing/2014/main" id="{5E15D97E-2723-48C3-B835-65DB0286DB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0540" y="3675708"/>
            <a:ext cx="3135771" cy="1101897"/>
          </a:xfrm>
        </p:spPr>
        <p:txBody>
          <a:bodyPr rtlCol="0">
            <a:noAutofit/>
          </a:bodyPr>
          <a:lstStyle>
            <a:lvl1pPr marL="0" indent="0" algn="r">
              <a:buNone/>
              <a:defRPr sz="3500" b="0" i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Иван</a:t>
            </a:r>
            <a:br>
              <a:rPr lang="ru-RU" noProof="0"/>
            </a:br>
            <a:r>
              <a:rPr lang="ru-RU" noProof="0"/>
              <a:t>Воронков</a:t>
            </a:r>
          </a:p>
        </p:txBody>
      </p:sp>
      <p:sp>
        <p:nvSpPr>
          <p:cNvPr id="25" name="Текст 26">
            <a:extLst>
              <a:ext uri="{FF2B5EF4-FFF2-40B4-BE49-F238E27FC236}">
                <a16:creationId xmlns:a16="http://schemas.microsoft.com/office/drawing/2014/main" id="{4D45CEBA-121A-426A-897A-9E3CDC5F5CC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008780" y="5019264"/>
            <a:ext cx="4367531" cy="474519"/>
          </a:xfrm>
        </p:spPr>
        <p:txBody>
          <a:bodyPr rtlCol="0">
            <a:noAutofit/>
          </a:bodyPr>
          <a:lstStyle>
            <a:lvl1pPr marL="0" indent="0" algn="r">
              <a:buNone/>
              <a:defRPr sz="2200" b="0" i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 rtl="0"/>
            <a:r>
              <a:rPr lang="ru-RU" noProof="0"/>
              <a:t>678-555-0128</a:t>
            </a:r>
          </a:p>
        </p:txBody>
      </p:sp>
      <p:sp>
        <p:nvSpPr>
          <p:cNvPr id="28" name="Текст 26">
            <a:extLst>
              <a:ext uri="{FF2B5EF4-FFF2-40B4-BE49-F238E27FC236}">
                <a16:creationId xmlns:a16="http://schemas.microsoft.com/office/drawing/2014/main" id="{0767B0C7-7BD9-4BF1-8D3D-91DED23803E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008780" y="4805882"/>
            <a:ext cx="4367531" cy="288000"/>
          </a:xfrm>
        </p:spPr>
        <p:txBody>
          <a:bodyPr rtlCol="0">
            <a:noAutofit/>
          </a:bodyPr>
          <a:lstStyle>
            <a:lvl1pPr marL="0" indent="0" algn="r">
              <a:buNone/>
              <a:defRPr sz="1400" b="0" i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 rtl="0"/>
            <a:r>
              <a:rPr lang="ru-RU" noProof="0"/>
              <a:t>Телефон</a:t>
            </a:r>
          </a:p>
        </p:txBody>
      </p:sp>
      <p:sp>
        <p:nvSpPr>
          <p:cNvPr id="31" name="Текст 26">
            <a:extLst>
              <a:ext uri="{FF2B5EF4-FFF2-40B4-BE49-F238E27FC236}">
                <a16:creationId xmlns:a16="http://schemas.microsoft.com/office/drawing/2014/main" id="{26B74744-5435-47DD-B65F-16D8E7AC155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455755" y="5685822"/>
            <a:ext cx="5920556" cy="474519"/>
          </a:xfrm>
        </p:spPr>
        <p:txBody>
          <a:bodyPr rtlCol="0">
            <a:noAutofit/>
          </a:bodyPr>
          <a:lstStyle>
            <a:lvl1pPr marL="0" indent="0" algn="r">
              <a:buNone/>
              <a:defRPr sz="2200" b="0" i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 rtl="0"/>
            <a:r>
              <a:rPr lang="ru-RU" noProof="0"/>
              <a:t>voronkov@example.com</a:t>
            </a:r>
          </a:p>
        </p:txBody>
      </p:sp>
      <p:sp>
        <p:nvSpPr>
          <p:cNvPr id="32" name="Текст 26">
            <a:extLst>
              <a:ext uri="{FF2B5EF4-FFF2-40B4-BE49-F238E27FC236}">
                <a16:creationId xmlns:a16="http://schemas.microsoft.com/office/drawing/2014/main" id="{20815411-0E43-4B6B-92C7-6E312091ABA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008780" y="5466001"/>
            <a:ext cx="4367531" cy="288000"/>
          </a:xfrm>
        </p:spPr>
        <p:txBody>
          <a:bodyPr rtlCol="0">
            <a:noAutofit/>
          </a:bodyPr>
          <a:lstStyle>
            <a:lvl1pPr marL="0" indent="0" algn="r">
              <a:buNone/>
              <a:defRPr sz="1400" b="0" i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 rtl="0"/>
            <a:r>
              <a:rPr lang="ru-RU" noProof="0"/>
              <a:t>Эл. почта</a:t>
            </a:r>
          </a:p>
        </p:txBody>
      </p:sp>
    </p:spTree>
    <p:extLst>
      <p:ext uri="{BB962C8B-B14F-4D97-AF65-F5344CB8AC3E}">
        <p14:creationId xmlns:p14="http://schemas.microsoft.com/office/powerpoint/2010/main" val="2153193158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: Фигура 13">
            <a:extLst>
              <a:ext uri="{FF2B5EF4-FFF2-40B4-BE49-F238E27FC236}">
                <a16:creationId xmlns:a16="http://schemas.microsoft.com/office/drawing/2014/main" id="{8E43AF0D-28CB-4D3A-A944-CE3DCAAC5657}"/>
              </a:ext>
            </a:extLst>
          </p:cNvPr>
          <p:cNvSpPr/>
          <p:nvPr userDrawn="1"/>
        </p:nvSpPr>
        <p:spPr>
          <a:xfrm>
            <a:off x="3033191" y="0"/>
            <a:ext cx="9155634" cy="6858000"/>
          </a:xfrm>
          <a:custGeom>
            <a:avLst/>
            <a:gdLst>
              <a:gd name="connsiteX0" fmla="*/ 6636589 w 9155634"/>
              <a:gd name="connsiteY0" fmla="*/ 3511550 h 6858000"/>
              <a:gd name="connsiteX1" fmla="*/ 9155634 w 9155634"/>
              <a:gd name="connsiteY1" fmla="*/ 3511550 h 6858000"/>
              <a:gd name="connsiteX2" fmla="*/ 9155634 w 9155634"/>
              <a:gd name="connsiteY2" fmla="*/ 6858000 h 6858000"/>
              <a:gd name="connsiteX3" fmla="*/ 5196409 w 9155634"/>
              <a:gd name="connsiteY3" fmla="*/ 6858000 h 6858000"/>
              <a:gd name="connsiteX4" fmla="*/ 2101419 w 9155634"/>
              <a:gd name="connsiteY4" fmla="*/ 3511550 h 6858000"/>
              <a:gd name="connsiteX5" fmla="*/ 3591129 w 9155634"/>
              <a:gd name="connsiteY5" fmla="*/ 3511550 h 6858000"/>
              <a:gd name="connsiteX6" fmla="*/ 2150949 w 9155634"/>
              <a:gd name="connsiteY6" fmla="*/ 6858000 h 6858000"/>
              <a:gd name="connsiteX7" fmla="*/ 661239 w 9155634"/>
              <a:gd name="connsiteY7" fmla="*/ 6858000 h 6858000"/>
              <a:gd name="connsiteX8" fmla="*/ 8147889 w 9155634"/>
              <a:gd name="connsiteY8" fmla="*/ 0 h 6858000"/>
              <a:gd name="connsiteX9" fmla="*/ 9155634 w 9155634"/>
              <a:gd name="connsiteY9" fmla="*/ 0 h 6858000"/>
              <a:gd name="connsiteX10" fmla="*/ 9155634 w 9155634"/>
              <a:gd name="connsiteY10" fmla="*/ 3346450 h 6858000"/>
              <a:gd name="connsiteX11" fmla="*/ 6707709 w 9155634"/>
              <a:gd name="connsiteY11" fmla="*/ 3346450 h 6858000"/>
              <a:gd name="connsiteX12" fmla="*/ 5350079 w 9155634"/>
              <a:gd name="connsiteY12" fmla="*/ 0 h 6858000"/>
              <a:gd name="connsiteX13" fmla="*/ 7912939 w 9155634"/>
              <a:gd name="connsiteY13" fmla="*/ 0 h 6858000"/>
              <a:gd name="connsiteX14" fmla="*/ 4961459 w 9155634"/>
              <a:gd name="connsiteY14" fmla="*/ 6858000 h 6858000"/>
              <a:gd name="connsiteX15" fmla="*/ 2399869 w 9155634"/>
              <a:gd name="connsiteY15" fmla="*/ 6858000 h 6858000"/>
              <a:gd name="connsiteX16" fmla="*/ 3612719 w 9155634"/>
              <a:gd name="connsiteY16" fmla="*/ 0 h 6858000"/>
              <a:gd name="connsiteX17" fmla="*/ 5102429 w 9155634"/>
              <a:gd name="connsiteY17" fmla="*/ 0 h 6858000"/>
              <a:gd name="connsiteX18" fmla="*/ 3662249 w 9155634"/>
              <a:gd name="connsiteY18" fmla="*/ 3346450 h 6858000"/>
              <a:gd name="connsiteX19" fmla="*/ 2172539 w 9155634"/>
              <a:gd name="connsiteY19" fmla="*/ 3346450 h 6858000"/>
              <a:gd name="connsiteX20" fmla="*/ 2947249 w 9155634"/>
              <a:gd name="connsiteY20" fmla="*/ 0 h 6858000"/>
              <a:gd name="connsiteX21" fmla="*/ 3381579 w 9155634"/>
              <a:gd name="connsiteY21" fmla="*/ 0 h 6858000"/>
              <a:gd name="connsiteX22" fmla="*/ 430099 w 9155634"/>
              <a:gd name="connsiteY22" fmla="*/ 6858000 h 6858000"/>
              <a:gd name="connsiteX23" fmla="*/ 0 w 9155634"/>
              <a:gd name="connsiteY2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55634" h="6858000">
                <a:moveTo>
                  <a:pt x="6636589" y="3511550"/>
                </a:moveTo>
                <a:lnTo>
                  <a:pt x="9155634" y="3511550"/>
                </a:lnTo>
                <a:lnTo>
                  <a:pt x="9155634" y="6858000"/>
                </a:lnTo>
                <a:lnTo>
                  <a:pt x="5196409" y="6858000"/>
                </a:lnTo>
                <a:close/>
                <a:moveTo>
                  <a:pt x="2101419" y="3511550"/>
                </a:moveTo>
                <a:lnTo>
                  <a:pt x="3591129" y="3511550"/>
                </a:lnTo>
                <a:lnTo>
                  <a:pt x="2150949" y="6858000"/>
                </a:lnTo>
                <a:lnTo>
                  <a:pt x="661239" y="6858000"/>
                </a:lnTo>
                <a:close/>
                <a:moveTo>
                  <a:pt x="8147889" y="0"/>
                </a:moveTo>
                <a:lnTo>
                  <a:pt x="9155634" y="0"/>
                </a:lnTo>
                <a:lnTo>
                  <a:pt x="9155634" y="3346450"/>
                </a:lnTo>
                <a:lnTo>
                  <a:pt x="6707709" y="3346450"/>
                </a:lnTo>
                <a:close/>
                <a:moveTo>
                  <a:pt x="5350079" y="0"/>
                </a:moveTo>
                <a:lnTo>
                  <a:pt x="7912939" y="0"/>
                </a:lnTo>
                <a:lnTo>
                  <a:pt x="4961459" y="6858000"/>
                </a:lnTo>
                <a:lnTo>
                  <a:pt x="2399869" y="6858000"/>
                </a:lnTo>
                <a:close/>
                <a:moveTo>
                  <a:pt x="3612719" y="0"/>
                </a:moveTo>
                <a:lnTo>
                  <a:pt x="5102429" y="0"/>
                </a:lnTo>
                <a:lnTo>
                  <a:pt x="3662249" y="3346450"/>
                </a:lnTo>
                <a:lnTo>
                  <a:pt x="2172539" y="3346450"/>
                </a:lnTo>
                <a:close/>
                <a:moveTo>
                  <a:pt x="2947249" y="0"/>
                </a:moveTo>
                <a:lnTo>
                  <a:pt x="3381579" y="0"/>
                </a:lnTo>
                <a:lnTo>
                  <a:pt x="4300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1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22" name="Рисунок 19">
            <a:extLst>
              <a:ext uri="{FF2B5EF4-FFF2-40B4-BE49-F238E27FC236}">
                <a16:creationId xmlns:a16="http://schemas.microsoft.com/office/drawing/2014/main" id="{A6B740BD-8499-412C-AE4E-A4AD7F73100E}"/>
              </a:ext>
            </a:extLst>
          </p:cNvPr>
          <p:cNvSpPr/>
          <p:nvPr/>
        </p:nvSpPr>
        <p:spPr>
          <a:xfrm>
            <a:off x="-10852" y="3369468"/>
            <a:ext cx="3722400" cy="144000"/>
          </a:xfrm>
          <a:custGeom>
            <a:avLst/>
            <a:gdLst>
              <a:gd name="connsiteX0" fmla="*/ 7144 w 2800350"/>
              <a:gd name="connsiteY0" fmla="*/ 7144 h 114300"/>
              <a:gd name="connsiteX1" fmla="*/ 7144 w 2800350"/>
              <a:gd name="connsiteY1" fmla="*/ 115729 h 114300"/>
              <a:gd name="connsiteX2" fmla="*/ 2726531 w 2800350"/>
              <a:gd name="connsiteY2" fmla="*/ 115729 h 114300"/>
              <a:gd name="connsiteX3" fmla="*/ 2797969 w 2800350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0350" h="114300">
                <a:moveTo>
                  <a:pt x="7144" y="7144"/>
                </a:moveTo>
                <a:lnTo>
                  <a:pt x="7144" y="115729"/>
                </a:lnTo>
                <a:lnTo>
                  <a:pt x="2726531" y="115729"/>
                </a:lnTo>
                <a:lnTo>
                  <a:pt x="2797969" y="7144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r>
              <a:rPr lang="ru-RU" noProof="0"/>
              <a:t> </a:t>
            </a:r>
          </a:p>
        </p:txBody>
      </p:sp>
      <p:sp>
        <p:nvSpPr>
          <p:cNvPr id="26" name="Заголовок 1">
            <a:extLst>
              <a:ext uri="{FF2B5EF4-FFF2-40B4-BE49-F238E27FC236}">
                <a16:creationId xmlns:a16="http://schemas.microsoft.com/office/drawing/2014/main" id="{310DFD8C-544F-465B-8315-8B3AA8B95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0021" y="1096344"/>
            <a:ext cx="10510754" cy="2281355"/>
          </a:xfrm>
        </p:spPr>
        <p:txBody>
          <a:bodyPr rtlCol="0">
            <a:noAutofit/>
          </a:bodyPr>
          <a:lstStyle>
            <a:lvl1pPr algn="l">
              <a:defRPr sz="70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ЗАГОЛОВОК</a:t>
            </a:r>
            <a:br>
              <a:rPr lang="ru-RU" noProof="0"/>
            </a:br>
            <a:r>
              <a:rPr lang="ru-RU" noProof="0"/>
              <a:t>ПРЕЗЕНТАЦИИ</a:t>
            </a:r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8046DF3F-8EBA-4583-9F19-45C979FDAB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0021" y="3773554"/>
            <a:ext cx="10090287" cy="1101897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3500" b="0" i="0"/>
            </a:lvl1pPr>
          </a:lstStyle>
          <a:p>
            <a:pPr marL="228600" lvl="0" indent="-228600" rtl="0"/>
            <a:r>
              <a:rPr lang="ru-RU" noProof="0" smtClean="0"/>
              <a:t>Образец подзаголовка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946741196"/>
      </p:ext>
    </p:extLst>
  </p:cSld>
  <p:clrMapOvr>
    <a:masterClrMapping/>
  </p:clrMapOvr>
  <p:transition spd="slow">
    <p:circl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982713AA-FAF7-4D64-AB9D-53ACFDBF8B5B}"/>
              </a:ext>
            </a:extLst>
          </p:cNvPr>
          <p:cNvSpPr/>
          <p:nvPr userDrawn="1"/>
        </p:nvSpPr>
        <p:spPr>
          <a:xfrm>
            <a:off x="-1" y="172278"/>
            <a:ext cx="12192000" cy="6559826"/>
          </a:xfrm>
          <a:custGeom>
            <a:avLst/>
            <a:gdLst>
              <a:gd name="connsiteX0" fmla="*/ 5864259 w 12192000"/>
              <a:gd name="connsiteY0" fmla="*/ 2854132 h 6559826"/>
              <a:gd name="connsiteX1" fmla="*/ 5864259 w 12192000"/>
              <a:gd name="connsiteY1" fmla="*/ 5342062 h 6559826"/>
              <a:gd name="connsiteX2" fmla="*/ 6907 w 12192000"/>
              <a:gd name="connsiteY2" fmla="*/ 6559826 h 6559826"/>
              <a:gd name="connsiteX3" fmla="*/ 0 w 12192000"/>
              <a:gd name="connsiteY3" fmla="*/ 6559826 h 6559826"/>
              <a:gd name="connsiteX4" fmla="*/ 0 w 12192000"/>
              <a:gd name="connsiteY4" fmla="*/ 4073332 h 6559826"/>
              <a:gd name="connsiteX5" fmla="*/ 12192000 w 12192000"/>
              <a:gd name="connsiteY5" fmla="*/ 2685378 h 6559826"/>
              <a:gd name="connsiteX6" fmla="*/ 12192000 w 12192000"/>
              <a:gd name="connsiteY6" fmla="*/ 5173308 h 6559826"/>
              <a:gd name="connsiteX7" fmla="*/ 6104805 w 12192000"/>
              <a:gd name="connsiteY7" fmla="*/ 6429182 h 6559826"/>
              <a:gd name="connsiteX8" fmla="*/ 6104805 w 12192000"/>
              <a:gd name="connsiteY8" fmla="*/ 3941252 h 6559826"/>
              <a:gd name="connsiteX9" fmla="*/ 11991762 w 12192000"/>
              <a:gd name="connsiteY9" fmla="*/ 0 h 6559826"/>
              <a:gd name="connsiteX10" fmla="*/ 12192000 w 12192000"/>
              <a:gd name="connsiteY10" fmla="*/ 0 h 6559826"/>
              <a:gd name="connsiteX11" fmla="*/ 12192000 w 12192000"/>
              <a:gd name="connsiteY11" fmla="*/ 2446611 h 6559826"/>
              <a:gd name="connsiteX12" fmla="*/ 6104805 w 12192000"/>
              <a:gd name="connsiteY12" fmla="*/ 3701222 h 6559826"/>
              <a:gd name="connsiteX13" fmla="*/ 6104805 w 12192000"/>
              <a:gd name="connsiteY13" fmla="*/ 1214562 h 6559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559826">
                <a:moveTo>
                  <a:pt x="5864259" y="2854132"/>
                </a:moveTo>
                <a:lnTo>
                  <a:pt x="5864259" y="5342062"/>
                </a:lnTo>
                <a:lnTo>
                  <a:pt x="6907" y="6559826"/>
                </a:lnTo>
                <a:lnTo>
                  <a:pt x="0" y="6559826"/>
                </a:lnTo>
                <a:lnTo>
                  <a:pt x="0" y="4073332"/>
                </a:lnTo>
                <a:close/>
                <a:moveTo>
                  <a:pt x="12192000" y="2685378"/>
                </a:moveTo>
                <a:lnTo>
                  <a:pt x="12192000" y="5173308"/>
                </a:lnTo>
                <a:lnTo>
                  <a:pt x="6104805" y="6429182"/>
                </a:lnTo>
                <a:lnTo>
                  <a:pt x="6104805" y="3941252"/>
                </a:lnTo>
                <a:close/>
                <a:moveTo>
                  <a:pt x="11991762" y="0"/>
                </a:moveTo>
                <a:lnTo>
                  <a:pt x="12192000" y="0"/>
                </a:lnTo>
                <a:lnTo>
                  <a:pt x="12192000" y="2446611"/>
                </a:lnTo>
                <a:lnTo>
                  <a:pt x="6104805" y="3701222"/>
                </a:lnTo>
                <a:lnTo>
                  <a:pt x="6104805" y="1214562"/>
                </a:lnTo>
                <a:close/>
              </a:path>
            </a:pathLst>
          </a:custGeom>
          <a:solidFill>
            <a:schemeClr val="bg2">
              <a:alpha val="1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097552-E3A8-41F6-B00B-4A39A247AA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7240" y="1033272"/>
            <a:ext cx="5056083" cy="782638"/>
          </a:xfrm>
        </p:spPr>
        <p:txBody>
          <a:bodyPr rtlCol="0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СЛАЙД-РАЗДЕЛИТЕЛЬ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15" name="Рисунок 4">
            <a:extLst>
              <a:ext uri="{FF2B5EF4-FFF2-40B4-BE49-F238E27FC236}">
                <a16:creationId xmlns:a16="http://schemas.microsoft.com/office/drawing/2014/main" id="{2095D1D4-8CA3-4CA3-825D-088EDB51A8AE}"/>
              </a:ext>
            </a:extLst>
          </p:cNvPr>
          <p:cNvSpPr/>
          <p:nvPr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7" name="Рисунок 15">
            <a:extLst>
              <a:ext uri="{FF2B5EF4-FFF2-40B4-BE49-F238E27FC236}">
                <a16:creationId xmlns:a16="http://schemas.microsoft.com/office/drawing/2014/main" id="{2DB5E70B-ECC9-4800-9DC0-5897EF3F16AB}"/>
              </a:ext>
            </a:extLst>
          </p:cNvPr>
          <p:cNvSpPr/>
          <p:nvPr/>
        </p:nvSpPr>
        <p:spPr>
          <a:xfrm>
            <a:off x="-11174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0" name="Текст 2">
            <a:extLst>
              <a:ext uri="{FF2B5EF4-FFF2-40B4-BE49-F238E27FC236}">
                <a16:creationId xmlns:a16="http://schemas.microsoft.com/office/drawing/2014/main" id="{A3B87DE7-6A4B-4A0E-8622-C9BA93F0B3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7240" y="2225393"/>
            <a:ext cx="5110693" cy="78263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2200"/>
            </a:lvl1pPr>
          </a:lstStyle>
          <a:p>
            <a:pPr marL="228600" lvl="0" indent="-228600" rtl="0"/>
            <a:r>
              <a:rPr lang="ru-RU" noProof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472388100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Рисунок 1">
            <a:extLst>
              <a:ext uri="{FF2B5EF4-FFF2-40B4-BE49-F238E27FC236}">
                <a16:creationId xmlns:a16="http://schemas.microsoft.com/office/drawing/2014/main" id="{9650CBA0-AE8F-4C6C-B273-73785A68EB92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Полилиния: фигура 11">
              <a:extLst>
                <a:ext uri="{FF2B5EF4-FFF2-40B4-BE49-F238E27FC236}">
                  <a16:creationId xmlns:a16="http://schemas.microsoft.com/office/drawing/2014/main" id="{79A324E0-7B75-4C65-9695-78537686038F}"/>
                </a:ext>
              </a:extLst>
            </p:cNvPr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13" name="Полилиния: Фигура 12">
              <a:extLst>
                <a:ext uri="{FF2B5EF4-FFF2-40B4-BE49-F238E27FC236}">
                  <a16:creationId xmlns:a16="http://schemas.microsoft.com/office/drawing/2014/main" id="{A4C7B0B8-9EF6-4DBC-9088-96B54006BA08}"/>
                </a:ext>
              </a:extLst>
            </p:cNvPr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20" name="Рисунок 4">
            <a:extLst>
              <a:ext uri="{FF2B5EF4-FFF2-40B4-BE49-F238E27FC236}">
                <a16:creationId xmlns:a16="http://schemas.microsoft.com/office/drawing/2014/main" id="{55B3C92B-0A13-49BD-8A7D-FD6B821FE783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4" name="Рисунок 15">
            <a:extLst>
              <a:ext uri="{FF2B5EF4-FFF2-40B4-BE49-F238E27FC236}">
                <a16:creationId xmlns:a16="http://schemas.microsoft.com/office/drawing/2014/main" id="{D0734B58-9436-7F49-BF67-542C05487FFF}"/>
              </a:ext>
            </a:extLst>
          </p:cNvPr>
          <p:cNvSpPr/>
          <p:nvPr userDrawn="1"/>
        </p:nvSpPr>
        <p:spPr>
          <a:xfrm>
            <a:off x="-11174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BF046B1A-A07C-45A3-8FE5-724E34853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 anchor="b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83799919-7F2B-44B7-BF0B-B0CE733AC6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77755"/>
            <a:ext cx="10515600" cy="3899207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431123803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типа содержим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Рисунок 1">
            <a:extLst>
              <a:ext uri="{FF2B5EF4-FFF2-40B4-BE49-F238E27FC236}">
                <a16:creationId xmlns:a16="http://schemas.microsoft.com/office/drawing/2014/main" id="{9650CBA0-AE8F-4C6C-B273-73785A68EB92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Полилиния: фигура 11">
              <a:extLst>
                <a:ext uri="{FF2B5EF4-FFF2-40B4-BE49-F238E27FC236}">
                  <a16:creationId xmlns:a16="http://schemas.microsoft.com/office/drawing/2014/main" id="{79A324E0-7B75-4C65-9695-78537686038F}"/>
                </a:ext>
              </a:extLst>
            </p:cNvPr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13" name="Полилиния: Фигура 12">
              <a:extLst>
                <a:ext uri="{FF2B5EF4-FFF2-40B4-BE49-F238E27FC236}">
                  <a16:creationId xmlns:a16="http://schemas.microsoft.com/office/drawing/2014/main" id="{A4C7B0B8-9EF6-4DBC-9088-96B54006BA08}"/>
                </a:ext>
              </a:extLst>
            </p:cNvPr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20" name="Рисунок 4">
            <a:extLst>
              <a:ext uri="{FF2B5EF4-FFF2-40B4-BE49-F238E27FC236}">
                <a16:creationId xmlns:a16="http://schemas.microsoft.com/office/drawing/2014/main" id="{55B3C92B-0A13-49BD-8A7D-FD6B821FE783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4" name="Рисунок 15">
            <a:extLst>
              <a:ext uri="{FF2B5EF4-FFF2-40B4-BE49-F238E27FC236}">
                <a16:creationId xmlns:a16="http://schemas.microsoft.com/office/drawing/2014/main" id="{D0734B58-9436-7F49-BF67-542C05487FFF}"/>
              </a:ext>
            </a:extLst>
          </p:cNvPr>
          <p:cNvSpPr/>
          <p:nvPr userDrawn="1"/>
        </p:nvSpPr>
        <p:spPr>
          <a:xfrm>
            <a:off x="-11174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BF046B1A-A07C-45A3-8FE5-724E34853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 anchor="b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5460D6CB-9BA0-4BA9-9CF5-9D21E9F570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277755"/>
            <a:ext cx="5181600" cy="3899207"/>
          </a:xfrm>
        </p:spPr>
        <p:txBody>
          <a:bodyPr rtlCol="0"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16" name="Объект 3">
            <a:extLst>
              <a:ext uri="{FF2B5EF4-FFF2-40B4-BE49-F238E27FC236}">
                <a16:creationId xmlns:a16="http://schemas.microsoft.com/office/drawing/2014/main" id="{EB0DDB5D-8949-4E45-A7CD-0402580BB0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77755"/>
            <a:ext cx="5181600" cy="3899208"/>
          </a:xfrm>
        </p:spPr>
        <p:txBody>
          <a:bodyPr rtlCol="0"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870607566"/>
      </p:ext>
    </p:extLst>
  </p:cSld>
  <p:clrMapOvr>
    <a:masterClrMapping/>
  </p:clrMapOvr>
  <p:transition spd="slow">
    <p:circl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Рисунок 1">
            <a:extLst>
              <a:ext uri="{FF2B5EF4-FFF2-40B4-BE49-F238E27FC236}">
                <a16:creationId xmlns:a16="http://schemas.microsoft.com/office/drawing/2014/main" id="{9650CBA0-AE8F-4C6C-B273-73785A68EB92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Полилиния: фигура 11">
              <a:extLst>
                <a:ext uri="{FF2B5EF4-FFF2-40B4-BE49-F238E27FC236}">
                  <a16:creationId xmlns:a16="http://schemas.microsoft.com/office/drawing/2014/main" id="{79A324E0-7B75-4C65-9695-78537686038F}"/>
                </a:ext>
              </a:extLst>
            </p:cNvPr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13" name="Полилиния: Фигура 12">
              <a:extLst>
                <a:ext uri="{FF2B5EF4-FFF2-40B4-BE49-F238E27FC236}">
                  <a16:creationId xmlns:a16="http://schemas.microsoft.com/office/drawing/2014/main" id="{A4C7B0B8-9EF6-4DBC-9088-96B54006BA08}"/>
                </a:ext>
              </a:extLst>
            </p:cNvPr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20" name="Рисунок 4">
            <a:extLst>
              <a:ext uri="{FF2B5EF4-FFF2-40B4-BE49-F238E27FC236}">
                <a16:creationId xmlns:a16="http://schemas.microsoft.com/office/drawing/2014/main" id="{55B3C92B-0A13-49BD-8A7D-FD6B821FE783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4" name="Рисунок 15">
            <a:extLst>
              <a:ext uri="{FF2B5EF4-FFF2-40B4-BE49-F238E27FC236}">
                <a16:creationId xmlns:a16="http://schemas.microsoft.com/office/drawing/2014/main" id="{D0734B58-9436-7F49-BF67-542C05487FFF}"/>
              </a:ext>
            </a:extLst>
          </p:cNvPr>
          <p:cNvSpPr/>
          <p:nvPr userDrawn="1"/>
        </p:nvSpPr>
        <p:spPr>
          <a:xfrm>
            <a:off x="-11174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BF046B1A-A07C-45A3-8FE5-724E34853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 anchor="b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15" name="Текст 2">
            <a:extLst>
              <a:ext uri="{FF2B5EF4-FFF2-40B4-BE49-F238E27FC236}">
                <a16:creationId xmlns:a16="http://schemas.microsoft.com/office/drawing/2014/main" id="{82C817C4-D92F-4269-B22D-5C2E522418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68513"/>
            <a:ext cx="5157787" cy="436562"/>
          </a:xfrm>
        </p:spPr>
        <p:txBody>
          <a:bodyPr rtlCol="0"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6" name="Объект 3">
            <a:extLst>
              <a:ext uri="{FF2B5EF4-FFF2-40B4-BE49-F238E27FC236}">
                <a16:creationId xmlns:a16="http://schemas.microsoft.com/office/drawing/2014/main" id="{C61514A7-2DEE-47E3-BCB4-FB81E9981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17" name="Текст 4">
            <a:extLst>
              <a:ext uri="{FF2B5EF4-FFF2-40B4-BE49-F238E27FC236}">
                <a16:creationId xmlns:a16="http://schemas.microsoft.com/office/drawing/2014/main" id="{3455C9D3-0938-4236-8E64-BBF582FCD2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068511"/>
            <a:ext cx="5183188" cy="436563"/>
          </a:xfrm>
        </p:spPr>
        <p:txBody>
          <a:bodyPr rtlCol="0"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8" name="Объект 5">
            <a:extLst>
              <a:ext uri="{FF2B5EF4-FFF2-40B4-BE49-F238E27FC236}">
                <a16:creationId xmlns:a16="http://schemas.microsoft.com/office/drawing/2014/main" id="{7331E254-1410-4989-81DE-84B684ACC7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21810465"/>
      </p:ext>
    </p:extLst>
  </p:cSld>
  <p:clrMapOvr>
    <a:masterClrMapping/>
  </p:clrMapOvr>
  <p:transition spd="slow">
    <p:circl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Рисунок 1">
            <a:extLst>
              <a:ext uri="{FF2B5EF4-FFF2-40B4-BE49-F238E27FC236}">
                <a16:creationId xmlns:a16="http://schemas.microsoft.com/office/drawing/2014/main" id="{9650CBA0-AE8F-4C6C-B273-73785A68EB92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Полилиния: фигура 11">
              <a:extLst>
                <a:ext uri="{FF2B5EF4-FFF2-40B4-BE49-F238E27FC236}">
                  <a16:creationId xmlns:a16="http://schemas.microsoft.com/office/drawing/2014/main" id="{79A324E0-7B75-4C65-9695-78537686038F}"/>
                </a:ext>
              </a:extLst>
            </p:cNvPr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13" name="Полилиния: Фигура 12">
              <a:extLst>
                <a:ext uri="{FF2B5EF4-FFF2-40B4-BE49-F238E27FC236}">
                  <a16:creationId xmlns:a16="http://schemas.microsoft.com/office/drawing/2014/main" id="{A4C7B0B8-9EF6-4DBC-9088-96B54006BA08}"/>
                </a:ext>
              </a:extLst>
            </p:cNvPr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20" name="Рисунок 4">
            <a:extLst>
              <a:ext uri="{FF2B5EF4-FFF2-40B4-BE49-F238E27FC236}">
                <a16:creationId xmlns:a16="http://schemas.microsoft.com/office/drawing/2014/main" id="{55B3C92B-0A13-49BD-8A7D-FD6B821FE783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F68ABD79-6AF5-4911-BEC2-A492F3ECD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345096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8" name="Текст 3">
            <a:extLst>
              <a:ext uri="{FF2B5EF4-FFF2-40B4-BE49-F238E27FC236}">
                <a16:creationId xmlns:a16="http://schemas.microsoft.com/office/drawing/2014/main" id="{6489A680-EBE7-45A3-B520-2C50F59C7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66148"/>
            <a:ext cx="3932237" cy="3702840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9" name="Объект 2">
            <a:extLst>
              <a:ext uri="{FF2B5EF4-FFF2-40B4-BE49-F238E27FC236}">
                <a16:creationId xmlns:a16="http://schemas.microsoft.com/office/drawing/2014/main" id="{202EEB9F-D255-46E9-AFBB-FCC4D93BEF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 rtlCol="0"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10" name="Рисунок 15">
            <a:extLst>
              <a:ext uri="{FF2B5EF4-FFF2-40B4-BE49-F238E27FC236}">
                <a16:creationId xmlns:a16="http://schemas.microsoft.com/office/drawing/2014/main" id="{4F729341-632E-4151-9863-D40D91A16F84}"/>
              </a:ext>
            </a:extLst>
          </p:cNvPr>
          <p:cNvSpPr/>
          <p:nvPr userDrawn="1"/>
        </p:nvSpPr>
        <p:spPr>
          <a:xfrm>
            <a:off x="-11174" y="1947672"/>
            <a:ext cx="493776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094843400"/>
      </p:ext>
    </p:extLst>
  </p:cSld>
  <p:clrMapOvr>
    <a:masterClrMapping/>
  </p:clrMapOvr>
  <p:transition spd="slow">
    <p:circl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26" name="Рисунок 4">
            <a:extLst>
              <a:ext uri="{FF2B5EF4-FFF2-40B4-BE49-F238E27FC236}">
                <a16:creationId xmlns:a16="http://schemas.microsoft.com/office/drawing/2014/main" id="{7D57D3C0-DF85-4866-AC4B-ED6A0F6963A5}"/>
              </a:ext>
            </a:extLst>
          </p:cNvPr>
          <p:cNvSpPr/>
          <p:nvPr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1" name="Рисунок 15">
            <a:extLst>
              <a:ext uri="{FF2B5EF4-FFF2-40B4-BE49-F238E27FC236}">
                <a16:creationId xmlns:a16="http://schemas.microsoft.com/office/drawing/2014/main" id="{FA387E18-8CE1-1648-81B1-6F1A0F183C30}"/>
              </a:ext>
            </a:extLst>
          </p:cNvPr>
          <p:cNvSpPr/>
          <p:nvPr userDrawn="1"/>
        </p:nvSpPr>
        <p:spPr>
          <a:xfrm>
            <a:off x="-11174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44469CAF-CD13-4CCC-9569-14C8070AB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380744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10" name="Текст 3">
            <a:extLst>
              <a:ext uri="{FF2B5EF4-FFF2-40B4-BE49-F238E27FC236}">
                <a16:creationId xmlns:a16="http://schemas.microsoft.com/office/drawing/2014/main" id="{36D4C583-322D-4347-807F-F6D6AF8852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30500"/>
            <a:ext cx="3932237" cy="37384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3" name="Рисунок 12">
            <a:extLst>
              <a:ext uri="{FF2B5EF4-FFF2-40B4-BE49-F238E27FC236}">
                <a16:creationId xmlns:a16="http://schemas.microsoft.com/office/drawing/2014/main" id="{F138DBAD-2265-4E62-AB5B-F66A60D53F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19738" y="0"/>
            <a:ext cx="6103620" cy="6857999"/>
          </a:xfrm>
          <a:custGeom>
            <a:avLst/>
            <a:gdLst>
              <a:gd name="connsiteX0" fmla="*/ 3914141 w 6103620"/>
              <a:gd name="connsiteY0" fmla="*/ 914400 h 6857999"/>
              <a:gd name="connsiteX1" fmla="*/ 6103620 w 6103620"/>
              <a:gd name="connsiteY1" fmla="*/ 914400 h 6857999"/>
              <a:gd name="connsiteX2" fmla="*/ 6103620 w 6103620"/>
              <a:gd name="connsiteY2" fmla="*/ 914404 h 6857999"/>
              <a:gd name="connsiteX3" fmla="*/ 4339591 w 6103620"/>
              <a:gd name="connsiteY3" fmla="*/ 6857999 h 6857999"/>
              <a:gd name="connsiteX4" fmla="*/ 2150113 w 6103620"/>
              <a:gd name="connsiteY4" fmla="*/ 6857999 h 6857999"/>
              <a:gd name="connsiteX5" fmla="*/ 1769111 w 6103620"/>
              <a:gd name="connsiteY5" fmla="*/ 0 h 6857999"/>
              <a:gd name="connsiteX6" fmla="*/ 3958591 w 6103620"/>
              <a:gd name="connsiteY6" fmla="*/ 0 h 6857999"/>
              <a:gd name="connsiteX7" fmla="*/ 2189480 w 6103620"/>
              <a:gd name="connsiteY7" fmla="*/ 5943601 h 6857999"/>
              <a:gd name="connsiteX8" fmla="*/ 0 w 6103620"/>
              <a:gd name="connsiteY8" fmla="*/ 594360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03620" h="6857999">
                <a:moveTo>
                  <a:pt x="3914141" y="914400"/>
                </a:moveTo>
                <a:lnTo>
                  <a:pt x="6103620" y="914400"/>
                </a:lnTo>
                <a:lnTo>
                  <a:pt x="6103620" y="914404"/>
                </a:lnTo>
                <a:lnTo>
                  <a:pt x="4339591" y="6857999"/>
                </a:lnTo>
                <a:lnTo>
                  <a:pt x="2150113" y="6857999"/>
                </a:lnTo>
                <a:close/>
                <a:moveTo>
                  <a:pt x="1769111" y="0"/>
                </a:moveTo>
                <a:lnTo>
                  <a:pt x="3958591" y="0"/>
                </a:lnTo>
                <a:lnTo>
                  <a:pt x="2189480" y="5943601"/>
                </a:lnTo>
                <a:lnTo>
                  <a:pt x="0" y="5943601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rtlCol="0" anchor="ctr" anchorCtr="0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 smtClean="0"/>
              <a:t>Вставка рисунка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676681706"/>
      </p:ext>
    </p:extLst>
  </p:cSld>
  <p:clrMapOvr>
    <a:masterClrMapping/>
  </p:clrMapOvr>
  <p:transition spd="slow">
    <p:circl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Рисунок 1">
            <a:extLst>
              <a:ext uri="{FF2B5EF4-FFF2-40B4-BE49-F238E27FC236}">
                <a16:creationId xmlns:a16="http://schemas.microsoft.com/office/drawing/2014/main" id="{9650CBA0-AE8F-4C6C-B273-73785A68EB92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Полилиния: фигура 11">
              <a:extLst>
                <a:ext uri="{FF2B5EF4-FFF2-40B4-BE49-F238E27FC236}">
                  <a16:creationId xmlns:a16="http://schemas.microsoft.com/office/drawing/2014/main" id="{79A324E0-7B75-4C65-9695-78537686038F}"/>
                </a:ext>
              </a:extLst>
            </p:cNvPr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13" name="Полилиния: Фигура 12">
              <a:extLst>
                <a:ext uri="{FF2B5EF4-FFF2-40B4-BE49-F238E27FC236}">
                  <a16:creationId xmlns:a16="http://schemas.microsoft.com/office/drawing/2014/main" id="{A4C7B0B8-9EF6-4DBC-9088-96B54006BA08}"/>
                </a:ext>
              </a:extLst>
            </p:cNvPr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20" name="Рисунок 4">
            <a:extLst>
              <a:ext uri="{FF2B5EF4-FFF2-40B4-BE49-F238E27FC236}">
                <a16:creationId xmlns:a16="http://schemas.microsoft.com/office/drawing/2014/main" id="{55B3C92B-0A13-49BD-8A7D-FD6B821FE783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1" name="Заголовок 1">
            <a:extLst>
              <a:ext uri="{FF2B5EF4-FFF2-40B4-BE49-F238E27FC236}">
                <a16:creationId xmlns:a16="http://schemas.microsoft.com/office/drawing/2014/main" id="{AD7B9076-7693-4C5F-8305-D5529FF807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1033272"/>
            <a:ext cx="5056083" cy="782638"/>
          </a:xfrm>
        </p:spPr>
        <p:txBody>
          <a:bodyPr rtlCol="0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ПУСТОЙ СЛАЙД</a:t>
            </a:r>
          </a:p>
        </p:txBody>
      </p:sp>
      <p:sp>
        <p:nvSpPr>
          <p:cNvPr id="14" name="Рисунок 15">
            <a:extLst>
              <a:ext uri="{FF2B5EF4-FFF2-40B4-BE49-F238E27FC236}">
                <a16:creationId xmlns:a16="http://schemas.microsoft.com/office/drawing/2014/main" id="{D0734B58-9436-7F49-BF67-542C05487FFF}"/>
              </a:ext>
            </a:extLst>
          </p:cNvPr>
          <p:cNvSpPr/>
          <p:nvPr userDrawn="1"/>
        </p:nvSpPr>
        <p:spPr>
          <a:xfrm>
            <a:off x="-11174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418320085"/>
      </p:ext>
    </p:extLst>
  </p:cSld>
  <p:clrMapOvr>
    <a:masterClrMapping/>
  </p:clrMapOvr>
  <p:transition spd="slow">
    <p:circl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Рисунок 1">
            <a:extLst>
              <a:ext uri="{FF2B5EF4-FFF2-40B4-BE49-F238E27FC236}">
                <a16:creationId xmlns:a16="http://schemas.microsoft.com/office/drawing/2014/main" id="{9650CBA0-AE8F-4C6C-B273-73785A68EB92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Полилиния: фигура 11">
              <a:extLst>
                <a:ext uri="{FF2B5EF4-FFF2-40B4-BE49-F238E27FC236}">
                  <a16:creationId xmlns:a16="http://schemas.microsoft.com/office/drawing/2014/main" id="{79A324E0-7B75-4C65-9695-78537686038F}"/>
                </a:ext>
              </a:extLst>
            </p:cNvPr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13" name="Полилиния: Фигура 12">
              <a:extLst>
                <a:ext uri="{FF2B5EF4-FFF2-40B4-BE49-F238E27FC236}">
                  <a16:creationId xmlns:a16="http://schemas.microsoft.com/office/drawing/2014/main" id="{A4C7B0B8-9EF6-4DBC-9088-96B54006BA08}"/>
                </a:ext>
              </a:extLst>
            </p:cNvPr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20" name="Рисунок 4">
            <a:extLst>
              <a:ext uri="{FF2B5EF4-FFF2-40B4-BE49-F238E27FC236}">
                <a16:creationId xmlns:a16="http://schemas.microsoft.com/office/drawing/2014/main" id="{55B3C92B-0A13-49BD-8A7D-FD6B821FE783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452266935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ручную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Текст 21">
            <a:extLst>
              <a:ext uri="{FF2B5EF4-FFF2-40B4-BE49-F238E27FC236}">
                <a16:creationId xmlns:a16="http://schemas.microsoft.com/office/drawing/2014/main" id="{10000CCD-6AFF-4E65-8858-5502306E58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5578" y="1974209"/>
            <a:ext cx="882686" cy="1092200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6000" b="1">
                <a:solidFill>
                  <a:schemeClr val="bg2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1</a:t>
            </a:r>
          </a:p>
        </p:txBody>
      </p:sp>
      <p:sp>
        <p:nvSpPr>
          <p:cNvPr id="32" name="Текст 24">
            <a:extLst>
              <a:ext uri="{FF2B5EF4-FFF2-40B4-BE49-F238E27FC236}">
                <a16:creationId xmlns:a16="http://schemas.microsoft.com/office/drawing/2014/main" id="{D5D777E5-98F6-416A-8D23-3399269D85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442535" y="1998209"/>
            <a:ext cx="3103110" cy="1032355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200" b="0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33" name="Текст 21">
            <a:extLst>
              <a:ext uri="{FF2B5EF4-FFF2-40B4-BE49-F238E27FC236}">
                <a16:creationId xmlns:a16="http://schemas.microsoft.com/office/drawing/2014/main" id="{C979BADF-99B5-4C91-AAE5-FC2C4DBEDE2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20642" y="1974209"/>
            <a:ext cx="882686" cy="1092200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6000" b="1">
                <a:solidFill>
                  <a:schemeClr val="bg2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2</a:t>
            </a:r>
          </a:p>
        </p:txBody>
      </p:sp>
      <p:sp>
        <p:nvSpPr>
          <p:cNvPr id="34" name="Текст 24">
            <a:extLst>
              <a:ext uri="{FF2B5EF4-FFF2-40B4-BE49-F238E27FC236}">
                <a16:creationId xmlns:a16="http://schemas.microsoft.com/office/drawing/2014/main" id="{6706F6A2-1599-4D73-9288-3ECEACDDCAE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477939" y="1998209"/>
            <a:ext cx="2243918" cy="1032355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200" b="0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35" name="Текст 21">
            <a:extLst>
              <a:ext uri="{FF2B5EF4-FFF2-40B4-BE49-F238E27FC236}">
                <a16:creationId xmlns:a16="http://schemas.microsoft.com/office/drawing/2014/main" id="{BAE5E245-1702-4722-895D-0808BB0A868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906755" y="1991988"/>
            <a:ext cx="882686" cy="1092200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6000" b="1">
                <a:solidFill>
                  <a:schemeClr val="bg2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3</a:t>
            </a:r>
          </a:p>
        </p:txBody>
      </p:sp>
      <p:sp>
        <p:nvSpPr>
          <p:cNvPr id="36" name="Текст 24">
            <a:extLst>
              <a:ext uri="{FF2B5EF4-FFF2-40B4-BE49-F238E27FC236}">
                <a16:creationId xmlns:a16="http://schemas.microsoft.com/office/drawing/2014/main" id="{3701E665-3CED-413C-BAC6-CE003B1494E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564052" y="2015988"/>
            <a:ext cx="2959116" cy="1032355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200" b="0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37" name="Текст 24">
            <a:extLst>
              <a:ext uri="{FF2B5EF4-FFF2-40B4-BE49-F238E27FC236}">
                <a16:creationId xmlns:a16="http://schemas.microsoft.com/office/drawing/2014/main" id="{E01406B4-D44B-4D1E-91F3-D87541EAD4C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20059" y="2927531"/>
            <a:ext cx="1698625" cy="800100"/>
          </a:xfrm>
        </p:spPr>
        <p:txBody>
          <a:bodyPr rtlCol="0">
            <a:normAutofit/>
          </a:bodyPr>
          <a:lstStyle>
            <a:lvl1pPr marL="0" indent="0">
              <a:buNone/>
              <a:defRPr sz="1400" b="0">
                <a:solidFill>
                  <a:schemeClr val="bg1">
                    <a:lumMod val="7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38" name="Текст 24">
            <a:extLst>
              <a:ext uri="{FF2B5EF4-FFF2-40B4-BE49-F238E27FC236}">
                <a16:creationId xmlns:a16="http://schemas.microsoft.com/office/drawing/2014/main" id="{9AAD5CF9-9A59-4C5F-8C29-B92AD601211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718684" y="2927531"/>
            <a:ext cx="1698625" cy="800100"/>
          </a:xfrm>
        </p:spPr>
        <p:txBody>
          <a:bodyPr rtlCol="0">
            <a:normAutofit/>
          </a:bodyPr>
          <a:lstStyle>
            <a:lvl1pPr marL="0" indent="0">
              <a:buNone/>
              <a:defRPr sz="1400" b="0">
                <a:solidFill>
                  <a:schemeClr val="bg1">
                    <a:lumMod val="7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39" name="Текст 24">
            <a:extLst>
              <a:ext uri="{FF2B5EF4-FFF2-40B4-BE49-F238E27FC236}">
                <a16:creationId xmlns:a16="http://schemas.microsoft.com/office/drawing/2014/main" id="{C6725172-65CC-4645-B23F-E77886468F3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794793" y="2927531"/>
            <a:ext cx="2599197" cy="800100"/>
          </a:xfrm>
        </p:spPr>
        <p:txBody>
          <a:bodyPr rtlCol="0">
            <a:normAutofit/>
          </a:bodyPr>
          <a:lstStyle>
            <a:lvl1pPr marL="0" indent="0">
              <a:buNone/>
              <a:defRPr sz="1400" b="0">
                <a:solidFill>
                  <a:schemeClr val="bg1">
                    <a:lumMod val="7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0" name="Текст 24">
            <a:extLst>
              <a:ext uri="{FF2B5EF4-FFF2-40B4-BE49-F238E27FC236}">
                <a16:creationId xmlns:a16="http://schemas.microsoft.com/office/drawing/2014/main" id="{0EA5E6CA-5C78-4B75-BA22-59750E7D450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876955" y="2925988"/>
            <a:ext cx="3726423" cy="800100"/>
          </a:xfrm>
        </p:spPr>
        <p:txBody>
          <a:bodyPr rtlCol="0">
            <a:normAutofit/>
          </a:bodyPr>
          <a:lstStyle>
            <a:lvl1pPr marL="0" indent="0">
              <a:buNone/>
              <a:defRPr sz="1400" b="0">
                <a:solidFill>
                  <a:schemeClr val="bg1">
                    <a:lumMod val="7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1" name="Текст 24">
            <a:extLst>
              <a:ext uri="{FF2B5EF4-FFF2-40B4-BE49-F238E27FC236}">
                <a16:creationId xmlns:a16="http://schemas.microsoft.com/office/drawing/2014/main" id="{E1C61752-F57C-4FBF-93F3-06F43CCA43C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284133" y="5751926"/>
            <a:ext cx="9623735" cy="470478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 b="0">
                <a:solidFill>
                  <a:schemeClr val="tx2"/>
                </a:solidFill>
                <a:latin typeface="+mn-lt"/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2" name="Текст 24">
            <a:extLst>
              <a:ext uri="{FF2B5EF4-FFF2-40B4-BE49-F238E27FC236}">
                <a16:creationId xmlns:a16="http://schemas.microsoft.com/office/drawing/2014/main" id="{E0232175-FB97-4039-8136-B9DD27441C0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794791" y="4893792"/>
            <a:ext cx="2599199" cy="615026"/>
          </a:xfrm>
        </p:spPr>
        <p:txBody>
          <a:bodyPr rtlCol="0">
            <a:normAutofit/>
          </a:bodyPr>
          <a:lstStyle>
            <a:lvl1pPr marL="0" indent="0">
              <a:buNone/>
              <a:defRPr sz="1600" b="0">
                <a:solidFill>
                  <a:schemeClr val="bg2"/>
                </a:solidFill>
                <a:latin typeface="+mn-lt"/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3" name="Текст 24">
            <a:extLst>
              <a:ext uri="{FF2B5EF4-FFF2-40B4-BE49-F238E27FC236}">
                <a16:creationId xmlns:a16="http://schemas.microsoft.com/office/drawing/2014/main" id="{6E5262C3-0603-403F-AB36-FB4EB9FC7BC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890713" y="4893792"/>
            <a:ext cx="3712665" cy="615026"/>
          </a:xfrm>
        </p:spPr>
        <p:txBody>
          <a:bodyPr rtlCol="0">
            <a:normAutofit/>
          </a:bodyPr>
          <a:lstStyle>
            <a:lvl1pPr marL="0" indent="0">
              <a:buNone/>
              <a:defRPr sz="1600" b="0">
                <a:solidFill>
                  <a:schemeClr val="bg2"/>
                </a:solidFill>
                <a:latin typeface="+mn-lt"/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4" name="Рисунок 12">
            <a:extLst>
              <a:ext uri="{FF2B5EF4-FFF2-40B4-BE49-F238E27FC236}">
                <a16:creationId xmlns:a16="http://schemas.microsoft.com/office/drawing/2014/main" id="{D2FBACFC-8B68-4A37-95A4-26BE5A23D759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1020058" y="3800404"/>
            <a:ext cx="3273552" cy="161848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6" name="Рисунок 12">
            <a:extLst>
              <a:ext uri="{FF2B5EF4-FFF2-40B4-BE49-F238E27FC236}">
                <a16:creationId xmlns:a16="http://schemas.microsoft.com/office/drawing/2014/main" id="{5A6A36C6-8489-4333-927A-141D8F98AE50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4794792" y="3864572"/>
            <a:ext cx="2599199" cy="896112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7" name="Рисунок 9">
            <a:extLst>
              <a:ext uri="{FF2B5EF4-FFF2-40B4-BE49-F238E27FC236}">
                <a16:creationId xmlns:a16="http://schemas.microsoft.com/office/drawing/2014/main" id="{BB2DF986-C446-4302-9099-B1512AD5D8CA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7876955" y="3864572"/>
            <a:ext cx="2599200" cy="89640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BB58C539-3FDE-4755-BEB4-C953AA2926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41320"/>
            <a:ext cx="10506743" cy="782638"/>
          </a:xfrm>
        </p:spPr>
        <p:txBody>
          <a:bodyPr rtlCol="0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КАК ИСПОЛЬЗОВАТЬ ЭТОТ ШАБЛОН</a:t>
            </a:r>
          </a:p>
        </p:txBody>
      </p:sp>
      <p:sp>
        <p:nvSpPr>
          <p:cNvPr id="23" name="Рисунок 15">
            <a:extLst>
              <a:ext uri="{FF2B5EF4-FFF2-40B4-BE49-F238E27FC236}">
                <a16:creationId xmlns:a16="http://schemas.microsoft.com/office/drawing/2014/main" id="{8EDA54DA-ED01-4416-96BF-C8968F4684B4}"/>
              </a:ext>
            </a:extLst>
          </p:cNvPr>
          <p:cNvSpPr/>
          <p:nvPr userDrawn="1"/>
        </p:nvSpPr>
        <p:spPr>
          <a:xfrm>
            <a:off x="-11173" y="1610268"/>
            <a:ext cx="9252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11389070"/>
      </p:ext>
    </p:extLst>
  </p:cSld>
  <p:clrMapOvr>
    <a:masterClrMapping/>
  </p:clrMapOvr>
  <p:transition spd="slow">
    <p:circl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Рисунок 20">
            <a:extLst>
              <a:ext uri="{FF2B5EF4-FFF2-40B4-BE49-F238E27FC236}">
                <a16:creationId xmlns:a16="http://schemas.microsoft.com/office/drawing/2014/main" id="{5230445E-A660-448A-B4DC-782AD0E5DA6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3033191" y="0"/>
            <a:ext cx="9155634" cy="6858000"/>
          </a:xfrm>
          <a:custGeom>
            <a:avLst/>
            <a:gdLst>
              <a:gd name="connsiteX0" fmla="*/ 6450330 w 8969375"/>
              <a:gd name="connsiteY0" fmla="*/ 3511550 h 6858000"/>
              <a:gd name="connsiteX1" fmla="*/ 8969375 w 8969375"/>
              <a:gd name="connsiteY1" fmla="*/ 3511550 h 6858000"/>
              <a:gd name="connsiteX2" fmla="*/ 8969375 w 8969375"/>
              <a:gd name="connsiteY2" fmla="*/ 6858000 h 6858000"/>
              <a:gd name="connsiteX3" fmla="*/ 5010150 w 8969375"/>
              <a:gd name="connsiteY3" fmla="*/ 6858000 h 6858000"/>
              <a:gd name="connsiteX4" fmla="*/ 1915160 w 8969375"/>
              <a:gd name="connsiteY4" fmla="*/ 3511550 h 6858000"/>
              <a:gd name="connsiteX5" fmla="*/ 3404870 w 8969375"/>
              <a:gd name="connsiteY5" fmla="*/ 3511550 h 6858000"/>
              <a:gd name="connsiteX6" fmla="*/ 1964690 w 8969375"/>
              <a:gd name="connsiteY6" fmla="*/ 6858000 h 6858000"/>
              <a:gd name="connsiteX7" fmla="*/ 474980 w 8969375"/>
              <a:gd name="connsiteY7" fmla="*/ 6858000 h 6858000"/>
              <a:gd name="connsiteX8" fmla="*/ 7961630 w 8969375"/>
              <a:gd name="connsiteY8" fmla="*/ 0 h 6858000"/>
              <a:gd name="connsiteX9" fmla="*/ 8969375 w 8969375"/>
              <a:gd name="connsiteY9" fmla="*/ 0 h 6858000"/>
              <a:gd name="connsiteX10" fmla="*/ 8969375 w 8969375"/>
              <a:gd name="connsiteY10" fmla="*/ 3346450 h 6858000"/>
              <a:gd name="connsiteX11" fmla="*/ 6521450 w 8969375"/>
              <a:gd name="connsiteY11" fmla="*/ 3346450 h 6858000"/>
              <a:gd name="connsiteX12" fmla="*/ 5163820 w 8969375"/>
              <a:gd name="connsiteY12" fmla="*/ 0 h 6858000"/>
              <a:gd name="connsiteX13" fmla="*/ 7726680 w 8969375"/>
              <a:gd name="connsiteY13" fmla="*/ 0 h 6858000"/>
              <a:gd name="connsiteX14" fmla="*/ 4775200 w 8969375"/>
              <a:gd name="connsiteY14" fmla="*/ 6858000 h 6858000"/>
              <a:gd name="connsiteX15" fmla="*/ 2213610 w 8969375"/>
              <a:gd name="connsiteY15" fmla="*/ 6858000 h 6858000"/>
              <a:gd name="connsiteX16" fmla="*/ 3426460 w 8969375"/>
              <a:gd name="connsiteY16" fmla="*/ 0 h 6858000"/>
              <a:gd name="connsiteX17" fmla="*/ 4916170 w 8969375"/>
              <a:gd name="connsiteY17" fmla="*/ 0 h 6858000"/>
              <a:gd name="connsiteX18" fmla="*/ 3475990 w 8969375"/>
              <a:gd name="connsiteY18" fmla="*/ 3346450 h 6858000"/>
              <a:gd name="connsiteX19" fmla="*/ 1986280 w 8969375"/>
              <a:gd name="connsiteY19" fmla="*/ 3346450 h 6858000"/>
              <a:gd name="connsiteX20" fmla="*/ 0 w 8969375"/>
              <a:gd name="connsiteY20" fmla="*/ 0 h 6858000"/>
              <a:gd name="connsiteX21" fmla="*/ 3195320 w 8969375"/>
              <a:gd name="connsiteY21" fmla="*/ 0 h 6858000"/>
              <a:gd name="connsiteX22" fmla="*/ 243840 w 8969375"/>
              <a:gd name="connsiteY22" fmla="*/ 6858000 h 6858000"/>
              <a:gd name="connsiteX23" fmla="*/ 0 w 8969375"/>
              <a:gd name="connsiteY23" fmla="*/ 6858000 h 6858000"/>
              <a:gd name="connsiteX0" fmla="*/ 6604567 w 9123612"/>
              <a:gd name="connsiteY0" fmla="*/ 3511550 h 6858000"/>
              <a:gd name="connsiteX1" fmla="*/ 9123612 w 9123612"/>
              <a:gd name="connsiteY1" fmla="*/ 3511550 h 6858000"/>
              <a:gd name="connsiteX2" fmla="*/ 9123612 w 9123612"/>
              <a:gd name="connsiteY2" fmla="*/ 6858000 h 6858000"/>
              <a:gd name="connsiteX3" fmla="*/ 5164387 w 9123612"/>
              <a:gd name="connsiteY3" fmla="*/ 6858000 h 6858000"/>
              <a:gd name="connsiteX4" fmla="*/ 6604567 w 9123612"/>
              <a:gd name="connsiteY4" fmla="*/ 3511550 h 6858000"/>
              <a:gd name="connsiteX5" fmla="*/ 2069397 w 9123612"/>
              <a:gd name="connsiteY5" fmla="*/ 3511550 h 6858000"/>
              <a:gd name="connsiteX6" fmla="*/ 3559107 w 9123612"/>
              <a:gd name="connsiteY6" fmla="*/ 3511550 h 6858000"/>
              <a:gd name="connsiteX7" fmla="*/ 2118927 w 9123612"/>
              <a:gd name="connsiteY7" fmla="*/ 6858000 h 6858000"/>
              <a:gd name="connsiteX8" fmla="*/ 629217 w 9123612"/>
              <a:gd name="connsiteY8" fmla="*/ 6858000 h 6858000"/>
              <a:gd name="connsiteX9" fmla="*/ 2069397 w 9123612"/>
              <a:gd name="connsiteY9" fmla="*/ 3511550 h 6858000"/>
              <a:gd name="connsiteX10" fmla="*/ 8115867 w 9123612"/>
              <a:gd name="connsiteY10" fmla="*/ 0 h 6858000"/>
              <a:gd name="connsiteX11" fmla="*/ 9123612 w 9123612"/>
              <a:gd name="connsiteY11" fmla="*/ 0 h 6858000"/>
              <a:gd name="connsiteX12" fmla="*/ 9123612 w 9123612"/>
              <a:gd name="connsiteY12" fmla="*/ 3346450 h 6858000"/>
              <a:gd name="connsiteX13" fmla="*/ 6675687 w 9123612"/>
              <a:gd name="connsiteY13" fmla="*/ 3346450 h 6858000"/>
              <a:gd name="connsiteX14" fmla="*/ 8115867 w 9123612"/>
              <a:gd name="connsiteY14" fmla="*/ 0 h 6858000"/>
              <a:gd name="connsiteX15" fmla="*/ 5318057 w 9123612"/>
              <a:gd name="connsiteY15" fmla="*/ 0 h 6858000"/>
              <a:gd name="connsiteX16" fmla="*/ 7880917 w 9123612"/>
              <a:gd name="connsiteY16" fmla="*/ 0 h 6858000"/>
              <a:gd name="connsiteX17" fmla="*/ 4929437 w 9123612"/>
              <a:gd name="connsiteY17" fmla="*/ 6858000 h 6858000"/>
              <a:gd name="connsiteX18" fmla="*/ 2367847 w 9123612"/>
              <a:gd name="connsiteY18" fmla="*/ 6858000 h 6858000"/>
              <a:gd name="connsiteX19" fmla="*/ 5318057 w 9123612"/>
              <a:gd name="connsiteY19" fmla="*/ 0 h 6858000"/>
              <a:gd name="connsiteX20" fmla="*/ 3580697 w 9123612"/>
              <a:gd name="connsiteY20" fmla="*/ 0 h 6858000"/>
              <a:gd name="connsiteX21" fmla="*/ 5070407 w 9123612"/>
              <a:gd name="connsiteY21" fmla="*/ 0 h 6858000"/>
              <a:gd name="connsiteX22" fmla="*/ 3630227 w 9123612"/>
              <a:gd name="connsiteY22" fmla="*/ 3346450 h 6858000"/>
              <a:gd name="connsiteX23" fmla="*/ 2140517 w 9123612"/>
              <a:gd name="connsiteY23" fmla="*/ 3346450 h 6858000"/>
              <a:gd name="connsiteX24" fmla="*/ 3580697 w 9123612"/>
              <a:gd name="connsiteY24" fmla="*/ 0 h 6858000"/>
              <a:gd name="connsiteX25" fmla="*/ 154237 w 9123612"/>
              <a:gd name="connsiteY25" fmla="*/ 0 h 6858000"/>
              <a:gd name="connsiteX26" fmla="*/ 3349557 w 9123612"/>
              <a:gd name="connsiteY26" fmla="*/ 0 h 6858000"/>
              <a:gd name="connsiteX27" fmla="*/ 398077 w 9123612"/>
              <a:gd name="connsiteY27" fmla="*/ 6858000 h 6858000"/>
              <a:gd name="connsiteX28" fmla="*/ 0 w 9123612"/>
              <a:gd name="connsiteY28" fmla="*/ 6858000 h 6858000"/>
              <a:gd name="connsiteX29" fmla="*/ 154237 w 9123612"/>
              <a:gd name="connsiteY29" fmla="*/ 0 h 6858000"/>
              <a:gd name="connsiteX0" fmla="*/ 6636589 w 9155634"/>
              <a:gd name="connsiteY0" fmla="*/ 3511550 h 6858000"/>
              <a:gd name="connsiteX1" fmla="*/ 9155634 w 9155634"/>
              <a:gd name="connsiteY1" fmla="*/ 3511550 h 6858000"/>
              <a:gd name="connsiteX2" fmla="*/ 9155634 w 9155634"/>
              <a:gd name="connsiteY2" fmla="*/ 6858000 h 6858000"/>
              <a:gd name="connsiteX3" fmla="*/ 5196409 w 9155634"/>
              <a:gd name="connsiteY3" fmla="*/ 6858000 h 6858000"/>
              <a:gd name="connsiteX4" fmla="*/ 6636589 w 9155634"/>
              <a:gd name="connsiteY4" fmla="*/ 3511550 h 6858000"/>
              <a:gd name="connsiteX5" fmla="*/ 2101419 w 9155634"/>
              <a:gd name="connsiteY5" fmla="*/ 3511550 h 6858000"/>
              <a:gd name="connsiteX6" fmla="*/ 3591129 w 9155634"/>
              <a:gd name="connsiteY6" fmla="*/ 3511550 h 6858000"/>
              <a:gd name="connsiteX7" fmla="*/ 2150949 w 9155634"/>
              <a:gd name="connsiteY7" fmla="*/ 6858000 h 6858000"/>
              <a:gd name="connsiteX8" fmla="*/ 661239 w 9155634"/>
              <a:gd name="connsiteY8" fmla="*/ 6858000 h 6858000"/>
              <a:gd name="connsiteX9" fmla="*/ 2101419 w 9155634"/>
              <a:gd name="connsiteY9" fmla="*/ 3511550 h 6858000"/>
              <a:gd name="connsiteX10" fmla="*/ 8147889 w 9155634"/>
              <a:gd name="connsiteY10" fmla="*/ 0 h 6858000"/>
              <a:gd name="connsiteX11" fmla="*/ 9155634 w 9155634"/>
              <a:gd name="connsiteY11" fmla="*/ 0 h 6858000"/>
              <a:gd name="connsiteX12" fmla="*/ 9155634 w 9155634"/>
              <a:gd name="connsiteY12" fmla="*/ 3346450 h 6858000"/>
              <a:gd name="connsiteX13" fmla="*/ 6707709 w 9155634"/>
              <a:gd name="connsiteY13" fmla="*/ 3346450 h 6858000"/>
              <a:gd name="connsiteX14" fmla="*/ 8147889 w 9155634"/>
              <a:gd name="connsiteY14" fmla="*/ 0 h 6858000"/>
              <a:gd name="connsiteX15" fmla="*/ 5350079 w 9155634"/>
              <a:gd name="connsiteY15" fmla="*/ 0 h 6858000"/>
              <a:gd name="connsiteX16" fmla="*/ 7912939 w 9155634"/>
              <a:gd name="connsiteY16" fmla="*/ 0 h 6858000"/>
              <a:gd name="connsiteX17" fmla="*/ 4961459 w 9155634"/>
              <a:gd name="connsiteY17" fmla="*/ 6858000 h 6858000"/>
              <a:gd name="connsiteX18" fmla="*/ 2399869 w 9155634"/>
              <a:gd name="connsiteY18" fmla="*/ 6858000 h 6858000"/>
              <a:gd name="connsiteX19" fmla="*/ 5350079 w 9155634"/>
              <a:gd name="connsiteY19" fmla="*/ 0 h 6858000"/>
              <a:gd name="connsiteX20" fmla="*/ 3612719 w 9155634"/>
              <a:gd name="connsiteY20" fmla="*/ 0 h 6858000"/>
              <a:gd name="connsiteX21" fmla="*/ 5102429 w 9155634"/>
              <a:gd name="connsiteY21" fmla="*/ 0 h 6858000"/>
              <a:gd name="connsiteX22" fmla="*/ 3662249 w 9155634"/>
              <a:gd name="connsiteY22" fmla="*/ 3346450 h 6858000"/>
              <a:gd name="connsiteX23" fmla="*/ 2172539 w 9155634"/>
              <a:gd name="connsiteY23" fmla="*/ 3346450 h 6858000"/>
              <a:gd name="connsiteX24" fmla="*/ 3612719 w 9155634"/>
              <a:gd name="connsiteY24" fmla="*/ 0 h 6858000"/>
              <a:gd name="connsiteX25" fmla="*/ 186259 w 9155634"/>
              <a:gd name="connsiteY25" fmla="*/ 0 h 6858000"/>
              <a:gd name="connsiteX26" fmla="*/ 3381579 w 9155634"/>
              <a:gd name="connsiteY26" fmla="*/ 0 h 6858000"/>
              <a:gd name="connsiteX27" fmla="*/ 430099 w 9155634"/>
              <a:gd name="connsiteY27" fmla="*/ 6858000 h 6858000"/>
              <a:gd name="connsiteX28" fmla="*/ 0 w 9155634"/>
              <a:gd name="connsiteY28" fmla="*/ 6858000 h 6858000"/>
              <a:gd name="connsiteX29" fmla="*/ 186259 w 9155634"/>
              <a:gd name="connsiteY29" fmla="*/ 0 h 6858000"/>
              <a:gd name="connsiteX0" fmla="*/ 6636589 w 9155634"/>
              <a:gd name="connsiteY0" fmla="*/ 3511550 h 6858000"/>
              <a:gd name="connsiteX1" fmla="*/ 9155634 w 9155634"/>
              <a:gd name="connsiteY1" fmla="*/ 3511550 h 6858000"/>
              <a:gd name="connsiteX2" fmla="*/ 9155634 w 9155634"/>
              <a:gd name="connsiteY2" fmla="*/ 6858000 h 6858000"/>
              <a:gd name="connsiteX3" fmla="*/ 5196409 w 9155634"/>
              <a:gd name="connsiteY3" fmla="*/ 6858000 h 6858000"/>
              <a:gd name="connsiteX4" fmla="*/ 6636589 w 9155634"/>
              <a:gd name="connsiteY4" fmla="*/ 3511550 h 6858000"/>
              <a:gd name="connsiteX5" fmla="*/ 2101419 w 9155634"/>
              <a:gd name="connsiteY5" fmla="*/ 3511550 h 6858000"/>
              <a:gd name="connsiteX6" fmla="*/ 3591129 w 9155634"/>
              <a:gd name="connsiteY6" fmla="*/ 3511550 h 6858000"/>
              <a:gd name="connsiteX7" fmla="*/ 2150949 w 9155634"/>
              <a:gd name="connsiteY7" fmla="*/ 6858000 h 6858000"/>
              <a:gd name="connsiteX8" fmla="*/ 661239 w 9155634"/>
              <a:gd name="connsiteY8" fmla="*/ 6858000 h 6858000"/>
              <a:gd name="connsiteX9" fmla="*/ 2101419 w 9155634"/>
              <a:gd name="connsiteY9" fmla="*/ 3511550 h 6858000"/>
              <a:gd name="connsiteX10" fmla="*/ 8147889 w 9155634"/>
              <a:gd name="connsiteY10" fmla="*/ 0 h 6858000"/>
              <a:gd name="connsiteX11" fmla="*/ 9155634 w 9155634"/>
              <a:gd name="connsiteY11" fmla="*/ 0 h 6858000"/>
              <a:gd name="connsiteX12" fmla="*/ 9155634 w 9155634"/>
              <a:gd name="connsiteY12" fmla="*/ 3346450 h 6858000"/>
              <a:gd name="connsiteX13" fmla="*/ 6707709 w 9155634"/>
              <a:gd name="connsiteY13" fmla="*/ 3346450 h 6858000"/>
              <a:gd name="connsiteX14" fmla="*/ 8147889 w 9155634"/>
              <a:gd name="connsiteY14" fmla="*/ 0 h 6858000"/>
              <a:gd name="connsiteX15" fmla="*/ 5350079 w 9155634"/>
              <a:gd name="connsiteY15" fmla="*/ 0 h 6858000"/>
              <a:gd name="connsiteX16" fmla="*/ 7912939 w 9155634"/>
              <a:gd name="connsiteY16" fmla="*/ 0 h 6858000"/>
              <a:gd name="connsiteX17" fmla="*/ 4961459 w 9155634"/>
              <a:gd name="connsiteY17" fmla="*/ 6858000 h 6858000"/>
              <a:gd name="connsiteX18" fmla="*/ 2399869 w 9155634"/>
              <a:gd name="connsiteY18" fmla="*/ 6858000 h 6858000"/>
              <a:gd name="connsiteX19" fmla="*/ 5350079 w 9155634"/>
              <a:gd name="connsiteY19" fmla="*/ 0 h 6858000"/>
              <a:gd name="connsiteX20" fmla="*/ 3612719 w 9155634"/>
              <a:gd name="connsiteY20" fmla="*/ 0 h 6858000"/>
              <a:gd name="connsiteX21" fmla="*/ 5102429 w 9155634"/>
              <a:gd name="connsiteY21" fmla="*/ 0 h 6858000"/>
              <a:gd name="connsiteX22" fmla="*/ 3662249 w 9155634"/>
              <a:gd name="connsiteY22" fmla="*/ 3346450 h 6858000"/>
              <a:gd name="connsiteX23" fmla="*/ 2172539 w 9155634"/>
              <a:gd name="connsiteY23" fmla="*/ 3346450 h 6858000"/>
              <a:gd name="connsiteX24" fmla="*/ 3612719 w 9155634"/>
              <a:gd name="connsiteY24" fmla="*/ 0 h 6858000"/>
              <a:gd name="connsiteX25" fmla="*/ 2054197 w 9155634"/>
              <a:gd name="connsiteY25" fmla="*/ 3558 h 6858000"/>
              <a:gd name="connsiteX26" fmla="*/ 3381579 w 9155634"/>
              <a:gd name="connsiteY26" fmla="*/ 0 h 6858000"/>
              <a:gd name="connsiteX27" fmla="*/ 430099 w 9155634"/>
              <a:gd name="connsiteY27" fmla="*/ 6858000 h 6858000"/>
              <a:gd name="connsiteX28" fmla="*/ 0 w 9155634"/>
              <a:gd name="connsiteY28" fmla="*/ 6858000 h 6858000"/>
              <a:gd name="connsiteX29" fmla="*/ 2054197 w 9155634"/>
              <a:gd name="connsiteY29" fmla="*/ 3558 h 6858000"/>
              <a:gd name="connsiteX0" fmla="*/ 6636589 w 9155634"/>
              <a:gd name="connsiteY0" fmla="*/ 3511550 h 6858000"/>
              <a:gd name="connsiteX1" fmla="*/ 9155634 w 9155634"/>
              <a:gd name="connsiteY1" fmla="*/ 3511550 h 6858000"/>
              <a:gd name="connsiteX2" fmla="*/ 9155634 w 9155634"/>
              <a:gd name="connsiteY2" fmla="*/ 6858000 h 6858000"/>
              <a:gd name="connsiteX3" fmla="*/ 5196409 w 9155634"/>
              <a:gd name="connsiteY3" fmla="*/ 6858000 h 6858000"/>
              <a:gd name="connsiteX4" fmla="*/ 6636589 w 9155634"/>
              <a:gd name="connsiteY4" fmla="*/ 3511550 h 6858000"/>
              <a:gd name="connsiteX5" fmla="*/ 2101419 w 9155634"/>
              <a:gd name="connsiteY5" fmla="*/ 3511550 h 6858000"/>
              <a:gd name="connsiteX6" fmla="*/ 3591129 w 9155634"/>
              <a:gd name="connsiteY6" fmla="*/ 3511550 h 6858000"/>
              <a:gd name="connsiteX7" fmla="*/ 2150949 w 9155634"/>
              <a:gd name="connsiteY7" fmla="*/ 6858000 h 6858000"/>
              <a:gd name="connsiteX8" fmla="*/ 661239 w 9155634"/>
              <a:gd name="connsiteY8" fmla="*/ 6858000 h 6858000"/>
              <a:gd name="connsiteX9" fmla="*/ 2101419 w 9155634"/>
              <a:gd name="connsiteY9" fmla="*/ 3511550 h 6858000"/>
              <a:gd name="connsiteX10" fmla="*/ 8147889 w 9155634"/>
              <a:gd name="connsiteY10" fmla="*/ 0 h 6858000"/>
              <a:gd name="connsiteX11" fmla="*/ 9155634 w 9155634"/>
              <a:gd name="connsiteY11" fmla="*/ 0 h 6858000"/>
              <a:gd name="connsiteX12" fmla="*/ 9155634 w 9155634"/>
              <a:gd name="connsiteY12" fmla="*/ 3346450 h 6858000"/>
              <a:gd name="connsiteX13" fmla="*/ 6707709 w 9155634"/>
              <a:gd name="connsiteY13" fmla="*/ 3346450 h 6858000"/>
              <a:gd name="connsiteX14" fmla="*/ 8147889 w 9155634"/>
              <a:gd name="connsiteY14" fmla="*/ 0 h 6858000"/>
              <a:gd name="connsiteX15" fmla="*/ 5350079 w 9155634"/>
              <a:gd name="connsiteY15" fmla="*/ 0 h 6858000"/>
              <a:gd name="connsiteX16" fmla="*/ 7912939 w 9155634"/>
              <a:gd name="connsiteY16" fmla="*/ 0 h 6858000"/>
              <a:gd name="connsiteX17" fmla="*/ 4961459 w 9155634"/>
              <a:gd name="connsiteY17" fmla="*/ 6858000 h 6858000"/>
              <a:gd name="connsiteX18" fmla="*/ 2399869 w 9155634"/>
              <a:gd name="connsiteY18" fmla="*/ 6858000 h 6858000"/>
              <a:gd name="connsiteX19" fmla="*/ 5350079 w 9155634"/>
              <a:gd name="connsiteY19" fmla="*/ 0 h 6858000"/>
              <a:gd name="connsiteX20" fmla="*/ 3612719 w 9155634"/>
              <a:gd name="connsiteY20" fmla="*/ 0 h 6858000"/>
              <a:gd name="connsiteX21" fmla="*/ 5102429 w 9155634"/>
              <a:gd name="connsiteY21" fmla="*/ 0 h 6858000"/>
              <a:gd name="connsiteX22" fmla="*/ 3662249 w 9155634"/>
              <a:gd name="connsiteY22" fmla="*/ 3346450 h 6858000"/>
              <a:gd name="connsiteX23" fmla="*/ 2172539 w 9155634"/>
              <a:gd name="connsiteY23" fmla="*/ 3346450 h 6858000"/>
              <a:gd name="connsiteX24" fmla="*/ 3612719 w 9155634"/>
              <a:gd name="connsiteY24" fmla="*/ 0 h 6858000"/>
              <a:gd name="connsiteX25" fmla="*/ 2954365 w 9155634"/>
              <a:gd name="connsiteY25" fmla="*/ 3558 h 6858000"/>
              <a:gd name="connsiteX26" fmla="*/ 3381579 w 9155634"/>
              <a:gd name="connsiteY26" fmla="*/ 0 h 6858000"/>
              <a:gd name="connsiteX27" fmla="*/ 430099 w 9155634"/>
              <a:gd name="connsiteY27" fmla="*/ 6858000 h 6858000"/>
              <a:gd name="connsiteX28" fmla="*/ 0 w 9155634"/>
              <a:gd name="connsiteY28" fmla="*/ 6858000 h 6858000"/>
              <a:gd name="connsiteX29" fmla="*/ 2954365 w 9155634"/>
              <a:gd name="connsiteY29" fmla="*/ 3558 h 6858000"/>
              <a:gd name="connsiteX0" fmla="*/ 6636589 w 9155634"/>
              <a:gd name="connsiteY0" fmla="*/ 3511550 h 6858000"/>
              <a:gd name="connsiteX1" fmla="*/ 9155634 w 9155634"/>
              <a:gd name="connsiteY1" fmla="*/ 3511550 h 6858000"/>
              <a:gd name="connsiteX2" fmla="*/ 9155634 w 9155634"/>
              <a:gd name="connsiteY2" fmla="*/ 6858000 h 6858000"/>
              <a:gd name="connsiteX3" fmla="*/ 5196409 w 9155634"/>
              <a:gd name="connsiteY3" fmla="*/ 6858000 h 6858000"/>
              <a:gd name="connsiteX4" fmla="*/ 6636589 w 9155634"/>
              <a:gd name="connsiteY4" fmla="*/ 3511550 h 6858000"/>
              <a:gd name="connsiteX5" fmla="*/ 2101419 w 9155634"/>
              <a:gd name="connsiteY5" fmla="*/ 3511550 h 6858000"/>
              <a:gd name="connsiteX6" fmla="*/ 3591129 w 9155634"/>
              <a:gd name="connsiteY6" fmla="*/ 3511550 h 6858000"/>
              <a:gd name="connsiteX7" fmla="*/ 2150949 w 9155634"/>
              <a:gd name="connsiteY7" fmla="*/ 6858000 h 6858000"/>
              <a:gd name="connsiteX8" fmla="*/ 661239 w 9155634"/>
              <a:gd name="connsiteY8" fmla="*/ 6858000 h 6858000"/>
              <a:gd name="connsiteX9" fmla="*/ 2101419 w 9155634"/>
              <a:gd name="connsiteY9" fmla="*/ 3511550 h 6858000"/>
              <a:gd name="connsiteX10" fmla="*/ 8147889 w 9155634"/>
              <a:gd name="connsiteY10" fmla="*/ 0 h 6858000"/>
              <a:gd name="connsiteX11" fmla="*/ 9155634 w 9155634"/>
              <a:gd name="connsiteY11" fmla="*/ 0 h 6858000"/>
              <a:gd name="connsiteX12" fmla="*/ 9155634 w 9155634"/>
              <a:gd name="connsiteY12" fmla="*/ 3346450 h 6858000"/>
              <a:gd name="connsiteX13" fmla="*/ 6707709 w 9155634"/>
              <a:gd name="connsiteY13" fmla="*/ 3346450 h 6858000"/>
              <a:gd name="connsiteX14" fmla="*/ 8147889 w 9155634"/>
              <a:gd name="connsiteY14" fmla="*/ 0 h 6858000"/>
              <a:gd name="connsiteX15" fmla="*/ 5350079 w 9155634"/>
              <a:gd name="connsiteY15" fmla="*/ 0 h 6858000"/>
              <a:gd name="connsiteX16" fmla="*/ 7912939 w 9155634"/>
              <a:gd name="connsiteY16" fmla="*/ 0 h 6858000"/>
              <a:gd name="connsiteX17" fmla="*/ 4961459 w 9155634"/>
              <a:gd name="connsiteY17" fmla="*/ 6858000 h 6858000"/>
              <a:gd name="connsiteX18" fmla="*/ 2399869 w 9155634"/>
              <a:gd name="connsiteY18" fmla="*/ 6858000 h 6858000"/>
              <a:gd name="connsiteX19" fmla="*/ 5350079 w 9155634"/>
              <a:gd name="connsiteY19" fmla="*/ 0 h 6858000"/>
              <a:gd name="connsiteX20" fmla="*/ 3612719 w 9155634"/>
              <a:gd name="connsiteY20" fmla="*/ 0 h 6858000"/>
              <a:gd name="connsiteX21" fmla="*/ 5102429 w 9155634"/>
              <a:gd name="connsiteY21" fmla="*/ 0 h 6858000"/>
              <a:gd name="connsiteX22" fmla="*/ 3662249 w 9155634"/>
              <a:gd name="connsiteY22" fmla="*/ 3346450 h 6858000"/>
              <a:gd name="connsiteX23" fmla="*/ 2172539 w 9155634"/>
              <a:gd name="connsiteY23" fmla="*/ 3346450 h 6858000"/>
              <a:gd name="connsiteX24" fmla="*/ 3612719 w 9155634"/>
              <a:gd name="connsiteY24" fmla="*/ 0 h 6858000"/>
              <a:gd name="connsiteX25" fmla="*/ 2954365 w 9155634"/>
              <a:gd name="connsiteY25" fmla="*/ 3558 h 6858000"/>
              <a:gd name="connsiteX26" fmla="*/ 3381579 w 9155634"/>
              <a:gd name="connsiteY26" fmla="*/ 0 h 6858000"/>
              <a:gd name="connsiteX27" fmla="*/ 430099 w 9155634"/>
              <a:gd name="connsiteY27" fmla="*/ 6858000 h 6858000"/>
              <a:gd name="connsiteX28" fmla="*/ 0 w 9155634"/>
              <a:gd name="connsiteY28" fmla="*/ 6858000 h 6858000"/>
              <a:gd name="connsiteX29" fmla="*/ 2954365 w 9155634"/>
              <a:gd name="connsiteY29" fmla="*/ 3558 h 6858000"/>
              <a:gd name="connsiteX0" fmla="*/ 6636589 w 9155634"/>
              <a:gd name="connsiteY0" fmla="*/ 3511550 h 6858000"/>
              <a:gd name="connsiteX1" fmla="*/ 9155634 w 9155634"/>
              <a:gd name="connsiteY1" fmla="*/ 3511550 h 6858000"/>
              <a:gd name="connsiteX2" fmla="*/ 9155634 w 9155634"/>
              <a:gd name="connsiteY2" fmla="*/ 6858000 h 6858000"/>
              <a:gd name="connsiteX3" fmla="*/ 5196409 w 9155634"/>
              <a:gd name="connsiteY3" fmla="*/ 6858000 h 6858000"/>
              <a:gd name="connsiteX4" fmla="*/ 6636589 w 9155634"/>
              <a:gd name="connsiteY4" fmla="*/ 3511550 h 6858000"/>
              <a:gd name="connsiteX5" fmla="*/ 2101419 w 9155634"/>
              <a:gd name="connsiteY5" fmla="*/ 3511550 h 6858000"/>
              <a:gd name="connsiteX6" fmla="*/ 3591129 w 9155634"/>
              <a:gd name="connsiteY6" fmla="*/ 3511550 h 6858000"/>
              <a:gd name="connsiteX7" fmla="*/ 2150949 w 9155634"/>
              <a:gd name="connsiteY7" fmla="*/ 6858000 h 6858000"/>
              <a:gd name="connsiteX8" fmla="*/ 661239 w 9155634"/>
              <a:gd name="connsiteY8" fmla="*/ 6858000 h 6858000"/>
              <a:gd name="connsiteX9" fmla="*/ 2101419 w 9155634"/>
              <a:gd name="connsiteY9" fmla="*/ 3511550 h 6858000"/>
              <a:gd name="connsiteX10" fmla="*/ 8147889 w 9155634"/>
              <a:gd name="connsiteY10" fmla="*/ 0 h 6858000"/>
              <a:gd name="connsiteX11" fmla="*/ 9155634 w 9155634"/>
              <a:gd name="connsiteY11" fmla="*/ 0 h 6858000"/>
              <a:gd name="connsiteX12" fmla="*/ 9155634 w 9155634"/>
              <a:gd name="connsiteY12" fmla="*/ 3346450 h 6858000"/>
              <a:gd name="connsiteX13" fmla="*/ 6707709 w 9155634"/>
              <a:gd name="connsiteY13" fmla="*/ 3346450 h 6858000"/>
              <a:gd name="connsiteX14" fmla="*/ 8147889 w 9155634"/>
              <a:gd name="connsiteY14" fmla="*/ 0 h 6858000"/>
              <a:gd name="connsiteX15" fmla="*/ 5350079 w 9155634"/>
              <a:gd name="connsiteY15" fmla="*/ 0 h 6858000"/>
              <a:gd name="connsiteX16" fmla="*/ 7912939 w 9155634"/>
              <a:gd name="connsiteY16" fmla="*/ 0 h 6858000"/>
              <a:gd name="connsiteX17" fmla="*/ 4961459 w 9155634"/>
              <a:gd name="connsiteY17" fmla="*/ 6858000 h 6858000"/>
              <a:gd name="connsiteX18" fmla="*/ 2399869 w 9155634"/>
              <a:gd name="connsiteY18" fmla="*/ 6858000 h 6858000"/>
              <a:gd name="connsiteX19" fmla="*/ 5350079 w 9155634"/>
              <a:gd name="connsiteY19" fmla="*/ 0 h 6858000"/>
              <a:gd name="connsiteX20" fmla="*/ 3612719 w 9155634"/>
              <a:gd name="connsiteY20" fmla="*/ 0 h 6858000"/>
              <a:gd name="connsiteX21" fmla="*/ 5102429 w 9155634"/>
              <a:gd name="connsiteY21" fmla="*/ 0 h 6858000"/>
              <a:gd name="connsiteX22" fmla="*/ 3662249 w 9155634"/>
              <a:gd name="connsiteY22" fmla="*/ 3346450 h 6858000"/>
              <a:gd name="connsiteX23" fmla="*/ 2172539 w 9155634"/>
              <a:gd name="connsiteY23" fmla="*/ 3346450 h 6858000"/>
              <a:gd name="connsiteX24" fmla="*/ 3612719 w 9155634"/>
              <a:gd name="connsiteY24" fmla="*/ 0 h 6858000"/>
              <a:gd name="connsiteX25" fmla="*/ 2947249 w 9155634"/>
              <a:gd name="connsiteY25" fmla="*/ 0 h 6858000"/>
              <a:gd name="connsiteX26" fmla="*/ 3381579 w 9155634"/>
              <a:gd name="connsiteY26" fmla="*/ 0 h 6858000"/>
              <a:gd name="connsiteX27" fmla="*/ 430099 w 9155634"/>
              <a:gd name="connsiteY27" fmla="*/ 6858000 h 6858000"/>
              <a:gd name="connsiteX28" fmla="*/ 0 w 9155634"/>
              <a:gd name="connsiteY28" fmla="*/ 6858000 h 6858000"/>
              <a:gd name="connsiteX29" fmla="*/ 2947249 w 9155634"/>
              <a:gd name="connsiteY29" fmla="*/ 0 h 6858000"/>
              <a:gd name="connsiteX0" fmla="*/ 6636589 w 9155634"/>
              <a:gd name="connsiteY0" fmla="*/ 3511550 h 6858000"/>
              <a:gd name="connsiteX1" fmla="*/ 9155634 w 9155634"/>
              <a:gd name="connsiteY1" fmla="*/ 3511550 h 6858000"/>
              <a:gd name="connsiteX2" fmla="*/ 9155634 w 9155634"/>
              <a:gd name="connsiteY2" fmla="*/ 6858000 h 6858000"/>
              <a:gd name="connsiteX3" fmla="*/ 5196409 w 9155634"/>
              <a:gd name="connsiteY3" fmla="*/ 6858000 h 6858000"/>
              <a:gd name="connsiteX4" fmla="*/ 6636589 w 9155634"/>
              <a:gd name="connsiteY4" fmla="*/ 3511550 h 6858000"/>
              <a:gd name="connsiteX5" fmla="*/ 2101419 w 9155634"/>
              <a:gd name="connsiteY5" fmla="*/ 3511550 h 6858000"/>
              <a:gd name="connsiteX6" fmla="*/ 3591129 w 9155634"/>
              <a:gd name="connsiteY6" fmla="*/ 3511550 h 6858000"/>
              <a:gd name="connsiteX7" fmla="*/ 2150949 w 9155634"/>
              <a:gd name="connsiteY7" fmla="*/ 6858000 h 6858000"/>
              <a:gd name="connsiteX8" fmla="*/ 661239 w 9155634"/>
              <a:gd name="connsiteY8" fmla="*/ 6858000 h 6858000"/>
              <a:gd name="connsiteX9" fmla="*/ 2101419 w 9155634"/>
              <a:gd name="connsiteY9" fmla="*/ 3511550 h 6858000"/>
              <a:gd name="connsiteX10" fmla="*/ 8147889 w 9155634"/>
              <a:gd name="connsiteY10" fmla="*/ 0 h 6858000"/>
              <a:gd name="connsiteX11" fmla="*/ 9155634 w 9155634"/>
              <a:gd name="connsiteY11" fmla="*/ 0 h 6858000"/>
              <a:gd name="connsiteX12" fmla="*/ 9155634 w 9155634"/>
              <a:gd name="connsiteY12" fmla="*/ 3346450 h 6858000"/>
              <a:gd name="connsiteX13" fmla="*/ 6707709 w 9155634"/>
              <a:gd name="connsiteY13" fmla="*/ 3346450 h 6858000"/>
              <a:gd name="connsiteX14" fmla="*/ 8147889 w 9155634"/>
              <a:gd name="connsiteY14" fmla="*/ 0 h 6858000"/>
              <a:gd name="connsiteX15" fmla="*/ 5350079 w 9155634"/>
              <a:gd name="connsiteY15" fmla="*/ 0 h 6858000"/>
              <a:gd name="connsiteX16" fmla="*/ 7912939 w 9155634"/>
              <a:gd name="connsiteY16" fmla="*/ 0 h 6858000"/>
              <a:gd name="connsiteX17" fmla="*/ 4961459 w 9155634"/>
              <a:gd name="connsiteY17" fmla="*/ 6858000 h 6858000"/>
              <a:gd name="connsiteX18" fmla="*/ 2399869 w 9155634"/>
              <a:gd name="connsiteY18" fmla="*/ 6858000 h 6858000"/>
              <a:gd name="connsiteX19" fmla="*/ 5350079 w 9155634"/>
              <a:gd name="connsiteY19" fmla="*/ 0 h 6858000"/>
              <a:gd name="connsiteX20" fmla="*/ 3612719 w 9155634"/>
              <a:gd name="connsiteY20" fmla="*/ 0 h 6858000"/>
              <a:gd name="connsiteX21" fmla="*/ 5102429 w 9155634"/>
              <a:gd name="connsiteY21" fmla="*/ 0 h 6858000"/>
              <a:gd name="connsiteX22" fmla="*/ 3662249 w 9155634"/>
              <a:gd name="connsiteY22" fmla="*/ 3346450 h 6858000"/>
              <a:gd name="connsiteX23" fmla="*/ 2172539 w 9155634"/>
              <a:gd name="connsiteY23" fmla="*/ 3346450 h 6858000"/>
              <a:gd name="connsiteX24" fmla="*/ 3612719 w 9155634"/>
              <a:gd name="connsiteY24" fmla="*/ 0 h 6858000"/>
              <a:gd name="connsiteX25" fmla="*/ 2947249 w 9155634"/>
              <a:gd name="connsiteY25" fmla="*/ 0 h 6858000"/>
              <a:gd name="connsiteX26" fmla="*/ 3381579 w 9155634"/>
              <a:gd name="connsiteY26" fmla="*/ 0 h 6858000"/>
              <a:gd name="connsiteX27" fmla="*/ 430099 w 9155634"/>
              <a:gd name="connsiteY27" fmla="*/ 6858000 h 6858000"/>
              <a:gd name="connsiteX28" fmla="*/ 0 w 9155634"/>
              <a:gd name="connsiteY28" fmla="*/ 6858000 h 6858000"/>
              <a:gd name="connsiteX29" fmla="*/ 2947249 w 9155634"/>
              <a:gd name="connsiteY2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9155634" h="6858000">
                <a:moveTo>
                  <a:pt x="6636589" y="3511550"/>
                </a:moveTo>
                <a:lnTo>
                  <a:pt x="9155634" y="3511550"/>
                </a:lnTo>
                <a:lnTo>
                  <a:pt x="9155634" y="6858000"/>
                </a:lnTo>
                <a:lnTo>
                  <a:pt x="5196409" y="6858000"/>
                </a:lnTo>
                <a:lnTo>
                  <a:pt x="6636589" y="3511550"/>
                </a:lnTo>
                <a:close/>
                <a:moveTo>
                  <a:pt x="2101419" y="3511550"/>
                </a:moveTo>
                <a:lnTo>
                  <a:pt x="3591129" y="3511550"/>
                </a:lnTo>
                <a:lnTo>
                  <a:pt x="2150949" y="6858000"/>
                </a:lnTo>
                <a:lnTo>
                  <a:pt x="661239" y="6858000"/>
                </a:lnTo>
                <a:lnTo>
                  <a:pt x="2101419" y="3511550"/>
                </a:lnTo>
                <a:close/>
                <a:moveTo>
                  <a:pt x="8147889" y="0"/>
                </a:moveTo>
                <a:lnTo>
                  <a:pt x="9155634" y="0"/>
                </a:lnTo>
                <a:lnTo>
                  <a:pt x="9155634" y="3346450"/>
                </a:lnTo>
                <a:lnTo>
                  <a:pt x="6707709" y="3346450"/>
                </a:lnTo>
                <a:lnTo>
                  <a:pt x="8147889" y="0"/>
                </a:lnTo>
                <a:close/>
                <a:moveTo>
                  <a:pt x="5350079" y="0"/>
                </a:moveTo>
                <a:lnTo>
                  <a:pt x="7912939" y="0"/>
                </a:lnTo>
                <a:lnTo>
                  <a:pt x="4961459" y="6858000"/>
                </a:lnTo>
                <a:lnTo>
                  <a:pt x="2399869" y="6858000"/>
                </a:lnTo>
                <a:lnTo>
                  <a:pt x="5350079" y="0"/>
                </a:lnTo>
                <a:close/>
                <a:moveTo>
                  <a:pt x="3612719" y="0"/>
                </a:moveTo>
                <a:lnTo>
                  <a:pt x="5102429" y="0"/>
                </a:lnTo>
                <a:lnTo>
                  <a:pt x="3662249" y="3346450"/>
                </a:lnTo>
                <a:lnTo>
                  <a:pt x="2172539" y="3346450"/>
                </a:lnTo>
                <a:lnTo>
                  <a:pt x="3612719" y="0"/>
                </a:lnTo>
                <a:close/>
                <a:moveTo>
                  <a:pt x="2947249" y="0"/>
                </a:moveTo>
                <a:lnTo>
                  <a:pt x="3381579" y="0"/>
                </a:lnTo>
                <a:lnTo>
                  <a:pt x="430099" y="6858000"/>
                </a:lnTo>
                <a:lnTo>
                  <a:pt x="0" y="6858000"/>
                </a:lnTo>
                <a:lnTo>
                  <a:pt x="2947249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rtlCol="0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2" name="Рисунок 19">
            <a:extLst>
              <a:ext uri="{FF2B5EF4-FFF2-40B4-BE49-F238E27FC236}">
                <a16:creationId xmlns:a16="http://schemas.microsoft.com/office/drawing/2014/main" id="{A6B740BD-8499-412C-AE4E-A4AD7F73100E}"/>
              </a:ext>
            </a:extLst>
          </p:cNvPr>
          <p:cNvSpPr/>
          <p:nvPr/>
        </p:nvSpPr>
        <p:spPr>
          <a:xfrm>
            <a:off x="-10852" y="3369468"/>
            <a:ext cx="3722400" cy="144000"/>
          </a:xfrm>
          <a:custGeom>
            <a:avLst/>
            <a:gdLst>
              <a:gd name="connsiteX0" fmla="*/ 7144 w 2800350"/>
              <a:gd name="connsiteY0" fmla="*/ 7144 h 114300"/>
              <a:gd name="connsiteX1" fmla="*/ 7144 w 2800350"/>
              <a:gd name="connsiteY1" fmla="*/ 115729 h 114300"/>
              <a:gd name="connsiteX2" fmla="*/ 2726531 w 2800350"/>
              <a:gd name="connsiteY2" fmla="*/ 115729 h 114300"/>
              <a:gd name="connsiteX3" fmla="*/ 2797969 w 2800350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0350" h="114300">
                <a:moveTo>
                  <a:pt x="7144" y="7144"/>
                </a:moveTo>
                <a:lnTo>
                  <a:pt x="7144" y="115729"/>
                </a:lnTo>
                <a:lnTo>
                  <a:pt x="2726531" y="115729"/>
                </a:lnTo>
                <a:lnTo>
                  <a:pt x="2797969" y="7144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r>
              <a:rPr lang="ru-RU" noProof="0"/>
              <a:t> </a:t>
            </a:r>
          </a:p>
        </p:txBody>
      </p:sp>
      <p:sp>
        <p:nvSpPr>
          <p:cNvPr id="26" name="Заголовок 1">
            <a:extLst>
              <a:ext uri="{FF2B5EF4-FFF2-40B4-BE49-F238E27FC236}">
                <a16:creationId xmlns:a16="http://schemas.microsoft.com/office/drawing/2014/main" id="{310DFD8C-544F-465B-8315-8B3AA8B95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0021" y="1096344"/>
            <a:ext cx="10510754" cy="2281355"/>
          </a:xfrm>
        </p:spPr>
        <p:txBody>
          <a:bodyPr rtlCol="0">
            <a:noAutofit/>
          </a:bodyPr>
          <a:lstStyle>
            <a:lvl1pPr algn="l">
              <a:defRPr sz="70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ЗАГОЛОВОК</a:t>
            </a:r>
            <a:br>
              <a:rPr lang="ru-RU" noProof="0"/>
            </a:br>
            <a:r>
              <a:rPr lang="ru-RU" noProof="0"/>
              <a:t>ПРЕЗЕНТАЦИИ</a:t>
            </a:r>
          </a:p>
        </p:txBody>
      </p:sp>
      <p:sp>
        <p:nvSpPr>
          <p:cNvPr id="27" name="Текст 14">
            <a:extLst>
              <a:ext uri="{FF2B5EF4-FFF2-40B4-BE49-F238E27FC236}">
                <a16:creationId xmlns:a16="http://schemas.microsoft.com/office/drawing/2014/main" id="{A4843534-A750-4D01-BC62-26CD9AEA6A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0021" y="3773554"/>
            <a:ext cx="10090287" cy="1101897"/>
          </a:xfrm>
        </p:spPr>
        <p:txBody>
          <a:bodyPr rtlCol="0">
            <a:noAutofit/>
          </a:bodyPr>
          <a:lstStyle>
            <a:lvl1pPr marL="0" indent="0" algn="l">
              <a:buNone/>
              <a:defRPr sz="3500" b="0" i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Ключевая фраза</a:t>
            </a:r>
            <a:br>
              <a:rPr lang="ru-RU" noProof="0"/>
            </a:br>
            <a:r>
              <a:rPr lang="ru-RU" noProof="0"/>
              <a:t>презентации</a:t>
            </a:r>
          </a:p>
        </p:txBody>
      </p:sp>
      <p:sp>
        <p:nvSpPr>
          <p:cNvPr id="29" name="Текст 26">
            <a:extLst>
              <a:ext uri="{FF2B5EF4-FFF2-40B4-BE49-F238E27FC236}">
                <a16:creationId xmlns:a16="http://schemas.microsoft.com/office/drawing/2014/main" id="{F8E7B25A-0A4A-430B-903E-76193E2954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0021" y="5451784"/>
            <a:ext cx="4367531" cy="324417"/>
          </a:xfrm>
        </p:spPr>
        <p:txBody>
          <a:bodyPr rtlCol="0">
            <a:noAutofit/>
          </a:bodyPr>
          <a:lstStyle>
            <a:lvl1pPr marL="0" indent="0" algn="l" rtl="0">
              <a:buNone/>
              <a:defRPr sz="2200" b="1" i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 rtl="0"/>
            <a:r>
              <a:rPr lang="ru-RU" noProof="0"/>
              <a:t>20ГГ</a:t>
            </a:r>
          </a:p>
        </p:txBody>
      </p:sp>
      <p:sp>
        <p:nvSpPr>
          <p:cNvPr id="30" name="Текст 26">
            <a:extLst>
              <a:ext uri="{FF2B5EF4-FFF2-40B4-BE49-F238E27FC236}">
                <a16:creationId xmlns:a16="http://schemas.microsoft.com/office/drawing/2014/main" id="{B88F3A2A-BD60-4F82-8064-8B157AF4DDC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70021" y="5105536"/>
            <a:ext cx="4367531" cy="324417"/>
          </a:xfrm>
        </p:spPr>
        <p:txBody>
          <a:bodyPr rtlCol="0">
            <a:noAutofit/>
          </a:bodyPr>
          <a:lstStyle>
            <a:lvl1pPr marL="0" indent="0" algn="l">
              <a:buNone/>
              <a:defRPr sz="2200" b="0" i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 rtl="0"/>
            <a:r>
              <a:rPr lang="ru-RU" noProof="0"/>
              <a:t>Месяц</a:t>
            </a:r>
          </a:p>
        </p:txBody>
      </p:sp>
    </p:spTree>
    <p:extLst>
      <p:ext uri="{BB962C8B-B14F-4D97-AF65-F5344CB8AC3E}">
        <p14:creationId xmlns:p14="http://schemas.microsoft.com/office/powerpoint/2010/main" val="3768363620"/>
      </p:ext>
    </p:extLst>
  </p:cSld>
  <p:clrMapOvr>
    <a:masterClrMapping/>
  </p:clrMapOvr>
  <p:transition spd="slow">
    <p:circl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Рисунок 38">
            <a:extLst>
              <a:ext uri="{FF2B5EF4-FFF2-40B4-BE49-F238E27FC236}">
                <a16:creationId xmlns:a16="http://schemas.microsoft.com/office/drawing/2014/main" id="{61FE90B3-361E-4150-BE53-368ADEA27D7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1" y="130966"/>
            <a:ext cx="12192000" cy="6602574"/>
          </a:xfrm>
          <a:custGeom>
            <a:avLst/>
            <a:gdLst>
              <a:gd name="connsiteX0" fmla="*/ 5864259 w 12192000"/>
              <a:gd name="connsiteY0" fmla="*/ 2895444 h 6602574"/>
              <a:gd name="connsiteX1" fmla="*/ 5864259 w 12192000"/>
              <a:gd name="connsiteY1" fmla="*/ 5383374 h 6602574"/>
              <a:gd name="connsiteX2" fmla="*/ 0 w 12192000"/>
              <a:gd name="connsiteY2" fmla="*/ 6602574 h 6602574"/>
              <a:gd name="connsiteX3" fmla="*/ 0 w 12192000"/>
              <a:gd name="connsiteY3" fmla="*/ 4114644 h 6602574"/>
              <a:gd name="connsiteX4" fmla="*/ 12192000 w 12192000"/>
              <a:gd name="connsiteY4" fmla="*/ 2726690 h 6602574"/>
              <a:gd name="connsiteX5" fmla="*/ 12192000 w 12192000"/>
              <a:gd name="connsiteY5" fmla="*/ 5214620 h 6602574"/>
              <a:gd name="connsiteX6" fmla="*/ 6104805 w 12192000"/>
              <a:gd name="connsiteY6" fmla="*/ 6470494 h 6602574"/>
              <a:gd name="connsiteX7" fmla="*/ 6104805 w 12192000"/>
              <a:gd name="connsiteY7" fmla="*/ 3982564 h 6602574"/>
              <a:gd name="connsiteX8" fmla="*/ 12192000 w 12192000"/>
              <a:gd name="connsiteY8" fmla="*/ 0 h 6602574"/>
              <a:gd name="connsiteX9" fmla="*/ 12192000 w 12192000"/>
              <a:gd name="connsiteY9" fmla="*/ 2487923 h 6602574"/>
              <a:gd name="connsiteX10" fmla="*/ 6104805 w 12192000"/>
              <a:gd name="connsiteY10" fmla="*/ 3742534 h 6602574"/>
              <a:gd name="connsiteX11" fmla="*/ 6104805 w 12192000"/>
              <a:gd name="connsiteY11" fmla="*/ 1255874 h 6602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602574">
                <a:moveTo>
                  <a:pt x="5864259" y="2895444"/>
                </a:moveTo>
                <a:lnTo>
                  <a:pt x="5864259" y="5383374"/>
                </a:lnTo>
                <a:lnTo>
                  <a:pt x="0" y="6602574"/>
                </a:lnTo>
                <a:lnTo>
                  <a:pt x="0" y="4114644"/>
                </a:lnTo>
                <a:close/>
                <a:moveTo>
                  <a:pt x="12192000" y="2726690"/>
                </a:moveTo>
                <a:lnTo>
                  <a:pt x="12192000" y="5214620"/>
                </a:lnTo>
                <a:lnTo>
                  <a:pt x="6104805" y="6470494"/>
                </a:lnTo>
                <a:lnTo>
                  <a:pt x="6104805" y="3982564"/>
                </a:lnTo>
                <a:close/>
                <a:moveTo>
                  <a:pt x="12192000" y="0"/>
                </a:moveTo>
                <a:lnTo>
                  <a:pt x="12192000" y="2487923"/>
                </a:lnTo>
                <a:lnTo>
                  <a:pt x="6104805" y="3742534"/>
                </a:lnTo>
                <a:lnTo>
                  <a:pt x="6104805" y="125587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rtlCol="0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097552-E3A8-41F6-B00B-4A39A247AA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7240" y="1033272"/>
            <a:ext cx="5056083" cy="782638"/>
          </a:xfrm>
        </p:spPr>
        <p:txBody>
          <a:bodyPr rtlCol="0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СЛАЙД-РАЗДЕЛИТЕЛЬ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15" name="Рисунок 4">
            <a:extLst>
              <a:ext uri="{FF2B5EF4-FFF2-40B4-BE49-F238E27FC236}">
                <a16:creationId xmlns:a16="http://schemas.microsoft.com/office/drawing/2014/main" id="{2095D1D4-8CA3-4CA3-825D-088EDB51A8AE}"/>
              </a:ext>
            </a:extLst>
          </p:cNvPr>
          <p:cNvSpPr/>
          <p:nvPr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7" name="Рисунок 15">
            <a:extLst>
              <a:ext uri="{FF2B5EF4-FFF2-40B4-BE49-F238E27FC236}">
                <a16:creationId xmlns:a16="http://schemas.microsoft.com/office/drawing/2014/main" id="{2DB5E70B-ECC9-4800-9DC0-5897EF3F16AB}"/>
              </a:ext>
            </a:extLst>
          </p:cNvPr>
          <p:cNvSpPr/>
          <p:nvPr/>
        </p:nvSpPr>
        <p:spPr>
          <a:xfrm>
            <a:off x="-11174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1" name="Текст 17">
            <a:extLst>
              <a:ext uri="{FF2B5EF4-FFF2-40B4-BE49-F238E27FC236}">
                <a16:creationId xmlns:a16="http://schemas.microsoft.com/office/drawing/2014/main" id="{18AF4189-33DF-9B46-9624-C722FCE07D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4032" y="2225392"/>
            <a:ext cx="4421856" cy="74904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200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823477369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ние и содержимое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Рисунок 24">
            <a:extLst>
              <a:ext uri="{FF2B5EF4-FFF2-40B4-BE49-F238E27FC236}">
                <a16:creationId xmlns:a16="http://schemas.microsoft.com/office/drawing/2014/main" id="{9D8367A5-C050-47FB-A1BD-54CD13DE3A0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519738" y="0"/>
            <a:ext cx="6103621" cy="6858000"/>
          </a:xfrm>
          <a:custGeom>
            <a:avLst/>
            <a:gdLst>
              <a:gd name="connsiteX0" fmla="*/ 3914141 w 6103621"/>
              <a:gd name="connsiteY0" fmla="*/ 914400 h 6858000"/>
              <a:gd name="connsiteX1" fmla="*/ 6103621 w 6103621"/>
              <a:gd name="connsiteY1" fmla="*/ 914400 h 6858000"/>
              <a:gd name="connsiteX2" fmla="*/ 4339591 w 6103621"/>
              <a:gd name="connsiteY2" fmla="*/ 6858000 h 6858000"/>
              <a:gd name="connsiteX3" fmla="*/ 2150112 w 6103621"/>
              <a:gd name="connsiteY3" fmla="*/ 6858000 h 6858000"/>
              <a:gd name="connsiteX4" fmla="*/ 1769111 w 6103621"/>
              <a:gd name="connsiteY4" fmla="*/ 0 h 6858000"/>
              <a:gd name="connsiteX5" fmla="*/ 3958591 w 6103621"/>
              <a:gd name="connsiteY5" fmla="*/ 0 h 6858000"/>
              <a:gd name="connsiteX6" fmla="*/ 2189480 w 6103621"/>
              <a:gd name="connsiteY6" fmla="*/ 5943601 h 6858000"/>
              <a:gd name="connsiteX7" fmla="*/ 0 w 6103621"/>
              <a:gd name="connsiteY7" fmla="*/ 594360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03621" h="6858000">
                <a:moveTo>
                  <a:pt x="3914141" y="914400"/>
                </a:moveTo>
                <a:lnTo>
                  <a:pt x="6103621" y="914400"/>
                </a:lnTo>
                <a:lnTo>
                  <a:pt x="4339591" y="6858000"/>
                </a:lnTo>
                <a:lnTo>
                  <a:pt x="2150112" y="6858000"/>
                </a:lnTo>
                <a:close/>
                <a:moveTo>
                  <a:pt x="1769111" y="0"/>
                </a:moveTo>
                <a:lnTo>
                  <a:pt x="3958591" y="0"/>
                </a:lnTo>
                <a:lnTo>
                  <a:pt x="2189480" y="5943601"/>
                </a:lnTo>
                <a:lnTo>
                  <a:pt x="0" y="5943601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rtlCol="0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14" name="Текст 14">
            <a:extLst>
              <a:ext uri="{FF2B5EF4-FFF2-40B4-BE49-F238E27FC236}">
                <a16:creationId xmlns:a16="http://schemas.microsoft.com/office/drawing/2014/main" id="{302F0820-F94A-40EF-B3BE-26CD0CB5517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74032" y="3074529"/>
            <a:ext cx="4421856" cy="2588637"/>
          </a:xfrm>
        </p:spPr>
        <p:txBody>
          <a:bodyPr lIns="0" rtlCol="0">
            <a:normAutofit/>
          </a:bodyPr>
          <a:lstStyle>
            <a:lvl1pPr marL="180000" indent="-180000">
              <a:spcBef>
                <a:spcPts val="6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400" b="0" i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21" name="Заголовок 1">
            <a:extLst>
              <a:ext uri="{FF2B5EF4-FFF2-40B4-BE49-F238E27FC236}">
                <a16:creationId xmlns:a16="http://schemas.microsoft.com/office/drawing/2014/main" id="{33528AEE-54AB-4366-9576-BBA1CE5F3A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1032746"/>
            <a:ext cx="5056083" cy="782638"/>
          </a:xfrm>
        </p:spPr>
        <p:txBody>
          <a:bodyPr rtlCol="0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РАЗМЕТКА ТЕКСТА 1</a:t>
            </a:r>
          </a:p>
        </p:txBody>
      </p:sp>
      <p:sp>
        <p:nvSpPr>
          <p:cNvPr id="22" name="Текст 17">
            <a:extLst>
              <a:ext uri="{FF2B5EF4-FFF2-40B4-BE49-F238E27FC236}">
                <a16:creationId xmlns:a16="http://schemas.microsoft.com/office/drawing/2014/main" id="{A1867536-E941-4FED-8B68-2609143C2A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4032" y="2225392"/>
            <a:ext cx="4421856" cy="74904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200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26" name="Рисунок 4">
            <a:extLst>
              <a:ext uri="{FF2B5EF4-FFF2-40B4-BE49-F238E27FC236}">
                <a16:creationId xmlns:a16="http://schemas.microsoft.com/office/drawing/2014/main" id="{7D57D3C0-DF85-4866-AC4B-ED6A0F6963A5}"/>
              </a:ext>
            </a:extLst>
          </p:cNvPr>
          <p:cNvSpPr/>
          <p:nvPr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1" name="Рисунок 15">
            <a:extLst>
              <a:ext uri="{FF2B5EF4-FFF2-40B4-BE49-F238E27FC236}">
                <a16:creationId xmlns:a16="http://schemas.microsoft.com/office/drawing/2014/main" id="{FA387E18-8CE1-1648-81B1-6F1A0F183C30}"/>
              </a:ext>
            </a:extLst>
          </p:cNvPr>
          <p:cNvSpPr/>
          <p:nvPr/>
        </p:nvSpPr>
        <p:spPr>
          <a:xfrm>
            <a:off x="-11174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9" name="Рисунок 15">
            <a:extLst>
              <a:ext uri="{FF2B5EF4-FFF2-40B4-BE49-F238E27FC236}">
                <a16:creationId xmlns:a16="http://schemas.microsoft.com/office/drawing/2014/main" id="{FA387E18-8CE1-1648-81B1-6F1A0F183C30}"/>
              </a:ext>
            </a:extLst>
          </p:cNvPr>
          <p:cNvSpPr/>
          <p:nvPr userDrawn="1"/>
        </p:nvSpPr>
        <p:spPr>
          <a:xfrm>
            <a:off x="-11174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721395635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содержимы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Рисунок 21">
            <a:extLst>
              <a:ext uri="{FF2B5EF4-FFF2-40B4-BE49-F238E27FC236}">
                <a16:creationId xmlns:a16="http://schemas.microsoft.com/office/drawing/2014/main" id="{B2044CCF-605D-4D6E-A41D-D6AED53B223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404811"/>
            <a:ext cx="6108872" cy="5485128"/>
          </a:xfrm>
          <a:custGeom>
            <a:avLst/>
            <a:gdLst>
              <a:gd name="connsiteX0" fmla="*/ 0 w 6108872"/>
              <a:gd name="connsiteY0" fmla="*/ 2203471 h 5485128"/>
              <a:gd name="connsiteX1" fmla="*/ 6108872 w 6108872"/>
              <a:gd name="connsiteY1" fmla="*/ 3505695 h 5485128"/>
              <a:gd name="connsiteX2" fmla="*/ 6108872 w 6108872"/>
              <a:gd name="connsiteY2" fmla="*/ 5485128 h 5485128"/>
              <a:gd name="connsiteX3" fmla="*/ 0 w 6108872"/>
              <a:gd name="connsiteY3" fmla="*/ 4182903 h 5485128"/>
              <a:gd name="connsiteX4" fmla="*/ 0 w 6108872"/>
              <a:gd name="connsiteY4" fmla="*/ 0 h 5485128"/>
              <a:gd name="connsiteX5" fmla="*/ 6108872 w 6108872"/>
              <a:gd name="connsiteY5" fmla="*/ 1302225 h 5485128"/>
              <a:gd name="connsiteX6" fmla="*/ 6108872 w 6108872"/>
              <a:gd name="connsiteY6" fmla="*/ 3281657 h 5485128"/>
              <a:gd name="connsiteX7" fmla="*/ 0 w 6108872"/>
              <a:gd name="connsiteY7" fmla="*/ 1979432 h 5485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08872" h="5485128">
                <a:moveTo>
                  <a:pt x="0" y="2203471"/>
                </a:moveTo>
                <a:lnTo>
                  <a:pt x="6108872" y="3505695"/>
                </a:lnTo>
                <a:lnTo>
                  <a:pt x="6108872" y="5485128"/>
                </a:lnTo>
                <a:lnTo>
                  <a:pt x="0" y="4182903"/>
                </a:lnTo>
                <a:close/>
                <a:moveTo>
                  <a:pt x="0" y="0"/>
                </a:moveTo>
                <a:lnTo>
                  <a:pt x="6108872" y="1302225"/>
                </a:lnTo>
                <a:lnTo>
                  <a:pt x="6108872" y="3281657"/>
                </a:lnTo>
                <a:lnTo>
                  <a:pt x="0" y="197943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rtlCol="0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ru-RU" noProof="0"/>
              <a:t>Щелкните значок, чтобы добавить изображение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16" name="Текст 14">
            <a:extLst>
              <a:ext uri="{FF2B5EF4-FFF2-40B4-BE49-F238E27FC236}">
                <a16:creationId xmlns:a16="http://schemas.microsoft.com/office/drawing/2014/main" id="{E7F180F3-53B1-4A31-82A4-E6F9B5D8D8A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81205" y="3090572"/>
            <a:ext cx="4421857" cy="2588637"/>
          </a:xfrm>
        </p:spPr>
        <p:txBody>
          <a:bodyPr lIns="0" rtlCol="0">
            <a:normAutofit/>
          </a:bodyPr>
          <a:lstStyle>
            <a:lvl1pPr marL="180000" indent="-180000">
              <a:spcBef>
                <a:spcPts val="6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400" b="0" i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BD523330-9E96-4C6E-B5A4-6B543D365F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81206" y="1046140"/>
            <a:ext cx="5056083" cy="782638"/>
          </a:xfrm>
        </p:spPr>
        <p:txBody>
          <a:bodyPr rtlCol="0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РАЗМЕТКА ТЕКСТА 2</a:t>
            </a:r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1A08F6B3-0ADA-4ECF-8D25-7DFE4A3641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81206" y="2241515"/>
            <a:ext cx="4421856" cy="74904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200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9" name="Рисунок 15">
            <a:extLst>
              <a:ext uri="{FF2B5EF4-FFF2-40B4-BE49-F238E27FC236}">
                <a16:creationId xmlns:a16="http://schemas.microsoft.com/office/drawing/2014/main" id="{5CCECBFE-3C2B-4492-BCDA-1EFEB5E3E092}"/>
              </a:ext>
            </a:extLst>
          </p:cNvPr>
          <p:cNvSpPr/>
          <p:nvPr/>
        </p:nvSpPr>
        <p:spPr>
          <a:xfrm flipH="1">
            <a:off x="6980920" y="1947672"/>
            <a:ext cx="5220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0" name="Рисунок 4">
            <a:extLst>
              <a:ext uri="{FF2B5EF4-FFF2-40B4-BE49-F238E27FC236}">
                <a16:creationId xmlns:a16="http://schemas.microsoft.com/office/drawing/2014/main" id="{3441B044-38F8-49ED-845B-5D926C811447}"/>
              </a:ext>
            </a:extLst>
          </p:cNvPr>
          <p:cNvSpPr/>
          <p:nvPr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9" name="Рисунок 15">
            <a:extLst>
              <a:ext uri="{FF2B5EF4-FFF2-40B4-BE49-F238E27FC236}">
                <a16:creationId xmlns:a16="http://schemas.microsoft.com/office/drawing/2014/main" id="{5CCECBFE-3C2B-4492-BCDA-1EFEB5E3E092}"/>
              </a:ext>
            </a:extLst>
          </p:cNvPr>
          <p:cNvSpPr/>
          <p:nvPr userDrawn="1"/>
        </p:nvSpPr>
        <p:spPr>
          <a:xfrm flipH="1">
            <a:off x="6980920" y="1947672"/>
            <a:ext cx="5220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0" name="Рисунок 4">
            <a:extLst>
              <a:ext uri="{FF2B5EF4-FFF2-40B4-BE49-F238E27FC236}">
                <a16:creationId xmlns:a16="http://schemas.microsoft.com/office/drawing/2014/main" id="{3441B044-38F8-49ED-845B-5D926C811447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599193012"/>
      </p:ext>
    </p:extLst>
  </p:cSld>
  <p:clrMapOvr>
    <a:masterClrMapping/>
  </p:clrMapOvr>
  <p:transition spd="slow">
    <p:circl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азметка для двух раздел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Рисунок 1">
            <a:extLst>
              <a:ext uri="{FF2B5EF4-FFF2-40B4-BE49-F238E27FC236}">
                <a16:creationId xmlns:a16="http://schemas.microsoft.com/office/drawing/2014/main" id="{2C819B96-1084-49C3-82B7-229513AC2269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Полилиния: фигура 15">
              <a:extLst>
                <a:ext uri="{FF2B5EF4-FFF2-40B4-BE49-F238E27FC236}">
                  <a16:creationId xmlns:a16="http://schemas.microsoft.com/office/drawing/2014/main" id="{45765A4C-A810-4DB9-9186-CA21666D77CD}"/>
                </a:ext>
              </a:extLst>
            </p:cNvPr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17" name="Полилиния: Фигура 16">
              <a:extLst>
                <a:ext uri="{FF2B5EF4-FFF2-40B4-BE49-F238E27FC236}">
                  <a16:creationId xmlns:a16="http://schemas.microsoft.com/office/drawing/2014/main" id="{2758CCEA-6327-4FC9-8472-4E74DC77BAD5}"/>
                </a:ext>
              </a:extLst>
            </p:cNvPr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03373955-AB5B-4186-8098-9DBA0AB2650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74031" y="2993041"/>
            <a:ext cx="4365625" cy="454353"/>
          </a:xfrm>
        </p:spPr>
        <p:txBody>
          <a:bodyPr rtlCol="0">
            <a:noAutofit/>
          </a:bodyPr>
          <a:lstStyle>
            <a:lvl1pPr marL="0" indent="0">
              <a:buNone/>
              <a:defRPr sz="27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Название раздела 1</a:t>
            </a:r>
          </a:p>
        </p:txBody>
      </p:sp>
      <p:sp>
        <p:nvSpPr>
          <p:cNvPr id="10" name="Текст 2">
            <a:extLst>
              <a:ext uri="{FF2B5EF4-FFF2-40B4-BE49-F238E27FC236}">
                <a16:creationId xmlns:a16="http://schemas.microsoft.com/office/drawing/2014/main" id="{23A3472E-32B4-4CAD-B5D0-420AA3FB4CE3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6627120" y="2993041"/>
            <a:ext cx="4365625" cy="454353"/>
          </a:xfrm>
        </p:spPr>
        <p:txBody>
          <a:bodyPr rtlCol="0">
            <a:noAutofit/>
          </a:bodyPr>
          <a:lstStyle>
            <a:lvl1pPr marL="0" indent="0">
              <a:buNone/>
              <a:defRPr sz="27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Название раздела 2</a:t>
            </a:r>
          </a:p>
        </p:txBody>
      </p:sp>
      <p:sp>
        <p:nvSpPr>
          <p:cNvPr id="11" name="Текст 26">
            <a:extLst>
              <a:ext uri="{FF2B5EF4-FFF2-40B4-BE49-F238E27FC236}">
                <a16:creationId xmlns:a16="http://schemas.microsoft.com/office/drawing/2014/main" id="{1AEED068-3EA0-4BF4-875C-02473E9EB0C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74032" y="3563411"/>
            <a:ext cx="4365625" cy="2333625"/>
          </a:xfrm>
        </p:spPr>
        <p:txBody>
          <a:bodyPr rtlCol="0">
            <a:normAutofit/>
          </a:bodyPr>
          <a:lstStyle>
            <a:lvl1pPr marL="180000" indent="-180000">
              <a:spcBef>
                <a:spcPts val="6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400"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2" name="Текст 26">
            <a:extLst>
              <a:ext uri="{FF2B5EF4-FFF2-40B4-BE49-F238E27FC236}">
                <a16:creationId xmlns:a16="http://schemas.microsoft.com/office/drawing/2014/main" id="{3590B9DA-A2DF-4AE1-9A98-C7B84F48C3A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7121" y="3563411"/>
            <a:ext cx="4365625" cy="2333625"/>
          </a:xfrm>
        </p:spPr>
        <p:txBody>
          <a:bodyPr rtlCol="0">
            <a:normAutofit/>
          </a:bodyPr>
          <a:lstStyle>
            <a:lvl1pPr marL="180000" indent="-180000">
              <a:spcBef>
                <a:spcPts val="6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400"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9" name="Рисунок 4">
            <a:extLst>
              <a:ext uri="{FF2B5EF4-FFF2-40B4-BE49-F238E27FC236}">
                <a16:creationId xmlns:a16="http://schemas.microsoft.com/office/drawing/2014/main" id="{CC6E1909-954A-41BF-9CF4-2CB53F6862EF}"/>
              </a:ext>
            </a:extLst>
          </p:cNvPr>
          <p:cNvSpPr/>
          <p:nvPr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9845E736-FB54-4B3D-821B-60C0AB9E1A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1033272"/>
            <a:ext cx="5056083" cy="782638"/>
          </a:xfrm>
        </p:spPr>
        <p:txBody>
          <a:bodyPr rtlCol="0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СРАВНЕНИЕ</a:t>
            </a:r>
          </a:p>
        </p:txBody>
      </p:sp>
      <p:sp>
        <p:nvSpPr>
          <p:cNvPr id="21" name="Текст 17">
            <a:extLst>
              <a:ext uri="{FF2B5EF4-FFF2-40B4-BE49-F238E27FC236}">
                <a16:creationId xmlns:a16="http://schemas.microsoft.com/office/drawing/2014/main" id="{AFF98BA6-47F6-4796-B970-98EE605E81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4032" y="2221992"/>
            <a:ext cx="10218713" cy="665713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200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8" name="Рисунок 15">
            <a:extLst>
              <a:ext uri="{FF2B5EF4-FFF2-40B4-BE49-F238E27FC236}">
                <a16:creationId xmlns:a16="http://schemas.microsoft.com/office/drawing/2014/main" id="{5E78F6F2-1702-E74A-86B2-0C42A30F3378}"/>
              </a:ext>
            </a:extLst>
          </p:cNvPr>
          <p:cNvSpPr/>
          <p:nvPr/>
        </p:nvSpPr>
        <p:spPr>
          <a:xfrm>
            <a:off x="-11174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4" name="Рисунок 4">
            <a:extLst>
              <a:ext uri="{FF2B5EF4-FFF2-40B4-BE49-F238E27FC236}">
                <a16:creationId xmlns:a16="http://schemas.microsoft.com/office/drawing/2014/main" id="{CC6E1909-954A-41BF-9CF4-2CB53F6862EF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5" name="Рисунок 15">
            <a:extLst>
              <a:ext uri="{FF2B5EF4-FFF2-40B4-BE49-F238E27FC236}">
                <a16:creationId xmlns:a16="http://schemas.microsoft.com/office/drawing/2014/main" id="{5E78F6F2-1702-E74A-86B2-0C42A30F3378}"/>
              </a:ext>
            </a:extLst>
          </p:cNvPr>
          <p:cNvSpPr/>
          <p:nvPr userDrawn="1"/>
        </p:nvSpPr>
        <p:spPr>
          <a:xfrm>
            <a:off x="-11174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450372305"/>
      </p:ext>
    </p:extLst>
  </p:cSld>
  <p:clrMapOvr>
    <a:masterClrMapping/>
  </p:clrMapOvr>
  <p:transition spd="slow">
    <p:circl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Макет диаграмм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Рисунок 1">
            <a:extLst>
              <a:ext uri="{FF2B5EF4-FFF2-40B4-BE49-F238E27FC236}">
                <a16:creationId xmlns:a16="http://schemas.microsoft.com/office/drawing/2014/main" id="{2C819B96-1084-49C3-82B7-229513AC2269}"/>
              </a:ext>
            </a:extLst>
          </p:cNvPr>
          <p:cNvGrpSpPr/>
          <p:nvPr/>
        </p:nvGrpSpPr>
        <p:grpSpPr>
          <a:xfrm>
            <a:off x="-12700" y="-12700"/>
            <a:ext cx="12217400" cy="6883400"/>
            <a:chOff x="-12700" y="-12700"/>
            <a:chExt cx="12217400" cy="6883400"/>
          </a:xfrm>
        </p:grpSpPr>
        <p:sp>
          <p:nvSpPr>
            <p:cNvPr id="16" name="Полилиния: фигура 15">
              <a:extLst>
                <a:ext uri="{FF2B5EF4-FFF2-40B4-BE49-F238E27FC236}">
                  <a16:creationId xmlns:a16="http://schemas.microsoft.com/office/drawing/2014/main" id="{45765A4C-A810-4DB9-9186-CA21666D77CD}"/>
                </a:ext>
              </a:extLst>
            </p:cNvPr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17" name="Полилиния: Фигура 16">
              <a:extLst>
                <a:ext uri="{FF2B5EF4-FFF2-40B4-BE49-F238E27FC236}">
                  <a16:creationId xmlns:a16="http://schemas.microsoft.com/office/drawing/2014/main" id="{2758CCEA-6327-4FC9-8472-4E74DC77BAD5}"/>
                </a:ext>
              </a:extLst>
            </p:cNvPr>
            <p:cNvSpPr/>
            <p:nvPr/>
          </p:nvSpPr>
          <p:spPr>
            <a:xfrm>
              <a:off x="542021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19" name="Рисунок 4">
            <a:extLst>
              <a:ext uri="{FF2B5EF4-FFF2-40B4-BE49-F238E27FC236}">
                <a16:creationId xmlns:a16="http://schemas.microsoft.com/office/drawing/2014/main" id="{CC6E1909-954A-41BF-9CF4-2CB53F6862EF}"/>
              </a:ext>
            </a:extLst>
          </p:cNvPr>
          <p:cNvSpPr/>
          <p:nvPr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8" name="Диаграмма 18">
            <a:extLst>
              <a:ext uri="{FF2B5EF4-FFF2-40B4-BE49-F238E27FC236}">
                <a16:creationId xmlns:a16="http://schemas.microsoft.com/office/drawing/2014/main" id="{68B512F2-EA3E-483F-B5D4-29DFD6C37B36}"/>
              </a:ext>
            </a:extLst>
          </p:cNvPr>
          <p:cNvSpPr>
            <a:spLocks noGrp="1"/>
          </p:cNvSpPr>
          <p:nvPr>
            <p:ph type="chart" sz="quarter" idx="32" hasCustomPrompt="1"/>
          </p:nvPr>
        </p:nvSpPr>
        <p:spPr>
          <a:xfrm>
            <a:off x="6096001" y="1246188"/>
            <a:ext cx="5170034" cy="4365625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диаграмму</a:t>
            </a: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AD58E79F-20BB-644D-8C49-25B57E347D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1317173"/>
            <a:ext cx="2825496" cy="1524185"/>
          </a:xfrm>
        </p:spPr>
        <p:txBody>
          <a:bodyPr rtlCol="0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СЛАЙД С</a:t>
            </a:r>
            <a:br>
              <a:rPr lang="ru-RU" noProof="0"/>
            </a:br>
            <a:r>
              <a:rPr lang="ru-RU" noProof="0"/>
              <a:t>ДИАГРАММОЙ</a:t>
            </a:r>
          </a:p>
        </p:txBody>
      </p:sp>
      <p:sp>
        <p:nvSpPr>
          <p:cNvPr id="23" name="Текст 17">
            <a:extLst>
              <a:ext uri="{FF2B5EF4-FFF2-40B4-BE49-F238E27FC236}">
                <a16:creationId xmlns:a16="http://schemas.microsoft.com/office/drawing/2014/main" id="{EF8E92E6-C1C9-854A-93EE-FD201AF050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4032" y="3198228"/>
            <a:ext cx="2825496" cy="2154741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200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24" name="Рисунок 15">
            <a:extLst>
              <a:ext uri="{FF2B5EF4-FFF2-40B4-BE49-F238E27FC236}">
                <a16:creationId xmlns:a16="http://schemas.microsoft.com/office/drawing/2014/main" id="{C1F625F0-F98F-D244-9020-86C86C287112}"/>
              </a:ext>
            </a:extLst>
          </p:cNvPr>
          <p:cNvSpPr/>
          <p:nvPr/>
        </p:nvSpPr>
        <p:spPr>
          <a:xfrm>
            <a:off x="-11173" y="2899869"/>
            <a:ext cx="4752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1" name="Рисунок 4">
            <a:extLst>
              <a:ext uri="{FF2B5EF4-FFF2-40B4-BE49-F238E27FC236}">
                <a16:creationId xmlns:a16="http://schemas.microsoft.com/office/drawing/2014/main" id="{CC6E1909-954A-41BF-9CF4-2CB53F6862EF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2" name="Рисунок 15">
            <a:extLst>
              <a:ext uri="{FF2B5EF4-FFF2-40B4-BE49-F238E27FC236}">
                <a16:creationId xmlns:a16="http://schemas.microsoft.com/office/drawing/2014/main" id="{C1F625F0-F98F-D244-9020-86C86C287112}"/>
              </a:ext>
            </a:extLst>
          </p:cNvPr>
          <p:cNvSpPr/>
          <p:nvPr userDrawn="1"/>
        </p:nvSpPr>
        <p:spPr>
          <a:xfrm>
            <a:off x="-11173" y="2899869"/>
            <a:ext cx="4752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981487335"/>
      </p:ext>
    </p:extLst>
  </p:cSld>
  <p:clrMapOvr>
    <a:masterClrMapping/>
  </p:clrMapOvr>
  <p:transition spd="slow">
    <p:circl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Макет таблиц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Рисунок 1">
            <a:extLst>
              <a:ext uri="{FF2B5EF4-FFF2-40B4-BE49-F238E27FC236}">
                <a16:creationId xmlns:a16="http://schemas.microsoft.com/office/drawing/2014/main" id="{2C819B96-1084-49C3-82B7-229513AC2269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Полилиния: фигура 15">
              <a:extLst>
                <a:ext uri="{FF2B5EF4-FFF2-40B4-BE49-F238E27FC236}">
                  <a16:creationId xmlns:a16="http://schemas.microsoft.com/office/drawing/2014/main" id="{45765A4C-A810-4DB9-9186-CA21666D77CD}"/>
                </a:ext>
              </a:extLst>
            </p:cNvPr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17" name="Полилиния: Фигура 16">
              <a:extLst>
                <a:ext uri="{FF2B5EF4-FFF2-40B4-BE49-F238E27FC236}">
                  <a16:creationId xmlns:a16="http://schemas.microsoft.com/office/drawing/2014/main" id="{2758CCEA-6327-4FC9-8472-4E74DC77BAD5}"/>
                </a:ext>
              </a:extLst>
            </p:cNvPr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19" name="Рисунок 4">
            <a:extLst>
              <a:ext uri="{FF2B5EF4-FFF2-40B4-BE49-F238E27FC236}">
                <a16:creationId xmlns:a16="http://schemas.microsoft.com/office/drawing/2014/main" id="{CC6E1909-954A-41BF-9CF4-2CB53F6862EF}"/>
              </a:ext>
            </a:extLst>
          </p:cNvPr>
          <p:cNvSpPr/>
          <p:nvPr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9845E736-FB54-4B3D-821B-60C0AB9E1A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1317173"/>
            <a:ext cx="2825496" cy="1524185"/>
          </a:xfrm>
        </p:spPr>
        <p:txBody>
          <a:bodyPr rtlCol="0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СЛАЙД С</a:t>
            </a:r>
            <a:br>
              <a:rPr lang="ru-RU" noProof="0"/>
            </a:br>
            <a:r>
              <a:rPr lang="ru-RU" noProof="0"/>
              <a:t>ТАБЛИЦЕЙ</a:t>
            </a:r>
          </a:p>
        </p:txBody>
      </p:sp>
      <p:sp>
        <p:nvSpPr>
          <p:cNvPr id="21" name="Текст 17">
            <a:extLst>
              <a:ext uri="{FF2B5EF4-FFF2-40B4-BE49-F238E27FC236}">
                <a16:creationId xmlns:a16="http://schemas.microsoft.com/office/drawing/2014/main" id="{AFF98BA6-47F6-4796-B970-98EE605E81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4032" y="3198228"/>
            <a:ext cx="2825496" cy="2154741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200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22" name="Рисунок 15">
            <a:extLst>
              <a:ext uri="{FF2B5EF4-FFF2-40B4-BE49-F238E27FC236}">
                <a16:creationId xmlns:a16="http://schemas.microsoft.com/office/drawing/2014/main" id="{C8EF6174-FF5D-41C2-BF6B-9D6ECB281A1D}"/>
              </a:ext>
            </a:extLst>
          </p:cNvPr>
          <p:cNvSpPr/>
          <p:nvPr/>
        </p:nvSpPr>
        <p:spPr>
          <a:xfrm>
            <a:off x="-11173" y="2899869"/>
            <a:ext cx="374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8" name="Таблица 17">
            <a:extLst>
              <a:ext uri="{FF2B5EF4-FFF2-40B4-BE49-F238E27FC236}">
                <a16:creationId xmlns:a16="http://schemas.microsoft.com/office/drawing/2014/main" id="{D45BCEDF-86BB-41E2-9F09-5D3014AD1C45}"/>
              </a:ext>
            </a:extLst>
          </p:cNvPr>
          <p:cNvSpPr>
            <a:spLocks noGrp="1"/>
          </p:cNvSpPr>
          <p:nvPr>
            <p:ph type="tbl" sz="quarter" idx="17" hasCustomPrompt="1"/>
          </p:nvPr>
        </p:nvSpPr>
        <p:spPr>
          <a:xfrm>
            <a:off x="4715791" y="1591499"/>
            <a:ext cx="6561138" cy="3761069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таблицу</a:t>
            </a:r>
          </a:p>
        </p:txBody>
      </p:sp>
      <p:sp>
        <p:nvSpPr>
          <p:cNvPr id="11" name="Рисунок 4">
            <a:extLst>
              <a:ext uri="{FF2B5EF4-FFF2-40B4-BE49-F238E27FC236}">
                <a16:creationId xmlns:a16="http://schemas.microsoft.com/office/drawing/2014/main" id="{CC6E1909-954A-41BF-9CF4-2CB53F6862EF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2" name="Рисунок 15">
            <a:extLst>
              <a:ext uri="{FF2B5EF4-FFF2-40B4-BE49-F238E27FC236}">
                <a16:creationId xmlns:a16="http://schemas.microsoft.com/office/drawing/2014/main" id="{C8EF6174-FF5D-41C2-BF6B-9D6ECB281A1D}"/>
              </a:ext>
            </a:extLst>
          </p:cNvPr>
          <p:cNvSpPr/>
          <p:nvPr userDrawn="1"/>
        </p:nvSpPr>
        <p:spPr>
          <a:xfrm>
            <a:off x="-11173" y="2899869"/>
            <a:ext cx="374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513773097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изображением и заголовком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Рисунок 24">
            <a:extLst>
              <a:ext uri="{FF2B5EF4-FFF2-40B4-BE49-F238E27FC236}">
                <a16:creationId xmlns:a16="http://schemas.microsoft.com/office/drawing/2014/main" id="{E694C388-14E9-4848-A715-72B7DC6AF54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701" y="0"/>
            <a:ext cx="12161519" cy="6858000"/>
          </a:xfrm>
          <a:custGeom>
            <a:avLst/>
            <a:gdLst>
              <a:gd name="connsiteX0" fmla="*/ 12161519 w 12161519"/>
              <a:gd name="connsiteY0" fmla="*/ 638810 h 6858000"/>
              <a:gd name="connsiteX1" fmla="*/ 12161519 w 12161519"/>
              <a:gd name="connsiteY1" fmla="*/ 1922780 h 6858000"/>
              <a:gd name="connsiteX2" fmla="*/ 9531350 w 12161519"/>
              <a:gd name="connsiteY2" fmla="*/ 6858000 h 6858000"/>
              <a:gd name="connsiteX3" fmla="*/ 8846819 w 12161519"/>
              <a:gd name="connsiteY3" fmla="*/ 6858000 h 6858000"/>
              <a:gd name="connsiteX4" fmla="*/ 10704830 w 12161519"/>
              <a:gd name="connsiteY4" fmla="*/ 0 h 6858000"/>
              <a:gd name="connsiteX5" fmla="*/ 12161519 w 12161519"/>
              <a:gd name="connsiteY5" fmla="*/ 0 h 6858000"/>
              <a:gd name="connsiteX6" fmla="*/ 12161519 w 12161519"/>
              <a:gd name="connsiteY6" fmla="*/ 234950 h 6858000"/>
              <a:gd name="connsiteX7" fmla="*/ 8632190 w 12161519"/>
              <a:gd name="connsiteY7" fmla="*/ 6858000 h 6858000"/>
              <a:gd name="connsiteX8" fmla="*/ 7049770 w 12161519"/>
              <a:gd name="connsiteY8" fmla="*/ 6858000 h 6858000"/>
              <a:gd name="connsiteX9" fmla="*/ 5320030 w 12161519"/>
              <a:gd name="connsiteY9" fmla="*/ 0 h 6858000"/>
              <a:gd name="connsiteX10" fmla="*/ 10476230 w 12161519"/>
              <a:gd name="connsiteY10" fmla="*/ 0 h 6858000"/>
              <a:gd name="connsiteX11" fmla="*/ 6822440 w 12161519"/>
              <a:gd name="connsiteY11" fmla="*/ 6858000 h 6858000"/>
              <a:gd name="connsiteX12" fmla="*/ 1664970 w 12161519"/>
              <a:gd name="connsiteY12" fmla="*/ 6858000 h 6858000"/>
              <a:gd name="connsiteX13" fmla="*/ 3529330 w 12161519"/>
              <a:gd name="connsiteY13" fmla="*/ 0 h 6858000"/>
              <a:gd name="connsiteX14" fmla="*/ 5111750 w 12161519"/>
              <a:gd name="connsiteY14" fmla="*/ 0 h 6858000"/>
              <a:gd name="connsiteX15" fmla="*/ 1456690 w 12161519"/>
              <a:gd name="connsiteY15" fmla="*/ 6858000 h 6858000"/>
              <a:gd name="connsiteX16" fmla="*/ 0 w 12161519"/>
              <a:gd name="connsiteY16" fmla="*/ 6858000 h 6858000"/>
              <a:gd name="connsiteX17" fmla="*/ 0 w 12161519"/>
              <a:gd name="connsiteY17" fmla="*/ 6623050 h 6858000"/>
              <a:gd name="connsiteX18" fmla="*/ 2630170 w 12161519"/>
              <a:gd name="connsiteY18" fmla="*/ 0 h 6858000"/>
              <a:gd name="connsiteX19" fmla="*/ 3314700 w 12161519"/>
              <a:gd name="connsiteY19" fmla="*/ 0 h 6858000"/>
              <a:gd name="connsiteX20" fmla="*/ 0 w 12161519"/>
              <a:gd name="connsiteY20" fmla="*/ 6219190 h 6858000"/>
              <a:gd name="connsiteX21" fmla="*/ 0 w 12161519"/>
              <a:gd name="connsiteY21" fmla="*/ 493522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2161519" h="6858000">
                <a:moveTo>
                  <a:pt x="12161519" y="638810"/>
                </a:moveTo>
                <a:lnTo>
                  <a:pt x="12161519" y="1922780"/>
                </a:lnTo>
                <a:lnTo>
                  <a:pt x="9531350" y="6858000"/>
                </a:lnTo>
                <a:lnTo>
                  <a:pt x="8846819" y="6858000"/>
                </a:lnTo>
                <a:close/>
                <a:moveTo>
                  <a:pt x="10704830" y="0"/>
                </a:moveTo>
                <a:lnTo>
                  <a:pt x="12161519" y="0"/>
                </a:lnTo>
                <a:lnTo>
                  <a:pt x="12161519" y="234950"/>
                </a:lnTo>
                <a:lnTo>
                  <a:pt x="8632190" y="6858000"/>
                </a:lnTo>
                <a:lnTo>
                  <a:pt x="7049770" y="6858000"/>
                </a:lnTo>
                <a:close/>
                <a:moveTo>
                  <a:pt x="5320030" y="0"/>
                </a:moveTo>
                <a:lnTo>
                  <a:pt x="10476230" y="0"/>
                </a:lnTo>
                <a:lnTo>
                  <a:pt x="6822440" y="6858000"/>
                </a:lnTo>
                <a:lnTo>
                  <a:pt x="1664970" y="6858000"/>
                </a:lnTo>
                <a:close/>
                <a:moveTo>
                  <a:pt x="3529330" y="0"/>
                </a:moveTo>
                <a:lnTo>
                  <a:pt x="5111750" y="0"/>
                </a:lnTo>
                <a:lnTo>
                  <a:pt x="1456690" y="6858000"/>
                </a:lnTo>
                <a:lnTo>
                  <a:pt x="0" y="6858000"/>
                </a:lnTo>
                <a:lnTo>
                  <a:pt x="0" y="6623050"/>
                </a:lnTo>
                <a:close/>
                <a:moveTo>
                  <a:pt x="2630170" y="0"/>
                </a:moveTo>
                <a:lnTo>
                  <a:pt x="3314700" y="0"/>
                </a:lnTo>
                <a:lnTo>
                  <a:pt x="0" y="6219190"/>
                </a:lnTo>
                <a:lnTo>
                  <a:pt x="0" y="493522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rtlCol="0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BFD7B55F-CFD3-4921-BB2A-B14EB4E363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1033272"/>
            <a:ext cx="10514998" cy="782638"/>
          </a:xfrm>
        </p:spPr>
        <p:txBody>
          <a:bodyPr rtlCol="0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СЛАЙД С БОЛЬШИМ ИЗОБРАЖЕНИЕМ</a:t>
            </a:r>
          </a:p>
        </p:txBody>
      </p:sp>
      <p:sp>
        <p:nvSpPr>
          <p:cNvPr id="21" name="Текст 17">
            <a:extLst>
              <a:ext uri="{FF2B5EF4-FFF2-40B4-BE49-F238E27FC236}">
                <a16:creationId xmlns:a16="http://schemas.microsoft.com/office/drawing/2014/main" id="{932204AA-73EE-4F85-898B-E747C5ACC0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4032" y="1880794"/>
            <a:ext cx="10518598" cy="782639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200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23" name="Рисунок 4">
            <a:extLst>
              <a:ext uri="{FF2B5EF4-FFF2-40B4-BE49-F238E27FC236}">
                <a16:creationId xmlns:a16="http://schemas.microsoft.com/office/drawing/2014/main" id="{38541361-4795-490E-8165-B4A338F8231D}"/>
              </a:ext>
            </a:extLst>
          </p:cNvPr>
          <p:cNvSpPr/>
          <p:nvPr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" name="Надпись 1">
            <a:extLst>
              <a:ext uri="{FF2B5EF4-FFF2-40B4-BE49-F238E27FC236}">
                <a16:creationId xmlns:a16="http://schemas.microsoft.com/office/drawing/2014/main" id="{B72E78DA-7F75-294B-AECF-F02F6C41615D}"/>
              </a:ext>
            </a:extLst>
          </p:cNvPr>
          <p:cNvSpPr txBox="1"/>
          <p:nvPr/>
        </p:nvSpPr>
        <p:spPr>
          <a:xfrm>
            <a:off x="327546" y="300250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endParaRPr lang="ru-RU" noProof="0"/>
          </a:p>
        </p:txBody>
      </p:sp>
      <p:sp>
        <p:nvSpPr>
          <p:cNvPr id="8" name="Рисунок 4">
            <a:extLst>
              <a:ext uri="{FF2B5EF4-FFF2-40B4-BE49-F238E27FC236}">
                <a16:creationId xmlns:a16="http://schemas.microsoft.com/office/drawing/2014/main" id="{38541361-4795-490E-8165-B4A338F8231D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9" name="Надпись 1">
            <a:extLst>
              <a:ext uri="{FF2B5EF4-FFF2-40B4-BE49-F238E27FC236}">
                <a16:creationId xmlns:a16="http://schemas.microsoft.com/office/drawing/2014/main" id="{B72E78DA-7F75-294B-AECF-F02F6C41615D}"/>
              </a:ext>
            </a:extLst>
          </p:cNvPr>
          <p:cNvSpPr txBox="1"/>
          <p:nvPr userDrawn="1"/>
        </p:nvSpPr>
        <p:spPr>
          <a:xfrm>
            <a:off x="327546" y="300250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761272799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Макет мультимеди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5F5D581-F5B0-4701-B187-0D4FAB44900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 w="127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 rtl="0"/>
            <a:endParaRPr lang="ru-RU" noProof="0"/>
          </a:p>
        </p:txBody>
      </p:sp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0E5F41AB-E2B9-45DD-B1C7-9F4DBA4946B9}"/>
              </a:ext>
            </a:extLst>
          </p:cNvPr>
          <p:cNvSpPr/>
          <p:nvPr/>
        </p:nvSpPr>
        <p:spPr>
          <a:xfrm>
            <a:off x="2445759" y="-12700"/>
            <a:ext cx="7289800" cy="6883400"/>
          </a:xfrm>
          <a:custGeom>
            <a:avLst/>
            <a:gdLst>
              <a:gd name="connsiteX0" fmla="*/ 5063490 w 7289800"/>
              <a:gd name="connsiteY0" fmla="*/ 12700 h 6883400"/>
              <a:gd name="connsiteX1" fmla="*/ 2499360 w 7289800"/>
              <a:gd name="connsiteY1" fmla="*/ 6870700 h 6883400"/>
              <a:gd name="connsiteX2" fmla="*/ 4721860 w 7289800"/>
              <a:gd name="connsiteY2" fmla="*/ 6870700 h 6883400"/>
              <a:gd name="connsiteX3" fmla="*/ 7285990 w 7289800"/>
              <a:gd name="connsiteY3" fmla="*/ 12700 h 6883400"/>
              <a:gd name="connsiteX4" fmla="*/ 5063490 w 7289800"/>
              <a:gd name="connsiteY4" fmla="*/ 12700 h 6883400"/>
              <a:gd name="connsiteX5" fmla="*/ 12700 w 7289800"/>
              <a:gd name="connsiteY5" fmla="*/ 6870700 h 6883400"/>
              <a:gd name="connsiteX6" fmla="*/ 2235200 w 7289800"/>
              <a:gd name="connsiteY6" fmla="*/ 6870700 h 6883400"/>
              <a:gd name="connsiteX7" fmla="*/ 4799331 w 7289800"/>
              <a:gd name="connsiteY7" fmla="*/ 12700 h 6883400"/>
              <a:gd name="connsiteX8" fmla="*/ 2576830 w 7289800"/>
              <a:gd name="connsiteY8" fmla="*/ 12700 h 6883400"/>
              <a:gd name="connsiteX9" fmla="*/ 12700 w 7289800"/>
              <a:gd name="connsiteY9" fmla="*/ 6870700 h 688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89800" h="6883400">
                <a:moveTo>
                  <a:pt x="5063490" y="12700"/>
                </a:moveTo>
                <a:lnTo>
                  <a:pt x="2499360" y="6870700"/>
                </a:lnTo>
                <a:lnTo>
                  <a:pt x="4721860" y="6870700"/>
                </a:lnTo>
                <a:lnTo>
                  <a:pt x="7285990" y="12700"/>
                </a:lnTo>
                <a:lnTo>
                  <a:pt x="5063490" y="12700"/>
                </a:lnTo>
                <a:close/>
                <a:moveTo>
                  <a:pt x="12700" y="6870700"/>
                </a:moveTo>
                <a:lnTo>
                  <a:pt x="2235200" y="6870700"/>
                </a:lnTo>
                <a:lnTo>
                  <a:pt x="4799331" y="12700"/>
                </a:lnTo>
                <a:lnTo>
                  <a:pt x="2576830" y="12700"/>
                </a:lnTo>
                <a:lnTo>
                  <a:pt x="12700" y="6870700"/>
                </a:lnTo>
                <a:close/>
              </a:path>
            </a:pathLst>
          </a:custGeom>
          <a:solidFill>
            <a:schemeClr val="bg2">
              <a:alpha val="1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4510C334-F1CE-4CEF-ADC6-D1BADB9947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56579"/>
            <a:ext cx="10515600" cy="1325563"/>
          </a:xfrm>
        </p:spPr>
        <p:txBody>
          <a:bodyPr lIns="0" rIns="0" rtlCol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СЛАЙД С ВИДЕО</a:t>
            </a:r>
          </a:p>
        </p:txBody>
      </p:sp>
      <p:sp>
        <p:nvSpPr>
          <p:cNvPr id="16" name="Мультимедиа 7">
            <a:extLst>
              <a:ext uri="{FF2B5EF4-FFF2-40B4-BE49-F238E27FC236}">
                <a16:creationId xmlns:a16="http://schemas.microsoft.com/office/drawing/2014/main" id="{A11F77F4-4B16-4503-B9B6-AE22C686E3E3}"/>
              </a:ext>
            </a:extLst>
          </p:cNvPr>
          <p:cNvSpPr>
            <a:spLocks noGrp="1"/>
          </p:cNvSpPr>
          <p:nvPr>
            <p:ph type="media" sz="quarter" idx="17" hasCustomPrompt="1"/>
          </p:nvPr>
        </p:nvSpPr>
        <p:spPr>
          <a:xfrm>
            <a:off x="1395984" y="1497770"/>
            <a:ext cx="9400032" cy="4215384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мультимедиа</a:t>
            </a:r>
          </a:p>
        </p:txBody>
      </p:sp>
      <p:sp>
        <p:nvSpPr>
          <p:cNvPr id="12" name="Рисунок 4">
            <a:extLst>
              <a:ext uri="{FF2B5EF4-FFF2-40B4-BE49-F238E27FC236}">
                <a16:creationId xmlns:a16="http://schemas.microsoft.com/office/drawing/2014/main" id="{C7654E36-50FF-425E-B595-F3957610B5D8}"/>
              </a:ext>
            </a:extLst>
          </p:cNvPr>
          <p:cNvSpPr/>
          <p:nvPr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5F5D581-F5B0-4701-B187-0D4FAB44900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 w="127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 rtl="0"/>
            <a:endParaRPr lang="ru-RU" noProof="0"/>
          </a:p>
        </p:txBody>
      </p:sp>
      <p:sp>
        <p:nvSpPr>
          <p:cNvPr id="9" name="Полилиния: Фигура 10">
            <a:extLst>
              <a:ext uri="{FF2B5EF4-FFF2-40B4-BE49-F238E27FC236}">
                <a16:creationId xmlns:a16="http://schemas.microsoft.com/office/drawing/2014/main" id="{0E5F41AB-E2B9-45DD-B1C7-9F4DBA4946B9}"/>
              </a:ext>
            </a:extLst>
          </p:cNvPr>
          <p:cNvSpPr/>
          <p:nvPr userDrawn="1"/>
        </p:nvSpPr>
        <p:spPr>
          <a:xfrm>
            <a:off x="2445759" y="-12700"/>
            <a:ext cx="7289800" cy="6883400"/>
          </a:xfrm>
          <a:custGeom>
            <a:avLst/>
            <a:gdLst>
              <a:gd name="connsiteX0" fmla="*/ 5063490 w 7289800"/>
              <a:gd name="connsiteY0" fmla="*/ 12700 h 6883400"/>
              <a:gd name="connsiteX1" fmla="*/ 2499360 w 7289800"/>
              <a:gd name="connsiteY1" fmla="*/ 6870700 h 6883400"/>
              <a:gd name="connsiteX2" fmla="*/ 4721860 w 7289800"/>
              <a:gd name="connsiteY2" fmla="*/ 6870700 h 6883400"/>
              <a:gd name="connsiteX3" fmla="*/ 7285990 w 7289800"/>
              <a:gd name="connsiteY3" fmla="*/ 12700 h 6883400"/>
              <a:gd name="connsiteX4" fmla="*/ 5063490 w 7289800"/>
              <a:gd name="connsiteY4" fmla="*/ 12700 h 6883400"/>
              <a:gd name="connsiteX5" fmla="*/ 12700 w 7289800"/>
              <a:gd name="connsiteY5" fmla="*/ 6870700 h 6883400"/>
              <a:gd name="connsiteX6" fmla="*/ 2235200 w 7289800"/>
              <a:gd name="connsiteY6" fmla="*/ 6870700 h 6883400"/>
              <a:gd name="connsiteX7" fmla="*/ 4799331 w 7289800"/>
              <a:gd name="connsiteY7" fmla="*/ 12700 h 6883400"/>
              <a:gd name="connsiteX8" fmla="*/ 2576830 w 7289800"/>
              <a:gd name="connsiteY8" fmla="*/ 12700 h 6883400"/>
              <a:gd name="connsiteX9" fmla="*/ 12700 w 7289800"/>
              <a:gd name="connsiteY9" fmla="*/ 6870700 h 688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89800" h="6883400">
                <a:moveTo>
                  <a:pt x="5063490" y="12700"/>
                </a:moveTo>
                <a:lnTo>
                  <a:pt x="2499360" y="6870700"/>
                </a:lnTo>
                <a:lnTo>
                  <a:pt x="4721860" y="6870700"/>
                </a:lnTo>
                <a:lnTo>
                  <a:pt x="7285990" y="12700"/>
                </a:lnTo>
                <a:lnTo>
                  <a:pt x="5063490" y="12700"/>
                </a:lnTo>
                <a:close/>
                <a:moveTo>
                  <a:pt x="12700" y="6870700"/>
                </a:moveTo>
                <a:lnTo>
                  <a:pt x="2235200" y="6870700"/>
                </a:lnTo>
                <a:lnTo>
                  <a:pt x="4799331" y="12700"/>
                </a:lnTo>
                <a:lnTo>
                  <a:pt x="2576830" y="12700"/>
                </a:lnTo>
                <a:lnTo>
                  <a:pt x="12700" y="6870700"/>
                </a:lnTo>
                <a:close/>
              </a:path>
            </a:pathLst>
          </a:custGeom>
          <a:solidFill>
            <a:schemeClr val="bg2">
              <a:alpha val="1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0" name="Рисунок 4">
            <a:extLst>
              <a:ext uri="{FF2B5EF4-FFF2-40B4-BE49-F238E27FC236}">
                <a16:creationId xmlns:a16="http://schemas.microsoft.com/office/drawing/2014/main" id="{C7654E36-50FF-425E-B595-F3957610B5D8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399738276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Макет благодарственного текста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Рисунок 32">
            <a:extLst>
              <a:ext uri="{FF2B5EF4-FFF2-40B4-BE49-F238E27FC236}">
                <a16:creationId xmlns:a16="http://schemas.microsoft.com/office/drawing/2014/main" id="{88BA6D96-EFE3-4743-8FB5-544E9692D111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2" y="0"/>
            <a:ext cx="9155429" cy="6858000"/>
          </a:xfrm>
          <a:custGeom>
            <a:avLst/>
            <a:gdLst>
              <a:gd name="connsiteX0" fmla="*/ 5490209 w 9155429"/>
              <a:gd name="connsiteY0" fmla="*/ 3511550 h 6858000"/>
              <a:gd name="connsiteX1" fmla="*/ 6979919 w 9155429"/>
              <a:gd name="connsiteY1" fmla="*/ 3511550 h 6858000"/>
              <a:gd name="connsiteX2" fmla="*/ 5541009 w 9155429"/>
              <a:gd name="connsiteY2" fmla="*/ 6858000 h 6858000"/>
              <a:gd name="connsiteX3" fmla="*/ 4050029 w 9155429"/>
              <a:gd name="connsiteY3" fmla="*/ 6858000 h 6858000"/>
              <a:gd name="connsiteX4" fmla="*/ 0 w 9155429"/>
              <a:gd name="connsiteY4" fmla="*/ 3511550 h 6858000"/>
              <a:gd name="connsiteX5" fmla="*/ 2444750 w 9155429"/>
              <a:gd name="connsiteY5" fmla="*/ 3511550 h 6858000"/>
              <a:gd name="connsiteX6" fmla="*/ 1004570 w 9155429"/>
              <a:gd name="connsiteY6" fmla="*/ 6858000 h 6858000"/>
              <a:gd name="connsiteX7" fmla="*/ 0 w 9155429"/>
              <a:gd name="connsiteY7" fmla="*/ 6858000 h 6858000"/>
              <a:gd name="connsiteX8" fmla="*/ 7001509 w 9155429"/>
              <a:gd name="connsiteY8" fmla="*/ 1 h 6858000"/>
              <a:gd name="connsiteX9" fmla="*/ 8491219 w 9155429"/>
              <a:gd name="connsiteY9" fmla="*/ 1 h 6858000"/>
              <a:gd name="connsiteX10" fmla="*/ 7051039 w 9155429"/>
              <a:gd name="connsiteY10" fmla="*/ 3346450 h 6858000"/>
              <a:gd name="connsiteX11" fmla="*/ 5561329 w 9155429"/>
              <a:gd name="connsiteY11" fmla="*/ 3346450 h 6858000"/>
              <a:gd name="connsiteX12" fmla="*/ 8722359 w 9155429"/>
              <a:gd name="connsiteY12" fmla="*/ 0 h 6858000"/>
              <a:gd name="connsiteX13" fmla="*/ 9155429 w 9155429"/>
              <a:gd name="connsiteY13" fmla="*/ 0 h 6858000"/>
              <a:gd name="connsiteX14" fmla="*/ 6203949 w 9155429"/>
              <a:gd name="connsiteY14" fmla="*/ 6858000 h 6858000"/>
              <a:gd name="connsiteX15" fmla="*/ 5772149 w 9155429"/>
              <a:gd name="connsiteY15" fmla="*/ 6858000 h 6858000"/>
              <a:gd name="connsiteX16" fmla="*/ 4190999 w 9155429"/>
              <a:gd name="connsiteY16" fmla="*/ 0 h 6858000"/>
              <a:gd name="connsiteX17" fmla="*/ 6753859 w 9155429"/>
              <a:gd name="connsiteY17" fmla="*/ 0 h 6858000"/>
              <a:gd name="connsiteX18" fmla="*/ 3802379 w 9155429"/>
              <a:gd name="connsiteY18" fmla="*/ 6858000 h 6858000"/>
              <a:gd name="connsiteX19" fmla="*/ 1239520 w 9155429"/>
              <a:gd name="connsiteY19" fmla="*/ 6858000 h 6858000"/>
              <a:gd name="connsiteX20" fmla="*/ 0 w 9155429"/>
              <a:gd name="connsiteY20" fmla="*/ 0 h 6858000"/>
              <a:gd name="connsiteX21" fmla="*/ 3956050 w 9155429"/>
              <a:gd name="connsiteY21" fmla="*/ 0 h 6858000"/>
              <a:gd name="connsiteX22" fmla="*/ 2515869 w 9155429"/>
              <a:gd name="connsiteY22" fmla="*/ 3346450 h 6858000"/>
              <a:gd name="connsiteX23" fmla="*/ 0 w 9155429"/>
              <a:gd name="connsiteY23" fmla="*/ 33464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55429" h="6858000">
                <a:moveTo>
                  <a:pt x="5490209" y="3511550"/>
                </a:moveTo>
                <a:lnTo>
                  <a:pt x="6979919" y="3511550"/>
                </a:lnTo>
                <a:lnTo>
                  <a:pt x="5541009" y="6858000"/>
                </a:lnTo>
                <a:lnTo>
                  <a:pt x="4050029" y="6858000"/>
                </a:lnTo>
                <a:close/>
                <a:moveTo>
                  <a:pt x="0" y="3511550"/>
                </a:moveTo>
                <a:lnTo>
                  <a:pt x="2444750" y="3511550"/>
                </a:lnTo>
                <a:lnTo>
                  <a:pt x="1004570" y="6858000"/>
                </a:lnTo>
                <a:lnTo>
                  <a:pt x="0" y="6858000"/>
                </a:lnTo>
                <a:close/>
                <a:moveTo>
                  <a:pt x="7001509" y="1"/>
                </a:moveTo>
                <a:lnTo>
                  <a:pt x="8491219" y="1"/>
                </a:lnTo>
                <a:lnTo>
                  <a:pt x="7051039" y="3346450"/>
                </a:lnTo>
                <a:lnTo>
                  <a:pt x="5561329" y="3346450"/>
                </a:lnTo>
                <a:close/>
                <a:moveTo>
                  <a:pt x="8722359" y="0"/>
                </a:moveTo>
                <a:lnTo>
                  <a:pt x="9155429" y="0"/>
                </a:lnTo>
                <a:lnTo>
                  <a:pt x="6203949" y="6858000"/>
                </a:lnTo>
                <a:lnTo>
                  <a:pt x="5772149" y="6858000"/>
                </a:lnTo>
                <a:close/>
                <a:moveTo>
                  <a:pt x="4190999" y="0"/>
                </a:moveTo>
                <a:lnTo>
                  <a:pt x="6753859" y="0"/>
                </a:lnTo>
                <a:lnTo>
                  <a:pt x="3802379" y="6858000"/>
                </a:lnTo>
                <a:lnTo>
                  <a:pt x="1239520" y="6858000"/>
                </a:lnTo>
                <a:close/>
                <a:moveTo>
                  <a:pt x="0" y="0"/>
                </a:moveTo>
                <a:lnTo>
                  <a:pt x="3956050" y="0"/>
                </a:lnTo>
                <a:lnTo>
                  <a:pt x="2515869" y="3346450"/>
                </a:lnTo>
                <a:lnTo>
                  <a:pt x="0" y="334645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rtlCol="0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4" name="Рисунок 19">
            <a:extLst>
              <a:ext uri="{FF2B5EF4-FFF2-40B4-BE49-F238E27FC236}">
                <a16:creationId xmlns:a16="http://schemas.microsoft.com/office/drawing/2014/main" id="{97347B99-304D-468D-B6F0-9D59E6077A64}"/>
              </a:ext>
            </a:extLst>
          </p:cNvPr>
          <p:cNvSpPr/>
          <p:nvPr/>
        </p:nvSpPr>
        <p:spPr>
          <a:xfrm flipH="1">
            <a:off x="9004387" y="3285679"/>
            <a:ext cx="3191256" cy="146304"/>
          </a:xfrm>
          <a:custGeom>
            <a:avLst/>
            <a:gdLst>
              <a:gd name="connsiteX0" fmla="*/ 7144 w 2800350"/>
              <a:gd name="connsiteY0" fmla="*/ 7144 h 114300"/>
              <a:gd name="connsiteX1" fmla="*/ 7144 w 2800350"/>
              <a:gd name="connsiteY1" fmla="*/ 115729 h 114300"/>
              <a:gd name="connsiteX2" fmla="*/ 2726531 w 2800350"/>
              <a:gd name="connsiteY2" fmla="*/ 115729 h 114300"/>
              <a:gd name="connsiteX3" fmla="*/ 2797969 w 2800350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0350" h="114300">
                <a:moveTo>
                  <a:pt x="7144" y="7144"/>
                </a:moveTo>
                <a:lnTo>
                  <a:pt x="7144" y="115729"/>
                </a:lnTo>
                <a:lnTo>
                  <a:pt x="2726531" y="115729"/>
                </a:lnTo>
                <a:lnTo>
                  <a:pt x="2797969" y="7144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r>
              <a:rPr lang="ru-RU" noProof="0"/>
              <a:t> </a:t>
            </a:r>
          </a:p>
        </p:txBody>
      </p: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BB615286-AF88-4751-9BF6-3F030092F6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2372" y="973512"/>
            <a:ext cx="4183939" cy="2281355"/>
          </a:xfrm>
        </p:spPr>
        <p:txBody>
          <a:bodyPr rtlCol="0">
            <a:noAutofit/>
          </a:bodyPr>
          <a:lstStyle>
            <a:lvl1pPr algn="r">
              <a:defRPr sz="70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БЛАГОДАРИМ</a:t>
            </a:r>
            <a:br>
              <a:rPr lang="ru-RU" noProof="0"/>
            </a:br>
            <a:r>
              <a:rPr lang="ru-RU" noProof="0"/>
              <a:t>ВАС!</a:t>
            </a:r>
          </a:p>
        </p:txBody>
      </p:sp>
      <p:sp>
        <p:nvSpPr>
          <p:cNvPr id="21" name="Текст 14">
            <a:extLst>
              <a:ext uri="{FF2B5EF4-FFF2-40B4-BE49-F238E27FC236}">
                <a16:creationId xmlns:a16="http://schemas.microsoft.com/office/drawing/2014/main" id="{5E15D97E-2723-48C3-B835-65DB0286DB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0540" y="3675708"/>
            <a:ext cx="3135771" cy="1101897"/>
          </a:xfrm>
        </p:spPr>
        <p:txBody>
          <a:bodyPr rtlCol="0">
            <a:noAutofit/>
          </a:bodyPr>
          <a:lstStyle>
            <a:lvl1pPr marL="0" indent="0" algn="r">
              <a:buNone/>
              <a:defRPr sz="3500" b="0" i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Иван</a:t>
            </a:r>
            <a:br>
              <a:rPr lang="ru-RU" noProof="0"/>
            </a:br>
            <a:r>
              <a:rPr lang="ru-RU" noProof="0"/>
              <a:t>Воронков</a:t>
            </a:r>
          </a:p>
        </p:txBody>
      </p:sp>
      <p:sp>
        <p:nvSpPr>
          <p:cNvPr id="25" name="Текст 26">
            <a:extLst>
              <a:ext uri="{FF2B5EF4-FFF2-40B4-BE49-F238E27FC236}">
                <a16:creationId xmlns:a16="http://schemas.microsoft.com/office/drawing/2014/main" id="{4D45CEBA-121A-426A-897A-9E3CDC5F5CC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008780" y="5019264"/>
            <a:ext cx="4367531" cy="474519"/>
          </a:xfrm>
        </p:spPr>
        <p:txBody>
          <a:bodyPr rtlCol="0">
            <a:noAutofit/>
          </a:bodyPr>
          <a:lstStyle>
            <a:lvl1pPr marL="0" indent="0" algn="r">
              <a:buNone/>
              <a:defRPr sz="2200" b="0" i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 rtl="0"/>
            <a:r>
              <a:rPr lang="ru-RU" noProof="0"/>
              <a:t>678-555-0128</a:t>
            </a:r>
          </a:p>
        </p:txBody>
      </p:sp>
      <p:sp>
        <p:nvSpPr>
          <p:cNvPr id="28" name="Текст 26">
            <a:extLst>
              <a:ext uri="{FF2B5EF4-FFF2-40B4-BE49-F238E27FC236}">
                <a16:creationId xmlns:a16="http://schemas.microsoft.com/office/drawing/2014/main" id="{0767B0C7-7BD9-4BF1-8D3D-91DED23803E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008780" y="4805882"/>
            <a:ext cx="4367531" cy="288000"/>
          </a:xfrm>
        </p:spPr>
        <p:txBody>
          <a:bodyPr rtlCol="0">
            <a:noAutofit/>
          </a:bodyPr>
          <a:lstStyle>
            <a:lvl1pPr marL="0" indent="0" algn="r">
              <a:buNone/>
              <a:defRPr sz="1400" b="0" i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 rtl="0"/>
            <a:r>
              <a:rPr lang="ru-RU" noProof="0"/>
              <a:t>Телефон</a:t>
            </a:r>
          </a:p>
        </p:txBody>
      </p:sp>
      <p:sp>
        <p:nvSpPr>
          <p:cNvPr id="31" name="Текст 26">
            <a:extLst>
              <a:ext uri="{FF2B5EF4-FFF2-40B4-BE49-F238E27FC236}">
                <a16:creationId xmlns:a16="http://schemas.microsoft.com/office/drawing/2014/main" id="{26B74744-5435-47DD-B65F-16D8E7AC155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455755" y="5685822"/>
            <a:ext cx="5920556" cy="474519"/>
          </a:xfrm>
        </p:spPr>
        <p:txBody>
          <a:bodyPr rtlCol="0">
            <a:noAutofit/>
          </a:bodyPr>
          <a:lstStyle>
            <a:lvl1pPr marL="0" indent="0" algn="r">
              <a:buNone/>
              <a:defRPr sz="2200" b="0" i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 rtl="0"/>
            <a:r>
              <a:rPr lang="ru-RU" noProof="0"/>
              <a:t>voronkov@example.com</a:t>
            </a:r>
          </a:p>
        </p:txBody>
      </p:sp>
      <p:sp>
        <p:nvSpPr>
          <p:cNvPr id="32" name="Текст 26">
            <a:extLst>
              <a:ext uri="{FF2B5EF4-FFF2-40B4-BE49-F238E27FC236}">
                <a16:creationId xmlns:a16="http://schemas.microsoft.com/office/drawing/2014/main" id="{20815411-0E43-4B6B-92C7-6E312091ABA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008780" y="5466001"/>
            <a:ext cx="4367531" cy="288000"/>
          </a:xfrm>
        </p:spPr>
        <p:txBody>
          <a:bodyPr rtlCol="0">
            <a:noAutofit/>
          </a:bodyPr>
          <a:lstStyle>
            <a:lvl1pPr marL="0" indent="0" algn="r">
              <a:buNone/>
              <a:defRPr sz="1400" b="0" i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 rtl="0"/>
            <a:r>
              <a:rPr lang="ru-RU" noProof="0"/>
              <a:t>Эл. почта</a:t>
            </a:r>
          </a:p>
        </p:txBody>
      </p:sp>
      <p:sp>
        <p:nvSpPr>
          <p:cNvPr id="10" name="Рисунок 19">
            <a:extLst>
              <a:ext uri="{FF2B5EF4-FFF2-40B4-BE49-F238E27FC236}">
                <a16:creationId xmlns:a16="http://schemas.microsoft.com/office/drawing/2014/main" id="{97347B99-304D-468D-B6F0-9D59E6077A64}"/>
              </a:ext>
            </a:extLst>
          </p:cNvPr>
          <p:cNvSpPr/>
          <p:nvPr userDrawn="1"/>
        </p:nvSpPr>
        <p:spPr>
          <a:xfrm flipH="1">
            <a:off x="9004387" y="3285679"/>
            <a:ext cx="3191256" cy="146304"/>
          </a:xfrm>
          <a:custGeom>
            <a:avLst/>
            <a:gdLst>
              <a:gd name="connsiteX0" fmla="*/ 7144 w 2800350"/>
              <a:gd name="connsiteY0" fmla="*/ 7144 h 114300"/>
              <a:gd name="connsiteX1" fmla="*/ 7144 w 2800350"/>
              <a:gd name="connsiteY1" fmla="*/ 115729 h 114300"/>
              <a:gd name="connsiteX2" fmla="*/ 2726531 w 2800350"/>
              <a:gd name="connsiteY2" fmla="*/ 115729 h 114300"/>
              <a:gd name="connsiteX3" fmla="*/ 2797969 w 2800350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0350" h="114300">
                <a:moveTo>
                  <a:pt x="7144" y="7144"/>
                </a:moveTo>
                <a:lnTo>
                  <a:pt x="7144" y="115729"/>
                </a:lnTo>
                <a:lnTo>
                  <a:pt x="2726531" y="115729"/>
                </a:lnTo>
                <a:lnTo>
                  <a:pt x="2797969" y="7144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r>
              <a:rPr lang="ru-RU" noProof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53193158"/>
      </p:ext>
    </p:extLst>
  </p:cSld>
  <p:clrMapOvr>
    <a:masterClrMapping/>
  </p:clrMapOvr>
  <p:transition spd="slow">
    <p:circl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: Фигура 13">
            <a:extLst>
              <a:ext uri="{FF2B5EF4-FFF2-40B4-BE49-F238E27FC236}">
                <a16:creationId xmlns:a16="http://schemas.microsoft.com/office/drawing/2014/main" id="{8E43AF0D-28CB-4D3A-A944-CE3DCAAC5657}"/>
              </a:ext>
            </a:extLst>
          </p:cNvPr>
          <p:cNvSpPr/>
          <p:nvPr/>
        </p:nvSpPr>
        <p:spPr>
          <a:xfrm>
            <a:off x="3033191" y="0"/>
            <a:ext cx="9155634" cy="6858000"/>
          </a:xfrm>
          <a:custGeom>
            <a:avLst/>
            <a:gdLst>
              <a:gd name="connsiteX0" fmla="*/ 6636589 w 9155634"/>
              <a:gd name="connsiteY0" fmla="*/ 3511550 h 6858000"/>
              <a:gd name="connsiteX1" fmla="*/ 9155634 w 9155634"/>
              <a:gd name="connsiteY1" fmla="*/ 3511550 h 6858000"/>
              <a:gd name="connsiteX2" fmla="*/ 9155634 w 9155634"/>
              <a:gd name="connsiteY2" fmla="*/ 6858000 h 6858000"/>
              <a:gd name="connsiteX3" fmla="*/ 5196409 w 9155634"/>
              <a:gd name="connsiteY3" fmla="*/ 6858000 h 6858000"/>
              <a:gd name="connsiteX4" fmla="*/ 2101419 w 9155634"/>
              <a:gd name="connsiteY4" fmla="*/ 3511550 h 6858000"/>
              <a:gd name="connsiteX5" fmla="*/ 3591129 w 9155634"/>
              <a:gd name="connsiteY5" fmla="*/ 3511550 h 6858000"/>
              <a:gd name="connsiteX6" fmla="*/ 2150949 w 9155634"/>
              <a:gd name="connsiteY6" fmla="*/ 6858000 h 6858000"/>
              <a:gd name="connsiteX7" fmla="*/ 661239 w 9155634"/>
              <a:gd name="connsiteY7" fmla="*/ 6858000 h 6858000"/>
              <a:gd name="connsiteX8" fmla="*/ 8147889 w 9155634"/>
              <a:gd name="connsiteY8" fmla="*/ 0 h 6858000"/>
              <a:gd name="connsiteX9" fmla="*/ 9155634 w 9155634"/>
              <a:gd name="connsiteY9" fmla="*/ 0 h 6858000"/>
              <a:gd name="connsiteX10" fmla="*/ 9155634 w 9155634"/>
              <a:gd name="connsiteY10" fmla="*/ 3346450 h 6858000"/>
              <a:gd name="connsiteX11" fmla="*/ 6707709 w 9155634"/>
              <a:gd name="connsiteY11" fmla="*/ 3346450 h 6858000"/>
              <a:gd name="connsiteX12" fmla="*/ 5350079 w 9155634"/>
              <a:gd name="connsiteY12" fmla="*/ 0 h 6858000"/>
              <a:gd name="connsiteX13" fmla="*/ 7912939 w 9155634"/>
              <a:gd name="connsiteY13" fmla="*/ 0 h 6858000"/>
              <a:gd name="connsiteX14" fmla="*/ 4961459 w 9155634"/>
              <a:gd name="connsiteY14" fmla="*/ 6858000 h 6858000"/>
              <a:gd name="connsiteX15" fmla="*/ 2399869 w 9155634"/>
              <a:gd name="connsiteY15" fmla="*/ 6858000 h 6858000"/>
              <a:gd name="connsiteX16" fmla="*/ 3612719 w 9155634"/>
              <a:gd name="connsiteY16" fmla="*/ 0 h 6858000"/>
              <a:gd name="connsiteX17" fmla="*/ 5102429 w 9155634"/>
              <a:gd name="connsiteY17" fmla="*/ 0 h 6858000"/>
              <a:gd name="connsiteX18" fmla="*/ 3662249 w 9155634"/>
              <a:gd name="connsiteY18" fmla="*/ 3346450 h 6858000"/>
              <a:gd name="connsiteX19" fmla="*/ 2172539 w 9155634"/>
              <a:gd name="connsiteY19" fmla="*/ 3346450 h 6858000"/>
              <a:gd name="connsiteX20" fmla="*/ 2947249 w 9155634"/>
              <a:gd name="connsiteY20" fmla="*/ 0 h 6858000"/>
              <a:gd name="connsiteX21" fmla="*/ 3381579 w 9155634"/>
              <a:gd name="connsiteY21" fmla="*/ 0 h 6858000"/>
              <a:gd name="connsiteX22" fmla="*/ 430099 w 9155634"/>
              <a:gd name="connsiteY22" fmla="*/ 6858000 h 6858000"/>
              <a:gd name="connsiteX23" fmla="*/ 0 w 9155634"/>
              <a:gd name="connsiteY2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55634" h="6858000">
                <a:moveTo>
                  <a:pt x="6636589" y="3511550"/>
                </a:moveTo>
                <a:lnTo>
                  <a:pt x="9155634" y="3511550"/>
                </a:lnTo>
                <a:lnTo>
                  <a:pt x="9155634" y="6858000"/>
                </a:lnTo>
                <a:lnTo>
                  <a:pt x="5196409" y="6858000"/>
                </a:lnTo>
                <a:close/>
                <a:moveTo>
                  <a:pt x="2101419" y="3511550"/>
                </a:moveTo>
                <a:lnTo>
                  <a:pt x="3591129" y="3511550"/>
                </a:lnTo>
                <a:lnTo>
                  <a:pt x="2150949" y="6858000"/>
                </a:lnTo>
                <a:lnTo>
                  <a:pt x="661239" y="6858000"/>
                </a:lnTo>
                <a:close/>
                <a:moveTo>
                  <a:pt x="8147889" y="0"/>
                </a:moveTo>
                <a:lnTo>
                  <a:pt x="9155634" y="0"/>
                </a:lnTo>
                <a:lnTo>
                  <a:pt x="9155634" y="3346450"/>
                </a:lnTo>
                <a:lnTo>
                  <a:pt x="6707709" y="3346450"/>
                </a:lnTo>
                <a:close/>
                <a:moveTo>
                  <a:pt x="5350079" y="0"/>
                </a:moveTo>
                <a:lnTo>
                  <a:pt x="7912939" y="0"/>
                </a:lnTo>
                <a:lnTo>
                  <a:pt x="4961459" y="6858000"/>
                </a:lnTo>
                <a:lnTo>
                  <a:pt x="2399869" y="6858000"/>
                </a:lnTo>
                <a:close/>
                <a:moveTo>
                  <a:pt x="3612719" y="0"/>
                </a:moveTo>
                <a:lnTo>
                  <a:pt x="5102429" y="0"/>
                </a:lnTo>
                <a:lnTo>
                  <a:pt x="3662249" y="3346450"/>
                </a:lnTo>
                <a:lnTo>
                  <a:pt x="2172539" y="3346450"/>
                </a:lnTo>
                <a:close/>
                <a:moveTo>
                  <a:pt x="2947249" y="0"/>
                </a:moveTo>
                <a:lnTo>
                  <a:pt x="3381579" y="0"/>
                </a:lnTo>
                <a:lnTo>
                  <a:pt x="4300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1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22" name="Рисунок 19">
            <a:extLst>
              <a:ext uri="{FF2B5EF4-FFF2-40B4-BE49-F238E27FC236}">
                <a16:creationId xmlns:a16="http://schemas.microsoft.com/office/drawing/2014/main" id="{A6B740BD-8499-412C-AE4E-A4AD7F73100E}"/>
              </a:ext>
            </a:extLst>
          </p:cNvPr>
          <p:cNvSpPr/>
          <p:nvPr/>
        </p:nvSpPr>
        <p:spPr>
          <a:xfrm>
            <a:off x="-10852" y="3369468"/>
            <a:ext cx="3722400" cy="144000"/>
          </a:xfrm>
          <a:custGeom>
            <a:avLst/>
            <a:gdLst>
              <a:gd name="connsiteX0" fmla="*/ 7144 w 2800350"/>
              <a:gd name="connsiteY0" fmla="*/ 7144 h 114300"/>
              <a:gd name="connsiteX1" fmla="*/ 7144 w 2800350"/>
              <a:gd name="connsiteY1" fmla="*/ 115729 h 114300"/>
              <a:gd name="connsiteX2" fmla="*/ 2726531 w 2800350"/>
              <a:gd name="connsiteY2" fmla="*/ 115729 h 114300"/>
              <a:gd name="connsiteX3" fmla="*/ 2797969 w 2800350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0350" h="114300">
                <a:moveTo>
                  <a:pt x="7144" y="7144"/>
                </a:moveTo>
                <a:lnTo>
                  <a:pt x="7144" y="115729"/>
                </a:lnTo>
                <a:lnTo>
                  <a:pt x="2726531" y="115729"/>
                </a:lnTo>
                <a:lnTo>
                  <a:pt x="2797969" y="7144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r>
              <a:rPr lang="ru-RU" noProof="0"/>
              <a:t> </a:t>
            </a:r>
          </a:p>
        </p:txBody>
      </p:sp>
      <p:sp>
        <p:nvSpPr>
          <p:cNvPr id="26" name="Заголовок 1">
            <a:extLst>
              <a:ext uri="{FF2B5EF4-FFF2-40B4-BE49-F238E27FC236}">
                <a16:creationId xmlns:a16="http://schemas.microsoft.com/office/drawing/2014/main" id="{310DFD8C-544F-465B-8315-8B3AA8B95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0021" y="1096344"/>
            <a:ext cx="10510754" cy="2281355"/>
          </a:xfrm>
        </p:spPr>
        <p:txBody>
          <a:bodyPr rtlCol="0">
            <a:noAutofit/>
          </a:bodyPr>
          <a:lstStyle>
            <a:lvl1pPr algn="l">
              <a:defRPr sz="70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ЗАГОЛОВОК</a:t>
            </a:r>
            <a:br>
              <a:rPr lang="ru-RU" noProof="0"/>
            </a:br>
            <a:r>
              <a:rPr lang="ru-RU" noProof="0"/>
              <a:t>ПРЕЗЕНТАЦИИ</a:t>
            </a:r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8046DF3F-8EBA-4583-9F19-45C979FDAB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0021" y="3773554"/>
            <a:ext cx="10090287" cy="1101897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3500" b="0" i="0"/>
            </a:lvl1pPr>
          </a:lstStyle>
          <a:p>
            <a:pPr marL="228600" lvl="0" indent="-228600" rtl="0"/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6" name="Полилиния: Фигура 13">
            <a:extLst>
              <a:ext uri="{FF2B5EF4-FFF2-40B4-BE49-F238E27FC236}">
                <a16:creationId xmlns:a16="http://schemas.microsoft.com/office/drawing/2014/main" id="{8E43AF0D-28CB-4D3A-A944-CE3DCAAC5657}"/>
              </a:ext>
            </a:extLst>
          </p:cNvPr>
          <p:cNvSpPr/>
          <p:nvPr userDrawn="1"/>
        </p:nvSpPr>
        <p:spPr>
          <a:xfrm>
            <a:off x="3033191" y="0"/>
            <a:ext cx="9155634" cy="6858000"/>
          </a:xfrm>
          <a:custGeom>
            <a:avLst/>
            <a:gdLst>
              <a:gd name="connsiteX0" fmla="*/ 6636589 w 9155634"/>
              <a:gd name="connsiteY0" fmla="*/ 3511550 h 6858000"/>
              <a:gd name="connsiteX1" fmla="*/ 9155634 w 9155634"/>
              <a:gd name="connsiteY1" fmla="*/ 3511550 h 6858000"/>
              <a:gd name="connsiteX2" fmla="*/ 9155634 w 9155634"/>
              <a:gd name="connsiteY2" fmla="*/ 6858000 h 6858000"/>
              <a:gd name="connsiteX3" fmla="*/ 5196409 w 9155634"/>
              <a:gd name="connsiteY3" fmla="*/ 6858000 h 6858000"/>
              <a:gd name="connsiteX4" fmla="*/ 2101419 w 9155634"/>
              <a:gd name="connsiteY4" fmla="*/ 3511550 h 6858000"/>
              <a:gd name="connsiteX5" fmla="*/ 3591129 w 9155634"/>
              <a:gd name="connsiteY5" fmla="*/ 3511550 h 6858000"/>
              <a:gd name="connsiteX6" fmla="*/ 2150949 w 9155634"/>
              <a:gd name="connsiteY6" fmla="*/ 6858000 h 6858000"/>
              <a:gd name="connsiteX7" fmla="*/ 661239 w 9155634"/>
              <a:gd name="connsiteY7" fmla="*/ 6858000 h 6858000"/>
              <a:gd name="connsiteX8" fmla="*/ 8147889 w 9155634"/>
              <a:gd name="connsiteY8" fmla="*/ 0 h 6858000"/>
              <a:gd name="connsiteX9" fmla="*/ 9155634 w 9155634"/>
              <a:gd name="connsiteY9" fmla="*/ 0 h 6858000"/>
              <a:gd name="connsiteX10" fmla="*/ 9155634 w 9155634"/>
              <a:gd name="connsiteY10" fmla="*/ 3346450 h 6858000"/>
              <a:gd name="connsiteX11" fmla="*/ 6707709 w 9155634"/>
              <a:gd name="connsiteY11" fmla="*/ 3346450 h 6858000"/>
              <a:gd name="connsiteX12" fmla="*/ 5350079 w 9155634"/>
              <a:gd name="connsiteY12" fmla="*/ 0 h 6858000"/>
              <a:gd name="connsiteX13" fmla="*/ 7912939 w 9155634"/>
              <a:gd name="connsiteY13" fmla="*/ 0 h 6858000"/>
              <a:gd name="connsiteX14" fmla="*/ 4961459 w 9155634"/>
              <a:gd name="connsiteY14" fmla="*/ 6858000 h 6858000"/>
              <a:gd name="connsiteX15" fmla="*/ 2399869 w 9155634"/>
              <a:gd name="connsiteY15" fmla="*/ 6858000 h 6858000"/>
              <a:gd name="connsiteX16" fmla="*/ 3612719 w 9155634"/>
              <a:gd name="connsiteY16" fmla="*/ 0 h 6858000"/>
              <a:gd name="connsiteX17" fmla="*/ 5102429 w 9155634"/>
              <a:gd name="connsiteY17" fmla="*/ 0 h 6858000"/>
              <a:gd name="connsiteX18" fmla="*/ 3662249 w 9155634"/>
              <a:gd name="connsiteY18" fmla="*/ 3346450 h 6858000"/>
              <a:gd name="connsiteX19" fmla="*/ 2172539 w 9155634"/>
              <a:gd name="connsiteY19" fmla="*/ 3346450 h 6858000"/>
              <a:gd name="connsiteX20" fmla="*/ 2947249 w 9155634"/>
              <a:gd name="connsiteY20" fmla="*/ 0 h 6858000"/>
              <a:gd name="connsiteX21" fmla="*/ 3381579 w 9155634"/>
              <a:gd name="connsiteY21" fmla="*/ 0 h 6858000"/>
              <a:gd name="connsiteX22" fmla="*/ 430099 w 9155634"/>
              <a:gd name="connsiteY22" fmla="*/ 6858000 h 6858000"/>
              <a:gd name="connsiteX23" fmla="*/ 0 w 9155634"/>
              <a:gd name="connsiteY2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55634" h="6858000">
                <a:moveTo>
                  <a:pt x="6636589" y="3511550"/>
                </a:moveTo>
                <a:lnTo>
                  <a:pt x="9155634" y="3511550"/>
                </a:lnTo>
                <a:lnTo>
                  <a:pt x="9155634" y="6858000"/>
                </a:lnTo>
                <a:lnTo>
                  <a:pt x="5196409" y="6858000"/>
                </a:lnTo>
                <a:close/>
                <a:moveTo>
                  <a:pt x="2101419" y="3511550"/>
                </a:moveTo>
                <a:lnTo>
                  <a:pt x="3591129" y="3511550"/>
                </a:lnTo>
                <a:lnTo>
                  <a:pt x="2150949" y="6858000"/>
                </a:lnTo>
                <a:lnTo>
                  <a:pt x="661239" y="6858000"/>
                </a:lnTo>
                <a:close/>
                <a:moveTo>
                  <a:pt x="8147889" y="0"/>
                </a:moveTo>
                <a:lnTo>
                  <a:pt x="9155634" y="0"/>
                </a:lnTo>
                <a:lnTo>
                  <a:pt x="9155634" y="3346450"/>
                </a:lnTo>
                <a:lnTo>
                  <a:pt x="6707709" y="3346450"/>
                </a:lnTo>
                <a:close/>
                <a:moveTo>
                  <a:pt x="5350079" y="0"/>
                </a:moveTo>
                <a:lnTo>
                  <a:pt x="7912939" y="0"/>
                </a:lnTo>
                <a:lnTo>
                  <a:pt x="4961459" y="6858000"/>
                </a:lnTo>
                <a:lnTo>
                  <a:pt x="2399869" y="6858000"/>
                </a:lnTo>
                <a:close/>
                <a:moveTo>
                  <a:pt x="3612719" y="0"/>
                </a:moveTo>
                <a:lnTo>
                  <a:pt x="5102429" y="0"/>
                </a:lnTo>
                <a:lnTo>
                  <a:pt x="3662249" y="3346450"/>
                </a:lnTo>
                <a:lnTo>
                  <a:pt x="2172539" y="3346450"/>
                </a:lnTo>
                <a:close/>
                <a:moveTo>
                  <a:pt x="2947249" y="0"/>
                </a:moveTo>
                <a:lnTo>
                  <a:pt x="3381579" y="0"/>
                </a:lnTo>
                <a:lnTo>
                  <a:pt x="4300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1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946741196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982713AA-FAF7-4D64-AB9D-53ACFDBF8B5B}"/>
              </a:ext>
            </a:extLst>
          </p:cNvPr>
          <p:cNvSpPr/>
          <p:nvPr/>
        </p:nvSpPr>
        <p:spPr>
          <a:xfrm>
            <a:off x="-1" y="172278"/>
            <a:ext cx="12192000" cy="6559826"/>
          </a:xfrm>
          <a:custGeom>
            <a:avLst/>
            <a:gdLst>
              <a:gd name="connsiteX0" fmla="*/ 5864259 w 12192000"/>
              <a:gd name="connsiteY0" fmla="*/ 2854132 h 6559826"/>
              <a:gd name="connsiteX1" fmla="*/ 5864259 w 12192000"/>
              <a:gd name="connsiteY1" fmla="*/ 5342062 h 6559826"/>
              <a:gd name="connsiteX2" fmla="*/ 6907 w 12192000"/>
              <a:gd name="connsiteY2" fmla="*/ 6559826 h 6559826"/>
              <a:gd name="connsiteX3" fmla="*/ 0 w 12192000"/>
              <a:gd name="connsiteY3" fmla="*/ 6559826 h 6559826"/>
              <a:gd name="connsiteX4" fmla="*/ 0 w 12192000"/>
              <a:gd name="connsiteY4" fmla="*/ 4073332 h 6559826"/>
              <a:gd name="connsiteX5" fmla="*/ 12192000 w 12192000"/>
              <a:gd name="connsiteY5" fmla="*/ 2685378 h 6559826"/>
              <a:gd name="connsiteX6" fmla="*/ 12192000 w 12192000"/>
              <a:gd name="connsiteY6" fmla="*/ 5173308 h 6559826"/>
              <a:gd name="connsiteX7" fmla="*/ 6104805 w 12192000"/>
              <a:gd name="connsiteY7" fmla="*/ 6429182 h 6559826"/>
              <a:gd name="connsiteX8" fmla="*/ 6104805 w 12192000"/>
              <a:gd name="connsiteY8" fmla="*/ 3941252 h 6559826"/>
              <a:gd name="connsiteX9" fmla="*/ 11991762 w 12192000"/>
              <a:gd name="connsiteY9" fmla="*/ 0 h 6559826"/>
              <a:gd name="connsiteX10" fmla="*/ 12192000 w 12192000"/>
              <a:gd name="connsiteY10" fmla="*/ 0 h 6559826"/>
              <a:gd name="connsiteX11" fmla="*/ 12192000 w 12192000"/>
              <a:gd name="connsiteY11" fmla="*/ 2446611 h 6559826"/>
              <a:gd name="connsiteX12" fmla="*/ 6104805 w 12192000"/>
              <a:gd name="connsiteY12" fmla="*/ 3701222 h 6559826"/>
              <a:gd name="connsiteX13" fmla="*/ 6104805 w 12192000"/>
              <a:gd name="connsiteY13" fmla="*/ 1214562 h 6559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559826">
                <a:moveTo>
                  <a:pt x="5864259" y="2854132"/>
                </a:moveTo>
                <a:lnTo>
                  <a:pt x="5864259" y="5342062"/>
                </a:lnTo>
                <a:lnTo>
                  <a:pt x="6907" y="6559826"/>
                </a:lnTo>
                <a:lnTo>
                  <a:pt x="0" y="6559826"/>
                </a:lnTo>
                <a:lnTo>
                  <a:pt x="0" y="4073332"/>
                </a:lnTo>
                <a:close/>
                <a:moveTo>
                  <a:pt x="12192000" y="2685378"/>
                </a:moveTo>
                <a:lnTo>
                  <a:pt x="12192000" y="5173308"/>
                </a:lnTo>
                <a:lnTo>
                  <a:pt x="6104805" y="6429182"/>
                </a:lnTo>
                <a:lnTo>
                  <a:pt x="6104805" y="3941252"/>
                </a:lnTo>
                <a:close/>
                <a:moveTo>
                  <a:pt x="11991762" y="0"/>
                </a:moveTo>
                <a:lnTo>
                  <a:pt x="12192000" y="0"/>
                </a:lnTo>
                <a:lnTo>
                  <a:pt x="12192000" y="2446611"/>
                </a:lnTo>
                <a:lnTo>
                  <a:pt x="6104805" y="3701222"/>
                </a:lnTo>
                <a:lnTo>
                  <a:pt x="6104805" y="1214562"/>
                </a:lnTo>
                <a:close/>
              </a:path>
            </a:pathLst>
          </a:custGeom>
          <a:solidFill>
            <a:schemeClr val="bg2">
              <a:alpha val="1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097552-E3A8-41F6-B00B-4A39A247AA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7240" y="1033272"/>
            <a:ext cx="5056083" cy="782638"/>
          </a:xfrm>
        </p:spPr>
        <p:txBody>
          <a:bodyPr rtlCol="0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СЛАЙД-РАЗДЕЛИТЕЛЬ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15" name="Рисунок 4">
            <a:extLst>
              <a:ext uri="{FF2B5EF4-FFF2-40B4-BE49-F238E27FC236}">
                <a16:creationId xmlns:a16="http://schemas.microsoft.com/office/drawing/2014/main" id="{2095D1D4-8CA3-4CA3-825D-088EDB51A8AE}"/>
              </a:ext>
            </a:extLst>
          </p:cNvPr>
          <p:cNvSpPr/>
          <p:nvPr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7" name="Рисунок 15">
            <a:extLst>
              <a:ext uri="{FF2B5EF4-FFF2-40B4-BE49-F238E27FC236}">
                <a16:creationId xmlns:a16="http://schemas.microsoft.com/office/drawing/2014/main" id="{2DB5E70B-ECC9-4800-9DC0-5897EF3F16AB}"/>
              </a:ext>
            </a:extLst>
          </p:cNvPr>
          <p:cNvSpPr/>
          <p:nvPr/>
        </p:nvSpPr>
        <p:spPr>
          <a:xfrm>
            <a:off x="-11174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0" name="Текст 2">
            <a:extLst>
              <a:ext uri="{FF2B5EF4-FFF2-40B4-BE49-F238E27FC236}">
                <a16:creationId xmlns:a16="http://schemas.microsoft.com/office/drawing/2014/main" id="{A3B87DE7-6A4B-4A0E-8622-C9BA93F0B3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7240" y="2225393"/>
            <a:ext cx="5110693" cy="78263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2200"/>
            </a:lvl1pPr>
          </a:lstStyle>
          <a:p>
            <a:pPr marL="228600" lvl="0" indent="-228600" rtl="0"/>
            <a:r>
              <a:rPr lang="ru-RU" noProof="0" smtClean="0"/>
              <a:t>Образец текста</a:t>
            </a:r>
          </a:p>
        </p:txBody>
      </p:sp>
      <p:sp>
        <p:nvSpPr>
          <p:cNvPr id="8" name="Полилиния: Фигура 8">
            <a:extLst>
              <a:ext uri="{FF2B5EF4-FFF2-40B4-BE49-F238E27FC236}">
                <a16:creationId xmlns:a16="http://schemas.microsoft.com/office/drawing/2014/main" id="{982713AA-FAF7-4D64-AB9D-53ACFDBF8B5B}"/>
              </a:ext>
            </a:extLst>
          </p:cNvPr>
          <p:cNvSpPr/>
          <p:nvPr userDrawn="1"/>
        </p:nvSpPr>
        <p:spPr>
          <a:xfrm>
            <a:off x="-1" y="172278"/>
            <a:ext cx="12192000" cy="6559826"/>
          </a:xfrm>
          <a:custGeom>
            <a:avLst/>
            <a:gdLst>
              <a:gd name="connsiteX0" fmla="*/ 5864259 w 12192000"/>
              <a:gd name="connsiteY0" fmla="*/ 2854132 h 6559826"/>
              <a:gd name="connsiteX1" fmla="*/ 5864259 w 12192000"/>
              <a:gd name="connsiteY1" fmla="*/ 5342062 h 6559826"/>
              <a:gd name="connsiteX2" fmla="*/ 6907 w 12192000"/>
              <a:gd name="connsiteY2" fmla="*/ 6559826 h 6559826"/>
              <a:gd name="connsiteX3" fmla="*/ 0 w 12192000"/>
              <a:gd name="connsiteY3" fmla="*/ 6559826 h 6559826"/>
              <a:gd name="connsiteX4" fmla="*/ 0 w 12192000"/>
              <a:gd name="connsiteY4" fmla="*/ 4073332 h 6559826"/>
              <a:gd name="connsiteX5" fmla="*/ 12192000 w 12192000"/>
              <a:gd name="connsiteY5" fmla="*/ 2685378 h 6559826"/>
              <a:gd name="connsiteX6" fmla="*/ 12192000 w 12192000"/>
              <a:gd name="connsiteY6" fmla="*/ 5173308 h 6559826"/>
              <a:gd name="connsiteX7" fmla="*/ 6104805 w 12192000"/>
              <a:gd name="connsiteY7" fmla="*/ 6429182 h 6559826"/>
              <a:gd name="connsiteX8" fmla="*/ 6104805 w 12192000"/>
              <a:gd name="connsiteY8" fmla="*/ 3941252 h 6559826"/>
              <a:gd name="connsiteX9" fmla="*/ 11991762 w 12192000"/>
              <a:gd name="connsiteY9" fmla="*/ 0 h 6559826"/>
              <a:gd name="connsiteX10" fmla="*/ 12192000 w 12192000"/>
              <a:gd name="connsiteY10" fmla="*/ 0 h 6559826"/>
              <a:gd name="connsiteX11" fmla="*/ 12192000 w 12192000"/>
              <a:gd name="connsiteY11" fmla="*/ 2446611 h 6559826"/>
              <a:gd name="connsiteX12" fmla="*/ 6104805 w 12192000"/>
              <a:gd name="connsiteY12" fmla="*/ 3701222 h 6559826"/>
              <a:gd name="connsiteX13" fmla="*/ 6104805 w 12192000"/>
              <a:gd name="connsiteY13" fmla="*/ 1214562 h 6559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559826">
                <a:moveTo>
                  <a:pt x="5864259" y="2854132"/>
                </a:moveTo>
                <a:lnTo>
                  <a:pt x="5864259" y="5342062"/>
                </a:lnTo>
                <a:lnTo>
                  <a:pt x="6907" y="6559826"/>
                </a:lnTo>
                <a:lnTo>
                  <a:pt x="0" y="6559826"/>
                </a:lnTo>
                <a:lnTo>
                  <a:pt x="0" y="4073332"/>
                </a:lnTo>
                <a:close/>
                <a:moveTo>
                  <a:pt x="12192000" y="2685378"/>
                </a:moveTo>
                <a:lnTo>
                  <a:pt x="12192000" y="5173308"/>
                </a:lnTo>
                <a:lnTo>
                  <a:pt x="6104805" y="6429182"/>
                </a:lnTo>
                <a:lnTo>
                  <a:pt x="6104805" y="3941252"/>
                </a:lnTo>
                <a:close/>
                <a:moveTo>
                  <a:pt x="11991762" y="0"/>
                </a:moveTo>
                <a:lnTo>
                  <a:pt x="12192000" y="0"/>
                </a:lnTo>
                <a:lnTo>
                  <a:pt x="12192000" y="2446611"/>
                </a:lnTo>
                <a:lnTo>
                  <a:pt x="6104805" y="3701222"/>
                </a:lnTo>
                <a:lnTo>
                  <a:pt x="6104805" y="1214562"/>
                </a:lnTo>
                <a:close/>
              </a:path>
            </a:pathLst>
          </a:custGeom>
          <a:solidFill>
            <a:schemeClr val="bg2">
              <a:alpha val="1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472388100"/>
      </p:ext>
    </p:extLst>
  </p:cSld>
  <p:clrMapOvr>
    <a:masterClrMapping/>
  </p:clrMapOvr>
  <p:transition spd="slow">
    <p:circl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Рисунок 1">
            <a:extLst>
              <a:ext uri="{FF2B5EF4-FFF2-40B4-BE49-F238E27FC236}">
                <a16:creationId xmlns:a16="http://schemas.microsoft.com/office/drawing/2014/main" id="{9650CBA0-AE8F-4C6C-B273-73785A68EB92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Полилиния: фигура 11">
              <a:extLst>
                <a:ext uri="{FF2B5EF4-FFF2-40B4-BE49-F238E27FC236}">
                  <a16:creationId xmlns:a16="http://schemas.microsoft.com/office/drawing/2014/main" id="{79A324E0-7B75-4C65-9695-78537686038F}"/>
                </a:ext>
              </a:extLst>
            </p:cNvPr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13" name="Полилиния: Фигура 12">
              <a:extLst>
                <a:ext uri="{FF2B5EF4-FFF2-40B4-BE49-F238E27FC236}">
                  <a16:creationId xmlns:a16="http://schemas.microsoft.com/office/drawing/2014/main" id="{A4C7B0B8-9EF6-4DBC-9088-96B54006BA08}"/>
                </a:ext>
              </a:extLst>
            </p:cNvPr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20" name="Рисунок 4">
            <a:extLst>
              <a:ext uri="{FF2B5EF4-FFF2-40B4-BE49-F238E27FC236}">
                <a16:creationId xmlns:a16="http://schemas.microsoft.com/office/drawing/2014/main" id="{55B3C92B-0A13-49BD-8A7D-FD6B821FE783}"/>
              </a:ext>
            </a:extLst>
          </p:cNvPr>
          <p:cNvSpPr/>
          <p:nvPr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4" name="Рисунок 15">
            <a:extLst>
              <a:ext uri="{FF2B5EF4-FFF2-40B4-BE49-F238E27FC236}">
                <a16:creationId xmlns:a16="http://schemas.microsoft.com/office/drawing/2014/main" id="{D0734B58-9436-7F49-BF67-542C05487FFF}"/>
              </a:ext>
            </a:extLst>
          </p:cNvPr>
          <p:cNvSpPr/>
          <p:nvPr/>
        </p:nvSpPr>
        <p:spPr>
          <a:xfrm>
            <a:off x="-11174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BF046B1A-A07C-45A3-8FE5-724E34853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 anchor="b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83799919-7F2B-44B7-BF0B-B0CE733AC6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77755"/>
            <a:ext cx="10515600" cy="3899207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grpSp>
        <p:nvGrpSpPr>
          <p:cNvPr id="11" name="Рисунок 1">
            <a:extLst>
              <a:ext uri="{FF2B5EF4-FFF2-40B4-BE49-F238E27FC236}">
                <a16:creationId xmlns:a16="http://schemas.microsoft.com/office/drawing/2014/main" id="{9650CBA0-AE8F-4C6C-B273-73785A68EB92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" name="Полилиния: фигура 11">
              <a:extLst>
                <a:ext uri="{FF2B5EF4-FFF2-40B4-BE49-F238E27FC236}">
                  <a16:creationId xmlns:a16="http://schemas.microsoft.com/office/drawing/2014/main" id="{79A324E0-7B75-4C65-9695-78537686038F}"/>
                </a:ext>
              </a:extLst>
            </p:cNvPr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16" name="Полилиния: Фигура 12">
              <a:extLst>
                <a:ext uri="{FF2B5EF4-FFF2-40B4-BE49-F238E27FC236}">
                  <a16:creationId xmlns:a16="http://schemas.microsoft.com/office/drawing/2014/main" id="{A4C7B0B8-9EF6-4DBC-9088-96B54006BA08}"/>
                </a:ext>
              </a:extLst>
            </p:cNvPr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17" name="Рисунок 4">
            <a:extLst>
              <a:ext uri="{FF2B5EF4-FFF2-40B4-BE49-F238E27FC236}">
                <a16:creationId xmlns:a16="http://schemas.microsoft.com/office/drawing/2014/main" id="{55B3C92B-0A13-49BD-8A7D-FD6B821FE783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8" name="Рисунок 15">
            <a:extLst>
              <a:ext uri="{FF2B5EF4-FFF2-40B4-BE49-F238E27FC236}">
                <a16:creationId xmlns:a16="http://schemas.microsoft.com/office/drawing/2014/main" id="{D0734B58-9436-7F49-BF67-542C05487FFF}"/>
              </a:ext>
            </a:extLst>
          </p:cNvPr>
          <p:cNvSpPr/>
          <p:nvPr userDrawn="1"/>
        </p:nvSpPr>
        <p:spPr>
          <a:xfrm>
            <a:off x="-11174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431123803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а типа содержим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Рисунок 1">
            <a:extLst>
              <a:ext uri="{FF2B5EF4-FFF2-40B4-BE49-F238E27FC236}">
                <a16:creationId xmlns:a16="http://schemas.microsoft.com/office/drawing/2014/main" id="{9650CBA0-AE8F-4C6C-B273-73785A68EB92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Полилиния: фигура 11">
              <a:extLst>
                <a:ext uri="{FF2B5EF4-FFF2-40B4-BE49-F238E27FC236}">
                  <a16:creationId xmlns:a16="http://schemas.microsoft.com/office/drawing/2014/main" id="{79A324E0-7B75-4C65-9695-78537686038F}"/>
                </a:ext>
              </a:extLst>
            </p:cNvPr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13" name="Полилиния: Фигура 12">
              <a:extLst>
                <a:ext uri="{FF2B5EF4-FFF2-40B4-BE49-F238E27FC236}">
                  <a16:creationId xmlns:a16="http://schemas.microsoft.com/office/drawing/2014/main" id="{A4C7B0B8-9EF6-4DBC-9088-96B54006BA08}"/>
                </a:ext>
              </a:extLst>
            </p:cNvPr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20" name="Рисунок 4">
            <a:extLst>
              <a:ext uri="{FF2B5EF4-FFF2-40B4-BE49-F238E27FC236}">
                <a16:creationId xmlns:a16="http://schemas.microsoft.com/office/drawing/2014/main" id="{55B3C92B-0A13-49BD-8A7D-FD6B821FE783}"/>
              </a:ext>
            </a:extLst>
          </p:cNvPr>
          <p:cNvSpPr/>
          <p:nvPr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4" name="Рисунок 15">
            <a:extLst>
              <a:ext uri="{FF2B5EF4-FFF2-40B4-BE49-F238E27FC236}">
                <a16:creationId xmlns:a16="http://schemas.microsoft.com/office/drawing/2014/main" id="{D0734B58-9436-7F49-BF67-542C05487FFF}"/>
              </a:ext>
            </a:extLst>
          </p:cNvPr>
          <p:cNvSpPr/>
          <p:nvPr/>
        </p:nvSpPr>
        <p:spPr>
          <a:xfrm>
            <a:off x="-11174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BF046B1A-A07C-45A3-8FE5-724E34853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 anchor="b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5460D6CB-9BA0-4BA9-9CF5-9D21E9F570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277755"/>
            <a:ext cx="5181600" cy="3899207"/>
          </a:xfrm>
        </p:spPr>
        <p:txBody>
          <a:bodyPr rtlCol="0"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16" name="Объект 3">
            <a:extLst>
              <a:ext uri="{FF2B5EF4-FFF2-40B4-BE49-F238E27FC236}">
                <a16:creationId xmlns:a16="http://schemas.microsoft.com/office/drawing/2014/main" id="{EB0DDB5D-8949-4E45-A7CD-0402580BB0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77755"/>
            <a:ext cx="5181600" cy="3899208"/>
          </a:xfrm>
        </p:spPr>
        <p:txBody>
          <a:bodyPr rtlCol="0"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grpSp>
        <p:nvGrpSpPr>
          <p:cNvPr id="11" name="Рисунок 1">
            <a:extLst>
              <a:ext uri="{FF2B5EF4-FFF2-40B4-BE49-F238E27FC236}">
                <a16:creationId xmlns:a16="http://schemas.microsoft.com/office/drawing/2014/main" id="{9650CBA0-AE8F-4C6C-B273-73785A68EB92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Полилиния: фигура 11">
              <a:extLst>
                <a:ext uri="{FF2B5EF4-FFF2-40B4-BE49-F238E27FC236}">
                  <a16:creationId xmlns:a16="http://schemas.microsoft.com/office/drawing/2014/main" id="{79A324E0-7B75-4C65-9695-78537686038F}"/>
                </a:ext>
              </a:extLst>
            </p:cNvPr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18" name="Полилиния: Фигура 12">
              <a:extLst>
                <a:ext uri="{FF2B5EF4-FFF2-40B4-BE49-F238E27FC236}">
                  <a16:creationId xmlns:a16="http://schemas.microsoft.com/office/drawing/2014/main" id="{A4C7B0B8-9EF6-4DBC-9088-96B54006BA08}"/>
                </a:ext>
              </a:extLst>
            </p:cNvPr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19" name="Рисунок 4">
            <a:extLst>
              <a:ext uri="{FF2B5EF4-FFF2-40B4-BE49-F238E27FC236}">
                <a16:creationId xmlns:a16="http://schemas.microsoft.com/office/drawing/2014/main" id="{55B3C92B-0A13-49BD-8A7D-FD6B821FE783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1" name="Рисунок 15">
            <a:extLst>
              <a:ext uri="{FF2B5EF4-FFF2-40B4-BE49-F238E27FC236}">
                <a16:creationId xmlns:a16="http://schemas.microsoft.com/office/drawing/2014/main" id="{D0734B58-9436-7F49-BF67-542C05487FFF}"/>
              </a:ext>
            </a:extLst>
          </p:cNvPr>
          <p:cNvSpPr/>
          <p:nvPr userDrawn="1"/>
        </p:nvSpPr>
        <p:spPr>
          <a:xfrm>
            <a:off x="-11174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870607566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Рисунок 1">
            <a:extLst>
              <a:ext uri="{FF2B5EF4-FFF2-40B4-BE49-F238E27FC236}">
                <a16:creationId xmlns:a16="http://schemas.microsoft.com/office/drawing/2014/main" id="{9650CBA0-AE8F-4C6C-B273-73785A68EB92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Полилиния: фигура 11">
              <a:extLst>
                <a:ext uri="{FF2B5EF4-FFF2-40B4-BE49-F238E27FC236}">
                  <a16:creationId xmlns:a16="http://schemas.microsoft.com/office/drawing/2014/main" id="{79A324E0-7B75-4C65-9695-78537686038F}"/>
                </a:ext>
              </a:extLst>
            </p:cNvPr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13" name="Полилиния: Фигура 12">
              <a:extLst>
                <a:ext uri="{FF2B5EF4-FFF2-40B4-BE49-F238E27FC236}">
                  <a16:creationId xmlns:a16="http://schemas.microsoft.com/office/drawing/2014/main" id="{A4C7B0B8-9EF6-4DBC-9088-96B54006BA08}"/>
                </a:ext>
              </a:extLst>
            </p:cNvPr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20" name="Рисунок 4">
            <a:extLst>
              <a:ext uri="{FF2B5EF4-FFF2-40B4-BE49-F238E27FC236}">
                <a16:creationId xmlns:a16="http://schemas.microsoft.com/office/drawing/2014/main" id="{55B3C92B-0A13-49BD-8A7D-FD6B821FE783}"/>
              </a:ext>
            </a:extLst>
          </p:cNvPr>
          <p:cNvSpPr/>
          <p:nvPr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4" name="Рисунок 15">
            <a:extLst>
              <a:ext uri="{FF2B5EF4-FFF2-40B4-BE49-F238E27FC236}">
                <a16:creationId xmlns:a16="http://schemas.microsoft.com/office/drawing/2014/main" id="{D0734B58-9436-7F49-BF67-542C05487FFF}"/>
              </a:ext>
            </a:extLst>
          </p:cNvPr>
          <p:cNvSpPr/>
          <p:nvPr/>
        </p:nvSpPr>
        <p:spPr>
          <a:xfrm>
            <a:off x="-11174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BF046B1A-A07C-45A3-8FE5-724E34853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 anchor="b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15" name="Текст 2">
            <a:extLst>
              <a:ext uri="{FF2B5EF4-FFF2-40B4-BE49-F238E27FC236}">
                <a16:creationId xmlns:a16="http://schemas.microsoft.com/office/drawing/2014/main" id="{82C817C4-D92F-4269-B22D-5C2E522418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68513"/>
            <a:ext cx="5157787" cy="436562"/>
          </a:xfrm>
        </p:spPr>
        <p:txBody>
          <a:bodyPr rtlCol="0"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6" name="Объект 3">
            <a:extLst>
              <a:ext uri="{FF2B5EF4-FFF2-40B4-BE49-F238E27FC236}">
                <a16:creationId xmlns:a16="http://schemas.microsoft.com/office/drawing/2014/main" id="{C61514A7-2DEE-47E3-BCB4-FB81E9981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17" name="Текст 4">
            <a:extLst>
              <a:ext uri="{FF2B5EF4-FFF2-40B4-BE49-F238E27FC236}">
                <a16:creationId xmlns:a16="http://schemas.microsoft.com/office/drawing/2014/main" id="{3455C9D3-0938-4236-8E64-BBF582FCD2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068511"/>
            <a:ext cx="5183188" cy="436563"/>
          </a:xfrm>
        </p:spPr>
        <p:txBody>
          <a:bodyPr rtlCol="0"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8" name="Объект 5">
            <a:extLst>
              <a:ext uri="{FF2B5EF4-FFF2-40B4-BE49-F238E27FC236}">
                <a16:creationId xmlns:a16="http://schemas.microsoft.com/office/drawing/2014/main" id="{7331E254-1410-4989-81DE-84B684ACC7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grpSp>
        <p:nvGrpSpPr>
          <p:cNvPr id="19" name="Рисунок 1">
            <a:extLst>
              <a:ext uri="{FF2B5EF4-FFF2-40B4-BE49-F238E27FC236}">
                <a16:creationId xmlns:a16="http://schemas.microsoft.com/office/drawing/2014/main" id="{9650CBA0-AE8F-4C6C-B273-73785A68EB92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1" name="Полилиния: фигура 11">
              <a:extLst>
                <a:ext uri="{FF2B5EF4-FFF2-40B4-BE49-F238E27FC236}">
                  <a16:creationId xmlns:a16="http://schemas.microsoft.com/office/drawing/2014/main" id="{79A324E0-7B75-4C65-9695-78537686038F}"/>
                </a:ext>
              </a:extLst>
            </p:cNvPr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22" name="Полилиния: Фигура 12">
              <a:extLst>
                <a:ext uri="{FF2B5EF4-FFF2-40B4-BE49-F238E27FC236}">
                  <a16:creationId xmlns:a16="http://schemas.microsoft.com/office/drawing/2014/main" id="{A4C7B0B8-9EF6-4DBC-9088-96B54006BA08}"/>
                </a:ext>
              </a:extLst>
            </p:cNvPr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23" name="Рисунок 4">
            <a:extLst>
              <a:ext uri="{FF2B5EF4-FFF2-40B4-BE49-F238E27FC236}">
                <a16:creationId xmlns:a16="http://schemas.microsoft.com/office/drawing/2014/main" id="{55B3C92B-0A13-49BD-8A7D-FD6B821FE783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4" name="Рисунок 15">
            <a:extLst>
              <a:ext uri="{FF2B5EF4-FFF2-40B4-BE49-F238E27FC236}">
                <a16:creationId xmlns:a16="http://schemas.microsoft.com/office/drawing/2014/main" id="{D0734B58-9436-7F49-BF67-542C05487FFF}"/>
              </a:ext>
            </a:extLst>
          </p:cNvPr>
          <p:cNvSpPr/>
          <p:nvPr userDrawn="1"/>
        </p:nvSpPr>
        <p:spPr>
          <a:xfrm>
            <a:off x="-11174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21810465"/>
      </p:ext>
    </p:extLst>
  </p:cSld>
  <p:clrMapOvr>
    <a:masterClrMapping/>
  </p:clrMapOvr>
  <p:transition spd="slow">
    <p:circl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Рисунок 1">
            <a:extLst>
              <a:ext uri="{FF2B5EF4-FFF2-40B4-BE49-F238E27FC236}">
                <a16:creationId xmlns:a16="http://schemas.microsoft.com/office/drawing/2014/main" id="{9650CBA0-AE8F-4C6C-B273-73785A68EB92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Полилиния: фигура 11">
              <a:extLst>
                <a:ext uri="{FF2B5EF4-FFF2-40B4-BE49-F238E27FC236}">
                  <a16:creationId xmlns:a16="http://schemas.microsoft.com/office/drawing/2014/main" id="{79A324E0-7B75-4C65-9695-78537686038F}"/>
                </a:ext>
              </a:extLst>
            </p:cNvPr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13" name="Полилиния: Фигура 12">
              <a:extLst>
                <a:ext uri="{FF2B5EF4-FFF2-40B4-BE49-F238E27FC236}">
                  <a16:creationId xmlns:a16="http://schemas.microsoft.com/office/drawing/2014/main" id="{A4C7B0B8-9EF6-4DBC-9088-96B54006BA08}"/>
                </a:ext>
              </a:extLst>
            </p:cNvPr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20" name="Рисунок 4">
            <a:extLst>
              <a:ext uri="{FF2B5EF4-FFF2-40B4-BE49-F238E27FC236}">
                <a16:creationId xmlns:a16="http://schemas.microsoft.com/office/drawing/2014/main" id="{55B3C92B-0A13-49BD-8A7D-FD6B821FE783}"/>
              </a:ext>
            </a:extLst>
          </p:cNvPr>
          <p:cNvSpPr/>
          <p:nvPr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F68ABD79-6AF5-4911-BEC2-A492F3ECD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345096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8" name="Текст 3">
            <a:extLst>
              <a:ext uri="{FF2B5EF4-FFF2-40B4-BE49-F238E27FC236}">
                <a16:creationId xmlns:a16="http://schemas.microsoft.com/office/drawing/2014/main" id="{6489A680-EBE7-45A3-B520-2C50F59C7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66148"/>
            <a:ext cx="3932237" cy="3702840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9" name="Объект 2">
            <a:extLst>
              <a:ext uri="{FF2B5EF4-FFF2-40B4-BE49-F238E27FC236}">
                <a16:creationId xmlns:a16="http://schemas.microsoft.com/office/drawing/2014/main" id="{202EEB9F-D255-46E9-AFBB-FCC4D93BEF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 rtlCol="0"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10" name="Рисунок 15">
            <a:extLst>
              <a:ext uri="{FF2B5EF4-FFF2-40B4-BE49-F238E27FC236}">
                <a16:creationId xmlns:a16="http://schemas.microsoft.com/office/drawing/2014/main" id="{4F729341-632E-4151-9863-D40D91A16F84}"/>
              </a:ext>
            </a:extLst>
          </p:cNvPr>
          <p:cNvSpPr/>
          <p:nvPr/>
        </p:nvSpPr>
        <p:spPr>
          <a:xfrm>
            <a:off x="-11174" y="1947672"/>
            <a:ext cx="493776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grpSp>
        <p:nvGrpSpPr>
          <p:cNvPr id="11" name="Рисунок 1">
            <a:extLst>
              <a:ext uri="{FF2B5EF4-FFF2-40B4-BE49-F238E27FC236}">
                <a16:creationId xmlns:a16="http://schemas.microsoft.com/office/drawing/2014/main" id="{9650CBA0-AE8F-4C6C-B273-73785A68EB92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Полилиния: фигура 11">
              <a:extLst>
                <a:ext uri="{FF2B5EF4-FFF2-40B4-BE49-F238E27FC236}">
                  <a16:creationId xmlns:a16="http://schemas.microsoft.com/office/drawing/2014/main" id="{79A324E0-7B75-4C65-9695-78537686038F}"/>
                </a:ext>
              </a:extLst>
            </p:cNvPr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15" name="Полилиния: Фигура 12">
              <a:extLst>
                <a:ext uri="{FF2B5EF4-FFF2-40B4-BE49-F238E27FC236}">
                  <a16:creationId xmlns:a16="http://schemas.microsoft.com/office/drawing/2014/main" id="{A4C7B0B8-9EF6-4DBC-9088-96B54006BA08}"/>
                </a:ext>
              </a:extLst>
            </p:cNvPr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16" name="Рисунок 4">
            <a:extLst>
              <a:ext uri="{FF2B5EF4-FFF2-40B4-BE49-F238E27FC236}">
                <a16:creationId xmlns:a16="http://schemas.microsoft.com/office/drawing/2014/main" id="{55B3C92B-0A13-49BD-8A7D-FD6B821FE783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7" name="Рисунок 15">
            <a:extLst>
              <a:ext uri="{FF2B5EF4-FFF2-40B4-BE49-F238E27FC236}">
                <a16:creationId xmlns:a16="http://schemas.microsoft.com/office/drawing/2014/main" id="{4F729341-632E-4151-9863-D40D91A16F84}"/>
              </a:ext>
            </a:extLst>
          </p:cNvPr>
          <p:cNvSpPr/>
          <p:nvPr userDrawn="1"/>
        </p:nvSpPr>
        <p:spPr>
          <a:xfrm>
            <a:off x="-11174" y="1947672"/>
            <a:ext cx="493776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094843400"/>
      </p:ext>
    </p:extLst>
  </p:cSld>
  <p:clrMapOvr>
    <a:masterClrMapping/>
  </p:clrMapOvr>
  <p:transition spd="slow">
    <p:circl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26" name="Рисунок 4">
            <a:extLst>
              <a:ext uri="{FF2B5EF4-FFF2-40B4-BE49-F238E27FC236}">
                <a16:creationId xmlns:a16="http://schemas.microsoft.com/office/drawing/2014/main" id="{7D57D3C0-DF85-4866-AC4B-ED6A0F6963A5}"/>
              </a:ext>
            </a:extLst>
          </p:cNvPr>
          <p:cNvSpPr/>
          <p:nvPr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1" name="Рисунок 15">
            <a:extLst>
              <a:ext uri="{FF2B5EF4-FFF2-40B4-BE49-F238E27FC236}">
                <a16:creationId xmlns:a16="http://schemas.microsoft.com/office/drawing/2014/main" id="{FA387E18-8CE1-1648-81B1-6F1A0F183C30}"/>
              </a:ext>
            </a:extLst>
          </p:cNvPr>
          <p:cNvSpPr/>
          <p:nvPr/>
        </p:nvSpPr>
        <p:spPr>
          <a:xfrm>
            <a:off x="-11174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44469CAF-CD13-4CCC-9569-14C8070AB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380744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10" name="Текст 3">
            <a:extLst>
              <a:ext uri="{FF2B5EF4-FFF2-40B4-BE49-F238E27FC236}">
                <a16:creationId xmlns:a16="http://schemas.microsoft.com/office/drawing/2014/main" id="{36D4C583-322D-4347-807F-F6D6AF8852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30500"/>
            <a:ext cx="3932237" cy="37384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3" name="Рисунок 12">
            <a:extLst>
              <a:ext uri="{FF2B5EF4-FFF2-40B4-BE49-F238E27FC236}">
                <a16:creationId xmlns:a16="http://schemas.microsoft.com/office/drawing/2014/main" id="{F138DBAD-2265-4E62-AB5B-F66A60D53F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19738" y="0"/>
            <a:ext cx="6103620" cy="6857999"/>
          </a:xfrm>
          <a:custGeom>
            <a:avLst/>
            <a:gdLst>
              <a:gd name="connsiteX0" fmla="*/ 3914141 w 6103620"/>
              <a:gd name="connsiteY0" fmla="*/ 914400 h 6857999"/>
              <a:gd name="connsiteX1" fmla="*/ 6103620 w 6103620"/>
              <a:gd name="connsiteY1" fmla="*/ 914400 h 6857999"/>
              <a:gd name="connsiteX2" fmla="*/ 6103620 w 6103620"/>
              <a:gd name="connsiteY2" fmla="*/ 914404 h 6857999"/>
              <a:gd name="connsiteX3" fmla="*/ 4339591 w 6103620"/>
              <a:gd name="connsiteY3" fmla="*/ 6857999 h 6857999"/>
              <a:gd name="connsiteX4" fmla="*/ 2150113 w 6103620"/>
              <a:gd name="connsiteY4" fmla="*/ 6857999 h 6857999"/>
              <a:gd name="connsiteX5" fmla="*/ 1769111 w 6103620"/>
              <a:gd name="connsiteY5" fmla="*/ 0 h 6857999"/>
              <a:gd name="connsiteX6" fmla="*/ 3958591 w 6103620"/>
              <a:gd name="connsiteY6" fmla="*/ 0 h 6857999"/>
              <a:gd name="connsiteX7" fmla="*/ 2189480 w 6103620"/>
              <a:gd name="connsiteY7" fmla="*/ 5943601 h 6857999"/>
              <a:gd name="connsiteX8" fmla="*/ 0 w 6103620"/>
              <a:gd name="connsiteY8" fmla="*/ 594360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03620" h="6857999">
                <a:moveTo>
                  <a:pt x="3914141" y="914400"/>
                </a:moveTo>
                <a:lnTo>
                  <a:pt x="6103620" y="914400"/>
                </a:lnTo>
                <a:lnTo>
                  <a:pt x="6103620" y="914404"/>
                </a:lnTo>
                <a:lnTo>
                  <a:pt x="4339591" y="6857999"/>
                </a:lnTo>
                <a:lnTo>
                  <a:pt x="2150113" y="6857999"/>
                </a:lnTo>
                <a:close/>
                <a:moveTo>
                  <a:pt x="1769111" y="0"/>
                </a:moveTo>
                <a:lnTo>
                  <a:pt x="3958591" y="0"/>
                </a:lnTo>
                <a:lnTo>
                  <a:pt x="2189480" y="5943601"/>
                </a:lnTo>
                <a:lnTo>
                  <a:pt x="0" y="5943601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rtlCol="0" anchor="ctr" anchorCtr="0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8" name="Рисунок 15">
            <a:extLst>
              <a:ext uri="{FF2B5EF4-FFF2-40B4-BE49-F238E27FC236}">
                <a16:creationId xmlns:a16="http://schemas.microsoft.com/office/drawing/2014/main" id="{FA387E18-8CE1-1648-81B1-6F1A0F183C30}"/>
              </a:ext>
            </a:extLst>
          </p:cNvPr>
          <p:cNvSpPr/>
          <p:nvPr userDrawn="1"/>
        </p:nvSpPr>
        <p:spPr>
          <a:xfrm>
            <a:off x="-11174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676681706"/>
      </p:ext>
    </p:extLst>
  </p:cSld>
  <p:clrMapOvr>
    <a:masterClrMapping/>
  </p:clrMapOvr>
  <p:transition spd="slow">
    <p:circl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Рисунок 1">
            <a:extLst>
              <a:ext uri="{FF2B5EF4-FFF2-40B4-BE49-F238E27FC236}">
                <a16:creationId xmlns:a16="http://schemas.microsoft.com/office/drawing/2014/main" id="{9650CBA0-AE8F-4C6C-B273-73785A68EB92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Полилиния: фигура 11">
              <a:extLst>
                <a:ext uri="{FF2B5EF4-FFF2-40B4-BE49-F238E27FC236}">
                  <a16:creationId xmlns:a16="http://schemas.microsoft.com/office/drawing/2014/main" id="{79A324E0-7B75-4C65-9695-78537686038F}"/>
                </a:ext>
              </a:extLst>
            </p:cNvPr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13" name="Полилиния: Фигура 12">
              <a:extLst>
                <a:ext uri="{FF2B5EF4-FFF2-40B4-BE49-F238E27FC236}">
                  <a16:creationId xmlns:a16="http://schemas.microsoft.com/office/drawing/2014/main" id="{A4C7B0B8-9EF6-4DBC-9088-96B54006BA08}"/>
                </a:ext>
              </a:extLst>
            </p:cNvPr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20" name="Рисунок 4">
            <a:extLst>
              <a:ext uri="{FF2B5EF4-FFF2-40B4-BE49-F238E27FC236}">
                <a16:creationId xmlns:a16="http://schemas.microsoft.com/office/drawing/2014/main" id="{55B3C92B-0A13-49BD-8A7D-FD6B821FE783}"/>
              </a:ext>
            </a:extLst>
          </p:cNvPr>
          <p:cNvSpPr/>
          <p:nvPr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1" name="Заголовок 1">
            <a:extLst>
              <a:ext uri="{FF2B5EF4-FFF2-40B4-BE49-F238E27FC236}">
                <a16:creationId xmlns:a16="http://schemas.microsoft.com/office/drawing/2014/main" id="{AD7B9076-7693-4C5F-8305-D5529FF807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1033272"/>
            <a:ext cx="5056083" cy="782638"/>
          </a:xfrm>
        </p:spPr>
        <p:txBody>
          <a:bodyPr rtlCol="0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ПУСТОЙ СЛАЙД</a:t>
            </a:r>
          </a:p>
        </p:txBody>
      </p:sp>
      <p:sp>
        <p:nvSpPr>
          <p:cNvPr id="14" name="Рисунок 15">
            <a:extLst>
              <a:ext uri="{FF2B5EF4-FFF2-40B4-BE49-F238E27FC236}">
                <a16:creationId xmlns:a16="http://schemas.microsoft.com/office/drawing/2014/main" id="{D0734B58-9436-7F49-BF67-542C05487FFF}"/>
              </a:ext>
            </a:extLst>
          </p:cNvPr>
          <p:cNvSpPr/>
          <p:nvPr/>
        </p:nvSpPr>
        <p:spPr>
          <a:xfrm>
            <a:off x="-11174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grpSp>
        <p:nvGrpSpPr>
          <p:cNvPr id="9" name="Рисунок 1">
            <a:extLst>
              <a:ext uri="{FF2B5EF4-FFF2-40B4-BE49-F238E27FC236}">
                <a16:creationId xmlns:a16="http://schemas.microsoft.com/office/drawing/2014/main" id="{9650CBA0-AE8F-4C6C-B273-73785A68EB92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Полилиния: фигура 11">
              <a:extLst>
                <a:ext uri="{FF2B5EF4-FFF2-40B4-BE49-F238E27FC236}">
                  <a16:creationId xmlns:a16="http://schemas.microsoft.com/office/drawing/2014/main" id="{79A324E0-7B75-4C65-9695-78537686038F}"/>
                </a:ext>
              </a:extLst>
            </p:cNvPr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11" name="Полилиния: Фигура 12">
              <a:extLst>
                <a:ext uri="{FF2B5EF4-FFF2-40B4-BE49-F238E27FC236}">
                  <a16:creationId xmlns:a16="http://schemas.microsoft.com/office/drawing/2014/main" id="{A4C7B0B8-9EF6-4DBC-9088-96B54006BA08}"/>
                </a:ext>
              </a:extLst>
            </p:cNvPr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15" name="Рисунок 4">
            <a:extLst>
              <a:ext uri="{FF2B5EF4-FFF2-40B4-BE49-F238E27FC236}">
                <a16:creationId xmlns:a16="http://schemas.microsoft.com/office/drawing/2014/main" id="{55B3C92B-0A13-49BD-8A7D-FD6B821FE783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6" name="Рисунок 15">
            <a:extLst>
              <a:ext uri="{FF2B5EF4-FFF2-40B4-BE49-F238E27FC236}">
                <a16:creationId xmlns:a16="http://schemas.microsoft.com/office/drawing/2014/main" id="{D0734B58-9436-7F49-BF67-542C05487FFF}"/>
              </a:ext>
            </a:extLst>
          </p:cNvPr>
          <p:cNvSpPr/>
          <p:nvPr userDrawn="1"/>
        </p:nvSpPr>
        <p:spPr>
          <a:xfrm>
            <a:off x="-11174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418320085"/>
      </p:ext>
    </p:extLst>
  </p:cSld>
  <p:clrMapOvr>
    <a:masterClrMapping/>
  </p:clrMapOvr>
  <p:transition spd="slow">
    <p:circl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Рисунок 1">
            <a:extLst>
              <a:ext uri="{FF2B5EF4-FFF2-40B4-BE49-F238E27FC236}">
                <a16:creationId xmlns:a16="http://schemas.microsoft.com/office/drawing/2014/main" id="{9650CBA0-AE8F-4C6C-B273-73785A68EB92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Полилиния: фигура 11">
              <a:extLst>
                <a:ext uri="{FF2B5EF4-FFF2-40B4-BE49-F238E27FC236}">
                  <a16:creationId xmlns:a16="http://schemas.microsoft.com/office/drawing/2014/main" id="{79A324E0-7B75-4C65-9695-78537686038F}"/>
                </a:ext>
              </a:extLst>
            </p:cNvPr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13" name="Полилиния: Фигура 12">
              <a:extLst>
                <a:ext uri="{FF2B5EF4-FFF2-40B4-BE49-F238E27FC236}">
                  <a16:creationId xmlns:a16="http://schemas.microsoft.com/office/drawing/2014/main" id="{A4C7B0B8-9EF6-4DBC-9088-96B54006BA08}"/>
                </a:ext>
              </a:extLst>
            </p:cNvPr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20" name="Рисунок 4">
            <a:extLst>
              <a:ext uri="{FF2B5EF4-FFF2-40B4-BE49-F238E27FC236}">
                <a16:creationId xmlns:a16="http://schemas.microsoft.com/office/drawing/2014/main" id="{55B3C92B-0A13-49BD-8A7D-FD6B821FE783}"/>
              </a:ext>
            </a:extLst>
          </p:cNvPr>
          <p:cNvSpPr/>
          <p:nvPr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grpSp>
        <p:nvGrpSpPr>
          <p:cNvPr id="7" name="Рисунок 1">
            <a:extLst>
              <a:ext uri="{FF2B5EF4-FFF2-40B4-BE49-F238E27FC236}">
                <a16:creationId xmlns:a16="http://schemas.microsoft.com/office/drawing/2014/main" id="{9650CBA0-AE8F-4C6C-B273-73785A68EB92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Полилиния: фигура 11">
              <a:extLst>
                <a:ext uri="{FF2B5EF4-FFF2-40B4-BE49-F238E27FC236}">
                  <a16:creationId xmlns:a16="http://schemas.microsoft.com/office/drawing/2014/main" id="{79A324E0-7B75-4C65-9695-78537686038F}"/>
                </a:ext>
              </a:extLst>
            </p:cNvPr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9" name="Полилиния: Фигура 12">
              <a:extLst>
                <a:ext uri="{FF2B5EF4-FFF2-40B4-BE49-F238E27FC236}">
                  <a16:creationId xmlns:a16="http://schemas.microsoft.com/office/drawing/2014/main" id="{A4C7B0B8-9EF6-4DBC-9088-96B54006BA08}"/>
                </a:ext>
              </a:extLst>
            </p:cNvPr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10" name="Рисунок 4">
            <a:extLst>
              <a:ext uri="{FF2B5EF4-FFF2-40B4-BE49-F238E27FC236}">
                <a16:creationId xmlns:a16="http://schemas.microsoft.com/office/drawing/2014/main" id="{55B3C92B-0A13-49BD-8A7D-FD6B821FE783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452266935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Вручную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Текст 21">
            <a:extLst>
              <a:ext uri="{FF2B5EF4-FFF2-40B4-BE49-F238E27FC236}">
                <a16:creationId xmlns:a16="http://schemas.microsoft.com/office/drawing/2014/main" id="{10000CCD-6AFF-4E65-8858-5502306E58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5578" y="1974209"/>
            <a:ext cx="882686" cy="1092200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6000" b="1">
                <a:solidFill>
                  <a:schemeClr val="bg2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1</a:t>
            </a:r>
          </a:p>
        </p:txBody>
      </p:sp>
      <p:sp>
        <p:nvSpPr>
          <p:cNvPr id="32" name="Текст 24">
            <a:extLst>
              <a:ext uri="{FF2B5EF4-FFF2-40B4-BE49-F238E27FC236}">
                <a16:creationId xmlns:a16="http://schemas.microsoft.com/office/drawing/2014/main" id="{D5D777E5-98F6-416A-8D23-3399269D85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442535" y="1998209"/>
            <a:ext cx="3103110" cy="1032355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200" b="0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33" name="Текст 21">
            <a:extLst>
              <a:ext uri="{FF2B5EF4-FFF2-40B4-BE49-F238E27FC236}">
                <a16:creationId xmlns:a16="http://schemas.microsoft.com/office/drawing/2014/main" id="{C979BADF-99B5-4C91-AAE5-FC2C4DBEDE2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20642" y="1974209"/>
            <a:ext cx="882686" cy="1092200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6000" b="1">
                <a:solidFill>
                  <a:schemeClr val="bg2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2</a:t>
            </a:r>
          </a:p>
        </p:txBody>
      </p:sp>
      <p:sp>
        <p:nvSpPr>
          <p:cNvPr id="34" name="Текст 24">
            <a:extLst>
              <a:ext uri="{FF2B5EF4-FFF2-40B4-BE49-F238E27FC236}">
                <a16:creationId xmlns:a16="http://schemas.microsoft.com/office/drawing/2014/main" id="{6706F6A2-1599-4D73-9288-3ECEACDDCAE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477939" y="1998209"/>
            <a:ext cx="2243918" cy="1032355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200" b="0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35" name="Текст 21">
            <a:extLst>
              <a:ext uri="{FF2B5EF4-FFF2-40B4-BE49-F238E27FC236}">
                <a16:creationId xmlns:a16="http://schemas.microsoft.com/office/drawing/2014/main" id="{BAE5E245-1702-4722-895D-0808BB0A868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906755" y="1991988"/>
            <a:ext cx="882686" cy="1092200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6000" b="1">
                <a:solidFill>
                  <a:schemeClr val="bg2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3</a:t>
            </a:r>
          </a:p>
        </p:txBody>
      </p:sp>
      <p:sp>
        <p:nvSpPr>
          <p:cNvPr id="36" name="Текст 24">
            <a:extLst>
              <a:ext uri="{FF2B5EF4-FFF2-40B4-BE49-F238E27FC236}">
                <a16:creationId xmlns:a16="http://schemas.microsoft.com/office/drawing/2014/main" id="{3701E665-3CED-413C-BAC6-CE003B1494E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564052" y="2015988"/>
            <a:ext cx="2959116" cy="1032355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200" b="0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37" name="Текст 24">
            <a:extLst>
              <a:ext uri="{FF2B5EF4-FFF2-40B4-BE49-F238E27FC236}">
                <a16:creationId xmlns:a16="http://schemas.microsoft.com/office/drawing/2014/main" id="{E01406B4-D44B-4D1E-91F3-D87541EAD4C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20059" y="2927531"/>
            <a:ext cx="1698625" cy="800100"/>
          </a:xfrm>
        </p:spPr>
        <p:txBody>
          <a:bodyPr rtlCol="0">
            <a:normAutofit/>
          </a:bodyPr>
          <a:lstStyle>
            <a:lvl1pPr marL="0" indent="0">
              <a:buNone/>
              <a:defRPr sz="1400" b="0">
                <a:solidFill>
                  <a:schemeClr val="bg1">
                    <a:lumMod val="7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38" name="Текст 24">
            <a:extLst>
              <a:ext uri="{FF2B5EF4-FFF2-40B4-BE49-F238E27FC236}">
                <a16:creationId xmlns:a16="http://schemas.microsoft.com/office/drawing/2014/main" id="{9AAD5CF9-9A59-4C5F-8C29-B92AD601211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718684" y="2927531"/>
            <a:ext cx="1698625" cy="800100"/>
          </a:xfrm>
        </p:spPr>
        <p:txBody>
          <a:bodyPr rtlCol="0">
            <a:normAutofit/>
          </a:bodyPr>
          <a:lstStyle>
            <a:lvl1pPr marL="0" indent="0">
              <a:buNone/>
              <a:defRPr sz="1400" b="0">
                <a:solidFill>
                  <a:schemeClr val="bg1">
                    <a:lumMod val="7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39" name="Текст 24">
            <a:extLst>
              <a:ext uri="{FF2B5EF4-FFF2-40B4-BE49-F238E27FC236}">
                <a16:creationId xmlns:a16="http://schemas.microsoft.com/office/drawing/2014/main" id="{C6725172-65CC-4645-B23F-E77886468F3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794793" y="2927531"/>
            <a:ext cx="2599197" cy="800100"/>
          </a:xfrm>
        </p:spPr>
        <p:txBody>
          <a:bodyPr rtlCol="0">
            <a:normAutofit/>
          </a:bodyPr>
          <a:lstStyle>
            <a:lvl1pPr marL="0" indent="0">
              <a:buNone/>
              <a:defRPr sz="1400" b="0">
                <a:solidFill>
                  <a:schemeClr val="bg1">
                    <a:lumMod val="7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0" name="Текст 24">
            <a:extLst>
              <a:ext uri="{FF2B5EF4-FFF2-40B4-BE49-F238E27FC236}">
                <a16:creationId xmlns:a16="http://schemas.microsoft.com/office/drawing/2014/main" id="{0EA5E6CA-5C78-4B75-BA22-59750E7D450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876955" y="2925988"/>
            <a:ext cx="3726423" cy="800100"/>
          </a:xfrm>
        </p:spPr>
        <p:txBody>
          <a:bodyPr rtlCol="0">
            <a:normAutofit/>
          </a:bodyPr>
          <a:lstStyle>
            <a:lvl1pPr marL="0" indent="0">
              <a:buNone/>
              <a:defRPr sz="1400" b="0">
                <a:solidFill>
                  <a:schemeClr val="bg1">
                    <a:lumMod val="7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1" name="Текст 24">
            <a:extLst>
              <a:ext uri="{FF2B5EF4-FFF2-40B4-BE49-F238E27FC236}">
                <a16:creationId xmlns:a16="http://schemas.microsoft.com/office/drawing/2014/main" id="{E1C61752-F57C-4FBF-93F3-06F43CCA43C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284133" y="5751926"/>
            <a:ext cx="9623735" cy="470478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 b="0">
                <a:solidFill>
                  <a:schemeClr val="tx2"/>
                </a:solidFill>
                <a:latin typeface="+mn-lt"/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2" name="Текст 24">
            <a:extLst>
              <a:ext uri="{FF2B5EF4-FFF2-40B4-BE49-F238E27FC236}">
                <a16:creationId xmlns:a16="http://schemas.microsoft.com/office/drawing/2014/main" id="{E0232175-FB97-4039-8136-B9DD27441C0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794791" y="4893792"/>
            <a:ext cx="2599199" cy="615026"/>
          </a:xfrm>
        </p:spPr>
        <p:txBody>
          <a:bodyPr rtlCol="0">
            <a:normAutofit/>
          </a:bodyPr>
          <a:lstStyle>
            <a:lvl1pPr marL="0" indent="0">
              <a:buNone/>
              <a:defRPr sz="1600" b="0">
                <a:solidFill>
                  <a:schemeClr val="bg2"/>
                </a:solidFill>
                <a:latin typeface="+mn-lt"/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3" name="Текст 24">
            <a:extLst>
              <a:ext uri="{FF2B5EF4-FFF2-40B4-BE49-F238E27FC236}">
                <a16:creationId xmlns:a16="http://schemas.microsoft.com/office/drawing/2014/main" id="{6E5262C3-0603-403F-AB36-FB4EB9FC7BC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890713" y="4893792"/>
            <a:ext cx="3712665" cy="615026"/>
          </a:xfrm>
        </p:spPr>
        <p:txBody>
          <a:bodyPr rtlCol="0">
            <a:normAutofit/>
          </a:bodyPr>
          <a:lstStyle>
            <a:lvl1pPr marL="0" indent="0">
              <a:buNone/>
              <a:defRPr sz="1600" b="0">
                <a:solidFill>
                  <a:schemeClr val="bg2"/>
                </a:solidFill>
                <a:latin typeface="+mn-lt"/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4" name="Рисунок 12">
            <a:extLst>
              <a:ext uri="{FF2B5EF4-FFF2-40B4-BE49-F238E27FC236}">
                <a16:creationId xmlns:a16="http://schemas.microsoft.com/office/drawing/2014/main" id="{D2FBACFC-8B68-4A37-95A4-26BE5A23D759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1020058" y="3800404"/>
            <a:ext cx="3273552" cy="161848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6" name="Рисунок 12">
            <a:extLst>
              <a:ext uri="{FF2B5EF4-FFF2-40B4-BE49-F238E27FC236}">
                <a16:creationId xmlns:a16="http://schemas.microsoft.com/office/drawing/2014/main" id="{5A6A36C6-8489-4333-927A-141D8F98AE50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4794792" y="3864572"/>
            <a:ext cx="2599199" cy="896112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7" name="Рисунок 9">
            <a:extLst>
              <a:ext uri="{FF2B5EF4-FFF2-40B4-BE49-F238E27FC236}">
                <a16:creationId xmlns:a16="http://schemas.microsoft.com/office/drawing/2014/main" id="{BB2DF986-C446-4302-9099-B1512AD5D8CA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7876955" y="3864572"/>
            <a:ext cx="2599200" cy="89640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BB58C539-3FDE-4755-BEB4-C953AA2926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41320"/>
            <a:ext cx="10506743" cy="782638"/>
          </a:xfrm>
        </p:spPr>
        <p:txBody>
          <a:bodyPr rtlCol="0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КАК ИСПОЛЬЗОВАТЬ ЭТОТ ШАБЛОН</a:t>
            </a:r>
          </a:p>
        </p:txBody>
      </p:sp>
      <p:sp>
        <p:nvSpPr>
          <p:cNvPr id="23" name="Рисунок 15">
            <a:extLst>
              <a:ext uri="{FF2B5EF4-FFF2-40B4-BE49-F238E27FC236}">
                <a16:creationId xmlns:a16="http://schemas.microsoft.com/office/drawing/2014/main" id="{8EDA54DA-ED01-4416-96BF-C8968F4684B4}"/>
              </a:ext>
            </a:extLst>
          </p:cNvPr>
          <p:cNvSpPr/>
          <p:nvPr/>
        </p:nvSpPr>
        <p:spPr>
          <a:xfrm>
            <a:off x="-11173" y="1610268"/>
            <a:ext cx="9252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0" name="Рисунок 15">
            <a:extLst>
              <a:ext uri="{FF2B5EF4-FFF2-40B4-BE49-F238E27FC236}">
                <a16:creationId xmlns:a16="http://schemas.microsoft.com/office/drawing/2014/main" id="{8EDA54DA-ED01-4416-96BF-C8968F4684B4}"/>
              </a:ext>
            </a:extLst>
          </p:cNvPr>
          <p:cNvSpPr/>
          <p:nvPr userDrawn="1"/>
        </p:nvSpPr>
        <p:spPr>
          <a:xfrm>
            <a:off x="-11173" y="1610268"/>
            <a:ext cx="9252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11389070"/>
      </p:ext>
    </p:extLst>
  </p:cSld>
  <p:clrMapOvr>
    <a:masterClrMapping/>
  </p:clrMapOvr>
  <p:transition spd="slow">
    <p:circl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Слайд с изображением и заголовком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Рисунок 24">
            <a:extLst>
              <a:ext uri="{FF2B5EF4-FFF2-40B4-BE49-F238E27FC236}">
                <a16:creationId xmlns:a16="http://schemas.microsoft.com/office/drawing/2014/main" id="{E694C388-14E9-4848-A715-72B7DC6AF54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701" y="0"/>
            <a:ext cx="12161519" cy="6858000"/>
          </a:xfrm>
          <a:custGeom>
            <a:avLst/>
            <a:gdLst>
              <a:gd name="connsiteX0" fmla="*/ 12161519 w 12161519"/>
              <a:gd name="connsiteY0" fmla="*/ 638810 h 6858000"/>
              <a:gd name="connsiteX1" fmla="*/ 12161519 w 12161519"/>
              <a:gd name="connsiteY1" fmla="*/ 1922780 h 6858000"/>
              <a:gd name="connsiteX2" fmla="*/ 9531350 w 12161519"/>
              <a:gd name="connsiteY2" fmla="*/ 6858000 h 6858000"/>
              <a:gd name="connsiteX3" fmla="*/ 8846819 w 12161519"/>
              <a:gd name="connsiteY3" fmla="*/ 6858000 h 6858000"/>
              <a:gd name="connsiteX4" fmla="*/ 10704830 w 12161519"/>
              <a:gd name="connsiteY4" fmla="*/ 0 h 6858000"/>
              <a:gd name="connsiteX5" fmla="*/ 12161519 w 12161519"/>
              <a:gd name="connsiteY5" fmla="*/ 0 h 6858000"/>
              <a:gd name="connsiteX6" fmla="*/ 12161519 w 12161519"/>
              <a:gd name="connsiteY6" fmla="*/ 234950 h 6858000"/>
              <a:gd name="connsiteX7" fmla="*/ 8632190 w 12161519"/>
              <a:gd name="connsiteY7" fmla="*/ 6858000 h 6858000"/>
              <a:gd name="connsiteX8" fmla="*/ 7049770 w 12161519"/>
              <a:gd name="connsiteY8" fmla="*/ 6858000 h 6858000"/>
              <a:gd name="connsiteX9" fmla="*/ 5320030 w 12161519"/>
              <a:gd name="connsiteY9" fmla="*/ 0 h 6858000"/>
              <a:gd name="connsiteX10" fmla="*/ 10476230 w 12161519"/>
              <a:gd name="connsiteY10" fmla="*/ 0 h 6858000"/>
              <a:gd name="connsiteX11" fmla="*/ 6822440 w 12161519"/>
              <a:gd name="connsiteY11" fmla="*/ 6858000 h 6858000"/>
              <a:gd name="connsiteX12" fmla="*/ 1664970 w 12161519"/>
              <a:gd name="connsiteY12" fmla="*/ 6858000 h 6858000"/>
              <a:gd name="connsiteX13" fmla="*/ 3529330 w 12161519"/>
              <a:gd name="connsiteY13" fmla="*/ 0 h 6858000"/>
              <a:gd name="connsiteX14" fmla="*/ 5111750 w 12161519"/>
              <a:gd name="connsiteY14" fmla="*/ 0 h 6858000"/>
              <a:gd name="connsiteX15" fmla="*/ 1456690 w 12161519"/>
              <a:gd name="connsiteY15" fmla="*/ 6858000 h 6858000"/>
              <a:gd name="connsiteX16" fmla="*/ 0 w 12161519"/>
              <a:gd name="connsiteY16" fmla="*/ 6858000 h 6858000"/>
              <a:gd name="connsiteX17" fmla="*/ 0 w 12161519"/>
              <a:gd name="connsiteY17" fmla="*/ 6623050 h 6858000"/>
              <a:gd name="connsiteX18" fmla="*/ 2630170 w 12161519"/>
              <a:gd name="connsiteY18" fmla="*/ 0 h 6858000"/>
              <a:gd name="connsiteX19" fmla="*/ 3314700 w 12161519"/>
              <a:gd name="connsiteY19" fmla="*/ 0 h 6858000"/>
              <a:gd name="connsiteX20" fmla="*/ 0 w 12161519"/>
              <a:gd name="connsiteY20" fmla="*/ 6219190 h 6858000"/>
              <a:gd name="connsiteX21" fmla="*/ 0 w 12161519"/>
              <a:gd name="connsiteY21" fmla="*/ 493522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2161519" h="6858000">
                <a:moveTo>
                  <a:pt x="12161519" y="638810"/>
                </a:moveTo>
                <a:lnTo>
                  <a:pt x="12161519" y="1922780"/>
                </a:lnTo>
                <a:lnTo>
                  <a:pt x="9531350" y="6858000"/>
                </a:lnTo>
                <a:lnTo>
                  <a:pt x="8846819" y="6858000"/>
                </a:lnTo>
                <a:close/>
                <a:moveTo>
                  <a:pt x="10704830" y="0"/>
                </a:moveTo>
                <a:lnTo>
                  <a:pt x="12161519" y="0"/>
                </a:lnTo>
                <a:lnTo>
                  <a:pt x="12161519" y="234950"/>
                </a:lnTo>
                <a:lnTo>
                  <a:pt x="8632190" y="6858000"/>
                </a:lnTo>
                <a:lnTo>
                  <a:pt x="7049770" y="6858000"/>
                </a:lnTo>
                <a:close/>
                <a:moveTo>
                  <a:pt x="5320030" y="0"/>
                </a:moveTo>
                <a:lnTo>
                  <a:pt x="10476230" y="0"/>
                </a:lnTo>
                <a:lnTo>
                  <a:pt x="6822440" y="6858000"/>
                </a:lnTo>
                <a:lnTo>
                  <a:pt x="1664970" y="6858000"/>
                </a:lnTo>
                <a:close/>
                <a:moveTo>
                  <a:pt x="3529330" y="0"/>
                </a:moveTo>
                <a:lnTo>
                  <a:pt x="5111750" y="0"/>
                </a:lnTo>
                <a:lnTo>
                  <a:pt x="1456690" y="6858000"/>
                </a:lnTo>
                <a:lnTo>
                  <a:pt x="0" y="6858000"/>
                </a:lnTo>
                <a:lnTo>
                  <a:pt x="0" y="6623050"/>
                </a:lnTo>
                <a:close/>
                <a:moveTo>
                  <a:pt x="2630170" y="0"/>
                </a:moveTo>
                <a:lnTo>
                  <a:pt x="3314700" y="0"/>
                </a:lnTo>
                <a:lnTo>
                  <a:pt x="0" y="6219190"/>
                </a:lnTo>
                <a:lnTo>
                  <a:pt x="0" y="493522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rtlCol="0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BFD7B55F-CFD3-4921-BB2A-B14EB4E363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1033272"/>
            <a:ext cx="10514998" cy="782638"/>
          </a:xfrm>
        </p:spPr>
        <p:txBody>
          <a:bodyPr rtlCol="0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СЛАЙД С БОЛЬШИМ ИЗОБРАЖЕНИЕМ</a:t>
            </a:r>
          </a:p>
        </p:txBody>
      </p:sp>
      <p:sp>
        <p:nvSpPr>
          <p:cNvPr id="21" name="Текст 17">
            <a:extLst>
              <a:ext uri="{FF2B5EF4-FFF2-40B4-BE49-F238E27FC236}">
                <a16:creationId xmlns:a16="http://schemas.microsoft.com/office/drawing/2014/main" id="{932204AA-73EE-4F85-898B-E747C5ACC0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4032" y="1880794"/>
            <a:ext cx="10518598" cy="782639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200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23" name="Рисунок 4">
            <a:extLst>
              <a:ext uri="{FF2B5EF4-FFF2-40B4-BE49-F238E27FC236}">
                <a16:creationId xmlns:a16="http://schemas.microsoft.com/office/drawing/2014/main" id="{38541361-4795-490E-8165-B4A338F8231D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" name="Надпись 1">
            <a:extLst>
              <a:ext uri="{FF2B5EF4-FFF2-40B4-BE49-F238E27FC236}">
                <a16:creationId xmlns:a16="http://schemas.microsoft.com/office/drawing/2014/main" id="{B72E78DA-7F75-294B-AECF-F02F6C41615D}"/>
              </a:ext>
            </a:extLst>
          </p:cNvPr>
          <p:cNvSpPr txBox="1"/>
          <p:nvPr userDrawn="1"/>
        </p:nvSpPr>
        <p:spPr>
          <a:xfrm>
            <a:off x="327546" y="300250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761272799"/>
      </p:ext>
    </p:extLst>
  </p:cSld>
  <p:clrMapOvr>
    <a:masterClrMapping/>
  </p:clrMapOvr>
  <p:transition spd="slow">
    <p:circl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34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D7BD0-1E79-4D43-AA52-CAF193BD88A3}" type="datetimeFigureOut">
              <a:rPr lang="ru-RU" smtClean="0"/>
              <a:pPr/>
              <a:t>пн 12.02.24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658B4-5FE0-4587-B19E-6C1C8D246D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олилиния: Фигура 13">
            <a:extLst>
              <a:ext uri="{FF2B5EF4-FFF2-40B4-BE49-F238E27FC236}">
                <a16:creationId xmlns:a16="http://schemas.microsoft.com/office/drawing/2014/main" id="{8E43AF0D-28CB-4D3A-A944-CE3DCAAC5657}"/>
              </a:ext>
            </a:extLst>
          </p:cNvPr>
          <p:cNvSpPr/>
          <p:nvPr userDrawn="1"/>
        </p:nvSpPr>
        <p:spPr>
          <a:xfrm>
            <a:off x="3033191" y="0"/>
            <a:ext cx="9155634" cy="6858000"/>
          </a:xfrm>
          <a:custGeom>
            <a:avLst/>
            <a:gdLst>
              <a:gd name="connsiteX0" fmla="*/ 6636589 w 9155634"/>
              <a:gd name="connsiteY0" fmla="*/ 3511550 h 6858000"/>
              <a:gd name="connsiteX1" fmla="*/ 9155634 w 9155634"/>
              <a:gd name="connsiteY1" fmla="*/ 3511550 h 6858000"/>
              <a:gd name="connsiteX2" fmla="*/ 9155634 w 9155634"/>
              <a:gd name="connsiteY2" fmla="*/ 6858000 h 6858000"/>
              <a:gd name="connsiteX3" fmla="*/ 5196409 w 9155634"/>
              <a:gd name="connsiteY3" fmla="*/ 6858000 h 6858000"/>
              <a:gd name="connsiteX4" fmla="*/ 2101419 w 9155634"/>
              <a:gd name="connsiteY4" fmla="*/ 3511550 h 6858000"/>
              <a:gd name="connsiteX5" fmla="*/ 3591129 w 9155634"/>
              <a:gd name="connsiteY5" fmla="*/ 3511550 h 6858000"/>
              <a:gd name="connsiteX6" fmla="*/ 2150949 w 9155634"/>
              <a:gd name="connsiteY6" fmla="*/ 6858000 h 6858000"/>
              <a:gd name="connsiteX7" fmla="*/ 661239 w 9155634"/>
              <a:gd name="connsiteY7" fmla="*/ 6858000 h 6858000"/>
              <a:gd name="connsiteX8" fmla="*/ 8147889 w 9155634"/>
              <a:gd name="connsiteY8" fmla="*/ 0 h 6858000"/>
              <a:gd name="connsiteX9" fmla="*/ 9155634 w 9155634"/>
              <a:gd name="connsiteY9" fmla="*/ 0 h 6858000"/>
              <a:gd name="connsiteX10" fmla="*/ 9155634 w 9155634"/>
              <a:gd name="connsiteY10" fmla="*/ 3346450 h 6858000"/>
              <a:gd name="connsiteX11" fmla="*/ 6707709 w 9155634"/>
              <a:gd name="connsiteY11" fmla="*/ 3346450 h 6858000"/>
              <a:gd name="connsiteX12" fmla="*/ 5350079 w 9155634"/>
              <a:gd name="connsiteY12" fmla="*/ 0 h 6858000"/>
              <a:gd name="connsiteX13" fmla="*/ 7912939 w 9155634"/>
              <a:gd name="connsiteY13" fmla="*/ 0 h 6858000"/>
              <a:gd name="connsiteX14" fmla="*/ 4961459 w 9155634"/>
              <a:gd name="connsiteY14" fmla="*/ 6858000 h 6858000"/>
              <a:gd name="connsiteX15" fmla="*/ 2399869 w 9155634"/>
              <a:gd name="connsiteY15" fmla="*/ 6858000 h 6858000"/>
              <a:gd name="connsiteX16" fmla="*/ 3612719 w 9155634"/>
              <a:gd name="connsiteY16" fmla="*/ 0 h 6858000"/>
              <a:gd name="connsiteX17" fmla="*/ 5102429 w 9155634"/>
              <a:gd name="connsiteY17" fmla="*/ 0 h 6858000"/>
              <a:gd name="connsiteX18" fmla="*/ 3662249 w 9155634"/>
              <a:gd name="connsiteY18" fmla="*/ 3346450 h 6858000"/>
              <a:gd name="connsiteX19" fmla="*/ 2172539 w 9155634"/>
              <a:gd name="connsiteY19" fmla="*/ 3346450 h 6858000"/>
              <a:gd name="connsiteX20" fmla="*/ 2947249 w 9155634"/>
              <a:gd name="connsiteY20" fmla="*/ 0 h 6858000"/>
              <a:gd name="connsiteX21" fmla="*/ 3381579 w 9155634"/>
              <a:gd name="connsiteY21" fmla="*/ 0 h 6858000"/>
              <a:gd name="connsiteX22" fmla="*/ 430099 w 9155634"/>
              <a:gd name="connsiteY22" fmla="*/ 6858000 h 6858000"/>
              <a:gd name="connsiteX23" fmla="*/ 0 w 9155634"/>
              <a:gd name="connsiteY2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55634" h="6858000">
                <a:moveTo>
                  <a:pt x="6636589" y="3511550"/>
                </a:moveTo>
                <a:lnTo>
                  <a:pt x="9155634" y="3511550"/>
                </a:lnTo>
                <a:lnTo>
                  <a:pt x="9155634" y="6858000"/>
                </a:lnTo>
                <a:lnTo>
                  <a:pt x="5196409" y="6858000"/>
                </a:lnTo>
                <a:close/>
                <a:moveTo>
                  <a:pt x="2101419" y="3511550"/>
                </a:moveTo>
                <a:lnTo>
                  <a:pt x="3591129" y="3511550"/>
                </a:lnTo>
                <a:lnTo>
                  <a:pt x="2150949" y="6858000"/>
                </a:lnTo>
                <a:lnTo>
                  <a:pt x="661239" y="6858000"/>
                </a:lnTo>
                <a:close/>
                <a:moveTo>
                  <a:pt x="8147889" y="0"/>
                </a:moveTo>
                <a:lnTo>
                  <a:pt x="9155634" y="0"/>
                </a:lnTo>
                <a:lnTo>
                  <a:pt x="9155634" y="3346450"/>
                </a:lnTo>
                <a:lnTo>
                  <a:pt x="6707709" y="3346450"/>
                </a:lnTo>
                <a:close/>
                <a:moveTo>
                  <a:pt x="5350079" y="0"/>
                </a:moveTo>
                <a:lnTo>
                  <a:pt x="7912939" y="0"/>
                </a:lnTo>
                <a:lnTo>
                  <a:pt x="4961459" y="6858000"/>
                </a:lnTo>
                <a:lnTo>
                  <a:pt x="2399869" y="6858000"/>
                </a:lnTo>
                <a:close/>
                <a:moveTo>
                  <a:pt x="3612719" y="0"/>
                </a:moveTo>
                <a:lnTo>
                  <a:pt x="5102429" y="0"/>
                </a:lnTo>
                <a:lnTo>
                  <a:pt x="3662249" y="3346450"/>
                </a:lnTo>
                <a:lnTo>
                  <a:pt x="2172539" y="3346450"/>
                </a:lnTo>
                <a:close/>
                <a:moveTo>
                  <a:pt x="2947249" y="0"/>
                </a:moveTo>
                <a:lnTo>
                  <a:pt x="3381579" y="0"/>
                </a:lnTo>
                <a:lnTo>
                  <a:pt x="4300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1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D7BD0-1E79-4D43-AA52-CAF193BD88A3}" type="datetimeFigureOut">
              <a:rPr lang="ru-RU" smtClean="0"/>
              <a:pPr/>
              <a:t>пн 12.02.24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  <p:grpSp>
        <p:nvGrpSpPr>
          <p:cNvPr id="7" name="Рисунок 1">
            <a:extLst>
              <a:ext uri="{FF2B5EF4-FFF2-40B4-BE49-F238E27FC236}">
                <a16:creationId xmlns:a16="http://schemas.microsoft.com/office/drawing/2014/main" id="{9650CBA0-AE8F-4C6C-B273-73785A68EB92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Полилиния: фигура 11">
              <a:extLst>
                <a:ext uri="{FF2B5EF4-FFF2-40B4-BE49-F238E27FC236}">
                  <a16:creationId xmlns:a16="http://schemas.microsoft.com/office/drawing/2014/main" id="{79A324E0-7B75-4C65-9695-78537686038F}"/>
                </a:ext>
              </a:extLst>
            </p:cNvPr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9" name="Полилиния: Фигура 12">
              <a:extLst>
                <a:ext uri="{FF2B5EF4-FFF2-40B4-BE49-F238E27FC236}">
                  <a16:creationId xmlns:a16="http://schemas.microsoft.com/office/drawing/2014/main" id="{A4C7B0B8-9EF6-4DBC-9088-96B54006BA08}"/>
                </a:ext>
              </a:extLst>
            </p:cNvPr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10" name="Рисунок 4">
            <a:extLst>
              <a:ext uri="{FF2B5EF4-FFF2-40B4-BE49-F238E27FC236}">
                <a16:creationId xmlns:a16="http://schemas.microsoft.com/office/drawing/2014/main" id="{55B3C92B-0A13-49BD-8A7D-FD6B821FE783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1" name="Рисунок 15">
            <a:extLst>
              <a:ext uri="{FF2B5EF4-FFF2-40B4-BE49-F238E27FC236}">
                <a16:creationId xmlns:a16="http://schemas.microsoft.com/office/drawing/2014/main" id="{D0734B58-9436-7F49-BF67-542C05487FFF}"/>
              </a:ext>
            </a:extLst>
          </p:cNvPr>
          <p:cNvSpPr/>
          <p:nvPr userDrawn="1"/>
        </p:nvSpPr>
        <p:spPr>
          <a:xfrm>
            <a:off x="-11174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9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D7BD0-1E79-4D43-AA52-CAF193BD88A3}" type="datetimeFigureOut">
              <a:rPr lang="ru-RU" smtClean="0"/>
              <a:pPr/>
              <a:t>пн 12.02.24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7" name="Полилиния: Фигура 8">
            <a:extLst>
              <a:ext uri="{FF2B5EF4-FFF2-40B4-BE49-F238E27FC236}">
                <a16:creationId xmlns:a16="http://schemas.microsoft.com/office/drawing/2014/main" id="{982713AA-FAF7-4D64-AB9D-53ACFDBF8B5B}"/>
              </a:ext>
            </a:extLst>
          </p:cNvPr>
          <p:cNvSpPr/>
          <p:nvPr userDrawn="1"/>
        </p:nvSpPr>
        <p:spPr>
          <a:xfrm>
            <a:off x="-1" y="172278"/>
            <a:ext cx="12192000" cy="6559826"/>
          </a:xfrm>
          <a:custGeom>
            <a:avLst/>
            <a:gdLst>
              <a:gd name="connsiteX0" fmla="*/ 5864259 w 12192000"/>
              <a:gd name="connsiteY0" fmla="*/ 2854132 h 6559826"/>
              <a:gd name="connsiteX1" fmla="*/ 5864259 w 12192000"/>
              <a:gd name="connsiteY1" fmla="*/ 5342062 h 6559826"/>
              <a:gd name="connsiteX2" fmla="*/ 6907 w 12192000"/>
              <a:gd name="connsiteY2" fmla="*/ 6559826 h 6559826"/>
              <a:gd name="connsiteX3" fmla="*/ 0 w 12192000"/>
              <a:gd name="connsiteY3" fmla="*/ 6559826 h 6559826"/>
              <a:gd name="connsiteX4" fmla="*/ 0 w 12192000"/>
              <a:gd name="connsiteY4" fmla="*/ 4073332 h 6559826"/>
              <a:gd name="connsiteX5" fmla="*/ 12192000 w 12192000"/>
              <a:gd name="connsiteY5" fmla="*/ 2685378 h 6559826"/>
              <a:gd name="connsiteX6" fmla="*/ 12192000 w 12192000"/>
              <a:gd name="connsiteY6" fmla="*/ 5173308 h 6559826"/>
              <a:gd name="connsiteX7" fmla="*/ 6104805 w 12192000"/>
              <a:gd name="connsiteY7" fmla="*/ 6429182 h 6559826"/>
              <a:gd name="connsiteX8" fmla="*/ 6104805 w 12192000"/>
              <a:gd name="connsiteY8" fmla="*/ 3941252 h 6559826"/>
              <a:gd name="connsiteX9" fmla="*/ 11991762 w 12192000"/>
              <a:gd name="connsiteY9" fmla="*/ 0 h 6559826"/>
              <a:gd name="connsiteX10" fmla="*/ 12192000 w 12192000"/>
              <a:gd name="connsiteY10" fmla="*/ 0 h 6559826"/>
              <a:gd name="connsiteX11" fmla="*/ 12192000 w 12192000"/>
              <a:gd name="connsiteY11" fmla="*/ 2446611 h 6559826"/>
              <a:gd name="connsiteX12" fmla="*/ 6104805 w 12192000"/>
              <a:gd name="connsiteY12" fmla="*/ 3701222 h 6559826"/>
              <a:gd name="connsiteX13" fmla="*/ 6104805 w 12192000"/>
              <a:gd name="connsiteY13" fmla="*/ 1214562 h 6559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559826">
                <a:moveTo>
                  <a:pt x="5864259" y="2854132"/>
                </a:moveTo>
                <a:lnTo>
                  <a:pt x="5864259" y="5342062"/>
                </a:lnTo>
                <a:lnTo>
                  <a:pt x="6907" y="6559826"/>
                </a:lnTo>
                <a:lnTo>
                  <a:pt x="0" y="6559826"/>
                </a:lnTo>
                <a:lnTo>
                  <a:pt x="0" y="4073332"/>
                </a:lnTo>
                <a:close/>
                <a:moveTo>
                  <a:pt x="12192000" y="2685378"/>
                </a:moveTo>
                <a:lnTo>
                  <a:pt x="12192000" y="5173308"/>
                </a:lnTo>
                <a:lnTo>
                  <a:pt x="6104805" y="6429182"/>
                </a:lnTo>
                <a:lnTo>
                  <a:pt x="6104805" y="3941252"/>
                </a:lnTo>
                <a:close/>
                <a:moveTo>
                  <a:pt x="11991762" y="0"/>
                </a:moveTo>
                <a:lnTo>
                  <a:pt x="12192000" y="0"/>
                </a:lnTo>
                <a:lnTo>
                  <a:pt x="12192000" y="2446611"/>
                </a:lnTo>
                <a:lnTo>
                  <a:pt x="6104805" y="3701222"/>
                </a:lnTo>
                <a:lnTo>
                  <a:pt x="6104805" y="1214562"/>
                </a:lnTo>
                <a:close/>
              </a:path>
            </a:pathLst>
          </a:custGeom>
          <a:solidFill>
            <a:schemeClr val="bg2">
              <a:alpha val="1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</p:spTree>
  </p:cSld>
  <p:clrMapOvr>
    <a:masterClrMapping/>
  </p:clrMapOvr>
  <p:transition spd="slow">
    <p:circl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noProof="0" smtClean="0"/>
              <a:t>ДД.ММ.20ГГ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 smtClean="0"/>
              <a:t>ДОБАВИТЬ НИЖНИЙ КОЛОНТИТУЛ</a:t>
            </a:r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  <p:transition spd="slow">
    <p:circle/>
  </p:transition>
  <p:hf hd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3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73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D7BD0-1E79-4D43-AA52-CAF193BD88A3}" type="datetimeFigureOut">
              <a:rPr lang="ru-RU" smtClean="0"/>
              <a:pPr/>
              <a:t>пн 12.02.24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  <p:grpSp>
        <p:nvGrpSpPr>
          <p:cNvPr id="10" name="Рисунок 1">
            <a:extLst>
              <a:ext uri="{FF2B5EF4-FFF2-40B4-BE49-F238E27FC236}">
                <a16:creationId xmlns:a16="http://schemas.microsoft.com/office/drawing/2014/main" id="{9650CBA0-AE8F-4C6C-B273-73785A68EB92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Полилиния: фигура 11">
              <a:extLst>
                <a:ext uri="{FF2B5EF4-FFF2-40B4-BE49-F238E27FC236}">
                  <a16:creationId xmlns:a16="http://schemas.microsoft.com/office/drawing/2014/main" id="{79A324E0-7B75-4C65-9695-78537686038F}"/>
                </a:ext>
              </a:extLst>
            </p:cNvPr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12" name="Полилиния: Фигура 12">
              <a:extLst>
                <a:ext uri="{FF2B5EF4-FFF2-40B4-BE49-F238E27FC236}">
                  <a16:creationId xmlns:a16="http://schemas.microsoft.com/office/drawing/2014/main" id="{A4C7B0B8-9EF6-4DBC-9088-96B54006BA08}"/>
                </a:ext>
              </a:extLst>
            </p:cNvPr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13" name="Рисунок 4">
            <a:extLst>
              <a:ext uri="{FF2B5EF4-FFF2-40B4-BE49-F238E27FC236}">
                <a16:creationId xmlns:a16="http://schemas.microsoft.com/office/drawing/2014/main" id="{55B3C92B-0A13-49BD-8A7D-FD6B821FE783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4" name="Рисунок 15">
            <a:extLst>
              <a:ext uri="{FF2B5EF4-FFF2-40B4-BE49-F238E27FC236}">
                <a16:creationId xmlns:a16="http://schemas.microsoft.com/office/drawing/2014/main" id="{D0734B58-9436-7F49-BF67-542C05487FFF}"/>
              </a:ext>
            </a:extLst>
          </p:cNvPr>
          <p:cNvSpPr/>
          <p:nvPr userDrawn="1"/>
        </p:nvSpPr>
        <p:spPr>
          <a:xfrm>
            <a:off x="-11174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</p:cSld>
  <p:clrMapOvr>
    <a:masterClrMapping/>
  </p:clrMapOvr>
  <p:transition spd="slow">
    <p:circl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D7BD0-1E79-4D43-AA52-CAF193BD88A3}" type="datetimeFigureOut">
              <a:rPr lang="ru-RU" smtClean="0"/>
              <a:pPr/>
              <a:t>пн 12.02.24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  <p:grpSp>
        <p:nvGrpSpPr>
          <p:cNvPr id="6" name="Рисунок 1">
            <a:extLst>
              <a:ext uri="{FF2B5EF4-FFF2-40B4-BE49-F238E27FC236}">
                <a16:creationId xmlns:a16="http://schemas.microsoft.com/office/drawing/2014/main" id="{9650CBA0-AE8F-4C6C-B273-73785A68EB92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Полилиния: фигура 11">
              <a:extLst>
                <a:ext uri="{FF2B5EF4-FFF2-40B4-BE49-F238E27FC236}">
                  <a16:creationId xmlns:a16="http://schemas.microsoft.com/office/drawing/2014/main" id="{79A324E0-7B75-4C65-9695-78537686038F}"/>
                </a:ext>
              </a:extLst>
            </p:cNvPr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8" name="Полилиния: Фигура 12">
              <a:extLst>
                <a:ext uri="{FF2B5EF4-FFF2-40B4-BE49-F238E27FC236}">
                  <a16:creationId xmlns:a16="http://schemas.microsoft.com/office/drawing/2014/main" id="{A4C7B0B8-9EF6-4DBC-9088-96B54006BA08}"/>
                </a:ext>
              </a:extLst>
            </p:cNvPr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9" name="Рисунок 4">
            <a:extLst>
              <a:ext uri="{FF2B5EF4-FFF2-40B4-BE49-F238E27FC236}">
                <a16:creationId xmlns:a16="http://schemas.microsoft.com/office/drawing/2014/main" id="{55B3C92B-0A13-49BD-8A7D-FD6B821FE783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0" name="Рисунок 15">
            <a:extLst>
              <a:ext uri="{FF2B5EF4-FFF2-40B4-BE49-F238E27FC236}">
                <a16:creationId xmlns:a16="http://schemas.microsoft.com/office/drawing/2014/main" id="{D0734B58-9436-7F49-BF67-542C05487FFF}"/>
              </a:ext>
            </a:extLst>
          </p:cNvPr>
          <p:cNvSpPr/>
          <p:nvPr userDrawn="1"/>
        </p:nvSpPr>
        <p:spPr>
          <a:xfrm>
            <a:off x="-11174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</p:cSld>
  <p:clrMapOvr>
    <a:masterClrMapping/>
  </p:clrMapOvr>
  <p:transition spd="slow">
    <p:circl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D7BD0-1E79-4D43-AA52-CAF193BD88A3}" type="datetimeFigureOut">
              <a:rPr lang="ru-RU" smtClean="0"/>
              <a:pPr/>
              <a:t>пн 12.02.24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  <p:grpSp>
        <p:nvGrpSpPr>
          <p:cNvPr id="5" name="Рисунок 1">
            <a:extLst>
              <a:ext uri="{FF2B5EF4-FFF2-40B4-BE49-F238E27FC236}">
                <a16:creationId xmlns:a16="http://schemas.microsoft.com/office/drawing/2014/main" id="{9650CBA0-AE8F-4C6C-B273-73785A68EB92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6" name="Полилиния: фигура 11">
              <a:extLst>
                <a:ext uri="{FF2B5EF4-FFF2-40B4-BE49-F238E27FC236}">
                  <a16:creationId xmlns:a16="http://schemas.microsoft.com/office/drawing/2014/main" id="{79A324E0-7B75-4C65-9695-78537686038F}"/>
                </a:ext>
              </a:extLst>
            </p:cNvPr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7" name="Полилиния: Фигура 12">
              <a:extLst>
                <a:ext uri="{FF2B5EF4-FFF2-40B4-BE49-F238E27FC236}">
                  <a16:creationId xmlns:a16="http://schemas.microsoft.com/office/drawing/2014/main" id="{A4C7B0B8-9EF6-4DBC-9088-96B54006BA08}"/>
                </a:ext>
              </a:extLst>
            </p:cNvPr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8" name="Рисунок 4">
            <a:extLst>
              <a:ext uri="{FF2B5EF4-FFF2-40B4-BE49-F238E27FC236}">
                <a16:creationId xmlns:a16="http://schemas.microsoft.com/office/drawing/2014/main" id="{55B3C92B-0A13-49BD-8A7D-FD6B821FE783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D7BD0-1E79-4D43-AA52-CAF193BD88A3}" type="datetimeFigureOut">
              <a:rPr lang="ru-RU" smtClean="0"/>
              <a:pPr/>
              <a:t>пн 12.02.24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  <p:grpSp>
        <p:nvGrpSpPr>
          <p:cNvPr id="8" name="Рисунок 1">
            <a:extLst>
              <a:ext uri="{FF2B5EF4-FFF2-40B4-BE49-F238E27FC236}">
                <a16:creationId xmlns:a16="http://schemas.microsoft.com/office/drawing/2014/main" id="{9650CBA0-AE8F-4C6C-B273-73785A68EB92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Полилиния: фигура 11">
              <a:extLst>
                <a:ext uri="{FF2B5EF4-FFF2-40B4-BE49-F238E27FC236}">
                  <a16:creationId xmlns:a16="http://schemas.microsoft.com/office/drawing/2014/main" id="{79A324E0-7B75-4C65-9695-78537686038F}"/>
                </a:ext>
              </a:extLst>
            </p:cNvPr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10" name="Полилиния: Фигура 12">
              <a:extLst>
                <a:ext uri="{FF2B5EF4-FFF2-40B4-BE49-F238E27FC236}">
                  <a16:creationId xmlns:a16="http://schemas.microsoft.com/office/drawing/2014/main" id="{A4C7B0B8-9EF6-4DBC-9088-96B54006BA08}"/>
                </a:ext>
              </a:extLst>
            </p:cNvPr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11" name="Рисунок 4">
            <a:extLst>
              <a:ext uri="{FF2B5EF4-FFF2-40B4-BE49-F238E27FC236}">
                <a16:creationId xmlns:a16="http://schemas.microsoft.com/office/drawing/2014/main" id="{55B3C92B-0A13-49BD-8A7D-FD6B821FE783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2" name="Рисунок 15">
            <a:extLst>
              <a:ext uri="{FF2B5EF4-FFF2-40B4-BE49-F238E27FC236}">
                <a16:creationId xmlns:a16="http://schemas.microsoft.com/office/drawing/2014/main" id="{4F729341-632E-4151-9863-D40D91A16F84}"/>
              </a:ext>
            </a:extLst>
          </p:cNvPr>
          <p:cNvSpPr/>
          <p:nvPr userDrawn="1"/>
        </p:nvSpPr>
        <p:spPr>
          <a:xfrm>
            <a:off x="-11174" y="1947672"/>
            <a:ext cx="493776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</p:cSld>
  <p:clrMapOvr>
    <a:masterClrMapping/>
  </p:clrMapOvr>
  <p:transition spd="slow">
    <p:circl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D7BD0-1E79-4D43-AA52-CAF193BD88A3}" type="datetimeFigureOut">
              <a:rPr lang="ru-RU" smtClean="0"/>
              <a:pPr/>
              <a:t>пн 12.02.24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8" name="Рисунок 15">
            <a:extLst>
              <a:ext uri="{FF2B5EF4-FFF2-40B4-BE49-F238E27FC236}">
                <a16:creationId xmlns:a16="http://schemas.microsoft.com/office/drawing/2014/main" id="{FA387E18-8CE1-1648-81B1-6F1A0F183C30}"/>
              </a:ext>
            </a:extLst>
          </p:cNvPr>
          <p:cNvSpPr/>
          <p:nvPr userDrawn="1"/>
        </p:nvSpPr>
        <p:spPr>
          <a:xfrm>
            <a:off x="-11174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</p:cSld>
  <p:clrMapOvr>
    <a:masterClrMapping/>
  </p:clrMapOvr>
  <p:transition spd="slow">
    <p:circl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noProof="0" smtClean="0"/>
              <a:t>ДД.ММ.20ГГ</a:t>
            </a:r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 smtClean="0"/>
              <a:t>ДОБАВИТЬ НИЖНИЙ КОЛОНТИТУЛ</a:t>
            </a:r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  <p:transition spd="slow">
    <p:circle/>
  </p:transition>
  <p:hf hd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7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7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noProof="0" smtClean="0"/>
              <a:t>ДД.ММ.20ГГ</a:t>
            </a:r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 smtClean="0"/>
              <a:t>ДОБАВИТЬ НИЖНИЙ КОЛОНТИТУЛ</a:t>
            </a:r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  <p:transition spd="slow">
    <p:circle/>
  </p:transition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21" Type="http://schemas.openxmlformats.org/officeDocument/2006/relationships/slideLayout" Target="../slideLayouts/slideLayout41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475097E-EB08-4475-9112-275B840279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30162" y="6002372"/>
            <a:ext cx="5494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DB6A3A-74E6-4FE2-8AD2-CEB070447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 2">
            <a:extLst>
              <a:ext uri="{FF2B5EF4-FFF2-40B4-BE49-F238E27FC236}">
                <a16:creationId xmlns:a16="http://schemas.microsoft.com/office/drawing/2014/main" id="{2C0128AA-FDF4-4DD5-A009-3C58D2457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048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B1C2DC0-7E13-4A66-9F9B-371BA9C6E4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24400" y="600237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bg2"/>
                </a:solidFill>
              </a:defRPr>
            </a:lvl1pPr>
          </a:lstStyle>
          <a:p>
            <a:pPr rtl="0"/>
            <a:r>
              <a:rPr lang="ru-RU" noProof="0"/>
              <a:t>ДД.ММ.20ГГ</a:t>
            </a:r>
          </a:p>
        </p:txBody>
      </p:sp>
      <p:sp>
        <p:nvSpPr>
          <p:cNvPr id="11" name="Нижний колонтитул 4">
            <a:extLst>
              <a:ext uri="{FF2B5EF4-FFF2-40B4-BE49-F238E27FC236}">
                <a16:creationId xmlns:a16="http://schemas.microsoft.com/office/drawing/2014/main" id="{1F296578-6D40-435B-861E-0904DDC10B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002372"/>
            <a:ext cx="33987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bg2"/>
                </a:solidFill>
              </a:defRPr>
            </a:lvl1pPr>
          </a:lstStyle>
          <a:p>
            <a:pPr rtl="0"/>
            <a:r>
              <a:rPr lang="ru-RU" noProof="0"/>
              <a:t>ДОБАВИТЬ НИЖНИЙ КОЛОНТИТУЛ</a:t>
            </a:r>
          </a:p>
        </p:txBody>
      </p:sp>
    </p:spTree>
    <p:extLst>
      <p:ext uri="{BB962C8B-B14F-4D97-AF65-F5344CB8AC3E}">
        <p14:creationId xmlns:p14="http://schemas.microsoft.com/office/powerpoint/2010/main" val="3223999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77" r:id="rId2"/>
    <p:sldLayoutId id="2147483678" r:id="rId3"/>
    <p:sldLayoutId id="2147483679" r:id="rId4"/>
    <p:sldLayoutId id="2147483681" r:id="rId5"/>
    <p:sldLayoutId id="2147483690" r:id="rId6"/>
    <p:sldLayoutId id="2147483691" r:id="rId7"/>
    <p:sldLayoutId id="2147483684" r:id="rId8"/>
    <p:sldLayoutId id="2147483685" r:id="rId9"/>
    <p:sldLayoutId id="2147483692" r:id="rId10"/>
    <p:sldLayoutId id="2147483693" r:id="rId11"/>
    <p:sldLayoutId id="2147483694" r:id="rId12"/>
    <p:sldLayoutId id="2147483697" r:id="rId13"/>
    <p:sldLayoutId id="2147483698" r:id="rId14"/>
    <p:sldLayoutId id="2147483699" r:id="rId15"/>
    <p:sldLayoutId id="2147483701" r:id="rId16"/>
    <p:sldLayoutId id="2147483700" r:id="rId17"/>
    <p:sldLayoutId id="2147483687" r:id="rId18"/>
    <p:sldLayoutId id="2147483696" r:id="rId19"/>
    <p:sldLayoutId id="2147483688" r:id="rId20"/>
  </p:sldLayoutIdLst>
  <p:transition spd="slow">
    <p:circle/>
  </p:transition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572" userDrawn="1">
          <p15:clr>
            <a:srgbClr val="F26B43"/>
          </p15:clr>
        </p15:guide>
        <p15:guide id="2" pos="574" userDrawn="1">
          <p15:clr>
            <a:srgbClr val="F26B43"/>
          </p15:clr>
        </p15:guide>
        <p15:guide id="3" pos="7106" userDrawn="1">
          <p15:clr>
            <a:srgbClr val="F26B43"/>
          </p15:clr>
        </p15:guide>
        <p15:guide id="4" orient="horz" pos="3748" userDrawn="1">
          <p15:clr>
            <a:srgbClr val="F26B43"/>
          </p15:clr>
        </p15:guide>
        <p15:guide id="5" pos="4407" userDrawn="1">
          <p15:clr>
            <a:srgbClr val="F26B43"/>
          </p15:clr>
        </p15:guide>
        <p15:guide id="6" pos="3273" userDrawn="1">
          <p15:clr>
            <a:srgbClr val="F26B43"/>
          </p15:clr>
        </p15:guide>
        <p15:guide id="7" pos="3840" userDrawn="1">
          <p15:clr>
            <a:srgbClr val="F26B43"/>
          </p15:clr>
        </p15:guide>
        <p15:guide id="8" orient="horz" pos="216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475097E-EB08-4475-9112-275B840279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30162" y="6002372"/>
            <a:ext cx="5494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DB6A3A-74E6-4FE2-8AD2-CEB070447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 2">
            <a:extLst>
              <a:ext uri="{FF2B5EF4-FFF2-40B4-BE49-F238E27FC236}">
                <a16:creationId xmlns:a16="http://schemas.microsoft.com/office/drawing/2014/main" id="{2C0128AA-FDF4-4DD5-A009-3C58D2457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048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B1C2DC0-7E13-4A66-9F9B-371BA9C6E4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24400" y="600237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bg2"/>
                </a:solidFill>
              </a:defRPr>
            </a:lvl1pPr>
          </a:lstStyle>
          <a:p>
            <a:pPr rtl="0"/>
            <a:r>
              <a:rPr lang="ru-RU" noProof="0" smtClean="0"/>
              <a:t>ДД.ММ.20ГГ</a:t>
            </a:r>
            <a:endParaRPr lang="ru-RU" noProof="0"/>
          </a:p>
        </p:txBody>
      </p:sp>
      <p:sp>
        <p:nvSpPr>
          <p:cNvPr id="11" name="Нижний колонтитул 4">
            <a:extLst>
              <a:ext uri="{FF2B5EF4-FFF2-40B4-BE49-F238E27FC236}">
                <a16:creationId xmlns:a16="http://schemas.microsoft.com/office/drawing/2014/main" id="{1F296578-6D40-435B-861E-0904DDC10B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002372"/>
            <a:ext cx="33987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bg2"/>
                </a:solidFill>
              </a:defRPr>
            </a:lvl1pPr>
          </a:lstStyle>
          <a:p>
            <a:pPr rtl="0"/>
            <a:r>
              <a:rPr lang="ru-RU" noProof="0" smtClean="0"/>
              <a:t>ДОБАВИТЬ НИЖНИЙ КОЛОНТИТУЛ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223999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  <p:sldLayoutId id="2147483720" r:id="rId18"/>
    <p:sldLayoutId id="2147483721" r:id="rId19"/>
    <p:sldLayoutId id="2147483722" r:id="rId20"/>
    <p:sldLayoutId id="2147483735" r:id="rId21"/>
  </p:sldLayoutIdLst>
  <p:transition spd="slow">
    <p:circle/>
  </p:transition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572" userDrawn="1">
          <p15:clr>
            <a:srgbClr val="F26B43"/>
          </p15:clr>
        </p15:guide>
        <p15:guide id="2" pos="574" userDrawn="1">
          <p15:clr>
            <a:srgbClr val="F26B43"/>
          </p15:clr>
        </p15:guide>
        <p15:guide id="3" pos="7106" userDrawn="1">
          <p15:clr>
            <a:srgbClr val="F26B43"/>
          </p15:clr>
        </p15:guide>
        <p15:guide id="4" orient="horz" pos="3748" userDrawn="1">
          <p15:clr>
            <a:srgbClr val="F26B43"/>
          </p15:clr>
        </p15:guide>
        <p15:guide id="5" pos="4407" userDrawn="1">
          <p15:clr>
            <a:srgbClr val="F26B43"/>
          </p15:clr>
        </p15:guide>
        <p15:guide id="6" pos="3273" userDrawn="1">
          <p15:clr>
            <a:srgbClr val="F26B43"/>
          </p15:clr>
        </p15:guide>
        <p15:guide id="7" pos="3840" userDrawn="1">
          <p15:clr>
            <a:srgbClr val="F26B43"/>
          </p15:clr>
        </p15:guide>
        <p15:guide id="8" orient="horz" pos="216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ru-RU" noProof="0" smtClean="0"/>
              <a:t>ДД.ММ.20ГГ</a:t>
            </a:r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9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ru-RU" noProof="0" smtClean="0"/>
              <a:t>ДОБАВИТЬ НИЖНИЙ КОЛОНТИТУЛ</a:t>
            </a:r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ransition spd="slow">
    <p:circle/>
  </p:transition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48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Стеклянные стены здания и небо">
            <a:extLst>
              <a:ext uri="{FF2B5EF4-FFF2-40B4-BE49-F238E27FC236}">
                <a16:creationId xmlns:a16="http://schemas.microsoft.com/office/drawing/2014/main" id="{873751CF-C490-45B5-B248-BF86A59ECF2E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3"/>
          <a:srcRect l="-48" t="6766" r="19843" b="3091"/>
          <a:stretch/>
        </p:blipFill>
        <p:spPr>
          <a:xfrm>
            <a:off x="3033191" y="0"/>
            <a:ext cx="9155634" cy="6858000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6E9371-6E05-45E0-803B-4C39AC28C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262" y="312573"/>
            <a:ext cx="11299371" cy="2913953"/>
          </a:xfrm>
        </p:spPr>
        <p:txBody>
          <a:bodyPr rtlCol="0"/>
          <a:lstStyle/>
          <a:p>
            <a:pPr algn="ctr" rtl="0"/>
            <a:r>
              <a:rPr lang="en-US" sz="4000" dirty="0" smtClean="0"/>
              <a:t>MAVZU:ILMIY TADQIQOT MATNINI YARATISH. 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610506880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Офисное здание на фоне чистого неба, вид под небольшим углом">
            <a:extLst>
              <a:ext uri="{FF2B5EF4-FFF2-40B4-BE49-F238E27FC236}">
                <a16:creationId xmlns:a16="http://schemas.microsoft.com/office/drawing/2014/main" id="{98E1357B-90EC-4F60-BE24-5671EC46D03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t="13926" b="13926"/>
          <a:stretch/>
        </p:blipFill>
        <p:spPr>
          <a:xfrm>
            <a:off x="0" y="0"/>
            <a:ext cx="12192000" cy="6602574"/>
          </a:xfrm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EA534D36-FD98-42BC-977C-D6843E425B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smtClean="0"/>
              <a:pPr rtl="0"/>
              <a:t>2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38912" y="310896"/>
            <a:ext cx="1121231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  <a:r>
              <a:rPr lang="en-US" dirty="0" smtClean="0"/>
              <a:t>                                                    </a:t>
            </a:r>
            <a:r>
              <a:rPr lang="en-US" sz="4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Reja</a:t>
            </a:r>
            <a:r>
              <a:rPr lang="en-US" sz="4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endParaRPr lang="en-US" sz="4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4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1.Ilmiy </a:t>
            </a:r>
            <a:r>
              <a:rPr lang="en-US" sz="4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tadqiqot</a:t>
            </a:r>
            <a:r>
              <a:rPr lang="en-US" sz="4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haqida</a:t>
            </a:r>
            <a:r>
              <a:rPr lang="en-US" sz="4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tushuncha</a:t>
            </a:r>
            <a:r>
              <a:rPr lang="en-US" sz="4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4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4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2.Ilmiy </a:t>
            </a:r>
            <a:r>
              <a:rPr lang="en-US" sz="4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tadqiqot</a:t>
            </a:r>
            <a:r>
              <a:rPr lang="en-US" sz="4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turlari</a:t>
            </a:r>
            <a:r>
              <a:rPr lang="en-US" sz="4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olib</a:t>
            </a:r>
            <a:r>
              <a:rPr lang="en-US" sz="4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borish</a:t>
            </a:r>
            <a:r>
              <a:rPr lang="en-US" sz="4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usullari</a:t>
            </a:r>
            <a:endParaRPr lang="ru-RU" sz="4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66300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Офисное здание на фоне чистого неба, вид под небольшим углом">
            <a:extLst>
              <a:ext uri="{FF2B5EF4-FFF2-40B4-BE49-F238E27FC236}">
                <a16:creationId xmlns:a16="http://schemas.microsoft.com/office/drawing/2014/main" id="{1E9B5A50-F85D-49E6-9C85-597319470577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/>
          <a:srcRect l="16623" r="16623"/>
          <a:stretch/>
        </p:blipFill>
        <p:spPr/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C1C20937-8D4C-4000-BCD6-AC984F093F2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smtClean="0"/>
              <a:pPr rtl="0"/>
              <a:t>3</a:t>
            </a:fld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5"/>
          </p:nvPr>
        </p:nvSpPr>
        <p:spPr>
          <a:xfrm>
            <a:off x="664304" y="0"/>
            <a:ext cx="10381648" cy="1700783"/>
          </a:xfrm>
          <a:solidFill>
            <a:srgbClr val="00B0F0"/>
          </a:solidFill>
          <a:ln>
            <a:solidFill>
              <a:schemeClr val="accent2"/>
            </a:solidFill>
          </a:ln>
        </p:spPr>
        <p:txBody>
          <a:bodyPr>
            <a:normAutofit/>
          </a:bodyPr>
          <a:lstStyle/>
          <a:p>
            <a:r>
              <a:rPr lang="en-US" sz="4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Ilmiy</a:t>
            </a:r>
            <a:r>
              <a:rPr lang="en-US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tadqiqot</a:t>
            </a:r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- </a:t>
            </a:r>
            <a:r>
              <a:rPr lang="en-US" sz="4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yangi</a:t>
            </a:r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bilimlarni</a:t>
            </a:r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ishlab</a:t>
            </a:r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chiqish</a:t>
            </a:r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jarayoni</a:t>
            </a:r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bilish</a:t>
            </a:r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faoliyati</a:t>
            </a:r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turlaridan</a:t>
            </a:r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biri</a:t>
            </a:r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076441002"/>
              </p:ext>
            </p:extLst>
          </p:nvPr>
        </p:nvGraphicFramePr>
        <p:xfrm>
          <a:off x="1739392" y="1579202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655792894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495E168-DA5E-4888-8D8A-92B118324C14}" type="slidenum">
              <a:rPr lang="ru-RU" noProof="0" smtClean="0"/>
              <a:pPr rtl="0"/>
              <a:t>4</a:t>
            </a:fld>
            <a:endParaRPr lang="ru-RU" noProof="0"/>
          </a:p>
        </p:txBody>
      </p:sp>
      <p:pic>
        <p:nvPicPr>
          <p:cNvPr id="7" name="Рисунок 6" descr="Офисное здание на фоне чистого неба, вид под небольшим углом">
            <a:extLst>
              <a:ext uri="{FF2B5EF4-FFF2-40B4-BE49-F238E27FC236}">
                <a16:creationId xmlns:a16="http://schemas.microsoft.com/office/drawing/2014/main" id="{1E9B5A50-F85D-49E6-9C85-597319470577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2"/>
          <a:srcRect l="16623" r="16623"/>
          <a:stretch/>
        </p:blipFill>
        <p:spPr/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774032" y="384048"/>
            <a:ext cx="11417968" cy="1431336"/>
          </a:xfrm>
        </p:spPr>
        <p:txBody>
          <a:bodyPr>
            <a:normAutofit/>
          </a:bodyPr>
          <a:lstStyle/>
          <a:p>
            <a:r>
              <a:rPr lang="en-US" dirty="0" err="1"/>
              <a:t>Ilmiy</a:t>
            </a:r>
            <a:r>
              <a:rPr lang="en-US" dirty="0"/>
              <a:t> </a:t>
            </a:r>
            <a:r>
              <a:rPr lang="en-US" dirty="0" err="1"/>
              <a:t>tadqiqot</a:t>
            </a:r>
            <a:r>
              <a:rPr lang="en-US" dirty="0"/>
              <a:t> </a:t>
            </a:r>
            <a:r>
              <a:rPr lang="en-US" dirty="0" err="1"/>
              <a:t>bir-biri</a:t>
            </a:r>
            <a:r>
              <a:rPr lang="en-US" dirty="0"/>
              <a:t> </a:t>
            </a:r>
            <a:r>
              <a:rPr lang="en-US" dirty="0" err="1"/>
              <a:t>bilan</a:t>
            </a:r>
            <a:r>
              <a:rPr lang="en-US" dirty="0"/>
              <a:t> </a:t>
            </a:r>
            <a:r>
              <a:rPr lang="en-US" dirty="0" err="1"/>
              <a:t>bog‘langan</a:t>
            </a:r>
            <a:r>
              <a:rPr lang="en-US" dirty="0"/>
              <a:t> </a:t>
            </a:r>
            <a:r>
              <a:rPr lang="en-US" dirty="0" err="1"/>
              <a:t>ikki</a:t>
            </a:r>
            <a:r>
              <a:rPr lang="en-US" dirty="0"/>
              <a:t> </a:t>
            </a:r>
            <a:r>
              <a:rPr lang="en-US" dirty="0" err="1" smtClean="0"/>
              <a:t>qismdan</a:t>
            </a:r>
            <a:r>
              <a:rPr lang="en-US" dirty="0" smtClean="0"/>
              <a:t> </a:t>
            </a:r>
            <a:r>
              <a:rPr lang="en-US" dirty="0" err="1" smtClean="0"/>
              <a:t>iborat</a:t>
            </a:r>
            <a:r>
              <a:rPr lang="en-US" dirty="0" smtClean="0"/>
              <a:t>:</a:t>
            </a:r>
            <a:endParaRPr lang="ru-RU" dirty="0"/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747042997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271450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8134" y="235133"/>
            <a:ext cx="9980711" cy="1081603"/>
          </a:xfrm>
        </p:spPr>
        <p:txBody>
          <a:bodyPr/>
          <a:lstStyle/>
          <a:p>
            <a:pPr algn="just"/>
            <a:r>
              <a:rPr lang="en-US" sz="4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Ilmiy</a:t>
            </a:r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tadqiqotning</a:t>
            </a:r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asosiy</a:t>
            </a:r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komponentlari</a:t>
            </a:r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endParaRPr lang="ru-RU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667170043"/>
              </p:ext>
            </p:extLst>
          </p:nvPr>
        </p:nvGraphicFramePr>
        <p:xfrm>
          <a:off x="440944" y="1140290"/>
          <a:ext cx="11751056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Офисное здание на фоне чистого неба, вид под небольшим углом">
            <a:extLst>
              <a:ext uri="{FF2B5EF4-FFF2-40B4-BE49-F238E27FC236}">
                <a16:creationId xmlns:a16="http://schemas.microsoft.com/office/drawing/2014/main" id="{BD519751-E686-4F24-9C8F-C439D8581B8C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/>
          <a:srcRect l="10743" t="17230" r="27972"/>
          <a:stretch/>
        </p:blipFill>
        <p:spPr>
          <a:xfrm>
            <a:off x="6083128" y="653016"/>
            <a:ext cx="6108872" cy="6215445"/>
          </a:xfr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638DCF8F-466A-4FC0-91DF-33EF070ED3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smtClean="0"/>
              <a:pPr rtl="0"/>
              <a:t>6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90903" y="391406"/>
            <a:ext cx="80730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Ilmiy</a:t>
            </a: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tadqiqot</a:t>
            </a: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8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izlanish</a:t>
            </a: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8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uchta</a:t>
            </a: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tarkibiy</a:t>
            </a: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qismdan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iborat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672205652"/>
              </p:ext>
            </p:extLst>
          </p:nvPr>
        </p:nvGraphicFramePr>
        <p:xfrm>
          <a:off x="0" y="1085426"/>
          <a:ext cx="10680192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987149822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" name="Google Shape;451;p68" descr="D:\HUJJATLAR\ILMIY ISHLAR\BMIlar\Базарбаева\расм слайд учун\PE00640_.W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00416" y="3950208"/>
            <a:ext cx="4245019" cy="279190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164593"/>
            <a:ext cx="9582912" cy="4370831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     </a:t>
            </a:r>
            <a:r>
              <a:rPr lang="en-US" sz="3200" b="1" dirty="0" err="1" smtClean="0"/>
              <a:t>Insonning</a:t>
            </a:r>
            <a:r>
              <a:rPr lang="en-US" sz="3200" b="1" dirty="0" smtClean="0"/>
              <a:t> </a:t>
            </a:r>
            <a:r>
              <a:rPr lang="en-US" sz="3200" b="1" dirty="0" err="1"/>
              <a:t>maqsadli</a:t>
            </a:r>
            <a:r>
              <a:rPr lang="en-US" sz="3200" b="1" dirty="0"/>
              <a:t> </a:t>
            </a:r>
            <a:r>
              <a:rPr lang="en-US" sz="3200" b="1" dirty="0" err="1"/>
              <a:t>ilmiy</a:t>
            </a:r>
            <a:r>
              <a:rPr lang="en-US" sz="3200" b="1" dirty="0"/>
              <a:t> </a:t>
            </a:r>
            <a:r>
              <a:rPr lang="en-US" sz="3200" b="1" dirty="0" err="1"/>
              <a:t>faoliyati</a:t>
            </a:r>
            <a:r>
              <a:rPr lang="en-US" sz="3200" b="1" dirty="0"/>
              <a:t> </a:t>
            </a:r>
            <a:r>
              <a:rPr lang="en-US" sz="3200" b="1" dirty="0" err="1"/>
              <a:t>tadqiqot</a:t>
            </a:r>
            <a:r>
              <a:rPr lang="en-US" sz="3200" b="1" dirty="0"/>
              <a:t> </a:t>
            </a:r>
            <a:r>
              <a:rPr lang="en-US" sz="3200" b="1" dirty="0" err="1"/>
              <a:t>obyekti</a:t>
            </a:r>
            <a:r>
              <a:rPr lang="en-US" sz="3200" b="1" dirty="0"/>
              <a:t> </a:t>
            </a:r>
            <a:r>
              <a:rPr lang="en-US" sz="3200" b="1" dirty="0" err="1"/>
              <a:t>haqida</a:t>
            </a:r>
            <a:r>
              <a:rPr lang="en-US" sz="3200" b="1" dirty="0"/>
              <a:t> </a:t>
            </a:r>
            <a:r>
              <a:rPr lang="en-US" sz="3200" b="1" dirty="0" smtClean="0"/>
              <a:t> </a:t>
            </a:r>
            <a:r>
              <a:rPr lang="en-US" sz="3200" b="1" dirty="0" err="1"/>
              <a:t>yangi</a:t>
            </a:r>
            <a:r>
              <a:rPr lang="en-US" sz="3200" b="1" dirty="0"/>
              <a:t> </a:t>
            </a:r>
            <a:r>
              <a:rPr lang="en-US" sz="3200" b="1" dirty="0" err="1"/>
              <a:t>bilimlarga</a:t>
            </a:r>
            <a:r>
              <a:rPr lang="en-US" sz="3200" b="1" dirty="0"/>
              <a:t> </a:t>
            </a:r>
            <a:r>
              <a:rPr lang="en-US" sz="3200" b="1" dirty="0" err="1"/>
              <a:t>yoki</a:t>
            </a:r>
            <a:r>
              <a:rPr lang="en-US" sz="3200" b="1" dirty="0"/>
              <a:t> </a:t>
            </a:r>
            <a:r>
              <a:rPr lang="en-US" sz="3200" b="1" dirty="0" err="1"/>
              <a:t>obyekt</a:t>
            </a:r>
            <a:r>
              <a:rPr lang="en-US" sz="3200" b="1" dirty="0"/>
              <a:t> </a:t>
            </a:r>
            <a:r>
              <a:rPr lang="en-US" sz="3200" b="1" dirty="0" err="1" smtClean="0"/>
              <a:t>haqidagi</a:t>
            </a:r>
            <a:r>
              <a:rPr lang="en-US" sz="3200" b="1" dirty="0" smtClean="0"/>
              <a:t> </a:t>
            </a:r>
            <a:r>
              <a:rPr lang="en-US" sz="3200" b="1" dirty="0" err="1"/>
              <a:t>mavjud</a:t>
            </a:r>
            <a:r>
              <a:rPr lang="en-US" sz="3200" b="1" dirty="0"/>
              <a:t> </a:t>
            </a:r>
            <a:r>
              <a:rPr lang="en-US" sz="3200" b="1" dirty="0" err="1"/>
              <a:t>bilimlarni</a:t>
            </a:r>
            <a:r>
              <a:rPr lang="en-US" sz="3200" b="1" dirty="0"/>
              <a:t> </a:t>
            </a:r>
            <a:r>
              <a:rPr lang="en-US" sz="3200" b="1" dirty="0" err="1"/>
              <a:t>to‘ldirishga</a:t>
            </a:r>
            <a:r>
              <a:rPr lang="en-US" sz="3200" b="1" dirty="0"/>
              <a:t> </a:t>
            </a:r>
            <a:r>
              <a:rPr lang="en-US" sz="3200" b="1" dirty="0" err="1"/>
              <a:t>erishishda</a:t>
            </a:r>
            <a:r>
              <a:rPr lang="en-US" sz="3200" b="1" dirty="0"/>
              <a:t> </a:t>
            </a:r>
            <a:r>
              <a:rPr lang="en-US" sz="3200" b="1" dirty="0" err="1"/>
              <a:t>anglab</a:t>
            </a:r>
            <a:r>
              <a:rPr lang="en-US" sz="3200" b="1" dirty="0"/>
              <a:t> </a:t>
            </a:r>
            <a:r>
              <a:rPr lang="en-US" sz="3200" b="1" dirty="0" err="1"/>
              <a:t>yetishni</a:t>
            </a:r>
            <a:r>
              <a:rPr lang="en-US" sz="3200" b="1" dirty="0"/>
              <a:t> </a:t>
            </a:r>
            <a:r>
              <a:rPr lang="en-US" sz="3200" b="1" dirty="0" err="1"/>
              <a:t>bilishning</a:t>
            </a:r>
            <a:r>
              <a:rPr lang="en-US" sz="3200" b="1" dirty="0"/>
              <a:t> </a:t>
            </a:r>
            <a:r>
              <a:rPr lang="en-US" sz="3200" b="1" dirty="0" err="1"/>
              <a:t>aniq</a:t>
            </a:r>
            <a:r>
              <a:rPr lang="en-US" sz="3200" b="1" dirty="0"/>
              <a:t> </a:t>
            </a:r>
            <a:r>
              <a:rPr lang="en-US" sz="3200" b="1" dirty="0" err="1"/>
              <a:t>usullaridan</a:t>
            </a:r>
            <a:r>
              <a:rPr lang="en-US" sz="3200" b="1" dirty="0"/>
              <a:t> </a:t>
            </a:r>
            <a:r>
              <a:rPr lang="en-US" sz="3200" b="1" dirty="0" err="1"/>
              <a:t>va</a:t>
            </a:r>
            <a:r>
              <a:rPr lang="en-US" sz="3200" b="1" dirty="0"/>
              <a:t> </a:t>
            </a:r>
            <a:r>
              <a:rPr lang="en-US" sz="3200" b="1" dirty="0" err="1"/>
              <a:t>ilmiy</a:t>
            </a:r>
            <a:r>
              <a:rPr lang="en-US" sz="3200" b="1" dirty="0"/>
              <a:t> </a:t>
            </a:r>
            <a:r>
              <a:rPr lang="en-US" sz="3200" b="1" dirty="0" err="1"/>
              <a:t>uskunalardan</a:t>
            </a:r>
            <a:r>
              <a:rPr lang="en-US" sz="3200" b="1" dirty="0"/>
              <a:t> (</a:t>
            </a:r>
            <a:r>
              <a:rPr lang="en-US" sz="3200" b="1" dirty="0" err="1"/>
              <a:t>o‘lchov</a:t>
            </a:r>
            <a:r>
              <a:rPr lang="en-US" sz="3200" b="1" dirty="0"/>
              <a:t>, </a:t>
            </a:r>
            <a:r>
              <a:rPr lang="en-US" sz="3200" b="1" dirty="0" err="1"/>
              <a:t>hisoblash</a:t>
            </a:r>
            <a:r>
              <a:rPr lang="en-US" sz="3200" b="1" dirty="0"/>
              <a:t> </a:t>
            </a:r>
            <a:r>
              <a:rPr lang="en-US" sz="3200" b="1" dirty="0" err="1"/>
              <a:t>texnikalari</a:t>
            </a:r>
            <a:r>
              <a:rPr lang="en-US" sz="3200" b="1" dirty="0"/>
              <a:t>) </a:t>
            </a:r>
            <a:r>
              <a:rPr lang="en-US" sz="3200" b="1" dirty="0" err="1"/>
              <a:t>mehnat</a:t>
            </a:r>
            <a:r>
              <a:rPr lang="en-US" sz="3200" b="1" dirty="0"/>
              <a:t> </a:t>
            </a:r>
            <a:r>
              <a:rPr lang="en-US" sz="3200" b="1" dirty="0" err="1"/>
              <a:t>vositalaridan</a:t>
            </a:r>
            <a:r>
              <a:rPr lang="en-US" sz="3200" b="1" dirty="0"/>
              <a:t> </a:t>
            </a:r>
            <a:r>
              <a:rPr lang="en-US" sz="3200" b="1" dirty="0" err="1"/>
              <a:t>foydalanishga</a:t>
            </a:r>
            <a:r>
              <a:rPr lang="en-US" sz="3200" b="1" dirty="0"/>
              <a:t> </a:t>
            </a:r>
            <a:r>
              <a:rPr lang="en-US" sz="3200" b="1" dirty="0" err="1"/>
              <a:t>tayanadi</a:t>
            </a:r>
            <a:r>
              <a:rPr lang="en-US" sz="3200" b="1" dirty="0"/>
              <a:t>. </a:t>
            </a:r>
            <a:endParaRPr lang="en-US" sz="3200" b="1" dirty="0" smtClean="0"/>
          </a:p>
          <a:p>
            <a:r>
              <a:rPr lang="en-US" sz="3200" b="1" dirty="0"/>
              <a:t> </a:t>
            </a:r>
            <a:r>
              <a:rPr lang="en-US" sz="3200" b="1" dirty="0" smtClean="0"/>
              <a:t>    </a:t>
            </a:r>
            <a:r>
              <a:rPr lang="en-US" sz="3200" b="1" dirty="0" err="1" smtClean="0"/>
              <a:t>Ilmiy</a:t>
            </a:r>
            <a:r>
              <a:rPr lang="en-US" sz="3200" b="1" dirty="0" smtClean="0"/>
              <a:t> </a:t>
            </a:r>
            <a:r>
              <a:rPr lang="en-US" sz="3200" b="1" dirty="0" err="1"/>
              <a:t>mehnat</a:t>
            </a:r>
            <a:r>
              <a:rPr lang="en-US" sz="3200" b="1" dirty="0"/>
              <a:t> </a:t>
            </a:r>
            <a:r>
              <a:rPr lang="en-US" sz="3200" b="1" dirty="0" err="1"/>
              <a:t>predmeti</a:t>
            </a:r>
            <a:r>
              <a:rPr lang="en-US" sz="3200" b="1" dirty="0"/>
              <a:t> </a:t>
            </a:r>
            <a:r>
              <a:rPr lang="en-US" sz="3200" b="1" dirty="0" smtClean="0"/>
              <a:t>- </a:t>
            </a:r>
            <a:r>
              <a:rPr lang="en-US" sz="3200" b="1" dirty="0" err="1" smtClean="0"/>
              <a:t>tadqiqotining</a:t>
            </a:r>
            <a:r>
              <a:rPr lang="en-US" sz="3200" b="1" dirty="0" smtClean="0"/>
              <a:t> </a:t>
            </a:r>
            <a:r>
              <a:rPr lang="en-US" sz="3200" b="1" dirty="0" err="1"/>
              <a:t>faoliyati</a:t>
            </a:r>
            <a:r>
              <a:rPr lang="en-US" sz="3200" b="1" dirty="0"/>
              <a:t> </a:t>
            </a:r>
            <a:r>
              <a:rPr lang="en-US" sz="3200" b="1" dirty="0" err="1"/>
              <a:t>yo‘naltirilgan</a:t>
            </a:r>
            <a:r>
              <a:rPr lang="en-US" sz="3200" b="1" dirty="0"/>
              <a:t> </a:t>
            </a:r>
            <a:r>
              <a:rPr lang="en-US" sz="3200" b="1" dirty="0" err="1"/>
              <a:t>tadqiqot</a:t>
            </a:r>
            <a:r>
              <a:rPr lang="en-US" sz="3200" b="1" dirty="0"/>
              <a:t> </a:t>
            </a:r>
            <a:r>
              <a:rPr lang="en-US" sz="3200" b="1" dirty="0" err="1" smtClean="0"/>
              <a:t>obyekti</a:t>
            </a:r>
            <a:r>
              <a:rPr lang="en-US" sz="3200" b="1" dirty="0" smtClean="0"/>
              <a:t>             </a:t>
            </a:r>
            <a:r>
              <a:rPr lang="en-US" sz="3200" b="1" dirty="0" err="1"/>
              <a:t>va</a:t>
            </a:r>
            <a:r>
              <a:rPr lang="en-US" sz="3200" b="1" dirty="0"/>
              <a:t> u </a:t>
            </a:r>
            <a:r>
              <a:rPr lang="en-US" sz="3200" b="1" dirty="0" err="1"/>
              <a:t>haqidagi</a:t>
            </a:r>
            <a:r>
              <a:rPr lang="en-US" sz="3200" b="1" dirty="0"/>
              <a:t> (</a:t>
            </a:r>
            <a:r>
              <a:rPr lang="en-US" sz="3200" b="1" dirty="0" err="1"/>
              <a:t>oldingi</a:t>
            </a:r>
            <a:r>
              <a:rPr lang="en-US" sz="3200" b="1" dirty="0"/>
              <a:t>) </a:t>
            </a:r>
            <a:r>
              <a:rPr lang="en-US" sz="3200" b="1" dirty="0" err="1"/>
              <a:t>bugungacha</a:t>
            </a:r>
            <a:r>
              <a:rPr lang="en-US" sz="3200" b="1" dirty="0"/>
              <a:t> </a:t>
            </a:r>
            <a:r>
              <a:rPr lang="en-US" sz="3200" b="1" dirty="0" err="1"/>
              <a:t>bo‘lgan</a:t>
            </a:r>
            <a:r>
              <a:rPr lang="en-US" sz="3200" b="1" dirty="0"/>
              <a:t> </a:t>
            </a:r>
            <a:r>
              <a:rPr lang="en-US" sz="3200" b="1" dirty="0" err="1" smtClean="0"/>
              <a:t>bilimlar</a:t>
            </a:r>
            <a:r>
              <a:rPr lang="en-US" sz="3200" b="1" dirty="0"/>
              <a:t>.</a:t>
            </a:r>
            <a:r>
              <a:rPr lang="en-US" sz="3200" b="1" dirty="0" smtClean="0"/>
              <a:t> </a:t>
            </a:r>
            <a:endParaRPr lang="ru-RU" sz="3200" b="1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1" dur="2000" fill="hold"/>
                                        <p:tgtEl>
                                          <p:spTgt spid="4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465;p70"/>
          <p:cNvSpPr txBox="1">
            <a:spLocks noGrp="1"/>
          </p:cNvSpPr>
          <p:nvPr>
            <p:ph type="title"/>
          </p:nvPr>
        </p:nvSpPr>
        <p:spPr>
          <a:xfrm>
            <a:off x="838200" y="156579"/>
            <a:ext cx="4021183" cy="6165844"/>
          </a:xfrm>
          <a:prstGeom prst="rect">
            <a:avLst/>
          </a:prstGeom>
          <a:solidFill>
            <a:srgbClr val="50DAE8"/>
          </a:solidFill>
          <a:ln w="25400" cap="flat" cmpd="sng">
            <a:solidFill>
              <a:srgbClr val="385D8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solidFill>
                  <a:schemeClr val="tx1"/>
                </a:solidFill>
              </a:rPr>
              <a:t>Ilmiy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tadqiqotlar</a:t>
            </a:r>
            <a:r>
              <a:rPr lang="en-US" sz="2800" dirty="0">
                <a:solidFill>
                  <a:schemeClr val="tx1"/>
                </a:solidFill>
              </a:rPr>
              <a:t>, </a:t>
            </a:r>
            <a:r>
              <a:rPr lang="en-US" sz="2800" dirty="0" err="1">
                <a:solidFill>
                  <a:schemeClr val="tx1"/>
                </a:solidFill>
              </a:rPr>
              <a:t>ko‘zlangan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maqsadi</a:t>
            </a:r>
            <a:r>
              <a:rPr lang="en-US" sz="2800" dirty="0">
                <a:solidFill>
                  <a:schemeClr val="tx1"/>
                </a:solidFill>
              </a:rPr>
              <a:t>, </a:t>
            </a:r>
            <a:r>
              <a:rPr lang="en-US" sz="2800" dirty="0" err="1">
                <a:solidFill>
                  <a:schemeClr val="tx1"/>
                </a:solidFill>
              </a:rPr>
              <a:t>tabiat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yoki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ishlab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chiqarish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bilan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bog‘liqlik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darajasi</a:t>
            </a:r>
            <a:r>
              <a:rPr lang="en-US" sz="2800" dirty="0">
                <a:solidFill>
                  <a:schemeClr val="tx1"/>
                </a:solidFill>
              </a:rPr>
              <a:t>, </a:t>
            </a:r>
            <a:r>
              <a:rPr lang="en-US" sz="2800" dirty="0" err="1">
                <a:solidFill>
                  <a:schemeClr val="tx1"/>
                </a:solidFill>
              </a:rPr>
              <a:t>ilmiy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ishning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xarakteri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va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chuqurligiga</a:t>
            </a:r>
            <a:r>
              <a:rPr lang="en-US" sz="2800" dirty="0">
                <a:solidFill>
                  <a:schemeClr val="tx1"/>
                </a:solidFill>
              </a:rPr>
              <a:t> (</a:t>
            </a:r>
            <a:r>
              <a:rPr lang="en-US" sz="2800" dirty="0" err="1">
                <a:solidFill>
                  <a:schemeClr val="tx1"/>
                </a:solidFill>
              </a:rPr>
              <a:t>qamroviga</a:t>
            </a:r>
            <a:r>
              <a:rPr lang="en-US" sz="2800" dirty="0">
                <a:solidFill>
                  <a:schemeClr val="tx1"/>
                </a:solidFill>
              </a:rPr>
              <a:t>) </a:t>
            </a:r>
            <a:r>
              <a:rPr lang="en-US" sz="2800" dirty="0" err="1" smtClean="0">
                <a:solidFill>
                  <a:schemeClr val="tx1"/>
                </a:solidFill>
              </a:rPr>
              <a:t>qarab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quyidagicha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bo‘linadi</a:t>
            </a:r>
            <a:r>
              <a:rPr lang="en-US" sz="2800" dirty="0" smtClean="0"/>
              <a:t>:</a:t>
            </a:r>
            <a:endParaRPr sz="2800" b="0" i="0" u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84064" y="1152144"/>
            <a:ext cx="6967728" cy="49377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10" name="Стрелка вправо с вырезом 9"/>
          <p:cNvSpPr/>
          <p:nvPr/>
        </p:nvSpPr>
        <p:spPr>
          <a:xfrm>
            <a:off x="5943600" y="1426464"/>
            <a:ext cx="4096512" cy="1243584"/>
          </a:xfrm>
          <a:prstGeom prst="notchedRightArrow">
            <a:avLst/>
          </a:prstGeom>
          <a:solidFill>
            <a:schemeClr val="accent3">
              <a:lumMod val="60000"/>
              <a:lumOff val="40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en-US" sz="2800" b="1" dirty="0" smtClean="0"/>
              <a:t>fundamental</a:t>
            </a:r>
            <a:endParaRPr lang="ru-RU" sz="2800" b="1" dirty="0"/>
          </a:p>
        </p:txBody>
      </p:sp>
      <p:sp>
        <p:nvSpPr>
          <p:cNvPr id="11" name="Стрелка вправо с вырезом 10"/>
          <p:cNvSpPr/>
          <p:nvPr/>
        </p:nvSpPr>
        <p:spPr>
          <a:xfrm>
            <a:off x="6065520" y="2670048"/>
            <a:ext cx="4815840" cy="1197864"/>
          </a:xfrm>
          <a:prstGeom prst="notchedRightArrow">
            <a:avLst/>
          </a:prstGeom>
          <a:solidFill>
            <a:schemeClr val="accent3">
              <a:lumMod val="60000"/>
              <a:lumOff val="40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en-US" sz="3200" b="1" dirty="0" err="1"/>
              <a:t>amaliy</a:t>
            </a:r>
            <a:endParaRPr lang="ru-RU" sz="3200" b="1" dirty="0"/>
          </a:p>
        </p:txBody>
      </p:sp>
      <p:sp>
        <p:nvSpPr>
          <p:cNvPr id="12" name="Стрелка вправо с вырезом 11"/>
          <p:cNvSpPr/>
          <p:nvPr/>
        </p:nvSpPr>
        <p:spPr>
          <a:xfrm>
            <a:off x="6096000" y="3867912"/>
            <a:ext cx="5955792" cy="1746504"/>
          </a:xfrm>
          <a:prstGeom prst="notchedRightArrow">
            <a:avLst/>
          </a:prstGeom>
          <a:solidFill>
            <a:schemeClr val="accent3">
              <a:lumMod val="60000"/>
              <a:lumOff val="40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en-US" sz="2800" b="1" dirty="0" err="1"/>
              <a:t>ishlanmalar</a:t>
            </a:r>
            <a:endParaRPr lang="ru-RU" sz="2800" b="1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495E168-DA5E-4888-8D8A-92B118324C14}" type="slidenum">
              <a:rPr lang="ru-RU" noProof="0" smtClean="0"/>
              <a:pPr rtl="0"/>
              <a:t>9</a:t>
            </a:fld>
            <a:endParaRPr lang="ru-RU" noProof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563718885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495E168-DA5E-4888-8D8A-92B118324C14}" type="slidenum">
              <a:rPr lang="ru-RU" noProof="0" smtClean="0"/>
              <a:pPr rtl="0"/>
              <a:t>10</a:t>
            </a:fld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757645" y="37883"/>
            <a:ext cx="11424860" cy="202735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Fundamental </a:t>
            </a:r>
            <a:r>
              <a:rPr lang="en-US" sz="2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tadqiqotlar</a:t>
            </a:r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prinsipial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yangi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bilimlarni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yaratish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oldinda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mavjud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bilimlar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sistemasini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rivojlantirishga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qaratiladi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undan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maqsad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tabiatning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yangi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qonunlarini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yaratish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voqeliklar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orasidagi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bog‘liqliklarni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ochib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berish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yangi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nazoratlar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yaratishdir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(</a:t>
            </a:r>
            <a:r>
              <a:rPr lang="en-US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Masalan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energiyani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muhitda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harakatlanishi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qonunini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yaratish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h.k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77440" y="1902547"/>
            <a:ext cx="98145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Amaliy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tadqiqotlar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texnika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sohasida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yangi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ishlab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chiqarish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vositalarini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iste’mol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mahsulotlarini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h.k.larni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yaratish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yoki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mavjudlarini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takomillashtirishga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yo‘naltirilgan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bo‘lib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maqsadi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fundamental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tadqiqotlarda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to‘plangan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ilmiy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omillarni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amaliy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tadqiqotlar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orqali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o‘z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o‘rniga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qo‘yishdir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b="1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Masalan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urug‘lik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mahsulotlarni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saralash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elektrotexnologiyasi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texikasini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yaratish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h.k.lar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1600" dirty="0"/>
              <a:t>. </a:t>
            </a:r>
            <a:endParaRPr lang="ru-RU" sz="16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005392" y="4261699"/>
            <a:ext cx="107720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Ishlanmalar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yoki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loyiha-konstruktorlik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ishlari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(LKI) 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amaliy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tadqiqotlar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natijalarini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masalan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texnika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sohasida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texnik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yechimlarni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mashina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qurilma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material, 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mahsulot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ishlab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chiqarish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texnologiyalarini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tajriba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nusxalarini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yaratish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sinab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ko‘rish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yangiliklarni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takomillashtirishda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foydalanishga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qaratilgan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ilmiy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tadqiqotning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yakuniy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qismidir</a:t>
            </a: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.(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Masalan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elektr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maydoni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yordamida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urug‘lik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donlarni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saralash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texnologiyasini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amalga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oshiriuvchi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texnik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qurilmani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yaratish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h.k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.). </a:t>
            </a:r>
            <a:endParaRPr lang="ru-RU" altLang="en-US" sz="2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авильный пятиугольник 8"/>
          <p:cNvSpPr/>
          <p:nvPr/>
        </p:nvSpPr>
        <p:spPr>
          <a:xfrm>
            <a:off x="0" y="705394"/>
            <a:ext cx="757645" cy="692332"/>
          </a:xfrm>
          <a:prstGeom prst="pentagon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Равнобедренный треугольник 15"/>
          <p:cNvSpPr/>
          <p:nvPr/>
        </p:nvSpPr>
        <p:spPr>
          <a:xfrm>
            <a:off x="0" y="5577840"/>
            <a:ext cx="679269" cy="522515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56754" y="3056709"/>
            <a:ext cx="522514" cy="53557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080" y="0"/>
            <a:ext cx="10972800" cy="102412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/>
              <a:t>Fundamental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amaliy</a:t>
            </a:r>
            <a:r>
              <a:rPr lang="en-US" dirty="0"/>
              <a:t> </a:t>
            </a:r>
            <a:r>
              <a:rPr lang="en-US" dirty="0" err="1"/>
              <a:t>tadqiqotlar</a:t>
            </a:r>
            <a:r>
              <a:rPr lang="en-US" dirty="0"/>
              <a:t> </a:t>
            </a:r>
            <a:r>
              <a:rPr lang="en-US" dirty="0" err="1"/>
              <a:t>quyidagi</a:t>
            </a:r>
            <a:r>
              <a:rPr lang="en-US" dirty="0"/>
              <a:t> </a:t>
            </a:r>
            <a:r>
              <a:rPr lang="en-US" dirty="0" err="1"/>
              <a:t>bosqichlardan</a:t>
            </a:r>
            <a:r>
              <a:rPr lang="en-US" dirty="0"/>
              <a:t> </a:t>
            </a:r>
            <a:r>
              <a:rPr lang="en-US" dirty="0" err="1"/>
              <a:t>iborat</a:t>
            </a:r>
            <a:r>
              <a:rPr lang="en-US" dirty="0"/>
              <a:t> </a:t>
            </a:r>
            <a:r>
              <a:rPr lang="en-US" dirty="0" err="1"/>
              <a:t>bo‘ladi</a:t>
            </a:r>
            <a:r>
              <a:rPr lang="en-US" dirty="0"/>
              <a:t>: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495E168-DA5E-4888-8D8A-92B118324C14}" type="slidenum">
              <a:rPr lang="ru-RU" noProof="0" smtClean="0"/>
              <a:pPr rtl="0"/>
              <a:t>11</a:t>
            </a:fld>
            <a:endParaRPr lang="ru-RU" noProof="0"/>
          </a:p>
        </p:txBody>
      </p:sp>
      <p:sp>
        <p:nvSpPr>
          <p:cNvPr id="6" name="Стрелка вправо с вырезом 5"/>
          <p:cNvSpPr/>
          <p:nvPr/>
        </p:nvSpPr>
        <p:spPr>
          <a:xfrm>
            <a:off x="0" y="603504"/>
            <a:ext cx="11923776" cy="239572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1-bosqich. </a:t>
            </a:r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Tanlangan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mavzuning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dolzarbligini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asoslash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ifoda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etish</a:t>
            </a: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84048" y="2999232"/>
            <a:ext cx="10716768" cy="3970318"/>
          </a:xfrm>
          <a:prstGeom prst="rect">
            <a:avLst/>
          </a:prstGeom>
          <a:solidFill>
            <a:srgbClr val="197DCE"/>
          </a:solidFill>
        </p:spPr>
        <p:txBody>
          <a:bodyPr wrap="square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tadqiqotlarga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taalluqli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muammolar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mamlakat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xorijiy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adabiy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manbalar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bo‘yicha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tanishish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dolzarbligini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asoslash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; 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muammolar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bo‘yicha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tadqiqotlarning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muhim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yo‘nalishlarini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belgilash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tasniflash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; 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mavzuni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ifodalash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tadqiqot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annotatsiyasini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tuzish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; 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texnikaviy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topshiriqni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ishlab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chiqish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ilmiy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tadqiqot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ishlari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umumiy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kalendar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rejasini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tuzish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kutilayotgan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iqtisodiy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yoki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boshqa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foydali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samarani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oldindan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belgilash</a:t>
            </a:r>
            <a:r>
              <a:rPr lang="en-US" sz="2800" dirty="0"/>
              <a:t>.</a:t>
            </a:r>
            <a:r>
              <a:rPr lang="en-US" dirty="0"/>
              <a:t> </a:t>
            </a:r>
            <a:endParaRPr lang="ru-RU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495E168-DA5E-4888-8D8A-92B118324C14}" type="slidenum">
              <a:rPr lang="ru-RU" noProof="0" smtClean="0"/>
              <a:pPr rtl="0"/>
              <a:t>12</a:t>
            </a:fld>
            <a:endParaRPr lang="ru-RU" noProof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40080" y="0"/>
            <a:ext cx="10972800" cy="10241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Fundamental va amaliy tadqiqotlar quyidagi bosqichlardan iborat bo‘ladi: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7" name="Номер слайда 4"/>
          <p:cNvSpPr txBox="1">
            <a:spLocks/>
          </p:cNvSpPr>
          <p:nvPr/>
        </p:nvSpPr>
        <p:spPr>
          <a:xfrm>
            <a:off x="8737600" y="635635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95E168-DA5E-4888-8D8A-92B118324C14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8" name="Стрелка вправо с вырезом 7"/>
          <p:cNvSpPr/>
          <p:nvPr/>
        </p:nvSpPr>
        <p:spPr>
          <a:xfrm>
            <a:off x="0" y="603504"/>
            <a:ext cx="11923776" cy="2395728"/>
          </a:xfrm>
          <a:prstGeom prst="notchedRightArrow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-bosqich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200" dirty="0" err="1"/>
              <a:t>Tadqiqotning</a:t>
            </a:r>
            <a:r>
              <a:rPr lang="en-US" sz="3200" dirty="0"/>
              <a:t> </a:t>
            </a:r>
            <a:r>
              <a:rPr lang="en-US" sz="3200" dirty="0" err="1"/>
              <a:t>maqsadi</a:t>
            </a:r>
            <a:r>
              <a:rPr lang="en-US" sz="3200" dirty="0"/>
              <a:t> </a:t>
            </a:r>
            <a:r>
              <a:rPr lang="en-US" sz="3200" dirty="0" err="1"/>
              <a:t>va</a:t>
            </a:r>
            <a:r>
              <a:rPr lang="en-US" sz="3200" dirty="0"/>
              <a:t> </a:t>
            </a:r>
            <a:r>
              <a:rPr lang="en-US" sz="3200" dirty="0" err="1"/>
              <a:t>vazifasini</a:t>
            </a:r>
            <a:r>
              <a:rPr lang="en-US" sz="3200" dirty="0"/>
              <a:t> </a:t>
            </a:r>
            <a:r>
              <a:rPr lang="en-US" sz="3200" dirty="0" err="1"/>
              <a:t>ifodalash</a:t>
            </a:r>
            <a:r>
              <a:rPr lang="en-US" sz="3200" dirty="0"/>
              <a:t>: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84048" y="2999232"/>
            <a:ext cx="10716768" cy="3539430"/>
          </a:xfrm>
          <a:prstGeom prst="rect">
            <a:avLst/>
          </a:prstGeom>
          <a:solidFill>
            <a:srgbClr val="00FF00"/>
          </a:solidFill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mamlakat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xorijiy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nashrlar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bibliografik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ro‘yxatini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tanlash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tuzish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monografiya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darsliklar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maqolalar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patentlar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kashfiyotlar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b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.);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shuningdek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tanlangan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mavzu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bo‘yicha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ilmiy-texnikaviy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hisobot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tuzish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mavzu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bo‘yicha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manbalar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referatlar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annotatsiyasini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tuzish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; 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mavzu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bo‘yicha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masalalarning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ahvolini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tahlil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qilish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; 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tadqiqot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maqsad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vazifalarining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bayonini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tuzish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2771392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495E168-DA5E-4888-8D8A-92B118324C14}" type="slidenum">
              <a:rPr lang="ru-RU" noProof="0" smtClean="0"/>
              <a:pPr rtl="0"/>
              <a:t>13</a:t>
            </a:fld>
            <a:endParaRPr lang="ru-RU" noProof="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640080" y="0"/>
            <a:ext cx="10972800" cy="102412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/>
              <a:t>Fundamental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amaliy</a:t>
            </a:r>
            <a:r>
              <a:rPr lang="en-US" dirty="0"/>
              <a:t> </a:t>
            </a:r>
            <a:r>
              <a:rPr lang="en-US" dirty="0" err="1"/>
              <a:t>tadqiqotlar</a:t>
            </a:r>
            <a:r>
              <a:rPr lang="en-US" dirty="0"/>
              <a:t> </a:t>
            </a:r>
            <a:r>
              <a:rPr lang="en-US" dirty="0" err="1"/>
              <a:t>quyidagi</a:t>
            </a:r>
            <a:r>
              <a:rPr lang="en-US" dirty="0"/>
              <a:t> </a:t>
            </a:r>
            <a:r>
              <a:rPr lang="en-US" dirty="0" err="1"/>
              <a:t>bosqichlardan</a:t>
            </a:r>
            <a:r>
              <a:rPr lang="en-US" dirty="0"/>
              <a:t> </a:t>
            </a:r>
            <a:r>
              <a:rPr lang="en-US" dirty="0" err="1"/>
              <a:t>iborat</a:t>
            </a:r>
            <a:r>
              <a:rPr lang="en-US" dirty="0"/>
              <a:t> </a:t>
            </a:r>
            <a:r>
              <a:rPr lang="en-US" dirty="0" err="1"/>
              <a:t>bo‘ladi</a:t>
            </a:r>
            <a:r>
              <a:rPr lang="en-US" dirty="0"/>
              <a:t>: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7" name="Номер слайда 4"/>
          <p:cNvSpPr txBox="1">
            <a:spLocks/>
          </p:cNvSpPr>
          <p:nvPr/>
        </p:nvSpPr>
        <p:spPr>
          <a:xfrm>
            <a:off x="8737600" y="635635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95E168-DA5E-4888-8D8A-92B118324C14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8" name="Стрелка вправо с вырезом 7"/>
          <p:cNvSpPr/>
          <p:nvPr/>
        </p:nvSpPr>
        <p:spPr>
          <a:xfrm>
            <a:off x="0" y="603504"/>
            <a:ext cx="11923776" cy="2395728"/>
          </a:xfrm>
          <a:prstGeom prst="notchedRightArrow">
            <a:avLst/>
          </a:prstGeom>
          <a:solidFill>
            <a:srgbClr val="EFE74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-bosqich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Nazariy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tadqiqotlar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84048" y="2999232"/>
            <a:ext cx="10716768" cy="3477875"/>
          </a:xfrm>
          <a:prstGeom prst="rect">
            <a:avLst/>
          </a:prstGeom>
          <a:solidFill>
            <a:srgbClr val="EFE749"/>
          </a:solidFill>
        </p:spPr>
        <p:txBody>
          <a:bodyPr wrap="square">
            <a:spAutoFit/>
          </a:bodyPr>
          <a:lstStyle/>
          <a:p>
            <a:endParaRPr lang="en-US" sz="2800" dirty="0"/>
          </a:p>
          <a:p>
            <a:pPr marL="457200" indent="-457200">
              <a:buFont typeface="Arial" pitchFamily="34" charset="0"/>
              <a:buChar char="•"/>
            </a:pP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obyekt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tadqiqot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predmetini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tanlash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;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fizik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mohiyatini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o‘rganish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tadqiqot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topshirig‘i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asosida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ishchi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farazni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shakllantirish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; 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ishchi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farazga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muvofiq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modelni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aniqlash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uni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tadqiq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etish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; 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tadqiq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etilayotgan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muammo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nazariyasini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ishlab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chiqish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tadqiqot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natijalarini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tahlil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qilish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5941850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495E168-DA5E-4888-8D8A-92B118324C14}" type="slidenum">
              <a:rPr lang="ru-RU" noProof="0" smtClean="0"/>
              <a:pPr rtl="0"/>
              <a:t>14</a:t>
            </a:fld>
            <a:endParaRPr lang="ru-RU" noProof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40080" y="-256032"/>
            <a:ext cx="10972800" cy="10241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Fundamental va amaliy tadqiqotlar quyidagi bosqichlardan iborat bo‘ladi: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7" name="Номер слайда 4"/>
          <p:cNvSpPr txBox="1">
            <a:spLocks/>
          </p:cNvSpPr>
          <p:nvPr/>
        </p:nvSpPr>
        <p:spPr>
          <a:xfrm>
            <a:off x="8737600" y="610032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95E168-DA5E-4888-8D8A-92B118324C14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8" name="Стрелка вправо с вырезом 7"/>
          <p:cNvSpPr/>
          <p:nvPr/>
        </p:nvSpPr>
        <p:spPr>
          <a:xfrm>
            <a:off x="164592" y="347472"/>
            <a:ext cx="11923776" cy="2395728"/>
          </a:xfrm>
          <a:prstGeom prst="notched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-bosqich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Eksperimental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tadqiqotlar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tasdiqlash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to‘g‘rilash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yoki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nazariy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tadqiqotlarni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inkor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etish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): 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84048" y="2743200"/>
            <a:ext cx="10716768" cy="4031873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eksperimental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tadqiqotlar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maqsad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vazifalarini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aniqlash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; 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eksperimentni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rejalashtirish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uni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o‘tkazish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metodikasini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ishlab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chiqish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; 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eksperimental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qurilmalarni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eksperimentning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boshqa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vositalarini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yaratish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; 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o‘lchov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usullarini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asoslash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tanlash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; 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eksperimental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tadqiqotlar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o‘tkazish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ularning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natijalarini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ishlab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chiqish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995856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495E168-DA5E-4888-8D8A-92B118324C14}" type="slidenum">
              <a:rPr lang="ru-RU" noProof="0" smtClean="0"/>
              <a:pPr rtl="0"/>
              <a:t>15</a:t>
            </a:fld>
            <a:endParaRPr lang="ru-RU" noProof="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640080" y="0"/>
            <a:ext cx="10972800" cy="102412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/>
              <a:t>Fundamental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amaliy</a:t>
            </a:r>
            <a:r>
              <a:rPr lang="en-US" dirty="0"/>
              <a:t> </a:t>
            </a:r>
            <a:r>
              <a:rPr lang="en-US" dirty="0" err="1"/>
              <a:t>tadqiqotlar</a:t>
            </a:r>
            <a:r>
              <a:rPr lang="en-US" dirty="0"/>
              <a:t> </a:t>
            </a:r>
            <a:r>
              <a:rPr lang="en-US" dirty="0" err="1"/>
              <a:t>quyidagi</a:t>
            </a:r>
            <a:r>
              <a:rPr lang="en-US" dirty="0"/>
              <a:t> </a:t>
            </a:r>
            <a:r>
              <a:rPr lang="en-US" dirty="0" err="1"/>
              <a:t>bosqichlardan</a:t>
            </a:r>
            <a:r>
              <a:rPr lang="en-US" dirty="0"/>
              <a:t> </a:t>
            </a:r>
            <a:r>
              <a:rPr lang="en-US" dirty="0" err="1"/>
              <a:t>iborat</a:t>
            </a:r>
            <a:r>
              <a:rPr lang="en-US" dirty="0"/>
              <a:t> </a:t>
            </a:r>
            <a:r>
              <a:rPr lang="en-US" dirty="0" err="1"/>
              <a:t>bo‘ladi</a:t>
            </a:r>
            <a:r>
              <a:rPr lang="en-US" dirty="0"/>
              <a:t>: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7" name="Номер слайда 4"/>
          <p:cNvSpPr txBox="1">
            <a:spLocks/>
          </p:cNvSpPr>
          <p:nvPr/>
        </p:nvSpPr>
        <p:spPr>
          <a:xfrm>
            <a:off x="8737600" y="635635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95E168-DA5E-4888-8D8A-92B118324C14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8" name="Стрелка вправо с вырезом 7"/>
          <p:cNvSpPr/>
          <p:nvPr/>
        </p:nvSpPr>
        <p:spPr>
          <a:xfrm>
            <a:off x="0" y="603504"/>
            <a:ext cx="11923776" cy="2395728"/>
          </a:xfrm>
          <a:prstGeom prst="notchedRightArrow">
            <a:avLst/>
          </a:prstGeom>
          <a:solidFill>
            <a:srgbClr val="BC7F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-bosqich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Ilmiy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tadqiqotlarni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tahlil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qilish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rasmiylashtirish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84048" y="2999232"/>
            <a:ext cx="10716768" cy="3108543"/>
          </a:xfrm>
          <a:prstGeom prst="rect">
            <a:avLst/>
          </a:prstGeom>
          <a:solidFill>
            <a:srgbClr val="BC7FBB"/>
          </a:solidFill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nazariy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eksperimental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tadqiqotlar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natijalarini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taqqoslash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ularning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farqlarini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tahlil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qilish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tadqiqot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obyekti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nazariy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modelini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aniqlashtirish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xulosalar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ishchi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farazni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nazariyaga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yoki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raddiga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aylantirish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;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ilmiy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ishlab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chiqarish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xulosalarini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shakllantirish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tadqiqot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natijalarini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baholash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;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ilmiy-texnikaviy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hisobot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tuzish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uni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retsenziya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qildirish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690406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495E168-DA5E-4888-8D8A-92B118324C14}" type="slidenum">
              <a:rPr lang="ru-RU" noProof="0" smtClean="0"/>
              <a:pPr rtl="0"/>
              <a:t>16</a:t>
            </a:fld>
            <a:endParaRPr lang="ru-RU" noProof="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640080" y="0"/>
            <a:ext cx="10972800" cy="102412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/>
              <a:t>Fundamental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amaliy</a:t>
            </a:r>
            <a:r>
              <a:rPr lang="en-US" dirty="0"/>
              <a:t> </a:t>
            </a:r>
            <a:r>
              <a:rPr lang="en-US" dirty="0" err="1"/>
              <a:t>tadqiqotlar</a:t>
            </a:r>
            <a:r>
              <a:rPr lang="en-US" dirty="0"/>
              <a:t> </a:t>
            </a:r>
            <a:r>
              <a:rPr lang="en-US" dirty="0" err="1"/>
              <a:t>quyidagi</a:t>
            </a:r>
            <a:r>
              <a:rPr lang="en-US" dirty="0"/>
              <a:t> </a:t>
            </a:r>
            <a:r>
              <a:rPr lang="en-US" dirty="0" err="1"/>
              <a:t>bosqichlardan</a:t>
            </a:r>
            <a:r>
              <a:rPr lang="en-US" dirty="0"/>
              <a:t> </a:t>
            </a:r>
            <a:r>
              <a:rPr lang="en-US" dirty="0" err="1"/>
              <a:t>iborat</a:t>
            </a:r>
            <a:r>
              <a:rPr lang="en-US" dirty="0"/>
              <a:t> </a:t>
            </a:r>
            <a:r>
              <a:rPr lang="en-US" dirty="0" err="1"/>
              <a:t>bo‘ladi</a:t>
            </a:r>
            <a:r>
              <a:rPr lang="en-US" dirty="0"/>
              <a:t>: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7" name="Номер слайда 4"/>
          <p:cNvSpPr txBox="1">
            <a:spLocks/>
          </p:cNvSpPr>
          <p:nvPr/>
        </p:nvSpPr>
        <p:spPr>
          <a:xfrm>
            <a:off x="8737600" y="635635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95E168-DA5E-4888-8D8A-92B118324C14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8" name="Стрелка вправо с вырезом 7"/>
          <p:cNvSpPr/>
          <p:nvPr/>
        </p:nvSpPr>
        <p:spPr>
          <a:xfrm>
            <a:off x="0" y="603504"/>
            <a:ext cx="11923776" cy="2395728"/>
          </a:xfrm>
          <a:prstGeom prst="notchedRightArrow">
            <a:avLst/>
          </a:prstGeom>
          <a:solidFill>
            <a:srgbClr val="1EEE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-bosqich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Joriy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etish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iqtisodiy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samaradorlik</a:t>
            </a: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84048" y="2999232"/>
            <a:ext cx="10716768" cy="1938992"/>
          </a:xfrm>
          <a:prstGeom prst="rect">
            <a:avLst/>
          </a:prstGeom>
          <a:solidFill>
            <a:srgbClr val="1EEEEE"/>
          </a:solidFill>
        </p:spPr>
        <p:txBody>
          <a:bodyPr wrap="square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en-US" sz="2800" dirty="0"/>
              <a:t>– </a:t>
            </a:r>
            <a:r>
              <a:rPr lang="en-US" sz="4000" b="1" dirty="0" err="1"/>
              <a:t>tadqiqot</a:t>
            </a:r>
            <a:r>
              <a:rPr lang="en-US" sz="4000" b="1" dirty="0"/>
              <a:t> </a:t>
            </a:r>
            <a:r>
              <a:rPr lang="en-US" sz="4000" b="1" dirty="0" err="1"/>
              <a:t>natijalarini</a:t>
            </a:r>
            <a:r>
              <a:rPr lang="en-US" sz="4000" b="1" dirty="0"/>
              <a:t> </a:t>
            </a:r>
            <a:r>
              <a:rPr lang="en-US" sz="4000" b="1" dirty="0" err="1"/>
              <a:t>ishlab</a:t>
            </a:r>
            <a:r>
              <a:rPr lang="en-US" sz="4000" b="1" dirty="0"/>
              <a:t> </a:t>
            </a:r>
            <a:r>
              <a:rPr lang="en-US" sz="4000" b="1" dirty="0" err="1"/>
              <a:t>chiqarishga</a:t>
            </a:r>
            <a:r>
              <a:rPr lang="en-US" sz="4000" b="1" dirty="0"/>
              <a:t> </a:t>
            </a:r>
            <a:r>
              <a:rPr lang="en-US" sz="4000" b="1" dirty="0" err="1"/>
              <a:t>joriy</a:t>
            </a:r>
            <a:r>
              <a:rPr lang="en-US" sz="4000" b="1" dirty="0"/>
              <a:t> </a:t>
            </a:r>
            <a:r>
              <a:rPr lang="en-US" sz="4000" b="1" dirty="0" err="1"/>
              <a:t>etish</a:t>
            </a:r>
            <a:r>
              <a:rPr lang="en-US" sz="4000" b="1" dirty="0"/>
              <a:t>; </a:t>
            </a:r>
            <a:endParaRPr lang="en-US" sz="4000" b="1" dirty="0" smtClean="0"/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4000" b="1" dirty="0" smtClean="0"/>
              <a:t>– </a:t>
            </a:r>
            <a:r>
              <a:rPr lang="en-US" sz="4000" b="1" dirty="0" err="1"/>
              <a:t>iqtisodiy</a:t>
            </a:r>
            <a:r>
              <a:rPr lang="en-US" sz="4000" b="1" dirty="0"/>
              <a:t> </a:t>
            </a:r>
            <a:r>
              <a:rPr lang="en-US" sz="4000" b="1" dirty="0" err="1"/>
              <a:t>samarani</a:t>
            </a:r>
            <a:r>
              <a:rPr lang="en-US" sz="4000" b="1" dirty="0"/>
              <a:t> </a:t>
            </a:r>
            <a:r>
              <a:rPr lang="en-US" sz="4000" b="1" dirty="0" err="1"/>
              <a:t>belgilash</a:t>
            </a:r>
            <a:r>
              <a:rPr lang="en-US" sz="2800" b="1" dirty="0" smtClean="0"/>
              <a:t>.</a:t>
            </a:r>
            <a:r>
              <a:rPr lang="en-US" b="1" dirty="0" smtClean="0"/>
              <a:t>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412444055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7D609542-DD6D-4EC5-B1B2-054C2BE79B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grayWhite"/>
        <p:txBody>
          <a:bodyPr rtlCol="0"/>
          <a:lstStyle/>
          <a:p>
            <a:pPr rtl="0"/>
            <a:fld id="{D495E168-DA5E-4888-8D8A-92B118324C14}" type="slidenum">
              <a:rPr lang="ru-RU" smtClean="0"/>
              <a:pPr rtl="0"/>
              <a:t>17</a:t>
            </a:fld>
            <a:endParaRPr lang="ru-RU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0658B4B7-2667-479D-90A8-706DAAA9ADB9}"/>
              </a:ext>
            </a:extLst>
          </p:cNvPr>
          <p:cNvSpPr>
            <a:spLocks noGrp="1"/>
          </p:cNvSpPr>
          <p:nvPr>
            <p:ph type="body" idx="1"/>
          </p:nvPr>
        </p:nvSpPr>
        <p:spPr bwMode="grayWhite">
          <a:xfrm>
            <a:off x="6515838" y="535577"/>
            <a:ext cx="5676162" cy="2152759"/>
          </a:xfrm>
          <a:solidFill>
            <a:schemeClr val="accent4">
              <a:lumMod val="40000"/>
              <a:lumOff val="60000"/>
            </a:schemeClr>
          </a:solidFill>
        </p:spPr>
        <p:txBody>
          <a:bodyPr rtlCol="0">
            <a:normAutofit/>
          </a:bodyPr>
          <a:lstStyle/>
          <a:p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1-bosqich.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Dolzarblikni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asoslash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mavzuni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shakllantirish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LKIning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maqsad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vazifalarini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shakllantirish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(ITI 1-, 2-bosqichlaridagi </a:t>
            </a:r>
            <a:r>
              <a:rPr lang="en-US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ishlar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bajariladi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22D6EF90-B98E-4EA6-8AA1-185EE8D4BD25}"/>
              </a:ext>
            </a:extLst>
          </p:cNvPr>
          <p:cNvSpPr>
            <a:spLocks noGrp="1"/>
          </p:cNvSpPr>
          <p:nvPr>
            <p:ph type="body" idx="18"/>
          </p:nvPr>
        </p:nvSpPr>
        <p:spPr bwMode="grayWhite">
          <a:xfrm>
            <a:off x="587829" y="3252651"/>
            <a:ext cx="5101397" cy="3459045"/>
          </a:xfrm>
          <a:solidFill>
            <a:schemeClr val="bg2">
              <a:lumMod val="75000"/>
            </a:schemeClr>
          </a:solidFill>
        </p:spPr>
        <p:txBody>
          <a:bodyPr rtlCol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rgbClr val="FF0000"/>
                </a:solidFill>
              </a:rPr>
              <a:t>2-bosqich. </a:t>
            </a:r>
            <a:r>
              <a:rPr lang="en-US" sz="2400" dirty="0" err="1">
                <a:solidFill>
                  <a:schemeClr val="tx1"/>
                </a:solidFill>
              </a:rPr>
              <a:t>Texnikaviy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topshiriq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va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taklif</a:t>
            </a:r>
            <a:r>
              <a:rPr lang="en-US" sz="2400" dirty="0">
                <a:solidFill>
                  <a:schemeClr val="tx1"/>
                </a:solidFill>
              </a:rPr>
              <a:t>: </a:t>
            </a:r>
            <a:endParaRPr lang="en-US" sz="2400" dirty="0" smtClean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2400" dirty="0" smtClean="0">
                <a:solidFill>
                  <a:schemeClr val="tx1"/>
                </a:solidFill>
              </a:rPr>
              <a:t>– </a:t>
            </a:r>
            <a:r>
              <a:rPr lang="en-US" sz="2400" dirty="0" err="1">
                <a:solidFill>
                  <a:schemeClr val="tx1"/>
                </a:solidFill>
              </a:rPr>
              <a:t>eksperimental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namunani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loyihalashda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texnikaviy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topshiriqni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ishlab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chiqish</a:t>
            </a:r>
            <a:r>
              <a:rPr lang="en-US" sz="2400" dirty="0" smtClean="0">
                <a:solidFill>
                  <a:schemeClr val="tx1"/>
                </a:solidFill>
              </a:rPr>
              <a:t>;</a:t>
            </a:r>
          </a:p>
          <a:p>
            <a:pPr>
              <a:lnSpc>
                <a:spcPct val="100000"/>
              </a:lnSpc>
            </a:pP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– </a:t>
            </a:r>
            <a:r>
              <a:rPr lang="en-US" sz="2400" dirty="0" err="1">
                <a:solidFill>
                  <a:schemeClr val="tx1"/>
                </a:solidFill>
              </a:rPr>
              <a:t>texnikaviy-iqtisodiy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asos</a:t>
            </a:r>
            <a:r>
              <a:rPr lang="en-US" sz="2400" dirty="0">
                <a:solidFill>
                  <a:schemeClr val="tx1"/>
                </a:solidFill>
              </a:rPr>
              <a:t>; – </a:t>
            </a:r>
            <a:r>
              <a:rPr lang="en-US" sz="2400" dirty="0" err="1">
                <a:solidFill>
                  <a:schemeClr val="tx1"/>
                </a:solidFill>
              </a:rPr>
              <a:t>patentga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loyiqlikni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tekshirish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0719E0E7-CFBA-48B5-AA1B-EA5B887F6650}"/>
              </a:ext>
            </a:extLst>
          </p:cNvPr>
          <p:cNvSpPr>
            <a:spLocks noGrp="1"/>
          </p:cNvSpPr>
          <p:nvPr>
            <p:ph type="title"/>
          </p:nvPr>
        </p:nvSpPr>
        <p:spPr bwMode="grayWhite">
          <a:xfrm>
            <a:off x="774032" y="182880"/>
            <a:ext cx="5104253" cy="1633030"/>
          </a:xfrm>
        </p:spPr>
        <p:txBody>
          <a:bodyPr rtlCol="0">
            <a:noAutofit/>
          </a:bodyPr>
          <a:lstStyle/>
          <a:p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Ishlanmalarni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loyiha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konstruktorlik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ishlarini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(LKI)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bajarish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jarayoni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quyidagi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bosqichlardan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iborat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bo‘ladi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FA6EDE3F-FD3C-4A2C-837A-5B3420BD5E7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grayWhite">
          <a:xfrm>
            <a:off x="7040880" y="3017520"/>
            <a:ext cx="5151119" cy="3566161"/>
          </a:xfrm>
          <a:solidFill>
            <a:srgbClr val="49EF69"/>
          </a:solidFill>
        </p:spPr>
        <p:txBody>
          <a:bodyPr rtlCol="0">
            <a:noAutofit/>
          </a:bodyPr>
          <a:lstStyle/>
          <a:p>
            <a:pPr>
              <a:lnSpc>
                <a:spcPct val="110000"/>
              </a:lnSpc>
            </a:pP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3-bosqich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Texnikaviy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loyihalash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: </a:t>
            </a: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texnikaviy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loyihalar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talqinlarini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ishlab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chiqish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samaralirog‘ini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tanlash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; </a:t>
            </a: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ayrim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qism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bloklarni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ishonchlilik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ko‘rsatkichlarini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tekshirish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yaratish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; </a:t>
            </a: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texnikaviy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daraja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sifatni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belgilash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texnikaviy-iqtisodiy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ko‘rsatkichlarni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hisoblash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; </a:t>
            </a: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texnikaviy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loyihani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kelishib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olish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Соединительная линия уступом 12"/>
          <p:cNvCxnSpPr/>
          <p:nvPr/>
        </p:nvCxnSpPr>
        <p:spPr>
          <a:xfrm>
            <a:off x="4297680" y="1136469"/>
            <a:ext cx="1972491" cy="1423851"/>
          </a:xfrm>
          <a:prstGeom prst="bentConnector3">
            <a:avLst>
              <a:gd name="adj1" fmla="val 50000"/>
            </a:avLst>
          </a:prstGeom>
          <a:ln>
            <a:solidFill>
              <a:srgbClr val="FFFF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" name="Соединительная линия уступом 17"/>
          <p:cNvCxnSpPr/>
          <p:nvPr/>
        </p:nvCxnSpPr>
        <p:spPr>
          <a:xfrm>
            <a:off x="5943600" y="4376057"/>
            <a:ext cx="1097280" cy="809897"/>
          </a:xfrm>
          <a:prstGeom prst="bent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6360746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495E168-DA5E-4888-8D8A-92B118324C14}" type="slidenum">
              <a:rPr lang="ru-RU" noProof="0" smtClean="0"/>
              <a:pPr rtl="0"/>
              <a:t>18</a:t>
            </a:fld>
            <a:endParaRPr lang="ru-RU" noProof="0"/>
          </a:p>
        </p:txBody>
      </p:sp>
      <p:sp>
        <p:nvSpPr>
          <p:cNvPr id="9" name="Номер слайда 1">
            <a:extLst>
              <a:ext uri="{FF2B5EF4-FFF2-40B4-BE49-F238E27FC236}">
                <a16:creationId xmlns:a16="http://schemas.microsoft.com/office/drawing/2014/main" id="{7D609542-DD6D-4EC5-B1B2-054C2BE79B96}"/>
              </a:ext>
            </a:extLst>
          </p:cNvPr>
          <p:cNvSpPr txBox="1">
            <a:spLocks/>
          </p:cNvSpPr>
          <p:nvPr/>
        </p:nvSpPr>
        <p:spPr bwMode="grayWhite">
          <a:xfrm>
            <a:off x="10730162" y="6002372"/>
            <a:ext cx="5494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ru-RU"/>
            </a:defPPr>
            <a:lvl1pPr marL="0" algn="r" defTabSz="914400" rtl="0" eaLnBrk="1" latinLnBrk="0" hangingPunct="1"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95E168-DA5E-4888-8D8A-92B118324C14}" type="slidenum">
              <a:rPr lang="ru-RU" smtClean="0"/>
              <a:pPr/>
              <a:t>18</a:t>
            </a:fld>
            <a:endParaRPr lang="ru-RU"/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id="{0658B4B7-2667-479D-90A8-706DAAA9ADB9}"/>
              </a:ext>
            </a:extLst>
          </p:cNvPr>
          <p:cNvSpPr>
            <a:spLocks noGrp="1"/>
          </p:cNvSpPr>
          <p:nvPr>
            <p:ph type="body" idx="1"/>
          </p:nvPr>
        </p:nvSpPr>
        <p:spPr bwMode="grayWhite">
          <a:xfrm>
            <a:off x="6515838" y="535577"/>
            <a:ext cx="5676162" cy="1312817"/>
          </a:xfrm>
          <a:solidFill>
            <a:schemeClr val="accent3">
              <a:lumMod val="60000"/>
              <a:lumOff val="40000"/>
            </a:schemeClr>
          </a:solidFill>
        </p:spPr>
        <p:txBody>
          <a:bodyPr rtlCol="0">
            <a:normAutofit/>
          </a:bodyPr>
          <a:lstStyle/>
          <a:p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-bosqich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Ishchi</a:t>
            </a:r>
            <a:r>
              <a:rPr lang="en-US" sz="28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loyihalash</a:t>
            </a:r>
            <a:r>
              <a:rPr lang="en-US" sz="28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– </a:t>
            </a:r>
            <a:r>
              <a:rPr lang="en-US" sz="28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ishchi</a:t>
            </a:r>
            <a:r>
              <a:rPr lang="en-US" sz="28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loyihani</a:t>
            </a:r>
            <a:r>
              <a:rPr lang="en-US" sz="28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ishlab</a:t>
            </a:r>
            <a:r>
              <a:rPr lang="en-US" sz="28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chiqish</a:t>
            </a:r>
            <a:r>
              <a:rPr lang="en-US" sz="28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– </a:t>
            </a:r>
            <a:r>
              <a:rPr lang="en-US" sz="28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zarur</a:t>
            </a:r>
            <a:r>
              <a:rPr lang="en-US" sz="28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konstruktorlik</a:t>
            </a:r>
            <a:r>
              <a:rPr lang="en-US" sz="28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hujjatlarini</a:t>
            </a:r>
            <a:r>
              <a:rPr lang="en-US" sz="28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tayyorlash</a:t>
            </a:r>
            <a:r>
              <a:rPr lang="en-US" sz="28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Текст 6">
            <a:extLst>
              <a:ext uri="{FF2B5EF4-FFF2-40B4-BE49-F238E27FC236}">
                <a16:creationId xmlns:a16="http://schemas.microsoft.com/office/drawing/2014/main" id="{22D6EF90-B98E-4EA6-8AA1-185EE8D4BD25}"/>
              </a:ext>
            </a:extLst>
          </p:cNvPr>
          <p:cNvSpPr>
            <a:spLocks noGrp="1"/>
          </p:cNvSpPr>
          <p:nvPr>
            <p:ph type="body" idx="18"/>
          </p:nvPr>
        </p:nvSpPr>
        <p:spPr bwMode="grayWhite">
          <a:xfrm>
            <a:off x="1" y="1956816"/>
            <a:ext cx="5576532" cy="4754881"/>
          </a:xfrm>
          <a:solidFill>
            <a:schemeClr val="bg2">
              <a:lumMod val="75000"/>
            </a:schemeClr>
          </a:solidFill>
        </p:spPr>
        <p:txBody>
          <a:bodyPr rtlCol="0">
            <a:noAutofit/>
          </a:bodyPr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-bosqich</a:t>
            </a:r>
            <a:r>
              <a:rPr lang="en-US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Tajribaviy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namuna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tayyorlash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ishlab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chiqarishni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texnologik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tayyorlash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42900" indent="-342900" algn="ctr">
              <a:buFontTx/>
              <a:buChar char="-"/>
            </a:pP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texnologik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jarayonlarni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ishlab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chiqish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qurilmalarni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asbob-uskunalarni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loyihalash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tayyorlash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buFontTx/>
              <a:buChar char="-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tajribaviy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namuna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detallari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qismlari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bloklarini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tayyorlash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ularni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yig‘ish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buFontTx/>
              <a:buChar char="-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tajribaviy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namunani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aprobatsiya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qilish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me’yoriga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yetkazish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sozlash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–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stendda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ishlab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chiqarishda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sinash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Заголовок 7">
            <a:extLst>
              <a:ext uri="{FF2B5EF4-FFF2-40B4-BE49-F238E27FC236}">
                <a16:creationId xmlns:a16="http://schemas.microsoft.com/office/drawing/2014/main" id="{0719E0E7-CFBA-48B5-AA1B-EA5B887F6650}"/>
              </a:ext>
            </a:extLst>
          </p:cNvPr>
          <p:cNvSpPr>
            <a:spLocks noGrp="1"/>
          </p:cNvSpPr>
          <p:nvPr>
            <p:ph type="title"/>
          </p:nvPr>
        </p:nvSpPr>
        <p:spPr bwMode="grayWhite">
          <a:xfrm>
            <a:off x="774032" y="182880"/>
            <a:ext cx="5104253" cy="1633030"/>
          </a:xfrm>
        </p:spPr>
        <p:txBody>
          <a:bodyPr rtlCol="0">
            <a:noAutofit/>
          </a:bodyPr>
          <a:lstStyle/>
          <a:p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Ishlanmalarni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loyiha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konstruktorlik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ishlarini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(LKI)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bajarish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jarayoni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quyidagi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bosqichlardan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iborat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bo‘ladi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Текст 5">
            <a:extLst>
              <a:ext uri="{FF2B5EF4-FFF2-40B4-BE49-F238E27FC236}">
                <a16:creationId xmlns:a16="http://schemas.microsoft.com/office/drawing/2014/main" id="{FA6EDE3F-FD3C-4A2C-837A-5B3420BD5E7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grayWhite">
          <a:xfrm>
            <a:off x="7040880" y="2176272"/>
            <a:ext cx="5151119" cy="4407409"/>
          </a:xfrm>
          <a:solidFill>
            <a:schemeClr val="accent2">
              <a:lumMod val="40000"/>
              <a:lumOff val="60000"/>
            </a:schemeClr>
          </a:solidFill>
        </p:spPr>
        <p:txBody>
          <a:bodyPr rtlCol="0">
            <a:noAutofit/>
          </a:bodyPr>
          <a:lstStyle/>
          <a:p>
            <a:pPr>
              <a:lnSpc>
                <a:spcPct val="110000"/>
              </a:lnSpc>
            </a:pP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6-bosqich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Tajribaviy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namunani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me’yoriga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yetkazish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: 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tajribaviy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namunaning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qismlari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bloklari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uni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to‘la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ravishda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sinovdan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keyin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ishlashini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tahlil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qilish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; –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ishonchlilik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talablariga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javob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bermaydigan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ayrim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qismlar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bloklar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detallarni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almashtirish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Соединительная линия уступом 13"/>
          <p:cNvCxnSpPr/>
          <p:nvPr/>
        </p:nvCxnSpPr>
        <p:spPr>
          <a:xfrm>
            <a:off x="4882896" y="1136469"/>
            <a:ext cx="1387275" cy="582603"/>
          </a:xfrm>
          <a:prstGeom prst="bentConnector3">
            <a:avLst>
              <a:gd name="adj1" fmla="val 50000"/>
            </a:avLst>
          </a:prstGeom>
          <a:ln>
            <a:solidFill>
              <a:srgbClr val="FFFF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5" name="Соединительная линия уступом 14"/>
          <p:cNvCxnSpPr/>
          <p:nvPr/>
        </p:nvCxnSpPr>
        <p:spPr>
          <a:xfrm>
            <a:off x="5943600" y="4376057"/>
            <a:ext cx="1097280" cy="809897"/>
          </a:xfrm>
          <a:prstGeom prst="bent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2728649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495E168-DA5E-4888-8D8A-92B118324C14}" type="slidenum">
              <a:rPr lang="ru-RU" noProof="0" smtClean="0"/>
              <a:pPr rtl="0"/>
              <a:t>19</a:t>
            </a:fld>
            <a:endParaRPr lang="ru-RU" noProof="0"/>
          </a:p>
        </p:txBody>
      </p:sp>
      <p:sp>
        <p:nvSpPr>
          <p:cNvPr id="9" name="Номер слайда 1">
            <a:extLst>
              <a:ext uri="{FF2B5EF4-FFF2-40B4-BE49-F238E27FC236}">
                <a16:creationId xmlns:a16="http://schemas.microsoft.com/office/drawing/2014/main" id="{7D609542-DD6D-4EC5-B1B2-054C2BE79B96}"/>
              </a:ext>
            </a:extLst>
          </p:cNvPr>
          <p:cNvSpPr txBox="1">
            <a:spLocks/>
          </p:cNvSpPr>
          <p:nvPr/>
        </p:nvSpPr>
        <p:spPr bwMode="grayWhite">
          <a:xfrm>
            <a:off x="10730162" y="6002372"/>
            <a:ext cx="5494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ru-RU"/>
            </a:defPPr>
            <a:lvl1pPr marL="0" algn="r" defTabSz="914400" rtl="0" eaLnBrk="1" latinLnBrk="0" hangingPunct="1"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95E168-DA5E-4888-8D8A-92B118324C14}" type="slidenum">
              <a:rPr lang="ru-RU" smtClean="0"/>
              <a:pPr/>
              <a:t>19</a:t>
            </a:fld>
            <a:endParaRPr lang="ru-RU"/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id="{0658B4B7-2667-479D-90A8-706DAAA9ADB9}"/>
              </a:ext>
            </a:extLst>
          </p:cNvPr>
          <p:cNvSpPr>
            <a:spLocks noGrp="1"/>
          </p:cNvSpPr>
          <p:nvPr>
            <p:ph type="body" idx="1"/>
          </p:nvPr>
        </p:nvSpPr>
        <p:spPr bwMode="grayWhite">
          <a:xfrm>
            <a:off x="731520" y="1938529"/>
            <a:ext cx="11460480" cy="1719071"/>
          </a:xfrm>
          <a:solidFill>
            <a:schemeClr val="accent4">
              <a:lumMod val="40000"/>
              <a:lumOff val="60000"/>
            </a:schemeClr>
          </a:solidFill>
        </p:spPr>
        <p:txBody>
          <a:bodyPr rtlCol="0"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-bosqich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Davlat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sinovi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endParaRPr lang="en-US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tajribaviy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namunani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davlat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sinoviga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topshirish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endParaRPr lang="en-US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davlat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sinovini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o‘tkazish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sertifikatsiyalash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Заголовок 7">
            <a:extLst>
              <a:ext uri="{FF2B5EF4-FFF2-40B4-BE49-F238E27FC236}">
                <a16:creationId xmlns:a16="http://schemas.microsoft.com/office/drawing/2014/main" id="{0719E0E7-CFBA-48B5-AA1B-EA5B887F6650}"/>
              </a:ext>
            </a:extLst>
          </p:cNvPr>
          <p:cNvSpPr>
            <a:spLocks noGrp="1"/>
          </p:cNvSpPr>
          <p:nvPr>
            <p:ph type="title"/>
          </p:nvPr>
        </p:nvSpPr>
        <p:spPr bwMode="grayWhite">
          <a:xfrm>
            <a:off x="774032" y="182880"/>
            <a:ext cx="5104253" cy="1633030"/>
          </a:xfrm>
        </p:spPr>
        <p:txBody>
          <a:bodyPr rtlCol="0">
            <a:noAutofit/>
          </a:bodyPr>
          <a:lstStyle/>
          <a:p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Ishlanmalarni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loyiha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konstruktorlik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ishlarini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(LKI)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bajarish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jarayoni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quyidagi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bosqichlardan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iborat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bo‘ladi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4" name="Прямая со стрелкой 23"/>
          <p:cNvCxnSpPr/>
          <p:nvPr/>
        </p:nvCxnSpPr>
        <p:spPr>
          <a:xfrm>
            <a:off x="4956048" y="1170432"/>
            <a:ext cx="1920240" cy="6583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2487168" y="4298918"/>
            <a:ext cx="97048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Shunday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qilib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ilmiy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tadqiqotlar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qanday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maqsadga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qaratilganligi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ilmiy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chuqurligi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bo‘yicha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uch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asosiy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turga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tasniflanadi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: fundamental (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nazariy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amaliy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tajriba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konstruktorlik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ishlanmalari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. Fundamental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amaliy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ITI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larning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bajarilish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jarayoni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olti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asosiy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bosqichni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tajriba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konstruktorlik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ishlanmalari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yetti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bosqichni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o‘z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ichiga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oladi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Ilmiy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tadqiqotning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barcha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turlari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joriy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etish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yakunlanadi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6074020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Foydalanilgan</a:t>
            </a:r>
            <a:r>
              <a:rPr lang="en-US" dirty="0" smtClean="0"/>
              <a:t> </a:t>
            </a:r>
            <a:r>
              <a:rPr lang="en-US" dirty="0" err="1" smtClean="0"/>
              <a:t>adabiyotlar</a:t>
            </a:r>
            <a:r>
              <a:rPr lang="en-US" dirty="0" smtClean="0"/>
              <a:t> </a:t>
            </a:r>
            <a:r>
              <a:rPr lang="en-US" dirty="0" err="1" smtClean="0"/>
              <a:t>ro‘yxati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НУРМОНОВ</a:t>
            </a:r>
            <a:r>
              <a:rPr lang="en-US" dirty="0" smtClean="0"/>
              <a:t>.A</a:t>
            </a:r>
            <a:r>
              <a:rPr lang="ru-RU" dirty="0" smtClean="0"/>
              <a:t> </a:t>
            </a:r>
            <a:r>
              <a:rPr lang="en-US" dirty="0" smtClean="0"/>
              <a:t>.</a:t>
            </a:r>
            <a:r>
              <a:rPr lang="ru-RU" dirty="0" smtClean="0"/>
              <a:t>ТАНЛАНГАН АСАРЛАР </a:t>
            </a:r>
            <a:r>
              <a:rPr lang="en-US" dirty="0" smtClean="0"/>
              <a:t>III </a:t>
            </a:r>
            <a:r>
              <a:rPr lang="ru-RU" dirty="0" smtClean="0"/>
              <a:t>ЖИЛДЛИК Т</a:t>
            </a:r>
            <a:r>
              <a:rPr lang="en-US" dirty="0" smtClean="0"/>
              <a:t>:,2012 </a:t>
            </a:r>
            <a:r>
              <a:rPr lang="ru-RU" dirty="0" smtClean="0"/>
              <a:t> </a:t>
            </a:r>
            <a:r>
              <a:rPr lang="en-US" dirty="0" smtClean="0"/>
              <a:t>“</a:t>
            </a:r>
            <a:r>
              <a:rPr lang="ru-RU" dirty="0" err="1" smtClean="0"/>
              <a:t>Академнашр</a:t>
            </a:r>
            <a:r>
              <a:rPr lang="en-US" dirty="0" smtClean="0"/>
              <a:t>”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 </a:t>
            </a:r>
            <a:r>
              <a:rPr lang="uz-Cyrl-UZ" dirty="0" smtClean="0"/>
              <a:t>Ирисқулов И.Тилшуносликка кириш.-Тошкент, 2009.</a:t>
            </a:r>
            <a:endParaRPr lang="ru-RU" dirty="0" smtClean="0"/>
          </a:p>
          <a:p>
            <a:pPr marL="514350" lvl="0" indent="-514350">
              <a:buFont typeface="+mj-lt"/>
              <a:buAutoNum type="arabicPeriod"/>
            </a:pPr>
            <a:r>
              <a:rPr lang="uz-Cyrl-UZ" dirty="0" smtClean="0"/>
              <a:t> Rasulov R.Umumiy tilshunoslik. -Тoshkent, 2013.</a:t>
            </a:r>
            <a:endParaRPr lang="ru-RU" dirty="0" smtClean="0"/>
          </a:p>
          <a:p>
            <a:pPr marL="514350" lvl="0" indent="-514350">
              <a:buFont typeface="+mj-lt"/>
              <a:buAutoNum type="arabicPeriod"/>
            </a:pPr>
            <a:r>
              <a:rPr lang="uz-Cyrl-UZ" dirty="0" smtClean="0"/>
              <a:t> Тилшунослик назарияси ва методологияси. Тузувчи: Ҳ. Дадабоев. –Тошкент, 2004.</a:t>
            </a:r>
            <a:endParaRPr lang="en-US" dirty="0" smtClean="0"/>
          </a:p>
          <a:p>
            <a:pPr marL="0" indent="0">
              <a:buNone/>
            </a:pPr>
            <a:r>
              <a:rPr lang="en-US" smtClean="0"/>
              <a:t>5.   </a:t>
            </a:r>
            <a:r>
              <a:rPr lang="uz-Cyrl-UZ" dirty="0" smtClean="0"/>
              <a:t>Халилова М. Ўзбек тили стилистикаси асослари. –Фарғона, 2009.</a:t>
            </a: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495E168-DA5E-4888-8D8A-92B118324C14}" type="slidenum">
              <a:rPr lang="ru-RU" noProof="0" smtClean="0"/>
              <a:pPr rtl="0"/>
              <a:t>20</a:t>
            </a:fld>
            <a:endParaRPr lang="ru-RU" noProof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 descr="Офисное здание на фоне голубого неба, вид под небольшим углом">
            <a:extLst>
              <a:ext uri="{FF2B5EF4-FFF2-40B4-BE49-F238E27FC236}">
                <a16:creationId xmlns:a16="http://schemas.microsoft.com/office/drawing/2014/main" id="{40946D55-3A70-4E32-99AB-8D71063AAEDE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 rotWithShape="1">
          <a:blip r:embed="rId3"/>
          <a:srcRect l="2749" r="2749"/>
          <a:stretch/>
        </p:blipFill>
        <p:spPr/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10F751-9975-4653-9855-BA1C7499B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980" y="973512"/>
            <a:ext cx="7574332" cy="2281355"/>
          </a:xfrm>
        </p:spPr>
        <p:txBody>
          <a:bodyPr rtlCol="0"/>
          <a:lstStyle/>
          <a:p>
            <a:pPr rtl="0"/>
            <a:r>
              <a:rPr lang="en-US" dirty="0" err="1" smtClean="0"/>
              <a:t>E’tiboringiz</a:t>
            </a:r>
            <a:r>
              <a:rPr lang="en-US" dirty="0" smtClean="0"/>
              <a:t> </a:t>
            </a:r>
            <a:r>
              <a:rPr lang="en-US" dirty="0" err="1" smtClean="0"/>
              <a:t>uchun</a:t>
            </a:r>
            <a:r>
              <a:rPr lang="en-US" dirty="0" smtClean="0"/>
              <a:t> </a:t>
            </a:r>
            <a:r>
              <a:rPr lang="en-US" dirty="0" err="1" smtClean="0"/>
              <a:t>rahmat</a:t>
            </a:r>
            <a:r>
              <a:rPr lang="en-US" dirty="0" smtClean="0"/>
              <a:t>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4201511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4531c18e8b964922e22c848626fecc73be7c5d0"/>
</p:tagLst>
</file>

<file path=ppt/theme/theme1.xml><?xml version="1.0" encoding="utf-8"?>
<a:theme xmlns:a="http://schemas.openxmlformats.org/drawingml/2006/main" name="tf45331398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Custom 22">
      <a:majorFont>
        <a:latin typeface="Verdana"/>
        <a:ea typeface=""/>
        <a:cs typeface=""/>
      </a:majorFont>
      <a:minorFont>
        <a:latin typeface="Lucida Grand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 w="12700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</a:objectDefaults>
  <a:extraClrSchemeLst/>
  <a:extLst>
    <a:ext uri="{05A4C25C-085E-4340-85A3-A5531E510DB2}">
      <thm15:themeFamily xmlns:thm15="http://schemas.microsoft.com/office/thememl/2012/main" name="Office_30677662_TF45331398" id="{54C9E4F3-3A03-4402-A107-9DDD7A71BB82}" vid="{F9B8EB22-9DB8-442E-BFF0-27918EB9B00B}"/>
    </a:ext>
  </a:extLst>
</a:theme>
</file>

<file path=ppt/theme/theme2.xml><?xml version="1.0" encoding="utf-8"?>
<a:theme xmlns:a="http://schemas.openxmlformats.org/drawingml/2006/main" name="Тема1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Custom 22">
      <a:majorFont>
        <a:latin typeface="Verdana"/>
        <a:ea typeface=""/>
        <a:cs typeface=""/>
      </a:majorFont>
      <a:minorFont>
        <a:latin typeface="Lucida Grande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 w="12700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</a:objectDefaults>
  <a:extraClrSchemeLst/>
  <a:extLst>
    <a:ext uri="{05A4C25C-085E-4340-85A3-A5531E510DB2}">
      <thm15:themeFamily xmlns:thm15="http://schemas.microsoft.com/office/thememl/2012/main" name="Office_30677662_TF45331398" id="{54C9E4F3-3A03-4402-A107-9DDD7A71BB82}" vid="{F9B8EB22-9DB8-442E-BFF0-27918EB9B00B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Бумажная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F2807890-83DC-4772-9CAD-F7CB30099A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C5154C8-4BB5-43F2-9F6C-5E79271A0D5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47A0EF5-23A9-4627-BC46-745B7DD804D2}">
  <ds:schemaRefs>
    <ds:schemaRef ds:uri="http://purl.org/dc/elements/1.1/"/>
    <ds:schemaRef ds:uri="http://schemas.openxmlformats.org/package/2006/metadata/core-properties"/>
    <ds:schemaRef ds:uri="6dc4bcd6-49db-4c07-9060-8acfc67cef9f"/>
    <ds:schemaRef ds:uri="http://purl.org/dc/dcmitype/"/>
    <ds:schemaRef ds:uri="http://purl.org/dc/terms/"/>
    <ds:schemaRef ds:uri="fb0879af-3eba-417a-a55a-ffe6dcd6ca77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tf45331398</Template>
  <TotalTime>0</TotalTime>
  <Words>1157</Words>
  <Application>Microsoft Office PowerPoint</Application>
  <PresentationFormat>Широкоэкранный</PresentationFormat>
  <Paragraphs>139</Paragraphs>
  <Slides>21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21</vt:i4>
      </vt:variant>
    </vt:vector>
  </HeadingPairs>
  <TitlesOfParts>
    <vt:vector size="30" baseType="lpstr">
      <vt:lpstr>Arial</vt:lpstr>
      <vt:lpstr>Calibri</vt:lpstr>
      <vt:lpstr>Lucida Grande</vt:lpstr>
      <vt:lpstr>Times New Roman</vt:lpstr>
      <vt:lpstr>Verdana</vt:lpstr>
      <vt:lpstr>Wingdings</vt:lpstr>
      <vt:lpstr>tf45331398</vt:lpstr>
      <vt:lpstr>Тема1</vt:lpstr>
      <vt:lpstr>Тема Office</vt:lpstr>
      <vt:lpstr>MAVZU:ILMIY TADQIQOT MATNINI YARATISH. </vt:lpstr>
      <vt:lpstr>Презентация PowerPoint</vt:lpstr>
      <vt:lpstr>Презентация PowerPoint</vt:lpstr>
      <vt:lpstr>Ilmiy tadqiqot bir-biri bilan bog‘langan ikki qismdan iborat:</vt:lpstr>
      <vt:lpstr>Ilmiy tadqiqotning asosiy komponentlari: </vt:lpstr>
      <vt:lpstr>Презентация PowerPoint</vt:lpstr>
      <vt:lpstr>Презентация PowerPoint</vt:lpstr>
      <vt:lpstr>Ilmiy tadqiqotlar, ko‘zlangan maqsadi, tabiat yoki ishlab chiqarish bilan bog‘liqlik darajasi, ilmiy ishning xarakteri va chuqurligiga (qamroviga) qarab quyidagicha bo‘linadi:</vt:lpstr>
      <vt:lpstr>Презентация PowerPoint</vt:lpstr>
      <vt:lpstr>Презентация PowerPoint</vt:lpstr>
      <vt:lpstr>Fundamental va amaliy tadqiqotlar quyidagi bosqichlardan iborat bo‘ladi:</vt:lpstr>
      <vt:lpstr>Презентация PowerPoint</vt:lpstr>
      <vt:lpstr>Fundamental va amaliy tadqiqotlar quyidagi bosqichlardan iborat bo‘ladi:</vt:lpstr>
      <vt:lpstr>Презентация PowerPoint</vt:lpstr>
      <vt:lpstr>Fundamental va amaliy tadqiqotlar quyidagi bosqichlardan iborat bo‘ladi:</vt:lpstr>
      <vt:lpstr>Fundamental va amaliy tadqiqotlar quyidagi bosqichlardan iborat bo‘ladi:</vt:lpstr>
      <vt:lpstr>Ishlanmalarni, loyiha konstruktorlik ishlarini (LKI) bajarish jarayoni quyidagi bosqichlardan iborat bo‘ladi: </vt:lpstr>
      <vt:lpstr>Ishlanmalarni, loyiha konstruktorlik ishlarini (LKI) bajarish jarayoni quyidagi bosqichlardan iborat bo‘ladi: </vt:lpstr>
      <vt:lpstr>Ishlanmalarni, loyiha konstruktorlik ishlarini (LKI) bajarish jarayoni quyidagi bosqichlardan iborat bo‘ladi: </vt:lpstr>
      <vt:lpstr>Foydalanilgan adabiyotlar ro‘yxati</vt:lpstr>
      <vt:lpstr>E’tiboringiz uchun rahmat!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2020-05-14T05:29:24Z</dcterms:created>
  <dcterms:modified xsi:type="dcterms:W3CDTF">2024-02-12T04:06:09Z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