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
  </p:notesMasterIdLst>
  <p:sldIdLst>
    <p:sldId id="256" r:id="rId3"/>
    <p:sldId id="257" r:id="rId5"/>
    <p:sldId id="266" r:id="rId6"/>
    <p:sldId id="258" r:id="rId7"/>
    <p:sldId id="267" r:id="rId8"/>
    <p:sldId id="259" r:id="rId9"/>
    <p:sldId id="268" r:id="rId10"/>
    <p:sldId id="260" r:id="rId11"/>
    <p:sldId id="269" r:id="rId12"/>
    <p:sldId id="261" r:id="rId13"/>
    <p:sldId id="270" r:id="rId14"/>
    <p:sldId id="262" r:id="rId15"/>
    <p:sldId id="271" r:id="rId16"/>
    <p:sldId id="263" r:id="rId17"/>
    <p:sldId id="272" r:id="rId18"/>
    <p:sldId id="264" r:id="rId19"/>
    <p:sldId id="273" r:id="rId20"/>
    <p:sldId id="275" r:id="rId21"/>
    <p:sldId id="277" r:id="rId22"/>
    <p:sldId id="276" r:id="rId23"/>
  </p:sldIdLst>
  <p:sldSz cx="14630400" cy="8229600" type="screen4x3"/>
  <p:notesSz cx="8229600" cy="14630400"/>
  <p:embeddedFontLst>
    <p:embeddedFont>
      <p:font typeface="Fraunces Extra Bold" charset="0"/>
      <p:regular r:id="rId27"/>
    </p:embeddedFont>
    <p:embeddedFont>
      <p:font typeface="Fraunces Extra Bold" charset="0"/>
      <p:regular r:id="rId28"/>
    </p:embeddedFont>
    <p:embeddedFont>
      <p:font typeface="Nobile" charset="0"/>
      <p:regular r:id="rId29"/>
    </p:embeddedFont>
    <p:embeddedFont>
      <p:font typeface="Nobile" charset="0"/>
      <p:regular r:id="rId30"/>
    </p:embeddedFont>
    <p:embeddedFont>
      <p:font typeface="Nobile" charset="0"/>
      <p:regular r:id="rId31"/>
    </p:embeddedFont>
    <p:embeddedFont>
      <p:font typeface="Nobile" charset="0"/>
      <p:regular r:id="rId32"/>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showGuides="1">
      <p:cViewPr varScale="1">
        <p:scale>
          <a:sx n="136" d="100"/>
          <a:sy n="136" d="100"/>
        </p:scale>
        <p:origin x="216" y="312"/>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font" Target="fonts/font6.fntdata"/><Relationship Id="rId31" Type="http://schemas.openxmlformats.org/officeDocument/2006/relationships/font" Target="fonts/font5.fntdata"/><Relationship Id="rId30" Type="http://schemas.openxmlformats.org/officeDocument/2006/relationships/font" Target="fonts/font4.fntdata"/><Relationship Id="rId3" Type="http://schemas.openxmlformats.org/officeDocument/2006/relationships/slide" Target="slides/slide1.xml"/><Relationship Id="rId29" Type="http://schemas.openxmlformats.org/officeDocument/2006/relationships/font" Target="fonts/font3.fntdata"/><Relationship Id="rId28" Type="http://schemas.openxmlformats.org/officeDocument/2006/relationships/font" Target="fonts/font2.fntdata"/><Relationship Id="rId27" Type="http://schemas.openxmlformats.org/officeDocument/2006/relationships/font" Target="fonts/font1.fntdata"/><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14:cpLocks xmlns:a14="http://schemas.microsoft.com/office/drawing/2010/main"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14:cpLocks xmlns:a14="http://schemas.microsoft.com/office/drawing/2010/main"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fld>
            <a:endParaRPr lang="en-US"/>
          </a:p>
        </p:txBody>
      </p:sp>
      <p:sp>
        <p:nvSpPr>
          <p:cNvPr id="4" name="Slide Image Placeholder 3"/>
          <p:cNvSpPr>
            <a14:cpLocks xmlns:a14="http://schemas.microsoft.com/office/drawing/2010/main"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14:cpLocks xmlns:a14="http://schemas.microsoft.com/office/drawing/2010/main"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14:cpLocks xmlns:a14="http://schemas.microsoft.com/office/drawing/2010/main"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14:cpLocks xmlns:a14="http://schemas.microsoft.com/office/drawing/2010/main"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14:cpLocks xmlns:a14="http://schemas.microsoft.com/office/drawing/2010/main" noGrp="1" noRot="1" noChangeAspect="1"/>
          </p:cNvSpPr>
          <p:nvPr>
            <p:ph type="sldImg"/>
          </p:nvPr>
        </p:nvSpPr>
        <p:spPr/>
      </p:sp>
      <p:sp>
        <p:nvSpPr>
          <p:cNvPr id="3" name="Notes Placeholder 2"/>
          <p:cNvSpPr>
            <a14:cpLocks xmlns:a14="http://schemas.microsoft.com/office/drawing/2010/main" noGrp="1"/>
          </p:cNvSpPr>
          <p:nvPr>
            <p:ph type="body" idx="1"/>
          </p:nvPr>
        </p:nvSpPr>
        <p:spPr/>
        <p:txBody>
          <a:bodyPr/>
          <a:lstStyle/>
          <a:p>
            <a:endParaRPr lang="en-US" dirty="0"/>
          </a:p>
        </p:txBody>
      </p:sp>
      <p:sp>
        <p:nvSpPr>
          <p:cNvPr id="4" name="Slide Number Placeholder 3"/>
          <p:cNvSpPr>
            <a14:cpLocks xmlns:a14="http://schemas.microsoft.com/office/drawing/2010/main"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14:cpLocks xmlns:a14="http://schemas.microsoft.com/office/drawing/2010/main" noGrp="1" noRot="1" noChangeAspect="1"/>
          </p:cNvSpPr>
          <p:nvPr>
            <p:ph type="sldImg"/>
          </p:nvPr>
        </p:nvSpPr>
        <p:spPr/>
      </p:sp>
      <p:sp>
        <p:nvSpPr>
          <p:cNvPr id="3" name="Notes Placeholder 2"/>
          <p:cNvSpPr>
            <a14:cpLocks xmlns:a14="http://schemas.microsoft.com/office/drawing/2010/main" noGrp="1"/>
          </p:cNvSpPr>
          <p:nvPr>
            <p:ph type="body" idx="1"/>
          </p:nvPr>
        </p:nvSpPr>
        <p:spPr/>
        <p:txBody>
          <a:bodyPr/>
          <a:lstStyle/>
          <a:p>
            <a:endParaRPr lang="en-US" dirty="0"/>
          </a:p>
        </p:txBody>
      </p:sp>
      <p:sp>
        <p:nvSpPr>
          <p:cNvPr id="4" name="Slide Number Placeholder 3"/>
          <p:cNvSpPr>
            <a14:cpLocks xmlns:a14="http://schemas.microsoft.com/office/drawing/2010/main"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14:cpLocks xmlns:a14="http://schemas.microsoft.com/office/drawing/2010/main" noGrp="1" noRot="1" noChangeAspect="1"/>
          </p:cNvSpPr>
          <p:nvPr>
            <p:ph type="sldImg"/>
          </p:nvPr>
        </p:nvSpPr>
        <p:spPr/>
      </p:sp>
      <p:sp>
        <p:nvSpPr>
          <p:cNvPr id="3" name="Notes Placeholder 2"/>
          <p:cNvSpPr>
            <a14:cpLocks xmlns:a14="http://schemas.microsoft.com/office/drawing/2010/main" noGrp="1"/>
          </p:cNvSpPr>
          <p:nvPr>
            <p:ph type="body" idx="1"/>
          </p:nvPr>
        </p:nvSpPr>
        <p:spPr/>
        <p:txBody>
          <a:bodyPr/>
          <a:lstStyle/>
          <a:p>
            <a:endParaRPr lang="en-US" dirty="0"/>
          </a:p>
        </p:txBody>
      </p:sp>
      <p:sp>
        <p:nvSpPr>
          <p:cNvPr id="4" name="Slide Number Placeholder 3"/>
          <p:cNvSpPr>
            <a14:cpLocks xmlns:a14="http://schemas.microsoft.com/office/drawing/2010/main"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14:cpLocks xmlns:a14="http://schemas.microsoft.com/office/drawing/2010/main" noGrp="1" noRot="1" noChangeAspect="1"/>
          </p:cNvSpPr>
          <p:nvPr>
            <p:ph type="sldImg"/>
          </p:nvPr>
        </p:nvSpPr>
        <p:spPr/>
      </p:sp>
      <p:sp>
        <p:nvSpPr>
          <p:cNvPr id="3" name="Notes Placeholder 2"/>
          <p:cNvSpPr>
            <a14:cpLocks xmlns:a14="http://schemas.microsoft.com/office/drawing/2010/main" noGrp="1"/>
          </p:cNvSpPr>
          <p:nvPr>
            <p:ph type="body" idx="1"/>
          </p:nvPr>
        </p:nvSpPr>
        <p:spPr/>
        <p:txBody>
          <a:bodyPr/>
          <a:lstStyle/>
          <a:p>
            <a:endParaRPr lang="en-US" dirty="0"/>
          </a:p>
        </p:txBody>
      </p:sp>
      <p:sp>
        <p:nvSpPr>
          <p:cNvPr id="4" name="Slide Number Placeholder 3"/>
          <p:cNvSpPr>
            <a14:cpLocks xmlns:a14="http://schemas.microsoft.com/office/drawing/2010/main"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14:cpLocks xmlns:a14="http://schemas.microsoft.com/office/drawing/2010/main" noGrp="1" noRot="1" noChangeAspect="1"/>
          </p:cNvSpPr>
          <p:nvPr>
            <p:ph type="sldImg"/>
          </p:nvPr>
        </p:nvSpPr>
        <p:spPr/>
      </p:sp>
      <p:sp>
        <p:nvSpPr>
          <p:cNvPr id="3" name="Notes Placeholder 2"/>
          <p:cNvSpPr>
            <a14:cpLocks xmlns:a14="http://schemas.microsoft.com/office/drawing/2010/main" noGrp="1"/>
          </p:cNvSpPr>
          <p:nvPr>
            <p:ph type="body" idx="1"/>
          </p:nvPr>
        </p:nvSpPr>
        <p:spPr/>
        <p:txBody>
          <a:bodyPr/>
          <a:lstStyle/>
          <a:p>
            <a:endParaRPr lang="en-US" dirty="0"/>
          </a:p>
        </p:txBody>
      </p:sp>
      <p:sp>
        <p:nvSpPr>
          <p:cNvPr id="4" name="Slide Number Placeholder 3"/>
          <p:cNvSpPr>
            <a14:cpLocks xmlns:a14="http://schemas.microsoft.com/office/drawing/2010/main"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14:cpLocks xmlns:a14="http://schemas.microsoft.com/office/drawing/2010/main" noGrp="1" noRot="1" noChangeAspect="1"/>
          </p:cNvSpPr>
          <p:nvPr>
            <p:ph type="sldImg"/>
          </p:nvPr>
        </p:nvSpPr>
        <p:spPr/>
      </p:sp>
      <p:sp>
        <p:nvSpPr>
          <p:cNvPr id="3" name="Notes Placeholder 2"/>
          <p:cNvSpPr>
            <a14:cpLocks xmlns:a14="http://schemas.microsoft.com/office/drawing/2010/main" noGrp="1"/>
          </p:cNvSpPr>
          <p:nvPr>
            <p:ph type="body" idx="1"/>
          </p:nvPr>
        </p:nvSpPr>
        <p:spPr/>
        <p:txBody>
          <a:bodyPr/>
          <a:lstStyle/>
          <a:p>
            <a:endParaRPr lang="en-US" dirty="0"/>
          </a:p>
        </p:txBody>
      </p:sp>
      <p:sp>
        <p:nvSpPr>
          <p:cNvPr id="4" name="Slide Number Placeholder 3"/>
          <p:cNvSpPr>
            <a14:cpLocks xmlns:a14="http://schemas.microsoft.com/office/drawing/2010/main"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14:cpLocks xmlns:a14="http://schemas.microsoft.com/office/drawing/2010/main" noGrp="1" noRot="1" noChangeAspect="1"/>
          </p:cNvSpPr>
          <p:nvPr>
            <p:ph type="sldImg"/>
          </p:nvPr>
        </p:nvSpPr>
        <p:spPr/>
      </p:sp>
      <p:sp>
        <p:nvSpPr>
          <p:cNvPr id="3" name="Notes Placeholder 2"/>
          <p:cNvSpPr>
            <a14:cpLocks xmlns:a14="http://schemas.microsoft.com/office/drawing/2010/main" noGrp="1"/>
          </p:cNvSpPr>
          <p:nvPr>
            <p:ph type="body" idx="1"/>
          </p:nvPr>
        </p:nvSpPr>
        <p:spPr/>
        <p:txBody>
          <a:bodyPr/>
          <a:lstStyle/>
          <a:p>
            <a:endParaRPr lang="en-US" dirty="0"/>
          </a:p>
        </p:txBody>
      </p:sp>
      <p:sp>
        <p:nvSpPr>
          <p:cNvPr id="4" name="Slide Number Placeholder 3"/>
          <p:cNvSpPr>
            <a14:cpLocks xmlns:a14="http://schemas.microsoft.com/office/drawing/2010/main"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14:cpLocks xmlns:a14="http://schemas.microsoft.com/office/drawing/2010/main" noGrp="1" noRot="1" noChangeAspect="1"/>
          </p:cNvSpPr>
          <p:nvPr>
            <p:ph type="sldImg"/>
          </p:nvPr>
        </p:nvSpPr>
        <p:spPr/>
      </p:sp>
      <p:sp>
        <p:nvSpPr>
          <p:cNvPr id="3" name="Notes Placeholder 2"/>
          <p:cNvSpPr>
            <a14:cpLocks xmlns:a14="http://schemas.microsoft.com/office/drawing/2010/main" noGrp="1"/>
          </p:cNvSpPr>
          <p:nvPr>
            <p:ph type="body" idx="1"/>
          </p:nvPr>
        </p:nvSpPr>
        <p:spPr/>
        <p:txBody>
          <a:bodyPr/>
          <a:lstStyle/>
          <a:p>
            <a:endParaRPr lang="en-US" dirty="0"/>
          </a:p>
        </p:txBody>
      </p:sp>
      <p:sp>
        <p:nvSpPr>
          <p:cNvPr id="4" name="Slide Number Placeholder 3"/>
          <p:cNvSpPr>
            <a14:cpLocks xmlns:a14="http://schemas.microsoft.com/office/drawing/2010/main"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14:cpLocks xmlns:a14="http://schemas.microsoft.com/office/drawing/2010/main" noGrp="1" noRot="1" noChangeAspect="1"/>
          </p:cNvSpPr>
          <p:nvPr>
            <p:ph type="sldImg"/>
          </p:nvPr>
        </p:nvSpPr>
        <p:spPr/>
      </p:sp>
      <p:sp>
        <p:nvSpPr>
          <p:cNvPr id="3" name="Notes Placeholder 2"/>
          <p:cNvSpPr>
            <a14:cpLocks xmlns:a14="http://schemas.microsoft.com/office/drawing/2010/main" noGrp="1"/>
          </p:cNvSpPr>
          <p:nvPr>
            <p:ph type="body" idx="1"/>
          </p:nvPr>
        </p:nvSpPr>
        <p:spPr/>
        <p:txBody>
          <a:bodyPr/>
          <a:lstStyle/>
          <a:p>
            <a:endParaRPr lang="en-US" dirty="0"/>
          </a:p>
        </p:txBody>
      </p:sp>
      <p:sp>
        <p:nvSpPr>
          <p:cNvPr id="4" name="Slide Number Placeholder 3"/>
          <p:cNvSpPr>
            <a14:cpLocks xmlns:a14="http://schemas.microsoft.com/office/drawing/2010/main"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p:spPr>
      </p:sp>
      <p:sp>
        <p:nvSpPr>
          <p:cNvPr id="3" name="Shape 1"/>
          <p:cNvSpPr/>
          <p:nvPr/>
        </p:nvSpPr>
        <p:spPr>
          <a:xfrm>
            <a:off x="0" y="0"/>
            <a:ext cx="14630400" cy="8229600"/>
          </a:xfrm>
          <a:prstGeom prst="rect">
            <a:avLst/>
          </a:prstGeom>
          <a:solidFill>
            <a:srgbClr val="FAFFFA"/>
          </a:solidFill>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p:spPr>
      </p:sp>
      <p:sp>
        <p:nvSpPr>
          <p:cNvPr id="3" name="Shape 1"/>
          <p:cNvSpPr/>
          <p:nvPr/>
        </p:nvSpPr>
        <p:spPr>
          <a:xfrm>
            <a:off x="0" y="0"/>
            <a:ext cx="14630400" cy="8229600"/>
          </a:xfrm>
          <a:prstGeom prst="rect">
            <a:avLst/>
          </a:prstGeom>
          <a:solidFill>
            <a:srgbClr val="FAFFFA"/>
          </a:solidFill>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p:spPr>
      </p:sp>
      <p:sp>
        <p:nvSpPr>
          <p:cNvPr id="3" name="Shape 1"/>
          <p:cNvSpPr/>
          <p:nvPr/>
        </p:nvSpPr>
        <p:spPr>
          <a:xfrm>
            <a:off x="0" y="0"/>
            <a:ext cx="14630400" cy="8229600"/>
          </a:xfrm>
          <a:prstGeom prst="rect">
            <a:avLst/>
          </a:prstGeom>
          <a:solidFill>
            <a:srgbClr val="FAFFFA"/>
          </a:solidFill>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p:spPr>
      </p:sp>
      <p:sp>
        <p:nvSpPr>
          <p:cNvPr id="3" name="Shape 1"/>
          <p:cNvSpPr/>
          <p:nvPr/>
        </p:nvSpPr>
        <p:spPr>
          <a:xfrm>
            <a:off x="0" y="0"/>
            <a:ext cx="14630400" cy="8229600"/>
          </a:xfrm>
          <a:prstGeom prst="rect">
            <a:avLst/>
          </a:prstGeom>
          <a:solidFill>
            <a:srgbClr val="FAFFFA"/>
          </a:solidFill>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p:spPr>
      </p:sp>
      <p:sp>
        <p:nvSpPr>
          <p:cNvPr id="3" name="Shape 1"/>
          <p:cNvSpPr/>
          <p:nvPr/>
        </p:nvSpPr>
        <p:spPr>
          <a:xfrm>
            <a:off x="0" y="0"/>
            <a:ext cx="14630400" cy="8229600"/>
          </a:xfrm>
          <a:prstGeom prst="rect">
            <a:avLst/>
          </a:prstGeom>
          <a:solidFill>
            <a:srgbClr val="FAFFFA"/>
          </a:solidFill>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p:spPr>
      </p:sp>
      <p:sp>
        <p:nvSpPr>
          <p:cNvPr id="3" name="Shape 1"/>
          <p:cNvSpPr/>
          <p:nvPr/>
        </p:nvSpPr>
        <p:spPr>
          <a:xfrm>
            <a:off x="0" y="0"/>
            <a:ext cx="14630400" cy="8229600"/>
          </a:xfrm>
          <a:prstGeom prst="rect">
            <a:avLst/>
          </a:prstGeom>
          <a:solidFill>
            <a:srgbClr val="FAFFFA"/>
          </a:solidFill>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p:spPr>
      </p:sp>
      <p:sp>
        <p:nvSpPr>
          <p:cNvPr id="3" name="Shape 1"/>
          <p:cNvSpPr/>
          <p:nvPr/>
        </p:nvSpPr>
        <p:spPr>
          <a:xfrm>
            <a:off x="0" y="0"/>
            <a:ext cx="14630400" cy="8229600"/>
          </a:xfrm>
          <a:prstGeom prst="rect">
            <a:avLst/>
          </a:prstGeom>
          <a:solidFill>
            <a:srgbClr val="FAFFFA"/>
          </a:solidFill>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p:spPr>
      </p:sp>
      <p:sp>
        <p:nvSpPr>
          <p:cNvPr id="3" name="Shape 1"/>
          <p:cNvSpPr/>
          <p:nvPr/>
        </p:nvSpPr>
        <p:spPr>
          <a:xfrm>
            <a:off x="0" y="0"/>
            <a:ext cx="14630400" cy="8229600"/>
          </a:xfrm>
          <a:prstGeom prst="rect">
            <a:avLst/>
          </a:prstGeom>
          <a:solidFill>
            <a:srgbClr val="FAFFFA"/>
          </a:solidFill>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p:spPr>
      </p:sp>
      <p:sp>
        <p:nvSpPr>
          <p:cNvPr id="3" name="Shape 1"/>
          <p:cNvSpPr/>
          <p:nvPr/>
        </p:nvSpPr>
        <p:spPr>
          <a:xfrm>
            <a:off x="0" y="0"/>
            <a:ext cx="14630400" cy="8229600"/>
          </a:xfrm>
          <a:prstGeom prst="rect">
            <a:avLst/>
          </a:prstGeom>
          <a:solidFill>
            <a:srgbClr val="FAFFFA"/>
          </a:solidFill>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p:nvPr>
            <p:ph type="dt" sz="half" idx="10"/>
          </p:nvPr>
        </p:nvSpPr>
        <p:spPr>
          <a:xfrm>
            <a:off x="731520" y="7494270"/>
            <a:ext cx="3413760" cy="571500"/>
          </a:xfrm>
        </p:spPr>
        <p:txBody>
          <a:bodyPr/>
          <a:lstStyle/>
          <a:p>
            <a:pPr lvl="0"/>
            <a:fld id="{BB962C8B-B14F-4D97-AF65-F5344CB8AC3E}" type="datetime1">
              <a:rPr lang="zh-CN" altLang="en-US"/>
            </a:fld>
            <a:endParaRPr lang="zh-CN" altLang="en-US"/>
          </a:p>
        </p:txBody>
      </p:sp>
      <p:sp>
        <p:nvSpPr>
          <p:cNvPr id="3" name="页脚占位符 2"/>
          <p:cNvSpPr/>
          <p:nvPr>
            <p:ph type="ftr" sz="quarter" idx="11"/>
          </p:nvPr>
        </p:nvSpPr>
        <p:spPr>
          <a:xfrm>
            <a:off x="4998720" y="7494270"/>
            <a:ext cx="4632960" cy="571500"/>
          </a:xfrm>
        </p:spPr>
        <p:txBody>
          <a:bodyPr/>
          <a:lstStyle/>
          <a:p>
            <a:pPr lvl="0"/>
            <a:endParaRPr lang="zh-CN"/>
          </a:p>
        </p:txBody>
      </p:sp>
      <p:sp>
        <p:nvSpPr>
          <p:cNvPr id="4" name="灯片编号占位符 3"/>
          <p:cNvSpPr/>
          <p:nvPr>
            <p:ph type="sldNum" sz="quarter" idx="12"/>
          </p:nvPr>
        </p:nvSpPr>
        <p:spPr>
          <a:xfrm>
            <a:off x="10485120" y="7494270"/>
            <a:ext cx="3413760" cy="571500"/>
          </a:xfrm>
        </p:spPr>
        <p:txBody>
          <a:bodyPr/>
          <a:lstStyle/>
          <a:p>
            <a:pPr lvl="0"/>
            <a:fld id="{9A0DB2DC-4C9A-4742-B13C-FB6460FD3503}" type="slidenum">
              <a:rPr lang="zh-CN"/>
            </a:fld>
            <a:endParaRPr lang="zh-CN"/>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6.xml"/><Relationship Id="rId2" Type="http://schemas.openxmlformats.org/officeDocument/2006/relationships/image" Target="../media/image10.png"/><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11.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8.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9.xml"/><Relationship Id="rId1"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xml"/><Relationship Id="rId1"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image" Target="../media/image26.png"/><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881182"/>
            <a:ext cx="7556421" cy="2934653"/>
          </a:xfrm>
          <a:prstGeom prst="rect">
            <a:avLst/>
          </a:prstGeom>
          <a:noFill/>
        </p:spPr>
        <p:txBody>
          <a:bodyPr wrap="square" lIns="0" tIns="0" rIns="0" bIns="0" rtlCol="0" anchor="t"/>
          <a:lstStyle/>
          <a:p>
            <a:pPr marL="0" indent="0">
              <a:lnSpc>
                <a:spcPts val="7700"/>
              </a:lnSpc>
              <a:buNone/>
            </a:pPr>
            <a:r>
              <a:rPr lang="en-US" sz="6150" b="1" dirty="0">
                <a:solidFill>
                  <a:srgbClr val="3B4540"/>
                </a:solidFill>
                <a:latin typeface="Fraunces Extra Bold" pitchFamily="34" charset="0"/>
                <a:ea typeface="Fraunces Extra Bold" pitchFamily="34" charset="0"/>
                <a:cs typeface="Fraunces Extra Bold" pitchFamily="34" charset="0"/>
              </a:rPr>
              <a:t>Tinch va Atlantika okeanlarining o'rganilish tarixi</a:t>
            </a:r>
            <a:endParaRPr lang="en-US" sz="6150" dirty="0"/>
          </a:p>
        </p:txBody>
      </p:sp>
      <p:sp>
        <p:nvSpPr>
          <p:cNvPr id="4" name="Text 1"/>
          <p:cNvSpPr/>
          <p:nvPr/>
        </p:nvSpPr>
        <p:spPr>
          <a:xfrm>
            <a:off x="793790" y="4155996"/>
            <a:ext cx="7556421" cy="2540318"/>
          </a:xfrm>
          <a:prstGeom prst="rect">
            <a:avLst/>
          </a:prstGeom>
          <a:noFill/>
        </p:spPr>
        <p:txBody>
          <a:bodyPr wrap="square" lIns="0" tIns="0" rIns="0" bIns="0" rtlCol="0" anchor="t"/>
          <a:lstStyle/>
          <a:p>
            <a:pPr marL="0" indent="0">
              <a:lnSpc>
                <a:spcPts val="2850"/>
              </a:lnSpc>
              <a:buNone/>
            </a:pPr>
            <a:r>
              <a:rPr lang="en-US" sz="3200" dirty="0">
                <a:solidFill>
                  <a:srgbClr val="405449"/>
                </a:solidFill>
                <a:latin typeface="Nobile" pitchFamily="34" charset="0"/>
                <a:ea typeface="Nobile" pitchFamily="34" charset="0"/>
                <a:cs typeface="Nobile" pitchFamily="34" charset="0"/>
              </a:rPr>
              <a:t>Tinch va Atlantika okeanlarini o'rganish insoniyat tarixida muhim ahamiyatga ega bo'lgan jarayondir. Avvaliga oddiy savdogarlar va baliqchilar tomonidan ilk bor kashf qilingan ushbu okeanlar keyinchalik turli ekspeditsiyalar, geografik kashfiyotlar va ilmiy tadqiqotlar orqali chuqur o'rganildi. Bu jarayon asrlar davomida davom etib, hozirgi kunda ham yangi kashfiyotlar va innovatsiyalar uchun katta imkoniyatlar yaratib kelmoqda.</a:t>
            </a:r>
            <a:endParaRPr lang="en-US" sz="3200" dirty="0"/>
          </a:p>
        </p:txBody>
      </p:sp>
      <p:sp>
        <p:nvSpPr>
          <p:cNvPr id="5" name="Shape 2"/>
          <p:cNvSpPr/>
          <p:nvPr/>
        </p:nvSpPr>
        <p:spPr>
          <a:xfrm>
            <a:off x="793790" y="6968371"/>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2"/>
          <a:stretch>
            <a:fillRect/>
          </a:stretch>
        </p:blipFill>
        <p:spPr>
          <a:xfrm>
            <a:off x="801410" y="6975991"/>
            <a:ext cx="347663" cy="34766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1"/>
          <a:stretch>
            <a:fillRect/>
          </a:stretch>
        </p:blipFill>
        <p:spPr>
          <a:xfrm>
            <a:off x="0" y="0"/>
            <a:ext cx="5486400" cy="8234005"/>
          </a:xfrm>
          <a:prstGeom prst="rect">
            <a:avLst/>
          </a:prstGeom>
        </p:spPr>
      </p:pic>
      <p:sp>
        <p:nvSpPr>
          <p:cNvPr id="3" name="Text 0"/>
          <p:cNvSpPr/>
          <p:nvPr/>
        </p:nvSpPr>
        <p:spPr>
          <a:xfrm>
            <a:off x="6144220" y="516850"/>
            <a:ext cx="5867876" cy="587335"/>
          </a:xfrm>
          <a:prstGeom prst="rect">
            <a:avLst/>
          </a:prstGeom>
          <a:noFill/>
        </p:spPr>
        <p:txBody>
          <a:bodyPr wrap="none" lIns="0" tIns="0" rIns="0" bIns="0" rtlCol="0" anchor="t"/>
          <a:lstStyle/>
          <a:p>
            <a:pPr marL="0" indent="0">
              <a:lnSpc>
                <a:spcPts val="4600"/>
              </a:lnSpc>
              <a:buNone/>
            </a:pPr>
            <a:r>
              <a:rPr lang="en-US" sz="3650" b="1" dirty="0">
                <a:solidFill>
                  <a:srgbClr val="3B4540"/>
                </a:solidFill>
                <a:latin typeface="Fraunces Extra Bold" pitchFamily="34" charset="0"/>
                <a:ea typeface="Fraunces Extra Bold" pitchFamily="34" charset="0"/>
                <a:cs typeface="Fraunces Extra Bold" pitchFamily="34" charset="0"/>
              </a:rPr>
              <a:t>Ilk sayyohlar va kemalar</a:t>
            </a:r>
            <a:endParaRPr lang="en-US" sz="3650" dirty="0"/>
          </a:p>
        </p:txBody>
      </p:sp>
      <p:sp>
        <p:nvSpPr>
          <p:cNvPr id="4" name="Shape 1"/>
          <p:cNvSpPr/>
          <p:nvPr/>
        </p:nvSpPr>
        <p:spPr>
          <a:xfrm>
            <a:off x="6414611" y="1386007"/>
            <a:ext cx="22860" cy="6331148"/>
          </a:xfrm>
          <a:prstGeom prst="roundRect">
            <a:avLst>
              <a:gd name="adj" fmla="val 739972"/>
            </a:avLst>
          </a:prstGeom>
          <a:solidFill>
            <a:srgbClr val="CED9CE"/>
          </a:solidFill>
        </p:spPr>
      </p:sp>
      <p:sp>
        <p:nvSpPr>
          <p:cNvPr id="5" name="Shape 2"/>
          <p:cNvSpPr/>
          <p:nvPr/>
        </p:nvSpPr>
        <p:spPr>
          <a:xfrm>
            <a:off x="6614577" y="1797248"/>
            <a:ext cx="657820" cy="22860"/>
          </a:xfrm>
          <a:prstGeom prst="roundRect">
            <a:avLst>
              <a:gd name="adj" fmla="val 739972"/>
            </a:avLst>
          </a:prstGeom>
          <a:solidFill>
            <a:srgbClr val="CED9CE"/>
          </a:solidFill>
        </p:spPr>
      </p:sp>
      <p:sp>
        <p:nvSpPr>
          <p:cNvPr id="6" name="Shape 3"/>
          <p:cNvSpPr/>
          <p:nvPr/>
        </p:nvSpPr>
        <p:spPr>
          <a:xfrm>
            <a:off x="6214646" y="1597343"/>
            <a:ext cx="422791" cy="422791"/>
          </a:xfrm>
          <a:prstGeom prst="roundRect">
            <a:avLst>
              <a:gd name="adj" fmla="val 40010"/>
            </a:avLst>
          </a:prstGeom>
          <a:solidFill>
            <a:srgbClr val="E8F3E8"/>
          </a:solidFill>
        </p:spPr>
      </p:sp>
      <p:sp>
        <p:nvSpPr>
          <p:cNvPr id="7" name="Text 4"/>
          <p:cNvSpPr/>
          <p:nvPr/>
        </p:nvSpPr>
        <p:spPr>
          <a:xfrm>
            <a:off x="6355616" y="1667708"/>
            <a:ext cx="140732" cy="281940"/>
          </a:xfrm>
          <a:prstGeom prst="rect">
            <a:avLst/>
          </a:prstGeom>
          <a:noFill/>
        </p:spPr>
        <p:txBody>
          <a:bodyPr wrap="none" lIns="0" tIns="0" rIns="0" bIns="0" rtlCol="0" anchor="t"/>
          <a:lstStyle/>
          <a:p>
            <a:pPr marL="0" indent="0" algn="ctr">
              <a:lnSpc>
                <a:spcPts val="2200"/>
              </a:lnSpc>
              <a:buNone/>
            </a:pPr>
            <a:r>
              <a:rPr lang="en-US" sz="2200" b="1" dirty="0">
                <a:solidFill>
                  <a:srgbClr val="405449"/>
                </a:solidFill>
                <a:latin typeface="Fraunces Extra Bold" pitchFamily="34" charset="0"/>
                <a:ea typeface="Fraunces Extra Bold" pitchFamily="34" charset="0"/>
                <a:cs typeface="Fraunces Extra Bold" pitchFamily="34" charset="0"/>
              </a:rPr>
              <a:t>1</a:t>
            </a:r>
            <a:endParaRPr lang="en-US" sz="2200" dirty="0"/>
          </a:p>
        </p:txBody>
      </p:sp>
      <p:sp>
        <p:nvSpPr>
          <p:cNvPr id="8" name="Text 5"/>
          <p:cNvSpPr/>
          <p:nvPr/>
        </p:nvSpPr>
        <p:spPr>
          <a:xfrm>
            <a:off x="7459742" y="1573887"/>
            <a:ext cx="2875955" cy="293608"/>
          </a:xfrm>
          <a:prstGeom prst="rect">
            <a:avLst/>
          </a:prstGeom>
          <a:noFill/>
        </p:spPr>
        <p:txBody>
          <a:bodyPr wrap="none" lIns="0" tIns="0" rIns="0" bIns="0" rtlCol="0" anchor="t"/>
          <a:lstStyle/>
          <a:p>
            <a:pPr marL="0" indent="0" algn="l">
              <a:lnSpc>
                <a:spcPts val="2300"/>
              </a:lnSpc>
              <a:buNone/>
            </a:pPr>
            <a:r>
              <a:rPr lang="en-US" sz="1800" b="1" dirty="0">
                <a:solidFill>
                  <a:srgbClr val="405449"/>
                </a:solidFill>
                <a:latin typeface="Fraunces Extra Bold" pitchFamily="34" charset="0"/>
                <a:ea typeface="Fraunces Extra Bold" pitchFamily="34" charset="0"/>
                <a:cs typeface="Fraunces Extra Bold" pitchFamily="34" charset="0"/>
              </a:rPr>
              <a:t>Ilk dengiz sayyohliiklari</a:t>
            </a:r>
            <a:endParaRPr lang="en-US" sz="1800" dirty="0"/>
          </a:p>
        </p:txBody>
      </p:sp>
      <p:sp>
        <p:nvSpPr>
          <p:cNvPr id="9" name="Text 6"/>
          <p:cNvSpPr/>
          <p:nvPr/>
        </p:nvSpPr>
        <p:spPr>
          <a:xfrm>
            <a:off x="7459742" y="1980248"/>
            <a:ext cx="6512838" cy="1203008"/>
          </a:xfrm>
          <a:prstGeom prst="rect">
            <a:avLst/>
          </a:prstGeom>
          <a:noFill/>
        </p:spPr>
        <p:txBody>
          <a:bodyPr wrap="square" lIns="0" tIns="0" rIns="0" bIns="0" rtlCol="0" anchor="t"/>
          <a:lstStyle/>
          <a:p>
            <a:pPr marL="0" indent="0" algn="l">
              <a:lnSpc>
                <a:spcPts val="2350"/>
              </a:lnSpc>
              <a:buNone/>
            </a:pPr>
            <a:r>
              <a:rPr lang="en-US" sz="2000" dirty="0">
                <a:solidFill>
                  <a:srgbClr val="405449"/>
                </a:solidFill>
                <a:latin typeface="Nobile" pitchFamily="34" charset="0"/>
                <a:ea typeface="Nobile" pitchFamily="34" charset="0"/>
                <a:cs typeface="Nobile" pitchFamily="34" charset="0"/>
              </a:rPr>
              <a:t>Dastlabki dengiz sayyohliklar miloddan avvalgi davrlardan boshlangan bo'lib, turli xalqlar tomonidan amalga oshirilgan. Misol uchun, finikaliklar, xitoyliklar va polineziyaliklar o'zlarining oddiy kemalarida keng okean hududlarini kashf qilishgan.</a:t>
            </a:r>
            <a:endParaRPr lang="en-US" sz="2000" dirty="0"/>
          </a:p>
        </p:txBody>
      </p:sp>
      <p:sp>
        <p:nvSpPr>
          <p:cNvPr id="10" name="Shape 7"/>
          <p:cNvSpPr/>
          <p:nvPr/>
        </p:nvSpPr>
        <p:spPr>
          <a:xfrm>
            <a:off x="6614577" y="3970258"/>
            <a:ext cx="657820" cy="22860"/>
          </a:xfrm>
          <a:prstGeom prst="roundRect">
            <a:avLst>
              <a:gd name="adj" fmla="val 739972"/>
            </a:avLst>
          </a:prstGeom>
          <a:solidFill>
            <a:srgbClr val="CED9CE"/>
          </a:solidFill>
        </p:spPr>
      </p:sp>
      <p:sp>
        <p:nvSpPr>
          <p:cNvPr id="11" name="Shape 8"/>
          <p:cNvSpPr/>
          <p:nvPr/>
        </p:nvSpPr>
        <p:spPr>
          <a:xfrm>
            <a:off x="6214646" y="3770352"/>
            <a:ext cx="422791" cy="422791"/>
          </a:xfrm>
          <a:prstGeom prst="roundRect">
            <a:avLst>
              <a:gd name="adj" fmla="val 40010"/>
            </a:avLst>
          </a:prstGeom>
          <a:solidFill>
            <a:srgbClr val="E8F3E8"/>
          </a:solidFill>
        </p:spPr>
      </p:sp>
      <p:sp>
        <p:nvSpPr>
          <p:cNvPr id="12" name="Text 9"/>
          <p:cNvSpPr/>
          <p:nvPr/>
        </p:nvSpPr>
        <p:spPr>
          <a:xfrm>
            <a:off x="6333946" y="3840718"/>
            <a:ext cx="184190" cy="281940"/>
          </a:xfrm>
          <a:prstGeom prst="rect">
            <a:avLst/>
          </a:prstGeom>
          <a:noFill/>
        </p:spPr>
        <p:txBody>
          <a:bodyPr wrap="none" lIns="0" tIns="0" rIns="0" bIns="0" rtlCol="0" anchor="t"/>
          <a:lstStyle/>
          <a:p>
            <a:pPr marL="0" indent="0" algn="ctr">
              <a:lnSpc>
                <a:spcPts val="2200"/>
              </a:lnSpc>
              <a:buNone/>
            </a:pPr>
            <a:r>
              <a:rPr lang="en-US" sz="2200" b="1" dirty="0">
                <a:solidFill>
                  <a:srgbClr val="405449"/>
                </a:solidFill>
                <a:latin typeface="Fraunces Extra Bold" pitchFamily="34" charset="0"/>
                <a:ea typeface="Fraunces Extra Bold" pitchFamily="34" charset="0"/>
                <a:cs typeface="Fraunces Extra Bold" pitchFamily="34" charset="0"/>
              </a:rPr>
              <a:t>2</a:t>
            </a:r>
            <a:endParaRPr lang="en-US" sz="2200" dirty="0"/>
          </a:p>
        </p:txBody>
      </p:sp>
      <p:sp>
        <p:nvSpPr>
          <p:cNvPr id="13" name="Text 10"/>
          <p:cNvSpPr/>
          <p:nvPr/>
        </p:nvSpPr>
        <p:spPr>
          <a:xfrm>
            <a:off x="7459742" y="3746897"/>
            <a:ext cx="3650694" cy="293608"/>
          </a:xfrm>
          <a:prstGeom prst="rect">
            <a:avLst/>
          </a:prstGeom>
          <a:noFill/>
        </p:spPr>
        <p:txBody>
          <a:bodyPr wrap="none" lIns="0" tIns="0" rIns="0" bIns="0" rtlCol="0" anchor="t"/>
          <a:lstStyle/>
          <a:p>
            <a:pPr marL="0" indent="0" algn="l">
              <a:lnSpc>
                <a:spcPts val="2300"/>
              </a:lnSpc>
              <a:buNone/>
            </a:pPr>
            <a:r>
              <a:rPr lang="en-US" sz="1800" b="1" dirty="0">
                <a:solidFill>
                  <a:srgbClr val="405449"/>
                </a:solidFill>
                <a:latin typeface="Fraunces Extra Bold" pitchFamily="34" charset="0"/>
                <a:ea typeface="Fraunces Extra Bold" pitchFamily="34" charset="0"/>
                <a:cs typeface="Fraunces Extra Bold" pitchFamily="34" charset="0"/>
              </a:rPr>
              <a:t>Dengiz savdosi va modevallash</a:t>
            </a:r>
            <a:endParaRPr lang="en-US" sz="1800" dirty="0"/>
          </a:p>
        </p:txBody>
      </p:sp>
      <p:sp>
        <p:nvSpPr>
          <p:cNvPr id="14" name="Text 11"/>
          <p:cNvSpPr/>
          <p:nvPr/>
        </p:nvSpPr>
        <p:spPr>
          <a:xfrm>
            <a:off x="7459742" y="4153257"/>
            <a:ext cx="6512838" cy="1203008"/>
          </a:xfrm>
          <a:prstGeom prst="rect">
            <a:avLst/>
          </a:prstGeom>
          <a:noFill/>
        </p:spPr>
        <p:txBody>
          <a:bodyPr wrap="square" lIns="0" tIns="0" rIns="0" bIns="0" rtlCol="0" anchor="t"/>
          <a:lstStyle/>
          <a:p>
            <a:pPr marL="0" indent="0" algn="l">
              <a:lnSpc>
                <a:spcPts val="2350"/>
              </a:lnSpc>
              <a:buNone/>
            </a:pPr>
            <a:r>
              <a:rPr lang="en-US" dirty="0">
                <a:solidFill>
                  <a:srgbClr val="405449"/>
                </a:solidFill>
                <a:latin typeface="Nobile" pitchFamily="34" charset="0"/>
                <a:ea typeface="Nobile" pitchFamily="34" charset="0"/>
                <a:cs typeface="Nobile" pitchFamily="34" charset="0"/>
              </a:rPr>
              <a:t>Keyinchalik, dengiz savdosi va modevallash jarayonlari rivojlanib, yangi kema turlarining yaratilishiga olib keldi. Bu davrda Avropa mamlakatlaridan biri bo'lgan Portugaliya tomonidan yangi okean yo'llarining ochilishi muhim ahamiyat kasb etdi.</a:t>
            </a:r>
            <a:endParaRPr lang="en-US" dirty="0"/>
          </a:p>
        </p:txBody>
      </p:sp>
      <p:sp>
        <p:nvSpPr>
          <p:cNvPr id="15" name="Shape 12"/>
          <p:cNvSpPr/>
          <p:nvPr/>
        </p:nvSpPr>
        <p:spPr>
          <a:xfrm>
            <a:off x="6614577" y="6143268"/>
            <a:ext cx="657820" cy="22860"/>
          </a:xfrm>
          <a:prstGeom prst="roundRect">
            <a:avLst>
              <a:gd name="adj" fmla="val 739972"/>
            </a:avLst>
          </a:prstGeom>
          <a:solidFill>
            <a:srgbClr val="CED9CE"/>
          </a:solidFill>
        </p:spPr>
      </p:sp>
      <p:sp>
        <p:nvSpPr>
          <p:cNvPr id="16" name="Shape 13"/>
          <p:cNvSpPr/>
          <p:nvPr/>
        </p:nvSpPr>
        <p:spPr>
          <a:xfrm>
            <a:off x="6214646" y="5943362"/>
            <a:ext cx="422791" cy="422791"/>
          </a:xfrm>
          <a:prstGeom prst="roundRect">
            <a:avLst>
              <a:gd name="adj" fmla="val 40010"/>
            </a:avLst>
          </a:prstGeom>
          <a:solidFill>
            <a:srgbClr val="E8F3E8"/>
          </a:solidFill>
        </p:spPr>
      </p:sp>
      <p:sp>
        <p:nvSpPr>
          <p:cNvPr id="17" name="Text 14"/>
          <p:cNvSpPr/>
          <p:nvPr/>
        </p:nvSpPr>
        <p:spPr>
          <a:xfrm>
            <a:off x="6340852" y="6013728"/>
            <a:ext cx="170259" cy="281940"/>
          </a:xfrm>
          <a:prstGeom prst="rect">
            <a:avLst/>
          </a:prstGeom>
          <a:noFill/>
        </p:spPr>
        <p:txBody>
          <a:bodyPr wrap="none" lIns="0" tIns="0" rIns="0" bIns="0" rtlCol="0" anchor="t"/>
          <a:lstStyle/>
          <a:p>
            <a:pPr marL="0" indent="0" algn="ctr">
              <a:lnSpc>
                <a:spcPts val="2200"/>
              </a:lnSpc>
              <a:buNone/>
            </a:pPr>
            <a:r>
              <a:rPr lang="en-US" sz="2200" b="1" dirty="0">
                <a:solidFill>
                  <a:srgbClr val="405449"/>
                </a:solidFill>
                <a:latin typeface="Fraunces Extra Bold" pitchFamily="34" charset="0"/>
                <a:ea typeface="Fraunces Extra Bold" pitchFamily="34" charset="0"/>
                <a:cs typeface="Fraunces Extra Bold" pitchFamily="34" charset="0"/>
              </a:rPr>
              <a:t>3</a:t>
            </a:r>
            <a:endParaRPr lang="en-US" sz="2200" dirty="0"/>
          </a:p>
        </p:txBody>
      </p:sp>
      <p:sp>
        <p:nvSpPr>
          <p:cNvPr id="18" name="Text 15"/>
          <p:cNvSpPr/>
          <p:nvPr/>
        </p:nvSpPr>
        <p:spPr>
          <a:xfrm>
            <a:off x="7459742" y="5919907"/>
            <a:ext cx="2349341" cy="293608"/>
          </a:xfrm>
          <a:prstGeom prst="rect">
            <a:avLst/>
          </a:prstGeom>
          <a:noFill/>
        </p:spPr>
        <p:txBody>
          <a:bodyPr wrap="none" lIns="0" tIns="0" rIns="0" bIns="0" rtlCol="0" anchor="t"/>
          <a:lstStyle/>
          <a:p>
            <a:pPr marL="0" indent="0" algn="l">
              <a:lnSpc>
                <a:spcPts val="2300"/>
              </a:lnSpc>
              <a:buNone/>
            </a:pPr>
            <a:r>
              <a:rPr lang="en-US" sz="1800" b="1" dirty="0">
                <a:solidFill>
                  <a:srgbClr val="405449"/>
                </a:solidFill>
                <a:latin typeface="Fraunces Extra Bold" pitchFamily="34" charset="0"/>
                <a:ea typeface="Fraunces Extra Bold" pitchFamily="34" charset="0"/>
                <a:cs typeface="Fraunces Extra Bold" pitchFamily="34" charset="0"/>
              </a:rPr>
              <a:t>Ilk ekspeditsiyalar</a:t>
            </a:r>
            <a:endParaRPr lang="en-US" sz="1800" dirty="0"/>
          </a:p>
        </p:txBody>
      </p:sp>
      <p:sp>
        <p:nvSpPr>
          <p:cNvPr id="19" name="Text 16"/>
          <p:cNvSpPr/>
          <p:nvPr/>
        </p:nvSpPr>
        <p:spPr>
          <a:xfrm>
            <a:off x="7459742" y="6326267"/>
            <a:ext cx="6512838" cy="1203008"/>
          </a:xfrm>
          <a:prstGeom prst="rect">
            <a:avLst/>
          </a:prstGeom>
          <a:noFill/>
        </p:spPr>
        <p:txBody>
          <a:bodyPr wrap="square" lIns="0" tIns="0" rIns="0" bIns="0" rtlCol="0" anchor="t"/>
          <a:lstStyle/>
          <a:p>
            <a:pPr marL="0" indent="0" algn="l">
              <a:lnSpc>
                <a:spcPts val="2350"/>
              </a:lnSpc>
              <a:buNone/>
            </a:pPr>
            <a:r>
              <a:rPr lang="en-US" sz="2400" dirty="0">
                <a:solidFill>
                  <a:srgbClr val="405449"/>
                </a:solidFill>
                <a:latin typeface="Nobile" pitchFamily="34" charset="0"/>
                <a:ea typeface="Nobile" pitchFamily="34" charset="0"/>
                <a:cs typeface="Nobile" pitchFamily="34" charset="0"/>
              </a:rPr>
              <a:t>XV-XVI asrlarda Xristof Kolumb, Vasco da Gama, Ferdinand Magellan kabi mashhur sayyohlar tomonidan dastlabki qit'alar va okean yo'llarining kashf etilishi katta ahamiyat kasb etdi. Bu yangi hududlarning ochilishi va tadqiq etilishiga olib keldi.</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ksoSlideStyle" descr="#wm#_a_07_210_111" hidden="1"/>
          <p:cNvSpPr/>
          <p:nvPr/>
        </p:nvSpPr>
        <p:spPr>
          <a:xfrm>
            <a:off x="1828800" y="0"/>
            <a:ext cx="15240" cy="15240"/>
          </a:xfrm>
          <a:prstGeom prst="rect">
            <a:avLst/>
          </a:prstGeom>
          <a:solidFill>
            <a:schemeClr val="accent1"/>
          </a:solidFill>
          <a:ln w="9525" cap="flat" cmpd="sng">
            <a:solidFill>
              <a:schemeClr val="tx1"/>
            </a:solidFill>
            <a:prstDash val="solid"/>
            <a:miter/>
            <a:headEnd type="none" w="med" len="med"/>
            <a:tailEnd type="none" w="med" len="med"/>
          </a:ln>
        </p:spPr>
        <p:txBody>
          <a:bodyPr/>
          <a:p>
            <a:pPr lvl="0" eaLnBrk="1" hangingPunct="1"/>
            <a:endParaRPr lang="zh-CN" altLang="en-US" sz="2160" dirty="0">
              <a:latin typeface="Arial" charset="0"/>
              <a:ea typeface="宋体" charset="-122"/>
            </a:endParaRPr>
          </a:p>
        </p:txBody>
      </p:sp>
      <p:sp>
        <p:nvSpPr>
          <p:cNvPr id="3075" name="Rectangle 2" descr="#wm#_a_07_210_111_a_1_1#clear#"/>
          <p:cNvSpPr/>
          <p:nvPr>
            <p:ph type="title"/>
          </p:nvPr>
        </p:nvSpPr>
        <p:spPr>
          <a:xfrm>
            <a:off x="2377440" y="329566"/>
            <a:ext cx="9875520" cy="1371600"/>
          </a:xfrm>
        </p:spPr>
        <p:txBody>
          <a:bodyPr vert="horz" wrap="square" anchor="ctr"/>
          <a:p>
            <a:pPr lvl="0" eaLnBrk="1" hangingPunct="1"/>
          </a:p>
        </p:txBody>
      </p:sp>
      <p:sp>
        <p:nvSpPr>
          <p:cNvPr id="3076" name="Rectangle 3" descr="#wm#_a_07_210_111_c_1_607*2286"/>
          <p:cNvSpPr/>
          <p:nvPr>
            <p:ph sz="half" idx="1"/>
          </p:nvPr>
        </p:nvSpPr>
        <p:spPr>
          <a:xfrm>
            <a:off x="2377440" y="1920240"/>
            <a:ext cx="9875520" cy="2623186"/>
          </a:xfrm>
        </p:spPr>
        <p:txBody>
          <a:bodyPr vert="horz" wrap="square" anchor="t"/>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lvl="0" eaLnBrk="1" hangingPunct="1"/>
          </a:p>
        </p:txBody>
      </p:sp>
      <p:sp>
        <p:nvSpPr>
          <p:cNvPr id="3077" name="Rectangle 4" descr="#wm#_a_07_210_111_b_1_1#clear#"/>
          <p:cNvSpPr/>
          <p:nvPr>
            <p:ph type="body" sz="half"/>
          </p:nvPr>
        </p:nvSpPr>
        <p:spPr>
          <a:xfrm>
            <a:off x="2377440" y="4726306"/>
            <a:ext cx="9875520" cy="2623184"/>
          </a:xfrm>
        </p:spPr>
        <p:txBody>
          <a:bodyPr vert="horz" wrap="square" anchor="t"/>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lvl="0" eaLnBrk="1" hangingPunct="1"/>
          </a:p>
        </p:txBody>
      </p:sp>
      <p:pic>
        <p:nvPicPr>
          <p:cNvPr id="2" name="Picture 1" descr="2024-10-30 21:35:13.126000"/>
          <p:cNvPicPr>
            <a:picLocks noChangeAspect="1"/>
          </p:cNvPicPr>
          <p:nvPr/>
        </p:nvPicPr>
        <p:blipFill>
          <a:blip r:embed="rId1"/>
          <a:stretch>
            <a:fillRect/>
          </a:stretch>
        </p:blipFill>
        <p:spPr>
          <a:xfrm>
            <a:off x="1388745" y="329565"/>
            <a:ext cx="12605385" cy="667956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1455539"/>
            <a:ext cx="10231636" cy="708779"/>
          </a:xfrm>
          <a:prstGeom prst="rect">
            <a:avLst/>
          </a:prstGeom>
          <a:noFill/>
        </p:spPr>
        <p:txBody>
          <a:bodyPr wrap="none" lIns="0" tIns="0" rIns="0" bIns="0" rtlCol="0" anchor="t"/>
          <a:lstStyle/>
          <a:p>
            <a:pPr marL="0" indent="0">
              <a:lnSpc>
                <a:spcPts val="5550"/>
              </a:lnSpc>
              <a:buNone/>
            </a:pPr>
            <a:r>
              <a:rPr lang="en-US" sz="4450" b="1" dirty="0">
                <a:solidFill>
                  <a:srgbClr val="3B4540"/>
                </a:solidFill>
                <a:latin typeface="Fraunces Extra Bold" pitchFamily="34" charset="0"/>
                <a:ea typeface="Fraunces Extra Bold" pitchFamily="34" charset="0"/>
                <a:cs typeface="Fraunces Extra Bold" pitchFamily="34" charset="0"/>
              </a:rPr>
              <a:t>Birinchi kemalar va ekspeditsiyalar</a:t>
            </a:r>
            <a:endParaRPr lang="en-US" sz="4450" dirty="0"/>
          </a:p>
        </p:txBody>
      </p:sp>
      <p:sp>
        <p:nvSpPr>
          <p:cNvPr id="3" name="Text 1"/>
          <p:cNvSpPr/>
          <p:nvPr/>
        </p:nvSpPr>
        <p:spPr>
          <a:xfrm>
            <a:off x="793790" y="2731294"/>
            <a:ext cx="3978116" cy="708660"/>
          </a:xfrm>
          <a:prstGeom prst="rect">
            <a:avLst/>
          </a:prstGeom>
          <a:noFill/>
        </p:spPr>
        <p:txBody>
          <a:bodyPr wrap="square" lIns="0" tIns="0" rIns="0" bIns="0" rtlCol="0" anchor="t"/>
          <a:lstStyle/>
          <a:p>
            <a:pPr marL="0" indent="0">
              <a:lnSpc>
                <a:spcPts val="2750"/>
              </a:lnSpc>
              <a:buNone/>
            </a:pPr>
            <a:r>
              <a:rPr lang="en-US" sz="2200" b="1" dirty="0">
                <a:solidFill>
                  <a:srgbClr val="3B4540"/>
                </a:solidFill>
                <a:latin typeface="Fraunces Extra Bold" pitchFamily="34" charset="0"/>
                <a:ea typeface="Fraunces Extra Bold" pitchFamily="34" charset="0"/>
                <a:cs typeface="Fraunces Extra Bold" pitchFamily="34" charset="0"/>
              </a:rPr>
              <a:t>Kema konstruksiyasi va dizayni</a:t>
            </a:r>
            <a:endParaRPr lang="en-US" sz="2200" dirty="0"/>
          </a:p>
        </p:txBody>
      </p:sp>
      <p:sp>
        <p:nvSpPr>
          <p:cNvPr id="4" name="Text 2"/>
          <p:cNvSpPr/>
          <p:nvPr/>
        </p:nvSpPr>
        <p:spPr>
          <a:xfrm>
            <a:off x="793790" y="3666768"/>
            <a:ext cx="3978116" cy="2903220"/>
          </a:xfrm>
          <a:prstGeom prst="rect">
            <a:avLst/>
          </a:prstGeom>
          <a:noFill/>
        </p:spPr>
        <p:txBody>
          <a:bodyPr wrap="square" lIns="0" tIns="0" rIns="0" bIns="0" rtlCol="0" anchor="t"/>
          <a:lstStyle/>
          <a:p>
            <a:pPr marL="0" indent="0">
              <a:lnSpc>
                <a:spcPts val="2850"/>
              </a:lnSpc>
              <a:buNone/>
            </a:pPr>
            <a:r>
              <a:rPr lang="en-US" sz="2800" dirty="0">
                <a:solidFill>
                  <a:srgbClr val="405449"/>
                </a:solidFill>
                <a:latin typeface="Nobile" pitchFamily="34" charset="0"/>
                <a:ea typeface="Nobile" pitchFamily="34" charset="0"/>
                <a:cs typeface="Nobile" pitchFamily="34" charset="0"/>
              </a:rPr>
              <a:t>Dastlabki kemalar oddiy yog'och konstruksiyalardan iborat bo'lgan. Keyinchalik, kemalar yanada takomillashtirildi va turli xil materiallar, konstruktsiyalar va texnologiyalar qo'llanildi. Bu okean sayyohatlarini davom ettirish uchun muhim ahamiyatga ega bo'ldi.</a:t>
            </a:r>
            <a:endParaRPr lang="en-US" sz="2800" dirty="0"/>
          </a:p>
        </p:txBody>
      </p:sp>
      <p:sp>
        <p:nvSpPr>
          <p:cNvPr id="5" name="Text 3"/>
          <p:cNvSpPr/>
          <p:nvPr/>
        </p:nvSpPr>
        <p:spPr>
          <a:xfrm>
            <a:off x="5332928" y="2731294"/>
            <a:ext cx="3978116" cy="708660"/>
          </a:xfrm>
          <a:prstGeom prst="rect">
            <a:avLst/>
          </a:prstGeom>
          <a:noFill/>
        </p:spPr>
        <p:txBody>
          <a:bodyPr wrap="square" lIns="0" tIns="0" rIns="0" bIns="0" rtlCol="0" anchor="t"/>
          <a:lstStyle/>
          <a:p>
            <a:pPr marL="0" indent="0">
              <a:lnSpc>
                <a:spcPts val="2750"/>
              </a:lnSpc>
              <a:buNone/>
            </a:pPr>
            <a:r>
              <a:rPr lang="en-US" sz="2200" b="1" dirty="0">
                <a:solidFill>
                  <a:srgbClr val="3B4540"/>
                </a:solidFill>
                <a:latin typeface="Fraunces Extra Bold" pitchFamily="34" charset="0"/>
                <a:ea typeface="Fraunces Extra Bold" pitchFamily="34" charset="0"/>
                <a:cs typeface="Fraunces Extra Bold" pitchFamily="34" charset="0"/>
              </a:rPr>
              <a:t>Ekspeditsiyalar va yangi kashfiyotlar</a:t>
            </a:r>
            <a:endParaRPr lang="en-US" sz="2200" dirty="0"/>
          </a:p>
        </p:txBody>
      </p:sp>
      <p:sp>
        <p:nvSpPr>
          <p:cNvPr id="6" name="Text 4"/>
          <p:cNvSpPr/>
          <p:nvPr/>
        </p:nvSpPr>
        <p:spPr>
          <a:xfrm>
            <a:off x="5332928" y="3666768"/>
            <a:ext cx="3978116" cy="2903220"/>
          </a:xfrm>
          <a:prstGeom prst="rect">
            <a:avLst/>
          </a:prstGeom>
          <a:noFill/>
        </p:spPr>
        <p:txBody>
          <a:bodyPr wrap="square" lIns="0" tIns="0" rIns="0" bIns="0" rtlCol="0" anchor="t"/>
          <a:lstStyle/>
          <a:p>
            <a:pPr marL="0" indent="0">
              <a:lnSpc>
                <a:spcPts val="2850"/>
              </a:lnSpc>
              <a:buNone/>
            </a:pPr>
            <a:r>
              <a:rPr lang="en-US" sz="2800" dirty="0">
                <a:solidFill>
                  <a:srgbClr val="405449"/>
                </a:solidFill>
                <a:latin typeface="Nobile" pitchFamily="34" charset="0"/>
                <a:ea typeface="Nobile" pitchFamily="34" charset="0"/>
                <a:cs typeface="Nobile" pitchFamily="34" charset="0"/>
              </a:rPr>
              <a:t>Birinchi ekspeditsiyalar okean hududlarini tadqiq etishda muhim rol o'ynadi. Masalan, Xristof Kolumb 1492-yilda Amerikani, Vasco da Gama 1498-yilda Hindistonnni, Ferdinand Magellan esa 1519-1522-yillarda dunyo atrofida birinchi marta aylanib chiqdi.</a:t>
            </a:r>
            <a:endParaRPr lang="en-US" sz="2800" dirty="0"/>
          </a:p>
        </p:txBody>
      </p:sp>
      <p:sp>
        <p:nvSpPr>
          <p:cNvPr id="7" name="Text 5"/>
          <p:cNvSpPr/>
          <p:nvPr/>
        </p:nvSpPr>
        <p:spPr>
          <a:xfrm>
            <a:off x="9872067" y="2731294"/>
            <a:ext cx="3978116" cy="708660"/>
          </a:xfrm>
          <a:prstGeom prst="rect">
            <a:avLst/>
          </a:prstGeom>
          <a:noFill/>
        </p:spPr>
        <p:txBody>
          <a:bodyPr wrap="square" lIns="0" tIns="0" rIns="0" bIns="0" rtlCol="0" anchor="t"/>
          <a:lstStyle/>
          <a:p>
            <a:pPr marL="0" indent="0">
              <a:lnSpc>
                <a:spcPts val="2750"/>
              </a:lnSpc>
              <a:buNone/>
            </a:pPr>
            <a:r>
              <a:rPr lang="en-US" sz="2200" b="1" dirty="0">
                <a:solidFill>
                  <a:srgbClr val="3B4540"/>
                </a:solidFill>
                <a:latin typeface="Fraunces Extra Bold" pitchFamily="34" charset="0"/>
                <a:ea typeface="Fraunces Extra Bold" pitchFamily="34" charset="0"/>
                <a:cs typeface="Fraunces Extra Bold" pitchFamily="34" charset="0"/>
              </a:rPr>
              <a:t>Okean xaritalariga yangiliklar</a:t>
            </a:r>
            <a:endParaRPr lang="en-US" sz="2200" dirty="0"/>
          </a:p>
        </p:txBody>
      </p:sp>
      <p:sp>
        <p:nvSpPr>
          <p:cNvPr id="8" name="Text 6"/>
          <p:cNvSpPr/>
          <p:nvPr/>
        </p:nvSpPr>
        <p:spPr>
          <a:xfrm>
            <a:off x="9872067" y="3666768"/>
            <a:ext cx="3978116" cy="2540318"/>
          </a:xfrm>
          <a:prstGeom prst="rect">
            <a:avLst/>
          </a:prstGeom>
          <a:noFill/>
        </p:spPr>
        <p:txBody>
          <a:bodyPr wrap="square" lIns="0" tIns="0" rIns="0" bIns="0" rtlCol="0" anchor="t"/>
          <a:lstStyle/>
          <a:p>
            <a:pPr marL="0" indent="0">
              <a:lnSpc>
                <a:spcPts val="2850"/>
              </a:lnSpc>
              <a:buNone/>
            </a:pPr>
            <a:r>
              <a:rPr lang="en-US" sz="3200" dirty="0">
                <a:solidFill>
                  <a:srgbClr val="405449"/>
                </a:solidFill>
                <a:latin typeface="Nobile" pitchFamily="34" charset="0"/>
                <a:ea typeface="Nobile" pitchFamily="34" charset="0"/>
                <a:cs typeface="Nobile" pitchFamily="34" charset="0"/>
              </a:rPr>
              <a:t>Har bir yangi kashfiyot okean xaritalariga qo'shimchalar kiritilishiga olib keldi. Geografik bilimlar yanada kengayib bordi, yangi qit'a va okean yo'llari aniqlanib, olam manzarasi butunlay o'zgardi.</a:t>
            </a:r>
            <a:endParaRPr lang="en-US" sz="3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ksoSlideStyle" descr="#wm#_a_07_210_111" hidden="1"/>
          <p:cNvSpPr/>
          <p:nvPr/>
        </p:nvSpPr>
        <p:spPr>
          <a:xfrm>
            <a:off x="1828800" y="0"/>
            <a:ext cx="15240" cy="15240"/>
          </a:xfrm>
          <a:prstGeom prst="rect">
            <a:avLst/>
          </a:prstGeom>
          <a:solidFill>
            <a:schemeClr val="accent1"/>
          </a:solidFill>
          <a:ln w="9525" cap="flat" cmpd="sng">
            <a:solidFill>
              <a:schemeClr val="tx1"/>
            </a:solidFill>
            <a:prstDash val="solid"/>
            <a:miter/>
            <a:headEnd type="none" w="med" len="med"/>
            <a:tailEnd type="none" w="med" len="med"/>
          </a:ln>
        </p:spPr>
        <p:txBody>
          <a:bodyPr/>
          <a:p>
            <a:pPr lvl="0" eaLnBrk="1" hangingPunct="1"/>
            <a:endParaRPr lang="zh-CN" altLang="en-US" sz="2160" dirty="0">
              <a:latin typeface="Arial" charset="0"/>
              <a:ea typeface="宋体" charset="-122"/>
            </a:endParaRPr>
          </a:p>
        </p:txBody>
      </p:sp>
      <p:sp>
        <p:nvSpPr>
          <p:cNvPr id="3075" name="Rectangle 2" descr="#wm#_a_07_210_111_a_1_1#clear#"/>
          <p:cNvSpPr/>
          <p:nvPr>
            <p:ph type="title"/>
          </p:nvPr>
        </p:nvSpPr>
        <p:spPr>
          <a:xfrm>
            <a:off x="2377440" y="329566"/>
            <a:ext cx="9875520" cy="1371600"/>
          </a:xfrm>
        </p:spPr>
        <p:txBody>
          <a:bodyPr vert="horz" wrap="square" anchor="ctr"/>
          <a:p>
            <a:pPr lvl="0" eaLnBrk="1" hangingPunct="1"/>
          </a:p>
        </p:txBody>
      </p:sp>
      <p:sp>
        <p:nvSpPr>
          <p:cNvPr id="3076" name="Rectangle 3" descr="#wm#_a_07_210_111_c_1_607*2286"/>
          <p:cNvSpPr/>
          <p:nvPr>
            <p:ph sz="half" idx="1"/>
          </p:nvPr>
        </p:nvSpPr>
        <p:spPr>
          <a:xfrm>
            <a:off x="2377440" y="1920240"/>
            <a:ext cx="9875520" cy="2623186"/>
          </a:xfrm>
        </p:spPr>
        <p:txBody>
          <a:bodyPr vert="horz" wrap="square" anchor="t"/>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lvl="0" eaLnBrk="1" hangingPunct="1"/>
          </a:p>
        </p:txBody>
      </p:sp>
      <p:sp>
        <p:nvSpPr>
          <p:cNvPr id="3077" name="Rectangle 4" descr="#wm#_a_07_210_111_b_1_1#clear#"/>
          <p:cNvSpPr/>
          <p:nvPr>
            <p:ph type="body" sz="half"/>
          </p:nvPr>
        </p:nvSpPr>
        <p:spPr>
          <a:xfrm>
            <a:off x="2377440" y="4726306"/>
            <a:ext cx="9875520" cy="2623184"/>
          </a:xfrm>
        </p:spPr>
        <p:txBody>
          <a:bodyPr vert="horz" wrap="square" anchor="t"/>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lvl="0" eaLnBrk="1" hangingPunct="1"/>
          </a:p>
        </p:txBody>
      </p:sp>
      <p:pic>
        <p:nvPicPr>
          <p:cNvPr id="2" name="Picture 1" descr="2024-10-30 21:35:38.672000"/>
          <p:cNvPicPr>
            <a:picLocks noChangeAspect="1"/>
          </p:cNvPicPr>
          <p:nvPr/>
        </p:nvPicPr>
        <p:blipFill>
          <a:blip r:embed="rId1"/>
          <a:stretch>
            <a:fillRect/>
          </a:stretch>
        </p:blipFill>
        <p:spPr>
          <a:xfrm>
            <a:off x="1101725" y="269875"/>
            <a:ext cx="12211685" cy="750443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1"/>
          <a:stretch>
            <a:fillRect/>
          </a:stretch>
        </p:blipFill>
        <p:spPr>
          <a:xfrm>
            <a:off x="0" y="0"/>
            <a:ext cx="14630400" cy="2583418"/>
          </a:xfrm>
          <a:prstGeom prst="rect">
            <a:avLst/>
          </a:prstGeom>
        </p:spPr>
      </p:pic>
      <p:sp>
        <p:nvSpPr>
          <p:cNvPr id="3" name="Text 0"/>
          <p:cNvSpPr/>
          <p:nvPr/>
        </p:nvSpPr>
        <p:spPr>
          <a:xfrm>
            <a:off x="723305" y="3266361"/>
            <a:ext cx="7475220" cy="645914"/>
          </a:xfrm>
          <a:prstGeom prst="rect">
            <a:avLst/>
          </a:prstGeom>
          <a:noFill/>
        </p:spPr>
        <p:txBody>
          <a:bodyPr wrap="none" lIns="0" tIns="0" rIns="0" bIns="0" rtlCol="0" anchor="t"/>
          <a:lstStyle/>
          <a:p>
            <a:pPr marL="0" indent="0">
              <a:lnSpc>
                <a:spcPts val="5050"/>
              </a:lnSpc>
              <a:buNone/>
            </a:pPr>
            <a:r>
              <a:rPr lang="en-US" sz="4050" b="1" dirty="0">
                <a:solidFill>
                  <a:srgbClr val="3B4540"/>
                </a:solidFill>
                <a:latin typeface="Fraunces Extra Bold" pitchFamily="34" charset="0"/>
                <a:ea typeface="Fraunces Extra Bold" pitchFamily="34" charset="0"/>
                <a:cs typeface="Fraunces Extra Bold" pitchFamily="34" charset="0"/>
              </a:rPr>
              <a:t>Geografik kashfiyotlar davri</a:t>
            </a:r>
            <a:endParaRPr lang="en-US" sz="4050" dirty="0"/>
          </a:p>
        </p:txBody>
      </p:sp>
      <p:sp>
        <p:nvSpPr>
          <p:cNvPr id="4" name="Shape 1"/>
          <p:cNvSpPr/>
          <p:nvPr/>
        </p:nvSpPr>
        <p:spPr>
          <a:xfrm>
            <a:off x="723305" y="4454604"/>
            <a:ext cx="464939" cy="464939"/>
          </a:xfrm>
          <a:prstGeom prst="roundRect">
            <a:avLst>
              <a:gd name="adj" fmla="val 40008"/>
            </a:avLst>
          </a:prstGeom>
          <a:solidFill>
            <a:srgbClr val="E8F3E8"/>
          </a:solidFill>
        </p:spPr>
      </p:sp>
      <p:sp>
        <p:nvSpPr>
          <p:cNvPr id="5" name="Text 2"/>
          <p:cNvSpPr/>
          <p:nvPr/>
        </p:nvSpPr>
        <p:spPr>
          <a:xfrm>
            <a:off x="878443" y="4531995"/>
            <a:ext cx="154662" cy="310039"/>
          </a:xfrm>
          <a:prstGeom prst="rect">
            <a:avLst/>
          </a:prstGeom>
          <a:noFill/>
        </p:spPr>
        <p:txBody>
          <a:bodyPr wrap="none" lIns="0" tIns="0" rIns="0" bIns="0" rtlCol="0" anchor="t"/>
          <a:lstStyle/>
          <a:p>
            <a:pPr marL="0" indent="0" algn="ctr">
              <a:lnSpc>
                <a:spcPts val="2400"/>
              </a:lnSpc>
              <a:buNone/>
            </a:pPr>
            <a:r>
              <a:rPr lang="en-US" sz="2400" b="1" dirty="0">
                <a:solidFill>
                  <a:srgbClr val="405449"/>
                </a:solidFill>
                <a:latin typeface="Fraunces Extra Bold" pitchFamily="34" charset="0"/>
                <a:ea typeface="Fraunces Extra Bold" pitchFamily="34" charset="0"/>
                <a:cs typeface="Fraunces Extra Bold" pitchFamily="34" charset="0"/>
              </a:rPr>
              <a:t>1</a:t>
            </a:r>
            <a:endParaRPr lang="en-US" sz="2400" dirty="0"/>
          </a:p>
        </p:txBody>
      </p:sp>
      <p:sp>
        <p:nvSpPr>
          <p:cNvPr id="6" name="Text 3"/>
          <p:cNvSpPr/>
          <p:nvPr/>
        </p:nvSpPr>
        <p:spPr>
          <a:xfrm>
            <a:off x="1394817" y="4454604"/>
            <a:ext cx="3438525" cy="322898"/>
          </a:xfrm>
          <a:prstGeom prst="rect">
            <a:avLst/>
          </a:prstGeom>
          <a:noFill/>
        </p:spPr>
        <p:txBody>
          <a:bodyPr wrap="none" lIns="0" tIns="0" rIns="0" bIns="0" rtlCol="0" anchor="t"/>
          <a:lstStyle/>
          <a:p>
            <a:pPr marL="0" indent="0">
              <a:lnSpc>
                <a:spcPts val="2500"/>
              </a:lnSpc>
              <a:buNone/>
            </a:pPr>
            <a:r>
              <a:rPr lang="en-US" sz="2000" b="1" dirty="0">
                <a:solidFill>
                  <a:srgbClr val="405449"/>
                </a:solidFill>
                <a:latin typeface="Fraunces Extra Bold" pitchFamily="34" charset="0"/>
                <a:ea typeface="Fraunces Extra Bold" pitchFamily="34" charset="0"/>
                <a:cs typeface="Fraunces Extra Bold" pitchFamily="34" charset="0"/>
              </a:rPr>
              <a:t>Dengizkashlik harakatlari</a:t>
            </a:r>
            <a:endParaRPr lang="en-US" sz="2000" dirty="0"/>
          </a:p>
        </p:txBody>
      </p:sp>
      <p:sp>
        <p:nvSpPr>
          <p:cNvPr id="7" name="Text 4"/>
          <p:cNvSpPr/>
          <p:nvPr/>
        </p:nvSpPr>
        <p:spPr>
          <a:xfrm>
            <a:off x="1394817" y="4901446"/>
            <a:ext cx="3585329" cy="2645093"/>
          </a:xfrm>
          <a:prstGeom prst="rect">
            <a:avLst/>
          </a:prstGeom>
          <a:noFill/>
        </p:spPr>
        <p:txBody>
          <a:bodyPr wrap="square" lIns="0" tIns="0" rIns="0" bIns="0" rtlCol="0" anchor="t"/>
          <a:lstStyle/>
          <a:p>
            <a:pPr marL="0" indent="0">
              <a:lnSpc>
                <a:spcPts val="2600"/>
              </a:lnSpc>
              <a:buNone/>
            </a:pPr>
            <a:r>
              <a:rPr lang="en-US" sz="1600" dirty="0">
                <a:solidFill>
                  <a:srgbClr val="405449"/>
                </a:solidFill>
                <a:latin typeface="Nobile" pitchFamily="34" charset="0"/>
                <a:ea typeface="Nobile" pitchFamily="34" charset="0"/>
                <a:cs typeface="Nobile" pitchFamily="34" charset="0"/>
              </a:rPr>
              <a:t>XV-XVIII asrlarda Yevropa mamlakatlarining turli okean va dengiz hududlarini bosib olish uchun olib borgan harakatlari "geografik kashfiyotlar davri" deb ataladi. Bu davrda qator yangi qit'a va orollarning kashf etilishi kuzatildi.</a:t>
            </a:r>
            <a:endParaRPr lang="en-US" sz="1600" dirty="0"/>
          </a:p>
        </p:txBody>
      </p:sp>
      <p:sp>
        <p:nvSpPr>
          <p:cNvPr id="8" name="Shape 5"/>
          <p:cNvSpPr/>
          <p:nvPr/>
        </p:nvSpPr>
        <p:spPr>
          <a:xfrm>
            <a:off x="5186720" y="4454604"/>
            <a:ext cx="464939" cy="464939"/>
          </a:xfrm>
          <a:prstGeom prst="roundRect">
            <a:avLst>
              <a:gd name="adj" fmla="val 40008"/>
            </a:avLst>
          </a:prstGeom>
          <a:solidFill>
            <a:srgbClr val="E8F3E8"/>
          </a:solidFill>
        </p:spPr>
      </p:sp>
      <p:sp>
        <p:nvSpPr>
          <p:cNvPr id="9" name="Text 6"/>
          <p:cNvSpPr/>
          <p:nvPr/>
        </p:nvSpPr>
        <p:spPr>
          <a:xfrm>
            <a:off x="5317808" y="4531995"/>
            <a:ext cx="202644" cy="310039"/>
          </a:xfrm>
          <a:prstGeom prst="rect">
            <a:avLst/>
          </a:prstGeom>
          <a:noFill/>
        </p:spPr>
        <p:txBody>
          <a:bodyPr wrap="none" lIns="0" tIns="0" rIns="0" bIns="0" rtlCol="0" anchor="t"/>
          <a:lstStyle/>
          <a:p>
            <a:pPr marL="0" indent="0" algn="ctr">
              <a:lnSpc>
                <a:spcPts val="2400"/>
              </a:lnSpc>
              <a:buNone/>
            </a:pPr>
            <a:r>
              <a:rPr lang="en-US" sz="2400" b="1" dirty="0">
                <a:solidFill>
                  <a:srgbClr val="405449"/>
                </a:solidFill>
                <a:latin typeface="Fraunces Extra Bold" pitchFamily="34" charset="0"/>
                <a:ea typeface="Fraunces Extra Bold" pitchFamily="34" charset="0"/>
                <a:cs typeface="Fraunces Extra Bold" pitchFamily="34" charset="0"/>
              </a:rPr>
              <a:t>2</a:t>
            </a:r>
            <a:endParaRPr lang="en-US" sz="2400" dirty="0"/>
          </a:p>
        </p:txBody>
      </p:sp>
      <p:sp>
        <p:nvSpPr>
          <p:cNvPr id="10" name="Text 7"/>
          <p:cNvSpPr/>
          <p:nvPr/>
        </p:nvSpPr>
        <p:spPr>
          <a:xfrm>
            <a:off x="5858232" y="4454604"/>
            <a:ext cx="3585329" cy="645795"/>
          </a:xfrm>
          <a:prstGeom prst="rect">
            <a:avLst/>
          </a:prstGeom>
          <a:noFill/>
        </p:spPr>
        <p:txBody>
          <a:bodyPr wrap="square" lIns="0" tIns="0" rIns="0" bIns="0" rtlCol="0" anchor="t"/>
          <a:lstStyle/>
          <a:p>
            <a:pPr marL="0" indent="0">
              <a:lnSpc>
                <a:spcPts val="2500"/>
              </a:lnSpc>
              <a:buNone/>
            </a:pPr>
            <a:r>
              <a:rPr lang="en-US" sz="2000" b="1" dirty="0">
                <a:solidFill>
                  <a:srgbClr val="405449"/>
                </a:solidFill>
                <a:latin typeface="Fraunces Extra Bold" pitchFamily="34" charset="0"/>
                <a:ea typeface="Fraunces Extra Bold" pitchFamily="34" charset="0"/>
                <a:cs typeface="Fraunces Extra Bold" pitchFamily="34" charset="0"/>
              </a:rPr>
              <a:t>Yangi savdo yo'llari va manbalar</a:t>
            </a:r>
            <a:endParaRPr lang="en-US" sz="2000" dirty="0"/>
          </a:p>
        </p:txBody>
      </p:sp>
      <p:sp>
        <p:nvSpPr>
          <p:cNvPr id="11" name="Text 8"/>
          <p:cNvSpPr/>
          <p:nvPr/>
        </p:nvSpPr>
        <p:spPr>
          <a:xfrm>
            <a:off x="5858232" y="5224343"/>
            <a:ext cx="3585329" cy="1983819"/>
          </a:xfrm>
          <a:prstGeom prst="rect">
            <a:avLst/>
          </a:prstGeom>
          <a:noFill/>
        </p:spPr>
        <p:txBody>
          <a:bodyPr wrap="square" lIns="0" tIns="0" rIns="0" bIns="0" rtlCol="0" anchor="t"/>
          <a:lstStyle/>
          <a:p>
            <a:pPr marL="0" indent="0">
              <a:lnSpc>
                <a:spcPts val="2600"/>
              </a:lnSpc>
              <a:buNone/>
            </a:pPr>
            <a:r>
              <a:rPr lang="en-US" sz="1600" dirty="0">
                <a:solidFill>
                  <a:srgbClr val="405449"/>
                </a:solidFill>
                <a:latin typeface="Nobile" pitchFamily="34" charset="0"/>
                <a:ea typeface="Nobile" pitchFamily="34" charset="0"/>
                <a:cs typeface="Nobile" pitchFamily="34" charset="0"/>
              </a:rPr>
              <a:t>Kashf etilgan hududlar orqali yangi savdo yo'llari ochildi va yangi boyliklar, meva-chevalar, bahora, yog'lar va minerallar topildi. Bu iqtisodiy jihatdan katta ahamiyatga ega bo'lgan.</a:t>
            </a:r>
            <a:endParaRPr lang="en-US" sz="1600" dirty="0"/>
          </a:p>
        </p:txBody>
      </p:sp>
      <p:sp>
        <p:nvSpPr>
          <p:cNvPr id="12" name="Shape 9"/>
          <p:cNvSpPr/>
          <p:nvPr/>
        </p:nvSpPr>
        <p:spPr>
          <a:xfrm>
            <a:off x="9650135" y="4454604"/>
            <a:ext cx="464939" cy="464939"/>
          </a:xfrm>
          <a:prstGeom prst="roundRect">
            <a:avLst>
              <a:gd name="adj" fmla="val 40008"/>
            </a:avLst>
          </a:prstGeom>
          <a:solidFill>
            <a:srgbClr val="E8F3E8"/>
          </a:solidFill>
        </p:spPr>
      </p:sp>
      <p:sp>
        <p:nvSpPr>
          <p:cNvPr id="13" name="Text 10"/>
          <p:cNvSpPr/>
          <p:nvPr/>
        </p:nvSpPr>
        <p:spPr>
          <a:xfrm>
            <a:off x="9788962" y="4531995"/>
            <a:ext cx="187285" cy="310039"/>
          </a:xfrm>
          <a:prstGeom prst="rect">
            <a:avLst/>
          </a:prstGeom>
          <a:noFill/>
        </p:spPr>
        <p:txBody>
          <a:bodyPr wrap="none" lIns="0" tIns="0" rIns="0" bIns="0" rtlCol="0" anchor="t"/>
          <a:lstStyle/>
          <a:p>
            <a:pPr marL="0" indent="0" algn="ctr">
              <a:lnSpc>
                <a:spcPts val="2400"/>
              </a:lnSpc>
              <a:buNone/>
            </a:pPr>
            <a:r>
              <a:rPr lang="en-US" sz="2400" b="1" dirty="0">
                <a:solidFill>
                  <a:srgbClr val="405449"/>
                </a:solidFill>
                <a:latin typeface="Fraunces Extra Bold" pitchFamily="34" charset="0"/>
                <a:ea typeface="Fraunces Extra Bold" pitchFamily="34" charset="0"/>
                <a:cs typeface="Fraunces Extra Bold" pitchFamily="34" charset="0"/>
              </a:rPr>
              <a:t>3</a:t>
            </a:r>
            <a:endParaRPr lang="en-US" sz="2400" dirty="0"/>
          </a:p>
        </p:txBody>
      </p:sp>
      <p:sp>
        <p:nvSpPr>
          <p:cNvPr id="14" name="Text 11"/>
          <p:cNvSpPr/>
          <p:nvPr/>
        </p:nvSpPr>
        <p:spPr>
          <a:xfrm>
            <a:off x="10321647" y="4454604"/>
            <a:ext cx="3585329" cy="645795"/>
          </a:xfrm>
          <a:prstGeom prst="rect">
            <a:avLst/>
          </a:prstGeom>
          <a:noFill/>
        </p:spPr>
        <p:txBody>
          <a:bodyPr wrap="square" lIns="0" tIns="0" rIns="0" bIns="0" rtlCol="0" anchor="t"/>
          <a:lstStyle/>
          <a:p>
            <a:pPr marL="0" indent="0">
              <a:lnSpc>
                <a:spcPts val="2500"/>
              </a:lnSpc>
              <a:buNone/>
            </a:pPr>
            <a:r>
              <a:rPr lang="en-US" sz="2000" b="1" dirty="0">
                <a:solidFill>
                  <a:srgbClr val="405449"/>
                </a:solidFill>
                <a:latin typeface="Fraunces Extra Bold" pitchFamily="34" charset="0"/>
                <a:ea typeface="Fraunces Extra Bold" pitchFamily="34" charset="0"/>
                <a:cs typeface="Fraunces Extra Bold" pitchFamily="34" charset="0"/>
              </a:rPr>
              <a:t>Siyosiy va madaniy o'zgarishlar</a:t>
            </a:r>
            <a:endParaRPr lang="en-US" sz="2000" dirty="0"/>
          </a:p>
        </p:txBody>
      </p:sp>
      <p:sp>
        <p:nvSpPr>
          <p:cNvPr id="15" name="Text 12"/>
          <p:cNvSpPr/>
          <p:nvPr/>
        </p:nvSpPr>
        <p:spPr>
          <a:xfrm>
            <a:off x="10321647" y="5224343"/>
            <a:ext cx="3585329" cy="1983819"/>
          </a:xfrm>
          <a:prstGeom prst="rect">
            <a:avLst/>
          </a:prstGeom>
          <a:noFill/>
        </p:spPr>
        <p:txBody>
          <a:bodyPr wrap="square" lIns="0" tIns="0" rIns="0" bIns="0" rtlCol="0" anchor="t"/>
          <a:lstStyle/>
          <a:p>
            <a:pPr marL="0" indent="0">
              <a:lnSpc>
                <a:spcPts val="2600"/>
              </a:lnSpc>
              <a:buNone/>
            </a:pPr>
            <a:r>
              <a:rPr lang="en-US" sz="1600" dirty="0">
                <a:solidFill>
                  <a:srgbClr val="405449"/>
                </a:solidFill>
                <a:latin typeface="Nobile" pitchFamily="34" charset="0"/>
                <a:ea typeface="Nobile" pitchFamily="34" charset="0"/>
                <a:cs typeface="Nobile" pitchFamily="34" charset="0"/>
              </a:rPr>
              <a:t>Yangi hududlarning ochilishi siyosiy, iqtisodiy va madaniy jihatdan katta o'zgarishlarga olib keldi. Xalqaro munosabatlar va kuch-g'ayrat muvozanati o'zgardi, yangi diniy va madaniy erkin fikrlar yuzaga keldi.</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ksoSlideStyle" descr="#wm#_a_07_210_111" hidden="1"/>
          <p:cNvSpPr/>
          <p:nvPr/>
        </p:nvSpPr>
        <p:spPr>
          <a:xfrm>
            <a:off x="1828800" y="0"/>
            <a:ext cx="15240" cy="15240"/>
          </a:xfrm>
          <a:prstGeom prst="rect">
            <a:avLst/>
          </a:prstGeom>
          <a:solidFill>
            <a:schemeClr val="accent1"/>
          </a:solidFill>
          <a:ln w="9525" cap="flat" cmpd="sng">
            <a:solidFill>
              <a:schemeClr val="tx1"/>
            </a:solidFill>
            <a:prstDash val="solid"/>
            <a:miter/>
            <a:headEnd type="none" w="med" len="med"/>
            <a:tailEnd type="none" w="med" len="med"/>
          </a:ln>
        </p:spPr>
        <p:txBody>
          <a:bodyPr/>
          <a:p>
            <a:pPr lvl="0" eaLnBrk="1" hangingPunct="1"/>
            <a:endParaRPr lang="zh-CN" altLang="en-US" sz="2160" dirty="0">
              <a:latin typeface="Arial" charset="0"/>
              <a:ea typeface="宋体" charset="-122"/>
            </a:endParaRPr>
          </a:p>
        </p:txBody>
      </p:sp>
      <p:sp>
        <p:nvSpPr>
          <p:cNvPr id="3075" name="Rectangle 2" descr="#wm#_a_07_210_111_a_1_1#clear#"/>
          <p:cNvSpPr/>
          <p:nvPr>
            <p:ph type="title"/>
          </p:nvPr>
        </p:nvSpPr>
        <p:spPr>
          <a:xfrm>
            <a:off x="2377440" y="329566"/>
            <a:ext cx="9875520" cy="1371600"/>
          </a:xfrm>
        </p:spPr>
        <p:txBody>
          <a:bodyPr vert="horz" wrap="square" anchor="ctr"/>
          <a:p>
            <a:pPr lvl="0" eaLnBrk="1" hangingPunct="1"/>
          </a:p>
        </p:txBody>
      </p:sp>
      <p:sp>
        <p:nvSpPr>
          <p:cNvPr id="3076" name="Rectangle 3" descr="#wm#_a_07_210_111_c_1_607*2286"/>
          <p:cNvSpPr/>
          <p:nvPr>
            <p:ph sz="half" idx="1"/>
          </p:nvPr>
        </p:nvSpPr>
        <p:spPr>
          <a:xfrm>
            <a:off x="2377440" y="1920240"/>
            <a:ext cx="9875520" cy="2623186"/>
          </a:xfrm>
        </p:spPr>
        <p:txBody>
          <a:bodyPr vert="horz" wrap="square" anchor="t"/>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lvl="0" eaLnBrk="1" hangingPunct="1"/>
          </a:p>
        </p:txBody>
      </p:sp>
      <p:sp>
        <p:nvSpPr>
          <p:cNvPr id="3077" name="Rectangle 4" descr="#wm#_a_07_210_111_b_1_1#clear#"/>
          <p:cNvSpPr/>
          <p:nvPr>
            <p:ph type="body" sz="half"/>
          </p:nvPr>
        </p:nvSpPr>
        <p:spPr>
          <a:xfrm>
            <a:off x="1731645" y="4079241"/>
            <a:ext cx="9875520" cy="2623184"/>
          </a:xfrm>
        </p:spPr>
        <p:txBody>
          <a:bodyPr vert="horz" wrap="square" anchor="t"/>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lvl="0" eaLnBrk="1" hangingPunct="1"/>
          </a:p>
        </p:txBody>
      </p:sp>
      <p:pic>
        <p:nvPicPr>
          <p:cNvPr id="2" name="Picture 1" descr="2024-10-30 21:36:04.318000"/>
          <p:cNvPicPr>
            <a:picLocks noChangeAspect="1"/>
          </p:cNvPicPr>
          <p:nvPr/>
        </p:nvPicPr>
        <p:blipFill>
          <a:blip r:embed="rId1"/>
          <a:stretch>
            <a:fillRect/>
          </a:stretch>
        </p:blipFill>
        <p:spPr>
          <a:xfrm>
            <a:off x="850265" y="-8255"/>
            <a:ext cx="13538200" cy="832866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32115" y="575191"/>
            <a:ext cx="7621072" cy="653772"/>
          </a:xfrm>
          <a:prstGeom prst="rect">
            <a:avLst/>
          </a:prstGeom>
          <a:noFill/>
        </p:spPr>
        <p:txBody>
          <a:bodyPr wrap="none" lIns="0" tIns="0" rIns="0" bIns="0" rtlCol="0" anchor="t"/>
          <a:lstStyle/>
          <a:p>
            <a:pPr marL="0" indent="0">
              <a:lnSpc>
                <a:spcPts val="5100"/>
              </a:lnSpc>
              <a:buNone/>
            </a:pPr>
            <a:r>
              <a:rPr lang="en-US" sz="4100" b="1" dirty="0">
                <a:solidFill>
                  <a:srgbClr val="3B4540"/>
                </a:solidFill>
                <a:latin typeface="Fraunces Extra Bold" pitchFamily="34" charset="0"/>
                <a:ea typeface="Fraunces Extra Bold" pitchFamily="34" charset="0"/>
                <a:cs typeface="Fraunces Extra Bold" pitchFamily="34" charset="0"/>
              </a:rPr>
              <a:t>Okean xaritalari va tavsiflari</a:t>
            </a:r>
            <a:endParaRPr lang="en-US" sz="4100" dirty="0"/>
          </a:p>
        </p:txBody>
      </p:sp>
      <p:pic>
        <p:nvPicPr>
          <p:cNvPr id="3" name="Image 0" descr="preencoded.png"/>
          <p:cNvPicPr>
            <a:picLocks noChangeAspect="1"/>
          </p:cNvPicPr>
          <p:nvPr/>
        </p:nvPicPr>
        <p:blipFill>
          <a:blip r:embed="rId1"/>
          <a:stretch>
            <a:fillRect/>
          </a:stretch>
        </p:blipFill>
        <p:spPr>
          <a:xfrm>
            <a:off x="732115" y="1647349"/>
            <a:ext cx="6426160" cy="3971568"/>
          </a:xfrm>
          <a:prstGeom prst="rect">
            <a:avLst/>
          </a:prstGeom>
        </p:spPr>
      </p:pic>
      <p:sp>
        <p:nvSpPr>
          <p:cNvPr id="4" name="Text 1"/>
          <p:cNvSpPr/>
          <p:nvPr/>
        </p:nvSpPr>
        <p:spPr>
          <a:xfrm>
            <a:off x="732115" y="5880378"/>
            <a:ext cx="2614970" cy="326827"/>
          </a:xfrm>
          <a:prstGeom prst="rect">
            <a:avLst/>
          </a:prstGeom>
          <a:noFill/>
        </p:spPr>
        <p:txBody>
          <a:bodyPr wrap="none" lIns="0" tIns="0" rIns="0" bIns="0" rtlCol="0" anchor="t"/>
          <a:lstStyle/>
          <a:p>
            <a:pPr marL="0" indent="0" algn="l">
              <a:lnSpc>
                <a:spcPts val="2550"/>
              </a:lnSpc>
              <a:buNone/>
            </a:pPr>
            <a:r>
              <a:rPr lang="en-US" sz="2050" b="1" dirty="0">
                <a:solidFill>
                  <a:srgbClr val="405449"/>
                </a:solidFill>
                <a:latin typeface="Fraunces Extra Bold" pitchFamily="34" charset="0"/>
                <a:ea typeface="Fraunces Extra Bold" pitchFamily="34" charset="0"/>
                <a:cs typeface="Fraunces Extra Bold" pitchFamily="34" charset="0"/>
              </a:rPr>
              <a:t>Ilk okean xaritalari</a:t>
            </a:r>
            <a:endParaRPr lang="en-US" sz="2050" dirty="0"/>
          </a:p>
        </p:txBody>
      </p:sp>
      <p:sp>
        <p:nvSpPr>
          <p:cNvPr id="5" name="Text 2"/>
          <p:cNvSpPr/>
          <p:nvPr/>
        </p:nvSpPr>
        <p:spPr>
          <a:xfrm>
            <a:off x="732115" y="6332696"/>
            <a:ext cx="6426160" cy="1673423"/>
          </a:xfrm>
          <a:prstGeom prst="rect">
            <a:avLst/>
          </a:prstGeom>
          <a:noFill/>
        </p:spPr>
        <p:txBody>
          <a:bodyPr wrap="square" lIns="0" tIns="0" rIns="0" bIns="0" rtlCol="0" anchor="t"/>
          <a:lstStyle/>
          <a:p>
            <a:pPr marL="0" indent="0" algn="l">
              <a:lnSpc>
                <a:spcPts val="2600"/>
              </a:lnSpc>
              <a:buNone/>
            </a:pPr>
            <a:r>
              <a:rPr lang="en-US" sz="2000" dirty="0">
                <a:solidFill>
                  <a:srgbClr val="405449"/>
                </a:solidFill>
                <a:latin typeface="Nobile" pitchFamily="34" charset="0"/>
                <a:ea typeface="Nobile" pitchFamily="34" charset="0"/>
                <a:cs typeface="Nobile" pitchFamily="34" charset="0"/>
              </a:rPr>
              <a:t>Dastlabki okean xaritalari asosan aniq bo'lmagan tasvirlar, taxminlar va afsonaviy elementlardan iborat bo'lgan. Lekin keyinchalik, o'lchov uskunalari, astronomik kuzatuvlar va geodezik tadqiqotlarning rivojlanishi bilan xaritalar ancha aniq va mukammal bo'lib bordi.</a:t>
            </a:r>
            <a:endParaRPr lang="en-US" sz="2000" dirty="0"/>
          </a:p>
        </p:txBody>
      </p:sp>
      <p:pic>
        <p:nvPicPr>
          <p:cNvPr id="6" name="Image 1" descr="preencoded.png"/>
          <p:cNvPicPr>
            <a:picLocks noChangeAspect="1"/>
          </p:cNvPicPr>
          <p:nvPr/>
        </p:nvPicPr>
        <p:blipFill>
          <a:blip r:embed="rId2"/>
          <a:stretch>
            <a:fillRect/>
          </a:stretch>
        </p:blipFill>
        <p:spPr>
          <a:xfrm>
            <a:off x="7472005" y="1647349"/>
            <a:ext cx="6426279" cy="3971687"/>
          </a:xfrm>
          <a:prstGeom prst="rect">
            <a:avLst/>
          </a:prstGeom>
        </p:spPr>
      </p:pic>
      <p:sp>
        <p:nvSpPr>
          <p:cNvPr id="7" name="Text 3"/>
          <p:cNvSpPr/>
          <p:nvPr/>
        </p:nvSpPr>
        <p:spPr>
          <a:xfrm>
            <a:off x="7472005" y="5880497"/>
            <a:ext cx="2945011" cy="326827"/>
          </a:xfrm>
          <a:prstGeom prst="rect">
            <a:avLst/>
          </a:prstGeom>
          <a:noFill/>
        </p:spPr>
        <p:txBody>
          <a:bodyPr wrap="none" lIns="0" tIns="0" rIns="0" bIns="0" rtlCol="0" anchor="t"/>
          <a:lstStyle/>
          <a:p>
            <a:pPr marL="0" indent="0" algn="l">
              <a:lnSpc>
                <a:spcPts val="2550"/>
              </a:lnSpc>
              <a:buNone/>
            </a:pPr>
            <a:r>
              <a:rPr lang="en-US" sz="2050" b="1" dirty="0">
                <a:solidFill>
                  <a:srgbClr val="405449"/>
                </a:solidFill>
                <a:latin typeface="Fraunces Extra Bold" pitchFamily="34" charset="0"/>
                <a:ea typeface="Fraunces Extra Bold" pitchFamily="34" charset="0"/>
                <a:cs typeface="Fraunces Extra Bold" pitchFamily="34" charset="0"/>
              </a:rPr>
              <a:t>Okean tubining tavsifi</a:t>
            </a:r>
            <a:endParaRPr lang="en-US" sz="2050" dirty="0"/>
          </a:p>
        </p:txBody>
      </p:sp>
      <p:sp>
        <p:nvSpPr>
          <p:cNvPr id="8" name="Text 4"/>
          <p:cNvSpPr/>
          <p:nvPr/>
        </p:nvSpPr>
        <p:spPr>
          <a:xfrm>
            <a:off x="7472005" y="6332815"/>
            <a:ext cx="6426279" cy="1338739"/>
          </a:xfrm>
          <a:prstGeom prst="rect">
            <a:avLst/>
          </a:prstGeom>
          <a:noFill/>
        </p:spPr>
        <p:txBody>
          <a:bodyPr wrap="square" lIns="0" tIns="0" rIns="0" bIns="0" rtlCol="0" anchor="t"/>
          <a:lstStyle/>
          <a:p>
            <a:pPr marL="0" indent="0" algn="l">
              <a:lnSpc>
                <a:spcPts val="2600"/>
              </a:lnSpc>
              <a:buNone/>
            </a:pPr>
            <a:r>
              <a:rPr lang="en-US" sz="2400" dirty="0">
                <a:solidFill>
                  <a:srgbClr val="405449"/>
                </a:solidFill>
                <a:latin typeface="Nobile" pitchFamily="34" charset="0"/>
                <a:ea typeface="Nobile" pitchFamily="34" charset="0"/>
                <a:cs typeface="Nobile" pitchFamily="34" charset="0"/>
              </a:rPr>
              <a:t>Okean tubining chuqurligi, relyefi, geologik tuzilishi va taktikal xususiyatlari haqidagi bilimlar to'planishi bilan okean xaritalari ham takomillashib bordi. Bu okean transporti, foydalanish va muhofaza qilish uchun muhim ahamiyatga ega bo'ldi.</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ksoSlideStyle" descr="#wm#_a_07_210_111" hidden="1"/>
          <p:cNvSpPr/>
          <p:nvPr/>
        </p:nvSpPr>
        <p:spPr>
          <a:xfrm>
            <a:off x="1828800" y="0"/>
            <a:ext cx="15240" cy="15240"/>
          </a:xfrm>
          <a:prstGeom prst="rect">
            <a:avLst/>
          </a:prstGeom>
          <a:solidFill>
            <a:schemeClr val="accent1"/>
          </a:solidFill>
          <a:ln w="9525" cap="flat" cmpd="sng">
            <a:solidFill>
              <a:schemeClr val="tx1"/>
            </a:solidFill>
            <a:prstDash val="solid"/>
            <a:miter/>
            <a:headEnd type="none" w="med" len="med"/>
            <a:tailEnd type="none" w="med" len="med"/>
          </a:ln>
        </p:spPr>
        <p:txBody>
          <a:bodyPr/>
          <a:p>
            <a:pPr lvl="0" eaLnBrk="1" hangingPunct="1"/>
            <a:endParaRPr lang="zh-CN" altLang="en-US" sz="2160" dirty="0">
              <a:latin typeface="Arial" charset="0"/>
              <a:ea typeface="宋体" charset="-122"/>
            </a:endParaRPr>
          </a:p>
        </p:txBody>
      </p:sp>
      <p:sp>
        <p:nvSpPr>
          <p:cNvPr id="3075" name="Rectangle 2" descr="#wm#_a_07_210_111_a_1_1#clear#"/>
          <p:cNvSpPr/>
          <p:nvPr>
            <p:ph type="title"/>
          </p:nvPr>
        </p:nvSpPr>
        <p:spPr>
          <a:xfrm>
            <a:off x="2377440" y="329566"/>
            <a:ext cx="9875520" cy="1371600"/>
          </a:xfrm>
        </p:spPr>
        <p:txBody>
          <a:bodyPr vert="horz" wrap="square" anchor="ctr"/>
          <a:p>
            <a:pPr lvl="0" eaLnBrk="1" hangingPunct="1"/>
          </a:p>
        </p:txBody>
      </p:sp>
      <p:sp>
        <p:nvSpPr>
          <p:cNvPr id="3076" name="Rectangle 3" descr="#wm#_a_07_210_111_c_1_607*2286"/>
          <p:cNvSpPr/>
          <p:nvPr>
            <p:ph sz="half" idx="1"/>
          </p:nvPr>
        </p:nvSpPr>
        <p:spPr>
          <a:xfrm>
            <a:off x="2377440" y="1920240"/>
            <a:ext cx="9875520" cy="2623186"/>
          </a:xfrm>
        </p:spPr>
        <p:txBody>
          <a:bodyPr vert="horz" wrap="square" anchor="t"/>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lvl="0" eaLnBrk="1" hangingPunct="1"/>
          </a:p>
        </p:txBody>
      </p:sp>
      <p:sp>
        <p:nvSpPr>
          <p:cNvPr id="3077" name="Rectangle 4" descr="#wm#_a_07_210_111_b_1_1#clear#"/>
          <p:cNvSpPr/>
          <p:nvPr>
            <p:ph type="body" sz="half"/>
          </p:nvPr>
        </p:nvSpPr>
        <p:spPr>
          <a:xfrm>
            <a:off x="2377440" y="4726306"/>
            <a:ext cx="9875520" cy="2623184"/>
          </a:xfrm>
        </p:spPr>
        <p:txBody>
          <a:bodyPr vert="horz" wrap="square" anchor="t"/>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lvl="0" eaLnBrk="1" hangingPunct="1"/>
          </a:p>
        </p:txBody>
      </p:sp>
      <p:pic>
        <p:nvPicPr>
          <p:cNvPr id="2" name="Picture 1" descr="2024-10-30 21:36:46.653000"/>
          <p:cNvPicPr>
            <a:picLocks noChangeAspect="1"/>
          </p:cNvPicPr>
          <p:nvPr/>
        </p:nvPicPr>
        <p:blipFill>
          <a:blip r:embed="rId1"/>
          <a:stretch>
            <a:fillRect/>
          </a:stretch>
        </p:blipFill>
        <p:spPr>
          <a:xfrm>
            <a:off x="1461135" y="434975"/>
            <a:ext cx="12677140" cy="69653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677228" y="601623"/>
            <a:ext cx="7289244" cy="604838"/>
          </a:xfrm>
          <a:prstGeom prst="rect">
            <a:avLst/>
          </a:prstGeom>
          <a:noFill/>
        </p:spPr>
        <p:txBody>
          <a:bodyPr wrap="none" lIns="0" tIns="0" rIns="0" bIns="0" rtlCol="0" anchor="t"/>
          <a:lstStyle/>
          <a:p>
            <a:pPr marL="0" indent="0">
              <a:lnSpc>
                <a:spcPts val="4750"/>
              </a:lnSpc>
              <a:buNone/>
            </a:pPr>
            <a:r>
              <a:rPr lang="en-US" sz="3800" b="1" dirty="0">
                <a:solidFill>
                  <a:srgbClr val="3B4540"/>
                </a:solidFill>
                <a:latin typeface="Fraunces Extra Bold" pitchFamily="34" charset="0"/>
                <a:ea typeface="Fraunces Extra Bold" pitchFamily="34" charset="0"/>
                <a:cs typeface="Fraunces Extra Bold" pitchFamily="34" charset="0"/>
              </a:rPr>
              <a:t>Okean tubining tadqiq etilishi</a:t>
            </a:r>
            <a:endParaRPr lang="en-US" sz="3800" dirty="0"/>
          </a:p>
        </p:txBody>
      </p:sp>
      <p:pic>
        <p:nvPicPr>
          <p:cNvPr id="4" name="Image 1" descr="preencoded.png"/>
          <p:cNvPicPr>
            <a:picLocks noChangeAspect="1"/>
          </p:cNvPicPr>
          <p:nvPr/>
        </p:nvPicPr>
        <p:blipFill>
          <a:blip r:embed="rId2"/>
          <a:stretch>
            <a:fillRect/>
          </a:stretch>
        </p:blipFill>
        <p:spPr>
          <a:xfrm>
            <a:off x="677228" y="1496735"/>
            <a:ext cx="967621" cy="2043708"/>
          </a:xfrm>
          <a:prstGeom prst="rect">
            <a:avLst/>
          </a:prstGeom>
        </p:spPr>
      </p:pic>
      <p:sp>
        <p:nvSpPr>
          <p:cNvPr id="5" name="Text 1"/>
          <p:cNvSpPr/>
          <p:nvPr/>
        </p:nvSpPr>
        <p:spPr>
          <a:xfrm>
            <a:off x="1935123" y="1690211"/>
            <a:ext cx="2598896" cy="302419"/>
          </a:xfrm>
          <a:prstGeom prst="rect">
            <a:avLst/>
          </a:prstGeom>
          <a:noFill/>
        </p:spPr>
        <p:txBody>
          <a:bodyPr wrap="none" lIns="0" tIns="0" rIns="0" bIns="0" rtlCol="0" anchor="t"/>
          <a:lstStyle/>
          <a:p>
            <a:pPr marL="0" indent="0" algn="l">
              <a:lnSpc>
                <a:spcPts val="2350"/>
              </a:lnSpc>
              <a:buNone/>
            </a:pPr>
            <a:r>
              <a:rPr lang="en-US" sz="1900" b="1" dirty="0">
                <a:solidFill>
                  <a:srgbClr val="405449"/>
                </a:solidFill>
                <a:latin typeface="Fraunces Extra Bold" pitchFamily="34" charset="0"/>
                <a:ea typeface="Fraunces Extra Bold" pitchFamily="34" charset="0"/>
                <a:cs typeface="Fraunces Extra Bold" pitchFamily="34" charset="0"/>
              </a:rPr>
              <a:t>Sounding va radarlar</a:t>
            </a:r>
            <a:endParaRPr lang="en-US" sz="1900" dirty="0"/>
          </a:p>
        </p:txBody>
      </p:sp>
      <p:sp>
        <p:nvSpPr>
          <p:cNvPr id="6" name="Text 2"/>
          <p:cNvSpPr/>
          <p:nvPr/>
        </p:nvSpPr>
        <p:spPr>
          <a:xfrm>
            <a:off x="1935123" y="2108716"/>
            <a:ext cx="6531650" cy="1238250"/>
          </a:xfrm>
          <a:prstGeom prst="rect">
            <a:avLst/>
          </a:prstGeom>
          <a:noFill/>
        </p:spPr>
        <p:txBody>
          <a:bodyPr wrap="square" lIns="0" tIns="0" rIns="0" bIns="0" rtlCol="0" anchor="t"/>
          <a:lstStyle/>
          <a:p>
            <a:pPr marL="0" indent="0" algn="l">
              <a:lnSpc>
                <a:spcPts val="2400"/>
              </a:lnSpc>
              <a:buNone/>
            </a:pPr>
            <a:r>
              <a:rPr lang="en-US" sz="2400" dirty="0">
                <a:solidFill>
                  <a:srgbClr val="405449"/>
                </a:solidFill>
                <a:latin typeface="Nobile" pitchFamily="34" charset="0"/>
                <a:ea typeface="Nobile" pitchFamily="34" charset="0"/>
                <a:cs typeface="Nobile" pitchFamily="34" charset="0"/>
              </a:rPr>
              <a:t>Okean tubining chuqurligini o'lchash va xaritalashtirish uchun ilk bor sounding uskunalari va radarlar qo'llanila boshlandi. Bu yangi texnologiyalar okean tubining tavsifini to'liq aks ettirish imkonini berdi.</a:t>
            </a:r>
            <a:endParaRPr lang="en-US" sz="2400" dirty="0"/>
          </a:p>
        </p:txBody>
      </p:sp>
      <p:pic>
        <p:nvPicPr>
          <p:cNvPr id="7" name="Image 2" descr="preencoded.png"/>
          <p:cNvPicPr>
            <a:picLocks noChangeAspect="1"/>
          </p:cNvPicPr>
          <p:nvPr/>
        </p:nvPicPr>
        <p:blipFill>
          <a:blip r:embed="rId3"/>
          <a:stretch>
            <a:fillRect/>
          </a:stretch>
        </p:blipFill>
        <p:spPr>
          <a:xfrm>
            <a:off x="677228" y="3540443"/>
            <a:ext cx="967621" cy="2043708"/>
          </a:xfrm>
          <a:prstGeom prst="rect">
            <a:avLst/>
          </a:prstGeom>
        </p:spPr>
      </p:pic>
      <p:sp>
        <p:nvSpPr>
          <p:cNvPr id="8" name="Text 3"/>
          <p:cNvSpPr/>
          <p:nvPr/>
        </p:nvSpPr>
        <p:spPr>
          <a:xfrm>
            <a:off x="1935123" y="3733919"/>
            <a:ext cx="2442448" cy="302419"/>
          </a:xfrm>
          <a:prstGeom prst="rect">
            <a:avLst/>
          </a:prstGeom>
          <a:noFill/>
        </p:spPr>
        <p:txBody>
          <a:bodyPr wrap="none" lIns="0" tIns="0" rIns="0" bIns="0" rtlCol="0" anchor="t"/>
          <a:lstStyle/>
          <a:p>
            <a:pPr marL="0" indent="0" algn="l">
              <a:lnSpc>
                <a:spcPts val="2350"/>
              </a:lnSpc>
              <a:buNone/>
            </a:pPr>
            <a:r>
              <a:rPr lang="en-US" sz="1900" b="1" dirty="0">
                <a:solidFill>
                  <a:srgbClr val="405449"/>
                </a:solidFill>
                <a:latin typeface="Fraunces Extra Bold" pitchFamily="34" charset="0"/>
                <a:ea typeface="Fraunces Extra Bold" pitchFamily="34" charset="0"/>
                <a:cs typeface="Fraunces Extra Bold" pitchFamily="34" charset="0"/>
              </a:rPr>
              <a:t>Suvosti tadqiqotlari</a:t>
            </a:r>
            <a:endParaRPr lang="en-US" sz="1900" dirty="0"/>
          </a:p>
        </p:txBody>
      </p:sp>
      <p:sp>
        <p:nvSpPr>
          <p:cNvPr id="9" name="Text 4"/>
          <p:cNvSpPr/>
          <p:nvPr/>
        </p:nvSpPr>
        <p:spPr>
          <a:xfrm>
            <a:off x="1935123" y="4152424"/>
            <a:ext cx="6531650" cy="1238250"/>
          </a:xfrm>
          <a:prstGeom prst="rect">
            <a:avLst/>
          </a:prstGeom>
          <a:noFill/>
        </p:spPr>
        <p:txBody>
          <a:bodyPr wrap="square" lIns="0" tIns="0" rIns="0" bIns="0" rtlCol="0" anchor="t"/>
          <a:lstStyle/>
          <a:p>
            <a:pPr marL="0" indent="0" algn="l">
              <a:lnSpc>
                <a:spcPts val="2400"/>
              </a:lnSpc>
              <a:buNone/>
            </a:pPr>
            <a:r>
              <a:rPr lang="en-US" sz="2400" dirty="0">
                <a:solidFill>
                  <a:srgbClr val="405449"/>
                </a:solidFill>
                <a:latin typeface="Nobile" pitchFamily="34" charset="0"/>
                <a:ea typeface="Nobile" pitchFamily="34" charset="0"/>
                <a:cs typeface="Nobile" pitchFamily="34" charset="0"/>
              </a:rPr>
              <a:t>Keyinchalik, suvosti kemalar va dvizhok (batiskaf)lar yaratilishi bilan okean tubini to'g'ridan-to'g'ri o'rganish imkoniyati paydo bo'ldi. Bu natijada yangi geologik, gidrobiologik va paleontologik ochishlar amalga oshirildi.</a:t>
            </a:r>
            <a:endParaRPr lang="en-US" sz="2400" dirty="0"/>
          </a:p>
        </p:txBody>
      </p:sp>
      <p:pic>
        <p:nvPicPr>
          <p:cNvPr id="10" name="Image 3" descr="preencoded.png"/>
          <p:cNvPicPr>
            <a:picLocks noChangeAspect="1"/>
          </p:cNvPicPr>
          <p:nvPr/>
        </p:nvPicPr>
        <p:blipFill>
          <a:blip r:embed="rId4"/>
          <a:stretch>
            <a:fillRect/>
          </a:stretch>
        </p:blipFill>
        <p:spPr>
          <a:xfrm>
            <a:off x="677228" y="5584150"/>
            <a:ext cx="967621" cy="2043708"/>
          </a:xfrm>
          <a:prstGeom prst="rect">
            <a:avLst/>
          </a:prstGeom>
        </p:spPr>
      </p:pic>
      <p:sp>
        <p:nvSpPr>
          <p:cNvPr id="11" name="Text 5"/>
          <p:cNvSpPr/>
          <p:nvPr/>
        </p:nvSpPr>
        <p:spPr>
          <a:xfrm>
            <a:off x="1935123" y="5777627"/>
            <a:ext cx="3197423" cy="302419"/>
          </a:xfrm>
          <a:prstGeom prst="rect">
            <a:avLst/>
          </a:prstGeom>
          <a:noFill/>
        </p:spPr>
        <p:txBody>
          <a:bodyPr wrap="none" lIns="0" tIns="0" rIns="0" bIns="0" rtlCol="0" anchor="t"/>
          <a:lstStyle/>
          <a:p>
            <a:pPr marL="0" indent="0" algn="l">
              <a:lnSpc>
                <a:spcPts val="2350"/>
              </a:lnSpc>
              <a:buNone/>
            </a:pPr>
            <a:r>
              <a:rPr lang="en-US" sz="1900" b="1" dirty="0">
                <a:solidFill>
                  <a:srgbClr val="405449"/>
                </a:solidFill>
                <a:latin typeface="Fraunces Extra Bold" pitchFamily="34" charset="0"/>
                <a:ea typeface="Fraunces Extra Bold" pitchFamily="34" charset="0"/>
                <a:cs typeface="Fraunces Extra Bold" pitchFamily="34" charset="0"/>
              </a:rPr>
              <a:t>Zamonaviy texnologiyalar</a:t>
            </a:r>
            <a:endParaRPr lang="en-US" sz="1900" dirty="0"/>
          </a:p>
        </p:txBody>
      </p:sp>
      <p:sp>
        <p:nvSpPr>
          <p:cNvPr id="12" name="Text 6"/>
          <p:cNvSpPr/>
          <p:nvPr/>
        </p:nvSpPr>
        <p:spPr>
          <a:xfrm>
            <a:off x="1935123" y="6196132"/>
            <a:ext cx="6531650" cy="1238250"/>
          </a:xfrm>
          <a:prstGeom prst="rect">
            <a:avLst/>
          </a:prstGeom>
          <a:noFill/>
        </p:spPr>
        <p:txBody>
          <a:bodyPr wrap="square" lIns="0" tIns="0" rIns="0" bIns="0" rtlCol="0" anchor="t"/>
          <a:lstStyle/>
          <a:p>
            <a:pPr marL="0" indent="0" algn="l">
              <a:lnSpc>
                <a:spcPts val="2400"/>
              </a:lnSpc>
              <a:buNone/>
            </a:pPr>
            <a:r>
              <a:rPr lang="en-US" sz="2800" dirty="0">
                <a:solidFill>
                  <a:srgbClr val="405449"/>
                </a:solidFill>
                <a:latin typeface="Nobile" pitchFamily="34" charset="0"/>
                <a:ea typeface="Nobile" pitchFamily="34" charset="0"/>
                <a:cs typeface="Nobile" pitchFamily="34" charset="0"/>
              </a:rPr>
              <a:t>Masofaviy zondlash (remote sensing), ko'p nurli eshitish (multibeam sonar), autonomous suvosti ob'ektlari va boshqa zamonaviy texnologiyalar okean tubining yanada batafsil o'rganilishiga imkon yaratdi.</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ksoSlideStyle" descr="#wm#_a_07_210_111" hidden="1"/>
          <p:cNvSpPr/>
          <p:nvPr/>
        </p:nvSpPr>
        <p:spPr>
          <a:xfrm>
            <a:off x="1828800" y="0"/>
            <a:ext cx="15240" cy="15240"/>
          </a:xfrm>
          <a:prstGeom prst="rect">
            <a:avLst/>
          </a:prstGeom>
          <a:solidFill>
            <a:schemeClr val="accent1"/>
          </a:solidFill>
          <a:ln w="9525" cap="flat" cmpd="sng">
            <a:solidFill>
              <a:schemeClr val="tx1"/>
            </a:solidFill>
            <a:prstDash val="solid"/>
            <a:miter/>
            <a:headEnd type="none" w="med" len="med"/>
            <a:tailEnd type="none" w="med" len="med"/>
          </a:ln>
        </p:spPr>
        <p:txBody>
          <a:bodyPr/>
          <a:p>
            <a:pPr lvl="0" eaLnBrk="1" hangingPunct="1"/>
            <a:endParaRPr lang="zh-CN" altLang="en-US" sz="2160" dirty="0">
              <a:latin typeface="Arial" charset="0"/>
              <a:ea typeface="宋体" charset="-122"/>
            </a:endParaRPr>
          </a:p>
        </p:txBody>
      </p:sp>
      <p:sp>
        <p:nvSpPr>
          <p:cNvPr id="3075" name="Rectangle 2" descr="#wm#_a_07_210_111_a_1_1#clear#"/>
          <p:cNvSpPr/>
          <p:nvPr>
            <p:ph type="title"/>
          </p:nvPr>
        </p:nvSpPr>
        <p:spPr>
          <a:xfrm>
            <a:off x="2377440" y="329566"/>
            <a:ext cx="9875520" cy="1371600"/>
          </a:xfrm>
        </p:spPr>
        <p:txBody>
          <a:bodyPr vert="horz" wrap="square" anchor="ctr"/>
          <a:p>
            <a:pPr lvl="0" eaLnBrk="1" hangingPunct="1"/>
          </a:p>
        </p:txBody>
      </p:sp>
      <p:sp>
        <p:nvSpPr>
          <p:cNvPr id="3076" name="Rectangle 3" descr="#wm#_a_07_210_111_c_1_607*2286"/>
          <p:cNvSpPr/>
          <p:nvPr>
            <p:ph sz="half" idx="1"/>
          </p:nvPr>
        </p:nvSpPr>
        <p:spPr>
          <a:xfrm>
            <a:off x="3094355" y="2802890"/>
            <a:ext cx="9875520" cy="2623186"/>
          </a:xfrm>
        </p:spPr>
        <p:txBody>
          <a:bodyPr vert="horz" wrap="square" anchor="t"/>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lvl="0" eaLnBrk="1" hangingPunct="1"/>
          </a:p>
        </p:txBody>
      </p:sp>
      <p:sp>
        <p:nvSpPr>
          <p:cNvPr id="3077" name="Rectangle 4" descr="#wm#_a_07_210_111_b_1_1#clear#"/>
          <p:cNvSpPr/>
          <p:nvPr>
            <p:ph type="body" sz="half"/>
          </p:nvPr>
        </p:nvSpPr>
        <p:spPr>
          <a:xfrm>
            <a:off x="1838960" y="7810501"/>
            <a:ext cx="9875520" cy="2623184"/>
          </a:xfrm>
        </p:spPr>
        <p:txBody>
          <a:bodyPr vert="horz" wrap="square" anchor="t"/>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lvl="0" eaLnBrk="1" hangingPunct="1"/>
          </a:p>
        </p:txBody>
      </p:sp>
      <p:pic>
        <p:nvPicPr>
          <p:cNvPr id="2" name="Picture 1" descr="2024-10-30 21:37:05.021000"/>
          <p:cNvPicPr>
            <a:picLocks noChangeAspect="1"/>
          </p:cNvPicPr>
          <p:nvPr/>
        </p:nvPicPr>
        <p:blipFill>
          <a:blip r:embed="rId1"/>
          <a:stretch>
            <a:fillRect/>
          </a:stretch>
        </p:blipFill>
        <p:spPr>
          <a:xfrm>
            <a:off x="1260475" y="589915"/>
            <a:ext cx="11709400" cy="775335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718304"/>
            <a:ext cx="10805755" cy="708779"/>
          </a:xfrm>
          <a:prstGeom prst="rect">
            <a:avLst/>
          </a:prstGeom>
          <a:noFill/>
        </p:spPr>
        <p:txBody>
          <a:bodyPr wrap="none" lIns="0" tIns="0" rIns="0" bIns="0" rtlCol="0" anchor="t"/>
          <a:lstStyle/>
          <a:p>
            <a:pPr marL="0" indent="0">
              <a:lnSpc>
                <a:spcPts val="5550"/>
              </a:lnSpc>
              <a:buNone/>
            </a:pPr>
            <a:r>
              <a:rPr lang="en-US" sz="4450" b="1" dirty="0">
                <a:solidFill>
                  <a:srgbClr val="3B4540"/>
                </a:solidFill>
                <a:latin typeface="Fraunces Extra Bold" pitchFamily="34" charset="0"/>
                <a:ea typeface="Fraunces Extra Bold" pitchFamily="34" charset="0"/>
                <a:cs typeface="Fraunces Extra Bold" pitchFamily="34" charset="0"/>
              </a:rPr>
              <a:t>Okean resurslari va uning o'rganilishi</a:t>
            </a:r>
            <a:endParaRPr lang="en-US" sz="4450" dirty="0"/>
          </a:p>
        </p:txBody>
      </p:sp>
      <p:pic>
        <p:nvPicPr>
          <p:cNvPr id="3" name="Image 0" descr="preencoded.png"/>
          <p:cNvPicPr>
            <a:picLocks noChangeAspect="1"/>
          </p:cNvPicPr>
          <p:nvPr/>
        </p:nvPicPr>
        <p:blipFill>
          <a:blip r:embed="rId1"/>
          <a:stretch>
            <a:fillRect/>
          </a:stretch>
        </p:blipFill>
        <p:spPr>
          <a:xfrm>
            <a:off x="793790" y="1880711"/>
            <a:ext cx="566976" cy="566976"/>
          </a:xfrm>
          <a:prstGeom prst="rect">
            <a:avLst/>
          </a:prstGeom>
        </p:spPr>
      </p:pic>
      <p:sp>
        <p:nvSpPr>
          <p:cNvPr id="4" name="Text 1"/>
          <p:cNvSpPr/>
          <p:nvPr/>
        </p:nvSpPr>
        <p:spPr>
          <a:xfrm>
            <a:off x="793790" y="2674501"/>
            <a:ext cx="3005495" cy="708660"/>
          </a:xfrm>
          <a:prstGeom prst="rect">
            <a:avLst/>
          </a:prstGeom>
          <a:noFill/>
        </p:spPr>
        <p:txBody>
          <a:bodyPr wrap="square" lIns="0" tIns="0" rIns="0" bIns="0" rtlCol="0" anchor="t"/>
          <a:lstStyle/>
          <a:p>
            <a:pPr marL="0" indent="0" algn="l">
              <a:lnSpc>
                <a:spcPts val="2750"/>
              </a:lnSpc>
              <a:buNone/>
            </a:pPr>
            <a:r>
              <a:rPr lang="en-US" sz="2200" b="1" dirty="0">
                <a:solidFill>
                  <a:srgbClr val="405449"/>
                </a:solidFill>
                <a:latin typeface="Fraunces Extra Bold" pitchFamily="34" charset="0"/>
                <a:ea typeface="Fraunces Extra Bold" pitchFamily="34" charset="0"/>
                <a:cs typeface="Fraunces Extra Bold" pitchFamily="34" charset="0"/>
              </a:rPr>
              <a:t>Baliq va dengiz mahsulotlari</a:t>
            </a:r>
            <a:endParaRPr lang="en-US" sz="2200" dirty="0"/>
          </a:p>
        </p:txBody>
      </p:sp>
      <p:sp>
        <p:nvSpPr>
          <p:cNvPr id="5" name="Text 2"/>
          <p:cNvSpPr/>
          <p:nvPr/>
        </p:nvSpPr>
        <p:spPr>
          <a:xfrm>
            <a:off x="793790" y="3519249"/>
            <a:ext cx="3005495" cy="3266123"/>
          </a:xfrm>
          <a:prstGeom prst="rect">
            <a:avLst/>
          </a:prstGeom>
          <a:noFill/>
        </p:spPr>
        <p:txBody>
          <a:bodyPr wrap="square" lIns="0" tIns="0" rIns="0" bIns="0" rtlCol="0" anchor="t"/>
          <a:lstStyle/>
          <a:p>
            <a:pPr marL="0" indent="0" algn="l">
              <a:lnSpc>
                <a:spcPts val="2850"/>
              </a:lnSpc>
              <a:buNone/>
            </a:pPr>
            <a:r>
              <a:rPr lang="en-US" sz="2800" dirty="0">
                <a:solidFill>
                  <a:srgbClr val="405449"/>
                </a:solidFill>
                <a:latin typeface="Nobile" pitchFamily="34" charset="0"/>
                <a:ea typeface="Nobile" pitchFamily="34" charset="0"/>
                <a:cs typeface="Nobile" pitchFamily="34" charset="0"/>
              </a:rPr>
              <a:t>Okean buyuk oziq-ovqat manbai bo'lib, kishlok xo'jaligi va dengiz biosferasining asosiy qismini tashkil etadi. Okeanlardan topilgan resurslar orasida baliq, qisqichbaqa, ustirka, krevetka va boshqalar bor.</a:t>
            </a:r>
            <a:endParaRPr lang="en-US" sz="2800" dirty="0"/>
          </a:p>
        </p:txBody>
      </p:sp>
      <p:pic>
        <p:nvPicPr>
          <p:cNvPr id="6" name="Image 1" descr="preencoded.png"/>
          <p:cNvPicPr>
            <a:picLocks noChangeAspect="1"/>
          </p:cNvPicPr>
          <p:nvPr/>
        </p:nvPicPr>
        <p:blipFill>
          <a:blip r:embed="rId2"/>
          <a:stretch>
            <a:fillRect/>
          </a:stretch>
        </p:blipFill>
        <p:spPr>
          <a:xfrm>
            <a:off x="4139446" y="1880711"/>
            <a:ext cx="566976" cy="566976"/>
          </a:xfrm>
          <a:prstGeom prst="rect">
            <a:avLst/>
          </a:prstGeom>
        </p:spPr>
      </p:pic>
      <p:sp>
        <p:nvSpPr>
          <p:cNvPr id="7" name="Text 3"/>
          <p:cNvSpPr/>
          <p:nvPr/>
        </p:nvSpPr>
        <p:spPr>
          <a:xfrm>
            <a:off x="4139446" y="2674501"/>
            <a:ext cx="3005614" cy="708660"/>
          </a:xfrm>
          <a:prstGeom prst="rect">
            <a:avLst/>
          </a:prstGeom>
          <a:noFill/>
        </p:spPr>
        <p:txBody>
          <a:bodyPr wrap="square" lIns="0" tIns="0" rIns="0" bIns="0" rtlCol="0" anchor="t"/>
          <a:lstStyle/>
          <a:p>
            <a:pPr marL="0" indent="0" algn="l">
              <a:lnSpc>
                <a:spcPts val="2750"/>
              </a:lnSpc>
              <a:buNone/>
            </a:pPr>
            <a:r>
              <a:rPr lang="en-US" sz="2200" b="1" dirty="0">
                <a:solidFill>
                  <a:srgbClr val="405449"/>
                </a:solidFill>
                <a:latin typeface="Fraunces Extra Bold" pitchFamily="34" charset="0"/>
                <a:ea typeface="Fraunces Extra Bold" pitchFamily="34" charset="0"/>
                <a:cs typeface="Fraunces Extra Bold" pitchFamily="34" charset="0"/>
              </a:rPr>
              <a:t>Neft va gaz zaxiralari</a:t>
            </a:r>
            <a:endParaRPr lang="en-US" sz="2200" dirty="0"/>
          </a:p>
        </p:txBody>
      </p:sp>
      <p:sp>
        <p:nvSpPr>
          <p:cNvPr id="8" name="Text 4"/>
          <p:cNvSpPr/>
          <p:nvPr/>
        </p:nvSpPr>
        <p:spPr>
          <a:xfrm>
            <a:off x="4139446" y="3519249"/>
            <a:ext cx="3005614" cy="2903220"/>
          </a:xfrm>
          <a:prstGeom prst="rect">
            <a:avLst/>
          </a:prstGeom>
          <a:noFill/>
        </p:spPr>
        <p:txBody>
          <a:bodyPr wrap="square" lIns="0" tIns="0" rIns="0" bIns="0" rtlCol="0" anchor="t"/>
          <a:lstStyle/>
          <a:p>
            <a:pPr marL="0" indent="0" algn="l">
              <a:lnSpc>
                <a:spcPts val="2850"/>
              </a:lnSpc>
              <a:buNone/>
            </a:pPr>
            <a:r>
              <a:rPr lang="en-US" sz="2800" dirty="0">
                <a:solidFill>
                  <a:srgbClr val="405449"/>
                </a:solidFill>
                <a:latin typeface="Nobile" pitchFamily="34" charset="0"/>
                <a:ea typeface="Nobile" pitchFamily="34" charset="0"/>
                <a:cs typeface="Nobile" pitchFamily="34" charset="0"/>
              </a:rPr>
              <a:t>Okean tubida va tubning ostida katta hajmdagi neft va gaz zaxiralari mavjud. Ushbu zaxiralarni kashf etish va qazib olish, iqtisodiy va texnologik jihatdan katta ahamiyatga ega.</a:t>
            </a:r>
            <a:endParaRPr lang="en-US" sz="2800" dirty="0"/>
          </a:p>
        </p:txBody>
      </p:sp>
      <p:pic>
        <p:nvPicPr>
          <p:cNvPr id="9" name="Image 2" descr="preencoded.png"/>
          <p:cNvPicPr>
            <a:picLocks noChangeAspect="1"/>
          </p:cNvPicPr>
          <p:nvPr/>
        </p:nvPicPr>
        <p:blipFill>
          <a:blip r:embed="rId3"/>
          <a:stretch>
            <a:fillRect/>
          </a:stretch>
        </p:blipFill>
        <p:spPr>
          <a:xfrm>
            <a:off x="7485221" y="1880711"/>
            <a:ext cx="566976" cy="566976"/>
          </a:xfrm>
          <a:prstGeom prst="rect">
            <a:avLst/>
          </a:prstGeom>
        </p:spPr>
      </p:pic>
      <p:sp>
        <p:nvSpPr>
          <p:cNvPr id="10" name="Text 5"/>
          <p:cNvSpPr/>
          <p:nvPr/>
        </p:nvSpPr>
        <p:spPr>
          <a:xfrm>
            <a:off x="7485221" y="2674501"/>
            <a:ext cx="2835235" cy="354330"/>
          </a:xfrm>
          <a:prstGeom prst="rect">
            <a:avLst/>
          </a:prstGeom>
          <a:noFill/>
        </p:spPr>
        <p:txBody>
          <a:bodyPr wrap="none" lIns="0" tIns="0" rIns="0" bIns="0" rtlCol="0" anchor="t"/>
          <a:lstStyle/>
          <a:p>
            <a:pPr marL="0" indent="0" algn="l">
              <a:lnSpc>
                <a:spcPts val="2750"/>
              </a:lnSpc>
              <a:buNone/>
            </a:pPr>
            <a:r>
              <a:rPr lang="en-US" sz="2200" b="1" dirty="0">
                <a:solidFill>
                  <a:srgbClr val="405449"/>
                </a:solidFill>
                <a:latin typeface="Fraunces Extra Bold" pitchFamily="34" charset="0"/>
                <a:ea typeface="Fraunces Extra Bold" pitchFamily="34" charset="0"/>
                <a:cs typeface="Fraunces Extra Bold" pitchFamily="34" charset="0"/>
              </a:rPr>
              <a:t>Mineral resurslar</a:t>
            </a:r>
            <a:endParaRPr lang="en-US" sz="2200" dirty="0"/>
          </a:p>
        </p:txBody>
      </p:sp>
      <p:sp>
        <p:nvSpPr>
          <p:cNvPr id="11" name="Text 6"/>
          <p:cNvSpPr/>
          <p:nvPr/>
        </p:nvSpPr>
        <p:spPr>
          <a:xfrm>
            <a:off x="7485221" y="3164919"/>
            <a:ext cx="3005614" cy="2903220"/>
          </a:xfrm>
          <a:prstGeom prst="rect">
            <a:avLst/>
          </a:prstGeom>
          <a:noFill/>
        </p:spPr>
        <p:txBody>
          <a:bodyPr wrap="square" lIns="0" tIns="0" rIns="0" bIns="0" rtlCol="0" anchor="t"/>
          <a:lstStyle/>
          <a:p>
            <a:pPr marL="0" indent="0" algn="l">
              <a:lnSpc>
                <a:spcPts val="2850"/>
              </a:lnSpc>
              <a:buNone/>
            </a:pPr>
            <a:r>
              <a:rPr lang="en-US" sz="2800" dirty="0">
                <a:solidFill>
                  <a:srgbClr val="405449"/>
                </a:solidFill>
                <a:latin typeface="Nobile" pitchFamily="34" charset="0"/>
                <a:ea typeface="Nobile" pitchFamily="34" charset="0"/>
                <a:cs typeface="Nobile" pitchFamily="34" charset="0"/>
              </a:rPr>
              <a:t>Okean tubida turli xil qimmatbaho metallar, qumlar, shlam, temirli marganets va boshqa mineral resurslar mavjud. Ularni aniqlash va qazib olish kelajakda katta ahamiyatga ega bo'ladi.</a:t>
            </a:r>
            <a:endParaRPr lang="en-US" sz="2800" dirty="0"/>
          </a:p>
        </p:txBody>
      </p:sp>
      <p:pic>
        <p:nvPicPr>
          <p:cNvPr id="12" name="Image 3" descr="preencoded.png"/>
          <p:cNvPicPr>
            <a:picLocks noChangeAspect="1"/>
          </p:cNvPicPr>
          <p:nvPr/>
        </p:nvPicPr>
        <p:blipFill>
          <a:blip r:embed="rId4"/>
          <a:stretch>
            <a:fillRect/>
          </a:stretch>
        </p:blipFill>
        <p:spPr>
          <a:xfrm>
            <a:off x="10830997" y="1880711"/>
            <a:ext cx="566976" cy="566976"/>
          </a:xfrm>
          <a:prstGeom prst="rect">
            <a:avLst/>
          </a:prstGeom>
        </p:spPr>
      </p:pic>
      <p:sp>
        <p:nvSpPr>
          <p:cNvPr id="13" name="Text 7"/>
          <p:cNvSpPr/>
          <p:nvPr/>
        </p:nvSpPr>
        <p:spPr>
          <a:xfrm>
            <a:off x="10830997" y="2674501"/>
            <a:ext cx="3005614" cy="708660"/>
          </a:xfrm>
          <a:prstGeom prst="rect">
            <a:avLst/>
          </a:prstGeom>
          <a:noFill/>
        </p:spPr>
        <p:txBody>
          <a:bodyPr wrap="square" lIns="0" tIns="0" rIns="0" bIns="0" rtlCol="0" anchor="t"/>
          <a:lstStyle/>
          <a:p>
            <a:pPr marL="0" indent="0" algn="l">
              <a:lnSpc>
                <a:spcPts val="2750"/>
              </a:lnSpc>
              <a:buNone/>
            </a:pPr>
            <a:r>
              <a:rPr lang="en-US" sz="2200" b="1" dirty="0">
                <a:solidFill>
                  <a:srgbClr val="405449"/>
                </a:solidFill>
                <a:latin typeface="Fraunces Extra Bold" pitchFamily="34" charset="0"/>
                <a:ea typeface="Fraunces Extra Bold" pitchFamily="34" charset="0"/>
                <a:cs typeface="Fraunces Extra Bold" pitchFamily="34" charset="0"/>
              </a:rPr>
              <a:t>Yangilanadigan energiya</a:t>
            </a:r>
            <a:endParaRPr lang="en-US" sz="2200" dirty="0"/>
          </a:p>
        </p:txBody>
      </p:sp>
      <p:sp>
        <p:nvSpPr>
          <p:cNvPr id="14" name="Text 8"/>
          <p:cNvSpPr/>
          <p:nvPr/>
        </p:nvSpPr>
        <p:spPr>
          <a:xfrm>
            <a:off x="10830997" y="3519249"/>
            <a:ext cx="3005614" cy="3991928"/>
          </a:xfrm>
          <a:prstGeom prst="rect">
            <a:avLst/>
          </a:prstGeom>
          <a:noFill/>
        </p:spPr>
        <p:txBody>
          <a:bodyPr wrap="square" lIns="0" tIns="0" rIns="0" bIns="0" rtlCol="0" anchor="t"/>
          <a:lstStyle/>
          <a:p>
            <a:pPr marL="0" indent="0" algn="l">
              <a:lnSpc>
                <a:spcPts val="2850"/>
              </a:lnSpc>
              <a:buNone/>
            </a:pPr>
            <a:r>
              <a:rPr lang="en-US" sz="2000" dirty="0">
                <a:solidFill>
                  <a:srgbClr val="405449"/>
                </a:solidFill>
                <a:latin typeface="Nobile" pitchFamily="34" charset="0"/>
                <a:ea typeface="Nobile" pitchFamily="34" charset="0"/>
                <a:cs typeface="Nobile" pitchFamily="34" charset="0"/>
              </a:rPr>
              <a:t>Okean to'lqinlari, okeandagi sheldagi shamollar va okeanning issiqlik energiyasi kabi yangilanadigan energiya manbalari ham keng o'rganilmoqda. Ular atrof-muhitni yaxshilash va issiqxona gazlarini kamaytirish imkonini beradi.</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ksoSlideStyle" descr="#wm#_a_07_210_111" hidden="1"/>
          <p:cNvSpPr/>
          <p:nvPr/>
        </p:nvSpPr>
        <p:spPr>
          <a:xfrm>
            <a:off x="1828800" y="0"/>
            <a:ext cx="15240" cy="15240"/>
          </a:xfrm>
          <a:prstGeom prst="rect">
            <a:avLst/>
          </a:prstGeom>
          <a:solidFill>
            <a:schemeClr val="accent1"/>
          </a:solidFill>
          <a:ln w="9525" cap="flat" cmpd="sng">
            <a:solidFill>
              <a:schemeClr val="tx1"/>
            </a:solidFill>
            <a:prstDash val="solid"/>
            <a:miter/>
            <a:headEnd type="none" w="med" len="med"/>
            <a:tailEnd type="none" w="med" len="med"/>
          </a:ln>
        </p:spPr>
        <p:txBody>
          <a:bodyPr/>
          <a:p>
            <a:pPr lvl="0" eaLnBrk="1" hangingPunct="1"/>
            <a:endParaRPr lang="zh-CN" altLang="en-US" sz="2160" dirty="0">
              <a:latin typeface="Arial" charset="0"/>
              <a:ea typeface="宋体" charset="-122"/>
            </a:endParaRPr>
          </a:p>
        </p:txBody>
      </p:sp>
      <p:sp>
        <p:nvSpPr>
          <p:cNvPr id="3075" name="Rectangle 2" descr="#wm#_a_07_210_111_a_1_1#clear#"/>
          <p:cNvSpPr/>
          <p:nvPr>
            <p:ph type="title"/>
          </p:nvPr>
        </p:nvSpPr>
        <p:spPr>
          <a:xfrm>
            <a:off x="2377440" y="329566"/>
            <a:ext cx="9875520" cy="1371600"/>
          </a:xfrm>
        </p:spPr>
        <p:txBody>
          <a:bodyPr vert="horz" wrap="square" anchor="ctr"/>
          <a:p>
            <a:pPr lvl="0" eaLnBrk="1" hangingPunct="1"/>
          </a:p>
        </p:txBody>
      </p:sp>
      <p:sp>
        <p:nvSpPr>
          <p:cNvPr id="3076" name="Rectangle 3" descr="#wm#_a_07_210_111_c_1_607*2286"/>
          <p:cNvSpPr/>
          <p:nvPr>
            <p:ph sz="half" idx="1"/>
          </p:nvPr>
        </p:nvSpPr>
        <p:spPr>
          <a:xfrm>
            <a:off x="2377440" y="1920240"/>
            <a:ext cx="9875520" cy="2623186"/>
          </a:xfrm>
        </p:spPr>
        <p:txBody>
          <a:bodyPr vert="horz" wrap="square" anchor="t"/>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lvl="0" eaLnBrk="1" hangingPunct="1"/>
          </a:p>
        </p:txBody>
      </p:sp>
      <p:sp>
        <p:nvSpPr>
          <p:cNvPr id="3077" name="Rectangle 4" descr="#wm#_a_07_210_111_b_1_1#clear#"/>
          <p:cNvSpPr/>
          <p:nvPr>
            <p:ph type="body" sz="half"/>
          </p:nvPr>
        </p:nvSpPr>
        <p:spPr>
          <a:xfrm>
            <a:off x="2377440" y="4726306"/>
            <a:ext cx="9875520" cy="2623184"/>
          </a:xfrm>
        </p:spPr>
        <p:txBody>
          <a:bodyPr vert="horz" wrap="square" anchor="t"/>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lvl="0" eaLnBrk="1" hangingPunct="1"/>
          </a:p>
        </p:txBody>
      </p:sp>
      <p:pic>
        <p:nvPicPr>
          <p:cNvPr id="2" name="Picture 1" descr="2024-10-30 21:37:43.668000"/>
          <p:cNvPicPr>
            <a:picLocks noChangeAspect="1"/>
          </p:cNvPicPr>
          <p:nvPr/>
        </p:nvPicPr>
        <p:blipFill>
          <a:blip r:embed="rId1"/>
          <a:stretch>
            <a:fillRect/>
          </a:stretch>
        </p:blipFill>
        <p:spPr>
          <a:xfrm>
            <a:off x="650875" y="-209550"/>
            <a:ext cx="13508355" cy="827024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694730" y="703064"/>
            <a:ext cx="7754541" cy="1240631"/>
          </a:xfrm>
          <a:prstGeom prst="rect">
            <a:avLst/>
          </a:prstGeom>
          <a:noFill/>
        </p:spPr>
        <p:txBody>
          <a:bodyPr wrap="square" lIns="0" tIns="0" rIns="0" bIns="0" rtlCol="0" anchor="t"/>
          <a:lstStyle/>
          <a:p>
            <a:pPr marL="0" indent="0">
              <a:lnSpc>
                <a:spcPts val="4850"/>
              </a:lnSpc>
              <a:buNone/>
            </a:pPr>
            <a:r>
              <a:rPr lang="en-US" sz="3900" b="1" dirty="0">
                <a:solidFill>
                  <a:srgbClr val="3B4540"/>
                </a:solidFill>
                <a:latin typeface="Fraunces Extra Bold" pitchFamily="34" charset="0"/>
                <a:ea typeface="Fraunces Extra Bold" pitchFamily="34" charset="0"/>
                <a:cs typeface="Fraunces Extra Bold" pitchFamily="34" charset="0"/>
              </a:rPr>
              <a:t>Okeanlar va iqlimning o'zgarishi</a:t>
            </a:r>
            <a:endParaRPr lang="en-US" sz="3900" dirty="0"/>
          </a:p>
        </p:txBody>
      </p:sp>
      <p:sp>
        <p:nvSpPr>
          <p:cNvPr id="4" name="Shape 1"/>
          <p:cNvSpPr/>
          <p:nvPr/>
        </p:nvSpPr>
        <p:spPr>
          <a:xfrm>
            <a:off x="694730" y="2241352"/>
            <a:ext cx="7754541" cy="5285065"/>
          </a:xfrm>
          <a:prstGeom prst="roundRect">
            <a:avLst>
              <a:gd name="adj" fmla="val 3380"/>
            </a:avLst>
          </a:prstGeom>
          <a:noFill/>
          <a:ln w="7620">
            <a:solidFill>
              <a:srgbClr val="000000">
                <a:alpha val="8000"/>
              </a:srgbClr>
            </a:solidFill>
            <a:prstDash val="solid"/>
          </a:ln>
        </p:spPr>
      </p:sp>
      <p:sp>
        <p:nvSpPr>
          <p:cNvPr id="5" name="Shape 2"/>
          <p:cNvSpPr/>
          <p:nvPr/>
        </p:nvSpPr>
        <p:spPr>
          <a:xfrm>
            <a:off x="702350" y="2248972"/>
            <a:ext cx="7739301" cy="1841063"/>
          </a:xfrm>
          <a:prstGeom prst="rect">
            <a:avLst/>
          </a:prstGeom>
          <a:solidFill>
            <a:srgbClr val="FFFFFF">
              <a:alpha val="4000"/>
            </a:srgbClr>
          </a:solidFill>
        </p:spPr>
      </p:sp>
      <p:sp>
        <p:nvSpPr>
          <p:cNvPr id="6" name="Text 3"/>
          <p:cNvSpPr/>
          <p:nvPr/>
        </p:nvSpPr>
        <p:spPr>
          <a:xfrm>
            <a:off x="901065" y="2375654"/>
            <a:ext cx="1534001" cy="635079"/>
          </a:xfrm>
          <a:prstGeom prst="rect">
            <a:avLst/>
          </a:prstGeom>
          <a:noFill/>
        </p:spPr>
        <p:txBody>
          <a:bodyPr wrap="square" lIns="0" tIns="0" rIns="0" bIns="0" rtlCol="0" anchor="t"/>
          <a:lstStyle/>
          <a:p>
            <a:pPr marL="0" indent="0">
              <a:lnSpc>
                <a:spcPts val="2500"/>
              </a:lnSpc>
              <a:buNone/>
            </a:pPr>
            <a:r>
              <a:rPr lang="en-US" sz="1550" dirty="0">
                <a:solidFill>
                  <a:srgbClr val="405449"/>
                </a:solidFill>
                <a:latin typeface="Nobile" pitchFamily="34" charset="0"/>
                <a:ea typeface="Nobile" pitchFamily="34" charset="0"/>
                <a:cs typeface="Nobile" pitchFamily="34" charset="0"/>
              </a:rPr>
              <a:t>Okean issiqlik signali</a:t>
            </a:r>
            <a:endParaRPr lang="en-US" sz="1550" dirty="0"/>
          </a:p>
        </p:txBody>
      </p:sp>
      <p:sp>
        <p:nvSpPr>
          <p:cNvPr id="7" name="Text 4"/>
          <p:cNvSpPr/>
          <p:nvPr/>
        </p:nvSpPr>
        <p:spPr>
          <a:xfrm>
            <a:off x="2839641" y="2375654"/>
            <a:ext cx="1530191" cy="1587698"/>
          </a:xfrm>
          <a:prstGeom prst="rect">
            <a:avLst/>
          </a:prstGeom>
          <a:noFill/>
        </p:spPr>
        <p:txBody>
          <a:bodyPr wrap="square" lIns="0" tIns="0" rIns="0" bIns="0" rtlCol="0" anchor="t"/>
          <a:lstStyle/>
          <a:p>
            <a:pPr marL="0" indent="0">
              <a:lnSpc>
                <a:spcPts val="2500"/>
              </a:lnSpc>
              <a:buNone/>
            </a:pPr>
            <a:r>
              <a:rPr lang="en-US" sz="1550" dirty="0">
                <a:solidFill>
                  <a:srgbClr val="405449"/>
                </a:solidFill>
                <a:latin typeface="Nobile" pitchFamily="34" charset="0"/>
                <a:ea typeface="Nobile" pitchFamily="34" charset="0"/>
                <a:cs typeface="Nobile" pitchFamily="34" charset="0"/>
              </a:rPr>
              <a:t>Okean atmosfera harorat va yog'ingarchilik tizimi</a:t>
            </a:r>
            <a:endParaRPr lang="en-US" sz="1550" dirty="0"/>
          </a:p>
        </p:txBody>
      </p:sp>
      <p:sp>
        <p:nvSpPr>
          <p:cNvPr id="8" name="Text 5"/>
          <p:cNvSpPr/>
          <p:nvPr/>
        </p:nvSpPr>
        <p:spPr>
          <a:xfrm>
            <a:off x="4774406" y="2375654"/>
            <a:ext cx="1530191" cy="952619"/>
          </a:xfrm>
          <a:prstGeom prst="rect">
            <a:avLst/>
          </a:prstGeom>
          <a:noFill/>
        </p:spPr>
        <p:txBody>
          <a:bodyPr wrap="square" lIns="0" tIns="0" rIns="0" bIns="0" rtlCol="0" anchor="t"/>
          <a:lstStyle/>
          <a:p>
            <a:pPr marL="0" indent="0">
              <a:lnSpc>
                <a:spcPts val="2500"/>
              </a:lnSpc>
              <a:buNone/>
            </a:pPr>
            <a:r>
              <a:rPr lang="en-US" sz="1550" dirty="0">
                <a:solidFill>
                  <a:srgbClr val="405449"/>
                </a:solidFill>
                <a:latin typeface="Nobile" pitchFamily="34" charset="0"/>
                <a:ea typeface="Nobile" pitchFamily="34" charset="0"/>
                <a:cs typeface="Nobile" pitchFamily="34" charset="0"/>
              </a:rPr>
              <a:t>Okeandagi karbon aylanishi</a:t>
            </a:r>
            <a:endParaRPr lang="en-US" sz="1550" dirty="0"/>
          </a:p>
        </p:txBody>
      </p:sp>
      <p:sp>
        <p:nvSpPr>
          <p:cNvPr id="9" name="Text 6"/>
          <p:cNvSpPr/>
          <p:nvPr/>
        </p:nvSpPr>
        <p:spPr>
          <a:xfrm>
            <a:off x="6709172" y="2375654"/>
            <a:ext cx="1534001" cy="635079"/>
          </a:xfrm>
          <a:prstGeom prst="rect">
            <a:avLst/>
          </a:prstGeom>
          <a:noFill/>
        </p:spPr>
        <p:txBody>
          <a:bodyPr wrap="square" lIns="0" tIns="0" rIns="0" bIns="0" rtlCol="0" anchor="t"/>
          <a:lstStyle/>
          <a:p>
            <a:pPr marL="0" indent="0">
              <a:lnSpc>
                <a:spcPts val="2500"/>
              </a:lnSpc>
              <a:buNone/>
            </a:pPr>
            <a:r>
              <a:rPr lang="en-US" sz="1550" dirty="0">
                <a:solidFill>
                  <a:srgbClr val="405449"/>
                </a:solidFill>
                <a:latin typeface="Nobile" pitchFamily="34" charset="0"/>
                <a:ea typeface="Nobile" pitchFamily="34" charset="0"/>
                <a:cs typeface="Nobile" pitchFamily="34" charset="0"/>
              </a:rPr>
              <a:t>Buzilayotgan ma'lumotlar</a:t>
            </a:r>
            <a:endParaRPr lang="en-US" sz="1550" dirty="0"/>
          </a:p>
        </p:txBody>
      </p:sp>
      <p:sp>
        <p:nvSpPr>
          <p:cNvPr id="10" name="Shape 7"/>
          <p:cNvSpPr/>
          <p:nvPr/>
        </p:nvSpPr>
        <p:spPr>
          <a:xfrm>
            <a:off x="702350" y="4090035"/>
            <a:ext cx="7739301" cy="3428762"/>
          </a:xfrm>
          <a:prstGeom prst="rect">
            <a:avLst/>
          </a:prstGeom>
          <a:solidFill>
            <a:srgbClr val="000000">
              <a:alpha val="4000"/>
            </a:srgbClr>
          </a:solidFill>
        </p:spPr>
      </p:sp>
      <p:sp>
        <p:nvSpPr>
          <p:cNvPr id="11" name="Text 8"/>
          <p:cNvSpPr/>
          <p:nvPr/>
        </p:nvSpPr>
        <p:spPr>
          <a:xfrm>
            <a:off x="901065" y="4216718"/>
            <a:ext cx="1534001" cy="2857857"/>
          </a:xfrm>
          <a:prstGeom prst="rect">
            <a:avLst/>
          </a:prstGeom>
          <a:noFill/>
        </p:spPr>
        <p:txBody>
          <a:bodyPr wrap="square" lIns="0" tIns="0" rIns="0" bIns="0" rtlCol="0" anchor="t"/>
          <a:lstStyle/>
          <a:p>
            <a:pPr marL="0" indent="0">
              <a:lnSpc>
                <a:spcPts val="2500"/>
              </a:lnSpc>
              <a:buNone/>
            </a:pPr>
            <a:r>
              <a:rPr lang="en-US" sz="1550" dirty="0">
                <a:solidFill>
                  <a:srgbClr val="405449"/>
                </a:solidFill>
                <a:latin typeface="Nobile" pitchFamily="34" charset="0"/>
                <a:ea typeface="Nobile" pitchFamily="34" charset="0"/>
                <a:cs typeface="Nobile" pitchFamily="34" charset="0"/>
              </a:rPr>
              <a:t>Okean okeandagi issiqlikkni yutib oladi va saqlab turadi, bu esa havo haroratining o'zgarishiga olib keladi.</a:t>
            </a:r>
            <a:endParaRPr lang="en-US" sz="1550" dirty="0"/>
          </a:p>
        </p:txBody>
      </p:sp>
      <p:sp>
        <p:nvSpPr>
          <p:cNvPr id="12" name="Text 9"/>
          <p:cNvSpPr/>
          <p:nvPr/>
        </p:nvSpPr>
        <p:spPr>
          <a:xfrm>
            <a:off x="2839641" y="4216718"/>
            <a:ext cx="1530191" cy="2857857"/>
          </a:xfrm>
          <a:prstGeom prst="rect">
            <a:avLst/>
          </a:prstGeom>
          <a:noFill/>
        </p:spPr>
        <p:txBody>
          <a:bodyPr wrap="square" lIns="0" tIns="0" rIns="0" bIns="0" rtlCol="0" anchor="t"/>
          <a:lstStyle/>
          <a:p>
            <a:pPr marL="0" indent="0">
              <a:lnSpc>
                <a:spcPts val="2500"/>
              </a:lnSpc>
              <a:buNone/>
            </a:pPr>
            <a:r>
              <a:rPr lang="en-US" sz="1550" dirty="0">
                <a:solidFill>
                  <a:srgbClr val="405449"/>
                </a:solidFill>
                <a:latin typeface="Nobile" pitchFamily="34" charset="0"/>
                <a:ea typeface="Nobile" pitchFamily="34" charset="0"/>
                <a:cs typeface="Nobile" pitchFamily="34" charset="0"/>
              </a:rPr>
              <a:t>Okean atmosferadagi bug'lanish, namlik, yog'ingarchilik va shamol rejimlari bilan bevosita bog'liq.</a:t>
            </a:r>
            <a:endParaRPr lang="en-US" sz="1550" dirty="0"/>
          </a:p>
        </p:txBody>
      </p:sp>
      <p:sp>
        <p:nvSpPr>
          <p:cNvPr id="13" name="Text 10"/>
          <p:cNvSpPr/>
          <p:nvPr/>
        </p:nvSpPr>
        <p:spPr>
          <a:xfrm>
            <a:off x="4774406" y="4216718"/>
            <a:ext cx="1530191" cy="2540318"/>
          </a:xfrm>
          <a:prstGeom prst="rect">
            <a:avLst/>
          </a:prstGeom>
          <a:noFill/>
        </p:spPr>
        <p:txBody>
          <a:bodyPr wrap="square" lIns="0" tIns="0" rIns="0" bIns="0" rtlCol="0" anchor="t"/>
          <a:lstStyle/>
          <a:p>
            <a:pPr marL="0" indent="0">
              <a:lnSpc>
                <a:spcPts val="2500"/>
              </a:lnSpc>
              <a:buNone/>
            </a:pPr>
            <a:r>
              <a:rPr lang="en-US" sz="1550" dirty="0">
                <a:solidFill>
                  <a:srgbClr val="405449"/>
                </a:solidFill>
                <a:latin typeface="Nobile" pitchFamily="34" charset="0"/>
                <a:ea typeface="Nobile" pitchFamily="34" charset="0"/>
                <a:cs typeface="Nobile" pitchFamily="34" charset="0"/>
              </a:rPr>
              <a:t>Okean atmosferadagi karbon dioksid miqdorini me'yorlash va regulatsiya qilishda muhim rol o'ynaydi.</a:t>
            </a:r>
            <a:endParaRPr lang="en-US" sz="1550" dirty="0"/>
          </a:p>
        </p:txBody>
      </p:sp>
      <p:sp>
        <p:nvSpPr>
          <p:cNvPr id="14" name="Text 11"/>
          <p:cNvSpPr/>
          <p:nvPr/>
        </p:nvSpPr>
        <p:spPr>
          <a:xfrm>
            <a:off x="6709172" y="4216718"/>
            <a:ext cx="1534001" cy="3175397"/>
          </a:xfrm>
          <a:prstGeom prst="rect">
            <a:avLst/>
          </a:prstGeom>
          <a:noFill/>
        </p:spPr>
        <p:txBody>
          <a:bodyPr wrap="square" lIns="0" tIns="0" rIns="0" bIns="0" rtlCol="0" anchor="t"/>
          <a:lstStyle/>
          <a:p>
            <a:pPr marL="0" indent="0">
              <a:lnSpc>
                <a:spcPts val="2500"/>
              </a:lnSpc>
              <a:buNone/>
            </a:pPr>
            <a:r>
              <a:rPr lang="en-US" sz="1550" dirty="0">
                <a:solidFill>
                  <a:srgbClr val="405449"/>
                </a:solidFill>
                <a:latin typeface="Nobile" pitchFamily="34" charset="0"/>
                <a:ea typeface="Nobile" pitchFamily="34" charset="0"/>
                <a:cs typeface="Nobile" pitchFamily="34" charset="0"/>
              </a:rPr>
              <a:t>Iqlim o'zgarishi, dengiz sathining ko'tarilishi, muzsiz hududlarning kengayishi va boshqa muammolar kuzatilmoqda.</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ksoSlideStyle" descr="#wm#_a_07_210_111" hidden="1"/>
          <p:cNvSpPr/>
          <p:nvPr/>
        </p:nvSpPr>
        <p:spPr>
          <a:xfrm>
            <a:off x="1828800" y="0"/>
            <a:ext cx="15240" cy="15240"/>
          </a:xfrm>
          <a:prstGeom prst="rect">
            <a:avLst/>
          </a:prstGeom>
          <a:solidFill>
            <a:schemeClr val="accent1"/>
          </a:solidFill>
          <a:ln w="9525" cap="flat" cmpd="sng">
            <a:solidFill>
              <a:schemeClr val="tx1"/>
            </a:solidFill>
            <a:prstDash val="solid"/>
            <a:miter/>
            <a:headEnd type="none" w="med" len="med"/>
            <a:tailEnd type="none" w="med" len="med"/>
          </a:ln>
        </p:spPr>
        <p:txBody>
          <a:bodyPr/>
          <a:p>
            <a:pPr lvl="0" eaLnBrk="1" hangingPunct="1"/>
            <a:endParaRPr lang="zh-CN" altLang="en-US" sz="2160" dirty="0">
              <a:latin typeface="Arial" charset="0"/>
              <a:ea typeface="宋体" charset="-122"/>
            </a:endParaRPr>
          </a:p>
        </p:txBody>
      </p:sp>
      <p:sp>
        <p:nvSpPr>
          <p:cNvPr id="3075" name="Rectangle 2" descr="#wm#_a_07_210_111_a_1_1#clear#"/>
          <p:cNvSpPr/>
          <p:nvPr>
            <p:ph type="title"/>
          </p:nvPr>
        </p:nvSpPr>
        <p:spPr>
          <a:xfrm>
            <a:off x="2377440" y="329566"/>
            <a:ext cx="9875520" cy="1371600"/>
          </a:xfrm>
        </p:spPr>
        <p:txBody>
          <a:bodyPr vert="horz" wrap="square" anchor="ctr"/>
          <a:p>
            <a:pPr lvl="0" eaLnBrk="1" hangingPunct="1"/>
          </a:p>
        </p:txBody>
      </p:sp>
      <p:sp>
        <p:nvSpPr>
          <p:cNvPr id="3076" name="Rectangle 3" descr="#wm#_a_07_210_111_c_1_607*2286"/>
          <p:cNvSpPr/>
          <p:nvPr>
            <p:ph sz="half" idx="1"/>
          </p:nvPr>
        </p:nvSpPr>
        <p:spPr>
          <a:xfrm>
            <a:off x="2915285" y="-295910"/>
            <a:ext cx="9875520" cy="2623186"/>
          </a:xfrm>
        </p:spPr>
        <p:txBody>
          <a:bodyPr vert="horz" wrap="square" anchor="t"/>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lvl="0" eaLnBrk="1" hangingPunct="1"/>
          </a:p>
        </p:txBody>
      </p:sp>
      <p:sp>
        <p:nvSpPr>
          <p:cNvPr id="3077" name="Rectangle 4" descr="#wm#_a_07_210_111_b_1_1#clear#"/>
          <p:cNvSpPr/>
          <p:nvPr>
            <p:ph type="body" sz="half"/>
          </p:nvPr>
        </p:nvSpPr>
        <p:spPr>
          <a:xfrm>
            <a:off x="2377440" y="4726306"/>
            <a:ext cx="9875520" cy="2623184"/>
          </a:xfrm>
        </p:spPr>
        <p:txBody>
          <a:bodyPr vert="horz" wrap="square" anchor="t"/>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lvl="0" eaLnBrk="1" hangingPunct="1"/>
          </a:p>
        </p:txBody>
      </p:sp>
      <p:pic>
        <p:nvPicPr>
          <p:cNvPr id="2" name="Picture 1" descr="2024-10-30 21:38:02.785000"/>
          <p:cNvPicPr>
            <a:picLocks noChangeAspect="1"/>
          </p:cNvPicPr>
          <p:nvPr/>
        </p:nvPicPr>
        <p:blipFill>
          <a:blip r:embed="rId1"/>
          <a:stretch>
            <a:fillRect/>
          </a:stretch>
        </p:blipFill>
        <p:spPr>
          <a:xfrm>
            <a:off x="625475" y="-142875"/>
            <a:ext cx="13236575" cy="85147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1"/>
          <a:stretch>
            <a:fillRect/>
          </a:stretch>
        </p:blipFill>
        <p:spPr>
          <a:xfrm>
            <a:off x="0" y="0"/>
            <a:ext cx="14630400" cy="2298144"/>
          </a:xfrm>
          <a:prstGeom prst="rect">
            <a:avLst/>
          </a:prstGeom>
        </p:spPr>
      </p:pic>
      <p:sp>
        <p:nvSpPr>
          <p:cNvPr id="3" name="Text 0"/>
          <p:cNvSpPr/>
          <p:nvPr/>
        </p:nvSpPr>
        <p:spPr>
          <a:xfrm>
            <a:off x="643414" y="2805351"/>
            <a:ext cx="6468428" cy="574477"/>
          </a:xfrm>
          <a:prstGeom prst="rect">
            <a:avLst/>
          </a:prstGeom>
          <a:noFill/>
        </p:spPr>
        <p:txBody>
          <a:bodyPr wrap="none" lIns="0" tIns="0" rIns="0" bIns="0" rtlCol="0" anchor="t"/>
          <a:lstStyle/>
          <a:p>
            <a:pPr marL="0" indent="0">
              <a:lnSpc>
                <a:spcPts val="4500"/>
              </a:lnSpc>
              <a:buNone/>
            </a:pPr>
            <a:r>
              <a:rPr lang="en-US" sz="3600" b="1" dirty="0">
                <a:solidFill>
                  <a:srgbClr val="3B4540"/>
                </a:solidFill>
                <a:latin typeface="Fraunces Extra Bold" pitchFamily="34" charset="0"/>
                <a:ea typeface="Fraunces Extra Bold" pitchFamily="34" charset="0"/>
                <a:cs typeface="Fraunces Extra Bold" pitchFamily="34" charset="0"/>
              </a:rPr>
              <a:t>Okeanlarni muhofaza qilish</a:t>
            </a:r>
            <a:endParaRPr lang="en-US" sz="3600" dirty="0"/>
          </a:p>
        </p:txBody>
      </p:sp>
      <p:sp>
        <p:nvSpPr>
          <p:cNvPr id="4" name="Shape 1"/>
          <p:cNvSpPr/>
          <p:nvPr/>
        </p:nvSpPr>
        <p:spPr>
          <a:xfrm>
            <a:off x="643414" y="3655576"/>
            <a:ext cx="6579870" cy="1941433"/>
          </a:xfrm>
          <a:prstGeom prst="roundRect">
            <a:avLst>
              <a:gd name="adj" fmla="val 8523"/>
            </a:avLst>
          </a:prstGeom>
          <a:solidFill>
            <a:srgbClr val="E8F3E8"/>
          </a:solidFill>
        </p:spPr>
      </p:sp>
      <p:sp>
        <p:nvSpPr>
          <p:cNvPr id="5" name="Text 2"/>
          <p:cNvSpPr/>
          <p:nvPr/>
        </p:nvSpPr>
        <p:spPr>
          <a:xfrm>
            <a:off x="827246" y="3839408"/>
            <a:ext cx="2298144" cy="287179"/>
          </a:xfrm>
          <a:prstGeom prst="rect">
            <a:avLst/>
          </a:prstGeom>
          <a:noFill/>
        </p:spPr>
        <p:txBody>
          <a:bodyPr wrap="none" lIns="0" tIns="0" rIns="0" bIns="0" rtlCol="0" anchor="t"/>
          <a:lstStyle/>
          <a:p>
            <a:pPr marL="0" indent="0">
              <a:lnSpc>
                <a:spcPts val="2250"/>
              </a:lnSpc>
              <a:buNone/>
            </a:pPr>
            <a:r>
              <a:rPr lang="en-US" sz="1800" b="1" dirty="0">
                <a:solidFill>
                  <a:srgbClr val="405449"/>
                </a:solidFill>
                <a:latin typeface="Fraunces Extra Bold" pitchFamily="34" charset="0"/>
                <a:ea typeface="Fraunces Extra Bold" pitchFamily="34" charset="0"/>
                <a:cs typeface="Fraunces Extra Bold" pitchFamily="34" charset="0"/>
              </a:rPr>
              <a:t>Dengiz muhofazasi</a:t>
            </a:r>
            <a:endParaRPr lang="en-US" sz="1800" dirty="0"/>
          </a:p>
        </p:txBody>
      </p:sp>
      <p:sp>
        <p:nvSpPr>
          <p:cNvPr id="6" name="Text 3"/>
          <p:cNvSpPr/>
          <p:nvPr/>
        </p:nvSpPr>
        <p:spPr>
          <a:xfrm>
            <a:off x="827246" y="4236839"/>
            <a:ext cx="6212205" cy="1176337"/>
          </a:xfrm>
          <a:prstGeom prst="rect">
            <a:avLst/>
          </a:prstGeom>
          <a:noFill/>
        </p:spPr>
        <p:txBody>
          <a:bodyPr wrap="square" lIns="0" tIns="0" rIns="0" bIns="0" rtlCol="0" anchor="t"/>
          <a:lstStyle/>
          <a:p>
            <a:pPr marL="0" indent="0">
              <a:lnSpc>
                <a:spcPts val="2300"/>
              </a:lnSpc>
              <a:buNone/>
            </a:pPr>
            <a:r>
              <a:rPr lang="en-US" sz="2000" dirty="0">
                <a:solidFill>
                  <a:srgbClr val="405449"/>
                </a:solidFill>
                <a:latin typeface="Nobile" pitchFamily="34" charset="0"/>
                <a:ea typeface="Nobile" pitchFamily="34" charset="0"/>
                <a:cs typeface="Nobile" pitchFamily="34" charset="0"/>
              </a:rPr>
              <a:t>Okean ekotizimlarining saqlanishi va muhofazasi uchun maxsus himoya hududlari va qo'riqxonalar tashkil etilmoqda. Bu baliq va boshqa organizmlarning saqlashi, shuningdek, ularning tabiiy muhitini asrab qolish uchun juda muhimdir.</a:t>
            </a:r>
            <a:endParaRPr lang="en-US" sz="2000" dirty="0"/>
          </a:p>
        </p:txBody>
      </p:sp>
      <p:sp>
        <p:nvSpPr>
          <p:cNvPr id="7" name="Shape 4"/>
          <p:cNvSpPr/>
          <p:nvPr/>
        </p:nvSpPr>
        <p:spPr>
          <a:xfrm>
            <a:off x="7407116" y="3655576"/>
            <a:ext cx="6579870" cy="1941433"/>
          </a:xfrm>
          <a:prstGeom prst="roundRect">
            <a:avLst>
              <a:gd name="adj" fmla="val 8523"/>
            </a:avLst>
          </a:prstGeom>
          <a:solidFill>
            <a:srgbClr val="E8F3E8"/>
          </a:solidFill>
        </p:spPr>
      </p:sp>
      <p:sp>
        <p:nvSpPr>
          <p:cNvPr id="8" name="Text 5"/>
          <p:cNvSpPr/>
          <p:nvPr/>
        </p:nvSpPr>
        <p:spPr>
          <a:xfrm>
            <a:off x="7590949" y="3839408"/>
            <a:ext cx="3580090" cy="287179"/>
          </a:xfrm>
          <a:prstGeom prst="rect">
            <a:avLst/>
          </a:prstGeom>
          <a:noFill/>
        </p:spPr>
        <p:txBody>
          <a:bodyPr wrap="none" lIns="0" tIns="0" rIns="0" bIns="0" rtlCol="0" anchor="t"/>
          <a:lstStyle/>
          <a:p>
            <a:pPr marL="0" indent="0">
              <a:lnSpc>
                <a:spcPts val="2250"/>
              </a:lnSpc>
              <a:buNone/>
            </a:pPr>
            <a:r>
              <a:rPr lang="en-US" sz="1800" b="1" dirty="0">
                <a:solidFill>
                  <a:srgbClr val="405449"/>
                </a:solidFill>
                <a:latin typeface="Fraunces Extra Bold" pitchFamily="34" charset="0"/>
                <a:ea typeface="Fraunces Extra Bold" pitchFamily="34" charset="0"/>
                <a:cs typeface="Fraunces Extra Bold" pitchFamily="34" charset="0"/>
              </a:rPr>
              <a:t>Okirnni ifloslanishdan saqlash</a:t>
            </a:r>
            <a:endParaRPr lang="en-US" sz="1800" dirty="0"/>
          </a:p>
        </p:txBody>
      </p:sp>
      <p:sp>
        <p:nvSpPr>
          <p:cNvPr id="9" name="Text 6"/>
          <p:cNvSpPr/>
          <p:nvPr/>
        </p:nvSpPr>
        <p:spPr>
          <a:xfrm>
            <a:off x="7590949" y="4236839"/>
            <a:ext cx="6212205" cy="882253"/>
          </a:xfrm>
          <a:prstGeom prst="rect">
            <a:avLst/>
          </a:prstGeom>
          <a:noFill/>
        </p:spPr>
        <p:txBody>
          <a:bodyPr wrap="square" lIns="0" tIns="0" rIns="0" bIns="0" rtlCol="0" anchor="t"/>
          <a:lstStyle/>
          <a:p>
            <a:pPr marL="0" indent="0">
              <a:lnSpc>
                <a:spcPts val="2300"/>
              </a:lnSpc>
              <a:buNone/>
            </a:pPr>
            <a:r>
              <a:rPr lang="en-US" sz="2000" dirty="0">
                <a:solidFill>
                  <a:srgbClr val="405449"/>
                </a:solidFill>
                <a:latin typeface="Nobile" pitchFamily="34" charset="0"/>
                <a:ea typeface="Nobile" pitchFamily="34" charset="0"/>
                <a:cs typeface="Nobile" pitchFamily="34" charset="0"/>
              </a:rPr>
              <a:t>Dengiz sohillari va okeanlardagi ifloslanishni nazorat qilish, chiqindilarni boshqarish va tozalash ishlarini olib borish zarur. Bu okean muhofazasi va atrof-muhit himoyasi uchun juda muhimdir.</a:t>
            </a:r>
            <a:endParaRPr lang="en-US" sz="2000" dirty="0"/>
          </a:p>
        </p:txBody>
      </p:sp>
      <p:sp>
        <p:nvSpPr>
          <p:cNvPr id="10" name="Shape 7"/>
          <p:cNvSpPr/>
          <p:nvPr/>
        </p:nvSpPr>
        <p:spPr>
          <a:xfrm>
            <a:off x="643414" y="5780842"/>
            <a:ext cx="6579870" cy="1941433"/>
          </a:xfrm>
          <a:prstGeom prst="roundRect">
            <a:avLst>
              <a:gd name="adj" fmla="val 8523"/>
            </a:avLst>
          </a:prstGeom>
          <a:solidFill>
            <a:srgbClr val="E8F3E8"/>
          </a:solidFill>
        </p:spPr>
      </p:sp>
      <p:sp>
        <p:nvSpPr>
          <p:cNvPr id="11" name="Text 8"/>
          <p:cNvSpPr/>
          <p:nvPr/>
        </p:nvSpPr>
        <p:spPr>
          <a:xfrm>
            <a:off x="827246" y="5964674"/>
            <a:ext cx="5307211" cy="287179"/>
          </a:xfrm>
          <a:prstGeom prst="rect">
            <a:avLst/>
          </a:prstGeom>
          <a:noFill/>
        </p:spPr>
        <p:txBody>
          <a:bodyPr wrap="none" lIns="0" tIns="0" rIns="0" bIns="0" rtlCol="0" anchor="t"/>
          <a:lstStyle/>
          <a:p>
            <a:pPr marL="0" indent="0">
              <a:lnSpc>
                <a:spcPts val="2250"/>
              </a:lnSpc>
              <a:buNone/>
            </a:pPr>
            <a:r>
              <a:rPr lang="en-US" sz="1800" b="1" dirty="0">
                <a:solidFill>
                  <a:srgbClr val="405449"/>
                </a:solidFill>
                <a:latin typeface="Fraunces Extra Bold" pitchFamily="34" charset="0"/>
                <a:ea typeface="Fraunces Extra Bold" pitchFamily="34" charset="0"/>
                <a:cs typeface="Fraunces Extra Bold" pitchFamily="34" charset="0"/>
              </a:rPr>
              <a:t>Okeanlardagi resurslarni oqilona foydalanish</a:t>
            </a:r>
            <a:endParaRPr lang="en-US" sz="1800" dirty="0"/>
          </a:p>
        </p:txBody>
      </p:sp>
      <p:sp>
        <p:nvSpPr>
          <p:cNvPr id="12" name="Text 9"/>
          <p:cNvSpPr/>
          <p:nvPr/>
        </p:nvSpPr>
        <p:spPr>
          <a:xfrm>
            <a:off x="827246" y="6362105"/>
            <a:ext cx="6212205" cy="1176337"/>
          </a:xfrm>
          <a:prstGeom prst="rect">
            <a:avLst/>
          </a:prstGeom>
          <a:noFill/>
        </p:spPr>
        <p:txBody>
          <a:bodyPr wrap="square" lIns="0" tIns="0" rIns="0" bIns="0" rtlCol="0" anchor="t"/>
          <a:lstStyle/>
          <a:p>
            <a:pPr marL="0" indent="0">
              <a:lnSpc>
                <a:spcPts val="2300"/>
              </a:lnSpc>
              <a:buNone/>
            </a:pPr>
            <a:r>
              <a:rPr lang="en-US" sz="2000" dirty="0">
                <a:solidFill>
                  <a:srgbClr val="405449"/>
                </a:solidFill>
                <a:latin typeface="Nobile" pitchFamily="34" charset="0"/>
                <a:ea typeface="Nobile" pitchFamily="34" charset="0"/>
                <a:cs typeface="Nobile" pitchFamily="34" charset="0"/>
              </a:rPr>
              <a:t>Okean resurslaridan oqilona foydalanish, ularning uzluksiz rivojlanishini ta'minlash kerak. Bu baliqchilik, neft-gaz qazib olish, mineral resurslarni qazish va boshqa faoliyatlarni tartibga solish orqali amalga oshiriladi.</a:t>
            </a:r>
            <a:endParaRPr lang="en-US" sz="2000" dirty="0"/>
          </a:p>
        </p:txBody>
      </p:sp>
      <p:sp>
        <p:nvSpPr>
          <p:cNvPr id="13" name="Shape 10"/>
          <p:cNvSpPr/>
          <p:nvPr/>
        </p:nvSpPr>
        <p:spPr>
          <a:xfrm>
            <a:off x="7407116" y="5780842"/>
            <a:ext cx="6579870" cy="1941433"/>
          </a:xfrm>
          <a:prstGeom prst="roundRect">
            <a:avLst>
              <a:gd name="adj" fmla="val 8523"/>
            </a:avLst>
          </a:prstGeom>
          <a:solidFill>
            <a:srgbClr val="E8F3E8"/>
          </a:solidFill>
        </p:spPr>
      </p:sp>
      <p:sp>
        <p:nvSpPr>
          <p:cNvPr id="14" name="Text 11"/>
          <p:cNvSpPr/>
          <p:nvPr/>
        </p:nvSpPr>
        <p:spPr>
          <a:xfrm>
            <a:off x="7590949" y="5964674"/>
            <a:ext cx="2298144" cy="287179"/>
          </a:xfrm>
          <a:prstGeom prst="rect">
            <a:avLst/>
          </a:prstGeom>
          <a:noFill/>
        </p:spPr>
        <p:txBody>
          <a:bodyPr wrap="none" lIns="0" tIns="0" rIns="0" bIns="0" rtlCol="0" anchor="t"/>
          <a:lstStyle/>
          <a:p>
            <a:pPr marL="0" indent="0">
              <a:lnSpc>
                <a:spcPts val="2250"/>
              </a:lnSpc>
              <a:buNone/>
            </a:pPr>
            <a:r>
              <a:rPr lang="en-US" sz="1800" b="1" dirty="0">
                <a:solidFill>
                  <a:srgbClr val="405449"/>
                </a:solidFill>
                <a:latin typeface="Fraunces Extra Bold" pitchFamily="34" charset="0"/>
                <a:ea typeface="Fraunces Extra Bold" pitchFamily="34" charset="0"/>
                <a:cs typeface="Fraunces Extra Bold" pitchFamily="34" charset="0"/>
              </a:rPr>
              <a:t>Ilmiy tadqiqotlar</a:t>
            </a:r>
            <a:endParaRPr lang="en-US" sz="1800" dirty="0"/>
          </a:p>
        </p:txBody>
      </p:sp>
      <p:sp>
        <p:nvSpPr>
          <p:cNvPr id="15" name="Text 12"/>
          <p:cNvSpPr/>
          <p:nvPr/>
        </p:nvSpPr>
        <p:spPr>
          <a:xfrm>
            <a:off x="7590949" y="6362105"/>
            <a:ext cx="6212205" cy="882253"/>
          </a:xfrm>
          <a:prstGeom prst="rect">
            <a:avLst/>
          </a:prstGeom>
          <a:noFill/>
        </p:spPr>
        <p:txBody>
          <a:bodyPr wrap="square" lIns="0" tIns="0" rIns="0" bIns="0" rtlCol="0" anchor="t"/>
          <a:lstStyle/>
          <a:p>
            <a:pPr marL="0" indent="0">
              <a:lnSpc>
                <a:spcPts val="2300"/>
              </a:lnSpc>
              <a:buNone/>
            </a:pPr>
            <a:r>
              <a:rPr lang="en-US" sz="2000" dirty="0">
                <a:solidFill>
                  <a:srgbClr val="405449"/>
                </a:solidFill>
                <a:latin typeface="Nobile" pitchFamily="34" charset="0"/>
                <a:ea typeface="Nobile" pitchFamily="34" charset="0"/>
                <a:cs typeface="Nobile" pitchFamily="34" charset="0"/>
              </a:rPr>
              <a:t>Okeanlardagi chiqindilar, ifloslanish, iqlim o'zgarishlari va boshqa muammolarini o'rganish, ularni hal qilish uchun ilmiy tadqiqotlar muhim ahamiyatga ega.</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ksoSlideStyle" descr="#wm#_a_07_210_111" hidden="1"/>
          <p:cNvSpPr/>
          <p:nvPr/>
        </p:nvSpPr>
        <p:spPr>
          <a:xfrm>
            <a:off x="1828800" y="0"/>
            <a:ext cx="15240" cy="15240"/>
          </a:xfrm>
          <a:prstGeom prst="rect">
            <a:avLst/>
          </a:prstGeom>
          <a:solidFill>
            <a:schemeClr val="accent1"/>
          </a:solidFill>
          <a:ln w="9525" cap="flat" cmpd="sng">
            <a:solidFill>
              <a:schemeClr val="tx1"/>
            </a:solidFill>
            <a:prstDash val="solid"/>
            <a:miter/>
            <a:headEnd type="none" w="med" len="med"/>
            <a:tailEnd type="none" w="med" len="med"/>
          </a:ln>
        </p:spPr>
        <p:txBody>
          <a:bodyPr/>
          <a:p>
            <a:pPr lvl="0" eaLnBrk="1" hangingPunct="1"/>
            <a:endParaRPr lang="zh-CN" altLang="en-US" sz="2160" dirty="0">
              <a:latin typeface="Arial" charset="0"/>
              <a:ea typeface="宋体" charset="-122"/>
            </a:endParaRPr>
          </a:p>
        </p:txBody>
      </p:sp>
      <p:sp>
        <p:nvSpPr>
          <p:cNvPr id="3075" name="Rectangle 2" descr="#wm#_a_07_210_111_a_1_1#clear#"/>
          <p:cNvSpPr/>
          <p:nvPr>
            <p:ph type="title"/>
          </p:nvPr>
        </p:nvSpPr>
        <p:spPr>
          <a:xfrm>
            <a:off x="2377440" y="329566"/>
            <a:ext cx="9875520" cy="1371600"/>
          </a:xfrm>
        </p:spPr>
        <p:txBody>
          <a:bodyPr vert="horz" wrap="square" anchor="ctr"/>
          <a:p>
            <a:pPr lvl="0" eaLnBrk="1" hangingPunct="1"/>
          </a:p>
        </p:txBody>
      </p:sp>
      <p:sp>
        <p:nvSpPr>
          <p:cNvPr id="3076" name="Rectangle 3" descr="#wm#_a_07_210_111_c_1_607*2286"/>
          <p:cNvSpPr/>
          <p:nvPr>
            <p:ph sz="half" idx="1"/>
          </p:nvPr>
        </p:nvSpPr>
        <p:spPr>
          <a:xfrm>
            <a:off x="3094990" y="9163685"/>
            <a:ext cx="9875520" cy="2623186"/>
          </a:xfrm>
        </p:spPr>
        <p:txBody>
          <a:bodyPr vert="horz" wrap="square" anchor="t"/>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lvl="0" eaLnBrk="1" hangingPunct="1"/>
          </a:p>
        </p:txBody>
      </p:sp>
      <p:sp>
        <p:nvSpPr>
          <p:cNvPr id="3077" name="Rectangle 4" descr="#wm#_a_07_210_111_b_1_1#clear#"/>
          <p:cNvSpPr/>
          <p:nvPr>
            <p:ph type="body" sz="half"/>
          </p:nvPr>
        </p:nvSpPr>
        <p:spPr>
          <a:xfrm>
            <a:off x="2377440" y="4726306"/>
            <a:ext cx="9875520" cy="2623184"/>
          </a:xfrm>
        </p:spPr>
        <p:txBody>
          <a:bodyPr vert="horz" wrap="square" anchor="t"/>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lvl="0" eaLnBrk="1" hangingPunct="1"/>
          </a:p>
        </p:txBody>
      </p:sp>
      <p:pic>
        <p:nvPicPr>
          <p:cNvPr id="5" name="Picture 4" descr="2024-10-30 21:39:37.249000"/>
          <p:cNvPicPr>
            <a:picLocks noChangeAspect="1"/>
          </p:cNvPicPr>
          <p:nvPr/>
        </p:nvPicPr>
        <p:blipFill>
          <a:blip r:embed="rId1"/>
          <a:stretch>
            <a:fillRect/>
          </a:stretch>
        </p:blipFill>
        <p:spPr>
          <a:xfrm>
            <a:off x="1197610" y="-2566670"/>
            <a:ext cx="12235180" cy="1119187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ksoSlideStyle" descr="#wm#_a_07_210_111" hidden="1"/>
          <p:cNvSpPr/>
          <p:nvPr/>
        </p:nvSpPr>
        <p:spPr>
          <a:xfrm>
            <a:off x="1828800" y="0"/>
            <a:ext cx="15240" cy="15240"/>
          </a:xfrm>
          <a:prstGeom prst="rect">
            <a:avLst/>
          </a:prstGeom>
          <a:solidFill>
            <a:schemeClr val="accent1"/>
          </a:solidFill>
          <a:ln w="9525" cap="flat" cmpd="sng">
            <a:solidFill>
              <a:schemeClr val="tx1"/>
            </a:solidFill>
            <a:prstDash val="solid"/>
            <a:miter/>
            <a:headEnd type="none" w="med" len="med"/>
            <a:tailEnd type="none" w="med" len="med"/>
          </a:ln>
        </p:spPr>
        <p:txBody>
          <a:bodyPr/>
          <a:p>
            <a:pPr lvl="0" eaLnBrk="1" hangingPunct="1"/>
            <a:endParaRPr lang="zh-CN" altLang="en-US" sz="2160" dirty="0">
              <a:latin typeface="Arial" charset="0"/>
              <a:ea typeface="宋体" charset="-122"/>
            </a:endParaRPr>
          </a:p>
        </p:txBody>
      </p:sp>
      <p:sp>
        <p:nvSpPr>
          <p:cNvPr id="3075" name="Rectangle 2" descr="#wm#_a_07_210_111_a_1_1#clear#"/>
          <p:cNvSpPr/>
          <p:nvPr>
            <p:ph type="title"/>
          </p:nvPr>
        </p:nvSpPr>
        <p:spPr>
          <a:xfrm>
            <a:off x="2377440" y="329566"/>
            <a:ext cx="9875520" cy="1371600"/>
          </a:xfrm>
        </p:spPr>
        <p:txBody>
          <a:bodyPr vert="horz" wrap="square" anchor="ctr"/>
          <a:p>
            <a:pPr lvl="0" eaLnBrk="1" hangingPunct="1"/>
          </a:p>
        </p:txBody>
      </p:sp>
      <p:sp>
        <p:nvSpPr>
          <p:cNvPr id="3076" name="Rectangle 3" descr="#wm#_a_07_210_111_c_1_607*2286"/>
          <p:cNvSpPr/>
          <p:nvPr>
            <p:ph sz="half" idx="1"/>
          </p:nvPr>
        </p:nvSpPr>
        <p:spPr>
          <a:xfrm>
            <a:off x="2377440" y="1920240"/>
            <a:ext cx="9875520" cy="2623186"/>
          </a:xfrm>
        </p:spPr>
        <p:txBody>
          <a:bodyPr vert="horz" wrap="square" anchor="t"/>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lvl="0" eaLnBrk="1" hangingPunct="1"/>
          </a:p>
        </p:txBody>
      </p:sp>
      <p:sp>
        <p:nvSpPr>
          <p:cNvPr id="3077" name="Rectangle 4" descr="#wm#_a_07_210_111_b_1_1#clear#"/>
          <p:cNvSpPr/>
          <p:nvPr>
            <p:ph type="body" sz="half"/>
          </p:nvPr>
        </p:nvSpPr>
        <p:spPr>
          <a:xfrm>
            <a:off x="2377440" y="4726306"/>
            <a:ext cx="9875520" cy="2623184"/>
          </a:xfrm>
        </p:spPr>
        <p:txBody>
          <a:bodyPr vert="horz" wrap="square" anchor="t"/>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lvl="0" eaLnBrk="1" hangingPunct="1"/>
          </a:p>
        </p:txBody>
      </p:sp>
      <p:pic>
        <p:nvPicPr>
          <p:cNvPr id="2" name="Picture 1" descr="2024-10-30 21:40:18.094000"/>
          <p:cNvPicPr>
            <a:picLocks noChangeAspect="1"/>
          </p:cNvPicPr>
          <p:nvPr/>
        </p:nvPicPr>
        <p:blipFill>
          <a:blip r:embed="rId1"/>
          <a:stretch>
            <a:fillRect/>
          </a:stretch>
        </p:blipFill>
        <p:spPr>
          <a:xfrm>
            <a:off x="1243965" y="757555"/>
            <a:ext cx="12821920" cy="8220075"/>
          </a:xfrm>
          <a:prstGeom prst="rect">
            <a:avLst/>
          </a:prstGeom>
        </p:spPr>
      </p:pic>
      <p:pic>
        <p:nvPicPr>
          <p:cNvPr id="3" name="Picture 2" descr="2024-10-30 21:40:45.628000"/>
          <p:cNvPicPr>
            <a:picLocks noChangeAspect="1"/>
          </p:cNvPicPr>
          <p:nvPr/>
        </p:nvPicPr>
        <p:blipFill>
          <a:blip r:embed="rId2"/>
          <a:stretch>
            <a:fillRect/>
          </a:stretch>
        </p:blipFill>
        <p:spPr>
          <a:xfrm>
            <a:off x="814070" y="1366520"/>
            <a:ext cx="13000355" cy="700151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ksoSlideStyle" descr="#wm#_a_07_210_111" hidden="1"/>
          <p:cNvSpPr/>
          <p:nvPr/>
        </p:nvSpPr>
        <p:spPr>
          <a:xfrm>
            <a:off x="1828800" y="0"/>
            <a:ext cx="15240" cy="15240"/>
          </a:xfrm>
          <a:prstGeom prst="rect">
            <a:avLst/>
          </a:prstGeom>
          <a:solidFill>
            <a:schemeClr val="accent1"/>
          </a:solidFill>
          <a:ln w="9525" cap="flat" cmpd="sng">
            <a:solidFill>
              <a:schemeClr val="tx1"/>
            </a:solidFill>
            <a:prstDash val="solid"/>
            <a:miter/>
            <a:headEnd type="none" w="med" len="med"/>
            <a:tailEnd type="none" w="med" len="med"/>
          </a:ln>
        </p:spPr>
        <p:txBody>
          <a:bodyPr/>
          <a:p>
            <a:pPr lvl="0" eaLnBrk="1" hangingPunct="1"/>
            <a:endParaRPr lang="zh-CN" altLang="en-US" sz="2160" dirty="0">
              <a:latin typeface="Arial" charset="0"/>
              <a:ea typeface="宋体" charset="-122"/>
            </a:endParaRPr>
          </a:p>
        </p:txBody>
      </p:sp>
      <p:sp>
        <p:nvSpPr>
          <p:cNvPr id="3075" name="Rectangle 2" descr="#wm#_a_07_210_111_a_1_1#clear#"/>
          <p:cNvSpPr/>
          <p:nvPr>
            <p:ph type="title"/>
          </p:nvPr>
        </p:nvSpPr>
        <p:spPr>
          <a:xfrm>
            <a:off x="2377440" y="329566"/>
            <a:ext cx="9875520" cy="1371600"/>
          </a:xfrm>
        </p:spPr>
        <p:txBody>
          <a:bodyPr vert="horz" wrap="square" anchor="ctr"/>
          <a:p>
            <a:pPr lvl="0" eaLnBrk="1" hangingPunct="1"/>
          </a:p>
        </p:txBody>
      </p:sp>
      <p:sp>
        <p:nvSpPr>
          <p:cNvPr id="3076" name="Rectangle 3" descr="#wm#_a_07_210_111_c_1_607*2286"/>
          <p:cNvSpPr/>
          <p:nvPr>
            <p:ph sz="half" idx="1"/>
          </p:nvPr>
        </p:nvSpPr>
        <p:spPr>
          <a:xfrm>
            <a:off x="2377440" y="1920240"/>
            <a:ext cx="9875520" cy="2623186"/>
          </a:xfrm>
        </p:spPr>
        <p:txBody>
          <a:bodyPr vert="horz" wrap="square" anchor="t"/>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lvl="0" eaLnBrk="1" hangingPunct="1"/>
          </a:p>
        </p:txBody>
      </p:sp>
      <p:sp>
        <p:nvSpPr>
          <p:cNvPr id="3077" name="Rectangle 4" descr="#wm#_a_07_210_111_b_1_1#clear#"/>
          <p:cNvSpPr/>
          <p:nvPr>
            <p:ph type="body" sz="half"/>
          </p:nvPr>
        </p:nvSpPr>
        <p:spPr>
          <a:xfrm>
            <a:off x="-1131570" y="5192396"/>
            <a:ext cx="9875520" cy="2623184"/>
          </a:xfrm>
        </p:spPr>
        <p:txBody>
          <a:bodyPr vert="horz" wrap="square" anchor="t"/>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lvl="0" eaLnBrk="1" hangingPunct="1"/>
          </a:p>
        </p:txBody>
      </p:sp>
      <p:pic>
        <p:nvPicPr>
          <p:cNvPr id="2" name="Picture 1" descr="2024-10-30 21:42:04.264000"/>
          <p:cNvPicPr>
            <a:picLocks noChangeAspect="1"/>
          </p:cNvPicPr>
          <p:nvPr/>
        </p:nvPicPr>
        <p:blipFill>
          <a:blip r:embed="rId1"/>
          <a:stretch>
            <a:fillRect/>
          </a:stretch>
        </p:blipFill>
        <p:spPr>
          <a:xfrm>
            <a:off x="865505" y="447040"/>
            <a:ext cx="12289155" cy="765937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ksoSlideStyle" descr="#wm#_a_03_100_1100" hidden="1"/>
          <p:cNvSpPr/>
          <p:nvPr/>
        </p:nvSpPr>
        <p:spPr>
          <a:xfrm>
            <a:off x="1828800" y="0"/>
            <a:ext cx="15240" cy="15240"/>
          </a:xfrm>
          <a:prstGeom prst="rect">
            <a:avLst/>
          </a:prstGeom>
          <a:solidFill>
            <a:schemeClr val="accent1"/>
          </a:solidFill>
          <a:ln w="9525" cap="flat" cmpd="sng">
            <a:solidFill>
              <a:schemeClr val="tx1"/>
            </a:solidFill>
            <a:prstDash val="solid"/>
            <a:miter/>
            <a:headEnd type="none" w="med" len="med"/>
            <a:tailEnd type="none" w="med" len="med"/>
          </a:ln>
        </p:spPr>
        <p:txBody>
          <a:bodyPr/>
          <a:p>
            <a:pPr lvl="0" eaLnBrk="1" hangingPunct="1"/>
            <a:endParaRPr lang="zh-CN" altLang="en-US" sz="2160" dirty="0">
              <a:latin typeface="Arial" charset="0"/>
              <a:ea typeface="宋体" charset="-122"/>
            </a:endParaRPr>
          </a:p>
        </p:txBody>
      </p:sp>
      <p:sp>
        <p:nvSpPr>
          <p:cNvPr id="3075" name="Rectangle 2" descr="#wm#_a_03_100_1100_a_1_1#clear#"/>
          <p:cNvSpPr/>
          <p:nvPr>
            <p:ph type="ctrTitle"/>
          </p:nvPr>
        </p:nvSpPr>
        <p:spPr>
          <a:xfrm>
            <a:off x="2651760" y="2556510"/>
            <a:ext cx="9326880" cy="1764030"/>
          </a:xfrm>
        </p:spPr>
        <p:txBody>
          <a:bodyPr vert="horz" wrap="square" anchor="ctr"/>
          <a:lstStyle>
            <a:lvl1pPr marL="0" lvl="0" indent="0" algn="ctr" defTabSz="914400" eaLnBrk="1" fontAlgn="base" latinLnBrk="0" hangingPunct="1">
              <a:lnSpc>
                <a:spcPct val="100000"/>
              </a:lnSpc>
              <a:spcBef>
                <a:spcPct val="0"/>
              </a:spcBef>
              <a:spcAft>
                <a:spcPct val="0"/>
              </a:spcAft>
              <a:buClr>
                <a:srgbClr val="000000"/>
              </a:buClr>
              <a:buNone/>
              <a:defRPr sz="4400" b="0" i="0" u="none" kern="1200" baseline="0">
                <a:solidFill>
                  <a:schemeClr val="tx2"/>
                </a:solidFill>
                <a:latin typeface="+mj-lt"/>
                <a:ea typeface="+mj-ea"/>
                <a:cs typeface="+mj-cs"/>
              </a:defRPr>
            </a:lvl1pPr>
          </a:lstStyle>
          <a:p>
            <a:pPr lvl="0" eaLnBrk="1" hangingPunct="1"/>
            <a:r>
              <a:rPr lang="en-AU"/>
              <a:t>Thank you for watching</a:t>
            </a:r>
            <a:endParaRPr lang="en-AU"/>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
  <PresentationFormat>On-screen Show (16:9)</PresentationFormat>
  <Paragraphs>0</Paragraphs>
  <Slides>9</Slides>
  <Notes>9</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20</vt:i4>
      </vt:variant>
    </vt:vector>
  </HeadingPairs>
  <TitlesOfParts>
    <vt:vector size="30" baseType="lpstr">
      <vt:lpstr>Arial</vt:lpstr>
      <vt:lpstr>SimSun</vt:lpstr>
      <vt:lpstr>Wingdings</vt:lpstr>
      <vt:lpstr>Fraunces Extra Bold</vt:lpstr>
      <vt:lpstr>Nobile</vt:lpstr>
      <vt:lpstr>Nobile Bold</vt:lpstr>
      <vt:lpstr>Calibri</vt:lpstr>
      <vt:lpstr>宋体</vt:lpstr>
      <vt:lpstr>Calibri Light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creator>PptxGenJS</dc:creator>
  <dc:subject>PptxGenJS Presentation</dc:subject>
  <cp:lastModifiedBy>iPhone</cp:lastModifiedBy>
  <cp:revision>1</cp:revision>
  <dcterms:created xsi:type="dcterms:W3CDTF">1900-01-01T00:00:00Z</dcterms:created>
  <dcterms:modified xsi:type="dcterms:W3CDTF">1900-01-01T00:00:00Z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9824AB008360DCDCF561226754801B37_32</vt:lpwstr>
  </property>
  <property fmtid="{D5CDD505-2E9C-101B-9397-08002B2CF9AE}" pid="3" name="KSOProductBuildVer">
    <vt:lpwstr>3081-11.33.82</vt:lpwstr>
  </property>
</Properties>
</file>